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4" r:id="rId2"/>
    <p:sldMasterId id="2147483677" r:id="rId3"/>
  </p:sldMasterIdLst>
  <p:notesMasterIdLst>
    <p:notesMasterId r:id="rId31"/>
  </p:notesMasterIdLst>
  <p:sldIdLst>
    <p:sldId id="256" r:id="rId4"/>
    <p:sldId id="257" r:id="rId5"/>
    <p:sldId id="267" r:id="rId6"/>
    <p:sldId id="259" r:id="rId7"/>
    <p:sldId id="268" r:id="rId8"/>
    <p:sldId id="314" r:id="rId9"/>
    <p:sldId id="315" r:id="rId10"/>
    <p:sldId id="294" r:id="rId11"/>
    <p:sldId id="319" r:id="rId12"/>
    <p:sldId id="262" r:id="rId13"/>
    <p:sldId id="295" r:id="rId14"/>
    <p:sldId id="320" r:id="rId15"/>
    <p:sldId id="321" r:id="rId16"/>
    <p:sldId id="322" r:id="rId17"/>
    <p:sldId id="264" r:id="rId18"/>
    <p:sldId id="263" r:id="rId19"/>
    <p:sldId id="323" r:id="rId20"/>
    <p:sldId id="296" r:id="rId21"/>
    <p:sldId id="324" r:id="rId22"/>
    <p:sldId id="261" r:id="rId23"/>
    <p:sldId id="316" r:id="rId24"/>
    <p:sldId id="317" r:id="rId25"/>
    <p:sldId id="270" r:id="rId26"/>
    <p:sldId id="318" r:id="rId27"/>
    <p:sldId id="265" r:id="rId28"/>
    <p:sldId id="266" r:id="rId29"/>
    <p:sldId id="325"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8"/>
  </p:normalViewPr>
  <p:slideViewPr>
    <p:cSldViewPr snapToGrid="0">
      <p:cViewPr varScale="1">
        <p:scale>
          <a:sx n="82" d="100"/>
          <a:sy n="82" d="100"/>
        </p:scale>
        <p:origin x="7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customschemas.google.com/relationships/presentationmetadata" Target="meta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9f4da77512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9f4da77512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052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5"/>
        <p:cNvGrpSpPr/>
        <p:nvPr/>
      </p:nvGrpSpPr>
      <p:grpSpPr>
        <a:xfrm>
          <a:off x="0" y="0"/>
          <a:ext cx="0" cy="0"/>
          <a:chOff x="0" y="0"/>
          <a:chExt cx="0" cy="0"/>
        </a:xfrm>
      </p:grpSpPr>
      <p:sp>
        <p:nvSpPr>
          <p:cNvPr id="1536" name="Google Shape;1536;ga10bb52e55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7" name="Google Shape;1537;ga10bb52e55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3476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4"/>
        <p:cNvGrpSpPr/>
        <p:nvPr/>
      </p:nvGrpSpPr>
      <p:grpSpPr>
        <a:xfrm>
          <a:off x="0" y="0"/>
          <a:ext cx="0" cy="0"/>
          <a:chOff x="0" y="0"/>
          <a:chExt cx="0" cy="0"/>
        </a:xfrm>
      </p:grpSpPr>
      <p:sp>
        <p:nvSpPr>
          <p:cNvPr id="1475" name="Google Shape;1475;ga10bb52e55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6" name="Google Shape;1476;ga10bb52e5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8841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bông</a:t>
            </a:r>
            <a:r>
              <a:rPr lang="en-US" dirty="0"/>
              <a:t> </a:t>
            </a:r>
            <a:r>
              <a:rPr lang="en-US" dirty="0" err="1"/>
              <a:t>hoa</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a:p>
            <a:r>
              <a:rPr lang="en-US" dirty="0"/>
              <a:t>GV </a:t>
            </a:r>
            <a:r>
              <a:rPr lang="en-US" dirty="0" err="1"/>
              <a:t>bấm</a:t>
            </a:r>
            <a:r>
              <a:rPr lang="en-US" dirty="0"/>
              <a:t> </a:t>
            </a:r>
            <a:r>
              <a:rPr lang="en-US" dirty="0" err="1"/>
              <a:t>vào</a:t>
            </a:r>
            <a:r>
              <a:rPr lang="en-US" dirty="0"/>
              <a:t> </a:t>
            </a:r>
            <a:r>
              <a:rPr lang="en-US" dirty="0" err="1"/>
              <a:t>ô</a:t>
            </a:r>
            <a:r>
              <a:rPr lang="en-US" dirty="0"/>
              <a:t> </a:t>
            </a:r>
            <a:r>
              <a:rPr lang="en-US" dirty="0" err="1"/>
              <a:t>điểm</a:t>
            </a:r>
            <a:r>
              <a:rPr lang="en-US" dirty="0"/>
              <a:t> </a:t>
            </a:r>
            <a:r>
              <a:rPr lang="en-US" dirty="0" err="1"/>
              <a:t>để</a:t>
            </a:r>
            <a:r>
              <a:rPr lang="en-US" dirty="0"/>
              <a:t> </a:t>
            </a:r>
            <a:r>
              <a:rPr lang="en-US" dirty="0" err="1"/>
              <a:t>cộng</a:t>
            </a:r>
            <a:r>
              <a:rPr lang="en-US" dirty="0"/>
              <a:t> </a:t>
            </a:r>
            <a:r>
              <a:rPr lang="en-US" dirty="0" err="1"/>
              <a:t>điểm</a:t>
            </a:r>
            <a:r>
              <a:rPr lang="en-US" dirty="0"/>
              <a:t> </a:t>
            </a:r>
            <a:r>
              <a:rPr lang="en-US" dirty="0" err="1"/>
              <a:t>cho</a:t>
            </a:r>
            <a:r>
              <a:rPr lang="en-US" dirty="0"/>
              <a:t> </a:t>
            </a:r>
            <a:r>
              <a:rPr lang="en-US" dirty="0" err="1"/>
              <a:t>đội</a:t>
            </a:r>
            <a:r>
              <a:rPr lang="en-US" dirty="0"/>
              <a:t> </a:t>
            </a:r>
            <a:r>
              <a:rPr lang="en-US" dirty="0" err="1"/>
              <a:t>trả</a:t>
            </a:r>
            <a:r>
              <a:rPr lang="en-US" dirty="0"/>
              <a:t> </a:t>
            </a:r>
            <a:r>
              <a:rPr lang="en-US" dirty="0" err="1"/>
              <a:t>lời</a:t>
            </a:r>
            <a:r>
              <a:rPr lang="en-US" dirty="0"/>
              <a:t> </a:t>
            </a:r>
            <a:r>
              <a:rPr lang="en-US" dirty="0" err="1"/>
              <a:t>đúng</a:t>
            </a:r>
            <a:endParaRPr lang="en-US" dirty="0"/>
          </a:p>
          <a:p>
            <a:r>
              <a:rPr lang="en-US" dirty="0"/>
              <a:t>GV </a:t>
            </a:r>
            <a:r>
              <a:rPr lang="en-US" dirty="0" err="1"/>
              <a:t>bấm</a:t>
            </a:r>
            <a:r>
              <a:rPr lang="en-US" dirty="0"/>
              <a:t> </a:t>
            </a:r>
            <a:r>
              <a:rPr lang="en-US" dirty="0" err="1"/>
              <a:t>vào</a:t>
            </a:r>
            <a:r>
              <a:rPr lang="en-US" dirty="0"/>
              <a:t> </a:t>
            </a:r>
            <a:r>
              <a:rPr lang="en-US" dirty="0" err="1"/>
              <a:t>Hoàn</a:t>
            </a:r>
            <a:r>
              <a:rPr lang="en-US" dirty="0"/>
              <a:t> </a:t>
            </a:r>
            <a:r>
              <a:rPr lang="en-US" dirty="0" err="1"/>
              <a:t>thành</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nội</a:t>
            </a:r>
            <a:r>
              <a:rPr lang="en-US" dirty="0"/>
              <a:t> dung </a:t>
            </a:r>
            <a:r>
              <a:rPr lang="en-US" dirty="0" err="1"/>
              <a:t>học</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2005613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2397068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129452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3409633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F8E8320-7879-762E-48F4-2DC435ACD9CF}"/>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395E7E2B-4807-6AE9-C9FB-F2A2B19541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altLang="en-US" dirty="0"/>
          </a:p>
        </p:txBody>
      </p:sp>
      <p:sp>
        <p:nvSpPr>
          <p:cNvPr id="16388" name="Slide Number Placeholder 3">
            <a:extLst>
              <a:ext uri="{FF2B5EF4-FFF2-40B4-BE49-F238E27FC236}">
                <a16:creationId xmlns:a16="http://schemas.microsoft.com/office/drawing/2014/main" id="{94ACD2B0-D47B-CAE8-2A7B-8921AC006A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5476114-04D9-4BC6-85CA-8FD5FC17E13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1906065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3756261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872460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3590676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a:t>
            </a:r>
            <a:r>
              <a:rPr lang="en-US" dirty="0" err="1"/>
              <a:t>bấm</a:t>
            </a:r>
            <a:r>
              <a:rPr lang="en-US" dirty="0"/>
              <a:t>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a:t>
            </a:r>
            <a:r>
              <a:rPr lang="en-US" dirty="0" err="1"/>
              <a:t>bấm</a:t>
            </a:r>
            <a:r>
              <a:rPr lang="en-US" dirty="0"/>
              <a:t> </a:t>
            </a:r>
            <a:r>
              <a:rPr lang="en-US" dirty="0" err="1"/>
              <a:t>vào</a:t>
            </a:r>
            <a:r>
              <a:rPr lang="en-US" dirty="0"/>
              <a:t> </a:t>
            </a:r>
            <a:r>
              <a:rPr lang="en-US" dirty="0" err="1"/>
              <a:t>biểu</a:t>
            </a:r>
            <a:r>
              <a:rPr lang="en-US" dirty="0"/>
              <a:t> </a:t>
            </a:r>
            <a:r>
              <a:rPr lang="en-US" dirty="0" err="1"/>
              <a:t>tượng</a:t>
            </a:r>
            <a:r>
              <a:rPr lang="en-US" dirty="0"/>
              <a:t> </a:t>
            </a:r>
            <a:r>
              <a:rPr lang="en-US" dirty="0" err="1"/>
              <a:t>mũi</a:t>
            </a:r>
            <a:r>
              <a:rPr lang="en-US" dirty="0"/>
              <a:t> </a:t>
            </a:r>
            <a:r>
              <a:rPr lang="en-US" dirty="0" err="1"/>
              <a:t>tên</a:t>
            </a:r>
            <a:r>
              <a:rPr lang="en-US" dirty="0"/>
              <a:t> quay </a:t>
            </a:r>
            <a:r>
              <a:rPr lang="en-US" dirty="0" err="1"/>
              <a:t>lại</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1062403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72189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1"/>
        <p:cNvGrpSpPr/>
        <p:nvPr/>
      </p:nvGrpSpPr>
      <p:grpSpPr>
        <a:xfrm>
          <a:off x="0" y="0"/>
          <a:ext cx="0" cy="0"/>
          <a:chOff x="0" y="0"/>
          <a:chExt cx="0" cy="0"/>
        </a:xfrm>
      </p:grpSpPr>
      <p:sp>
        <p:nvSpPr>
          <p:cNvPr id="1702" name="Google Shape;1702;ga9b1ab330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3" name="Google Shape;1703;ga9b1ab330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9752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
        <p:cNvGrpSpPr/>
        <p:nvPr/>
      </p:nvGrpSpPr>
      <p:grpSpPr>
        <a:xfrm>
          <a:off x="0" y="0"/>
          <a:ext cx="0" cy="0"/>
          <a:chOff x="0" y="0"/>
          <a:chExt cx="0" cy="0"/>
        </a:xfrm>
      </p:grpSpPr>
      <p:sp>
        <p:nvSpPr>
          <p:cNvPr id="34" name="Google Shape;34;p5"/>
          <p:cNvSpPr/>
          <p:nvPr/>
        </p:nvSpPr>
        <p:spPr>
          <a:xfrm rot="-5400000" flipH="1">
            <a:off x="132273" y="-194040"/>
            <a:ext cx="6867864" cy="7255944"/>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5" name="Google Shape;35;p5"/>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6" name="Google Shape;36;p5"/>
          <p:cNvSpPr txBox="1">
            <a:spLocks noGrp="1"/>
          </p:cNvSpPr>
          <p:nvPr>
            <p:ph type="subTitle" idx="1"/>
          </p:nvPr>
        </p:nvSpPr>
        <p:spPr>
          <a:xfrm>
            <a:off x="1796417" y="4636333"/>
            <a:ext cx="3690400" cy="11204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a:lvl1pPr>
            <a:lvl2pPr lvl="1" algn="ctr">
              <a:spcBef>
                <a:spcPts val="0"/>
              </a:spcBef>
              <a:spcAft>
                <a:spcPts val="0"/>
              </a:spcAft>
              <a:buSzPts val="1600"/>
              <a:buNone/>
              <a:defRPr/>
            </a:lvl2pPr>
            <a:lvl3pPr lvl="2" algn="ctr">
              <a:spcBef>
                <a:spcPts val="0"/>
              </a:spcBef>
              <a:spcAft>
                <a:spcPts val="0"/>
              </a:spcAft>
              <a:buSzPts val="1600"/>
              <a:buNone/>
              <a:defRPr/>
            </a:lvl3pPr>
            <a:lvl4pPr lvl="3" algn="ctr">
              <a:spcBef>
                <a:spcPts val="0"/>
              </a:spcBef>
              <a:spcAft>
                <a:spcPts val="0"/>
              </a:spcAft>
              <a:buSzPts val="1600"/>
              <a:buNone/>
              <a:defRPr/>
            </a:lvl4pPr>
            <a:lvl5pPr lvl="4" algn="ctr">
              <a:spcBef>
                <a:spcPts val="0"/>
              </a:spcBef>
              <a:spcAft>
                <a:spcPts val="0"/>
              </a:spcAft>
              <a:buSzPts val="1600"/>
              <a:buNone/>
              <a:defRPr/>
            </a:lvl5pPr>
            <a:lvl6pPr lvl="5" algn="ctr">
              <a:spcBef>
                <a:spcPts val="0"/>
              </a:spcBef>
              <a:spcAft>
                <a:spcPts val="0"/>
              </a:spcAft>
              <a:buSzPts val="1600"/>
              <a:buNone/>
              <a:defRPr/>
            </a:lvl6pPr>
            <a:lvl7pPr lvl="6" algn="ctr">
              <a:spcBef>
                <a:spcPts val="0"/>
              </a:spcBef>
              <a:spcAft>
                <a:spcPts val="0"/>
              </a:spcAft>
              <a:buSzPts val="1600"/>
              <a:buNone/>
              <a:defRPr/>
            </a:lvl7pPr>
            <a:lvl8pPr lvl="7" algn="ctr">
              <a:spcBef>
                <a:spcPts val="0"/>
              </a:spcBef>
              <a:spcAft>
                <a:spcPts val="0"/>
              </a:spcAft>
              <a:buSzPts val="1600"/>
              <a:buNone/>
              <a:defRPr/>
            </a:lvl8pPr>
            <a:lvl9pPr lvl="8" algn="ctr">
              <a:spcBef>
                <a:spcPts val="0"/>
              </a:spcBef>
              <a:spcAft>
                <a:spcPts val="0"/>
              </a:spcAft>
              <a:buSzPts val="1600"/>
              <a:buNone/>
              <a:defRPr/>
            </a:lvl9pPr>
          </a:lstStyle>
          <a:p>
            <a:endParaRPr/>
          </a:p>
        </p:txBody>
      </p:sp>
      <p:sp>
        <p:nvSpPr>
          <p:cNvPr id="37" name="Google Shape;37;p5"/>
          <p:cNvSpPr txBox="1">
            <a:spLocks noGrp="1"/>
          </p:cNvSpPr>
          <p:nvPr>
            <p:ph type="subTitle" idx="2"/>
          </p:nvPr>
        </p:nvSpPr>
        <p:spPr>
          <a:xfrm>
            <a:off x="6705151" y="4636333"/>
            <a:ext cx="3690400" cy="112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8" name="Google Shape;38;p5"/>
          <p:cNvSpPr txBox="1">
            <a:spLocks noGrp="1"/>
          </p:cNvSpPr>
          <p:nvPr>
            <p:ph type="subTitle" idx="3"/>
          </p:nvPr>
        </p:nvSpPr>
        <p:spPr>
          <a:xfrm>
            <a:off x="1796417" y="4009533"/>
            <a:ext cx="36904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39" name="Google Shape;39;p5"/>
          <p:cNvSpPr txBox="1">
            <a:spLocks noGrp="1"/>
          </p:cNvSpPr>
          <p:nvPr>
            <p:ph type="subTitle" idx="4"/>
          </p:nvPr>
        </p:nvSpPr>
        <p:spPr>
          <a:xfrm>
            <a:off x="6705151" y="4009533"/>
            <a:ext cx="36904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Tree>
    <p:extLst>
      <p:ext uri="{BB962C8B-B14F-4D97-AF65-F5344CB8AC3E}">
        <p14:creationId xmlns:p14="http://schemas.microsoft.com/office/powerpoint/2010/main" val="382216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960000" y="1523484"/>
            <a:ext cx="5136000" cy="24860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533"/>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56" name="Google Shape;56;p9"/>
          <p:cNvSpPr txBox="1">
            <a:spLocks noGrp="1"/>
          </p:cNvSpPr>
          <p:nvPr>
            <p:ph type="subTitle" idx="1"/>
          </p:nvPr>
        </p:nvSpPr>
        <p:spPr>
          <a:xfrm>
            <a:off x="960000" y="4126529"/>
            <a:ext cx="4787600" cy="1208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a:solidFill>
                  <a:srgbClr val="142850"/>
                </a:solidFill>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57" name="Google Shape;57;p9"/>
          <p:cNvSpPr/>
          <p:nvPr/>
        </p:nvSpPr>
        <p:spPr>
          <a:xfrm rot="5400000">
            <a:off x="5130107" y="-194040"/>
            <a:ext cx="6867864" cy="7255944"/>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021593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94"/>
        <p:cNvGrpSpPr/>
        <p:nvPr/>
      </p:nvGrpSpPr>
      <p:grpSpPr>
        <a:xfrm>
          <a:off x="0" y="0"/>
          <a:ext cx="0" cy="0"/>
          <a:chOff x="0" y="0"/>
          <a:chExt cx="0" cy="0"/>
        </a:xfrm>
      </p:grpSpPr>
      <p:sp>
        <p:nvSpPr>
          <p:cNvPr id="95" name="Google Shape;95;p16"/>
          <p:cNvSpPr/>
          <p:nvPr/>
        </p:nvSpPr>
        <p:spPr>
          <a:xfrm rot="-5400000" flipH="1">
            <a:off x="132273" y="-194040"/>
            <a:ext cx="6867864" cy="7255944"/>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96" name="Google Shape;96;p16"/>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97" name="Google Shape;97;p16"/>
          <p:cNvSpPr txBox="1">
            <a:spLocks noGrp="1"/>
          </p:cNvSpPr>
          <p:nvPr>
            <p:ph type="subTitle" idx="1"/>
          </p:nvPr>
        </p:nvSpPr>
        <p:spPr>
          <a:xfrm>
            <a:off x="1126000" y="4814267"/>
            <a:ext cx="2886800" cy="112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98" name="Google Shape;98;p16"/>
          <p:cNvSpPr txBox="1">
            <a:spLocks noGrp="1"/>
          </p:cNvSpPr>
          <p:nvPr>
            <p:ph type="subTitle" idx="2"/>
          </p:nvPr>
        </p:nvSpPr>
        <p:spPr>
          <a:xfrm>
            <a:off x="4652616" y="4814267"/>
            <a:ext cx="2886800" cy="112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99" name="Google Shape;99;p16"/>
          <p:cNvSpPr txBox="1">
            <a:spLocks noGrp="1"/>
          </p:cNvSpPr>
          <p:nvPr>
            <p:ph type="subTitle" idx="3"/>
          </p:nvPr>
        </p:nvSpPr>
        <p:spPr>
          <a:xfrm>
            <a:off x="1126000" y="4256767"/>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00" name="Google Shape;100;p16"/>
          <p:cNvSpPr txBox="1">
            <a:spLocks noGrp="1"/>
          </p:cNvSpPr>
          <p:nvPr>
            <p:ph type="subTitle" idx="4"/>
          </p:nvPr>
        </p:nvSpPr>
        <p:spPr>
          <a:xfrm>
            <a:off x="4652616" y="4256767"/>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01" name="Google Shape;101;p16"/>
          <p:cNvSpPr txBox="1">
            <a:spLocks noGrp="1"/>
          </p:cNvSpPr>
          <p:nvPr>
            <p:ph type="subTitle" idx="5"/>
          </p:nvPr>
        </p:nvSpPr>
        <p:spPr>
          <a:xfrm>
            <a:off x="8179167" y="4814267"/>
            <a:ext cx="2886800" cy="112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02" name="Google Shape;102;p16"/>
          <p:cNvSpPr txBox="1">
            <a:spLocks noGrp="1"/>
          </p:cNvSpPr>
          <p:nvPr>
            <p:ph type="subTitle" idx="6"/>
          </p:nvPr>
        </p:nvSpPr>
        <p:spPr>
          <a:xfrm>
            <a:off x="8179216" y="4256767"/>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Tree>
    <p:extLst>
      <p:ext uri="{BB962C8B-B14F-4D97-AF65-F5344CB8AC3E}">
        <p14:creationId xmlns:p14="http://schemas.microsoft.com/office/powerpoint/2010/main" val="96516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8"/>
        <p:cNvGrpSpPr/>
        <p:nvPr/>
      </p:nvGrpSpPr>
      <p:grpSpPr>
        <a:xfrm>
          <a:off x="0" y="0"/>
          <a:ext cx="0" cy="0"/>
          <a:chOff x="0" y="0"/>
          <a:chExt cx="0" cy="0"/>
        </a:xfrm>
      </p:grpSpPr>
      <p:sp>
        <p:nvSpPr>
          <p:cNvPr id="59" name="Google Shape;59;p10"/>
          <p:cNvSpPr txBox="1">
            <a:spLocks noGrp="1"/>
          </p:cNvSpPr>
          <p:nvPr>
            <p:ph type="body" idx="1"/>
          </p:nvPr>
        </p:nvSpPr>
        <p:spPr>
          <a:xfrm>
            <a:off x="960000" y="2167800"/>
            <a:ext cx="4716800" cy="27092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600"/>
              <a:buNone/>
              <a:defRPr sz="5067">
                <a:solidFill>
                  <a:schemeClr val="accent1"/>
                </a:solidFill>
                <a:latin typeface="Bubblegum Sans"/>
                <a:ea typeface="Bubblegum Sans"/>
                <a:cs typeface="Bubblegum Sans"/>
                <a:sym typeface="Bubblegum Sans"/>
              </a:defRPr>
            </a:lvl1pPr>
          </a:lstStyle>
          <a:p>
            <a:endParaRPr/>
          </a:p>
        </p:txBody>
      </p:sp>
      <p:sp>
        <p:nvSpPr>
          <p:cNvPr id="60" name="Google Shape;60;p10"/>
          <p:cNvSpPr/>
          <p:nvPr/>
        </p:nvSpPr>
        <p:spPr>
          <a:xfrm rot="-5400000">
            <a:off x="111141" y="-172905"/>
            <a:ext cx="6867864" cy="7213680"/>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689657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E56F0C97-DBF0-8C17-7255-118531778674}"/>
              </a:ext>
            </a:extLst>
          </p:cNvPr>
          <p:cNvGrpSpPr>
            <a:grpSpLocks/>
          </p:cNvGrpSpPr>
          <p:nvPr/>
        </p:nvGrpSpPr>
        <p:grpSpPr bwMode="auto">
          <a:xfrm>
            <a:off x="2211917" y="1600200"/>
            <a:ext cx="9116483" cy="3200400"/>
            <a:chOff x="1045" y="1008"/>
            <a:chExt cx="4307" cy="2016"/>
          </a:xfrm>
        </p:grpSpPr>
        <p:sp>
          <p:nvSpPr>
            <p:cNvPr id="3" name="Oval 3">
              <a:extLst>
                <a:ext uri="{FF2B5EF4-FFF2-40B4-BE49-F238E27FC236}">
                  <a16:creationId xmlns:a16="http://schemas.microsoft.com/office/drawing/2014/main" id="{CAB0C244-CF04-3EBA-CE15-A406A52852C8}"/>
                </a:ext>
              </a:extLst>
            </p:cNvPr>
            <p:cNvSpPr>
              <a:spLocks noChangeArrowheads="1"/>
            </p:cNvSpPr>
            <p:nvPr/>
          </p:nvSpPr>
          <p:spPr bwMode="hidden">
            <a:xfrm flipH="1">
              <a:off x="4392" y="1008"/>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4" name="Oval 4">
              <a:extLst>
                <a:ext uri="{FF2B5EF4-FFF2-40B4-BE49-F238E27FC236}">
                  <a16:creationId xmlns:a16="http://schemas.microsoft.com/office/drawing/2014/main" id="{CD63E8EA-134C-C7D2-A09C-39789BF548F0}"/>
                </a:ext>
              </a:extLst>
            </p:cNvPr>
            <p:cNvSpPr>
              <a:spLocks noChangeArrowheads="1"/>
            </p:cNvSpPr>
            <p:nvPr/>
          </p:nvSpPr>
          <p:spPr bwMode="hidden">
            <a:xfrm flipH="1">
              <a:off x="3264" y="1008"/>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5" name="Oval 5">
              <a:extLst>
                <a:ext uri="{FF2B5EF4-FFF2-40B4-BE49-F238E27FC236}">
                  <a16:creationId xmlns:a16="http://schemas.microsoft.com/office/drawing/2014/main" id="{B0100BBB-3EB9-F309-3795-5CBEAD261CE3}"/>
                </a:ext>
              </a:extLst>
            </p:cNvPr>
            <p:cNvSpPr>
              <a:spLocks noChangeArrowheads="1"/>
            </p:cNvSpPr>
            <p:nvPr/>
          </p:nvSpPr>
          <p:spPr bwMode="hidden">
            <a:xfrm flipH="1">
              <a:off x="2136" y="1008"/>
              <a:ext cx="960" cy="960"/>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6" name="Oval 6">
              <a:extLst>
                <a:ext uri="{FF2B5EF4-FFF2-40B4-BE49-F238E27FC236}">
                  <a16:creationId xmlns:a16="http://schemas.microsoft.com/office/drawing/2014/main" id="{EFDEAD71-21E9-C515-9199-9EFD43749111}"/>
                </a:ext>
              </a:extLst>
            </p:cNvPr>
            <p:cNvSpPr>
              <a:spLocks noChangeArrowheads="1"/>
            </p:cNvSpPr>
            <p:nvPr/>
          </p:nvSpPr>
          <p:spPr bwMode="hidden">
            <a:xfrm flipH="1">
              <a:off x="2136" y="2064"/>
              <a:ext cx="960" cy="960"/>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7" name="Oval 7">
              <a:extLst>
                <a:ext uri="{FF2B5EF4-FFF2-40B4-BE49-F238E27FC236}">
                  <a16:creationId xmlns:a16="http://schemas.microsoft.com/office/drawing/2014/main" id="{12297EBD-472D-AFE0-0158-5C7295BEE8D5}"/>
                </a:ext>
              </a:extLst>
            </p:cNvPr>
            <p:cNvSpPr>
              <a:spLocks noChangeArrowheads="1"/>
            </p:cNvSpPr>
            <p:nvPr/>
          </p:nvSpPr>
          <p:spPr bwMode="hidden">
            <a:xfrm flipH="1">
              <a:off x="1045" y="2064"/>
              <a:ext cx="960" cy="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8" name="Oval 8">
              <a:extLst>
                <a:ext uri="{FF2B5EF4-FFF2-40B4-BE49-F238E27FC236}">
                  <a16:creationId xmlns:a16="http://schemas.microsoft.com/office/drawing/2014/main" id="{E756D1FA-27FE-C4BE-3F15-B628D0DD66D8}"/>
                </a:ext>
              </a:extLst>
            </p:cNvPr>
            <p:cNvSpPr>
              <a:spLocks noChangeArrowheads="1"/>
            </p:cNvSpPr>
            <p:nvPr/>
          </p:nvSpPr>
          <p:spPr bwMode="hidden">
            <a:xfrm flipH="1">
              <a:off x="4392" y="2064"/>
              <a:ext cx="960" cy="960"/>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grpSp>
      <p:sp>
        <p:nvSpPr>
          <p:cNvPr id="310284" name="Rectangle 12"/>
          <p:cNvSpPr>
            <a:spLocks noGrp="1" noChangeArrowheads="1"/>
          </p:cNvSpPr>
          <p:nvPr>
            <p:ph type="ctrTitle"/>
          </p:nvPr>
        </p:nvSpPr>
        <p:spPr>
          <a:xfrm>
            <a:off x="914400" y="1219201"/>
            <a:ext cx="10363200" cy="1933575"/>
          </a:xfrm>
        </p:spPr>
        <p:txBody>
          <a:bodyPr anchor="b"/>
          <a:lstStyle>
            <a:lvl1pPr algn="r">
              <a:defRPr sz="4400"/>
            </a:lvl1pPr>
          </a:lstStyle>
          <a:p>
            <a:r>
              <a:rPr lang="en-US"/>
              <a:t>Click to edit Master title style</a:t>
            </a:r>
          </a:p>
        </p:txBody>
      </p:sp>
      <p:sp>
        <p:nvSpPr>
          <p:cNvPr id="310285" name="Rectangle 13"/>
          <p:cNvSpPr>
            <a:spLocks noGrp="1" noChangeArrowheads="1"/>
          </p:cNvSpPr>
          <p:nvPr>
            <p:ph type="subTitle" idx="1"/>
          </p:nvPr>
        </p:nvSpPr>
        <p:spPr>
          <a:xfrm>
            <a:off x="2743200" y="3505200"/>
            <a:ext cx="8534400" cy="1752600"/>
          </a:xfrm>
        </p:spPr>
        <p:txBody>
          <a:bodyPr/>
          <a:lstStyle>
            <a:lvl1pPr marL="0" indent="0" algn="r">
              <a:buFont typeface="Wingdings" pitchFamily="2" charset="2"/>
              <a:buNone/>
              <a:defRPr/>
            </a:lvl1pPr>
          </a:lstStyle>
          <a:p>
            <a:r>
              <a:rPr lang="en-US"/>
              <a:t>Click to edit Master subtitle style</a:t>
            </a:r>
          </a:p>
        </p:txBody>
      </p:sp>
      <p:sp>
        <p:nvSpPr>
          <p:cNvPr id="9" name="Rectangle 9">
            <a:extLst>
              <a:ext uri="{FF2B5EF4-FFF2-40B4-BE49-F238E27FC236}">
                <a16:creationId xmlns:a16="http://schemas.microsoft.com/office/drawing/2014/main" id="{F4F9F431-0BD4-1BB0-0558-7079A212AB4B}"/>
              </a:ext>
            </a:extLst>
          </p:cNvPr>
          <p:cNvSpPr>
            <a:spLocks noGrp="1" noChangeArrowheads="1"/>
          </p:cNvSpPr>
          <p:nvPr>
            <p:ph type="dt" sz="half" idx="10"/>
          </p:nvPr>
        </p:nvSpPr>
        <p:spPr/>
        <p:txBody>
          <a:bodyPr/>
          <a:lstStyle>
            <a:lvl1pPr>
              <a:defRPr/>
            </a:lvl1pPr>
          </a:lstStyle>
          <a:p>
            <a:pPr>
              <a:defRPr/>
            </a:pPr>
            <a:endParaRPr lang="en-US"/>
          </a:p>
        </p:txBody>
      </p:sp>
      <p:sp>
        <p:nvSpPr>
          <p:cNvPr id="10" name="Rectangle 10">
            <a:extLst>
              <a:ext uri="{FF2B5EF4-FFF2-40B4-BE49-F238E27FC236}">
                <a16:creationId xmlns:a16="http://schemas.microsoft.com/office/drawing/2014/main" id="{5E90CB7F-2D8D-B84D-229A-360EFE6C5FE0}"/>
              </a:ext>
            </a:extLst>
          </p:cNvPr>
          <p:cNvSpPr>
            <a:spLocks noGrp="1" noChangeArrowheads="1"/>
          </p:cNvSpPr>
          <p:nvPr>
            <p:ph type="ftr" sz="quarter" idx="11"/>
          </p:nvPr>
        </p:nvSpPr>
        <p:spPr/>
        <p:txBody>
          <a:bodyPr/>
          <a:lstStyle>
            <a:lvl1pPr>
              <a:defRPr/>
            </a:lvl1pPr>
          </a:lstStyle>
          <a:p>
            <a:pPr>
              <a:defRPr/>
            </a:pPr>
            <a:endParaRPr lang="en-US"/>
          </a:p>
        </p:txBody>
      </p:sp>
      <p:sp>
        <p:nvSpPr>
          <p:cNvPr id="11" name="Rectangle 11">
            <a:extLst>
              <a:ext uri="{FF2B5EF4-FFF2-40B4-BE49-F238E27FC236}">
                <a16:creationId xmlns:a16="http://schemas.microsoft.com/office/drawing/2014/main" id="{F9D2728C-1808-2809-DF76-AD326BC5561F}"/>
              </a:ext>
            </a:extLst>
          </p:cNvPr>
          <p:cNvSpPr>
            <a:spLocks noGrp="1" noChangeArrowheads="1"/>
          </p:cNvSpPr>
          <p:nvPr>
            <p:ph type="sldNum" sz="quarter" idx="12"/>
          </p:nvPr>
        </p:nvSpPr>
        <p:spPr/>
        <p:txBody>
          <a:bodyPr/>
          <a:lstStyle>
            <a:lvl1pPr>
              <a:defRPr/>
            </a:lvl1pPr>
          </a:lstStyle>
          <a:p>
            <a:fld id="{474C8FDD-7EEE-4D8B-AB23-C9C3F405AE03}" type="slidenum">
              <a:rPr lang="en-US" altLang="en-US"/>
              <a:pPr/>
              <a:t>‹#›</a:t>
            </a:fld>
            <a:endParaRPr lang="en-US" altLang="en-US"/>
          </a:p>
        </p:txBody>
      </p:sp>
    </p:spTree>
    <p:extLst>
      <p:ext uri="{BB962C8B-B14F-4D97-AF65-F5344CB8AC3E}">
        <p14:creationId xmlns:p14="http://schemas.microsoft.com/office/powerpoint/2010/main" val="3412877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6F4C8A1B-786D-37F9-CF13-5FA0F6C3FF6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769E2723-7750-491C-9155-FD0E76EB86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D23110C4-89C2-F2A3-B73F-8CFB34687390}"/>
              </a:ext>
            </a:extLst>
          </p:cNvPr>
          <p:cNvSpPr>
            <a:spLocks noGrp="1" noChangeArrowheads="1"/>
          </p:cNvSpPr>
          <p:nvPr>
            <p:ph type="sldNum" sz="quarter" idx="12"/>
          </p:nvPr>
        </p:nvSpPr>
        <p:spPr>
          <a:ln/>
        </p:spPr>
        <p:txBody>
          <a:bodyPr/>
          <a:lstStyle>
            <a:lvl1pPr>
              <a:defRPr/>
            </a:lvl1pPr>
          </a:lstStyle>
          <a:p>
            <a:fld id="{12098128-8DB7-4F0B-972E-0BBBCEC8DD17}" type="slidenum">
              <a:rPr lang="en-US" altLang="en-US"/>
              <a:pPr/>
              <a:t>‹#›</a:t>
            </a:fld>
            <a:endParaRPr lang="en-US" altLang="en-US"/>
          </a:p>
        </p:txBody>
      </p:sp>
    </p:spTree>
    <p:extLst>
      <p:ext uri="{BB962C8B-B14F-4D97-AF65-F5344CB8AC3E}">
        <p14:creationId xmlns:p14="http://schemas.microsoft.com/office/powerpoint/2010/main" val="2614291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0C37359E-A9CD-951D-8E6B-9CE8775109F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F8ACDA2C-F8DA-7B6D-9836-E654EFCA13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F4B33AAE-FF20-A859-E7F5-79EF5BF4A14F}"/>
              </a:ext>
            </a:extLst>
          </p:cNvPr>
          <p:cNvSpPr>
            <a:spLocks noGrp="1" noChangeArrowheads="1"/>
          </p:cNvSpPr>
          <p:nvPr>
            <p:ph type="sldNum" sz="quarter" idx="12"/>
          </p:nvPr>
        </p:nvSpPr>
        <p:spPr>
          <a:ln/>
        </p:spPr>
        <p:txBody>
          <a:bodyPr/>
          <a:lstStyle>
            <a:lvl1pPr>
              <a:defRPr/>
            </a:lvl1pPr>
          </a:lstStyle>
          <a:p>
            <a:fld id="{87548CAB-C29D-4943-8554-2607BCBC2C9E}" type="slidenum">
              <a:rPr lang="en-US" altLang="en-US"/>
              <a:pPr/>
              <a:t>‹#›</a:t>
            </a:fld>
            <a:endParaRPr lang="en-US" altLang="en-US"/>
          </a:p>
        </p:txBody>
      </p:sp>
    </p:spTree>
    <p:extLst>
      <p:ext uri="{BB962C8B-B14F-4D97-AF65-F5344CB8AC3E}">
        <p14:creationId xmlns:p14="http://schemas.microsoft.com/office/powerpoint/2010/main" val="1687351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778A632A-EA8A-02D9-4C70-5D7E4C21343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87BD1EDA-3A0C-9BAE-B7BD-09AF7E871F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810ECB60-808F-6189-4857-4B9544626A17}"/>
              </a:ext>
            </a:extLst>
          </p:cNvPr>
          <p:cNvSpPr>
            <a:spLocks noGrp="1" noChangeArrowheads="1"/>
          </p:cNvSpPr>
          <p:nvPr>
            <p:ph type="sldNum" sz="quarter" idx="12"/>
          </p:nvPr>
        </p:nvSpPr>
        <p:spPr>
          <a:ln/>
        </p:spPr>
        <p:txBody>
          <a:bodyPr/>
          <a:lstStyle>
            <a:lvl1pPr>
              <a:defRPr/>
            </a:lvl1pPr>
          </a:lstStyle>
          <a:p>
            <a:fld id="{A10253E0-5A16-41B8-9463-1646356817E5}" type="slidenum">
              <a:rPr lang="en-US" altLang="en-US"/>
              <a:pPr/>
              <a:t>‹#›</a:t>
            </a:fld>
            <a:endParaRPr lang="en-US" altLang="en-US"/>
          </a:p>
        </p:txBody>
      </p:sp>
    </p:spTree>
    <p:extLst>
      <p:ext uri="{BB962C8B-B14F-4D97-AF65-F5344CB8AC3E}">
        <p14:creationId xmlns:p14="http://schemas.microsoft.com/office/powerpoint/2010/main" val="25276957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2B47431D-A6C3-1573-FE2F-1F9CFD90DE4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0">
            <a:extLst>
              <a:ext uri="{FF2B5EF4-FFF2-40B4-BE49-F238E27FC236}">
                <a16:creationId xmlns:a16="http://schemas.microsoft.com/office/drawing/2014/main" id="{6686F4E8-15E5-528E-4F2F-D2F1D7687F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1">
            <a:extLst>
              <a:ext uri="{FF2B5EF4-FFF2-40B4-BE49-F238E27FC236}">
                <a16:creationId xmlns:a16="http://schemas.microsoft.com/office/drawing/2014/main" id="{BD1FF130-CC00-3A25-79BC-9AC9324D333D}"/>
              </a:ext>
            </a:extLst>
          </p:cNvPr>
          <p:cNvSpPr>
            <a:spLocks noGrp="1" noChangeArrowheads="1"/>
          </p:cNvSpPr>
          <p:nvPr>
            <p:ph type="sldNum" sz="quarter" idx="12"/>
          </p:nvPr>
        </p:nvSpPr>
        <p:spPr>
          <a:ln/>
        </p:spPr>
        <p:txBody>
          <a:bodyPr/>
          <a:lstStyle>
            <a:lvl1pPr>
              <a:defRPr/>
            </a:lvl1pPr>
          </a:lstStyle>
          <a:p>
            <a:fld id="{69CA1EFF-CE78-4E6B-8E53-540096DCD5A1}" type="slidenum">
              <a:rPr lang="en-US" altLang="en-US"/>
              <a:pPr/>
              <a:t>‹#›</a:t>
            </a:fld>
            <a:endParaRPr lang="en-US" altLang="en-US"/>
          </a:p>
        </p:txBody>
      </p:sp>
    </p:spTree>
    <p:extLst>
      <p:ext uri="{BB962C8B-B14F-4D97-AF65-F5344CB8AC3E}">
        <p14:creationId xmlns:p14="http://schemas.microsoft.com/office/powerpoint/2010/main" val="37925844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74A2C9BD-919C-B6D7-A3A5-F1F80C598D1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1FBC43C3-A289-464F-D243-84E28515A69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85E614E4-075F-0CEF-0447-39F49CEA56CD}"/>
              </a:ext>
            </a:extLst>
          </p:cNvPr>
          <p:cNvSpPr>
            <a:spLocks noGrp="1" noChangeArrowheads="1"/>
          </p:cNvSpPr>
          <p:nvPr>
            <p:ph type="sldNum" sz="quarter" idx="12"/>
          </p:nvPr>
        </p:nvSpPr>
        <p:spPr>
          <a:ln/>
        </p:spPr>
        <p:txBody>
          <a:bodyPr/>
          <a:lstStyle>
            <a:lvl1pPr>
              <a:defRPr/>
            </a:lvl1pPr>
          </a:lstStyle>
          <a:p>
            <a:fld id="{4E2C68C1-842B-40DD-98FE-89049103F33A}" type="slidenum">
              <a:rPr lang="en-US" altLang="en-US"/>
              <a:pPr/>
              <a:t>‹#›</a:t>
            </a:fld>
            <a:endParaRPr lang="en-US" altLang="en-US"/>
          </a:p>
        </p:txBody>
      </p:sp>
    </p:spTree>
    <p:extLst>
      <p:ext uri="{BB962C8B-B14F-4D97-AF65-F5344CB8AC3E}">
        <p14:creationId xmlns:p14="http://schemas.microsoft.com/office/powerpoint/2010/main" val="3145958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C7DB80CB-0949-2756-77C5-C41A02582B5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0">
            <a:extLst>
              <a:ext uri="{FF2B5EF4-FFF2-40B4-BE49-F238E27FC236}">
                <a16:creationId xmlns:a16="http://schemas.microsoft.com/office/drawing/2014/main" id="{0C1218D2-3221-3683-0A32-2703ECCBF6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1">
            <a:extLst>
              <a:ext uri="{FF2B5EF4-FFF2-40B4-BE49-F238E27FC236}">
                <a16:creationId xmlns:a16="http://schemas.microsoft.com/office/drawing/2014/main" id="{43C1D7F3-530D-9E6D-AB00-51027B37B4E8}"/>
              </a:ext>
            </a:extLst>
          </p:cNvPr>
          <p:cNvSpPr>
            <a:spLocks noGrp="1" noChangeArrowheads="1"/>
          </p:cNvSpPr>
          <p:nvPr>
            <p:ph type="sldNum" sz="quarter" idx="12"/>
          </p:nvPr>
        </p:nvSpPr>
        <p:spPr>
          <a:ln/>
        </p:spPr>
        <p:txBody>
          <a:bodyPr/>
          <a:lstStyle>
            <a:lvl1pPr>
              <a:defRPr/>
            </a:lvl1pPr>
          </a:lstStyle>
          <a:p>
            <a:fld id="{1715D464-C0CF-4AAB-9CE3-0DB3F944F740}" type="slidenum">
              <a:rPr lang="en-US" altLang="en-US"/>
              <a:pPr/>
              <a:t>‹#›</a:t>
            </a:fld>
            <a:endParaRPr lang="en-US" altLang="en-US"/>
          </a:p>
        </p:txBody>
      </p:sp>
    </p:spTree>
    <p:extLst>
      <p:ext uri="{BB962C8B-B14F-4D97-AF65-F5344CB8AC3E}">
        <p14:creationId xmlns:p14="http://schemas.microsoft.com/office/powerpoint/2010/main" val="846606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8BE1F50F-CD17-4410-B62D-B69C016AED0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602BDD90-6026-4E29-1FAD-8013665849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448561BE-E8D5-EA68-0300-28E876D2B51C}"/>
              </a:ext>
            </a:extLst>
          </p:cNvPr>
          <p:cNvSpPr>
            <a:spLocks noGrp="1" noChangeArrowheads="1"/>
          </p:cNvSpPr>
          <p:nvPr>
            <p:ph type="sldNum" sz="quarter" idx="12"/>
          </p:nvPr>
        </p:nvSpPr>
        <p:spPr>
          <a:ln/>
        </p:spPr>
        <p:txBody>
          <a:bodyPr/>
          <a:lstStyle>
            <a:lvl1pPr>
              <a:defRPr/>
            </a:lvl1pPr>
          </a:lstStyle>
          <a:p>
            <a:fld id="{42C9F618-77ED-4FA2-8B2B-A7E763954BB6}" type="slidenum">
              <a:rPr lang="en-US" altLang="en-US"/>
              <a:pPr/>
              <a:t>‹#›</a:t>
            </a:fld>
            <a:endParaRPr lang="en-US" altLang="en-US"/>
          </a:p>
        </p:txBody>
      </p:sp>
    </p:spTree>
    <p:extLst>
      <p:ext uri="{BB962C8B-B14F-4D97-AF65-F5344CB8AC3E}">
        <p14:creationId xmlns:p14="http://schemas.microsoft.com/office/powerpoint/2010/main" val="3038050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04C510C3-42D6-E485-224C-99807B8BBEC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052DAB15-D23A-9F00-18A3-BBB5E86DAD0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B5CAF2E7-BD31-2366-BFFF-126E1DC0E1BA}"/>
              </a:ext>
            </a:extLst>
          </p:cNvPr>
          <p:cNvSpPr>
            <a:spLocks noGrp="1" noChangeArrowheads="1"/>
          </p:cNvSpPr>
          <p:nvPr>
            <p:ph type="sldNum" sz="quarter" idx="12"/>
          </p:nvPr>
        </p:nvSpPr>
        <p:spPr>
          <a:ln/>
        </p:spPr>
        <p:txBody>
          <a:bodyPr/>
          <a:lstStyle>
            <a:lvl1pPr>
              <a:defRPr/>
            </a:lvl1pPr>
          </a:lstStyle>
          <a:p>
            <a:fld id="{B289800B-5565-4497-8AD4-0EBCBB2046DD}" type="slidenum">
              <a:rPr lang="en-US" altLang="en-US"/>
              <a:pPr/>
              <a:t>‹#›</a:t>
            </a:fld>
            <a:endParaRPr lang="en-US" altLang="en-US"/>
          </a:p>
        </p:txBody>
      </p:sp>
    </p:spTree>
    <p:extLst>
      <p:ext uri="{BB962C8B-B14F-4D97-AF65-F5344CB8AC3E}">
        <p14:creationId xmlns:p14="http://schemas.microsoft.com/office/powerpoint/2010/main" val="20977946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7534B06F-2292-5296-77FA-E9B437635C7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C3DF289C-FFD9-E6C5-EE44-E9E25AA870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400528E4-B8EB-E53B-7618-9C04B55420EC}"/>
              </a:ext>
            </a:extLst>
          </p:cNvPr>
          <p:cNvSpPr>
            <a:spLocks noGrp="1" noChangeArrowheads="1"/>
          </p:cNvSpPr>
          <p:nvPr>
            <p:ph type="sldNum" sz="quarter" idx="12"/>
          </p:nvPr>
        </p:nvSpPr>
        <p:spPr>
          <a:ln/>
        </p:spPr>
        <p:txBody>
          <a:bodyPr/>
          <a:lstStyle>
            <a:lvl1pPr>
              <a:defRPr/>
            </a:lvl1pPr>
          </a:lstStyle>
          <a:p>
            <a:fld id="{8FEA9DC5-AB95-4D01-9608-6409D71021CF}" type="slidenum">
              <a:rPr lang="en-US" altLang="en-US"/>
              <a:pPr/>
              <a:t>‹#›</a:t>
            </a:fld>
            <a:endParaRPr lang="en-US" altLang="en-US"/>
          </a:p>
        </p:txBody>
      </p:sp>
    </p:spTree>
    <p:extLst>
      <p:ext uri="{BB962C8B-B14F-4D97-AF65-F5344CB8AC3E}">
        <p14:creationId xmlns:p14="http://schemas.microsoft.com/office/powerpoint/2010/main" val="3357953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62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62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427BB528-18E1-A7BC-55AA-8C795512378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B612429C-F792-5031-DA80-E8D654D15A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6C2D5DC1-5285-6972-2068-FD8D042AC0E1}"/>
              </a:ext>
            </a:extLst>
          </p:cNvPr>
          <p:cNvSpPr>
            <a:spLocks noGrp="1" noChangeArrowheads="1"/>
          </p:cNvSpPr>
          <p:nvPr>
            <p:ph type="sldNum" sz="quarter" idx="12"/>
          </p:nvPr>
        </p:nvSpPr>
        <p:spPr>
          <a:ln/>
        </p:spPr>
        <p:txBody>
          <a:bodyPr/>
          <a:lstStyle>
            <a:lvl1pPr>
              <a:defRPr/>
            </a:lvl1pPr>
          </a:lstStyle>
          <a:p>
            <a:fld id="{D1BB5B94-7B3E-458D-AAC3-740DBDE21AF1}" type="slidenum">
              <a:rPr lang="en-US" altLang="en-US"/>
              <a:pPr/>
              <a:t>‹#›</a:t>
            </a:fld>
            <a:endParaRPr lang="en-US" altLang="en-US"/>
          </a:p>
        </p:txBody>
      </p:sp>
    </p:spTree>
    <p:extLst>
      <p:ext uri="{BB962C8B-B14F-4D97-AF65-F5344CB8AC3E}">
        <p14:creationId xmlns:p14="http://schemas.microsoft.com/office/powerpoint/2010/main" val="4494647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30725"/>
          </a:xfrm>
        </p:spPr>
        <p:txBody>
          <a:bodyPr/>
          <a:lstStyle/>
          <a:p>
            <a:pPr lvl="0"/>
            <a:endParaRPr lang="en-US" noProof="0"/>
          </a:p>
        </p:txBody>
      </p:sp>
      <p:sp>
        <p:nvSpPr>
          <p:cNvPr id="4" name="Rectangle 9">
            <a:extLst>
              <a:ext uri="{FF2B5EF4-FFF2-40B4-BE49-F238E27FC236}">
                <a16:creationId xmlns:a16="http://schemas.microsoft.com/office/drawing/2014/main" id="{77F3A58D-E37C-7F24-60D5-1062AE8FFC7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8800A9B0-76D7-3F1D-EC7C-303C04A4CF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910AAE8B-E367-6B6C-867F-919ED02ABCF7}"/>
              </a:ext>
            </a:extLst>
          </p:cNvPr>
          <p:cNvSpPr>
            <a:spLocks noGrp="1" noChangeArrowheads="1"/>
          </p:cNvSpPr>
          <p:nvPr>
            <p:ph type="sldNum" sz="quarter" idx="12"/>
          </p:nvPr>
        </p:nvSpPr>
        <p:spPr>
          <a:ln/>
        </p:spPr>
        <p:txBody>
          <a:bodyPr/>
          <a:lstStyle>
            <a:lvl1pPr>
              <a:defRPr/>
            </a:lvl1pPr>
          </a:lstStyle>
          <a:p>
            <a:fld id="{A32CE3DC-A719-486B-86E7-090871EE6232}" type="slidenum">
              <a:rPr lang="en-US" altLang="en-US"/>
              <a:pPr/>
              <a:t>‹#›</a:t>
            </a:fld>
            <a:endParaRPr lang="en-US" altLang="en-US"/>
          </a:p>
        </p:txBody>
      </p:sp>
    </p:spTree>
    <p:extLst>
      <p:ext uri="{BB962C8B-B14F-4D97-AF65-F5344CB8AC3E}">
        <p14:creationId xmlns:p14="http://schemas.microsoft.com/office/powerpoint/2010/main" val="28857541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10423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245455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61426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586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5531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269600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0621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009197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109168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95300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3112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02272C21-8F6B-3D13-0420-5F356DFCDC89}"/>
              </a:ext>
            </a:extLst>
          </p:cNvPr>
          <p:cNvGrpSpPr>
            <a:grpSpLocks/>
          </p:cNvGrpSpPr>
          <p:nvPr/>
        </p:nvGrpSpPr>
        <p:grpSpPr bwMode="auto">
          <a:xfrm>
            <a:off x="1428752" y="304800"/>
            <a:ext cx="10153649" cy="1106488"/>
            <a:chOff x="675" y="192"/>
            <a:chExt cx="4797" cy="697"/>
          </a:xfrm>
        </p:grpSpPr>
        <p:sp>
          <p:nvSpPr>
            <p:cNvPr id="1032" name="Oval 3">
              <a:extLst>
                <a:ext uri="{FF2B5EF4-FFF2-40B4-BE49-F238E27FC236}">
                  <a16:creationId xmlns:a16="http://schemas.microsoft.com/office/drawing/2014/main" id="{9838EC2C-D4C2-A0B5-3201-7C8297207EED}"/>
                </a:ext>
              </a:extLst>
            </p:cNvPr>
            <p:cNvSpPr>
              <a:spLocks noChangeArrowheads="1"/>
            </p:cNvSpPr>
            <p:nvPr/>
          </p:nvSpPr>
          <p:spPr bwMode="hidden">
            <a:xfrm flipH="1">
              <a:off x="3067" y="192"/>
              <a:ext cx="696"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033" name="Oval 4">
              <a:extLst>
                <a:ext uri="{FF2B5EF4-FFF2-40B4-BE49-F238E27FC236}">
                  <a16:creationId xmlns:a16="http://schemas.microsoft.com/office/drawing/2014/main" id="{E0ED9B37-5978-A2E5-6D2C-EC48789325C2}"/>
                </a:ext>
              </a:extLst>
            </p:cNvPr>
            <p:cNvSpPr>
              <a:spLocks noChangeArrowheads="1"/>
            </p:cNvSpPr>
            <p:nvPr/>
          </p:nvSpPr>
          <p:spPr bwMode="hidden">
            <a:xfrm flipH="1">
              <a:off x="4777" y="192"/>
              <a:ext cx="695"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034" name="Oval 5">
              <a:extLst>
                <a:ext uri="{FF2B5EF4-FFF2-40B4-BE49-F238E27FC236}">
                  <a16:creationId xmlns:a16="http://schemas.microsoft.com/office/drawing/2014/main" id="{0EE35039-6261-58CE-68CC-C6B279F86D42}"/>
                </a:ext>
              </a:extLst>
            </p:cNvPr>
            <p:cNvSpPr>
              <a:spLocks noChangeArrowheads="1"/>
            </p:cNvSpPr>
            <p:nvPr/>
          </p:nvSpPr>
          <p:spPr bwMode="hidden">
            <a:xfrm flipH="1">
              <a:off x="675" y="193"/>
              <a:ext cx="695" cy="696"/>
            </a:xfrm>
            <a:prstGeom prst="ellipse">
              <a:avLst/>
            </a:prstGeom>
            <a:solidFill>
              <a:schemeClr val="accent2"/>
            </a:solidFill>
            <a:ln>
              <a:noFill/>
            </a:ln>
            <a:extLst>
              <a:ext uri="{91240B29-F687-4F45-9708-019B960494DF}">
                <a14:hiddenLine xmlns:a14="http://schemas.microsoft.com/office/drawing/2010/main" w="2857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035" name="Oval 6">
              <a:extLst>
                <a:ext uri="{FF2B5EF4-FFF2-40B4-BE49-F238E27FC236}">
                  <a16:creationId xmlns:a16="http://schemas.microsoft.com/office/drawing/2014/main" id="{593BBE0E-ABD9-CE79-E55A-A101B080CEA6}"/>
                </a:ext>
              </a:extLst>
            </p:cNvPr>
            <p:cNvSpPr>
              <a:spLocks noChangeArrowheads="1"/>
            </p:cNvSpPr>
            <p:nvPr/>
          </p:nvSpPr>
          <p:spPr bwMode="hidden">
            <a:xfrm flipH="1">
              <a:off x="3984" y="192"/>
              <a:ext cx="695" cy="696"/>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036" name="Oval 7">
              <a:extLst>
                <a:ext uri="{FF2B5EF4-FFF2-40B4-BE49-F238E27FC236}">
                  <a16:creationId xmlns:a16="http://schemas.microsoft.com/office/drawing/2014/main" id="{374FCC2A-2772-EAEC-9E76-4D3D1AE8D1F4}"/>
                </a:ext>
              </a:extLst>
            </p:cNvPr>
            <p:cNvSpPr>
              <a:spLocks noChangeArrowheads="1"/>
            </p:cNvSpPr>
            <p:nvPr/>
          </p:nvSpPr>
          <p:spPr bwMode="hidden">
            <a:xfrm flipH="1">
              <a:off x="1486" y="192"/>
              <a:ext cx="695" cy="696"/>
            </a:xfrm>
            <a:prstGeom prst="ellipse">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grpSp>
      <p:sp>
        <p:nvSpPr>
          <p:cNvPr id="1027" name="Rectangle 8">
            <a:extLst>
              <a:ext uri="{FF2B5EF4-FFF2-40B4-BE49-F238E27FC236}">
                <a16:creationId xmlns:a16="http://schemas.microsoft.com/office/drawing/2014/main" id="{2DF9CDBB-DDCC-C135-944F-6E8119148159}"/>
              </a:ext>
            </a:extLst>
          </p:cNvPr>
          <p:cNvSpPr>
            <a:spLocks noGrp="1" noChangeArrowheads="1"/>
          </p:cNvSpPr>
          <p:nvPr>
            <p:ph type="body" idx="1"/>
          </p:nvPr>
        </p:nvSpPr>
        <p:spPr bwMode="auto">
          <a:xfrm>
            <a:off x="609600" y="1600201"/>
            <a:ext cx="109728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9257" name="Rectangle 9">
            <a:extLst>
              <a:ext uri="{FF2B5EF4-FFF2-40B4-BE49-F238E27FC236}">
                <a16:creationId xmlns:a16="http://schemas.microsoft.com/office/drawing/2014/main" id="{E7009044-7802-7978-3D41-D68652D86FF2}"/>
              </a:ext>
            </a:extLst>
          </p:cNvPr>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pitchFamily="34" charset="0"/>
              </a:defRPr>
            </a:lvl1pPr>
          </a:lstStyle>
          <a:p>
            <a:pPr>
              <a:defRPr/>
            </a:pPr>
            <a:endParaRPr lang="en-US"/>
          </a:p>
        </p:txBody>
      </p:sp>
      <p:sp>
        <p:nvSpPr>
          <p:cNvPr id="309258" name="Rectangle 10">
            <a:extLst>
              <a:ext uri="{FF2B5EF4-FFF2-40B4-BE49-F238E27FC236}">
                <a16:creationId xmlns:a16="http://schemas.microsoft.com/office/drawing/2014/main" id="{2764902E-25B2-6433-268B-6DF8CFF122B2}"/>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pitchFamily="34" charset="0"/>
              </a:defRPr>
            </a:lvl1pPr>
          </a:lstStyle>
          <a:p>
            <a:pPr>
              <a:defRPr/>
            </a:pPr>
            <a:endParaRPr lang="en-US"/>
          </a:p>
        </p:txBody>
      </p:sp>
      <p:sp>
        <p:nvSpPr>
          <p:cNvPr id="309259" name="Rectangle 11">
            <a:extLst>
              <a:ext uri="{FF2B5EF4-FFF2-40B4-BE49-F238E27FC236}">
                <a16:creationId xmlns:a16="http://schemas.microsoft.com/office/drawing/2014/main" id="{933EE952-E2BC-19F4-0CD9-839259736EE7}"/>
              </a:ext>
            </a:extLst>
          </p:cNvPr>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9AAE42A2-F3B4-41F3-8C72-64AEBF01C038}" type="slidenum">
              <a:rPr lang="en-US" altLang="en-US"/>
              <a:pPr/>
              <a:t>‹#›</a:t>
            </a:fld>
            <a:endParaRPr lang="en-US" altLang="en-US"/>
          </a:p>
        </p:txBody>
      </p:sp>
      <p:sp>
        <p:nvSpPr>
          <p:cNvPr id="1031" name="Rectangle 12">
            <a:extLst>
              <a:ext uri="{FF2B5EF4-FFF2-40B4-BE49-F238E27FC236}">
                <a16:creationId xmlns:a16="http://schemas.microsoft.com/office/drawing/2014/main" id="{3137D9DC-DDF7-5510-9464-2E929A861560}"/>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52192536"/>
      </p:ext>
    </p:extLst>
  </p:cSld>
  <p:clrMap bg1="dk2" tx1="lt1" bg2="dk1"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Arial" pitchFamily="34" charset="0"/>
        </a:defRPr>
      </a:lvl2pPr>
      <a:lvl3pPr algn="l" rtl="0" eaLnBrk="0" fontAlgn="base" hangingPunct="0">
        <a:spcBef>
          <a:spcPct val="0"/>
        </a:spcBef>
        <a:spcAft>
          <a:spcPct val="0"/>
        </a:spcAft>
        <a:defRPr sz="3800">
          <a:solidFill>
            <a:schemeClr val="tx2"/>
          </a:solidFill>
          <a:latin typeface="Arial" pitchFamily="34" charset="0"/>
        </a:defRPr>
      </a:lvl3pPr>
      <a:lvl4pPr algn="l" rtl="0" eaLnBrk="0" fontAlgn="base" hangingPunct="0">
        <a:spcBef>
          <a:spcPct val="0"/>
        </a:spcBef>
        <a:spcAft>
          <a:spcPct val="0"/>
        </a:spcAft>
        <a:defRPr sz="3800">
          <a:solidFill>
            <a:schemeClr val="tx2"/>
          </a:solidFill>
          <a:latin typeface="Arial" pitchFamily="34" charset="0"/>
        </a:defRPr>
      </a:lvl4pPr>
      <a:lvl5pPr algn="l" rtl="0" eaLnBrk="0" fontAlgn="base" hangingPunct="0">
        <a:spcBef>
          <a:spcPct val="0"/>
        </a:spcBef>
        <a:spcAft>
          <a:spcPct val="0"/>
        </a:spcAft>
        <a:defRPr sz="3800">
          <a:solidFill>
            <a:schemeClr val="tx2"/>
          </a:solidFill>
          <a:latin typeface="Arial" pitchFamily="34" charset="0"/>
        </a:defRPr>
      </a:lvl5pPr>
      <a:lvl6pPr marL="457200" algn="l" rtl="0" fontAlgn="base">
        <a:spcBef>
          <a:spcPct val="0"/>
        </a:spcBef>
        <a:spcAft>
          <a:spcPct val="0"/>
        </a:spcAft>
        <a:defRPr sz="3800">
          <a:solidFill>
            <a:schemeClr val="tx2"/>
          </a:solidFill>
          <a:latin typeface="Arial" pitchFamily="34" charset="0"/>
        </a:defRPr>
      </a:lvl6pPr>
      <a:lvl7pPr marL="914400" algn="l" rtl="0" fontAlgn="base">
        <a:spcBef>
          <a:spcPct val="0"/>
        </a:spcBef>
        <a:spcAft>
          <a:spcPct val="0"/>
        </a:spcAft>
        <a:defRPr sz="3800">
          <a:solidFill>
            <a:schemeClr val="tx2"/>
          </a:solidFill>
          <a:latin typeface="Arial" pitchFamily="34" charset="0"/>
        </a:defRPr>
      </a:lvl7pPr>
      <a:lvl8pPr marL="1371600" algn="l" rtl="0" fontAlgn="base">
        <a:spcBef>
          <a:spcPct val="0"/>
        </a:spcBef>
        <a:spcAft>
          <a:spcPct val="0"/>
        </a:spcAft>
        <a:defRPr sz="3800">
          <a:solidFill>
            <a:schemeClr val="tx2"/>
          </a:solidFill>
          <a:latin typeface="Arial" pitchFamily="34" charset="0"/>
        </a:defRPr>
      </a:lvl8pPr>
      <a:lvl9pPr marL="1828800" algn="l" rtl="0" fontAlgn="base">
        <a:spcBef>
          <a:spcPct val="0"/>
        </a:spcBef>
        <a:spcAft>
          <a:spcPct val="0"/>
        </a:spcAft>
        <a:defRPr sz="3800">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accent1"/>
        </a:buClr>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700">
          <a:solidFill>
            <a:schemeClr val="tx1"/>
          </a:solidFill>
          <a:latin typeface="+mn-lt"/>
        </a:defRPr>
      </a:lvl2pPr>
      <a:lvl3pPr marL="1143000" indent="-228600" algn="l" rtl="0" eaLnBrk="0" fontAlgn="base" hangingPunct="0">
        <a:spcBef>
          <a:spcPct val="20000"/>
        </a:spcBef>
        <a:spcAft>
          <a:spcPct val="0"/>
        </a:spcAft>
        <a:buClr>
          <a:schemeClr val="accent1"/>
        </a:buClr>
        <a:buFont typeface="Wingdings" panose="05000000000000000000" pitchFamily="2" charset="2"/>
        <a:buChar char="l"/>
        <a:defRPr sz="23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856981"/>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hyperlink" Target="https://hoc10.vn/doc-sach/tu-nhien-va-xa-hoi-2/1/16/64/"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15.xml"/><Relationship Id="rId18" Type="http://schemas.openxmlformats.org/officeDocument/2006/relationships/slide" Target="slide20.xml"/><Relationship Id="rId3" Type="http://schemas.openxmlformats.org/officeDocument/2006/relationships/slide" Target="slide10.xml"/><Relationship Id="rId7" Type="http://schemas.openxmlformats.org/officeDocument/2006/relationships/slide" Target="slide19.xml"/><Relationship Id="rId12" Type="http://schemas.openxmlformats.org/officeDocument/2006/relationships/image" Target="../media/image22.png"/><Relationship Id="rId17" Type="http://schemas.openxmlformats.org/officeDocument/2006/relationships/image" Target="../media/image18.jpg"/><Relationship Id="rId2" Type="http://schemas.openxmlformats.org/officeDocument/2006/relationships/notesSlide" Target="../notesSlides/notesSlide7.xml"/><Relationship Id="rId16" Type="http://schemas.openxmlformats.org/officeDocument/2006/relationships/slide" Target="slide18.xml"/><Relationship Id="rId1" Type="http://schemas.openxmlformats.org/officeDocument/2006/relationships/slideLayout" Target="../slideLayouts/slideLayout16.xml"/><Relationship Id="rId6" Type="http://schemas.openxmlformats.org/officeDocument/2006/relationships/image" Target="../media/image20.png"/><Relationship Id="rId11" Type="http://schemas.openxmlformats.org/officeDocument/2006/relationships/slide" Target="slide14.xml"/><Relationship Id="rId5" Type="http://schemas.openxmlformats.org/officeDocument/2006/relationships/slide" Target="slide11.xml"/><Relationship Id="rId15" Type="http://schemas.openxmlformats.org/officeDocument/2006/relationships/slide" Target="slide17.xml"/><Relationship Id="rId10" Type="http://schemas.openxmlformats.org/officeDocument/2006/relationships/slide" Target="slide13.xml"/><Relationship Id="rId4" Type="http://schemas.openxmlformats.org/officeDocument/2006/relationships/image" Target="../media/image19.png"/><Relationship Id="rId9" Type="http://schemas.openxmlformats.org/officeDocument/2006/relationships/image" Target="../media/image21.png"/><Relationship Id="rId14" Type="http://schemas.openxmlformats.org/officeDocument/2006/relationships/slide" Target="slide16.xml"/></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 Target="slide9.xml"/><Relationship Id="rId7" Type="http://schemas.openxmlformats.org/officeDocument/2006/relationships/image" Target="../media/image24.png"/><Relationship Id="rId12" Type="http://schemas.microsoft.com/office/2007/relationships/hdphoto" Target="../media/hdphoto3.wdp"/><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audio" Target="../media/audio1.wav"/><Relationship Id="rId11" Type="http://schemas.openxmlformats.org/officeDocument/2006/relationships/image" Target="../media/image25.png"/><Relationship Id="rId5" Type="http://schemas.openxmlformats.org/officeDocument/2006/relationships/image" Target="../media/image18.jpg"/><Relationship Id="rId10" Type="http://schemas.openxmlformats.org/officeDocument/2006/relationships/slide" Target="slide10.xml"/><Relationship Id="rId4" Type="http://schemas.openxmlformats.org/officeDocument/2006/relationships/image" Target="../media/image23.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slide" Target="slide9.xml"/><Relationship Id="rId7" Type="http://schemas.microsoft.com/office/2007/relationships/hdphoto" Target="../media/hdphoto2.wdp"/><Relationship Id="rId12" Type="http://schemas.microsoft.com/office/2007/relationships/hdphoto" Target="../media/hdphoto4.wdp"/><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24.png"/><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slide" Target="slide19.xml"/><Relationship Id="rId4" Type="http://schemas.openxmlformats.org/officeDocument/2006/relationships/audio" Target="../media/audio1.wav"/><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slide" Target="slide9.xml"/><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4.png"/><Relationship Id="rId11" Type="http://schemas.microsoft.com/office/2007/relationships/hdphoto" Target="../media/hdphoto5.wdp"/><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audio" Target="../media/audio1.wav"/></Relationships>
</file>

<file path=ppt/slides/_rels/slide1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slide" Target="slide9.xml"/><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24.png"/><Relationship Id="rId11" Type="http://schemas.microsoft.com/office/2007/relationships/hdphoto" Target="../media/hdphoto6.wdp"/><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0.png"/><Relationship Id="rId9" Type="http://schemas.openxmlformats.org/officeDocument/2006/relationships/audio" Target="../media/audio1.wav"/></Relationships>
</file>

<file path=ppt/slides/_rels/slide1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slide" Target="slide9.xml"/><Relationship Id="rId7" Type="http://schemas.microsoft.com/office/2007/relationships/hdphoto" Target="../media/hdphoto2.wdp"/><Relationship Id="rId12" Type="http://schemas.microsoft.com/office/2007/relationships/hdphoto" Target="../media/hdphoto7.wdp"/><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slide" Target="slide14.xml"/><Relationship Id="rId4" Type="http://schemas.openxmlformats.org/officeDocument/2006/relationships/audio" Target="../media/audio1.wav"/><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slide" Target="slide9.xml"/><Relationship Id="rId7" Type="http://schemas.openxmlformats.org/officeDocument/2006/relationships/image" Target="../media/image18.jpg"/><Relationship Id="rId12" Type="http://schemas.microsoft.com/office/2007/relationships/hdphoto" Target="../media/hdphoto8.wdp"/><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microsoft.com/office/2007/relationships/hdphoto" Target="../media/hdphoto2.wdp"/><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slide" Target="slide19.xml"/><Relationship Id="rId4" Type="http://schemas.openxmlformats.org/officeDocument/2006/relationships/image" Target="../media/image23.pn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slide" Target="slide9.xml"/><Relationship Id="rId7" Type="http://schemas.openxmlformats.org/officeDocument/2006/relationships/image" Target="../media/image18.jpg"/><Relationship Id="rId12" Type="http://schemas.microsoft.com/office/2007/relationships/hdphoto" Target="../media/hdphoto9.wdp"/><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microsoft.com/office/2007/relationships/hdphoto" Target="../media/hdphoto2.wdp"/><Relationship Id="rId11" Type="http://schemas.openxmlformats.org/officeDocument/2006/relationships/image" Target="../media/image31.png"/><Relationship Id="rId5" Type="http://schemas.openxmlformats.org/officeDocument/2006/relationships/image" Target="../media/image24.png"/><Relationship Id="rId10" Type="http://schemas.openxmlformats.org/officeDocument/2006/relationships/slide" Target="slide16.xml"/><Relationship Id="rId4" Type="http://schemas.openxmlformats.org/officeDocument/2006/relationships/image" Target="../media/image23.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slide" Target="slide9.xml"/><Relationship Id="rId7" Type="http://schemas.openxmlformats.org/officeDocument/2006/relationships/image" Target="../media/image18.jpg"/><Relationship Id="rId12" Type="http://schemas.openxmlformats.org/officeDocument/2006/relationships/slide" Target="slide17.xm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microsoft.com/office/2007/relationships/hdphoto" Target="../media/hdphoto2.wdp"/><Relationship Id="rId11" Type="http://schemas.openxmlformats.org/officeDocument/2006/relationships/image" Target="../media/image21.png"/><Relationship Id="rId5" Type="http://schemas.openxmlformats.org/officeDocument/2006/relationships/image" Target="../media/image24.png"/><Relationship Id="rId10" Type="http://schemas.microsoft.com/office/2007/relationships/hdphoto" Target="../media/hdphoto10.wdp"/><Relationship Id="rId4" Type="http://schemas.openxmlformats.org/officeDocument/2006/relationships/image" Target="../media/image23.pn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slide" Target="slide9.xml"/><Relationship Id="rId7" Type="http://schemas.openxmlformats.org/officeDocument/2006/relationships/image" Target="../media/image18.jpg"/><Relationship Id="rId12" Type="http://schemas.microsoft.com/office/2007/relationships/hdphoto" Target="../media/hdphoto11.wdp"/><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microsoft.com/office/2007/relationships/hdphoto" Target="../media/hdphoto2.wdp"/><Relationship Id="rId11" Type="http://schemas.openxmlformats.org/officeDocument/2006/relationships/image" Target="../media/image33.png"/><Relationship Id="rId5" Type="http://schemas.openxmlformats.org/officeDocument/2006/relationships/image" Target="../media/image24.png"/><Relationship Id="rId10" Type="http://schemas.openxmlformats.org/officeDocument/2006/relationships/slide" Target="slide15.xml"/><Relationship Id="rId4" Type="http://schemas.openxmlformats.org/officeDocument/2006/relationships/image" Target="../media/image23.png"/><Relationship Id="rId9"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slide" Target="slide19.xml"/><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slide" Target="slide9.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jpg"/><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image" Target="../media/image35.jpg"/><Relationship Id="rId1" Type="http://schemas.openxmlformats.org/officeDocument/2006/relationships/slideLayout" Target="../slideLayouts/slideLayout14.xml"/><Relationship Id="rId6" Type="http://schemas.openxmlformats.org/officeDocument/2006/relationships/image" Target="../media/image42.png"/><Relationship Id="rId5" Type="http://schemas.openxmlformats.org/officeDocument/2006/relationships/image" Target="../media/image37.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2.xml"/><Relationship Id="rId1" Type="http://schemas.openxmlformats.org/officeDocument/2006/relationships/slideLayout" Target="../slideLayouts/slideLayout27.xml"/><Relationship Id="rId6" Type="http://schemas.openxmlformats.org/officeDocument/2006/relationships/image" Target="../media/image49.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851336" y="931820"/>
            <a:ext cx="10152993"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4800" b="1" i="0" u="none" strike="noStrike" cap="none" dirty="0" err="1">
                <a:solidFill>
                  <a:srgbClr val="002060"/>
                </a:solidFill>
                <a:latin typeface="+mn-lt"/>
                <a:ea typeface="Arial"/>
                <a:cs typeface="Arial"/>
                <a:sym typeface="Arial"/>
              </a:rPr>
              <a:t>Chủ</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đề</a:t>
            </a:r>
            <a:r>
              <a:rPr lang="en-US" sz="4800" b="1" i="0" u="none" strike="noStrike" cap="none" dirty="0">
                <a:solidFill>
                  <a:srgbClr val="002060"/>
                </a:solidFill>
                <a:latin typeface="+mn-lt"/>
                <a:ea typeface="Arial"/>
                <a:cs typeface="Arial"/>
                <a:sym typeface="Arial"/>
              </a:rPr>
              <a:t> 4: </a:t>
            </a:r>
            <a:r>
              <a:rPr lang="en-US" sz="4800" b="1" i="0" u="none" strike="noStrike" cap="none" dirty="0" err="1">
                <a:solidFill>
                  <a:srgbClr val="002060"/>
                </a:solidFill>
                <a:latin typeface="+mn-lt"/>
                <a:ea typeface="Arial"/>
                <a:cs typeface="Arial"/>
                <a:sym typeface="Arial"/>
              </a:rPr>
              <a:t>Thực</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và</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động</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r>
              <a:rPr lang="en-US" sz="4800" b="1" i="0" u="none" strike="noStrike" cap="none" dirty="0">
                <a:solidFill>
                  <a:srgbClr val="002060"/>
                </a:solidFill>
                <a:latin typeface="+mn-lt"/>
                <a:ea typeface="Arial"/>
                <a:cs typeface="Arial"/>
                <a:sym typeface="Arial"/>
              </a:rPr>
              <a:t> </a:t>
            </a:r>
            <a:endParaRPr sz="4800" b="1" i="0" u="none" strike="noStrike" cap="none" dirty="0">
              <a:solidFill>
                <a:srgbClr val="002060"/>
              </a:solidFill>
              <a:latin typeface="+mn-lt"/>
              <a:ea typeface="Arial"/>
              <a:cs typeface="Arial"/>
              <a:sym typeface="Arial"/>
            </a:endParaRPr>
          </a:p>
        </p:txBody>
      </p:sp>
      <p:sp>
        <p:nvSpPr>
          <p:cNvPr id="85" name="Google Shape;85;p1"/>
          <p:cNvSpPr txBox="1"/>
          <p:nvPr/>
        </p:nvSpPr>
        <p:spPr>
          <a:xfrm>
            <a:off x="98416" y="2977603"/>
            <a:ext cx="11658832"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FF0000"/>
              </a:buClr>
              <a:buSzPct val="100000"/>
              <a:buFont typeface="Arial"/>
              <a:buNone/>
            </a:pPr>
            <a:r>
              <a:rPr lang="en-US" sz="4000" b="1" i="0" u="none" strike="noStrike" cap="none" dirty="0" err="1">
                <a:solidFill>
                  <a:srgbClr val="FF0000"/>
                </a:solidFill>
                <a:latin typeface="+mn-lt"/>
                <a:ea typeface="Arial"/>
                <a:cs typeface="Arial"/>
                <a:sym typeface="Arial"/>
              </a:rPr>
              <a:t>Bài</a:t>
            </a:r>
            <a:r>
              <a:rPr lang="en-US" sz="4000" b="1" i="0" u="none" strike="noStrike" cap="none" dirty="0">
                <a:solidFill>
                  <a:srgbClr val="FF0000"/>
                </a:solidFill>
                <a:latin typeface="+mn-lt"/>
                <a:ea typeface="Arial"/>
                <a:cs typeface="Arial"/>
                <a:sym typeface="Arial"/>
              </a:rPr>
              <a:t> 11</a:t>
            </a:r>
            <a:endParaRPr sz="4000" dirty="0">
              <a:latin typeface="+mn-lt"/>
            </a:endParaRPr>
          </a:p>
          <a:p>
            <a:pPr marL="0" marR="0" lvl="0" indent="0" algn="ctr" rtl="0">
              <a:lnSpc>
                <a:spcPct val="120000"/>
              </a:lnSpc>
              <a:spcBef>
                <a:spcPts val="1000"/>
              </a:spcBef>
              <a:spcAft>
                <a:spcPts val="0"/>
              </a:spcAft>
              <a:buClr>
                <a:srgbClr val="FF0000"/>
              </a:buClr>
              <a:buSzPct val="100000"/>
              <a:buFont typeface="Arial"/>
              <a:buNone/>
            </a:pPr>
            <a:r>
              <a:rPr lang="en-US" sz="4000" b="1" i="0" u="none" strike="noStrike" cap="none" dirty="0" err="1">
                <a:solidFill>
                  <a:srgbClr val="FF0000"/>
                </a:solidFill>
                <a:latin typeface="+mn-lt"/>
                <a:ea typeface="Arial"/>
                <a:cs typeface="Arial"/>
                <a:sym typeface="Arial"/>
              </a:rPr>
              <a:t>Môi</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trường</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sống</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của</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thực</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vật</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và</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động</a:t>
            </a:r>
            <a:r>
              <a:rPr lang="en-US" sz="4000" b="1" i="0" u="none" strike="noStrike" cap="none" dirty="0">
                <a:solidFill>
                  <a:srgbClr val="FF0000"/>
                </a:solidFill>
                <a:latin typeface="+mn-lt"/>
                <a:ea typeface="Arial"/>
                <a:cs typeface="Arial"/>
                <a:sym typeface="Arial"/>
              </a:rPr>
              <a:t> </a:t>
            </a:r>
            <a:r>
              <a:rPr lang="en-US" sz="4000" b="1" i="0" u="none" strike="noStrike" cap="none" dirty="0" err="1">
                <a:solidFill>
                  <a:srgbClr val="FF0000"/>
                </a:solidFill>
                <a:latin typeface="+mn-lt"/>
                <a:ea typeface="Arial"/>
                <a:cs typeface="Arial"/>
                <a:sym typeface="Arial"/>
              </a:rPr>
              <a:t>vật</a:t>
            </a:r>
            <a:endParaRPr lang="en-US" sz="4000" b="1" i="0" u="none" strike="noStrike" cap="none" dirty="0">
              <a:solidFill>
                <a:srgbClr val="FF0000"/>
              </a:solidFill>
              <a:latin typeface="+mn-lt"/>
              <a:ea typeface="Arial"/>
              <a:cs typeface="Arial"/>
              <a:sym typeface="Arial"/>
            </a:endParaRPr>
          </a:p>
          <a:p>
            <a:pPr marL="0" marR="0" lvl="0" indent="0" algn="ctr" rtl="0">
              <a:lnSpc>
                <a:spcPct val="120000"/>
              </a:lnSpc>
              <a:spcBef>
                <a:spcPts val="1000"/>
              </a:spcBef>
              <a:spcAft>
                <a:spcPts val="0"/>
              </a:spcAft>
              <a:buClr>
                <a:srgbClr val="FF0000"/>
              </a:buClr>
              <a:buSzPct val="100000"/>
              <a:buFont typeface="Arial"/>
              <a:buNone/>
            </a:pPr>
            <a:r>
              <a:rPr lang="en-US" sz="4000" b="1" dirty="0">
                <a:solidFill>
                  <a:srgbClr val="FF0000"/>
                </a:solidFill>
                <a:latin typeface="+mn-lt"/>
              </a:rPr>
              <a:t>(</a:t>
            </a:r>
            <a:r>
              <a:rPr lang="en-US" sz="4000" b="1" dirty="0" err="1">
                <a:solidFill>
                  <a:srgbClr val="FF0000"/>
                </a:solidFill>
                <a:latin typeface="+mn-lt"/>
              </a:rPr>
              <a:t>Tiết</a:t>
            </a:r>
            <a:r>
              <a:rPr lang="en-US" sz="4000" b="1" dirty="0">
                <a:solidFill>
                  <a:srgbClr val="FF0000"/>
                </a:solidFill>
                <a:latin typeface="+mn-lt"/>
              </a:rPr>
              <a:t> 2)</a:t>
            </a:r>
            <a:endParaRPr sz="4000" b="1" i="0" u="none" strike="noStrike" cap="none" dirty="0">
              <a:solidFill>
                <a:srgbClr val="FF0000"/>
              </a:solidFill>
              <a:latin typeface="+mn-lt"/>
              <a:ea typeface="Arial"/>
              <a:cs typeface="Arial"/>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mn-lt"/>
                <a:ea typeface="Arial"/>
                <a:cs typeface="Arial"/>
                <a:sym typeface="Arial"/>
              </a:rPr>
              <a:t>TNXH 2</a:t>
            </a:r>
            <a:endParaRPr sz="3600" b="0" i="0" u="none" strike="noStrike" cap="none">
              <a:solidFill>
                <a:schemeClr val="lt1"/>
              </a:solidFill>
              <a:latin typeface="+mn-lt"/>
              <a:ea typeface="Arial"/>
              <a:cs typeface="Arial"/>
              <a:sym typeface="Arial"/>
            </a:endParaRPr>
          </a:p>
        </p:txBody>
      </p:sp>
      <p:grpSp>
        <p:nvGrpSpPr>
          <p:cNvPr id="2" name="Group 1">
            <a:extLst>
              <a:ext uri="{FF2B5EF4-FFF2-40B4-BE49-F238E27FC236}">
                <a16:creationId xmlns:a16="http://schemas.microsoft.com/office/drawing/2014/main" id="{9ACE7B24-CE3E-0148-EEA5-76D98B311491}"/>
              </a:ext>
            </a:extLst>
          </p:cNvPr>
          <p:cNvGrpSpPr/>
          <p:nvPr/>
        </p:nvGrpSpPr>
        <p:grpSpPr>
          <a:xfrm>
            <a:off x="7337878" y="4792143"/>
            <a:ext cx="2736543" cy="1563624"/>
            <a:chOff x="309542" y="967667"/>
            <a:chExt cx="2878585" cy="1558939"/>
          </a:xfrm>
        </p:grpSpPr>
        <p:pic>
          <p:nvPicPr>
            <p:cNvPr id="3" name="Picture 2">
              <a:hlinkClick r:id="rId4"/>
              <a:extLst>
                <a:ext uri="{FF2B5EF4-FFF2-40B4-BE49-F238E27FC236}">
                  <a16:creationId xmlns:a16="http://schemas.microsoft.com/office/drawing/2014/main" id="{01DB9FA1-F504-DCFB-52C2-B9F11FE48E5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C02A95B3-2370-21B8-CB1A-90B3C9D3ADFC}"/>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68"/>
        <p:cNvGrpSpPr/>
        <p:nvPr/>
      </p:nvGrpSpPr>
      <p:grpSpPr>
        <a:xfrm>
          <a:off x="0" y="0"/>
          <a:ext cx="0" cy="0"/>
          <a:chOff x="0" y="0"/>
          <a:chExt cx="0" cy="0"/>
        </a:xfrm>
      </p:grpSpPr>
      <p:grpSp>
        <p:nvGrpSpPr>
          <p:cNvPr id="574" name="Google Shape;574;p35"/>
          <p:cNvGrpSpPr/>
          <p:nvPr/>
        </p:nvGrpSpPr>
        <p:grpSpPr>
          <a:xfrm>
            <a:off x="600715" y="1882145"/>
            <a:ext cx="1136784" cy="1420632"/>
            <a:chOff x="2308826" y="1823585"/>
            <a:chExt cx="844802" cy="1120629"/>
          </a:xfrm>
        </p:grpSpPr>
        <p:sp>
          <p:nvSpPr>
            <p:cNvPr id="575" name="Google Shape;575;p35"/>
            <p:cNvSpPr/>
            <p:nvPr/>
          </p:nvSpPr>
          <p:spPr>
            <a:xfrm>
              <a:off x="3056532" y="2716072"/>
              <a:ext cx="97097" cy="152556"/>
            </a:xfrm>
            <a:custGeom>
              <a:avLst/>
              <a:gdLst/>
              <a:ahLst/>
              <a:cxnLst/>
              <a:rect l="l" t="t" r="r" b="b"/>
              <a:pathLst>
                <a:path w="2248" h="3532" extrusionOk="0">
                  <a:moveTo>
                    <a:pt x="1142" y="0"/>
                  </a:moveTo>
                  <a:cubicBezTo>
                    <a:pt x="998" y="0"/>
                    <a:pt x="696" y="357"/>
                    <a:pt x="441" y="980"/>
                  </a:cubicBezTo>
                  <a:cubicBezTo>
                    <a:pt x="215" y="1542"/>
                    <a:pt x="13" y="2318"/>
                    <a:pt x="1" y="3254"/>
                  </a:cubicBezTo>
                  <a:cubicBezTo>
                    <a:pt x="1" y="3281"/>
                    <a:pt x="13" y="3321"/>
                    <a:pt x="27" y="3347"/>
                  </a:cubicBezTo>
                  <a:cubicBezTo>
                    <a:pt x="96" y="3459"/>
                    <a:pt x="283" y="3532"/>
                    <a:pt x="469" y="3532"/>
                  </a:cubicBezTo>
                  <a:cubicBezTo>
                    <a:pt x="575" y="3532"/>
                    <a:pt x="680" y="3508"/>
                    <a:pt x="763" y="3454"/>
                  </a:cubicBezTo>
                  <a:cubicBezTo>
                    <a:pt x="1178" y="3201"/>
                    <a:pt x="1084" y="2224"/>
                    <a:pt x="1485" y="1649"/>
                  </a:cubicBezTo>
                  <a:cubicBezTo>
                    <a:pt x="1886" y="1073"/>
                    <a:pt x="2248" y="900"/>
                    <a:pt x="2154" y="766"/>
                  </a:cubicBezTo>
                  <a:cubicBezTo>
                    <a:pt x="2130" y="727"/>
                    <a:pt x="2068" y="713"/>
                    <a:pt x="1993" y="713"/>
                  </a:cubicBezTo>
                  <a:cubicBezTo>
                    <a:pt x="1812" y="713"/>
                    <a:pt x="1552" y="793"/>
                    <a:pt x="1552" y="793"/>
                  </a:cubicBezTo>
                  <a:cubicBezTo>
                    <a:pt x="1552" y="793"/>
                    <a:pt x="1966" y="392"/>
                    <a:pt x="1793" y="285"/>
                  </a:cubicBezTo>
                  <a:cubicBezTo>
                    <a:pt x="1761" y="265"/>
                    <a:pt x="1723" y="256"/>
                    <a:pt x="1683" y="256"/>
                  </a:cubicBezTo>
                  <a:cubicBezTo>
                    <a:pt x="1459" y="256"/>
                    <a:pt x="1151" y="526"/>
                    <a:pt x="1151" y="526"/>
                  </a:cubicBezTo>
                  <a:cubicBezTo>
                    <a:pt x="1151" y="526"/>
                    <a:pt x="1418" y="57"/>
                    <a:pt x="1164" y="3"/>
                  </a:cubicBezTo>
                  <a:cubicBezTo>
                    <a:pt x="1157" y="1"/>
                    <a:pt x="1150" y="0"/>
                    <a:pt x="1142"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76" name="Google Shape;576;p35"/>
            <p:cNvSpPr/>
            <p:nvPr/>
          </p:nvSpPr>
          <p:spPr>
            <a:xfrm>
              <a:off x="2782086" y="1823585"/>
              <a:ext cx="291809" cy="296430"/>
            </a:xfrm>
            <a:custGeom>
              <a:avLst/>
              <a:gdLst/>
              <a:ahLst/>
              <a:cxnLst/>
              <a:rect l="l" t="t" r="r" b="b"/>
              <a:pathLst>
                <a:path w="6756" h="6863" extrusionOk="0">
                  <a:moveTo>
                    <a:pt x="3443" y="0"/>
                  </a:moveTo>
                  <a:cubicBezTo>
                    <a:pt x="3045" y="0"/>
                    <a:pt x="2352" y="160"/>
                    <a:pt x="1552" y="682"/>
                  </a:cubicBezTo>
                  <a:cubicBezTo>
                    <a:pt x="0" y="1672"/>
                    <a:pt x="469" y="3304"/>
                    <a:pt x="469" y="3304"/>
                  </a:cubicBezTo>
                  <a:cubicBezTo>
                    <a:pt x="723" y="3358"/>
                    <a:pt x="963" y="3452"/>
                    <a:pt x="1124" y="3625"/>
                  </a:cubicBezTo>
                  <a:lnTo>
                    <a:pt x="1138" y="3612"/>
                  </a:lnTo>
                  <a:cubicBezTo>
                    <a:pt x="1138" y="3612"/>
                    <a:pt x="910" y="2475"/>
                    <a:pt x="1953" y="1686"/>
                  </a:cubicBezTo>
                  <a:cubicBezTo>
                    <a:pt x="2247" y="1454"/>
                    <a:pt x="2705" y="1288"/>
                    <a:pt x="3209" y="1288"/>
                  </a:cubicBezTo>
                  <a:cubicBezTo>
                    <a:pt x="3692" y="1288"/>
                    <a:pt x="4218" y="1440"/>
                    <a:pt x="4682" y="1833"/>
                  </a:cubicBezTo>
                  <a:cubicBezTo>
                    <a:pt x="5525" y="2528"/>
                    <a:pt x="5499" y="3906"/>
                    <a:pt x="5458" y="3973"/>
                  </a:cubicBezTo>
                  <a:cubicBezTo>
                    <a:pt x="5444" y="3986"/>
                    <a:pt x="5426" y="3991"/>
                    <a:pt x="5406" y="3991"/>
                  </a:cubicBezTo>
                  <a:cubicBezTo>
                    <a:pt x="5346" y="3991"/>
                    <a:pt x="5271" y="3946"/>
                    <a:pt x="5271" y="3946"/>
                  </a:cubicBezTo>
                  <a:cubicBezTo>
                    <a:pt x="5271" y="3946"/>
                    <a:pt x="5057" y="5551"/>
                    <a:pt x="3398" y="5619"/>
                  </a:cubicBezTo>
                  <a:cubicBezTo>
                    <a:pt x="3906" y="6047"/>
                    <a:pt x="4307" y="6461"/>
                    <a:pt x="4307" y="6662"/>
                  </a:cubicBezTo>
                  <a:cubicBezTo>
                    <a:pt x="4307" y="6742"/>
                    <a:pt x="4295" y="6809"/>
                    <a:pt x="4281" y="6862"/>
                  </a:cubicBezTo>
                  <a:cubicBezTo>
                    <a:pt x="6448" y="6368"/>
                    <a:pt x="6314" y="4442"/>
                    <a:pt x="6314" y="4442"/>
                  </a:cubicBezTo>
                  <a:lnTo>
                    <a:pt x="6314" y="4442"/>
                  </a:lnTo>
                  <a:cubicBezTo>
                    <a:pt x="6314" y="4442"/>
                    <a:pt x="6401" y="4507"/>
                    <a:pt x="6492" y="4507"/>
                  </a:cubicBezTo>
                  <a:cubicBezTo>
                    <a:pt x="6576" y="4507"/>
                    <a:pt x="6663" y="4452"/>
                    <a:pt x="6688" y="4240"/>
                  </a:cubicBezTo>
                  <a:cubicBezTo>
                    <a:pt x="6756" y="3572"/>
                    <a:pt x="6328" y="2810"/>
                    <a:pt x="6328" y="2810"/>
                  </a:cubicBezTo>
                  <a:lnTo>
                    <a:pt x="6328" y="2810"/>
                  </a:lnTo>
                  <a:cubicBezTo>
                    <a:pt x="6328" y="2810"/>
                    <a:pt x="6480" y="2905"/>
                    <a:pt x="6583" y="2905"/>
                  </a:cubicBezTo>
                  <a:cubicBezTo>
                    <a:pt x="6653" y="2905"/>
                    <a:pt x="6700" y="2861"/>
                    <a:pt x="6662" y="2715"/>
                  </a:cubicBezTo>
                  <a:cubicBezTo>
                    <a:pt x="6474" y="2061"/>
                    <a:pt x="5725" y="1419"/>
                    <a:pt x="5725" y="1418"/>
                  </a:cubicBezTo>
                  <a:lnTo>
                    <a:pt x="5725" y="1418"/>
                  </a:lnTo>
                  <a:cubicBezTo>
                    <a:pt x="5725" y="1418"/>
                    <a:pt x="5878" y="1467"/>
                    <a:pt x="5991" y="1467"/>
                  </a:cubicBezTo>
                  <a:cubicBezTo>
                    <a:pt x="6114" y="1467"/>
                    <a:pt x="6190" y="1409"/>
                    <a:pt x="5966" y="1164"/>
                  </a:cubicBezTo>
                  <a:cubicBezTo>
                    <a:pt x="5295" y="434"/>
                    <a:pt x="4375" y="335"/>
                    <a:pt x="3924" y="335"/>
                  </a:cubicBezTo>
                  <a:cubicBezTo>
                    <a:pt x="3755" y="335"/>
                    <a:pt x="3653" y="348"/>
                    <a:pt x="3653" y="348"/>
                  </a:cubicBezTo>
                  <a:cubicBezTo>
                    <a:pt x="3653" y="348"/>
                    <a:pt x="3826" y="281"/>
                    <a:pt x="3799" y="108"/>
                  </a:cubicBezTo>
                  <a:cubicBezTo>
                    <a:pt x="3785" y="47"/>
                    <a:pt x="3657" y="0"/>
                    <a:pt x="3443"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7" name="Google Shape;577;p35"/>
            <p:cNvSpPr/>
            <p:nvPr/>
          </p:nvSpPr>
          <p:spPr>
            <a:xfrm>
              <a:off x="3007983" y="2654955"/>
              <a:ext cx="67639" cy="225378"/>
            </a:xfrm>
            <a:custGeom>
              <a:avLst/>
              <a:gdLst/>
              <a:ahLst/>
              <a:cxnLst/>
              <a:rect l="l" t="t" r="r" b="b"/>
              <a:pathLst>
                <a:path w="1566" h="5218" extrusionOk="0">
                  <a:moveTo>
                    <a:pt x="188" y="0"/>
                  </a:moveTo>
                  <a:lnTo>
                    <a:pt x="188" y="0"/>
                  </a:lnTo>
                  <a:cubicBezTo>
                    <a:pt x="709" y="1620"/>
                    <a:pt x="1232" y="4013"/>
                    <a:pt x="188" y="5057"/>
                  </a:cubicBezTo>
                  <a:cubicBezTo>
                    <a:pt x="135" y="5110"/>
                    <a:pt x="67" y="5164"/>
                    <a:pt x="1" y="5217"/>
                  </a:cubicBezTo>
                  <a:cubicBezTo>
                    <a:pt x="54" y="5217"/>
                    <a:pt x="697" y="5204"/>
                    <a:pt x="1151" y="4762"/>
                  </a:cubicBezTo>
                  <a:cubicBezTo>
                    <a:pt x="1137" y="4736"/>
                    <a:pt x="1125" y="4696"/>
                    <a:pt x="1125" y="4669"/>
                  </a:cubicBezTo>
                  <a:cubicBezTo>
                    <a:pt x="1137" y="3733"/>
                    <a:pt x="1339" y="2957"/>
                    <a:pt x="1565" y="2395"/>
                  </a:cubicBezTo>
                  <a:cubicBezTo>
                    <a:pt x="1232" y="964"/>
                    <a:pt x="188" y="1"/>
                    <a:pt x="188"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8" name="Google Shape;578;p35"/>
            <p:cNvSpPr/>
            <p:nvPr/>
          </p:nvSpPr>
          <p:spPr>
            <a:xfrm>
              <a:off x="2509369" y="2364917"/>
              <a:ext cx="552994" cy="555844"/>
            </a:xfrm>
            <a:custGeom>
              <a:avLst/>
              <a:gdLst/>
              <a:ahLst/>
              <a:cxnLst/>
              <a:rect l="l" t="t" r="r" b="b"/>
              <a:pathLst>
                <a:path w="12803" h="12869" extrusionOk="0">
                  <a:moveTo>
                    <a:pt x="8269" y="3604"/>
                  </a:moveTo>
                  <a:cubicBezTo>
                    <a:pt x="8526" y="3604"/>
                    <a:pt x="9034" y="3790"/>
                    <a:pt x="9325" y="4081"/>
                  </a:cubicBezTo>
                  <a:cubicBezTo>
                    <a:pt x="9325" y="4081"/>
                    <a:pt x="9485" y="4254"/>
                    <a:pt x="9485" y="4348"/>
                  </a:cubicBezTo>
                  <a:cubicBezTo>
                    <a:pt x="9485" y="4375"/>
                    <a:pt x="9461" y="4384"/>
                    <a:pt x="9429" y="4384"/>
                  </a:cubicBezTo>
                  <a:cubicBezTo>
                    <a:pt x="9365" y="4384"/>
                    <a:pt x="9266" y="4348"/>
                    <a:pt x="9257" y="4348"/>
                  </a:cubicBezTo>
                  <a:lnTo>
                    <a:pt x="9257" y="4348"/>
                  </a:lnTo>
                  <a:cubicBezTo>
                    <a:pt x="9271" y="4361"/>
                    <a:pt x="9378" y="4509"/>
                    <a:pt x="9378" y="4602"/>
                  </a:cubicBezTo>
                  <a:cubicBezTo>
                    <a:pt x="9378" y="4675"/>
                    <a:pt x="9251" y="4683"/>
                    <a:pt x="9192" y="4683"/>
                  </a:cubicBezTo>
                  <a:cubicBezTo>
                    <a:pt x="9175" y="4683"/>
                    <a:pt x="9164" y="4682"/>
                    <a:pt x="9164" y="4682"/>
                  </a:cubicBezTo>
                  <a:lnTo>
                    <a:pt x="9164" y="4682"/>
                  </a:lnTo>
                  <a:cubicBezTo>
                    <a:pt x="9164" y="4682"/>
                    <a:pt x="9418" y="4883"/>
                    <a:pt x="9418" y="4950"/>
                  </a:cubicBezTo>
                  <a:cubicBezTo>
                    <a:pt x="9418" y="4968"/>
                    <a:pt x="9379" y="4974"/>
                    <a:pt x="9327" y="4974"/>
                  </a:cubicBezTo>
                  <a:cubicBezTo>
                    <a:pt x="9224" y="4974"/>
                    <a:pt x="9070" y="4950"/>
                    <a:pt x="9070" y="4950"/>
                  </a:cubicBezTo>
                  <a:lnTo>
                    <a:pt x="9070" y="4950"/>
                  </a:lnTo>
                  <a:cubicBezTo>
                    <a:pt x="9070" y="4950"/>
                    <a:pt x="9337" y="5071"/>
                    <a:pt x="9230" y="5164"/>
                  </a:cubicBezTo>
                  <a:cubicBezTo>
                    <a:pt x="9123" y="5124"/>
                    <a:pt x="9016" y="5071"/>
                    <a:pt x="8909" y="5017"/>
                  </a:cubicBezTo>
                  <a:cubicBezTo>
                    <a:pt x="8909" y="5017"/>
                    <a:pt x="8535" y="4803"/>
                    <a:pt x="8267" y="4803"/>
                  </a:cubicBezTo>
                  <a:cubicBezTo>
                    <a:pt x="8160" y="4803"/>
                    <a:pt x="7907" y="4763"/>
                    <a:pt x="7946" y="4669"/>
                  </a:cubicBezTo>
                  <a:cubicBezTo>
                    <a:pt x="7984" y="4526"/>
                    <a:pt x="8287" y="4506"/>
                    <a:pt x="8459" y="4506"/>
                  </a:cubicBezTo>
                  <a:cubicBezTo>
                    <a:pt x="8528" y="4506"/>
                    <a:pt x="8575" y="4509"/>
                    <a:pt x="8575" y="4509"/>
                  </a:cubicBezTo>
                  <a:cubicBezTo>
                    <a:pt x="8575" y="4509"/>
                    <a:pt x="7946" y="4335"/>
                    <a:pt x="7933" y="4174"/>
                  </a:cubicBezTo>
                  <a:cubicBezTo>
                    <a:pt x="7933" y="4067"/>
                    <a:pt x="8228" y="4050"/>
                    <a:pt x="8426" y="4050"/>
                  </a:cubicBezTo>
                  <a:cubicBezTo>
                    <a:pt x="8527" y="4050"/>
                    <a:pt x="8602" y="4054"/>
                    <a:pt x="8602" y="4054"/>
                  </a:cubicBezTo>
                  <a:cubicBezTo>
                    <a:pt x="8602" y="4054"/>
                    <a:pt x="7987" y="3853"/>
                    <a:pt x="8121" y="3653"/>
                  </a:cubicBezTo>
                  <a:cubicBezTo>
                    <a:pt x="8142" y="3620"/>
                    <a:pt x="8195" y="3604"/>
                    <a:pt x="8269" y="3604"/>
                  </a:cubicBezTo>
                  <a:close/>
                  <a:moveTo>
                    <a:pt x="6792" y="3766"/>
                  </a:moveTo>
                  <a:cubicBezTo>
                    <a:pt x="6832" y="3766"/>
                    <a:pt x="6869" y="3777"/>
                    <a:pt x="6903" y="3799"/>
                  </a:cubicBezTo>
                  <a:cubicBezTo>
                    <a:pt x="7051" y="3894"/>
                    <a:pt x="6676" y="4348"/>
                    <a:pt x="6635" y="4402"/>
                  </a:cubicBezTo>
                  <a:cubicBezTo>
                    <a:pt x="6785" y="4252"/>
                    <a:pt x="7094" y="4121"/>
                    <a:pt x="7287" y="4121"/>
                  </a:cubicBezTo>
                  <a:cubicBezTo>
                    <a:pt x="7370" y="4121"/>
                    <a:pt x="7432" y="4145"/>
                    <a:pt x="7452" y="4201"/>
                  </a:cubicBezTo>
                  <a:cubicBezTo>
                    <a:pt x="7479" y="4295"/>
                    <a:pt x="7331" y="4415"/>
                    <a:pt x="7238" y="4482"/>
                  </a:cubicBezTo>
                  <a:cubicBezTo>
                    <a:pt x="7024" y="4643"/>
                    <a:pt x="6970" y="4750"/>
                    <a:pt x="6970" y="4750"/>
                  </a:cubicBezTo>
                  <a:cubicBezTo>
                    <a:pt x="6970" y="4750"/>
                    <a:pt x="7233" y="4627"/>
                    <a:pt x="7419" y="4627"/>
                  </a:cubicBezTo>
                  <a:cubicBezTo>
                    <a:pt x="7520" y="4627"/>
                    <a:pt x="7598" y="4663"/>
                    <a:pt x="7598" y="4776"/>
                  </a:cubicBezTo>
                  <a:cubicBezTo>
                    <a:pt x="7598" y="4910"/>
                    <a:pt x="7224" y="4870"/>
                    <a:pt x="6769" y="5258"/>
                  </a:cubicBezTo>
                  <a:cubicBezTo>
                    <a:pt x="6730" y="5298"/>
                    <a:pt x="6662" y="5392"/>
                    <a:pt x="6542" y="5538"/>
                  </a:cubicBezTo>
                  <a:lnTo>
                    <a:pt x="6528" y="5298"/>
                  </a:lnTo>
                  <a:cubicBezTo>
                    <a:pt x="6528" y="5298"/>
                    <a:pt x="6435" y="5552"/>
                    <a:pt x="6301" y="5552"/>
                  </a:cubicBezTo>
                  <a:cubicBezTo>
                    <a:pt x="6168" y="5552"/>
                    <a:pt x="6234" y="5217"/>
                    <a:pt x="6234" y="5217"/>
                  </a:cubicBezTo>
                  <a:lnTo>
                    <a:pt x="6234" y="5217"/>
                  </a:lnTo>
                  <a:lnTo>
                    <a:pt x="6047" y="5324"/>
                  </a:lnTo>
                  <a:lnTo>
                    <a:pt x="6047" y="5030"/>
                  </a:lnTo>
                  <a:cubicBezTo>
                    <a:pt x="6047" y="5030"/>
                    <a:pt x="5975" y="5066"/>
                    <a:pt x="5904" y="5066"/>
                  </a:cubicBezTo>
                  <a:cubicBezTo>
                    <a:pt x="5868" y="5066"/>
                    <a:pt x="5833" y="5057"/>
                    <a:pt x="5806" y="5030"/>
                  </a:cubicBezTo>
                  <a:cubicBezTo>
                    <a:pt x="5726" y="4964"/>
                    <a:pt x="5954" y="4776"/>
                    <a:pt x="5954" y="4776"/>
                  </a:cubicBezTo>
                  <a:lnTo>
                    <a:pt x="5686" y="4776"/>
                  </a:lnTo>
                  <a:cubicBezTo>
                    <a:pt x="5606" y="4776"/>
                    <a:pt x="5753" y="4522"/>
                    <a:pt x="5753" y="4522"/>
                  </a:cubicBezTo>
                  <a:cubicBezTo>
                    <a:pt x="5779" y="4509"/>
                    <a:pt x="5806" y="4509"/>
                    <a:pt x="5806" y="4509"/>
                  </a:cubicBezTo>
                  <a:cubicBezTo>
                    <a:pt x="6197" y="4152"/>
                    <a:pt x="6548" y="3766"/>
                    <a:pt x="6792" y="3766"/>
                  </a:cubicBezTo>
                  <a:close/>
                  <a:moveTo>
                    <a:pt x="9485" y="1"/>
                  </a:moveTo>
                  <a:cubicBezTo>
                    <a:pt x="8950" y="523"/>
                    <a:pt x="8053" y="1097"/>
                    <a:pt x="6542" y="1486"/>
                  </a:cubicBezTo>
                  <a:cubicBezTo>
                    <a:pt x="5854" y="1654"/>
                    <a:pt x="5207" y="1722"/>
                    <a:pt x="4614" y="1722"/>
                  </a:cubicBezTo>
                  <a:cubicBezTo>
                    <a:pt x="3466" y="1722"/>
                    <a:pt x="2517" y="1469"/>
                    <a:pt x="1847" y="1204"/>
                  </a:cubicBezTo>
                  <a:cubicBezTo>
                    <a:pt x="1847" y="1204"/>
                    <a:pt x="630" y="1245"/>
                    <a:pt x="108" y="3318"/>
                  </a:cubicBezTo>
                  <a:cubicBezTo>
                    <a:pt x="1" y="3719"/>
                    <a:pt x="15" y="4121"/>
                    <a:pt x="122" y="4495"/>
                  </a:cubicBezTo>
                  <a:cubicBezTo>
                    <a:pt x="516" y="5889"/>
                    <a:pt x="2139" y="7025"/>
                    <a:pt x="3580" y="7025"/>
                  </a:cubicBezTo>
                  <a:cubicBezTo>
                    <a:pt x="3604" y="7025"/>
                    <a:pt x="3629" y="7024"/>
                    <a:pt x="3653" y="7024"/>
                  </a:cubicBezTo>
                  <a:lnTo>
                    <a:pt x="3653" y="7224"/>
                  </a:lnTo>
                  <a:cubicBezTo>
                    <a:pt x="3676" y="7223"/>
                    <a:pt x="3699" y="7223"/>
                    <a:pt x="3722" y="7223"/>
                  </a:cubicBezTo>
                  <a:cubicBezTo>
                    <a:pt x="4426" y="7223"/>
                    <a:pt x="5203" y="7416"/>
                    <a:pt x="5967" y="7960"/>
                  </a:cubicBezTo>
                  <a:cubicBezTo>
                    <a:pt x="7158" y="8816"/>
                    <a:pt x="6983" y="10086"/>
                    <a:pt x="6956" y="10193"/>
                  </a:cubicBezTo>
                  <a:cubicBezTo>
                    <a:pt x="7077" y="9765"/>
                    <a:pt x="7238" y="9525"/>
                    <a:pt x="7345" y="9525"/>
                  </a:cubicBezTo>
                  <a:cubicBezTo>
                    <a:pt x="7598" y="9525"/>
                    <a:pt x="7559" y="10140"/>
                    <a:pt x="7559" y="10140"/>
                  </a:cubicBezTo>
                  <a:cubicBezTo>
                    <a:pt x="7559" y="10140"/>
                    <a:pt x="7893" y="9578"/>
                    <a:pt x="8094" y="9578"/>
                  </a:cubicBezTo>
                  <a:cubicBezTo>
                    <a:pt x="8281" y="9578"/>
                    <a:pt x="7919" y="10180"/>
                    <a:pt x="7907" y="10207"/>
                  </a:cubicBezTo>
                  <a:cubicBezTo>
                    <a:pt x="7917" y="10196"/>
                    <a:pt x="8235" y="10008"/>
                    <a:pt x="8411" y="10008"/>
                  </a:cubicBezTo>
                  <a:cubicBezTo>
                    <a:pt x="8446" y="10008"/>
                    <a:pt x="8475" y="10015"/>
                    <a:pt x="8495" y="10033"/>
                  </a:cubicBezTo>
                  <a:cubicBezTo>
                    <a:pt x="8602" y="10154"/>
                    <a:pt x="8294" y="10395"/>
                    <a:pt x="8040" y="11049"/>
                  </a:cubicBezTo>
                  <a:cubicBezTo>
                    <a:pt x="7800" y="11652"/>
                    <a:pt x="8040" y="12467"/>
                    <a:pt x="7826" y="12869"/>
                  </a:cubicBezTo>
                  <a:cubicBezTo>
                    <a:pt x="7826" y="12869"/>
                    <a:pt x="7841" y="12869"/>
                    <a:pt x="7869" y="12869"/>
                  </a:cubicBezTo>
                  <a:cubicBezTo>
                    <a:pt x="8203" y="12869"/>
                    <a:pt x="10421" y="12834"/>
                    <a:pt x="11545" y="11932"/>
                  </a:cubicBezTo>
                  <a:cubicBezTo>
                    <a:pt x="11611" y="11879"/>
                    <a:pt x="11679" y="11825"/>
                    <a:pt x="11732" y="11772"/>
                  </a:cubicBezTo>
                  <a:cubicBezTo>
                    <a:pt x="12776" y="10728"/>
                    <a:pt x="12253" y="8335"/>
                    <a:pt x="11732" y="6715"/>
                  </a:cubicBezTo>
                  <a:cubicBezTo>
                    <a:pt x="11424" y="5779"/>
                    <a:pt x="11117" y="5110"/>
                    <a:pt x="11117" y="5110"/>
                  </a:cubicBezTo>
                  <a:cubicBezTo>
                    <a:pt x="12187" y="4629"/>
                    <a:pt x="12802" y="3425"/>
                    <a:pt x="12253" y="2275"/>
                  </a:cubicBezTo>
                  <a:cubicBezTo>
                    <a:pt x="11397" y="455"/>
                    <a:pt x="9551" y="68"/>
                    <a:pt x="9485"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79" name="Google Shape;579;p35"/>
            <p:cNvSpPr/>
            <p:nvPr/>
          </p:nvSpPr>
          <p:spPr>
            <a:xfrm>
              <a:off x="2582796" y="2364917"/>
              <a:ext cx="336340" cy="89927"/>
            </a:xfrm>
            <a:custGeom>
              <a:avLst/>
              <a:gdLst/>
              <a:ahLst/>
              <a:cxnLst/>
              <a:rect l="l" t="t" r="r" b="b"/>
              <a:pathLst>
                <a:path w="7787" h="2082" extrusionOk="0">
                  <a:moveTo>
                    <a:pt x="7785" y="1"/>
                  </a:moveTo>
                  <a:cubicBezTo>
                    <a:pt x="7781" y="5"/>
                    <a:pt x="7777" y="9"/>
                    <a:pt x="7772" y="13"/>
                  </a:cubicBezTo>
                  <a:lnTo>
                    <a:pt x="7772" y="13"/>
                  </a:lnTo>
                  <a:cubicBezTo>
                    <a:pt x="7782" y="7"/>
                    <a:pt x="7787" y="3"/>
                    <a:pt x="7785" y="1"/>
                  </a:cubicBezTo>
                  <a:close/>
                  <a:moveTo>
                    <a:pt x="7772" y="13"/>
                  </a:moveTo>
                  <a:cubicBezTo>
                    <a:pt x="7711" y="52"/>
                    <a:pt x="7461" y="165"/>
                    <a:pt x="7530" y="188"/>
                  </a:cubicBezTo>
                  <a:cubicBezTo>
                    <a:pt x="7496" y="230"/>
                    <a:pt x="7462" y="271"/>
                    <a:pt x="7427" y="312"/>
                  </a:cubicBezTo>
                  <a:lnTo>
                    <a:pt x="7427" y="312"/>
                  </a:lnTo>
                  <a:cubicBezTo>
                    <a:pt x="7556" y="212"/>
                    <a:pt x="7671" y="111"/>
                    <a:pt x="7772" y="13"/>
                  </a:cubicBezTo>
                  <a:close/>
                  <a:moveTo>
                    <a:pt x="7427" y="312"/>
                  </a:moveTo>
                  <a:lnTo>
                    <a:pt x="7427" y="312"/>
                  </a:lnTo>
                  <a:cubicBezTo>
                    <a:pt x="6875" y="741"/>
                    <a:pt x="6057" y="1174"/>
                    <a:pt x="4842" y="1486"/>
                  </a:cubicBezTo>
                  <a:cubicBezTo>
                    <a:pt x="4154" y="1654"/>
                    <a:pt x="3507" y="1722"/>
                    <a:pt x="2914" y="1722"/>
                  </a:cubicBezTo>
                  <a:cubicBezTo>
                    <a:pt x="1766" y="1722"/>
                    <a:pt x="817" y="1469"/>
                    <a:pt x="147" y="1204"/>
                  </a:cubicBezTo>
                  <a:cubicBezTo>
                    <a:pt x="147" y="1204"/>
                    <a:pt x="93" y="1204"/>
                    <a:pt x="0" y="1231"/>
                  </a:cubicBezTo>
                  <a:cubicBezTo>
                    <a:pt x="1098" y="1769"/>
                    <a:pt x="2289" y="2081"/>
                    <a:pt x="3439" y="2081"/>
                  </a:cubicBezTo>
                  <a:cubicBezTo>
                    <a:pt x="4932" y="2081"/>
                    <a:pt x="6358" y="1555"/>
                    <a:pt x="7427" y="312"/>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80" name="Google Shape;580;p35"/>
            <p:cNvSpPr/>
            <p:nvPr/>
          </p:nvSpPr>
          <p:spPr>
            <a:xfrm>
              <a:off x="2509369" y="2367249"/>
              <a:ext cx="552994" cy="553512"/>
            </a:xfrm>
            <a:custGeom>
              <a:avLst/>
              <a:gdLst/>
              <a:ahLst/>
              <a:cxnLst/>
              <a:rect l="l" t="t" r="r" b="b"/>
              <a:pathLst>
                <a:path w="12803" h="12815" extrusionOk="0">
                  <a:moveTo>
                    <a:pt x="8269" y="3550"/>
                  </a:moveTo>
                  <a:cubicBezTo>
                    <a:pt x="8526" y="3550"/>
                    <a:pt x="9034" y="3736"/>
                    <a:pt x="9325" y="4027"/>
                  </a:cubicBezTo>
                  <a:cubicBezTo>
                    <a:pt x="9325" y="4027"/>
                    <a:pt x="9485" y="4200"/>
                    <a:pt x="9485" y="4294"/>
                  </a:cubicBezTo>
                  <a:cubicBezTo>
                    <a:pt x="9485" y="4321"/>
                    <a:pt x="9461" y="4330"/>
                    <a:pt x="9429" y="4330"/>
                  </a:cubicBezTo>
                  <a:cubicBezTo>
                    <a:pt x="9365" y="4330"/>
                    <a:pt x="9266" y="4294"/>
                    <a:pt x="9257" y="4294"/>
                  </a:cubicBezTo>
                  <a:lnTo>
                    <a:pt x="9257" y="4294"/>
                  </a:lnTo>
                  <a:cubicBezTo>
                    <a:pt x="9271" y="4307"/>
                    <a:pt x="9378" y="4455"/>
                    <a:pt x="9378" y="4548"/>
                  </a:cubicBezTo>
                  <a:cubicBezTo>
                    <a:pt x="9378" y="4621"/>
                    <a:pt x="9251" y="4629"/>
                    <a:pt x="9192" y="4629"/>
                  </a:cubicBezTo>
                  <a:cubicBezTo>
                    <a:pt x="9175" y="4629"/>
                    <a:pt x="9164" y="4628"/>
                    <a:pt x="9164" y="4628"/>
                  </a:cubicBezTo>
                  <a:lnTo>
                    <a:pt x="9164" y="4628"/>
                  </a:lnTo>
                  <a:cubicBezTo>
                    <a:pt x="9164" y="4628"/>
                    <a:pt x="9418" y="4829"/>
                    <a:pt x="9418" y="4896"/>
                  </a:cubicBezTo>
                  <a:cubicBezTo>
                    <a:pt x="9418" y="4914"/>
                    <a:pt x="9379" y="4920"/>
                    <a:pt x="9327" y="4920"/>
                  </a:cubicBezTo>
                  <a:cubicBezTo>
                    <a:pt x="9224" y="4920"/>
                    <a:pt x="9070" y="4896"/>
                    <a:pt x="9070" y="4896"/>
                  </a:cubicBezTo>
                  <a:lnTo>
                    <a:pt x="9070" y="4896"/>
                  </a:lnTo>
                  <a:cubicBezTo>
                    <a:pt x="9070" y="4896"/>
                    <a:pt x="9337" y="5017"/>
                    <a:pt x="9230" y="5110"/>
                  </a:cubicBezTo>
                  <a:cubicBezTo>
                    <a:pt x="9123" y="5070"/>
                    <a:pt x="9016" y="5017"/>
                    <a:pt x="8909" y="4963"/>
                  </a:cubicBezTo>
                  <a:cubicBezTo>
                    <a:pt x="8909" y="4963"/>
                    <a:pt x="8535" y="4749"/>
                    <a:pt x="8267" y="4749"/>
                  </a:cubicBezTo>
                  <a:cubicBezTo>
                    <a:pt x="8160" y="4749"/>
                    <a:pt x="7907" y="4709"/>
                    <a:pt x="7946" y="4615"/>
                  </a:cubicBezTo>
                  <a:cubicBezTo>
                    <a:pt x="7984" y="4472"/>
                    <a:pt x="8287" y="4452"/>
                    <a:pt x="8459" y="4452"/>
                  </a:cubicBezTo>
                  <a:cubicBezTo>
                    <a:pt x="8528" y="4452"/>
                    <a:pt x="8575" y="4455"/>
                    <a:pt x="8575" y="4455"/>
                  </a:cubicBezTo>
                  <a:cubicBezTo>
                    <a:pt x="8575" y="4455"/>
                    <a:pt x="7946" y="4281"/>
                    <a:pt x="7933" y="4120"/>
                  </a:cubicBezTo>
                  <a:cubicBezTo>
                    <a:pt x="7933" y="4013"/>
                    <a:pt x="8228" y="3996"/>
                    <a:pt x="8426" y="3996"/>
                  </a:cubicBezTo>
                  <a:cubicBezTo>
                    <a:pt x="8527" y="3996"/>
                    <a:pt x="8602" y="4000"/>
                    <a:pt x="8602" y="4000"/>
                  </a:cubicBezTo>
                  <a:cubicBezTo>
                    <a:pt x="8602" y="4000"/>
                    <a:pt x="7987" y="3799"/>
                    <a:pt x="8121" y="3599"/>
                  </a:cubicBezTo>
                  <a:cubicBezTo>
                    <a:pt x="8142" y="3566"/>
                    <a:pt x="8195" y="3550"/>
                    <a:pt x="8269" y="3550"/>
                  </a:cubicBezTo>
                  <a:close/>
                  <a:moveTo>
                    <a:pt x="6792" y="3712"/>
                  </a:moveTo>
                  <a:cubicBezTo>
                    <a:pt x="6832" y="3712"/>
                    <a:pt x="6869" y="3723"/>
                    <a:pt x="6903" y="3745"/>
                  </a:cubicBezTo>
                  <a:cubicBezTo>
                    <a:pt x="7051" y="3840"/>
                    <a:pt x="6676" y="4294"/>
                    <a:pt x="6635" y="4348"/>
                  </a:cubicBezTo>
                  <a:cubicBezTo>
                    <a:pt x="6785" y="4198"/>
                    <a:pt x="7094" y="4067"/>
                    <a:pt x="7287" y="4067"/>
                  </a:cubicBezTo>
                  <a:cubicBezTo>
                    <a:pt x="7370" y="4067"/>
                    <a:pt x="7432" y="4091"/>
                    <a:pt x="7452" y="4147"/>
                  </a:cubicBezTo>
                  <a:cubicBezTo>
                    <a:pt x="7479" y="4241"/>
                    <a:pt x="7331" y="4361"/>
                    <a:pt x="7238" y="4428"/>
                  </a:cubicBezTo>
                  <a:cubicBezTo>
                    <a:pt x="7024" y="4589"/>
                    <a:pt x="6970" y="4696"/>
                    <a:pt x="6970" y="4696"/>
                  </a:cubicBezTo>
                  <a:cubicBezTo>
                    <a:pt x="6970" y="4696"/>
                    <a:pt x="7233" y="4573"/>
                    <a:pt x="7419" y="4573"/>
                  </a:cubicBezTo>
                  <a:cubicBezTo>
                    <a:pt x="7520" y="4573"/>
                    <a:pt x="7598" y="4609"/>
                    <a:pt x="7598" y="4722"/>
                  </a:cubicBezTo>
                  <a:cubicBezTo>
                    <a:pt x="7598" y="4856"/>
                    <a:pt x="7224" y="4816"/>
                    <a:pt x="6769" y="5204"/>
                  </a:cubicBezTo>
                  <a:cubicBezTo>
                    <a:pt x="6730" y="5244"/>
                    <a:pt x="6662" y="5338"/>
                    <a:pt x="6542" y="5484"/>
                  </a:cubicBezTo>
                  <a:lnTo>
                    <a:pt x="6528" y="5244"/>
                  </a:lnTo>
                  <a:cubicBezTo>
                    <a:pt x="6528" y="5244"/>
                    <a:pt x="6435" y="5498"/>
                    <a:pt x="6301" y="5498"/>
                  </a:cubicBezTo>
                  <a:cubicBezTo>
                    <a:pt x="6168" y="5498"/>
                    <a:pt x="6234" y="5163"/>
                    <a:pt x="6234" y="5163"/>
                  </a:cubicBezTo>
                  <a:lnTo>
                    <a:pt x="6234" y="5163"/>
                  </a:lnTo>
                  <a:lnTo>
                    <a:pt x="6047" y="5270"/>
                  </a:lnTo>
                  <a:lnTo>
                    <a:pt x="6047" y="4976"/>
                  </a:lnTo>
                  <a:cubicBezTo>
                    <a:pt x="6047" y="4976"/>
                    <a:pt x="5975" y="5012"/>
                    <a:pt x="5904" y="5012"/>
                  </a:cubicBezTo>
                  <a:cubicBezTo>
                    <a:pt x="5868" y="5012"/>
                    <a:pt x="5833" y="5003"/>
                    <a:pt x="5806" y="4976"/>
                  </a:cubicBezTo>
                  <a:cubicBezTo>
                    <a:pt x="5726" y="4910"/>
                    <a:pt x="5954" y="4722"/>
                    <a:pt x="5954" y="4722"/>
                  </a:cubicBezTo>
                  <a:lnTo>
                    <a:pt x="5686" y="4722"/>
                  </a:lnTo>
                  <a:cubicBezTo>
                    <a:pt x="5606" y="4722"/>
                    <a:pt x="5753" y="4468"/>
                    <a:pt x="5753" y="4468"/>
                  </a:cubicBezTo>
                  <a:cubicBezTo>
                    <a:pt x="5779" y="4455"/>
                    <a:pt x="5806" y="4455"/>
                    <a:pt x="5806" y="4455"/>
                  </a:cubicBezTo>
                  <a:cubicBezTo>
                    <a:pt x="6197" y="4098"/>
                    <a:pt x="6548" y="3712"/>
                    <a:pt x="6792" y="3712"/>
                  </a:cubicBezTo>
                  <a:close/>
                  <a:moveTo>
                    <a:pt x="9619" y="0"/>
                  </a:moveTo>
                  <a:cubicBezTo>
                    <a:pt x="8513" y="1382"/>
                    <a:pt x="6849" y="1981"/>
                    <a:pt x="5142" y="1981"/>
                  </a:cubicBezTo>
                  <a:cubicBezTo>
                    <a:pt x="3957" y="1981"/>
                    <a:pt x="2752" y="1692"/>
                    <a:pt x="1700" y="1177"/>
                  </a:cubicBezTo>
                  <a:cubicBezTo>
                    <a:pt x="1352" y="1257"/>
                    <a:pt x="523" y="1632"/>
                    <a:pt x="108" y="3264"/>
                  </a:cubicBezTo>
                  <a:cubicBezTo>
                    <a:pt x="1" y="3665"/>
                    <a:pt x="15" y="4067"/>
                    <a:pt x="122" y="4441"/>
                  </a:cubicBezTo>
                  <a:cubicBezTo>
                    <a:pt x="516" y="5835"/>
                    <a:pt x="2139" y="6971"/>
                    <a:pt x="3580" y="6971"/>
                  </a:cubicBezTo>
                  <a:cubicBezTo>
                    <a:pt x="3604" y="6971"/>
                    <a:pt x="3629" y="6970"/>
                    <a:pt x="3653" y="6970"/>
                  </a:cubicBezTo>
                  <a:lnTo>
                    <a:pt x="3653" y="7170"/>
                  </a:lnTo>
                  <a:cubicBezTo>
                    <a:pt x="3676" y="7169"/>
                    <a:pt x="3699" y="7169"/>
                    <a:pt x="3722" y="7169"/>
                  </a:cubicBezTo>
                  <a:cubicBezTo>
                    <a:pt x="4426" y="7169"/>
                    <a:pt x="5203" y="7362"/>
                    <a:pt x="5967" y="7906"/>
                  </a:cubicBezTo>
                  <a:cubicBezTo>
                    <a:pt x="7158" y="8762"/>
                    <a:pt x="6983" y="10032"/>
                    <a:pt x="6956" y="10139"/>
                  </a:cubicBezTo>
                  <a:cubicBezTo>
                    <a:pt x="7077" y="9711"/>
                    <a:pt x="7238" y="9471"/>
                    <a:pt x="7345" y="9471"/>
                  </a:cubicBezTo>
                  <a:cubicBezTo>
                    <a:pt x="7598" y="9471"/>
                    <a:pt x="7559" y="10086"/>
                    <a:pt x="7559" y="10086"/>
                  </a:cubicBezTo>
                  <a:cubicBezTo>
                    <a:pt x="7559" y="10086"/>
                    <a:pt x="7893" y="9524"/>
                    <a:pt x="8094" y="9524"/>
                  </a:cubicBezTo>
                  <a:cubicBezTo>
                    <a:pt x="8281" y="9524"/>
                    <a:pt x="7919" y="10126"/>
                    <a:pt x="7907" y="10153"/>
                  </a:cubicBezTo>
                  <a:cubicBezTo>
                    <a:pt x="7917" y="10142"/>
                    <a:pt x="8235" y="9954"/>
                    <a:pt x="8411" y="9954"/>
                  </a:cubicBezTo>
                  <a:cubicBezTo>
                    <a:pt x="8446" y="9954"/>
                    <a:pt x="8475" y="9961"/>
                    <a:pt x="8495" y="9979"/>
                  </a:cubicBezTo>
                  <a:cubicBezTo>
                    <a:pt x="8602" y="10100"/>
                    <a:pt x="8294" y="10341"/>
                    <a:pt x="8040" y="10995"/>
                  </a:cubicBezTo>
                  <a:cubicBezTo>
                    <a:pt x="7800" y="11598"/>
                    <a:pt x="8040" y="12413"/>
                    <a:pt x="7826" y="12815"/>
                  </a:cubicBezTo>
                  <a:cubicBezTo>
                    <a:pt x="7826" y="12815"/>
                    <a:pt x="7841" y="12815"/>
                    <a:pt x="7869" y="12815"/>
                  </a:cubicBezTo>
                  <a:cubicBezTo>
                    <a:pt x="8203" y="12815"/>
                    <a:pt x="10421" y="12780"/>
                    <a:pt x="11545" y="11878"/>
                  </a:cubicBezTo>
                  <a:cubicBezTo>
                    <a:pt x="11611" y="11825"/>
                    <a:pt x="11679" y="11771"/>
                    <a:pt x="11732" y="11718"/>
                  </a:cubicBezTo>
                  <a:cubicBezTo>
                    <a:pt x="12776" y="10674"/>
                    <a:pt x="12253" y="8281"/>
                    <a:pt x="11732" y="6661"/>
                  </a:cubicBezTo>
                  <a:cubicBezTo>
                    <a:pt x="11424" y="5725"/>
                    <a:pt x="11117" y="5056"/>
                    <a:pt x="11117" y="5056"/>
                  </a:cubicBezTo>
                  <a:cubicBezTo>
                    <a:pt x="12187" y="4575"/>
                    <a:pt x="12802" y="3371"/>
                    <a:pt x="12253" y="2221"/>
                  </a:cubicBezTo>
                  <a:cubicBezTo>
                    <a:pt x="11518" y="656"/>
                    <a:pt x="10074" y="161"/>
                    <a:pt x="961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81" name="Google Shape;581;p35"/>
            <p:cNvSpPr/>
            <p:nvPr/>
          </p:nvSpPr>
          <p:spPr>
            <a:xfrm>
              <a:off x="2821348" y="1879174"/>
              <a:ext cx="199420" cy="187110"/>
            </a:xfrm>
            <a:custGeom>
              <a:avLst/>
              <a:gdLst/>
              <a:ahLst/>
              <a:cxnLst/>
              <a:rect l="l" t="t" r="r" b="b"/>
              <a:pathLst>
                <a:path w="4617" h="4332" extrusionOk="0">
                  <a:moveTo>
                    <a:pt x="2300" y="1"/>
                  </a:moveTo>
                  <a:cubicBezTo>
                    <a:pt x="1796" y="1"/>
                    <a:pt x="1338" y="167"/>
                    <a:pt x="1044" y="399"/>
                  </a:cubicBezTo>
                  <a:cubicBezTo>
                    <a:pt x="1" y="1188"/>
                    <a:pt x="229" y="2325"/>
                    <a:pt x="229" y="2325"/>
                  </a:cubicBezTo>
                  <a:lnTo>
                    <a:pt x="215" y="2338"/>
                  </a:lnTo>
                  <a:cubicBezTo>
                    <a:pt x="309" y="2445"/>
                    <a:pt x="375" y="2593"/>
                    <a:pt x="402" y="2780"/>
                  </a:cubicBezTo>
                  <a:cubicBezTo>
                    <a:pt x="402" y="2780"/>
                    <a:pt x="1606" y="3595"/>
                    <a:pt x="2489" y="4332"/>
                  </a:cubicBezTo>
                  <a:cubicBezTo>
                    <a:pt x="4148" y="4264"/>
                    <a:pt x="4362" y="2659"/>
                    <a:pt x="4362" y="2659"/>
                  </a:cubicBezTo>
                  <a:cubicBezTo>
                    <a:pt x="4362" y="2659"/>
                    <a:pt x="4437" y="2704"/>
                    <a:pt x="4497" y="2704"/>
                  </a:cubicBezTo>
                  <a:cubicBezTo>
                    <a:pt x="4517" y="2704"/>
                    <a:pt x="4535" y="2699"/>
                    <a:pt x="4549" y="2686"/>
                  </a:cubicBezTo>
                  <a:cubicBezTo>
                    <a:pt x="4590" y="2619"/>
                    <a:pt x="4616" y="1241"/>
                    <a:pt x="3773" y="546"/>
                  </a:cubicBezTo>
                  <a:cubicBezTo>
                    <a:pt x="3309" y="153"/>
                    <a:pt x="2783" y="1"/>
                    <a:pt x="2300"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82" name="Google Shape;582;p35"/>
            <p:cNvSpPr/>
            <p:nvPr/>
          </p:nvSpPr>
          <p:spPr>
            <a:xfrm>
              <a:off x="2438317" y="1920509"/>
              <a:ext cx="566254" cy="518785"/>
            </a:xfrm>
            <a:custGeom>
              <a:avLst/>
              <a:gdLst/>
              <a:ahLst/>
              <a:cxnLst/>
              <a:rect l="l" t="t" r="r" b="b"/>
              <a:pathLst>
                <a:path w="13110" h="12011" extrusionOk="0">
                  <a:moveTo>
                    <a:pt x="5729" y="0"/>
                  </a:moveTo>
                  <a:cubicBezTo>
                    <a:pt x="5181" y="0"/>
                    <a:pt x="3652" y="1328"/>
                    <a:pt x="3652" y="1328"/>
                  </a:cubicBezTo>
                  <a:cubicBezTo>
                    <a:pt x="3492" y="1422"/>
                    <a:pt x="3345" y="1515"/>
                    <a:pt x="3197" y="1622"/>
                  </a:cubicBezTo>
                  <a:cubicBezTo>
                    <a:pt x="2957" y="1796"/>
                    <a:pt x="2730" y="1996"/>
                    <a:pt x="2529" y="2198"/>
                  </a:cubicBezTo>
                  <a:cubicBezTo>
                    <a:pt x="1847" y="2906"/>
                    <a:pt x="1405" y="3722"/>
                    <a:pt x="1125" y="4445"/>
                  </a:cubicBezTo>
                  <a:cubicBezTo>
                    <a:pt x="897" y="5019"/>
                    <a:pt x="763" y="5528"/>
                    <a:pt x="697" y="5889"/>
                  </a:cubicBezTo>
                  <a:cubicBezTo>
                    <a:pt x="629" y="6223"/>
                    <a:pt x="616" y="6437"/>
                    <a:pt x="616" y="6437"/>
                  </a:cubicBezTo>
                  <a:cubicBezTo>
                    <a:pt x="616" y="6437"/>
                    <a:pt x="1" y="7040"/>
                    <a:pt x="67" y="7347"/>
                  </a:cubicBezTo>
                  <a:cubicBezTo>
                    <a:pt x="116" y="7590"/>
                    <a:pt x="256" y="7656"/>
                    <a:pt x="394" y="7656"/>
                  </a:cubicBezTo>
                  <a:cubicBezTo>
                    <a:pt x="560" y="7656"/>
                    <a:pt x="723" y="7561"/>
                    <a:pt x="723" y="7561"/>
                  </a:cubicBezTo>
                  <a:lnTo>
                    <a:pt x="723" y="7561"/>
                  </a:lnTo>
                  <a:cubicBezTo>
                    <a:pt x="723" y="7561"/>
                    <a:pt x="188" y="8083"/>
                    <a:pt x="188" y="8497"/>
                  </a:cubicBezTo>
                  <a:cubicBezTo>
                    <a:pt x="188" y="8771"/>
                    <a:pt x="444" y="8815"/>
                    <a:pt x="614" y="8815"/>
                  </a:cubicBezTo>
                  <a:cubicBezTo>
                    <a:pt x="694" y="8815"/>
                    <a:pt x="754" y="8805"/>
                    <a:pt x="763" y="8805"/>
                  </a:cubicBezTo>
                  <a:cubicBezTo>
                    <a:pt x="750" y="8832"/>
                    <a:pt x="295" y="9314"/>
                    <a:pt x="456" y="9768"/>
                  </a:cubicBezTo>
                  <a:cubicBezTo>
                    <a:pt x="524" y="9984"/>
                    <a:pt x="859" y="10013"/>
                    <a:pt x="1032" y="10013"/>
                  </a:cubicBezTo>
                  <a:cubicBezTo>
                    <a:pt x="1096" y="10013"/>
                    <a:pt x="1137" y="10009"/>
                    <a:pt x="1137" y="10009"/>
                  </a:cubicBezTo>
                  <a:lnTo>
                    <a:pt x="1137" y="10009"/>
                  </a:lnTo>
                  <a:cubicBezTo>
                    <a:pt x="1137" y="10009"/>
                    <a:pt x="1044" y="10732"/>
                    <a:pt x="1512" y="10985"/>
                  </a:cubicBezTo>
                  <a:cubicBezTo>
                    <a:pt x="1601" y="11036"/>
                    <a:pt x="1714" y="11054"/>
                    <a:pt x="1829" y="11054"/>
                  </a:cubicBezTo>
                  <a:cubicBezTo>
                    <a:pt x="2112" y="11054"/>
                    <a:pt x="2409" y="10946"/>
                    <a:pt x="2409" y="10946"/>
                  </a:cubicBezTo>
                  <a:cubicBezTo>
                    <a:pt x="2409" y="10946"/>
                    <a:pt x="2796" y="11226"/>
                    <a:pt x="3492" y="11493"/>
                  </a:cubicBezTo>
                  <a:cubicBezTo>
                    <a:pt x="4162" y="11758"/>
                    <a:pt x="5111" y="12011"/>
                    <a:pt x="6259" y="12011"/>
                  </a:cubicBezTo>
                  <a:cubicBezTo>
                    <a:pt x="6852" y="12011"/>
                    <a:pt x="7499" y="11943"/>
                    <a:pt x="8187" y="11775"/>
                  </a:cubicBezTo>
                  <a:cubicBezTo>
                    <a:pt x="9698" y="11386"/>
                    <a:pt x="10595" y="10812"/>
                    <a:pt x="11130" y="10290"/>
                  </a:cubicBezTo>
                  <a:cubicBezTo>
                    <a:pt x="11799" y="9648"/>
                    <a:pt x="11892" y="9086"/>
                    <a:pt x="11892" y="9086"/>
                  </a:cubicBezTo>
                  <a:cubicBezTo>
                    <a:pt x="11892" y="9086"/>
                    <a:pt x="12114" y="9225"/>
                    <a:pt x="12346" y="9225"/>
                  </a:cubicBezTo>
                  <a:cubicBezTo>
                    <a:pt x="12488" y="9225"/>
                    <a:pt x="12634" y="9173"/>
                    <a:pt x="12735" y="9005"/>
                  </a:cubicBezTo>
                  <a:cubicBezTo>
                    <a:pt x="13083" y="8417"/>
                    <a:pt x="12347" y="7816"/>
                    <a:pt x="12320" y="7789"/>
                  </a:cubicBezTo>
                  <a:lnTo>
                    <a:pt x="12320" y="7789"/>
                  </a:lnTo>
                  <a:cubicBezTo>
                    <a:pt x="12341" y="7795"/>
                    <a:pt x="12518" y="7842"/>
                    <a:pt x="12690" y="7842"/>
                  </a:cubicBezTo>
                  <a:cubicBezTo>
                    <a:pt x="12849" y="7842"/>
                    <a:pt x="13004" y="7802"/>
                    <a:pt x="13029" y="7655"/>
                  </a:cubicBezTo>
                  <a:cubicBezTo>
                    <a:pt x="13110" y="7160"/>
                    <a:pt x="12227" y="6291"/>
                    <a:pt x="12227" y="6291"/>
                  </a:cubicBezTo>
                  <a:lnTo>
                    <a:pt x="12227" y="6291"/>
                  </a:lnTo>
                  <a:cubicBezTo>
                    <a:pt x="12227" y="6291"/>
                    <a:pt x="12304" y="6320"/>
                    <a:pt x="12404" y="6320"/>
                  </a:cubicBezTo>
                  <a:cubicBezTo>
                    <a:pt x="12547" y="6320"/>
                    <a:pt x="12737" y="6260"/>
                    <a:pt x="12815" y="5970"/>
                  </a:cubicBezTo>
                  <a:cubicBezTo>
                    <a:pt x="12962" y="5488"/>
                    <a:pt x="11799" y="4819"/>
                    <a:pt x="11799" y="4819"/>
                  </a:cubicBezTo>
                  <a:lnTo>
                    <a:pt x="11799" y="4819"/>
                  </a:lnTo>
                  <a:cubicBezTo>
                    <a:pt x="11799" y="4819"/>
                    <a:pt x="11874" y="4850"/>
                    <a:pt x="11964" y="4850"/>
                  </a:cubicBezTo>
                  <a:cubicBezTo>
                    <a:pt x="12070" y="4850"/>
                    <a:pt x="12196" y="4807"/>
                    <a:pt x="12240" y="4618"/>
                  </a:cubicBezTo>
                  <a:cubicBezTo>
                    <a:pt x="12254" y="4565"/>
                    <a:pt x="12266" y="4498"/>
                    <a:pt x="12266" y="4418"/>
                  </a:cubicBezTo>
                  <a:cubicBezTo>
                    <a:pt x="12266" y="4217"/>
                    <a:pt x="11865" y="3803"/>
                    <a:pt x="11357" y="3375"/>
                  </a:cubicBezTo>
                  <a:cubicBezTo>
                    <a:pt x="10474" y="2638"/>
                    <a:pt x="9270" y="1823"/>
                    <a:pt x="9270" y="1823"/>
                  </a:cubicBezTo>
                  <a:cubicBezTo>
                    <a:pt x="9243" y="1636"/>
                    <a:pt x="9177" y="1488"/>
                    <a:pt x="9083" y="1381"/>
                  </a:cubicBezTo>
                  <a:cubicBezTo>
                    <a:pt x="8922" y="1208"/>
                    <a:pt x="8682" y="1114"/>
                    <a:pt x="8428" y="1060"/>
                  </a:cubicBezTo>
                  <a:cubicBezTo>
                    <a:pt x="8256" y="1026"/>
                    <a:pt x="8082" y="1015"/>
                    <a:pt x="7931" y="1015"/>
                  </a:cubicBezTo>
                  <a:cubicBezTo>
                    <a:pt x="7671" y="1015"/>
                    <a:pt x="7478" y="1047"/>
                    <a:pt x="7478" y="1047"/>
                  </a:cubicBezTo>
                  <a:cubicBezTo>
                    <a:pt x="7478" y="1047"/>
                    <a:pt x="7839" y="899"/>
                    <a:pt x="7599" y="646"/>
                  </a:cubicBezTo>
                  <a:cubicBezTo>
                    <a:pt x="7543" y="593"/>
                    <a:pt x="7426" y="572"/>
                    <a:pt x="7279" y="572"/>
                  </a:cubicBezTo>
                  <a:cubicBezTo>
                    <a:pt x="6753" y="572"/>
                    <a:pt x="5833" y="833"/>
                    <a:pt x="5833" y="833"/>
                  </a:cubicBezTo>
                  <a:cubicBezTo>
                    <a:pt x="5833" y="833"/>
                    <a:pt x="6261" y="218"/>
                    <a:pt x="5819" y="17"/>
                  </a:cubicBezTo>
                  <a:cubicBezTo>
                    <a:pt x="5793" y="6"/>
                    <a:pt x="5763" y="0"/>
                    <a:pt x="572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83" name="Google Shape;583;p35"/>
            <p:cNvSpPr/>
            <p:nvPr/>
          </p:nvSpPr>
          <p:spPr>
            <a:xfrm>
              <a:off x="2850849" y="2520583"/>
              <a:ext cx="68244" cy="67380"/>
            </a:xfrm>
            <a:custGeom>
              <a:avLst/>
              <a:gdLst/>
              <a:ahLst/>
              <a:cxnLst/>
              <a:rect l="l" t="t" r="r" b="b"/>
              <a:pathLst>
                <a:path w="1580" h="1560" extrusionOk="0">
                  <a:moveTo>
                    <a:pt x="363" y="0"/>
                  </a:moveTo>
                  <a:cubicBezTo>
                    <a:pt x="289" y="0"/>
                    <a:pt x="236" y="16"/>
                    <a:pt x="215" y="49"/>
                  </a:cubicBezTo>
                  <a:cubicBezTo>
                    <a:pt x="81" y="249"/>
                    <a:pt x="696" y="450"/>
                    <a:pt x="696" y="450"/>
                  </a:cubicBezTo>
                  <a:cubicBezTo>
                    <a:pt x="696" y="450"/>
                    <a:pt x="621" y="446"/>
                    <a:pt x="520" y="446"/>
                  </a:cubicBezTo>
                  <a:cubicBezTo>
                    <a:pt x="322" y="446"/>
                    <a:pt x="27" y="463"/>
                    <a:pt x="27" y="570"/>
                  </a:cubicBezTo>
                  <a:cubicBezTo>
                    <a:pt x="40" y="731"/>
                    <a:pt x="669" y="905"/>
                    <a:pt x="669" y="905"/>
                  </a:cubicBezTo>
                  <a:cubicBezTo>
                    <a:pt x="669" y="905"/>
                    <a:pt x="622" y="902"/>
                    <a:pt x="553" y="902"/>
                  </a:cubicBezTo>
                  <a:cubicBezTo>
                    <a:pt x="381" y="902"/>
                    <a:pt x="78" y="922"/>
                    <a:pt x="40" y="1065"/>
                  </a:cubicBezTo>
                  <a:cubicBezTo>
                    <a:pt x="1" y="1159"/>
                    <a:pt x="254" y="1199"/>
                    <a:pt x="361" y="1199"/>
                  </a:cubicBezTo>
                  <a:cubicBezTo>
                    <a:pt x="629" y="1199"/>
                    <a:pt x="1003" y="1413"/>
                    <a:pt x="1003" y="1413"/>
                  </a:cubicBezTo>
                  <a:cubicBezTo>
                    <a:pt x="1110" y="1467"/>
                    <a:pt x="1217" y="1520"/>
                    <a:pt x="1324" y="1560"/>
                  </a:cubicBezTo>
                  <a:cubicBezTo>
                    <a:pt x="1431" y="1467"/>
                    <a:pt x="1164" y="1346"/>
                    <a:pt x="1164" y="1346"/>
                  </a:cubicBezTo>
                  <a:lnTo>
                    <a:pt x="1164" y="1346"/>
                  </a:lnTo>
                  <a:cubicBezTo>
                    <a:pt x="1164" y="1346"/>
                    <a:pt x="1318" y="1370"/>
                    <a:pt x="1421" y="1370"/>
                  </a:cubicBezTo>
                  <a:cubicBezTo>
                    <a:pt x="1473" y="1370"/>
                    <a:pt x="1512" y="1364"/>
                    <a:pt x="1512" y="1346"/>
                  </a:cubicBezTo>
                  <a:cubicBezTo>
                    <a:pt x="1512" y="1279"/>
                    <a:pt x="1258" y="1078"/>
                    <a:pt x="1258" y="1078"/>
                  </a:cubicBezTo>
                  <a:lnTo>
                    <a:pt x="1258" y="1078"/>
                  </a:lnTo>
                  <a:cubicBezTo>
                    <a:pt x="1258" y="1078"/>
                    <a:pt x="1269" y="1079"/>
                    <a:pt x="1286" y="1079"/>
                  </a:cubicBezTo>
                  <a:cubicBezTo>
                    <a:pt x="1345" y="1079"/>
                    <a:pt x="1472" y="1071"/>
                    <a:pt x="1472" y="998"/>
                  </a:cubicBezTo>
                  <a:cubicBezTo>
                    <a:pt x="1472" y="905"/>
                    <a:pt x="1365" y="757"/>
                    <a:pt x="1351" y="744"/>
                  </a:cubicBezTo>
                  <a:lnTo>
                    <a:pt x="1351" y="744"/>
                  </a:lnTo>
                  <a:cubicBezTo>
                    <a:pt x="1360" y="744"/>
                    <a:pt x="1459" y="780"/>
                    <a:pt x="1523" y="780"/>
                  </a:cubicBezTo>
                  <a:cubicBezTo>
                    <a:pt x="1555" y="780"/>
                    <a:pt x="1579" y="771"/>
                    <a:pt x="1579" y="744"/>
                  </a:cubicBezTo>
                  <a:cubicBezTo>
                    <a:pt x="1579" y="650"/>
                    <a:pt x="1419" y="477"/>
                    <a:pt x="1419" y="477"/>
                  </a:cubicBezTo>
                  <a:cubicBezTo>
                    <a:pt x="1128" y="186"/>
                    <a:pt x="620" y="0"/>
                    <a:pt x="363" y="0"/>
                  </a:cubicBezTo>
                  <a:close/>
                </a:path>
              </a:pathLst>
            </a:custGeom>
            <a:solidFill>
              <a:srgbClr val="5B5B5F"/>
            </a:solidFill>
            <a:ln>
              <a:noFill/>
            </a:ln>
          </p:spPr>
          <p:txBody>
            <a:bodyPr spcFirstLastPara="1" wrap="square" lIns="121900" tIns="121900" rIns="121900" bIns="121900" anchor="ctr" anchorCtr="0">
              <a:noAutofit/>
            </a:bodyPr>
            <a:lstStyle/>
            <a:p>
              <a:endParaRPr sz="1867"/>
            </a:p>
          </p:txBody>
        </p:sp>
        <p:sp>
          <p:nvSpPr>
            <p:cNvPr id="584" name="Google Shape;584;p35"/>
            <p:cNvSpPr/>
            <p:nvPr/>
          </p:nvSpPr>
          <p:spPr>
            <a:xfrm>
              <a:off x="2799407" y="2776282"/>
              <a:ext cx="81547" cy="155709"/>
            </a:xfrm>
            <a:custGeom>
              <a:avLst/>
              <a:gdLst/>
              <a:ahLst/>
              <a:cxnLst/>
              <a:rect l="l" t="t" r="r" b="b"/>
              <a:pathLst>
                <a:path w="1888" h="3605" extrusionOk="0">
                  <a:moveTo>
                    <a:pt x="630" y="1"/>
                  </a:moveTo>
                  <a:cubicBezTo>
                    <a:pt x="523" y="1"/>
                    <a:pt x="362" y="241"/>
                    <a:pt x="241" y="669"/>
                  </a:cubicBezTo>
                  <a:lnTo>
                    <a:pt x="241" y="683"/>
                  </a:lnTo>
                  <a:cubicBezTo>
                    <a:pt x="81" y="1285"/>
                    <a:pt x="1" y="2262"/>
                    <a:pt x="255" y="3425"/>
                  </a:cubicBezTo>
                  <a:cubicBezTo>
                    <a:pt x="255" y="3425"/>
                    <a:pt x="466" y="3604"/>
                    <a:pt x="707" y="3604"/>
                  </a:cubicBezTo>
                  <a:cubicBezTo>
                    <a:pt x="815" y="3604"/>
                    <a:pt x="928" y="3568"/>
                    <a:pt x="1031" y="3465"/>
                  </a:cubicBezTo>
                  <a:cubicBezTo>
                    <a:pt x="1071" y="3425"/>
                    <a:pt x="1097" y="3385"/>
                    <a:pt x="1111" y="3345"/>
                  </a:cubicBezTo>
                  <a:cubicBezTo>
                    <a:pt x="1325" y="2943"/>
                    <a:pt x="1085" y="2128"/>
                    <a:pt x="1325" y="1525"/>
                  </a:cubicBezTo>
                  <a:cubicBezTo>
                    <a:pt x="1579" y="871"/>
                    <a:pt x="1887" y="630"/>
                    <a:pt x="1780" y="509"/>
                  </a:cubicBezTo>
                  <a:cubicBezTo>
                    <a:pt x="1760" y="491"/>
                    <a:pt x="1731" y="484"/>
                    <a:pt x="1696" y="484"/>
                  </a:cubicBezTo>
                  <a:cubicBezTo>
                    <a:pt x="1520" y="484"/>
                    <a:pt x="1202" y="672"/>
                    <a:pt x="1192" y="683"/>
                  </a:cubicBezTo>
                  <a:cubicBezTo>
                    <a:pt x="1204" y="656"/>
                    <a:pt x="1566" y="54"/>
                    <a:pt x="1379" y="54"/>
                  </a:cubicBezTo>
                  <a:cubicBezTo>
                    <a:pt x="1178" y="54"/>
                    <a:pt x="844" y="616"/>
                    <a:pt x="844" y="616"/>
                  </a:cubicBezTo>
                  <a:cubicBezTo>
                    <a:pt x="844" y="616"/>
                    <a:pt x="883" y="1"/>
                    <a:pt x="630"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85" name="Google Shape;585;p35"/>
            <p:cNvSpPr/>
            <p:nvPr/>
          </p:nvSpPr>
          <p:spPr>
            <a:xfrm>
              <a:off x="2751463" y="2527580"/>
              <a:ext cx="86126" cy="77185"/>
            </a:xfrm>
            <a:custGeom>
              <a:avLst/>
              <a:gdLst/>
              <a:ahLst/>
              <a:cxnLst/>
              <a:rect l="l" t="t" r="r" b="b"/>
              <a:pathLst>
                <a:path w="1994" h="1787" extrusionOk="0">
                  <a:moveTo>
                    <a:pt x="1187" y="0"/>
                  </a:moveTo>
                  <a:cubicBezTo>
                    <a:pt x="943" y="0"/>
                    <a:pt x="592" y="386"/>
                    <a:pt x="201" y="743"/>
                  </a:cubicBezTo>
                  <a:cubicBezTo>
                    <a:pt x="201" y="743"/>
                    <a:pt x="174" y="743"/>
                    <a:pt x="148" y="756"/>
                  </a:cubicBezTo>
                  <a:cubicBezTo>
                    <a:pt x="148" y="756"/>
                    <a:pt x="1" y="1010"/>
                    <a:pt x="81" y="1010"/>
                  </a:cubicBezTo>
                  <a:lnTo>
                    <a:pt x="349" y="1010"/>
                  </a:lnTo>
                  <a:cubicBezTo>
                    <a:pt x="349" y="1010"/>
                    <a:pt x="121" y="1198"/>
                    <a:pt x="201" y="1264"/>
                  </a:cubicBezTo>
                  <a:cubicBezTo>
                    <a:pt x="228" y="1291"/>
                    <a:pt x="263" y="1300"/>
                    <a:pt x="299" y="1300"/>
                  </a:cubicBezTo>
                  <a:cubicBezTo>
                    <a:pt x="370" y="1300"/>
                    <a:pt x="442" y="1264"/>
                    <a:pt x="442" y="1264"/>
                  </a:cubicBezTo>
                  <a:lnTo>
                    <a:pt x="442" y="1558"/>
                  </a:lnTo>
                  <a:lnTo>
                    <a:pt x="629" y="1451"/>
                  </a:lnTo>
                  <a:lnTo>
                    <a:pt x="629" y="1451"/>
                  </a:lnTo>
                  <a:cubicBezTo>
                    <a:pt x="629" y="1451"/>
                    <a:pt x="563" y="1786"/>
                    <a:pt x="696" y="1786"/>
                  </a:cubicBezTo>
                  <a:cubicBezTo>
                    <a:pt x="830" y="1786"/>
                    <a:pt x="923" y="1532"/>
                    <a:pt x="923" y="1532"/>
                  </a:cubicBezTo>
                  <a:lnTo>
                    <a:pt x="937" y="1772"/>
                  </a:lnTo>
                  <a:cubicBezTo>
                    <a:pt x="1057" y="1626"/>
                    <a:pt x="1125" y="1532"/>
                    <a:pt x="1164" y="1492"/>
                  </a:cubicBezTo>
                  <a:cubicBezTo>
                    <a:pt x="1619" y="1104"/>
                    <a:pt x="1993" y="1144"/>
                    <a:pt x="1993" y="1010"/>
                  </a:cubicBezTo>
                  <a:cubicBezTo>
                    <a:pt x="1993" y="897"/>
                    <a:pt x="1915" y="861"/>
                    <a:pt x="1814" y="861"/>
                  </a:cubicBezTo>
                  <a:cubicBezTo>
                    <a:pt x="1628" y="861"/>
                    <a:pt x="1365" y="984"/>
                    <a:pt x="1365" y="984"/>
                  </a:cubicBezTo>
                  <a:cubicBezTo>
                    <a:pt x="1365" y="984"/>
                    <a:pt x="1419" y="877"/>
                    <a:pt x="1633" y="716"/>
                  </a:cubicBezTo>
                  <a:cubicBezTo>
                    <a:pt x="1726" y="649"/>
                    <a:pt x="1874" y="529"/>
                    <a:pt x="1847" y="435"/>
                  </a:cubicBezTo>
                  <a:cubicBezTo>
                    <a:pt x="1827" y="379"/>
                    <a:pt x="1765" y="355"/>
                    <a:pt x="1682" y="355"/>
                  </a:cubicBezTo>
                  <a:cubicBezTo>
                    <a:pt x="1489" y="355"/>
                    <a:pt x="1180" y="486"/>
                    <a:pt x="1030" y="636"/>
                  </a:cubicBezTo>
                  <a:cubicBezTo>
                    <a:pt x="1071" y="582"/>
                    <a:pt x="1446" y="128"/>
                    <a:pt x="1298" y="33"/>
                  </a:cubicBezTo>
                  <a:cubicBezTo>
                    <a:pt x="1264" y="11"/>
                    <a:pt x="1227" y="0"/>
                    <a:pt x="1187"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86" name="Google Shape;586;p35"/>
            <p:cNvSpPr/>
            <p:nvPr/>
          </p:nvSpPr>
          <p:spPr>
            <a:xfrm>
              <a:off x="2416376" y="2559067"/>
              <a:ext cx="402165" cy="385148"/>
            </a:xfrm>
            <a:custGeom>
              <a:avLst/>
              <a:gdLst/>
              <a:ahLst/>
              <a:cxnLst/>
              <a:rect l="l" t="t" r="r" b="b"/>
              <a:pathLst>
                <a:path w="9311" h="8917" extrusionOk="0">
                  <a:moveTo>
                    <a:pt x="2275" y="0"/>
                  </a:moveTo>
                  <a:cubicBezTo>
                    <a:pt x="2275" y="0"/>
                    <a:pt x="1" y="5926"/>
                    <a:pt x="1338" y="8293"/>
                  </a:cubicBezTo>
                  <a:cubicBezTo>
                    <a:pt x="1583" y="8721"/>
                    <a:pt x="3388" y="8917"/>
                    <a:pt x="5218" y="8917"/>
                  </a:cubicBezTo>
                  <a:cubicBezTo>
                    <a:pt x="6886" y="8917"/>
                    <a:pt x="8575" y="8754"/>
                    <a:pt x="9123" y="8454"/>
                  </a:cubicBezTo>
                  <a:cubicBezTo>
                    <a:pt x="8869" y="7291"/>
                    <a:pt x="8949" y="6314"/>
                    <a:pt x="9109" y="5712"/>
                  </a:cubicBezTo>
                  <a:lnTo>
                    <a:pt x="9109" y="5698"/>
                  </a:lnTo>
                  <a:cubicBezTo>
                    <a:pt x="9136" y="5591"/>
                    <a:pt x="9311" y="4321"/>
                    <a:pt x="8120" y="3465"/>
                  </a:cubicBezTo>
                  <a:cubicBezTo>
                    <a:pt x="7356" y="2921"/>
                    <a:pt x="6579" y="2728"/>
                    <a:pt x="5875" y="2728"/>
                  </a:cubicBezTo>
                  <a:cubicBezTo>
                    <a:pt x="5852" y="2728"/>
                    <a:pt x="5829" y="2728"/>
                    <a:pt x="5806" y="2729"/>
                  </a:cubicBezTo>
                  <a:lnTo>
                    <a:pt x="5806" y="2529"/>
                  </a:lnTo>
                  <a:cubicBezTo>
                    <a:pt x="5782" y="2529"/>
                    <a:pt x="5757" y="2530"/>
                    <a:pt x="5733" y="2530"/>
                  </a:cubicBezTo>
                  <a:cubicBezTo>
                    <a:pt x="4292" y="2530"/>
                    <a:pt x="2669" y="1394"/>
                    <a:pt x="2275"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87" name="Google Shape;587;p35"/>
            <p:cNvSpPr/>
            <p:nvPr/>
          </p:nvSpPr>
          <p:spPr>
            <a:xfrm>
              <a:off x="2308826" y="1872522"/>
              <a:ext cx="276864" cy="302391"/>
            </a:xfrm>
            <a:custGeom>
              <a:avLst/>
              <a:gdLst/>
              <a:ahLst/>
              <a:cxnLst/>
              <a:rect l="l" t="t" r="r" b="b"/>
              <a:pathLst>
                <a:path w="6410" h="7001" extrusionOk="0">
                  <a:moveTo>
                    <a:pt x="3060" y="1"/>
                  </a:moveTo>
                  <a:cubicBezTo>
                    <a:pt x="2651" y="1"/>
                    <a:pt x="2410" y="98"/>
                    <a:pt x="2410" y="191"/>
                  </a:cubicBezTo>
                  <a:cubicBezTo>
                    <a:pt x="2410" y="366"/>
                    <a:pt x="2598" y="405"/>
                    <a:pt x="2598" y="405"/>
                  </a:cubicBezTo>
                  <a:cubicBezTo>
                    <a:pt x="2598" y="405"/>
                    <a:pt x="1193" y="446"/>
                    <a:pt x="444" y="1582"/>
                  </a:cubicBezTo>
                  <a:cubicBezTo>
                    <a:pt x="285" y="1826"/>
                    <a:pt x="329" y="1892"/>
                    <a:pt x="424" y="1892"/>
                  </a:cubicBezTo>
                  <a:cubicBezTo>
                    <a:pt x="538" y="1892"/>
                    <a:pt x="725" y="1796"/>
                    <a:pt x="725" y="1796"/>
                  </a:cubicBezTo>
                  <a:lnTo>
                    <a:pt x="725" y="1796"/>
                  </a:lnTo>
                  <a:cubicBezTo>
                    <a:pt x="725" y="1797"/>
                    <a:pt x="83" y="2546"/>
                    <a:pt x="16" y="3228"/>
                  </a:cubicBezTo>
                  <a:cubicBezTo>
                    <a:pt x="1" y="3356"/>
                    <a:pt x="41" y="3397"/>
                    <a:pt x="97" y="3397"/>
                  </a:cubicBezTo>
                  <a:cubicBezTo>
                    <a:pt x="194" y="3397"/>
                    <a:pt x="342" y="3277"/>
                    <a:pt x="350" y="3268"/>
                  </a:cubicBezTo>
                  <a:lnTo>
                    <a:pt x="350" y="3268"/>
                  </a:lnTo>
                  <a:cubicBezTo>
                    <a:pt x="337" y="3309"/>
                    <a:pt x="56" y="4097"/>
                    <a:pt x="230" y="4739"/>
                  </a:cubicBezTo>
                  <a:cubicBezTo>
                    <a:pt x="281" y="4915"/>
                    <a:pt x="361" y="4966"/>
                    <a:pt x="436" y="4966"/>
                  </a:cubicBezTo>
                  <a:cubicBezTo>
                    <a:pt x="538" y="4966"/>
                    <a:pt x="631" y="4873"/>
                    <a:pt x="631" y="4873"/>
                  </a:cubicBezTo>
                  <a:cubicBezTo>
                    <a:pt x="631" y="4873"/>
                    <a:pt x="859" y="6879"/>
                    <a:pt x="3695" y="7000"/>
                  </a:cubicBezTo>
                  <a:cubicBezTo>
                    <a:pt x="3761" y="6639"/>
                    <a:pt x="3895" y="6130"/>
                    <a:pt x="4123" y="5556"/>
                  </a:cubicBezTo>
                  <a:lnTo>
                    <a:pt x="4082" y="5542"/>
                  </a:lnTo>
                  <a:cubicBezTo>
                    <a:pt x="3945" y="5559"/>
                    <a:pt x="3816" y="5567"/>
                    <a:pt x="3694" y="5567"/>
                  </a:cubicBezTo>
                  <a:cubicBezTo>
                    <a:pt x="1854" y="5567"/>
                    <a:pt x="1701" y="3696"/>
                    <a:pt x="1701" y="3696"/>
                  </a:cubicBezTo>
                  <a:cubicBezTo>
                    <a:pt x="1701" y="3696"/>
                    <a:pt x="1594" y="3994"/>
                    <a:pt x="1548" y="3994"/>
                  </a:cubicBezTo>
                  <a:cubicBezTo>
                    <a:pt x="1545" y="3994"/>
                    <a:pt x="1543" y="3992"/>
                    <a:pt x="1540" y="3990"/>
                  </a:cubicBezTo>
                  <a:cubicBezTo>
                    <a:pt x="1487" y="3937"/>
                    <a:pt x="1086" y="3027"/>
                    <a:pt x="1822" y="2024"/>
                  </a:cubicBezTo>
                  <a:cubicBezTo>
                    <a:pt x="2253" y="1425"/>
                    <a:pt x="2890" y="1212"/>
                    <a:pt x="3472" y="1212"/>
                  </a:cubicBezTo>
                  <a:cubicBezTo>
                    <a:pt x="3865" y="1212"/>
                    <a:pt x="4233" y="1309"/>
                    <a:pt x="4497" y="1449"/>
                  </a:cubicBezTo>
                  <a:cubicBezTo>
                    <a:pt x="5607" y="2037"/>
                    <a:pt x="5540" y="3228"/>
                    <a:pt x="5527" y="3309"/>
                  </a:cubicBezTo>
                  <a:cubicBezTo>
                    <a:pt x="5728" y="3107"/>
                    <a:pt x="5955" y="2907"/>
                    <a:pt x="6195" y="2733"/>
                  </a:cubicBezTo>
                  <a:cubicBezTo>
                    <a:pt x="6195" y="2733"/>
                    <a:pt x="6409" y="1128"/>
                    <a:pt x="4724" y="392"/>
                  </a:cubicBezTo>
                  <a:cubicBezTo>
                    <a:pt x="4048" y="98"/>
                    <a:pt x="3470" y="1"/>
                    <a:pt x="30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88" name="Google Shape;588;p35"/>
            <p:cNvSpPr/>
            <p:nvPr/>
          </p:nvSpPr>
          <p:spPr>
            <a:xfrm>
              <a:off x="2355690" y="1924829"/>
              <a:ext cx="195316" cy="188190"/>
            </a:xfrm>
            <a:custGeom>
              <a:avLst/>
              <a:gdLst/>
              <a:ahLst/>
              <a:cxnLst/>
              <a:rect l="l" t="t" r="r" b="b"/>
              <a:pathLst>
                <a:path w="4522" h="4357" extrusionOk="0">
                  <a:moveTo>
                    <a:pt x="2387" y="1"/>
                  </a:moveTo>
                  <a:cubicBezTo>
                    <a:pt x="1805" y="1"/>
                    <a:pt x="1168" y="214"/>
                    <a:pt x="737" y="813"/>
                  </a:cubicBezTo>
                  <a:cubicBezTo>
                    <a:pt x="1" y="1816"/>
                    <a:pt x="402" y="2726"/>
                    <a:pt x="455" y="2779"/>
                  </a:cubicBezTo>
                  <a:cubicBezTo>
                    <a:pt x="458" y="2781"/>
                    <a:pt x="460" y="2783"/>
                    <a:pt x="463" y="2783"/>
                  </a:cubicBezTo>
                  <a:cubicBezTo>
                    <a:pt x="509" y="2783"/>
                    <a:pt x="616" y="2485"/>
                    <a:pt x="616" y="2485"/>
                  </a:cubicBezTo>
                  <a:cubicBezTo>
                    <a:pt x="616" y="2485"/>
                    <a:pt x="769" y="4356"/>
                    <a:pt x="2609" y="4356"/>
                  </a:cubicBezTo>
                  <a:cubicBezTo>
                    <a:pt x="2731" y="4356"/>
                    <a:pt x="2860" y="4348"/>
                    <a:pt x="2997" y="4331"/>
                  </a:cubicBezTo>
                  <a:lnTo>
                    <a:pt x="3038" y="4345"/>
                  </a:lnTo>
                  <a:cubicBezTo>
                    <a:pt x="3318" y="3622"/>
                    <a:pt x="3760" y="2806"/>
                    <a:pt x="4442" y="2098"/>
                  </a:cubicBezTo>
                  <a:cubicBezTo>
                    <a:pt x="4455" y="2017"/>
                    <a:pt x="4522" y="826"/>
                    <a:pt x="3412" y="238"/>
                  </a:cubicBezTo>
                  <a:cubicBezTo>
                    <a:pt x="3148" y="98"/>
                    <a:pt x="2780" y="1"/>
                    <a:pt x="2387"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89" name="Google Shape;589;p35"/>
            <p:cNvSpPr/>
            <p:nvPr/>
          </p:nvSpPr>
          <p:spPr>
            <a:xfrm>
              <a:off x="2943842" y="2117424"/>
              <a:ext cx="60124" cy="144695"/>
            </a:xfrm>
            <a:custGeom>
              <a:avLst/>
              <a:gdLst/>
              <a:ahLst/>
              <a:cxnLst/>
              <a:rect l="l" t="t" r="r" b="b"/>
              <a:pathLst>
                <a:path w="1392" h="3350" extrusionOk="0">
                  <a:moveTo>
                    <a:pt x="526" y="1"/>
                  </a:moveTo>
                  <a:cubicBezTo>
                    <a:pt x="504" y="1"/>
                    <a:pt x="482" y="13"/>
                    <a:pt x="482" y="32"/>
                  </a:cubicBezTo>
                  <a:lnTo>
                    <a:pt x="469" y="73"/>
                  </a:lnTo>
                  <a:cubicBezTo>
                    <a:pt x="455" y="86"/>
                    <a:pt x="455" y="100"/>
                    <a:pt x="455" y="100"/>
                  </a:cubicBezTo>
                  <a:cubicBezTo>
                    <a:pt x="443" y="113"/>
                    <a:pt x="443" y="139"/>
                    <a:pt x="429" y="153"/>
                  </a:cubicBezTo>
                  <a:cubicBezTo>
                    <a:pt x="416" y="153"/>
                    <a:pt x="416" y="166"/>
                    <a:pt x="402" y="166"/>
                  </a:cubicBezTo>
                  <a:lnTo>
                    <a:pt x="389" y="180"/>
                  </a:lnTo>
                  <a:lnTo>
                    <a:pt x="362" y="193"/>
                  </a:lnTo>
                  <a:cubicBezTo>
                    <a:pt x="348" y="207"/>
                    <a:pt x="348" y="207"/>
                    <a:pt x="336" y="207"/>
                  </a:cubicBezTo>
                  <a:cubicBezTo>
                    <a:pt x="322" y="220"/>
                    <a:pt x="309" y="220"/>
                    <a:pt x="282" y="220"/>
                  </a:cubicBezTo>
                  <a:lnTo>
                    <a:pt x="229" y="220"/>
                  </a:lnTo>
                  <a:cubicBezTo>
                    <a:pt x="202" y="220"/>
                    <a:pt x="188" y="220"/>
                    <a:pt x="175" y="207"/>
                  </a:cubicBezTo>
                  <a:cubicBezTo>
                    <a:pt x="155" y="207"/>
                    <a:pt x="142" y="199"/>
                    <a:pt x="125" y="195"/>
                  </a:cubicBezTo>
                  <a:lnTo>
                    <a:pt x="125" y="195"/>
                  </a:lnTo>
                  <a:cubicBezTo>
                    <a:pt x="124" y="194"/>
                    <a:pt x="123" y="194"/>
                    <a:pt x="122" y="193"/>
                  </a:cubicBezTo>
                  <a:lnTo>
                    <a:pt x="121" y="194"/>
                  </a:lnTo>
                  <a:lnTo>
                    <a:pt x="121" y="194"/>
                  </a:lnTo>
                  <a:cubicBezTo>
                    <a:pt x="117" y="193"/>
                    <a:pt x="113" y="193"/>
                    <a:pt x="108" y="193"/>
                  </a:cubicBezTo>
                  <a:cubicBezTo>
                    <a:pt x="101" y="189"/>
                    <a:pt x="93" y="188"/>
                    <a:pt x="84" y="188"/>
                  </a:cubicBezTo>
                  <a:cubicBezTo>
                    <a:pt x="62" y="188"/>
                    <a:pt x="38" y="200"/>
                    <a:pt x="27" y="220"/>
                  </a:cubicBezTo>
                  <a:cubicBezTo>
                    <a:pt x="1" y="246"/>
                    <a:pt x="15" y="300"/>
                    <a:pt x="41" y="327"/>
                  </a:cubicBezTo>
                  <a:lnTo>
                    <a:pt x="54" y="327"/>
                  </a:lnTo>
                  <a:cubicBezTo>
                    <a:pt x="215" y="434"/>
                    <a:pt x="375" y="541"/>
                    <a:pt x="523" y="662"/>
                  </a:cubicBezTo>
                  <a:cubicBezTo>
                    <a:pt x="603" y="728"/>
                    <a:pt x="670" y="795"/>
                    <a:pt x="737" y="862"/>
                  </a:cubicBezTo>
                  <a:cubicBezTo>
                    <a:pt x="803" y="929"/>
                    <a:pt x="871" y="995"/>
                    <a:pt x="924" y="1076"/>
                  </a:cubicBezTo>
                  <a:cubicBezTo>
                    <a:pt x="964" y="1143"/>
                    <a:pt x="1004" y="1223"/>
                    <a:pt x="1017" y="1304"/>
                  </a:cubicBezTo>
                  <a:cubicBezTo>
                    <a:pt x="1017" y="1330"/>
                    <a:pt x="1017" y="1370"/>
                    <a:pt x="1004" y="1397"/>
                  </a:cubicBezTo>
                  <a:cubicBezTo>
                    <a:pt x="991" y="1423"/>
                    <a:pt x="991" y="1450"/>
                    <a:pt x="978" y="1464"/>
                  </a:cubicBezTo>
                  <a:lnTo>
                    <a:pt x="951" y="1518"/>
                  </a:lnTo>
                  <a:lnTo>
                    <a:pt x="910" y="1557"/>
                  </a:lnTo>
                  <a:cubicBezTo>
                    <a:pt x="897" y="1571"/>
                    <a:pt x="897" y="1598"/>
                    <a:pt x="871" y="1598"/>
                  </a:cubicBezTo>
                  <a:cubicBezTo>
                    <a:pt x="844" y="1625"/>
                    <a:pt x="817" y="1637"/>
                    <a:pt x="777" y="1651"/>
                  </a:cubicBezTo>
                  <a:cubicBezTo>
                    <a:pt x="750" y="1651"/>
                    <a:pt x="723" y="1657"/>
                    <a:pt x="697" y="1657"/>
                  </a:cubicBezTo>
                  <a:cubicBezTo>
                    <a:pt x="683" y="1657"/>
                    <a:pt x="670" y="1656"/>
                    <a:pt x="657" y="1651"/>
                  </a:cubicBezTo>
                  <a:cubicBezTo>
                    <a:pt x="630" y="1651"/>
                    <a:pt x="576" y="1651"/>
                    <a:pt x="550" y="1637"/>
                  </a:cubicBezTo>
                  <a:lnTo>
                    <a:pt x="536" y="1637"/>
                  </a:lnTo>
                  <a:cubicBezTo>
                    <a:pt x="525" y="1632"/>
                    <a:pt x="512" y="1629"/>
                    <a:pt x="498" y="1629"/>
                  </a:cubicBezTo>
                  <a:cubicBezTo>
                    <a:pt x="479" y="1629"/>
                    <a:pt x="458" y="1636"/>
                    <a:pt x="443" y="1651"/>
                  </a:cubicBezTo>
                  <a:cubicBezTo>
                    <a:pt x="402" y="1691"/>
                    <a:pt x="402" y="1758"/>
                    <a:pt x="443" y="1798"/>
                  </a:cubicBezTo>
                  <a:cubicBezTo>
                    <a:pt x="509" y="1865"/>
                    <a:pt x="576" y="1946"/>
                    <a:pt x="643" y="2012"/>
                  </a:cubicBezTo>
                  <a:cubicBezTo>
                    <a:pt x="710" y="2092"/>
                    <a:pt x="777" y="2160"/>
                    <a:pt x="830" y="2240"/>
                  </a:cubicBezTo>
                  <a:cubicBezTo>
                    <a:pt x="871" y="2280"/>
                    <a:pt x="897" y="2320"/>
                    <a:pt x="924" y="2360"/>
                  </a:cubicBezTo>
                  <a:lnTo>
                    <a:pt x="1004" y="2481"/>
                  </a:lnTo>
                  <a:lnTo>
                    <a:pt x="1085" y="2601"/>
                  </a:lnTo>
                  <a:cubicBezTo>
                    <a:pt x="1111" y="2641"/>
                    <a:pt x="1138" y="2695"/>
                    <a:pt x="1151" y="2734"/>
                  </a:cubicBezTo>
                  <a:cubicBezTo>
                    <a:pt x="1165" y="2775"/>
                    <a:pt x="1192" y="2815"/>
                    <a:pt x="1205" y="2868"/>
                  </a:cubicBezTo>
                  <a:cubicBezTo>
                    <a:pt x="1218" y="2909"/>
                    <a:pt x="1218" y="2948"/>
                    <a:pt x="1231" y="2989"/>
                  </a:cubicBezTo>
                  <a:lnTo>
                    <a:pt x="1231" y="3055"/>
                  </a:lnTo>
                  <a:lnTo>
                    <a:pt x="1231" y="3082"/>
                  </a:lnTo>
                  <a:lnTo>
                    <a:pt x="1231" y="3096"/>
                  </a:lnTo>
                  <a:lnTo>
                    <a:pt x="1218" y="3109"/>
                  </a:lnTo>
                  <a:lnTo>
                    <a:pt x="1218" y="3136"/>
                  </a:lnTo>
                  <a:cubicBezTo>
                    <a:pt x="1205" y="3136"/>
                    <a:pt x="1205" y="3136"/>
                    <a:pt x="1205" y="3150"/>
                  </a:cubicBezTo>
                  <a:cubicBezTo>
                    <a:pt x="1192" y="3150"/>
                    <a:pt x="1192" y="3162"/>
                    <a:pt x="1192" y="3162"/>
                  </a:cubicBezTo>
                  <a:lnTo>
                    <a:pt x="1165" y="3176"/>
                  </a:lnTo>
                  <a:lnTo>
                    <a:pt x="1044" y="3216"/>
                  </a:lnTo>
                  <a:lnTo>
                    <a:pt x="897" y="3216"/>
                  </a:lnTo>
                  <a:cubicBezTo>
                    <a:pt x="803" y="3216"/>
                    <a:pt x="710" y="3203"/>
                    <a:pt x="616" y="3176"/>
                  </a:cubicBezTo>
                  <a:cubicBezTo>
                    <a:pt x="589" y="3176"/>
                    <a:pt x="562" y="3189"/>
                    <a:pt x="550" y="3216"/>
                  </a:cubicBezTo>
                  <a:cubicBezTo>
                    <a:pt x="536" y="3243"/>
                    <a:pt x="562" y="3269"/>
                    <a:pt x="589" y="3283"/>
                  </a:cubicBezTo>
                  <a:cubicBezTo>
                    <a:pt x="683" y="3310"/>
                    <a:pt x="790" y="3337"/>
                    <a:pt x="897" y="3350"/>
                  </a:cubicBezTo>
                  <a:lnTo>
                    <a:pt x="1058" y="3350"/>
                  </a:lnTo>
                  <a:cubicBezTo>
                    <a:pt x="1111" y="3350"/>
                    <a:pt x="1165" y="3337"/>
                    <a:pt x="1231" y="3310"/>
                  </a:cubicBezTo>
                  <a:cubicBezTo>
                    <a:pt x="1245" y="3310"/>
                    <a:pt x="1258" y="3296"/>
                    <a:pt x="1272" y="3283"/>
                  </a:cubicBezTo>
                  <a:lnTo>
                    <a:pt x="1312" y="3257"/>
                  </a:lnTo>
                  <a:cubicBezTo>
                    <a:pt x="1325" y="3243"/>
                    <a:pt x="1338" y="3230"/>
                    <a:pt x="1352" y="3203"/>
                  </a:cubicBezTo>
                  <a:lnTo>
                    <a:pt x="1365" y="3176"/>
                  </a:lnTo>
                  <a:cubicBezTo>
                    <a:pt x="1365" y="3176"/>
                    <a:pt x="1365" y="3162"/>
                    <a:pt x="1379" y="3162"/>
                  </a:cubicBezTo>
                  <a:lnTo>
                    <a:pt x="1379" y="3150"/>
                  </a:lnTo>
                  <a:lnTo>
                    <a:pt x="1379" y="3136"/>
                  </a:lnTo>
                  <a:lnTo>
                    <a:pt x="1379" y="3123"/>
                  </a:lnTo>
                  <a:lnTo>
                    <a:pt x="1392" y="3109"/>
                  </a:lnTo>
                  <a:lnTo>
                    <a:pt x="1392" y="3069"/>
                  </a:lnTo>
                  <a:lnTo>
                    <a:pt x="1392" y="2975"/>
                  </a:lnTo>
                  <a:cubicBezTo>
                    <a:pt x="1392" y="2922"/>
                    <a:pt x="1379" y="2868"/>
                    <a:pt x="1365" y="2815"/>
                  </a:cubicBezTo>
                  <a:cubicBezTo>
                    <a:pt x="1352" y="2761"/>
                    <a:pt x="1325" y="2708"/>
                    <a:pt x="1312" y="2668"/>
                  </a:cubicBezTo>
                  <a:cubicBezTo>
                    <a:pt x="1285" y="2614"/>
                    <a:pt x="1258" y="2561"/>
                    <a:pt x="1245" y="2520"/>
                  </a:cubicBezTo>
                  <a:cubicBezTo>
                    <a:pt x="1218" y="2467"/>
                    <a:pt x="1192" y="2427"/>
                    <a:pt x="1165" y="2387"/>
                  </a:cubicBezTo>
                  <a:cubicBezTo>
                    <a:pt x="1111" y="2293"/>
                    <a:pt x="1044" y="2213"/>
                    <a:pt x="991" y="2119"/>
                  </a:cubicBezTo>
                  <a:lnTo>
                    <a:pt x="790" y="1878"/>
                  </a:lnTo>
                  <a:cubicBezTo>
                    <a:pt x="782" y="1870"/>
                    <a:pt x="773" y="1861"/>
                    <a:pt x="764" y="1851"/>
                  </a:cubicBezTo>
                  <a:lnTo>
                    <a:pt x="764" y="1851"/>
                  </a:lnTo>
                  <a:cubicBezTo>
                    <a:pt x="785" y="1848"/>
                    <a:pt x="807" y="1843"/>
                    <a:pt x="830" y="1839"/>
                  </a:cubicBezTo>
                  <a:cubicBezTo>
                    <a:pt x="884" y="1825"/>
                    <a:pt x="951" y="1798"/>
                    <a:pt x="991" y="1758"/>
                  </a:cubicBezTo>
                  <a:cubicBezTo>
                    <a:pt x="1017" y="1744"/>
                    <a:pt x="1044" y="1718"/>
                    <a:pt x="1071" y="1691"/>
                  </a:cubicBezTo>
                  <a:cubicBezTo>
                    <a:pt x="1085" y="1678"/>
                    <a:pt x="1098" y="1651"/>
                    <a:pt x="1124" y="1625"/>
                  </a:cubicBezTo>
                  <a:lnTo>
                    <a:pt x="1165" y="1544"/>
                  </a:lnTo>
                  <a:cubicBezTo>
                    <a:pt x="1178" y="1518"/>
                    <a:pt x="1178" y="1491"/>
                    <a:pt x="1192" y="1464"/>
                  </a:cubicBezTo>
                  <a:cubicBezTo>
                    <a:pt x="1218" y="1411"/>
                    <a:pt x="1218" y="1343"/>
                    <a:pt x="1205" y="1277"/>
                  </a:cubicBezTo>
                  <a:cubicBezTo>
                    <a:pt x="1192" y="1156"/>
                    <a:pt x="1138" y="1049"/>
                    <a:pt x="1071" y="969"/>
                  </a:cubicBezTo>
                  <a:cubicBezTo>
                    <a:pt x="951" y="781"/>
                    <a:pt x="790" y="648"/>
                    <a:pt x="630" y="528"/>
                  </a:cubicBezTo>
                  <a:cubicBezTo>
                    <a:pt x="550" y="460"/>
                    <a:pt x="469" y="407"/>
                    <a:pt x="389" y="353"/>
                  </a:cubicBezTo>
                  <a:cubicBezTo>
                    <a:pt x="381" y="349"/>
                    <a:pt x="372" y="344"/>
                    <a:pt x="364" y="339"/>
                  </a:cubicBezTo>
                  <a:lnTo>
                    <a:pt x="364" y="339"/>
                  </a:lnTo>
                  <a:cubicBezTo>
                    <a:pt x="372" y="335"/>
                    <a:pt x="381" y="331"/>
                    <a:pt x="389" y="327"/>
                  </a:cubicBezTo>
                  <a:cubicBezTo>
                    <a:pt x="402" y="327"/>
                    <a:pt x="416" y="314"/>
                    <a:pt x="429" y="314"/>
                  </a:cubicBezTo>
                  <a:lnTo>
                    <a:pt x="455" y="287"/>
                  </a:lnTo>
                  <a:lnTo>
                    <a:pt x="496" y="246"/>
                  </a:lnTo>
                  <a:cubicBezTo>
                    <a:pt x="509" y="246"/>
                    <a:pt x="509" y="234"/>
                    <a:pt x="523" y="220"/>
                  </a:cubicBezTo>
                  <a:lnTo>
                    <a:pt x="562" y="139"/>
                  </a:lnTo>
                  <a:cubicBezTo>
                    <a:pt x="562" y="126"/>
                    <a:pt x="562" y="113"/>
                    <a:pt x="576" y="100"/>
                  </a:cubicBezTo>
                  <a:lnTo>
                    <a:pt x="576" y="73"/>
                  </a:lnTo>
                  <a:cubicBezTo>
                    <a:pt x="589" y="46"/>
                    <a:pt x="576" y="19"/>
                    <a:pt x="550" y="6"/>
                  </a:cubicBezTo>
                  <a:cubicBezTo>
                    <a:pt x="543" y="2"/>
                    <a:pt x="534" y="1"/>
                    <a:pt x="526"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0" name="Google Shape;590;p35"/>
            <p:cNvSpPr/>
            <p:nvPr/>
          </p:nvSpPr>
          <p:spPr>
            <a:xfrm>
              <a:off x="2593162" y="1916579"/>
              <a:ext cx="247320" cy="85003"/>
            </a:xfrm>
            <a:custGeom>
              <a:avLst/>
              <a:gdLst/>
              <a:ahLst/>
              <a:cxnLst/>
              <a:rect l="l" t="t" r="r" b="b"/>
              <a:pathLst>
                <a:path w="5726" h="1968" extrusionOk="0">
                  <a:moveTo>
                    <a:pt x="2047" y="1"/>
                  </a:moveTo>
                  <a:cubicBezTo>
                    <a:pt x="1967" y="15"/>
                    <a:pt x="1886" y="41"/>
                    <a:pt x="1820" y="81"/>
                  </a:cubicBezTo>
                  <a:cubicBezTo>
                    <a:pt x="1672" y="134"/>
                    <a:pt x="1539" y="215"/>
                    <a:pt x="1419" y="295"/>
                  </a:cubicBezTo>
                  <a:cubicBezTo>
                    <a:pt x="1164" y="455"/>
                    <a:pt x="923" y="630"/>
                    <a:pt x="696" y="803"/>
                  </a:cubicBezTo>
                  <a:cubicBezTo>
                    <a:pt x="468" y="990"/>
                    <a:pt x="242" y="1178"/>
                    <a:pt x="14" y="1379"/>
                  </a:cubicBezTo>
                  <a:cubicBezTo>
                    <a:pt x="1" y="1392"/>
                    <a:pt x="1" y="1432"/>
                    <a:pt x="14" y="1445"/>
                  </a:cubicBezTo>
                  <a:cubicBezTo>
                    <a:pt x="22" y="1461"/>
                    <a:pt x="39" y="1468"/>
                    <a:pt x="57" y="1468"/>
                  </a:cubicBezTo>
                  <a:cubicBezTo>
                    <a:pt x="70" y="1468"/>
                    <a:pt x="83" y="1464"/>
                    <a:pt x="94" y="1459"/>
                  </a:cubicBezTo>
                  <a:cubicBezTo>
                    <a:pt x="322" y="1272"/>
                    <a:pt x="549" y="1097"/>
                    <a:pt x="789" y="924"/>
                  </a:cubicBezTo>
                  <a:cubicBezTo>
                    <a:pt x="1017" y="750"/>
                    <a:pt x="1258" y="589"/>
                    <a:pt x="1512" y="443"/>
                  </a:cubicBezTo>
                  <a:cubicBezTo>
                    <a:pt x="1633" y="375"/>
                    <a:pt x="1766" y="295"/>
                    <a:pt x="1886" y="255"/>
                  </a:cubicBezTo>
                  <a:cubicBezTo>
                    <a:pt x="1954" y="229"/>
                    <a:pt x="2020" y="202"/>
                    <a:pt x="2074" y="188"/>
                  </a:cubicBezTo>
                  <a:lnTo>
                    <a:pt x="2154" y="188"/>
                  </a:lnTo>
                  <a:cubicBezTo>
                    <a:pt x="2163" y="188"/>
                    <a:pt x="2172" y="194"/>
                    <a:pt x="2181" y="198"/>
                  </a:cubicBezTo>
                  <a:lnTo>
                    <a:pt x="2181" y="198"/>
                  </a:lnTo>
                  <a:lnTo>
                    <a:pt x="2181" y="202"/>
                  </a:lnTo>
                  <a:lnTo>
                    <a:pt x="2195" y="202"/>
                  </a:lnTo>
                  <a:cubicBezTo>
                    <a:pt x="2189" y="202"/>
                    <a:pt x="2188" y="202"/>
                    <a:pt x="2188" y="201"/>
                  </a:cubicBezTo>
                  <a:lnTo>
                    <a:pt x="2188" y="201"/>
                  </a:lnTo>
                  <a:cubicBezTo>
                    <a:pt x="2190" y="201"/>
                    <a:pt x="2192" y="202"/>
                    <a:pt x="2195" y="202"/>
                  </a:cubicBezTo>
                  <a:lnTo>
                    <a:pt x="2207" y="202"/>
                  </a:lnTo>
                  <a:lnTo>
                    <a:pt x="2221" y="215"/>
                  </a:lnTo>
                  <a:lnTo>
                    <a:pt x="2248" y="229"/>
                  </a:lnTo>
                  <a:lnTo>
                    <a:pt x="2261" y="241"/>
                  </a:lnTo>
                  <a:lnTo>
                    <a:pt x="2288" y="268"/>
                  </a:lnTo>
                  <a:cubicBezTo>
                    <a:pt x="2288" y="282"/>
                    <a:pt x="2302" y="282"/>
                    <a:pt x="2302" y="295"/>
                  </a:cubicBezTo>
                  <a:cubicBezTo>
                    <a:pt x="2314" y="309"/>
                    <a:pt x="2314" y="322"/>
                    <a:pt x="2314" y="336"/>
                  </a:cubicBezTo>
                  <a:cubicBezTo>
                    <a:pt x="2328" y="375"/>
                    <a:pt x="2328" y="443"/>
                    <a:pt x="2314" y="496"/>
                  </a:cubicBezTo>
                  <a:cubicBezTo>
                    <a:pt x="2302" y="562"/>
                    <a:pt x="2275" y="630"/>
                    <a:pt x="2248" y="683"/>
                  </a:cubicBezTo>
                  <a:cubicBezTo>
                    <a:pt x="2221" y="750"/>
                    <a:pt x="2181" y="803"/>
                    <a:pt x="2154" y="857"/>
                  </a:cubicBezTo>
                  <a:cubicBezTo>
                    <a:pt x="2141" y="883"/>
                    <a:pt x="2127" y="910"/>
                    <a:pt x="2141" y="937"/>
                  </a:cubicBezTo>
                  <a:cubicBezTo>
                    <a:pt x="2152" y="983"/>
                    <a:pt x="2194" y="1020"/>
                    <a:pt x="2239" y="1020"/>
                  </a:cubicBezTo>
                  <a:cubicBezTo>
                    <a:pt x="2246" y="1020"/>
                    <a:pt x="2254" y="1019"/>
                    <a:pt x="2261" y="1017"/>
                  </a:cubicBezTo>
                  <a:cubicBezTo>
                    <a:pt x="2448" y="964"/>
                    <a:pt x="2635" y="924"/>
                    <a:pt x="2810" y="883"/>
                  </a:cubicBezTo>
                  <a:cubicBezTo>
                    <a:pt x="2997" y="844"/>
                    <a:pt x="3184" y="803"/>
                    <a:pt x="3372" y="790"/>
                  </a:cubicBezTo>
                  <a:cubicBezTo>
                    <a:pt x="3465" y="776"/>
                    <a:pt x="3559" y="764"/>
                    <a:pt x="3652" y="764"/>
                  </a:cubicBezTo>
                  <a:cubicBezTo>
                    <a:pt x="3746" y="764"/>
                    <a:pt x="3839" y="764"/>
                    <a:pt x="3907" y="790"/>
                  </a:cubicBezTo>
                  <a:lnTo>
                    <a:pt x="3920" y="803"/>
                  </a:lnTo>
                  <a:lnTo>
                    <a:pt x="3946" y="830"/>
                  </a:lnTo>
                  <a:lnTo>
                    <a:pt x="3960" y="844"/>
                  </a:lnTo>
                  <a:lnTo>
                    <a:pt x="3960" y="857"/>
                  </a:lnTo>
                  <a:cubicBezTo>
                    <a:pt x="3973" y="871"/>
                    <a:pt x="3973" y="883"/>
                    <a:pt x="3987" y="883"/>
                  </a:cubicBezTo>
                  <a:lnTo>
                    <a:pt x="3987" y="924"/>
                  </a:lnTo>
                  <a:cubicBezTo>
                    <a:pt x="3987" y="937"/>
                    <a:pt x="3960" y="964"/>
                    <a:pt x="3933" y="990"/>
                  </a:cubicBezTo>
                  <a:cubicBezTo>
                    <a:pt x="3907" y="1004"/>
                    <a:pt x="3866" y="1031"/>
                    <a:pt x="3839" y="1044"/>
                  </a:cubicBezTo>
                  <a:cubicBezTo>
                    <a:pt x="3800" y="1071"/>
                    <a:pt x="3773" y="1097"/>
                    <a:pt x="3786" y="1151"/>
                  </a:cubicBezTo>
                  <a:cubicBezTo>
                    <a:pt x="3786" y="1186"/>
                    <a:pt x="3826" y="1221"/>
                    <a:pt x="3872" y="1221"/>
                  </a:cubicBezTo>
                  <a:cubicBezTo>
                    <a:pt x="3879" y="1221"/>
                    <a:pt x="3886" y="1220"/>
                    <a:pt x="3893" y="1218"/>
                  </a:cubicBezTo>
                  <a:cubicBezTo>
                    <a:pt x="3897" y="1218"/>
                    <a:pt x="3902" y="1217"/>
                    <a:pt x="3906" y="1216"/>
                  </a:cubicBezTo>
                  <a:lnTo>
                    <a:pt x="3906" y="1216"/>
                  </a:lnTo>
                  <a:lnTo>
                    <a:pt x="3907" y="1218"/>
                  </a:lnTo>
                  <a:cubicBezTo>
                    <a:pt x="3909" y="1217"/>
                    <a:pt x="3911" y="1216"/>
                    <a:pt x="3913" y="1215"/>
                  </a:cubicBezTo>
                  <a:lnTo>
                    <a:pt x="3913" y="1215"/>
                  </a:lnTo>
                  <a:cubicBezTo>
                    <a:pt x="3989" y="1205"/>
                    <a:pt x="4074" y="1205"/>
                    <a:pt x="4147" y="1205"/>
                  </a:cubicBezTo>
                  <a:cubicBezTo>
                    <a:pt x="4187" y="1192"/>
                    <a:pt x="4241" y="1192"/>
                    <a:pt x="4281" y="1192"/>
                  </a:cubicBezTo>
                  <a:lnTo>
                    <a:pt x="4415" y="1192"/>
                  </a:lnTo>
                  <a:cubicBezTo>
                    <a:pt x="4455" y="1192"/>
                    <a:pt x="4508" y="1192"/>
                    <a:pt x="4549" y="1205"/>
                  </a:cubicBezTo>
                  <a:cubicBezTo>
                    <a:pt x="4588" y="1205"/>
                    <a:pt x="4629" y="1205"/>
                    <a:pt x="4683" y="1218"/>
                  </a:cubicBezTo>
                  <a:lnTo>
                    <a:pt x="4802" y="1231"/>
                  </a:lnTo>
                  <a:cubicBezTo>
                    <a:pt x="4843" y="1245"/>
                    <a:pt x="4897" y="1245"/>
                    <a:pt x="4936" y="1258"/>
                  </a:cubicBezTo>
                  <a:cubicBezTo>
                    <a:pt x="5097" y="1299"/>
                    <a:pt x="5257" y="1365"/>
                    <a:pt x="5391" y="1486"/>
                  </a:cubicBezTo>
                  <a:cubicBezTo>
                    <a:pt x="5405" y="1486"/>
                    <a:pt x="5418" y="1513"/>
                    <a:pt x="5432" y="1513"/>
                  </a:cubicBezTo>
                  <a:lnTo>
                    <a:pt x="5471" y="1566"/>
                  </a:lnTo>
                  <a:cubicBezTo>
                    <a:pt x="5512" y="1606"/>
                    <a:pt x="5512" y="1646"/>
                    <a:pt x="5539" y="1673"/>
                  </a:cubicBezTo>
                  <a:cubicBezTo>
                    <a:pt x="5565" y="1713"/>
                    <a:pt x="5565" y="1753"/>
                    <a:pt x="5592" y="1793"/>
                  </a:cubicBezTo>
                  <a:cubicBezTo>
                    <a:pt x="5592" y="1834"/>
                    <a:pt x="5605" y="1873"/>
                    <a:pt x="5619" y="1914"/>
                  </a:cubicBezTo>
                  <a:lnTo>
                    <a:pt x="5619" y="1927"/>
                  </a:lnTo>
                  <a:cubicBezTo>
                    <a:pt x="5619" y="1954"/>
                    <a:pt x="5646" y="1967"/>
                    <a:pt x="5672" y="1967"/>
                  </a:cubicBezTo>
                  <a:cubicBezTo>
                    <a:pt x="5699" y="1954"/>
                    <a:pt x="5726" y="1927"/>
                    <a:pt x="5726" y="1900"/>
                  </a:cubicBezTo>
                  <a:cubicBezTo>
                    <a:pt x="5712" y="1860"/>
                    <a:pt x="5712" y="1807"/>
                    <a:pt x="5699" y="1753"/>
                  </a:cubicBezTo>
                  <a:cubicBezTo>
                    <a:pt x="5685" y="1713"/>
                    <a:pt x="5672" y="1659"/>
                    <a:pt x="5646" y="1620"/>
                  </a:cubicBezTo>
                  <a:cubicBezTo>
                    <a:pt x="5632" y="1579"/>
                    <a:pt x="5605" y="1526"/>
                    <a:pt x="5578" y="1486"/>
                  </a:cubicBezTo>
                  <a:lnTo>
                    <a:pt x="5539" y="1432"/>
                  </a:lnTo>
                  <a:lnTo>
                    <a:pt x="5485" y="1379"/>
                  </a:lnTo>
                  <a:cubicBezTo>
                    <a:pt x="5444" y="1352"/>
                    <a:pt x="5405" y="1312"/>
                    <a:pt x="5364" y="1285"/>
                  </a:cubicBezTo>
                  <a:cubicBezTo>
                    <a:pt x="5325" y="1258"/>
                    <a:pt x="5284" y="1231"/>
                    <a:pt x="5244" y="1218"/>
                  </a:cubicBezTo>
                  <a:cubicBezTo>
                    <a:pt x="5204" y="1192"/>
                    <a:pt x="5150" y="1178"/>
                    <a:pt x="5111" y="1151"/>
                  </a:cubicBezTo>
                  <a:cubicBezTo>
                    <a:pt x="5070" y="1138"/>
                    <a:pt x="5016" y="1124"/>
                    <a:pt x="4977" y="1111"/>
                  </a:cubicBezTo>
                  <a:cubicBezTo>
                    <a:pt x="4923" y="1097"/>
                    <a:pt x="4883" y="1085"/>
                    <a:pt x="4843" y="1071"/>
                  </a:cubicBezTo>
                  <a:lnTo>
                    <a:pt x="4695" y="1058"/>
                  </a:lnTo>
                  <a:cubicBezTo>
                    <a:pt x="4656" y="1044"/>
                    <a:pt x="4602" y="1044"/>
                    <a:pt x="4562" y="1031"/>
                  </a:cubicBezTo>
                  <a:lnTo>
                    <a:pt x="4415" y="1031"/>
                  </a:lnTo>
                  <a:cubicBezTo>
                    <a:pt x="4374" y="1017"/>
                    <a:pt x="4321" y="1017"/>
                    <a:pt x="4281" y="1017"/>
                  </a:cubicBezTo>
                  <a:lnTo>
                    <a:pt x="4148" y="1017"/>
                  </a:lnTo>
                  <a:cubicBezTo>
                    <a:pt x="4158" y="1000"/>
                    <a:pt x="4167" y="983"/>
                    <a:pt x="4174" y="964"/>
                  </a:cubicBezTo>
                  <a:cubicBezTo>
                    <a:pt x="4174" y="924"/>
                    <a:pt x="4174" y="883"/>
                    <a:pt x="4160" y="844"/>
                  </a:cubicBezTo>
                  <a:cubicBezTo>
                    <a:pt x="4160" y="803"/>
                    <a:pt x="4147" y="776"/>
                    <a:pt x="4121" y="750"/>
                  </a:cubicBezTo>
                  <a:lnTo>
                    <a:pt x="4107" y="723"/>
                  </a:lnTo>
                  <a:lnTo>
                    <a:pt x="4094" y="710"/>
                  </a:lnTo>
                  <a:lnTo>
                    <a:pt x="4067" y="683"/>
                  </a:lnTo>
                  <a:cubicBezTo>
                    <a:pt x="4040" y="643"/>
                    <a:pt x="4014" y="630"/>
                    <a:pt x="3973" y="616"/>
                  </a:cubicBezTo>
                  <a:cubicBezTo>
                    <a:pt x="3920" y="589"/>
                    <a:pt x="3866" y="589"/>
                    <a:pt x="3813" y="576"/>
                  </a:cubicBezTo>
                  <a:cubicBezTo>
                    <a:pt x="3777" y="576"/>
                    <a:pt x="3741" y="570"/>
                    <a:pt x="3706" y="570"/>
                  </a:cubicBezTo>
                  <a:cubicBezTo>
                    <a:pt x="3688" y="570"/>
                    <a:pt x="3670" y="572"/>
                    <a:pt x="3652" y="576"/>
                  </a:cubicBezTo>
                  <a:cubicBezTo>
                    <a:pt x="3545" y="576"/>
                    <a:pt x="3452" y="576"/>
                    <a:pt x="3358" y="589"/>
                  </a:cubicBezTo>
                  <a:cubicBezTo>
                    <a:pt x="3038" y="632"/>
                    <a:pt x="2735" y="691"/>
                    <a:pt x="2436" y="761"/>
                  </a:cubicBezTo>
                  <a:lnTo>
                    <a:pt x="2436" y="761"/>
                  </a:lnTo>
                  <a:cubicBezTo>
                    <a:pt x="2463" y="695"/>
                    <a:pt x="2489" y="615"/>
                    <a:pt x="2516" y="536"/>
                  </a:cubicBezTo>
                  <a:cubicBezTo>
                    <a:pt x="2528" y="455"/>
                    <a:pt x="2528" y="362"/>
                    <a:pt x="2502" y="268"/>
                  </a:cubicBezTo>
                  <a:cubicBezTo>
                    <a:pt x="2489" y="255"/>
                    <a:pt x="2489" y="229"/>
                    <a:pt x="2475" y="202"/>
                  </a:cubicBezTo>
                  <a:cubicBezTo>
                    <a:pt x="2462" y="188"/>
                    <a:pt x="2448" y="161"/>
                    <a:pt x="2435" y="148"/>
                  </a:cubicBezTo>
                  <a:cubicBezTo>
                    <a:pt x="2421" y="122"/>
                    <a:pt x="2395" y="108"/>
                    <a:pt x="2382" y="95"/>
                  </a:cubicBezTo>
                  <a:cubicBezTo>
                    <a:pt x="2368" y="81"/>
                    <a:pt x="2355" y="68"/>
                    <a:pt x="2341" y="68"/>
                  </a:cubicBezTo>
                  <a:lnTo>
                    <a:pt x="2328" y="54"/>
                  </a:lnTo>
                  <a:lnTo>
                    <a:pt x="2302" y="41"/>
                  </a:lnTo>
                  <a:lnTo>
                    <a:pt x="2288" y="27"/>
                  </a:lnTo>
                  <a:lnTo>
                    <a:pt x="2275" y="27"/>
                  </a:lnTo>
                  <a:cubicBezTo>
                    <a:pt x="2270" y="23"/>
                    <a:pt x="2269" y="22"/>
                    <a:pt x="2268" y="22"/>
                  </a:cubicBezTo>
                  <a:lnTo>
                    <a:pt x="2268" y="22"/>
                  </a:lnTo>
                  <a:cubicBezTo>
                    <a:pt x="2267" y="22"/>
                    <a:pt x="2270" y="27"/>
                    <a:pt x="2261" y="27"/>
                  </a:cubicBezTo>
                  <a:cubicBezTo>
                    <a:pt x="2234" y="15"/>
                    <a:pt x="2207" y="1"/>
                    <a:pt x="218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1" name="Google Shape;591;p35"/>
            <p:cNvSpPr/>
            <p:nvPr/>
          </p:nvSpPr>
          <p:spPr>
            <a:xfrm>
              <a:off x="2436590" y="2196423"/>
              <a:ext cx="37016" cy="107895"/>
            </a:xfrm>
            <a:custGeom>
              <a:avLst/>
              <a:gdLst/>
              <a:ahLst/>
              <a:cxnLst/>
              <a:rect l="l" t="t" r="r" b="b"/>
              <a:pathLst>
                <a:path w="857" h="2498" extrusionOk="0">
                  <a:moveTo>
                    <a:pt x="636" y="0"/>
                  </a:moveTo>
                  <a:cubicBezTo>
                    <a:pt x="625" y="0"/>
                    <a:pt x="614" y="4"/>
                    <a:pt x="603" y="10"/>
                  </a:cubicBezTo>
                  <a:cubicBezTo>
                    <a:pt x="482" y="117"/>
                    <a:pt x="362" y="237"/>
                    <a:pt x="255" y="370"/>
                  </a:cubicBezTo>
                  <a:cubicBezTo>
                    <a:pt x="241" y="397"/>
                    <a:pt x="214" y="438"/>
                    <a:pt x="188" y="464"/>
                  </a:cubicBezTo>
                  <a:cubicBezTo>
                    <a:pt x="161" y="504"/>
                    <a:pt x="134" y="545"/>
                    <a:pt x="121" y="571"/>
                  </a:cubicBezTo>
                  <a:cubicBezTo>
                    <a:pt x="68" y="652"/>
                    <a:pt x="27" y="718"/>
                    <a:pt x="0" y="825"/>
                  </a:cubicBezTo>
                  <a:lnTo>
                    <a:pt x="0" y="905"/>
                  </a:lnTo>
                  <a:lnTo>
                    <a:pt x="0" y="959"/>
                  </a:lnTo>
                  <a:lnTo>
                    <a:pt x="0" y="973"/>
                  </a:lnTo>
                  <a:lnTo>
                    <a:pt x="0" y="986"/>
                  </a:lnTo>
                  <a:lnTo>
                    <a:pt x="0" y="1000"/>
                  </a:lnTo>
                  <a:lnTo>
                    <a:pt x="14" y="1012"/>
                  </a:lnTo>
                  <a:lnTo>
                    <a:pt x="14" y="1039"/>
                  </a:lnTo>
                  <a:cubicBezTo>
                    <a:pt x="27" y="1066"/>
                    <a:pt x="27" y="1093"/>
                    <a:pt x="41" y="1107"/>
                  </a:cubicBezTo>
                  <a:cubicBezTo>
                    <a:pt x="54" y="1133"/>
                    <a:pt x="54" y="1160"/>
                    <a:pt x="68" y="1173"/>
                  </a:cubicBezTo>
                  <a:lnTo>
                    <a:pt x="121" y="1240"/>
                  </a:lnTo>
                  <a:lnTo>
                    <a:pt x="175" y="1294"/>
                  </a:lnTo>
                  <a:lnTo>
                    <a:pt x="255" y="1333"/>
                  </a:lnTo>
                  <a:cubicBezTo>
                    <a:pt x="268" y="1347"/>
                    <a:pt x="295" y="1347"/>
                    <a:pt x="321" y="1360"/>
                  </a:cubicBezTo>
                  <a:cubicBezTo>
                    <a:pt x="348" y="1360"/>
                    <a:pt x="375" y="1360"/>
                    <a:pt x="402" y="1374"/>
                  </a:cubicBezTo>
                  <a:cubicBezTo>
                    <a:pt x="417" y="1374"/>
                    <a:pt x="432" y="1373"/>
                    <a:pt x="446" y="1371"/>
                  </a:cubicBezTo>
                  <a:lnTo>
                    <a:pt x="446" y="1371"/>
                  </a:lnTo>
                  <a:cubicBezTo>
                    <a:pt x="420" y="1402"/>
                    <a:pt x="396" y="1433"/>
                    <a:pt x="375" y="1467"/>
                  </a:cubicBezTo>
                  <a:cubicBezTo>
                    <a:pt x="335" y="1535"/>
                    <a:pt x="282" y="1615"/>
                    <a:pt x="255" y="1681"/>
                  </a:cubicBezTo>
                  <a:cubicBezTo>
                    <a:pt x="214" y="1761"/>
                    <a:pt x="175" y="1829"/>
                    <a:pt x="161" y="1922"/>
                  </a:cubicBezTo>
                  <a:cubicBezTo>
                    <a:pt x="148" y="1963"/>
                    <a:pt x="134" y="2016"/>
                    <a:pt x="134" y="2043"/>
                  </a:cubicBezTo>
                  <a:lnTo>
                    <a:pt x="134" y="2109"/>
                  </a:lnTo>
                  <a:lnTo>
                    <a:pt x="148" y="2177"/>
                  </a:lnTo>
                  <a:cubicBezTo>
                    <a:pt x="148" y="2230"/>
                    <a:pt x="175" y="2284"/>
                    <a:pt x="201" y="2323"/>
                  </a:cubicBezTo>
                  <a:cubicBezTo>
                    <a:pt x="228" y="2364"/>
                    <a:pt x="268" y="2403"/>
                    <a:pt x="308" y="2430"/>
                  </a:cubicBezTo>
                  <a:cubicBezTo>
                    <a:pt x="321" y="2430"/>
                    <a:pt x="348" y="2444"/>
                    <a:pt x="362" y="2457"/>
                  </a:cubicBezTo>
                  <a:cubicBezTo>
                    <a:pt x="389" y="2457"/>
                    <a:pt x="415" y="2471"/>
                    <a:pt x="428" y="2471"/>
                  </a:cubicBezTo>
                  <a:cubicBezTo>
                    <a:pt x="469" y="2484"/>
                    <a:pt x="523" y="2484"/>
                    <a:pt x="562" y="2498"/>
                  </a:cubicBezTo>
                  <a:cubicBezTo>
                    <a:pt x="642" y="2498"/>
                    <a:pt x="723" y="2484"/>
                    <a:pt x="803" y="2471"/>
                  </a:cubicBezTo>
                  <a:lnTo>
                    <a:pt x="817" y="2471"/>
                  </a:lnTo>
                  <a:lnTo>
                    <a:pt x="830" y="2457"/>
                  </a:lnTo>
                  <a:lnTo>
                    <a:pt x="844" y="2457"/>
                  </a:lnTo>
                  <a:cubicBezTo>
                    <a:pt x="856" y="2430"/>
                    <a:pt x="856" y="2403"/>
                    <a:pt x="830" y="2377"/>
                  </a:cubicBezTo>
                  <a:cubicBezTo>
                    <a:pt x="823" y="2370"/>
                    <a:pt x="810" y="2367"/>
                    <a:pt x="796" y="2367"/>
                  </a:cubicBezTo>
                  <a:cubicBezTo>
                    <a:pt x="791" y="2367"/>
                    <a:pt x="785" y="2368"/>
                    <a:pt x="780" y="2369"/>
                  </a:cubicBezTo>
                  <a:lnTo>
                    <a:pt x="780" y="2369"/>
                  </a:lnTo>
                  <a:lnTo>
                    <a:pt x="790" y="2364"/>
                  </a:lnTo>
                  <a:lnTo>
                    <a:pt x="576" y="2364"/>
                  </a:lnTo>
                  <a:cubicBezTo>
                    <a:pt x="535" y="2350"/>
                    <a:pt x="509" y="2350"/>
                    <a:pt x="469" y="2337"/>
                  </a:cubicBezTo>
                  <a:cubicBezTo>
                    <a:pt x="455" y="2337"/>
                    <a:pt x="442" y="2323"/>
                    <a:pt x="428" y="2323"/>
                  </a:cubicBezTo>
                  <a:cubicBezTo>
                    <a:pt x="415" y="2310"/>
                    <a:pt x="402" y="2296"/>
                    <a:pt x="389" y="2296"/>
                  </a:cubicBezTo>
                  <a:cubicBezTo>
                    <a:pt x="362" y="2270"/>
                    <a:pt x="348" y="2257"/>
                    <a:pt x="335" y="2230"/>
                  </a:cubicBezTo>
                  <a:cubicBezTo>
                    <a:pt x="321" y="2216"/>
                    <a:pt x="308" y="2189"/>
                    <a:pt x="308" y="2163"/>
                  </a:cubicBezTo>
                  <a:lnTo>
                    <a:pt x="308" y="2109"/>
                  </a:lnTo>
                  <a:lnTo>
                    <a:pt x="308" y="2056"/>
                  </a:lnTo>
                  <a:cubicBezTo>
                    <a:pt x="321" y="2016"/>
                    <a:pt x="321" y="2002"/>
                    <a:pt x="335" y="1963"/>
                  </a:cubicBezTo>
                  <a:cubicBezTo>
                    <a:pt x="362" y="1895"/>
                    <a:pt x="389" y="1829"/>
                    <a:pt x="415" y="1775"/>
                  </a:cubicBezTo>
                  <a:cubicBezTo>
                    <a:pt x="455" y="1708"/>
                    <a:pt x="496" y="1642"/>
                    <a:pt x="535" y="1588"/>
                  </a:cubicBezTo>
                  <a:cubicBezTo>
                    <a:pt x="576" y="1521"/>
                    <a:pt x="630" y="1467"/>
                    <a:pt x="669" y="1401"/>
                  </a:cubicBezTo>
                  <a:cubicBezTo>
                    <a:pt x="723" y="1347"/>
                    <a:pt x="776" y="1294"/>
                    <a:pt x="817" y="1240"/>
                  </a:cubicBezTo>
                  <a:cubicBezTo>
                    <a:pt x="856" y="1214"/>
                    <a:pt x="856" y="1160"/>
                    <a:pt x="830" y="1119"/>
                  </a:cubicBezTo>
                  <a:cubicBezTo>
                    <a:pt x="812" y="1084"/>
                    <a:pt x="782" y="1066"/>
                    <a:pt x="749" y="1066"/>
                  </a:cubicBezTo>
                  <a:cubicBezTo>
                    <a:pt x="732" y="1066"/>
                    <a:pt x="714" y="1071"/>
                    <a:pt x="696" y="1080"/>
                  </a:cubicBezTo>
                  <a:cubicBezTo>
                    <a:pt x="669" y="1093"/>
                    <a:pt x="630" y="1119"/>
                    <a:pt x="603" y="1133"/>
                  </a:cubicBezTo>
                  <a:cubicBezTo>
                    <a:pt x="576" y="1146"/>
                    <a:pt x="535" y="1146"/>
                    <a:pt x="509" y="1160"/>
                  </a:cubicBezTo>
                  <a:cubicBezTo>
                    <a:pt x="469" y="1173"/>
                    <a:pt x="442" y="1173"/>
                    <a:pt x="402" y="1173"/>
                  </a:cubicBezTo>
                  <a:lnTo>
                    <a:pt x="362" y="1173"/>
                  </a:lnTo>
                  <a:cubicBezTo>
                    <a:pt x="348" y="1160"/>
                    <a:pt x="335" y="1160"/>
                    <a:pt x="321" y="1160"/>
                  </a:cubicBezTo>
                  <a:cubicBezTo>
                    <a:pt x="308" y="1146"/>
                    <a:pt x="295" y="1146"/>
                    <a:pt x="295" y="1133"/>
                  </a:cubicBezTo>
                  <a:cubicBezTo>
                    <a:pt x="282" y="1133"/>
                    <a:pt x="268" y="1119"/>
                    <a:pt x="255" y="1107"/>
                  </a:cubicBezTo>
                  <a:cubicBezTo>
                    <a:pt x="255" y="1093"/>
                    <a:pt x="241" y="1093"/>
                    <a:pt x="241" y="1080"/>
                  </a:cubicBezTo>
                  <a:lnTo>
                    <a:pt x="214" y="1039"/>
                  </a:lnTo>
                  <a:cubicBezTo>
                    <a:pt x="201" y="1026"/>
                    <a:pt x="201" y="1000"/>
                    <a:pt x="201" y="986"/>
                  </a:cubicBezTo>
                  <a:lnTo>
                    <a:pt x="188" y="959"/>
                  </a:lnTo>
                  <a:lnTo>
                    <a:pt x="188" y="946"/>
                  </a:lnTo>
                  <a:lnTo>
                    <a:pt x="175" y="892"/>
                  </a:lnTo>
                  <a:cubicBezTo>
                    <a:pt x="188" y="879"/>
                    <a:pt x="188" y="866"/>
                    <a:pt x="188" y="852"/>
                  </a:cubicBezTo>
                  <a:cubicBezTo>
                    <a:pt x="201" y="798"/>
                    <a:pt x="228" y="718"/>
                    <a:pt x="268" y="652"/>
                  </a:cubicBezTo>
                  <a:cubicBezTo>
                    <a:pt x="282" y="625"/>
                    <a:pt x="295" y="584"/>
                    <a:pt x="321" y="558"/>
                  </a:cubicBezTo>
                  <a:cubicBezTo>
                    <a:pt x="335" y="531"/>
                    <a:pt x="362" y="491"/>
                    <a:pt x="389" y="464"/>
                  </a:cubicBezTo>
                  <a:cubicBezTo>
                    <a:pt x="469" y="331"/>
                    <a:pt x="576" y="210"/>
                    <a:pt x="683" y="90"/>
                  </a:cubicBezTo>
                  <a:cubicBezTo>
                    <a:pt x="696" y="63"/>
                    <a:pt x="696" y="36"/>
                    <a:pt x="683" y="23"/>
                  </a:cubicBezTo>
                  <a:cubicBezTo>
                    <a:pt x="667" y="7"/>
                    <a:pt x="652" y="0"/>
                    <a:pt x="63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2" name="Google Shape;592;p35"/>
            <p:cNvSpPr/>
            <p:nvPr/>
          </p:nvSpPr>
          <p:spPr>
            <a:xfrm>
              <a:off x="2452182" y="2298660"/>
              <a:ext cx="91914" cy="102712"/>
            </a:xfrm>
            <a:custGeom>
              <a:avLst/>
              <a:gdLst/>
              <a:ahLst/>
              <a:cxnLst/>
              <a:rect l="l" t="t" r="r" b="b"/>
              <a:pathLst>
                <a:path w="2128" h="2378" extrusionOk="0">
                  <a:moveTo>
                    <a:pt x="435" y="0"/>
                  </a:moveTo>
                  <a:cubicBezTo>
                    <a:pt x="422" y="0"/>
                    <a:pt x="409" y="3"/>
                    <a:pt x="402" y="10"/>
                  </a:cubicBezTo>
                  <a:cubicBezTo>
                    <a:pt x="335" y="63"/>
                    <a:pt x="281" y="131"/>
                    <a:pt x="242" y="197"/>
                  </a:cubicBezTo>
                  <a:cubicBezTo>
                    <a:pt x="188" y="250"/>
                    <a:pt x="148" y="331"/>
                    <a:pt x="108" y="398"/>
                  </a:cubicBezTo>
                  <a:cubicBezTo>
                    <a:pt x="94" y="438"/>
                    <a:pt x="81" y="465"/>
                    <a:pt x="67" y="505"/>
                  </a:cubicBezTo>
                  <a:lnTo>
                    <a:pt x="28" y="625"/>
                  </a:lnTo>
                  <a:cubicBezTo>
                    <a:pt x="14" y="666"/>
                    <a:pt x="14" y="719"/>
                    <a:pt x="1" y="759"/>
                  </a:cubicBezTo>
                  <a:lnTo>
                    <a:pt x="1" y="893"/>
                  </a:lnTo>
                  <a:cubicBezTo>
                    <a:pt x="1" y="906"/>
                    <a:pt x="14" y="933"/>
                    <a:pt x="14" y="960"/>
                  </a:cubicBezTo>
                  <a:lnTo>
                    <a:pt x="28" y="1013"/>
                  </a:lnTo>
                  <a:lnTo>
                    <a:pt x="28" y="1040"/>
                  </a:lnTo>
                  <a:cubicBezTo>
                    <a:pt x="41" y="1067"/>
                    <a:pt x="41" y="1067"/>
                    <a:pt x="54" y="1080"/>
                  </a:cubicBezTo>
                  <a:lnTo>
                    <a:pt x="67" y="1120"/>
                  </a:lnTo>
                  <a:lnTo>
                    <a:pt x="94" y="1147"/>
                  </a:lnTo>
                  <a:cubicBezTo>
                    <a:pt x="108" y="1174"/>
                    <a:pt x="121" y="1187"/>
                    <a:pt x="148" y="1201"/>
                  </a:cubicBezTo>
                  <a:cubicBezTo>
                    <a:pt x="162" y="1227"/>
                    <a:pt x="174" y="1240"/>
                    <a:pt x="201" y="1240"/>
                  </a:cubicBezTo>
                  <a:cubicBezTo>
                    <a:pt x="215" y="1254"/>
                    <a:pt x="242" y="1267"/>
                    <a:pt x="255" y="1281"/>
                  </a:cubicBezTo>
                  <a:cubicBezTo>
                    <a:pt x="281" y="1294"/>
                    <a:pt x="308" y="1294"/>
                    <a:pt x="322" y="1308"/>
                  </a:cubicBezTo>
                  <a:cubicBezTo>
                    <a:pt x="362" y="1321"/>
                    <a:pt x="402" y="1335"/>
                    <a:pt x="442" y="1335"/>
                  </a:cubicBezTo>
                  <a:cubicBezTo>
                    <a:pt x="495" y="1347"/>
                    <a:pt x="536" y="1347"/>
                    <a:pt x="576" y="1361"/>
                  </a:cubicBezTo>
                  <a:lnTo>
                    <a:pt x="697" y="1361"/>
                  </a:lnTo>
                  <a:cubicBezTo>
                    <a:pt x="697" y="1366"/>
                    <a:pt x="697" y="1370"/>
                    <a:pt x="697" y="1374"/>
                  </a:cubicBezTo>
                  <a:lnTo>
                    <a:pt x="697" y="1522"/>
                  </a:lnTo>
                  <a:cubicBezTo>
                    <a:pt x="709" y="1561"/>
                    <a:pt x="709" y="1602"/>
                    <a:pt x="709" y="1656"/>
                  </a:cubicBezTo>
                  <a:cubicBezTo>
                    <a:pt x="723" y="1695"/>
                    <a:pt x="736" y="1736"/>
                    <a:pt x="750" y="1789"/>
                  </a:cubicBezTo>
                  <a:cubicBezTo>
                    <a:pt x="750" y="1829"/>
                    <a:pt x="777" y="1870"/>
                    <a:pt x="790" y="1909"/>
                  </a:cubicBezTo>
                  <a:cubicBezTo>
                    <a:pt x="804" y="1963"/>
                    <a:pt x="830" y="2003"/>
                    <a:pt x="857" y="2043"/>
                  </a:cubicBezTo>
                  <a:lnTo>
                    <a:pt x="884" y="2096"/>
                  </a:lnTo>
                  <a:lnTo>
                    <a:pt x="937" y="2164"/>
                  </a:lnTo>
                  <a:cubicBezTo>
                    <a:pt x="964" y="2191"/>
                    <a:pt x="1018" y="2230"/>
                    <a:pt x="1044" y="2257"/>
                  </a:cubicBezTo>
                  <a:lnTo>
                    <a:pt x="1098" y="2298"/>
                  </a:lnTo>
                  <a:lnTo>
                    <a:pt x="1125" y="2298"/>
                  </a:lnTo>
                  <a:lnTo>
                    <a:pt x="1125" y="2310"/>
                  </a:lnTo>
                  <a:lnTo>
                    <a:pt x="1137" y="2310"/>
                  </a:lnTo>
                  <a:lnTo>
                    <a:pt x="1164" y="2324"/>
                  </a:lnTo>
                  <a:cubicBezTo>
                    <a:pt x="1191" y="2337"/>
                    <a:pt x="1218" y="2351"/>
                    <a:pt x="1244" y="2351"/>
                  </a:cubicBezTo>
                  <a:cubicBezTo>
                    <a:pt x="1258" y="2351"/>
                    <a:pt x="1285" y="2364"/>
                    <a:pt x="1312" y="2364"/>
                  </a:cubicBezTo>
                  <a:cubicBezTo>
                    <a:pt x="1405" y="2378"/>
                    <a:pt x="1499" y="2378"/>
                    <a:pt x="1579" y="2378"/>
                  </a:cubicBezTo>
                  <a:cubicBezTo>
                    <a:pt x="1672" y="2364"/>
                    <a:pt x="1753" y="2351"/>
                    <a:pt x="1847" y="2324"/>
                  </a:cubicBezTo>
                  <a:lnTo>
                    <a:pt x="2088" y="2244"/>
                  </a:lnTo>
                  <a:cubicBezTo>
                    <a:pt x="2114" y="2230"/>
                    <a:pt x="2127" y="2203"/>
                    <a:pt x="2114" y="2177"/>
                  </a:cubicBezTo>
                  <a:cubicBezTo>
                    <a:pt x="2114" y="2150"/>
                    <a:pt x="2088" y="2137"/>
                    <a:pt x="2061" y="2137"/>
                  </a:cubicBezTo>
                  <a:lnTo>
                    <a:pt x="2047" y="2137"/>
                  </a:lnTo>
                  <a:cubicBezTo>
                    <a:pt x="1900" y="2177"/>
                    <a:pt x="1726" y="2217"/>
                    <a:pt x="1579" y="2217"/>
                  </a:cubicBezTo>
                  <a:cubicBezTo>
                    <a:pt x="1499" y="2217"/>
                    <a:pt x="1419" y="2217"/>
                    <a:pt x="1339" y="2203"/>
                  </a:cubicBezTo>
                  <a:cubicBezTo>
                    <a:pt x="1325" y="2191"/>
                    <a:pt x="1312" y="2191"/>
                    <a:pt x="1285" y="2177"/>
                  </a:cubicBezTo>
                  <a:cubicBezTo>
                    <a:pt x="1271" y="2177"/>
                    <a:pt x="1258" y="2177"/>
                    <a:pt x="1244" y="2164"/>
                  </a:cubicBezTo>
                  <a:lnTo>
                    <a:pt x="1218" y="2150"/>
                  </a:lnTo>
                  <a:lnTo>
                    <a:pt x="1205" y="2137"/>
                  </a:lnTo>
                  <a:lnTo>
                    <a:pt x="1151" y="2096"/>
                  </a:lnTo>
                  <a:cubicBezTo>
                    <a:pt x="1137" y="2096"/>
                    <a:pt x="1125" y="2084"/>
                    <a:pt x="1111" y="2070"/>
                  </a:cubicBezTo>
                  <a:cubicBezTo>
                    <a:pt x="1098" y="2057"/>
                    <a:pt x="1084" y="2043"/>
                    <a:pt x="1084" y="2030"/>
                  </a:cubicBezTo>
                  <a:lnTo>
                    <a:pt x="1044" y="1989"/>
                  </a:lnTo>
                  <a:lnTo>
                    <a:pt x="1018" y="1950"/>
                  </a:lnTo>
                  <a:cubicBezTo>
                    <a:pt x="991" y="1909"/>
                    <a:pt x="977" y="1882"/>
                    <a:pt x="964" y="1843"/>
                  </a:cubicBezTo>
                  <a:cubicBezTo>
                    <a:pt x="950" y="1802"/>
                    <a:pt x="937" y="1775"/>
                    <a:pt x="937" y="1736"/>
                  </a:cubicBezTo>
                  <a:cubicBezTo>
                    <a:pt x="923" y="1695"/>
                    <a:pt x="923" y="1656"/>
                    <a:pt x="911" y="1615"/>
                  </a:cubicBezTo>
                  <a:cubicBezTo>
                    <a:pt x="911" y="1588"/>
                    <a:pt x="911" y="1549"/>
                    <a:pt x="897" y="1508"/>
                  </a:cubicBezTo>
                  <a:lnTo>
                    <a:pt x="897" y="1388"/>
                  </a:lnTo>
                  <a:cubicBezTo>
                    <a:pt x="897" y="1347"/>
                    <a:pt x="911" y="1308"/>
                    <a:pt x="911" y="1267"/>
                  </a:cubicBezTo>
                  <a:lnTo>
                    <a:pt x="911" y="1254"/>
                  </a:lnTo>
                  <a:cubicBezTo>
                    <a:pt x="911" y="1206"/>
                    <a:pt x="867" y="1158"/>
                    <a:pt x="820" y="1158"/>
                  </a:cubicBezTo>
                  <a:cubicBezTo>
                    <a:pt x="814" y="1158"/>
                    <a:pt x="809" y="1159"/>
                    <a:pt x="804" y="1160"/>
                  </a:cubicBezTo>
                  <a:lnTo>
                    <a:pt x="590" y="1160"/>
                  </a:lnTo>
                  <a:cubicBezTo>
                    <a:pt x="549" y="1160"/>
                    <a:pt x="522" y="1147"/>
                    <a:pt x="483" y="1147"/>
                  </a:cubicBezTo>
                  <a:cubicBezTo>
                    <a:pt x="456" y="1133"/>
                    <a:pt x="415" y="1133"/>
                    <a:pt x="388" y="1120"/>
                  </a:cubicBezTo>
                  <a:cubicBezTo>
                    <a:pt x="376" y="1120"/>
                    <a:pt x="349" y="1107"/>
                    <a:pt x="335" y="1107"/>
                  </a:cubicBezTo>
                  <a:cubicBezTo>
                    <a:pt x="322" y="1094"/>
                    <a:pt x="308" y="1094"/>
                    <a:pt x="295" y="1080"/>
                  </a:cubicBezTo>
                  <a:cubicBezTo>
                    <a:pt x="281" y="1080"/>
                    <a:pt x="269" y="1067"/>
                    <a:pt x="269" y="1053"/>
                  </a:cubicBezTo>
                  <a:cubicBezTo>
                    <a:pt x="255" y="1053"/>
                    <a:pt x="242" y="1040"/>
                    <a:pt x="242" y="1026"/>
                  </a:cubicBezTo>
                  <a:cubicBezTo>
                    <a:pt x="228" y="1026"/>
                    <a:pt x="228" y="1013"/>
                    <a:pt x="215" y="1000"/>
                  </a:cubicBezTo>
                  <a:lnTo>
                    <a:pt x="215" y="987"/>
                  </a:lnTo>
                  <a:lnTo>
                    <a:pt x="201" y="960"/>
                  </a:lnTo>
                  <a:lnTo>
                    <a:pt x="188" y="906"/>
                  </a:lnTo>
                  <a:lnTo>
                    <a:pt x="174" y="866"/>
                  </a:lnTo>
                  <a:lnTo>
                    <a:pt x="174" y="773"/>
                  </a:lnTo>
                  <a:cubicBezTo>
                    <a:pt x="174" y="732"/>
                    <a:pt x="174" y="692"/>
                    <a:pt x="188" y="666"/>
                  </a:cubicBezTo>
                  <a:cubicBezTo>
                    <a:pt x="188" y="625"/>
                    <a:pt x="201" y="598"/>
                    <a:pt x="215" y="559"/>
                  </a:cubicBezTo>
                  <a:cubicBezTo>
                    <a:pt x="228" y="532"/>
                    <a:pt x="242" y="491"/>
                    <a:pt x="255" y="465"/>
                  </a:cubicBezTo>
                  <a:cubicBezTo>
                    <a:pt x="281" y="398"/>
                    <a:pt x="308" y="331"/>
                    <a:pt x="349" y="264"/>
                  </a:cubicBezTo>
                  <a:cubicBezTo>
                    <a:pt x="388" y="197"/>
                    <a:pt x="429" y="143"/>
                    <a:pt x="469" y="90"/>
                  </a:cubicBezTo>
                  <a:lnTo>
                    <a:pt x="483" y="90"/>
                  </a:lnTo>
                  <a:cubicBezTo>
                    <a:pt x="495" y="63"/>
                    <a:pt x="495" y="36"/>
                    <a:pt x="469" y="10"/>
                  </a:cubicBezTo>
                  <a:cubicBezTo>
                    <a:pt x="462" y="3"/>
                    <a:pt x="449" y="0"/>
                    <a:pt x="435"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3" name="Google Shape;593;p35"/>
            <p:cNvSpPr/>
            <p:nvPr/>
          </p:nvSpPr>
          <p:spPr>
            <a:xfrm>
              <a:off x="2949069" y="2254603"/>
              <a:ext cx="47425" cy="67855"/>
            </a:xfrm>
            <a:custGeom>
              <a:avLst/>
              <a:gdLst/>
              <a:ahLst/>
              <a:cxnLst/>
              <a:rect l="l" t="t" r="r" b="b"/>
              <a:pathLst>
                <a:path w="1098" h="1571" extrusionOk="0">
                  <a:moveTo>
                    <a:pt x="495" y="0"/>
                  </a:moveTo>
                  <a:cubicBezTo>
                    <a:pt x="482" y="0"/>
                    <a:pt x="441" y="0"/>
                    <a:pt x="429" y="27"/>
                  </a:cubicBezTo>
                  <a:cubicBezTo>
                    <a:pt x="415" y="54"/>
                    <a:pt x="429" y="81"/>
                    <a:pt x="441" y="93"/>
                  </a:cubicBezTo>
                  <a:cubicBezTo>
                    <a:pt x="509" y="161"/>
                    <a:pt x="575" y="241"/>
                    <a:pt x="629" y="307"/>
                  </a:cubicBezTo>
                  <a:lnTo>
                    <a:pt x="709" y="428"/>
                  </a:lnTo>
                  <a:cubicBezTo>
                    <a:pt x="736" y="468"/>
                    <a:pt x="763" y="509"/>
                    <a:pt x="776" y="548"/>
                  </a:cubicBezTo>
                  <a:cubicBezTo>
                    <a:pt x="803" y="589"/>
                    <a:pt x="816" y="628"/>
                    <a:pt x="830" y="669"/>
                  </a:cubicBezTo>
                  <a:cubicBezTo>
                    <a:pt x="843" y="709"/>
                    <a:pt x="870" y="749"/>
                    <a:pt x="870" y="789"/>
                  </a:cubicBezTo>
                  <a:lnTo>
                    <a:pt x="883" y="856"/>
                  </a:lnTo>
                  <a:lnTo>
                    <a:pt x="883" y="910"/>
                  </a:lnTo>
                  <a:cubicBezTo>
                    <a:pt x="896" y="949"/>
                    <a:pt x="883" y="990"/>
                    <a:pt x="883" y="1030"/>
                  </a:cubicBezTo>
                  <a:lnTo>
                    <a:pt x="843" y="1151"/>
                  </a:lnTo>
                  <a:lnTo>
                    <a:pt x="816" y="1204"/>
                  </a:lnTo>
                  <a:lnTo>
                    <a:pt x="816" y="1217"/>
                  </a:lnTo>
                  <a:lnTo>
                    <a:pt x="803" y="1217"/>
                  </a:lnTo>
                  <a:lnTo>
                    <a:pt x="803" y="1231"/>
                  </a:lnTo>
                  <a:lnTo>
                    <a:pt x="776" y="1258"/>
                  </a:lnTo>
                  <a:cubicBezTo>
                    <a:pt x="763" y="1284"/>
                    <a:pt x="750" y="1297"/>
                    <a:pt x="736" y="1297"/>
                  </a:cubicBezTo>
                  <a:lnTo>
                    <a:pt x="696" y="1338"/>
                  </a:lnTo>
                  <a:lnTo>
                    <a:pt x="669" y="1351"/>
                  </a:lnTo>
                  <a:lnTo>
                    <a:pt x="656" y="1365"/>
                  </a:lnTo>
                  <a:cubicBezTo>
                    <a:pt x="629" y="1378"/>
                    <a:pt x="616" y="1378"/>
                    <a:pt x="602" y="1378"/>
                  </a:cubicBezTo>
                  <a:cubicBezTo>
                    <a:pt x="575" y="1391"/>
                    <a:pt x="562" y="1391"/>
                    <a:pt x="536" y="1391"/>
                  </a:cubicBezTo>
                  <a:cubicBezTo>
                    <a:pt x="522" y="1404"/>
                    <a:pt x="495" y="1404"/>
                    <a:pt x="482" y="1404"/>
                  </a:cubicBezTo>
                  <a:cubicBezTo>
                    <a:pt x="429" y="1404"/>
                    <a:pt x="388" y="1391"/>
                    <a:pt x="348" y="1391"/>
                  </a:cubicBezTo>
                  <a:cubicBezTo>
                    <a:pt x="308" y="1378"/>
                    <a:pt x="254" y="1365"/>
                    <a:pt x="215" y="1351"/>
                  </a:cubicBezTo>
                  <a:cubicBezTo>
                    <a:pt x="174" y="1338"/>
                    <a:pt x="120" y="1324"/>
                    <a:pt x="81" y="1297"/>
                  </a:cubicBezTo>
                  <a:cubicBezTo>
                    <a:pt x="73" y="1294"/>
                    <a:pt x="65" y="1292"/>
                    <a:pt x="58" y="1292"/>
                  </a:cubicBezTo>
                  <a:cubicBezTo>
                    <a:pt x="40" y="1292"/>
                    <a:pt x="23" y="1301"/>
                    <a:pt x="13" y="1311"/>
                  </a:cubicBezTo>
                  <a:cubicBezTo>
                    <a:pt x="1" y="1338"/>
                    <a:pt x="1" y="1378"/>
                    <a:pt x="27" y="1391"/>
                  </a:cubicBezTo>
                  <a:cubicBezTo>
                    <a:pt x="120" y="1458"/>
                    <a:pt x="201" y="1498"/>
                    <a:pt x="308" y="1538"/>
                  </a:cubicBezTo>
                  <a:cubicBezTo>
                    <a:pt x="361" y="1552"/>
                    <a:pt x="415" y="1565"/>
                    <a:pt x="468" y="1565"/>
                  </a:cubicBezTo>
                  <a:cubicBezTo>
                    <a:pt x="486" y="1565"/>
                    <a:pt x="504" y="1571"/>
                    <a:pt x="522" y="1571"/>
                  </a:cubicBezTo>
                  <a:cubicBezTo>
                    <a:pt x="531" y="1571"/>
                    <a:pt x="540" y="1569"/>
                    <a:pt x="549" y="1565"/>
                  </a:cubicBezTo>
                  <a:lnTo>
                    <a:pt x="629" y="1565"/>
                  </a:lnTo>
                  <a:cubicBezTo>
                    <a:pt x="669" y="1552"/>
                    <a:pt x="696" y="1552"/>
                    <a:pt x="723" y="1538"/>
                  </a:cubicBezTo>
                  <a:lnTo>
                    <a:pt x="763" y="1525"/>
                  </a:lnTo>
                  <a:lnTo>
                    <a:pt x="803" y="1498"/>
                  </a:lnTo>
                  <a:cubicBezTo>
                    <a:pt x="830" y="1485"/>
                    <a:pt x="857" y="1472"/>
                    <a:pt x="870" y="1445"/>
                  </a:cubicBezTo>
                  <a:lnTo>
                    <a:pt x="937" y="1378"/>
                  </a:lnTo>
                  <a:lnTo>
                    <a:pt x="964" y="1351"/>
                  </a:lnTo>
                  <a:lnTo>
                    <a:pt x="964" y="1338"/>
                  </a:lnTo>
                  <a:lnTo>
                    <a:pt x="977" y="1324"/>
                  </a:lnTo>
                  <a:lnTo>
                    <a:pt x="977" y="1311"/>
                  </a:lnTo>
                  <a:lnTo>
                    <a:pt x="990" y="1311"/>
                  </a:lnTo>
                  <a:lnTo>
                    <a:pt x="1017" y="1231"/>
                  </a:lnTo>
                  <a:cubicBezTo>
                    <a:pt x="1044" y="1190"/>
                    <a:pt x="1057" y="1124"/>
                    <a:pt x="1071" y="1070"/>
                  </a:cubicBezTo>
                  <a:cubicBezTo>
                    <a:pt x="1084" y="1044"/>
                    <a:pt x="1084" y="1017"/>
                    <a:pt x="1084" y="990"/>
                  </a:cubicBezTo>
                  <a:cubicBezTo>
                    <a:pt x="1084" y="963"/>
                    <a:pt x="1097" y="937"/>
                    <a:pt x="1084" y="910"/>
                  </a:cubicBezTo>
                  <a:lnTo>
                    <a:pt x="1084" y="830"/>
                  </a:lnTo>
                  <a:lnTo>
                    <a:pt x="1071" y="749"/>
                  </a:lnTo>
                  <a:cubicBezTo>
                    <a:pt x="1057" y="696"/>
                    <a:pt x="1030" y="642"/>
                    <a:pt x="1017" y="589"/>
                  </a:cubicBezTo>
                  <a:cubicBezTo>
                    <a:pt x="990" y="548"/>
                    <a:pt x="964" y="495"/>
                    <a:pt x="937" y="455"/>
                  </a:cubicBezTo>
                  <a:cubicBezTo>
                    <a:pt x="883" y="361"/>
                    <a:pt x="816" y="281"/>
                    <a:pt x="750" y="214"/>
                  </a:cubicBezTo>
                  <a:cubicBezTo>
                    <a:pt x="709" y="174"/>
                    <a:pt x="669" y="134"/>
                    <a:pt x="629" y="107"/>
                  </a:cubicBezTo>
                  <a:cubicBezTo>
                    <a:pt x="589" y="67"/>
                    <a:pt x="549" y="40"/>
                    <a:pt x="509" y="13"/>
                  </a:cubicBezTo>
                  <a:lnTo>
                    <a:pt x="495" y="0"/>
                  </a:ln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4" name="Google Shape;594;p35"/>
            <p:cNvSpPr/>
            <p:nvPr/>
          </p:nvSpPr>
          <p:spPr>
            <a:xfrm>
              <a:off x="2629012" y="2509353"/>
              <a:ext cx="128843" cy="58051"/>
            </a:xfrm>
            <a:custGeom>
              <a:avLst/>
              <a:gdLst/>
              <a:ahLst/>
              <a:cxnLst/>
              <a:rect l="l" t="t" r="r" b="b"/>
              <a:pathLst>
                <a:path w="2983" h="1344" extrusionOk="0">
                  <a:moveTo>
                    <a:pt x="40" y="1"/>
                  </a:moveTo>
                  <a:cubicBezTo>
                    <a:pt x="13" y="15"/>
                    <a:pt x="0" y="41"/>
                    <a:pt x="0" y="68"/>
                  </a:cubicBezTo>
                  <a:cubicBezTo>
                    <a:pt x="0" y="68"/>
                    <a:pt x="13" y="122"/>
                    <a:pt x="54" y="215"/>
                  </a:cubicBezTo>
                  <a:cubicBezTo>
                    <a:pt x="66" y="255"/>
                    <a:pt x="93" y="309"/>
                    <a:pt x="120" y="375"/>
                  </a:cubicBezTo>
                  <a:cubicBezTo>
                    <a:pt x="161" y="429"/>
                    <a:pt x="187" y="496"/>
                    <a:pt x="241" y="576"/>
                  </a:cubicBezTo>
                  <a:cubicBezTo>
                    <a:pt x="294" y="643"/>
                    <a:pt x="348" y="710"/>
                    <a:pt x="414" y="777"/>
                  </a:cubicBezTo>
                  <a:cubicBezTo>
                    <a:pt x="482" y="844"/>
                    <a:pt x="562" y="910"/>
                    <a:pt x="655" y="978"/>
                  </a:cubicBezTo>
                  <a:cubicBezTo>
                    <a:pt x="735" y="1031"/>
                    <a:pt x="829" y="1085"/>
                    <a:pt x="936" y="1138"/>
                  </a:cubicBezTo>
                  <a:cubicBezTo>
                    <a:pt x="1030" y="1178"/>
                    <a:pt x="1137" y="1218"/>
                    <a:pt x="1244" y="1245"/>
                  </a:cubicBezTo>
                  <a:cubicBezTo>
                    <a:pt x="1351" y="1285"/>
                    <a:pt x="1458" y="1299"/>
                    <a:pt x="1565" y="1312"/>
                  </a:cubicBezTo>
                  <a:cubicBezTo>
                    <a:pt x="1672" y="1338"/>
                    <a:pt x="1779" y="1338"/>
                    <a:pt x="1886" y="1338"/>
                  </a:cubicBezTo>
                  <a:cubicBezTo>
                    <a:pt x="1940" y="1342"/>
                    <a:pt x="1994" y="1344"/>
                    <a:pt x="2047" y="1344"/>
                  </a:cubicBezTo>
                  <a:cubicBezTo>
                    <a:pt x="2192" y="1344"/>
                    <a:pt x="2330" y="1331"/>
                    <a:pt x="2447" y="1312"/>
                  </a:cubicBezTo>
                  <a:cubicBezTo>
                    <a:pt x="2768" y="1272"/>
                    <a:pt x="2970" y="1192"/>
                    <a:pt x="2970" y="1192"/>
                  </a:cubicBezTo>
                  <a:cubicBezTo>
                    <a:pt x="2983" y="1192"/>
                    <a:pt x="2983" y="1192"/>
                    <a:pt x="2983" y="1178"/>
                  </a:cubicBezTo>
                  <a:cubicBezTo>
                    <a:pt x="2983" y="1165"/>
                    <a:pt x="2970" y="1165"/>
                    <a:pt x="2970" y="1165"/>
                  </a:cubicBezTo>
                  <a:cubicBezTo>
                    <a:pt x="2970" y="1165"/>
                    <a:pt x="2916" y="1165"/>
                    <a:pt x="2822" y="1178"/>
                  </a:cubicBezTo>
                  <a:cubicBezTo>
                    <a:pt x="2729" y="1178"/>
                    <a:pt x="2595" y="1192"/>
                    <a:pt x="2435" y="1192"/>
                  </a:cubicBezTo>
                  <a:cubicBezTo>
                    <a:pt x="2274" y="1192"/>
                    <a:pt x="2087" y="1192"/>
                    <a:pt x="1900" y="1165"/>
                  </a:cubicBezTo>
                  <a:cubicBezTo>
                    <a:pt x="1698" y="1151"/>
                    <a:pt x="1498" y="1111"/>
                    <a:pt x="1297" y="1058"/>
                  </a:cubicBezTo>
                  <a:cubicBezTo>
                    <a:pt x="1110" y="991"/>
                    <a:pt x="923" y="910"/>
                    <a:pt x="762" y="803"/>
                  </a:cubicBezTo>
                  <a:cubicBezTo>
                    <a:pt x="682" y="750"/>
                    <a:pt x="615" y="696"/>
                    <a:pt x="548" y="643"/>
                  </a:cubicBezTo>
                  <a:cubicBezTo>
                    <a:pt x="482" y="589"/>
                    <a:pt x="428" y="523"/>
                    <a:pt x="375" y="469"/>
                  </a:cubicBezTo>
                  <a:cubicBezTo>
                    <a:pt x="334" y="402"/>
                    <a:pt x="294" y="348"/>
                    <a:pt x="254" y="295"/>
                  </a:cubicBezTo>
                  <a:cubicBezTo>
                    <a:pt x="214" y="241"/>
                    <a:pt x="187" y="202"/>
                    <a:pt x="173" y="161"/>
                  </a:cubicBezTo>
                  <a:lnTo>
                    <a:pt x="107" y="27"/>
                  </a:lnTo>
                  <a:cubicBezTo>
                    <a:pt x="93" y="1"/>
                    <a:pt x="66" y="1"/>
                    <a:pt x="40"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5" name="Google Shape;595;p35"/>
            <p:cNvSpPr/>
            <p:nvPr/>
          </p:nvSpPr>
          <p:spPr>
            <a:xfrm>
              <a:off x="2506518" y="2414588"/>
              <a:ext cx="285459" cy="257730"/>
            </a:xfrm>
            <a:custGeom>
              <a:avLst/>
              <a:gdLst/>
              <a:ahLst/>
              <a:cxnLst/>
              <a:rect l="l" t="t" r="r" b="b"/>
              <a:pathLst>
                <a:path w="6609" h="5967" extrusionOk="0">
                  <a:moveTo>
                    <a:pt x="1859" y="1"/>
                  </a:moveTo>
                  <a:cubicBezTo>
                    <a:pt x="1832" y="1"/>
                    <a:pt x="1806" y="15"/>
                    <a:pt x="1752" y="28"/>
                  </a:cubicBezTo>
                  <a:cubicBezTo>
                    <a:pt x="1672" y="42"/>
                    <a:pt x="1538" y="81"/>
                    <a:pt x="1391" y="161"/>
                  </a:cubicBezTo>
                  <a:cubicBezTo>
                    <a:pt x="1231" y="242"/>
                    <a:pt x="1070" y="363"/>
                    <a:pt x="896" y="536"/>
                  </a:cubicBezTo>
                  <a:cubicBezTo>
                    <a:pt x="736" y="710"/>
                    <a:pt x="575" y="924"/>
                    <a:pt x="441" y="1178"/>
                  </a:cubicBezTo>
                  <a:cubicBezTo>
                    <a:pt x="375" y="1312"/>
                    <a:pt x="307" y="1446"/>
                    <a:pt x="254" y="1579"/>
                  </a:cubicBezTo>
                  <a:cubicBezTo>
                    <a:pt x="227" y="1660"/>
                    <a:pt x="200" y="1727"/>
                    <a:pt x="174" y="1807"/>
                  </a:cubicBezTo>
                  <a:cubicBezTo>
                    <a:pt x="147" y="1888"/>
                    <a:pt x="134" y="1968"/>
                    <a:pt x="107" y="2034"/>
                  </a:cubicBezTo>
                  <a:cubicBezTo>
                    <a:pt x="93" y="2088"/>
                    <a:pt x="81" y="2114"/>
                    <a:pt x="67" y="2168"/>
                  </a:cubicBezTo>
                  <a:cubicBezTo>
                    <a:pt x="67" y="2209"/>
                    <a:pt x="54" y="2248"/>
                    <a:pt x="40" y="2289"/>
                  </a:cubicBezTo>
                  <a:cubicBezTo>
                    <a:pt x="27" y="2369"/>
                    <a:pt x="13" y="2449"/>
                    <a:pt x="13" y="2542"/>
                  </a:cubicBezTo>
                  <a:cubicBezTo>
                    <a:pt x="0" y="2637"/>
                    <a:pt x="0" y="2730"/>
                    <a:pt x="0" y="2810"/>
                  </a:cubicBezTo>
                  <a:cubicBezTo>
                    <a:pt x="13" y="2904"/>
                    <a:pt x="13" y="2997"/>
                    <a:pt x="27" y="3091"/>
                  </a:cubicBezTo>
                  <a:cubicBezTo>
                    <a:pt x="54" y="3172"/>
                    <a:pt x="67" y="3265"/>
                    <a:pt x="81" y="3359"/>
                  </a:cubicBezTo>
                  <a:cubicBezTo>
                    <a:pt x="120" y="3452"/>
                    <a:pt x="147" y="3532"/>
                    <a:pt x="174" y="3613"/>
                  </a:cubicBezTo>
                  <a:cubicBezTo>
                    <a:pt x="214" y="3707"/>
                    <a:pt x="254" y="3787"/>
                    <a:pt x="295" y="3880"/>
                  </a:cubicBezTo>
                  <a:cubicBezTo>
                    <a:pt x="334" y="3960"/>
                    <a:pt x="388" y="4041"/>
                    <a:pt x="428" y="4135"/>
                  </a:cubicBezTo>
                  <a:cubicBezTo>
                    <a:pt x="629" y="4456"/>
                    <a:pt x="896" y="4750"/>
                    <a:pt x="1190" y="5004"/>
                  </a:cubicBezTo>
                  <a:cubicBezTo>
                    <a:pt x="1766" y="5499"/>
                    <a:pt x="2488" y="5847"/>
                    <a:pt x="3211" y="5940"/>
                  </a:cubicBezTo>
                  <a:cubicBezTo>
                    <a:pt x="3398" y="5967"/>
                    <a:pt x="3571" y="5967"/>
                    <a:pt x="3759" y="5967"/>
                  </a:cubicBezTo>
                  <a:cubicBezTo>
                    <a:pt x="3839" y="5954"/>
                    <a:pt x="3933" y="5954"/>
                    <a:pt x="4013" y="5940"/>
                  </a:cubicBezTo>
                  <a:cubicBezTo>
                    <a:pt x="4094" y="5927"/>
                    <a:pt x="4174" y="5900"/>
                    <a:pt x="4267" y="5887"/>
                  </a:cubicBezTo>
                  <a:cubicBezTo>
                    <a:pt x="4281" y="5874"/>
                    <a:pt x="4308" y="5874"/>
                    <a:pt x="4334" y="5874"/>
                  </a:cubicBezTo>
                  <a:lnTo>
                    <a:pt x="4388" y="5847"/>
                  </a:lnTo>
                  <a:cubicBezTo>
                    <a:pt x="4427" y="5833"/>
                    <a:pt x="4468" y="5820"/>
                    <a:pt x="4495" y="5806"/>
                  </a:cubicBezTo>
                  <a:cubicBezTo>
                    <a:pt x="4575" y="5793"/>
                    <a:pt x="4641" y="5767"/>
                    <a:pt x="4722" y="5740"/>
                  </a:cubicBezTo>
                  <a:cubicBezTo>
                    <a:pt x="4789" y="5713"/>
                    <a:pt x="4855" y="5686"/>
                    <a:pt x="4936" y="5660"/>
                  </a:cubicBezTo>
                  <a:cubicBezTo>
                    <a:pt x="5003" y="5633"/>
                    <a:pt x="5069" y="5592"/>
                    <a:pt x="5137" y="5565"/>
                  </a:cubicBezTo>
                  <a:cubicBezTo>
                    <a:pt x="5404" y="5446"/>
                    <a:pt x="5631" y="5325"/>
                    <a:pt x="5819" y="5191"/>
                  </a:cubicBezTo>
                  <a:cubicBezTo>
                    <a:pt x="5926" y="5125"/>
                    <a:pt x="6006" y="5057"/>
                    <a:pt x="6086" y="4991"/>
                  </a:cubicBezTo>
                  <a:cubicBezTo>
                    <a:pt x="6166" y="4937"/>
                    <a:pt x="6234" y="4870"/>
                    <a:pt x="6287" y="4804"/>
                  </a:cubicBezTo>
                  <a:cubicBezTo>
                    <a:pt x="6354" y="4750"/>
                    <a:pt x="6394" y="4697"/>
                    <a:pt x="6434" y="4643"/>
                  </a:cubicBezTo>
                  <a:cubicBezTo>
                    <a:pt x="6487" y="4590"/>
                    <a:pt x="6514" y="4549"/>
                    <a:pt x="6541" y="4509"/>
                  </a:cubicBezTo>
                  <a:cubicBezTo>
                    <a:pt x="6594" y="4429"/>
                    <a:pt x="6608" y="4388"/>
                    <a:pt x="6608" y="4388"/>
                  </a:cubicBezTo>
                  <a:lnTo>
                    <a:pt x="6608" y="4376"/>
                  </a:lnTo>
                  <a:lnTo>
                    <a:pt x="6594" y="4376"/>
                  </a:lnTo>
                  <a:cubicBezTo>
                    <a:pt x="6594" y="4376"/>
                    <a:pt x="6555" y="4402"/>
                    <a:pt x="6487" y="4469"/>
                  </a:cubicBezTo>
                  <a:cubicBezTo>
                    <a:pt x="6461" y="4495"/>
                    <a:pt x="6421" y="4536"/>
                    <a:pt x="6367" y="4576"/>
                  </a:cubicBezTo>
                  <a:cubicBezTo>
                    <a:pt x="6327" y="4616"/>
                    <a:pt x="6273" y="4670"/>
                    <a:pt x="6207" y="4709"/>
                  </a:cubicBezTo>
                  <a:cubicBezTo>
                    <a:pt x="6073" y="4816"/>
                    <a:pt x="5926" y="4937"/>
                    <a:pt x="5738" y="5057"/>
                  </a:cubicBezTo>
                  <a:cubicBezTo>
                    <a:pt x="5551" y="5178"/>
                    <a:pt x="5324" y="5298"/>
                    <a:pt x="5069" y="5405"/>
                  </a:cubicBezTo>
                  <a:lnTo>
                    <a:pt x="4869" y="5485"/>
                  </a:lnTo>
                  <a:cubicBezTo>
                    <a:pt x="4802" y="5512"/>
                    <a:pt x="4736" y="5539"/>
                    <a:pt x="4655" y="5565"/>
                  </a:cubicBezTo>
                  <a:cubicBezTo>
                    <a:pt x="4588" y="5579"/>
                    <a:pt x="4522" y="5606"/>
                    <a:pt x="4441" y="5633"/>
                  </a:cubicBezTo>
                  <a:lnTo>
                    <a:pt x="4320" y="5673"/>
                  </a:lnTo>
                  <a:lnTo>
                    <a:pt x="4267" y="5686"/>
                  </a:lnTo>
                  <a:cubicBezTo>
                    <a:pt x="4254" y="5686"/>
                    <a:pt x="4240" y="5699"/>
                    <a:pt x="4213" y="5699"/>
                  </a:cubicBezTo>
                  <a:cubicBezTo>
                    <a:pt x="4147" y="5713"/>
                    <a:pt x="4067" y="5726"/>
                    <a:pt x="3987" y="5740"/>
                  </a:cubicBezTo>
                  <a:cubicBezTo>
                    <a:pt x="3906" y="5753"/>
                    <a:pt x="3826" y="5753"/>
                    <a:pt x="3746" y="5767"/>
                  </a:cubicBezTo>
                  <a:cubicBezTo>
                    <a:pt x="3585" y="5767"/>
                    <a:pt x="3411" y="5767"/>
                    <a:pt x="3250" y="5740"/>
                  </a:cubicBezTo>
                  <a:cubicBezTo>
                    <a:pt x="2569" y="5646"/>
                    <a:pt x="1873" y="5325"/>
                    <a:pt x="1311" y="4843"/>
                  </a:cubicBezTo>
                  <a:cubicBezTo>
                    <a:pt x="1044" y="4602"/>
                    <a:pt x="789" y="4335"/>
                    <a:pt x="602" y="4028"/>
                  </a:cubicBezTo>
                  <a:cubicBezTo>
                    <a:pt x="548" y="3948"/>
                    <a:pt x="509" y="3867"/>
                    <a:pt x="468" y="3800"/>
                  </a:cubicBezTo>
                  <a:lnTo>
                    <a:pt x="348" y="3559"/>
                  </a:lnTo>
                  <a:cubicBezTo>
                    <a:pt x="321" y="3479"/>
                    <a:pt x="295" y="3386"/>
                    <a:pt x="268" y="3305"/>
                  </a:cubicBezTo>
                  <a:cubicBezTo>
                    <a:pt x="254" y="3225"/>
                    <a:pt x="227" y="3131"/>
                    <a:pt x="214" y="3051"/>
                  </a:cubicBezTo>
                  <a:cubicBezTo>
                    <a:pt x="200" y="2971"/>
                    <a:pt x="200" y="2890"/>
                    <a:pt x="188" y="2810"/>
                  </a:cubicBezTo>
                  <a:cubicBezTo>
                    <a:pt x="174" y="2717"/>
                    <a:pt x="188" y="2637"/>
                    <a:pt x="188" y="2569"/>
                  </a:cubicBezTo>
                  <a:cubicBezTo>
                    <a:pt x="188" y="2489"/>
                    <a:pt x="200" y="2396"/>
                    <a:pt x="214" y="2316"/>
                  </a:cubicBezTo>
                  <a:cubicBezTo>
                    <a:pt x="227" y="2275"/>
                    <a:pt x="227" y="2235"/>
                    <a:pt x="241" y="2195"/>
                  </a:cubicBezTo>
                  <a:cubicBezTo>
                    <a:pt x="254" y="2155"/>
                    <a:pt x="268" y="2128"/>
                    <a:pt x="268" y="2088"/>
                  </a:cubicBezTo>
                  <a:cubicBezTo>
                    <a:pt x="295" y="2007"/>
                    <a:pt x="307" y="1927"/>
                    <a:pt x="334" y="1861"/>
                  </a:cubicBezTo>
                  <a:cubicBezTo>
                    <a:pt x="361" y="1781"/>
                    <a:pt x="388" y="1713"/>
                    <a:pt x="414" y="1647"/>
                  </a:cubicBezTo>
                  <a:cubicBezTo>
                    <a:pt x="455" y="1499"/>
                    <a:pt x="522" y="1379"/>
                    <a:pt x="575" y="1245"/>
                  </a:cubicBezTo>
                  <a:cubicBezTo>
                    <a:pt x="709" y="1005"/>
                    <a:pt x="856" y="791"/>
                    <a:pt x="1003" y="630"/>
                  </a:cubicBezTo>
                  <a:cubicBezTo>
                    <a:pt x="1151" y="470"/>
                    <a:pt x="1311" y="349"/>
                    <a:pt x="1445" y="268"/>
                  </a:cubicBezTo>
                  <a:cubicBezTo>
                    <a:pt x="1579" y="188"/>
                    <a:pt x="1699" y="149"/>
                    <a:pt x="1779" y="135"/>
                  </a:cubicBezTo>
                  <a:cubicBezTo>
                    <a:pt x="1820" y="122"/>
                    <a:pt x="1859" y="122"/>
                    <a:pt x="1873" y="108"/>
                  </a:cubicBezTo>
                  <a:lnTo>
                    <a:pt x="1913" y="108"/>
                  </a:lnTo>
                  <a:cubicBezTo>
                    <a:pt x="1939" y="108"/>
                    <a:pt x="1953" y="81"/>
                    <a:pt x="1953" y="54"/>
                  </a:cubicBezTo>
                  <a:cubicBezTo>
                    <a:pt x="1953" y="28"/>
                    <a:pt x="1939" y="1"/>
                    <a:pt x="1900"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6" name="Google Shape;596;p35"/>
            <p:cNvSpPr/>
            <p:nvPr/>
          </p:nvSpPr>
          <p:spPr>
            <a:xfrm>
              <a:off x="2542886" y="2670331"/>
              <a:ext cx="268744" cy="136618"/>
            </a:xfrm>
            <a:custGeom>
              <a:avLst/>
              <a:gdLst/>
              <a:ahLst/>
              <a:cxnLst/>
              <a:rect l="l" t="t" r="r" b="b"/>
              <a:pathLst>
                <a:path w="6222" h="3163" extrusionOk="0">
                  <a:moveTo>
                    <a:pt x="2893" y="0"/>
                  </a:moveTo>
                  <a:cubicBezTo>
                    <a:pt x="2881" y="0"/>
                    <a:pt x="2868" y="2"/>
                    <a:pt x="2850" y="6"/>
                  </a:cubicBezTo>
                  <a:lnTo>
                    <a:pt x="2756" y="6"/>
                  </a:lnTo>
                  <a:cubicBezTo>
                    <a:pt x="2703" y="6"/>
                    <a:pt x="2636" y="6"/>
                    <a:pt x="2569" y="19"/>
                  </a:cubicBezTo>
                  <a:cubicBezTo>
                    <a:pt x="2515" y="19"/>
                    <a:pt x="2449" y="33"/>
                    <a:pt x="2395" y="33"/>
                  </a:cubicBezTo>
                  <a:cubicBezTo>
                    <a:pt x="2275" y="46"/>
                    <a:pt x="2155" y="73"/>
                    <a:pt x="2048" y="99"/>
                  </a:cubicBezTo>
                  <a:cubicBezTo>
                    <a:pt x="1927" y="126"/>
                    <a:pt x="1820" y="153"/>
                    <a:pt x="1713" y="180"/>
                  </a:cubicBezTo>
                  <a:cubicBezTo>
                    <a:pt x="1499" y="247"/>
                    <a:pt x="1299" y="313"/>
                    <a:pt x="1124" y="394"/>
                  </a:cubicBezTo>
                  <a:cubicBezTo>
                    <a:pt x="951" y="474"/>
                    <a:pt x="803" y="554"/>
                    <a:pt x="657" y="634"/>
                  </a:cubicBezTo>
                  <a:cubicBezTo>
                    <a:pt x="523" y="715"/>
                    <a:pt x="416" y="782"/>
                    <a:pt x="322" y="848"/>
                  </a:cubicBezTo>
                  <a:cubicBezTo>
                    <a:pt x="228" y="902"/>
                    <a:pt x="161" y="955"/>
                    <a:pt x="108" y="996"/>
                  </a:cubicBezTo>
                  <a:cubicBezTo>
                    <a:pt x="54" y="1036"/>
                    <a:pt x="41" y="1050"/>
                    <a:pt x="41" y="1050"/>
                  </a:cubicBezTo>
                  <a:cubicBezTo>
                    <a:pt x="1" y="1076"/>
                    <a:pt x="1" y="1130"/>
                    <a:pt x="14" y="1157"/>
                  </a:cubicBezTo>
                  <a:cubicBezTo>
                    <a:pt x="32" y="1182"/>
                    <a:pt x="60" y="1197"/>
                    <a:pt x="89" y="1197"/>
                  </a:cubicBezTo>
                  <a:cubicBezTo>
                    <a:pt x="105" y="1197"/>
                    <a:pt x="120" y="1193"/>
                    <a:pt x="134" y="1183"/>
                  </a:cubicBezTo>
                  <a:cubicBezTo>
                    <a:pt x="134" y="1183"/>
                    <a:pt x="161" y="1169"/>
                    <a:pt x="202" y="1143"/>
                  </a:cubicBezTo>
                  <a:cubicBezTo>
                    <a:pt x="255" y="1103"/>
                    <a:pt x="322" y="1062"/>
                    <a:pt x="416" y="1009"/>
                  </a:cubicBezTo>
                  <a:cubicBezTo>
                    <a:pt x="603" y="902"/>
                    <a:pt x="883" y="768"/>
                    <a:pt x="1231" y="634"/>
                  </a:cubicBezTo>
                  <a:cubicBezTo>
                    <a:pt x="1392" y="568"/>
                    <a:pt x="1593" y="514"/>
                    <a:pt x="1793" y="461"/>
                  </a:cubicBezTo>
                  <a:cubicBezTo>
                    <a:pt x="1994" y="407"/>
                    <a:pt x="2208" y="367"/>
                    <a:pt x="2435" y="340"/>
                  </a:cubicBezTo>
                  <a:cubicBezTo>
                    <a:pt x="2489" y="327"/>
                    <a:pt x="2542" y="327"/>
                    <a:pt x="2596" y="313"/>
                  </a:cubicBezTo>
                  <a:lnTo>
                    <a:pt x="2863" y="313"/>
                  </a:lnTo>
                  <a:cubicBezTo>
                    <a:pt x="2868" y="309"/>
                    <a:pt x="2875" y="308"/>
                    <a:pt x="2884" y="308"/>
                  </a:cubicBezTo>
                  <a:cubicBezTo>
                    <a:pt x="2902" y="308"/>
                    <a:pt x="2925" y="313"/>
                    <a:pt x="2943" y="313"/>
                  </a:cubicBezTo>
                  <a:lnTo>
                    <a:pt x="3131" y="313"/>
                  </a:lnTo>
                  <a:cubicBezTo>
                    <a:pt x="3359" y="327"/>
                    <a:pt x="3599" y="354"/>
                    <a:pt x="3826" y="420"/>
                  </a:cubicBezTo>
                  <a:cubicBezTo>
                    <a:pt x="4067" y="474"/>
                    <a:pt x="4295" y="568"/>
                    <a:pt x="4509" y="661"/>
                  </a:cubicBezTo>
                  <a:cubicBezTo>
                    <a:pt x="4616" y="715"/>
                    <a:pt x="4723" y="768"/>
                    <a:pt x="4816" y="822"/>
                  </a:cubicBezTo>
                  <a:cubicBezTo>
                    <a:pt x="4923" y="889"/>
                    <a:pt x="5017" y="943"/>
                    <a:pt x="5110" y="1009"/>
                  </a:cubicBezTo>
                  <a:cubicBezTo>
                    <a:pt x="5151" y="1036"/>
                    <a:pt x="5204" y="1076"/>
                    <a:pt x="5244" y="1103"/>
                  </a:cubicBezTo>
                  <a:cubicBezTo>
                    <a:pt x="5285" y="1143"/>
                    <a:pt x="5324" y="1183"/>
                    <a:pt x="5365" y="1210"/>
                  </a:cubicBezTo>
                  <a:cubicBezTo>
                    <a:pt x="5431" y="1290"/>
                    <a:pt x="5512" y="1371"/>
                    <a:pt x="5565" y="1451"/>
                  </a:cubicBezTo>
                  <a:cubicBezTo>
                    <a:pt x="5686" y="1611"/>
                    <a:pt x="5793" y="1785"/>
                    <a:pt x="5859" y="1945"/>
                  </a:cubicBezTo>
                  <a:cubicBezTo>
                    <a:pt x="5940" y="2106"/>
                    <a:pt x="5993" y="2266"/>
                    <a:pt x="6034" y="2414"/>
                  </a:cubicBezTo>
                  <a:cubicBezTo>
                    <a:pt x="6073" y="2561"/>
                    <a:pt x="6100" y="2681"/>
                    <a:pt x="6114" y="2788"/>
                  </a:cubicBezTo>
                  <a:cubicBezTo>
                    <a:pt x="6127" y="2895"/>
                    <a:pt x="6141" y="2989"/>
                    <a:pt x="6141" y="3042"/>
                  </a:cubicBezTo>
                  <a:cubicBezTo>
                    <a:pt x="6154" y="3096"/>
                    <a:pt x="6154" y="3136"/>
                    <a:pt x="6154" y="3136"/>
                  </a:cubicBezTo>
                  <a:cubicBezTo>
                    <a:pt x="6154" y="3149"/>
                    <a:pt x="6168" y="3163"/>
                    <a:pt x="6180" y="3163"/>
                  </a:cubicBezTo>
                  <a:cubicBezTo>
                    <a:pt x="6194" y="3163"/>
                    <a:pt x="6221" y="3149"/>
                    <a:pt x="6221" y="3136"/>
                  </a:cubicBezTo>
                  <a:lnTo>
                    <a:pt x="6221" y="3042"/>
                  </a:lnTo>
                  <a:lnTo>
                    <a:pt x="6221" y="2788"/>
                  </a:lnTo>
                  <a:cubicBezTo>
                    <a:pt x="6207" y="2561"/>
                    <a:pt x="6168" y="2239"/>
                    <a:pt x="6034" y="1879"/>
                  </a:cubicBezTo>
                  <a:cubicBezTo>
                    <a:pt x="5966" y="1692"/>
                    <a:pt x="5886" y="1504"/>
                    <a:pt x="5752" y="1317"/>
                  </a:cubicBezTo>
                  <a:cubicBezTo>
                    <a:pt x="5686" y="1223"/>
                    <a:pt x="5619" y="1130"/>
                    <a:pt x="5538" y="1036"/>
                  </a:cubicBezTo>
                  <a:cubicBezTo>
                    <a:pt x="5499" y="996"/>
                    <a:pt x="5445" y="955"/>
                    <a:pt x="5405" y="902"/>
                  </a:cubicBezTo>
                  <a:cubicBezTo>
                    <a:pt x="5365" y="875"/>
                    <a:pt x="5311" y="836"/>
                    <a:pt x="5271" y="795"/>
                  </a:cubicBezTo>
                  <a:cubicBezTo>
                    <a:pt x="5164" y="715"/>
                    <a:pt x="5071" y="661"/>
                    <a:pt x="4964" y="581"/>
                  </a:cubicBezTo>
                  <a:cubicBezTo>
                    <a:pt x="4857" y="527"/>
                    <a:pt x="4750" y="461"/>
                    <a:pt x="4629" y="394"/>
                  </a:cubicBezTo>
                  <a:cubicBezTo>
                    <a:pt x="4402" y="287"/>
                    <a:pt x="4161" y="193"/>
                    <a:pt x="3906" y="126"/>
                  </a:cubicBezTo>
                  <a:cubicBezTo>
                    <a:pt x="3653" y="60"/>
                    <a:pt x="3398" y="19"/>
                    <a:pt x="3131" y="6"/>
                  </a:cubicBezTo>
                  <a:lnTo>
                    <a:pt x="2957" y="6"/>
                  </a:lnTo>
                  <a:cubicBezTo>
                    <a:pt x="2930" y="6"/>
                    <a:pt x="2915" y="0"/>
                    <a:pt x="2893"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7" name="Google Shape;597;p35"/>
            <p:cNvSpPr/>
            <p:nvPr/>
          </p:nvSpPr>
          <p:spPr>
            <a:xfrm>
              <a:off x="2910325" y="2490650"/>
              <a:ext cx="66516" cy="52263"/>
            </a:xfrm>
            <a:custGeom>
              <a:avLst/>
              <a:gdLst/>
              <a:ahLst/>
              <a:cxnLst/>
              <a:rect l="l" t="t" r="r" b="b"/>
              <a:pathLst>
                <a:path w="1540" h="1210" extrusionOk="0">
                  <a:moveTo>
                    <a:pt x="1478" y="1"/>
                  </a:moveTo>
                  <a:cubicBezTo>
                    <a:pt x="1459" y="1"/>
                    <a:pt x="1442" y="13"/>
                    <a:pt x="1433" y="32"/>
                  </a:cubicBezTo>
                  <a:lnTo>
                    <a:pt x="1392" y="113"/>
                  </a:lnTo>
                  <a:cubicBezTo>
                    <a:pt x="1379" y="127"/>
                    <a:pt x="1365" y="166"/>
                    <a:pt x="1352" y="193"/>
                  </a:cubicBezTo>
                  <a:cubicBezTo>
                    <a:pt x="1352" y="234"/>
                    <a:pt x="1326" y="260"/>
                    <a:pt x="1299" y="300"/>
                  </a:cubicBezTo>
                  <a:cubicBezTo>
                    <a:pt x="1285" y="341"/>
                    <a:pt x="1258" y="380"/>
                    <a:pt x="1231" y="421"/>
                  </a:cubicBezTo>
                  <a:cubicBezTo>
                    <a:pt x="1205" y="460"/>
                    <a:pt x="1178" y="501"/>
                    <a:pt x="1138" y="541"/>
                  </a:cubicBezTo>
                  <a:cubicBezTo>
                    <a:pt x="1098" y="581"/>
                    <a:pt x="1071" y="635"/>
                    <a:pt x="1031" y="662"/>
                  </a:cubicBezTo>
                  <a:lnTo>
                    <a:pt x="964" y="728"/>
                  </a:lnTo>
                  <a:lnTo>
                    <a:pt x="898" y="769"/>
                  </a:lnTo>
                  <a:cubicBezTo>
                    <a:pt x="857" y="808"/>
                    <a:pt x="803" y="835"/>
                    <a:pt x="750" y="876"/>
                  </a:cubicBezTo>
                  <a:cubicBezTo>
                    <a:pt x="696" y="902"/>
                    <a:pt x="657" y="929"/>
                    <a:pt x="603" y="956"/>
                  </a:cubicBezTo>
                  <a:cubicBezTo>
                    <a:pt x="509" y="995"/>
                    <a:pt x="402" y="1036"/>
                    <a:pt x="322" y="1063"/>
                  </a:cubicBezTo>
                  <a:cubicBezTo>
                    <a:pt x="149" y="1116"/>
                    <a:pt x="28" y="1143"/>
                    <a:pt x="28" y="1143"/>
                  </a:cubicBezTo>
                  <a:cubicBezTo>
                    <a:pt x="15" y="1143"/>
                    <a:pt x="15" y="1156"/>
                    <a:pt x="15" y="1170"/>
                  </a:cubicBezTo>
                  <a:cubicBezTo>
                    <a:pt x="1" y="1183"/>
                    <a:pt x="15" y="1197"/>
                    <a:pt x="28" y="1197"/>
                  </a:cubicBezTo>
                  <a:cubicBezTo>
                    <a:pt x="28" y="1197"/>
                    <a:pt x="68" y="1210"/>
                    <a:pt x="122" y="1210"/>
                  </a:cubicBezTo>
                  <a:cubicBezTo>
                    <a:pt x="175" y="1210"/>
                    <a:pt x="256" y="1210"/>
                    <a:pt x="349" y="1197"/>
                  </a:cubicBezTo>
                  <a:cubicBezTo>
                    <a:pt x="443" y="1183"/>
                    <a:pt x="563" y="1156"/>
                    <a:pt x="670" y="1116"/>
                  </a:cubicBezTo>
                  <a:cubicBezTo>
                    <a:pt x="737" y="1102"/>
                    <a:pt x="791" y="1076"/>
                    <a:pt x="844" y="1036"/>
                  </a:cubicBezTo>
                  <a:cubicBezTo>
                    <a:pt x="898" y="1009"/>
                    <a:pt x="964" y="983"/>
                    <a:pt x="1017" y="942"/>
                  </a:cubicBezTo>
                  <a:lnTo>
                    <a:pt x="1098" y="876"/>
                  </a:lnTo>
                  <a:lnTo>
                    <a:pt x="1165" y="808"/>
                  </a:lnTo>
                  <a:cubicBezTo>
                    <a:pt x="1219" y="769"/>
                    <a:pt x="1258" y="715"/>
                    <a:pt x="1299" y="662"/>
                  </a:cubicBezTo>
                  <a:cubicBezTo>
                    <a:pt x="1338" y="621"/>
                    <a:pt x="1365" y="567"/>
                    <a:pt x="1392" y="514"/>
                  </a:cubicBezTo>
                  <a:cubicBezTo>
                    <a:pt x="1419" y="474"/>
                    <a:pt x="1433" y="421"/>
                    <a:pt x="1459" y="367"/>
                  </a:cubicBezTo>
                  <a:lnTo>
                    <a:pt x="1499" y="246"/>
                  </a:lnTo>
                  <a:cubicBezTo>
                    <a:pt x="1499" y="207"/>
                    <a:pt x="1513" y="166"/>
                    <a:pt x="1513" y="139"/>
                  </a:cubicBezTo>
                  <a:cubicBezTo>
                    <a:pt x="1526" y="86"/>
                    <a:pt x="1526" y="59"/>
                    <a:pt x="1526" y="59"/>
                  </a:cubicBezTo>
                  <a:cubicBezTo>
                    <a:pt x="1540" y="32"/>
                    <a:pt x="1526" y="6"/>
                    <a:pt x="1499" y="6"/>
                  </a:cubicBezTo>
                  <a:cubicBezTo>
                    <a:pt x="1492" y="2"/>
                    <a:pt x="1485" y="1"/>
                    <a:pt x="1478"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8" name="Google Shape;598;p35"/>
            <p:cNvSpPr/>
            <p:nvPr/>
          </p:nvSpPr>
          <p:spPr>
            <a:xfrm>
              <a:off x="2906870" y="2362973"/>
              <a:ext cx="144479" cy="233715"/>
            </a:xfrm>
            <a:custGeom>
              <a:avLst/>
              <a:gdLst/>
              <a:ahLst/>
              <a:cxnLst/>
              <a:rect l="l" t="t" r="r" b="b"/>
              <a:pathLst>
                <a:path w="3345" h="5411" extrusionOk="0">
                  <a:moveTo>
                    <a:pt x="272" y="0"/>
                  </a:moveTo>
                  <a:cubicBezTo>
                    <a:pt x="254" y="0"/>
                    <a:pt x="238" y="10"/>
                    <a:pt x="229" y="19"/>
                  </a:cubicBezTo>
                  <a:cubicBezTo>
                    <a:pt x="215" y="46"/>
                    <a:pt x="215" y="86"/>
                    <a:pt x="241" y="99"/>
                  </a:cubicBezTo>
                  <a:cubicBezTo>
                    <a:pt x="241" y="99"/>
                    <a:pt x="268" y="113"/>
                    <a:pt x="348" y="140"/>
                  </a:cubicBezTo>
                  <a:cubicBezTo>
                    <a:pt x="416" y="167"/>
                    <a:pt x="496" y="206"/>
                    <a:pt x="616" y="247"/>
                  </a:cubicBezTo>
                  <a:cubicBezTo>
                    <a:pt x="723" y="300"/>
                    <a:pt x="871" y="354"/>
                    <a:pt x="1017" y="434"/>
                  </a:cubicBezTo>
                  <a:cubicBezTo>
                    <a:pt x="1165" y="500"/>
                    <a:pt x="1325" y="607"/>
                    <a:pt x="1499" y="714"/>
                  </a:cubicBezTo>
                  <a:cubicBezTo>
                    <a:pt x="1593" y="768"/>
                    <a:pt x="1673" y="835"/>
                    <a:pt x="1766" y="902"/>
                  </a:cubicBezTo>
                  <a:cubicBezTo>
                    <a:pt x="1847" y="969"/>
                    <a:pt x="1954" y="1035"/>
                    <a:pt x="2034" y="1130"/>
                  </a:cubicBezTo>
                  <a:cubicBezTo>
                    <a:pt x="2114" y="1210"/>
                    <a:pt x="2208" y="1290"/>
                    <a:pt x="2288" y="1383"/>
                  </a:cubicBezTo>
                  <a:cubicBezTo>
                    <a:pt x="2328" y="1437"/>
                    <a:pt x="2369" y="1477"/>
                    <a:pt x="2408" y="1531"/>
                  </a:cubicBezTo>
                  <a:cubicBezTo>
                    <a:pt x="2449" y="1571"/>
                    <a:pt x="2489" y="1624"/>
                    <a:pt x="2529" y="1678"/>
                  </a:cubicBezTo>
                  <a:cubicBezTo>
                    <a:pt x="2610" y="1772"/>
                    <a:pt x="2676" y="1892"/>
                    <a:pt x="2756" y="1999"/>
                  </a:cubicBezTo>
                  <a:cubicBezTo>
                    <a:pt x="2824" y="2106"/>
                    <a:pt x="2877" y="2239"/>
                    <a:pt x="2943" y="2346"/>
                  </a:cubicBezTo>
                  <a:cubicBezTo>
                    <a:pt x="3064" y="2601"/>
                    <a:pt x="3131" y="2855"/>
                    <a:pt x="3145" y="3122"/>
                  </a:cubicBezTo>
                  <a:cubicBezTo>
                    <a:pt x="3157" y="3390"/>
                    <a:pt x="3104" y="3657"/>
                    <a:pt x="3011" y="3912"/>
                  </a:cubicBezTo>
                  <a:cubicBezTo>
                    <a:pt x="2917" y="4153"/>
                    <a:pt x="2770" y="4380"/>
                    <a:pt x="2596" y="4567"/>
                  </a:cubicBezTo>
                  <a:cubicBezTo>
                    <a:pt x="2422" y="4754"/>
                    <a:pt x="2221" y="4902"/>
                    <a:pt x="2021" y="5009"/>
                  </a:cubicBezTo>
                  <a:cubicBezTo>
                    <a:pt x="1967" y="5035"/>
                    <a:pt x="1914" y="5075"/>
                    <a:pt x="1860" y="5089"/>
                  </a:cubicBezTo>
                  <a:cubicBezTo>
                    <a:pt x="1807" y="5116"/>
                    <a:pt x="1753" y="5143"/>
                    <a:pt x="1700" y="5155"/>
                  </a:cubicBezTo>
                  <a:cubicBezTo>
                    <a:pt x="1646" y="5182"/>
                    <a:pt x="1606" y="5196"/>
                    <a:pt x="1552" y="5209"/>
                  </a:cubicBezTo>
                  <a:lnTo>
                    <a:pt x="1392" y="5250"/>
                  </a:lnTo>
                  <a:cubicBezTo>
                    <a:pt x="1352" y="5262"/>
                    <a:pt x="1299" y="5276"/>
                    <a:pt x="1245" y="5276"/>
                  </a:cubicBezTo>
                  <a:cubicBezTo>
                    <a:pt x="1204" y="5289"/>
                    <a:pt x="1151" y="5289"/>
                    <a:pt x="1111" y="5303"/>
                  </a:cubicBezTo>
                  <a:cubicBezTo>
                    <a:pt x="1017" y="5316"/>
                    <a:pt x="924" y="5316"/>
                    <a:pt x="844" y="5316"/>
                  </a:cubicBezTo>
                  <a:cubicBezTo>
                    <a:pt x="669" y="5316"/>
                    <a:pt x="523" y="5303"/>
                    <a:pt x="402" y="5276"/>
                  </a:cubicBezTo>
                  <a:cubicBezTo>
                    <a:pt x="282" y="5262"/>
                    <a:pt x="188" y="5223"/>
                    <a:pt x="122" y="5209"/>
                  </a:cubicBezTo>
                  <a:cubicBezTo>
                    <a:pt x="68" y="5196"/>
                    <a:pt x="27" y="5182"/>
                    <a:pt x="27" y="5182"/>
                  </a:cubicBezTo>
                  <a:cubicBezTo>
                    <a:pt x="15" y="5182"/>
                    <a:pt x="1" y="5196"/>
                    <a:pt x="1" y="5196"/>
                  </a:cubicBezTo>
                  <a:cubicBezTo>
                    <a:pt x="1" y="5209"/>
                    <a:pt x="1" y="5223"/>
                    <a:pt x="15" y="5223"/>
                  </a:cubicBezTo>
                  <a:cubicBezTo>
                    <a:pt x="15" y="5223"/>
                    <a:pt x="54" y="5236"/>
                    <a:pt x="108" y="5262"/>
                  </a:cubicBezTo>
                  <a:cubicBezTo>
                    <a:pt x="175" y="5276"/>
                    <a:pt x="268" y="5316"/>
                    <a:pt x="389" y="5343"/>
                  </a:cubicBezTo>
                  <a:cubicBezTo>
                    <a:pt x="509" y="5369"/>
                    <a:pt x="657" y="5396"/>
                    <a:pt x="830" y="5410"/>
                  </a:cubicBezTo>
                  <a:lnTo>
                    <a:pt x="1111" y="5410"/>
                  </a:lnTo>
                  <a:cubicBezTo>
                    <a:pt x="1165" y="5396"/>
                    <a:pt x="1218" y="5396"/>
                    <a:pt x="1272" y="5396"/>
                  </a:cubicBezTo>
                  <a:cubicBezTo>
                    <a:pt x="1311" y="5383"/>
                    <a:pt x="1365" y="5383"/>
                    <a:pt x="1418" y="5369"/>
                  </a:cubicBezTo>
                  <a:lnTo>
                    <a:pt x="1579" y="5330"/>
                  </a:lnTo>
                  <a:cubicBezTo>
                    <a:pt x="1646" y="5316"/>
                    <a:pt x="1700" y="5303"/>
                    <a:pt x="1753" y="5289"/>
                  </a:cubicBezTo>
                  <a:cubicBezTo>
                    <a:pt x="1807" y="5262"/>
                    <a:pt x="1860" y="5250"/>
                    <a:pt x="1914" y="5223"/>
                  </a:cubicBezTo>
                  <a:cubicBezTo>
                    <a:pt x="1980" y="5196"/>
                    <a:pt x="2034" y="5169"/>
                    <a:pt x="2087" y="5143"/>
                  </a:cubicBezTo>
                  <a:cubicBezTo>
                    <a:pt x="2301" y="5035"/>
                    <a:pt x="2529" y="4875"/>
                    <a:pt x="2717" y="4688"/>
                  </a:cubicBezTo>
                  <a:cubicBezTo>
                    <a:pt x="2904" y="4487"/>
                    <a:pt x="3077" y="4246"/>
                    <a:pt x="3184" y="3978"/>
                  </a:cubicBezTo>
                  <a:cubicBezTo>
                    <a:pt x="3291" y="3711"/>
                    <a:pt x="3345" y="3416"/>
                    <a:pt x="3345" y="3109"/>
                  </a:cubicBezTo>
                  <a:cubicBezTo>
                    <a:pt x="3332" y="2828"/>
                    <a:pt x="3252" y="2521"/>
                    <a:pt x="3131" y="2266"/>
                  </a:cubicBezTo>
                  <a:cubicBezTo>
                    <a:pt x="3064" y="2146"/>
                    <a:pt x="2997" y="2012"/>
                    <a:pt x="2931" y="1892"/>
                  </a:cubicBezTo>
                  <a:cubicBezTo>
                    <a:pt x="2850" y="1785"/>
                    <a:pt x="2783" y="1665"/>
                    <a:pt x="2690" y="1558"/>
                  </a:cubicBezTo>
                  <a:lnTo>
                    <a:pt x="2569" y="1397"/>
                  </a:lnTo>
                  <a:cubicBezTo>
                    <a:pt x="2529" y="1344"/>
                    <a:pt x="2476" y="1303"/>
                    <a:pt x="2435" y="1249"/>
                  </a:cubicBezTo>
                  <a:cubicBezTo>
                    <a:pt x="2342" y="1156"/>
                    <a:pt x="2248" y="1062"/>
                    <a:pt x="2155" y="982"/>
                  </a:cubicBezTo>
                  <a:cubicBezTo>
                    <a:pt x="2061" y="902"/>
                    <a:pt x="1967" y="835"/>
                    <a:pt x="1873" y="755"/>
                  </a:cubicBezTo>
                  <a:cubicBezTo>
                    <a:pt x="1780" y="688"/>
                    <a:pt x="1686" y="634"/>
                    <a:pt x="1593" y="568"/>
                  </a:cubicBezTo>
                  <a:cubicBezTo>
                    <a:pt x="1418" y="461"/>
                    <a:pt x="1245" y="367"/>
                    <a:pt x="1085" y="300"/>
                  </a:cubicBezTo>
                  <a:cubicBezTo>
                    <a:pt x="924" y="220"/>
                    <a:pt x="776" y="167"/>
                    <a:pt x="657" y="126"/>
                  </a:cubicBezTo>
                  <a:cubicBezTo>
                    <a:pt x="550" y="86"/>
                    <a:pt x="455" y="60"/>
                    <a:pt x="389" y="33"/>
                  </a:cubicBezTo>
                  <a:cubicBezTo>
                    <a:pt x="362" y="33"/>
                    <a:pt x="348" y="19"/>
                    <a:pt x="322" y="19"/>
                  </a:cubicBezTo>
                  <a:lnTo>
                    <a:pt x="309" y="6"/>
                  </a:lnTo>
                  <a:lnTo>
                    <a:pt x="295" y="6"/>
                  </a:lnTo>
                  <a:cubicBezTo>
                    <a:pt x="287" y="2"/>
                    <a:pt x="279" y="0"/>
                    <a:pt x="272"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599" name="Google Shape;599;p35"/>
            <p:cNvSpPr/>
            <p:nvPr/>
          </p:nvSpPr>
          <p:spPr>
            <a:xfrm>
              <a:off x="2844456" y="2583082"/>
              <a:ext cx="201709" cy="340271"/>
            </a:xfrm>
            <a:custGeom>
              <a:avLst/>
              <a:gdLst/>
              <a:ahLst/>
              <a:cxnLst/>
              <a:rect l="l" t="t" r="r" b="b"/>
              <a:pathLst>
                <a:path w="4670" h="7878" extrusionOk="0">
                  <a:moveTo>
                    <a:pt x="3353" y="1"/>
                  </a:moveTo>
                  <a:cubicBezTo>
                    <a:pt x="3346" y="1"/>
                    <a:pt x="3339" y="2"/>
                    <a:pt x="3332" y="6"/>
                  </a:cubicBezTo>
                  <a:cubicBezTo>
                    <a:pt x="3305" y="20"/>
                    <a:pt x="3292" y="47"/>
                    <a:pt x="3305" y="73"/>
                  </a:cubicBezTo>
                  <a:cubicBezTo>
                    <a:pt x="3305" y="73"/>
                    <a:pt x="3372" y="234"/>
                    <a:pt x="3479" y="528"/>
                  </a:cubicBezTo>
                  <a:cubicBezTo>
                    <a:pt x="3573" y="808"/>
                    <a:pt x="3720" y="1224"/>
                    <a:pt x="3880" y="1705"/>
                  </a:cubicBezTo>
                  <a:cubicBezTo>
                    <a:pt x="4041" y="2200"/>
                    <a:pt x="4201" y="2788"/>
                    <a:pt x="4322" y="3430"/>
                  </a:cubicBezTo>
                  <a:cubicBezTo>
                    <a:pt x="4376" y="3738"/>
                    <a:pt x="4415" y="4072"/>
                    <a:pt x="4442" y="4407"/>
                  </a:cubicBezTo>
                  <a:cubicBezTo>
                    <a:pt x="4469" y="4741"/>
                    <a:pt x="4469" y="5089"/>
                    <a:pt x="4415" y="5424"/>
                  </a:cubicBezTo>
                  <a:cubicBezTo>
                    <a:pt x="4376" y="5758"/>
                    <a:pt x="4281" y="6093"/>
                    <a:pt x="4108" y="6373"/>
                  </a:cubicBezTo>
                  <a:cubicBezTo>
                    <a:pt x="4028" y="6507"/>
                    <a:pt x="3934" y="6628"/>
                    <a:pt x="3800" y="6735"/>
                  </a:cubicBezTo>
                  <a:lnTo>
                    <a:pt x="3720" y="6815"/>
                  </a:lnTo>
                  <a:lnTo>
                    <a:pt x="3613" y="6881"/>
                  </a:lnTo>
                  <a:cubicBezTo>
                    <a:pt x="3546" y="6922"/>
                    <a:pt x="3479" y="6975"/>
                    <a:pt x="3412" y="7015"/>
                  </a:cubicBezTo>
                  <a:cubicBezTo>
                    <a:pt x="3158" y="7176"/>
                    <a:pt x="2851" y="7283"/>
                    <a:pt x="2583" y="7377"/>
                  </a:cubicBezTo>
                  <a:cubicBezTo>
                    <a:pt x="2302" y="7470"/>
                    <a:pt x="2021" y="7537"/>
                    <a:pt x="1781" y="7591"/>
                  </a:cubicBezTo>
                  <a:cubicBezTo>
                    <a:pt x="1526" y="7630"/>
                    <a:pt x="1285" y="7671"/>
                    <a:pt x="1071" y="7698"/>
                  </a:cubicBezTo>
                  <a:cubicBezTo>
                    <a:pt x="871" y="7724"/>
                    <a:pt x="684" y="7737"/>
                    <a:pt x="536" y="7751"/>
                  </a:cubicBezTo>
                  <a:cubicBezTo>
                    <a:pt x="229" y="7764"/>
                    <a:pt x="54" y="7764"/>
                    <a:pt x="54" y="7764"/>
                  </a:cubicBezTo>
                  <a:cubicBezTo>
                    <a:pt x="28" y="7764"/>
                    <a:pt x="1" y="7791"/>
                    <a:pt x="1" y="7818"/>
                  </a:cubicBezTo>
                  <a:cubicBezTo>
                    <a:pt x="1" y="7844"/>
                    <a:pt x="28" y="7871"/>
                    <a:pt x="54" y="7871"/>
                  </a:cubicBezTo>
                  <a:cubicBezTo>
                    <a:pt x="54" y="7871"/>
                    <a:pt x="132" y="7877"/>
                    <a:pt x="275" y="7877"/>
                  </a:cubicBezTo>
                  <a:cubicBezTo>
                    <a:pt x="346" y="7877"/>
                    <a:pt x="434" y="7876"/>
                    <a:pt x="536" y="7871"/>
                  </a:cubicBezTo>
                  <a:cubicBezTo>
                    <a:pt x="697" y="7871"/>
                    <a:pt x="884" y="7858"/>
                    <a:pt x="1098" y="7831"/>
                  </a:cubicBezTo>
                  <a:cubicBezTo>
                    <a:pt x="1299" y="7818"/>
                    <a:pt x="1540" y="7791"/>
                    <a:pt x="1807" y="7751"/>
                  </a:cubicBezTo>
                  <a:cubicBezTo>
                    <a:pt x="2061" y="7698"/>
                    <a:pt x="2342" y="7644"/>
                    <a:pt x="2637" y="7550"/>
                  </a:cubicBezTo>
                  <a:cubicBezTo>
                    <a:pt x="2703" y="7537"/>
                    <a:pt x="2783" y="7510"/>
                    <a:pt x="2851" y="7484"/>
                  </a:cubicBezTo>
                  <a:cubicBezTo>
                    <a:pt x="2931" y="7443"/>
                    <a:pt x="2997" y="7430"/>
                    <a:pt x="3078" y="7390"/>
                  </a:cubicBezTo>
                  <a:cubicBezTo>
                    <a:pt x="3145" y="7363"/>
                    <a:pt x="3225" y="7323"/>
                    <a:pt x="3292" y="7296"/>
                  </a:cubicBezTo>
                  <a:cubicBezTo>
                    <a:pt x="3372" y="7256"/>
                    <a:pt x="3439" y="7216"/>
                    <a:pt x="3519" y="7176"/>
                  </a:cubicBezTo>
                  <a:cubicBezTo>
                    <a:pt x="3800" y="7002"/>
                    <a:pt x="4094" y="6788"/>
                    <a:pt x="4281" y="6467"/>
                  </a:cubicBezTo>
                  <a:cubicBezTo>
                    <a:pt x="4469" y="6159"/>
                    <a:pt x="4576" y="5811"/>
                    <a:pt x="4616" y="5451"/>
                  </a:cubicBezTo>
                  <a:cubicBezTo>
                    <a:pt x="4670" y="5103"/>
                    <a:pt x="4670" y="4741"/>
                    <a:pt x="4643" y="4393"/>
                  </a:cubicBezTo>
                  <a:cubicBezTo>
                    <a:pt x="4616" y="4045"/>
                    <a:pt x="4563" y="3712"/>
                    <a:pt x="4509" y="3391"/>
                  </a:cubicBezTo>
                  <a:cubicBezTo>
                    <a:pt x="4376" y="2749"/>
                    <a:pt x="4201" y="2160"/>
                    <a:pt x="4041" y="1664"/>
                  </a:cubicBezTo>
                  <a:cubicBezTo>
                    <a:pt x="3948" y="1411"/>
                    <a:pt x="3867" y="1183"/>
                    <a:pt x="3787" y="983"/>
                  </a:cubicBezTo>
                  <a:cubicBezTo>
                    <a:pt x="3707" y="796"/>
                    <a:pt x="3653" y="621"/>
                    <a:pt x="3586" y="475"/>
                  </a:cubicBezTo>
                  <a:cubicBezTo>
                    <a:pt x="3466" y="193"/>
                    <a:pt x="3399" y="33"/>
                    <a:pt x="3399" y="33"/>
                  </a:cubicBezTo>
                  <a:cubicBezTo>
                    <a:pt x="3389" y="13"/>
                    <a:pt x="3372" y="1"/>
                    <a:pt x="335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00" name="Google Shape;600;p35"/>
            <p:cNvSpPr/>
            <p:nvPr/>
          </p:nvSpPr>
          <p:spPr>
            <a:xfrm>
              <a:off x="2647455" y="2044558"/>
              <a:ext cx="189788" cy="247709"/>
            </a:xfrm>
            <a:custGeom>
              <a:avLst/>
              <a:gdLst/>
              <a:ahLst/>
              <a:cxnLst/>
              <a:rect l="l" t="t" r="r" b="b"/>
              <a:pathLst>
                <a:path w="4394" h="5735" extrusionOk="0">
                  <a:moveTo>
                    <a:pt x="1592" y="1"/>
                  </a:moveTo>
                  <a:cubicBezTo>
                    <a:pt x="1539" y="1"/>
                    <a:pt x="1486" y="8"/>
                    <a:pt x="1432" y="21"/>
                  </a:cubicBezTo>
                  <a:cubicBezTo>
                    <a:pt x="4" y="371"/>
                    <a:pt x="0" y="5735"/>
                    <a:pt x="2042" y="5735"/>
                  </a:cubicBezTo>
                  <a:cubicBezTo>
                    <a:pt x="2104" y="5735"/>
                    <a:pt x="2168" y="5730"/>
                    <a:pt x="2234" y="5719"/>
                  </a:cubicBezTo>
                  <a:cubicBezTo>
                    <a:pt x="4393" y="5370"/>
                    <a:pt x="3118" y="1"/>
                    <a:pt x="1592"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601" name="Google Shape;601;p35"/>
            <p:cNvSpPr/>
            <p:nvPr/>
          </p:nvSpPr>
          <p:spPr>
            <a:xfrm>
              <a:off x="2586252" y="2168477"/>
              <a:ext cx="38182" cy="38182"/>
            </a:xfrm>
            <a:custGeom>
              <a:avLst/>
              <a:gdLst/>
              <a:ahLst/>
              <a:cxnLst/>
              <a:rect l="l" t="t" r="r" b="b"/>
              <a:pathLst>
                <a:path w="884" h="884" extrusionOk="0">
                  <a:moveTo>
                    <a:pt x="441" y="1"/>
                  </a:moveTo>
                  <a:cubicBezTo>
                    <a:pt x="200" y="1"/>
                    <a:pt x="0" y="202"/>
                    <a:pt x="0" y="443"/>
                  </a:cubicBezTo>
                  <a:cubicBezTo>
                    <a:pt x="0" y="683"/>
                    <a:pt x="200" y="884"/>
                    <a:pt x="441" y="884"/>
                  </a:cubicBezTo>
                  <a:cubicBezTo>
                    <a:pt x="682" y="884"/>
                    <a:pt x="883" y="683"/>
                    <a:pt x="883" y="429"/>
                  </a:cubicBezTo>
                  <a:cubicBezTo>
                    <a:pt x="883" y="188"/>
                    <a:pt x="682" y="1"/>
                    <a:pt x="441" y="1"/>
                  </a:cubicBezTo>
                  <a:close/>
                </a:path>
              </a:pathLst>
            </a:custGeom>
            <a:solidFill>
              <a:srgbClr val="14120F"/>
            </a:solidFill>
            <a:ln>
              <a:noFill/>
            </a:ln>
          </p:spPr>
          <p:txBody>
            <a:bodyPr spcFirstLastPara="1" wrap="square" lIns="121900" tIns="121900" rIns="121900" bIns="121900" anchor="ctr" anchorCtr="0">
              <a:noAutofit/>
            </a:bodyPr>
            <a:lstStyle/>
            <a:p>
              <a:endParaRPr sz="1867"/>
            </a:p>
          </p:txBody>
        </p:sp>
        <p:sp>
          <p:nvSpPr>
            <p:cNvPr id="602" name="Google Shape;602;p35"/>
            <p:cNvSpPr/>
            <p:nvPr/>
          </p:nvSpPr>
          <p:spPr>
            <a:xfrm>
              <a:off x="2818498" y="2129216"/>
              <a:ext cx="38182" cy="38139"/>
            </a:xfrm>
            <a:custGeom>
              <a:avLst/>
              <a:gdLst/>
              <a:ahLst/>
              <a:cxnLst/>
              <a:rect l="l" t="t" r="r" b="b"/>
              <a:pathLst>
                <a:path w="884" h="883" extrusionOk="0">
                  <a:moveTo>
                    <a:pt x="441" y="0"/>
                  </a:moveTo>
                  <a:cubicBezTo>
                    <a:pt x="201" y="0"/>
                    <a:pt x="1" y="201"/>
                    <a:pt x="1" y="442"/>
                  </a:cubicBezTo>
                  <a:cubicBezTo>
                    <a:pt x="1" y="683"/>
                    <a:pt x="201" y="883"/>
                    <a:pt x="441" y="883"/>
                  </a:cubicBezTo>
                  <a:cubicBezTo>
                    <a:pt x="682" y="883"/>
                    <a:pt x="883" y="683"/>
                    <a:pt x="883" y="442"/>
                  </a:cubicBezTo>
                  <a:cubicBezTo>
                    <a:pt x="883" y="187"/>
                    <a:pt x="682" y="0"/>
                    <a:pt x="441" y="0"/>
                  </a:cubicBezTo>
                  <a:close/>
                </a:path>
              </a:pathLst>
            </a:custGeom>
            <a:solidFill>
              <a:srgbClr val="14120F"/>
            </a:solidFill>
            <a:ln>
              <a:noFill/>
            </a:ln>
          </p:spPr>
          <p:txBody>
            <a:bodyPr spcFirstLastPara="1" wrap="square" lIns="121900" tIns="121900" rIns="121900" bIns="121900" anchor="ctr" anchorCtr="0">
              <a:noAutofit/>
            </a:bodyPr>
            <a:lstStyle/>
            <a:p>
              <a:endParaRPr sz="1867"/>
            </a:p>
          </p:txBody>
        </p:sp>
        <p:sp>
          <p:nvSpPr>
            <p:cNvPr id="603" name="Google Shape;603;p35"/>
            <p:cNvSpPr/>
            <p:nvPr/>
          </p:nvSpPr>
          <p:spPr>
            <a:xfrm>
              <a:off x="2534809" y="2208085"/>
              <a:ext cx="26607" cy="37016"/>
            </a:xfrm>
            <a:custGeom>
              <a:avLst/>
              <a:gdLst/>
              <a:ahLst/>
              <a:cxnLst/>
              <a:rect l="l" t="t" r="r" b="b"/>
              <a:pathLst>
                <a:path w="616" h="857" extrusionOk="0">
                  <a:moveTo>
                    <a:pt x="390" y="1"/>
                  </a:moveTo>
                  <a:cubicBezTo>
                    <a:pt x="355" y="1"/>
                    <a:pt x="318" y="11"/>
                    <a:pt x="282" y="34"/>
                  </a:cubicBezTo>
                  <a:cubicBezTo>
                    <a:pt x="94" y="168"/>
                    <a:pt x="0" y="448"/>
                    <a:pt x="14" y="662"/>
                  </a:cubicBezTo>
                  <a:cubicBezTo>
                    <a:pt x="22" y="791"/>
                    <a:pt x="112" y="857"/>
                    <a:pt x="206" y="857"/>
                  </a:cubicBezTo>
                  <a:cubicBezTo>
                    <a:pt x="268" y="857"/>
                    <a:pt x="332" y="828"/>
                    <a:pt x="375" y="769"/>
                  </a:cubicBezTo>
                  <a:cubicBezTo>
                    <a:pt x="482" y="622"/>
                    <a:pt x="616" y="395"/>
                    <a:pt x="603" y="207"/>
                  </a:cubicBezTo>
                  <a:cubicBezTo>
                    <a:pt x="592" y="97"/>
                    <a:pt x="498" y="1"/>
                    <a:pt x="390"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04" name="Google Shape;604;p35"/>
            <p:cNvSpPr/>
            <p:nvPr/>
          </p:nvSpPr>
          <p:spPr>
            <a:xfrm>
              <a:off x="2566599" y="2213873"/>
              <a:ext cx="21380" cy="31444"/>
            </a:xfrm>
            <a:custGeom>
              <a:avLst/>
              <a:gdLst/>
              <a:ahLst/>
              <a:cxnLst/>
              <a:rect l="l" t="t" r="r" b="b"/>
              <a:pathLst>
                <a:path w="495" h="728" extrusionOk="0">
                  <a:moveTo>
                    <a:pt x="279" y="0"/>
                  </a:moveTo>
                  <a:cubicBezTo>
                    <a:pt x="232" y="0"/>
                    <a:pt x="185" y="19"/>
                    <a:pt x="147" y="60"/>
                  </a:cubicBezTo>
                  <a:cubicBezTo>
                    <a:pt x="67" y="154"/>
                    <a:pt x="54" y="261"/>
                    <a:pt x="27" y="368"/>
                  </a:cubicBezTo>
                  <a:cubicBezTo>
                    <a:pt x="27" y="421"/>
                    <a:pt x="13" y="462"/>
                    <a:pt x="0" y="515"/>
                  </a:cubicBezTo>
                  <a:lnTo>
                    <a:pt x="0" y="569"/>
                  </a:lnTo>
                  <a:lnTo>
                    <a:pt x="0" y="622"/>
                  </a:lnTo>
                  <a:cubicBezTo>
                    <a:pt x="0" y="686"/>
                    <a:pt x="67" y="724"/>
                    <a:pt x="128" y="724"/>
                  </a:cubicBezTo>
                  <a:cubicBezTo>
                    <a:pt x="144" y="724"/>
                    <a:pt x="160" y="721"/>
                    <a:pt x="174" y="715"/>
                  </a:cubicBezTo>
                  <a:lnTo>
                    <a:pt x="174" y="715"/>
                  </a:lnTo>
                  <a:cubicBezTo>
                    <a:pt x="170" y="717"/>
                    <a:pt x="166" y="718"/>
                    <a:pt x="163" y="720"/>
                  </a:cubicBezTo>
                  <a:lnTo>
                    <a:pt x="163" y="720"/>
                  </a:lnTo>
                  <a:cubicBezTo>
                    <a:pt x="171" y="717"/>
                    <a:pt x="181" y="715"/>
                    <a:pt x="188" y="715"/>
                  </a:cubicBezTo>
                  <a:cubicBezTo>
                    <a:pt x="215" y="703"/>
                    <a:pt x="241" y="676"/>
                    <a:pt x="268" y="662"/>
                  </a:cubicBezTo>
                  <a:cubicBezTo>
                    <a:pt x="308" y="622"/>
                    <a:pt x="334" y="582"/>
                    <a:pt x="361" y="542"/>
                  </a:cubicBezTo>
                  <a:cubicBezTo>
                    <a:pt x="415" y="448"/>
                    <a:pt x="495" y="328"/>
                    <a:pt x="495" y="207"/>
                  </a:cubicBezTo>
                  <a:cubicBezTo>
                    <a:pt x="486" y="88"/>
                    <a:pt x="382" y="0"/>
                    <a:pt x="279" y="0"/>
                  </a:cubicBezTo>
                  <a:close/>
                  <a:moveTo>
                    <a:pt x="163" y="720"/>
                  </a:moveTo>
                  <a:cubicBezTo>
                    <a:pt x="151" y="723"/>
                    <a:pt x="141" y="727"/>
                    <a:pt x="142" y="727"/>
                  </a:cubicBezTo>
                  <a:cubicBezTo>
                    <a:pt x="143" y="727"/>
                    <a:pt x="149" y="725"/>
                    <a:pt x="163" y="72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05" name="Google Shape;605;p35"/>
            <p:cNvSpPr/>
            <p:nvPr/>
          </p:nvSpPr>
          <p:spPr>
            <a:xfrm>
              <a:off x="2598950" y="2215169"/>
              <a:ext cx="24317" cy="31746"/>
            </a:xfrm>
            <a:custGeom>
              <a:avLst/>
              <a:gdLst/>
              <a:ahLst/>
              <a:cxnLst/>
              <a:rect l="l" t="t" r="r" b="b"/>
              <a:pathLst>
                <a:path w="563" h="735" extrusionOk="0">
                  <a:moveTo>
                    <a:pt x="321" y="0"/>
                  </a:moveTo>
                  <a:cubicBezTo>
                    <a:pt x="308" y="0"/>
                    <a:pt x="295" y="1"/>
                    <a:pt x="281" y="4"/>
                  </a:cubicBezTo>
                  <a:cubicBezTo>
                    <a:pt x="161" y="30"/>
                    <a:pt x="108" y="150"/>
                    <a:pt x="67" y="257"/>
                  </a:cubicBezTo>
                  <a:cubicBezTo>
                    <a:pt x="40" y="364"/>
                    <a:pt x="27" y="458"/>
                    <a:pt x="13" y="566"/>
                  </a:cubicBezTo>
                  <a:cubicBezTo>
                    <a:pt x="1" y="646"/>
                    <a:pt x="67" y="712"/>
                    <a:pt x="134" y="726"/>
                  </a:cubicBezTo>
                  <a:cubicBezTo>
                    <a:pt x="151" y="732"/>
                    <a:pt x="168" y="734"/>
                    <a:pt x="185" y="734"/>
                  </a:cubicBezTo>
                  <a:cubicBezTo>
                    <a:pt x="247" y="734"/>
                    <a:pt x="303" y="698"/>
                    <a:pt x="334" y="646"/>
                  </a:cubicBezTo>
                  <a:cubicBezTo>
                    <a:pt x="388" y="578"/>
                    <a:pt x="429" y="498"/>
                    <a:pt x="468" y="418"/>
                  </a:cubicBezTo>
                  <a:cubicBezTo>
                    <a:pt x="509" y="311"/>
                    <a:pt x="562" y="191"/>
                    <a:pt x="482" y="84"/>
                  </a:cubicBezTo>
                  <a:cubicBezTo>
                    <a:pt x="438" y="28"/>
                    <a:pt x="384" y="0"/>
                    <a:pt x="321"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06" name="Google Shape;606;p35"/>
            <p:cNvSpPr/>
            <p:nvPr/>
          </p:nvSpPr>
          <p:spPr>
            <a:xfrm>
              <a:off x="2829469" y="2184372"/>
              <a:ext cx="26045" cy="26520"/>
            </a:xfrm>
            <a:custGeom>
              <a:avLst/>
              <a:gdLst/>
              <a:ahLst/>
              <a:cxnLst/>
              <a:rect l="l" t="t" r="r" b="b"/>
              <a:pathLst>
                <a:path w="603" h="614" extrusionOk="0">
                  <a:moveTo>
                    <a:pt x="303" y="0"/>
                  </a:moveTo>
                  <a:cubicBezTo>
                    <a:pt x="287" y="0"/>
                    <a:pt x="271" y="2"/>
                    <a:pt x="255" y="7"/>
                  </a:cubicBezTo>
                  <a:cubicBezTo>
                    <a:pt x="27" y="75"/>
                    <a:pt x="0" y="422"/>
                    <a:pt x="134" y="569"/>
                  </a:cubicBezTo>
                  <a:cubicBezTo>
                    <a:pt x="165" y="600"/>
                    <a:pt x="201" y="613"/>
                    <a:pt x="237" y="613"/>
                  </a:cubicBezTo>
                  <a:cubicBezTo>
                    <a:pt x="262" y="613"/>
                    <a:pt x="286" y="607"/>
                    <a:pt x="308" y="596"/>
                  </a:cubicBezTo>
                  <a:cubicBezTo>
                    <a:pt x="455" y="529"/>
                    <a:pt x="603" y="248"/>
                    <a:pt x="496" y="114"/>
                  </a:cubicBezTo>
                  <a:cubicBezTo>
                    <a:pt x="440" y="48"/>
                    <a:pt x="376" y="0"/>
                    <a:pt x="303"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07" name="Google Shape;607;p35"/>
            <p:cNvSpPr/>
            <p:nvPr/>
          </p:nvSpPr>
          <p:spPr>
            <a:xfrm>
              <a:off x="2859703" y="2173229"/>
              <a:ext cx="23540" cy="31703"/>
            </a:xfrm>
            <a:custGeom>
              <a:avLst/>
              <a:gdLst/>
              <a:ahLst/>
              <a:cxnLst/>
              <a:rect l="l" t="t" r="r" b="b"/>
              <a:pathLst>
                <a:path w="545" h="734" extrusionOk="0">
                  <a:moveTo>
                    <a:pt x="287" y="0"/>
                  </a:moveTo>
                  <a:cubicBezTo>
                    <a:pt x="41" y="0"/>
                    <a:pt x="0" y="455"/>
                    <a:pt x="49" y="627"/>
                  </a:cubicBezTo>
                  <a:cubicBezTo>
                    <a:pt x="66" y="700"/>
                    <a:pt x="121" y="734"/>
                    <a:pt x="181" y="734"/>
                  </a:cubicBezTo>
                  <a:cubicBezTo>
                    <a:pt x="219" y="734"/>
                    <a:pt x="259" y="720"/>
                    <a:pt x="290" y="693"/>
                  </a:cubicBezTo>
                  <a:cubicBezTo>
                    <a:pt x="384" y="613"/>
                    <a:pt x="424" y="493"/>
                    <a:pt x="451" y="386"/>
                  </a:cubicBezTo>
                  <a:cubicBezTo>
                    <a:pt x="491" y="252"/>
                    <a:pt x="545" y="51"/>
                    <a:pt x="357" y="12"/>
                  </a:cubicBezTo>
                  <a:cubicBezTo>
                    <a:pt x="332" y="4"/>
                    <a:pt x="309" y="0"/>
                    <a:pt x="28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08" name="Google Shape;608;p35"/>
            <p:cNvSpPr/>
            <p:nvPr/>
          </p:nvSpPr>
          <p:spPr>
            <a:xfrm>
              <a:off x="2891277" y="2165065"/>
              <a:ext cx="22590" cy="34208"/>
            </a:xfrm>
            <a:custGeom>
              <a:avLst/>
              <a:gdLst/>
              <a:ahLst/>
              <a:cxnLst/>
              <a:rect l="l" t="t" r="r" b="b"/>
              <a:pathLst>
                <a:path w="523" h="792" extrusionOk="0">
                  <a:moveTo>
                    <a:pt x="277" y="0"/>
                  </a:moveTo>
                  <a:cubicBezTo>
                    <a:pt x="223" y="0"/>
                    <a:pt x="170" y="21"/>
                    <a:pt x="135" y="67"/>
                  </a:cubicBezTo>
                  <a:cubicBezTo>
                    <a:pt x="14" y="201"/>
                    <a:pt x="1" y="415"/>
                    <a:pt x="1" y="602"/>
                  </a:cubicBezTo>
                  <a:cubicBezTo>
                    <a:pt x="1" y="722"/>
                    <a:pt x="102" y="792"/>
                    <a:pt x="200" y="792"/>
                  </a:cubicBezTo>
                  <a:cubicBezTo>
                    <a:pt x="277" y="792"/>
                    <a:pt x="352" y="749"/>
                    <a:pt x="376" y="655"/>
                  </a:cubicBezTo>
                  <a:cubicBezTo>
                    <a:pt x="415" y="481"/>
                    <a:pt x="522" y="334"/>
                    <a:pt x="483" y="147"/>
                  </a:cubicBezTo>
                  <a:cubicBezTo>
                    <a:pt x="457" y="56"/>
                    <a:pt x="365" y="0"/>
                    <a:pt x="27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09" name="Google Shape;609;p35"/>
            <p:cNvSpPr/>
            <p:nvPr/>
          </p:nvSpPr>
          <p:spPr>
            <a:xfrm>
              <a:off x="2601801" y="2256893"/>
              <a:ext cx="81547" cy="47296"/>
            </a:xfrm>
            <a:custGeom>
              <a:avLst/>
              <a:gdLst/>
              <a:ahLst/>
              <a:cxnLst/>
              <a:rect l="l" t="t" r="r" b="b"/>
              <a:pathLst>
                <a:path w="1888" h="1095" extrusionOk="0">
                  <a:moveTo>
                    <a:pt x="81" y="1"/>
                  </a:moveTo>
                  <a:cubicBezTo>
                    <a:pt x="42" y="1"/>
                    <a:pt x="1" y="28"/>
                    <a:pt x="1" y="67"/>
                  </a:cubicBezTo>
                  <a:lnTo>
                    <a:pt x="1" y="108"/>
                  </a:lnTo>
                  <a:lnTo>
                    <a:pt x="1" y="188"/>
                  </a:lnTo>
                  <a:cubicBezTo>
                    <a:pt x="1" y="268"/>
                    <a:pt x="15" y="375"/>
                    <a:pt x="54" y="495"/>
                  </a:cubicBezTo>
                  <a:cubicBezTo>
                    <a:pt x="95" y="616"/>
                    <a:pt x="175" y="763"/>
                    <a:pt x="309" y="870"/>
                  </a:cubicBezTo>
                  <a:cubicBezTo>
                    <a:pt x="375" y="937"/>
                    <a:pt x="456" y="977"/>
                    <a:pt x="536" y="1017"/>
                  </a:cubicBezTo>
                  <a:cubicBezTo>
                    <a:pt x="616" y="1044"/>
                    <a:pt x="710" y="1071"/>
                    <a:pt x="791" y="1084"/>
                  </a:cubicBezTo>
                  <a:cubicBezTo>
                    <a:pt x="837" y="1091"/>
                    <a:pt x="881" y="1094"/>
                    <a:pt x="924" y="1094"/>
                  </a:cubicBezTo>
                  <a:cubicBezTo>
                    <a:pt x="967" y="1094"/>
                    <a:pt x="1011" y="1091"/>
                    <a:pt x="1058" y="1084"/>
                  </a:cubicBezTo>
                  <a:cubicBezTo>
                    <a:pt x="1151" y="1071"/>
                    <a:pt x="1232" y="1057"/>
                    <a:pt x="1312" y="1017"/>
                  </a:cubicBezTo>
                  <a:cubicBezTo>
                    <a:pt x="1472" y="950"/>
                    <a:pt x="1593" y="857"/>
                    <a:pt x="1673" y="750"/>
                  </a:cubicBezTo>
                  <a:cubicBezTo>
                    <a:pt x="1754" y="656"/>
                    <a:pt x="1807" y="563"/>
                    <a:pt x="1834" y="495"/>
                  </a:cubicBezTo>
                  <a:cubicBezTo>
                    <a:pt x="1861" y="429"/>
                    <a:pt x="1874" y="375"/>
                    <a:pt x="1874" y="375"/>
                  </a:cubicBezTo>
                  <a:cubicBezTo>
                    <a:pt x="1888" y="335"/>
                    <a:pt x="1874" y="295"/>
                    <a:pt x="1834" y="268"/>
                  </a:cubicBezTo>
                  <a:cubicBezTo>
                    <a:pt x="1827" y="266"/>
                    <a:pt x="1819" y="265"/>
                    <a:pt x="1811" y="265"/>
                  </a:cubicBezTo>
                  <a:cubicBezTo>
                    <a:pt x="1775" y="265"/>
                    <a:pt x="1737" y="289"/>
                    <a:pt x="1727" y="322"/>
                  </a:cubicBezTo>
                  <a:cubicBezTo>
                    <a:pt x="1727" y="321"/>
                    <a:pt x="1727" y="321"/>
                    <a:pt x="1727" y="321"/>
                  </a:cubicBezTo>
                  <a:cubicBezTo>
                    <a:pt x="1721" y="321"/>
                    <a:pt x="1652" y="461"/>
                    <a:pt x="1499" y="589"/>
                  </a:cubicBezTo>
                  <a:cubicBezTo>
                    <a:pt x="1419" y="656"/>
                    <a:pt x="1326" y="723"/>
                    <a:pt x="1219" y="750"/>
                  </a:cubicBezTo>
                  <a:cubicBezTo>
                    <a:pt x="1151" y="777"/>
                    <a:pt x="1098" y="789"/>
                    <a:pt x="1031" y="789"/>
                  </a:cubicBezTo>
                  <a:cubicBezTo>
                    <a:pt x="964" y="789"/>
                    <a:pt x="898" y="789"/>
                    <a:pt x="830" y="777"/>
                  </a:cubicBezTo>
                  <a:cubicBezTo>
                    <a:pt x="764" y="777"/>
                    <a:pt x="710" y="763"/>
                    <a:pt x="643" y="736"/>
                  </a:cubicBezTo>
                  <a:cubicBezTo>
                    <a:pt x="589" y="709"/>
                    <a:pt x="536" y="682"/>
                    <a:pt x="496" y="656"/>
                  </a:cubicBezTo>
                  <a:cubicBezTo>
                    <a:pt x="402" y="575"/>
                    <a:pt x="336" y="482"/>
                    <a:pt x="282" y="402"/>
                  </a:cubicBezTo>
                  <a:cubicBezTo>
                    <a:pt x="229" y="308"/>
                    <a:pt x="202" y="228"/>
                    <a:pt x="188" y="161"/>
                  </a:cubicBezTo>
                  <a:cubicBezTo>
                    <a:pt x="175" y="135"/>
                    <a:pt x="175" y="108"/>
                    <a:pt x="161" y="94"/>
                  </a:cubicBezTo>
                  <a:lnTo>
                    <a:pt x="161" y="67"/>
                  </a:lnTo>
                  <a:lnTo>
                    <a:pt x="161" y="54"/>
                  </a:lnTo>
                  <a:cubicBezTo>
                    <a:pt x="149" y="28"/>
                    <a:pt x="122" y="1"/>
                    <a:pt x="81" y="1"/>
                  </a:cubicBezTo>
                  <a:close/>
                </a:path>
              </a:pathLst>
            </a:custGeom>
            <a:solidFill>
              <a:srgbClr val="1E120D"/>
            </a:solidFill>
            <a:ln>
              <a:noFill/>
            </a:ln>
          </p:spPr>
          <p:txBody>
            <a:bodyPr spcFirstLastPara="1" wrap="square" lIns="121900" tIns="121900" rIns="121900" bIns="121900" anchor="ctr" anchorCtr="0">
              <a:noAutofit/>
            </a:bodyPr>
            <a:lstStyle/>
            <a:p>
              <a:endParaRPr sz="1867"/>
            </a:p>
          </p:txBody>
        </p:sp>
        <p:sp>
          <p:nvSpPr>
            <p:cNvPr id="610" name="Google Shape;610;p35"/>
            <p:cNvSpPr/>
            <p:nvPr/>
          </p:nvSpPr>
          <p:spPr>
            <a:xfrm>
              <a:off x="2899397" y="2380855"/>
              <a:ext cx="60124" cy="143572"/>
            </a:xfrm>
            <a:custGeom>
              <a:avLst/>
              <a:gdLst/>
              <a:ahLst/>
              <a:cxnLst/>
              <a:rect l="l" t="t" r="r" b="b"/>
              <a:pathLst>
                <a:path w="1392" h="3324" extrusionOk="0">
                  <a:moveTo>
                    <a:pt x="41" y="1"/>
                  </a:moveTo>
                  <a:cubicBezTo>
                    <a:pt x="36" y="1"/>
                    <a:pt x="31" y="2"/>
                    <a:pt x="27" y="6"/>
                  </a:cubicBezTo>
                  <a:cubicBezTo>
                    <a:pt x="13" y="6"/>
                    <a:pt x="0" y="33"/>
                    <a:pt x="13" y="47"/>
                  </a:cubicBezTo>
                  <a:cubicBezTo>
                    <a:pt x="13" y="47"/>
                    <a:pt x="81" y="261"/>
                    <a:pt x="214" y="568"/>
                  </a:cubicBezTo>
                  <a:cubicBezTo>
                    <a:pt x="268" y="716"/>
                    <a:pt x="348" y="889"/>
                    <a:pt x="428" y="1090"/>
                  </a:cubicBezTo>
                  <a:cubicBezTo>
                    <a:pt x="509" y="1277"/>
                    <a:pt x="602" y="1478"/>
                    <a:pt x="682" y="1679"/>
                  </a:cubicBezTo>
                  <a:cubicBezTo>
                    <a:pt x="776" y="1879"/>
                    <a:pt x="869" y="2080"/>
                    <a:pt x="949" y="2267"/>
                  </a:cubicBezTo>
                  <a:cubicBezTo>
                    <a:pt x="1030" y="2455"/>
                    <a:pt x="1110" y="2642"/>
                    <a:pt x="1163" y="2788"/>
                  </a:cubicBezTo>
                  <a:cubicBezTo>
                    <a:pt x="1204" y="2869"/>
                    <a:pt x="1231" y="2936"/>
                    <a:pt x="1258" y="3002"/>
                  </a:cubicBezTo>
                  <a:cubicBezTo>
                    <a:pt x="1270" y="3056"/>
                    <a:pt x="1284" y="3109"/>
                    <a:pt x="1311" y="3163"/>
                  </a:cubicBezTo>
                  <a:cubicBezTo>
                    <a:pt x="1324" y="3204"/>
                    <a:pt x="1324" y="3243"/>
                    <a:pt x="1338" y="3270"/>
                  </a:cubicBezTo>
                  <a:lnTo>
                    <a:pt x="1338" y="3297"/>
                  </a:lnTo>
                  <a:lnTo>
                    <a:pt x="1338" y="3311"/>
                  </a:lnTo>
                  <a:cubicBezTo>
                    <a:pt x="1351" y="3323"/>
                    <a:pt x="1351" y="3323"/>
                    <a:pt x="1365" y="3323"/>
                  </a:cubicBezTo>
                  <a:cubicBezTo>
                    <a:pt x="1377" y="3323"/>
                    <a:pt x="1391" y="3311"/>
                    <a:pt x="1391" y="3297"/>
                  </a:cubicBezTo>
                  <a:lnTo>
                    <a:pt x="1391" y="3257"/>
                  </a:lnTo>
                  <a:lnTo>
                    <a:pt x="1391" y="3150"/>
                  </a:lnTo>
                  <a:cubicBezTo>
                    <a:pt x="1377" y="3097"/>
                    <a:pt x="1365" y="3029"/>
                    <a:pt x="1351" y="2963"/>
                  </a:cubicBezTo>
                  <a:cubicBezTo>
                    <a:pt x="1338" y="2895"/>
                    <a:pt x="1324" y="2829"/>
                    <a:pt x="1297" y="2749"/>
                  </a:cubicBezTo>
                  <a:cubicBezTo>
                    <a:pt x="1270" y="2669"/>
                    <a:pt x="1244" y="2574"/>
                    <a:pt x="1217" y="2481"/>
                  </a:cubicBezTo>
                  <a:cubicBezTo>
                    <a:pt x="1177" y="2401"/>
                    <a:pt x="1151" y="2307"/>
                    <a:pt x="1110" y="2200"/>
                  </a:cubicBezTo>
                  <a:cubicBezTo>
                    <a:pt x="1044" y="2013"/>
                    <a:pt x="963" y="1799"/>
                    <a:pt x="869" y="1598"/>
                  </a:cubicBezTo>
                  <a:cubicBezTo>
                    <a:pt x="789" y="1397"/>
                    <a:pt x="696" y="1197"/>
                    <a:pt x="602" y="1010"/>
                  </a:cubicBezTo>
                  <a:cubicBezTo>
                    <a:pt x="509" y="823"/>
                    <a:pt x="428" y="648"/>
                    <a:pt x="348" y="502"/>
                  </a:cubicBezTo>
                  <a:cubicBezTo>
                    <a:pt x="188" y="207"/>
                    <a:pt x="67" y="20"/>
                    <a:pt x="67" y="20"/>
                  </a:cubicBezTo>
                  <a:cubicBezTo>
                    <a:pt x="67" y="10"/>
                    <a:pt x="53" y="1"/>
                    <a:pt x="4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1" name="Google Shape;611;p35"/>
            <p:cNvSpPr/>
            <p:nvPr/>
          </p:nvSpPr>
          <p:spPr>
            <a:xfrm>
              <a:off x="2850849" y="2520583"/>
              <a:ext cx="68244" cy="67380"/>
            </a:xfrm>
            <a:custGeom>
              <a:avLst/>
              <a:gdLst/>
              <a:ahLst/>
              <a:cxnLst/>
              <a:rect l="l" t="t" r="r" b="b"/>
              <a:pathLst>
                <a:path w="1580" h="1560" extrusionOk="0">
                  <a:moveTo>
                    <a:pt x="363" y="0"/>
                  </a:moveTo>
                  <a:cubicBezTo>
                    <a:pt x="289" y="0"/>
                    <a:pt x="236" y="16"/>
                    <a:pt x="215" y="49"/>
                  </a:cubicBezTo>
                  <a:cubicBezTo>
                    <a:pt x="81" y="249"/>
                    <a:pt x="696" y="450"/>
                    <a:pt x="696" y="450"/>
                  </a:cubicBezTo>
                  <a:cubicBezTo>
                    <a:pt x="696" y="450"/>
                    <a:pt x="621" y="446"/>
                    <a:pt x="520" y="446"/>
                  </a:cubicBezTo>
                  <a:cubicBezTo>
                    <a:pt x="322" y="446"/>
                    <a:pt x="27" y="463"/>
                    <a:pt x="27" y="570"/>
                  </a:cubicBezTo>
                  <a:cubicBezTo>
                    <a:pt x="40" y="731"/>
                    <a:pt x="669" y="905"/>
                    <a:pt x="669" y="905"/>
                  </a:cubicBezTo>
                  <a:cubicBezTo>
                    <a:pt x="669" y="905"/>
                    <a:pt x="622" y="902"/>
                    <a:pt x="553" y="902"/>
                  </a:cubicBezTo>
                  <a:cubicBezTo>
                    <a:pt x="381" y="902"/>
                    <a:pt x="78" y="922"/>
                    <a:pt x="40" y="1065"/>
                  </a:cubicBezTo>
                  <a:cubicBezTo>
                    <a:pt x="1" y="1159"/>
                    <a:pt x="254" y="1199"/>
                    <a:pt x="361" y="1199"/>
                  </a:cubicBezTo>
                  <a:cubicBezTo>
                    <a:pt x="629" y="1199"/>
                    <a:pt x="1003" y="1413"/>
                    <a:pt x="1003" y="1413"/>
                  </a:cubicBezTo>
                  <a:cubicBezTo>
                    <a:pt x="1110" y="1467"/>
                    <a:pt x="1217" y="1520"/>
                    <a:pt x="1324" y="1560"/>
                  </a:cubicBezTo>
                  <a:cubicBezTo>
                    <a:pt x="1431" y="1467"/>
                    <a:pt x="1164" y="1346"/>
                    <a:pt x="1164" y="1346"/>
                  </a:cubicBezTo>
                  <a:lnTo>
                    <a:pt x="1164" y="1346"/>
                  </a:lnTo>
                  <a:cubicBezTo>
                    <a:pt x="1164" y="1346"/>
                    <a:pt x="1318" y="1370"/>
                    <a:pt x="1421" y="1370"/>
                  </a:cubicBezTo>
                  <a:cubicBezTo>
                    <a:pt x="1473" y="1370"/>
                    <a:pt x="1512" y="1364"/>
                    <a:pt x="1512" y="1346"/>
                  </a:cubicBezTo>
                  <a:cubicBezTo>
                    <a:pt x="1512" y="1279"/>
                    <a:pt x="1258" y="1078"/>
                    <a:pt x="1258" y="1078"/>
                  </a:cubicBezTo>
                  <a:lnTo>
                    <a:pt x="1258" y="1078"/>
                  </a:lnTo>
                  <a:cubicBezTo>
                    <a:pt x="1258" y="1078"/>
                    <a:pt x="1269" y="1079"/>
                    <a:pt x="1286" y="1079"/>
                  </a:cubicBezTo>
                  <a:cubicBezTo>
                    <a:pt x="1345" y="1079"/>
                    <a:pt x="1472" y="1071"/>
                    <a:pt x="1472" y="998"/>
                  </a:cubicBezTo>
                  <a:cubicBezTo>
                    <a:pt x="1472" y="905"/>
                    <a:pt x="1365" y="757"/>
                    <a:pt x="1351" y="744"/>
                  </a:cubicBezTo>
                  <a:lnTo>
                    <a:pt x="1351" y="744"/>
                  </a:lnTo>
                  <a:cubicBezTo>
                    <a:pt x="1360" y="744"/>
                    <a:pt x="1459" y="780"/>
                    <a:pt x="1523" y="780"/>
                  </a:cubicBezTo>
                  <a:cubicBezTo>
                    <a:pt x="1555" y="780"/>
                    <a:pt x="1579" y="771"/>
                    <a:pt x="1579" y="744"/>
                  </a:cubicBezTo>
                  <a:cubicBezTo>
                    <a:pt x="1579" y="650"/>
                    <a:pt x="1419" y="477"/>
                    <a:pt x="1419" y="477"/>
                  </a:cubicBezTo>
                  <a:cubicBezTo>
                    <a:pt x="1128" y="186"/>
                    <a:pt x="620" y="0"/>
                    <a:pt x="363"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2" name="Google Shape;612;p35"/>
            <p:cNvSpPr/>
            <p:nvPr/>
          </p:nvSpPr>
          <p:spPr>
            <a:xfrm>
              <a:off x="2751463" y="2527580"/>
              <a:ext cx="86126" cy="77185"/>
            </a:xfrm>
            <a:custGeom>
              <a:avLst/>
              <a:gdLst/>
              <a:ahLst/>
              <a:cxnLst/>
              <a:rect l="l" t="t" r="r" b="b"/>
              <a:pathLst>
                <a:path w="1994" h="1787" extrusionOk="0">
                  <a:moveTo>
                    <a:pt x="1187" y="0"/>
                  </a:moveTo>
                  <a:cubicBezTo>
                    <a:pt x="943" y="0"/>
                    <a:pt x="592" y="386"/>
                    <a:pt x="201" y="743"/>
                  </a:cubicBezTo>
                  <a:cubicBezTo>
                    <a:pt x="201" y="743"/>
                    <a:pt x="174" y="743"/>
                    <a:pt x="148" y="756"/>
                  </a:cubicBezTo>
                  <a:cubicBezTo>
                    <a:pt x="148" y="756"/>
                    <a:pt x="1" y="1010"/>
                    <a:pt x="81" y="1010"/>
                  </a:cubicBezTo>
                  <a:lnTo>
                    <a:pt x="349" y="1010"/>
                  </a:lnTo>
                  <a:cubicBezTo>
                    <a:pt x="349" y="1010"/>
                    <a:pt x="121" y="1198"/>
                    <a:pt x="201" y="1264"/>
                  </a:cubicBezTo>
                  <a:cubicBezTo>
                    <a:pt x="228" y="1291"/>
                    <a:pt x="263" y="1300"/>
                    <a:pt x="299" y="1300"/>
                  </a:cubicBezTo>
                  <a:cubicBezTo>
                    <a:pt x="370" y="1300"/>
                    <a:pt x="442" y="1264"/>
                    <a:pt x="442" y="1264"/>
                  </a:cubicBezTo>
                  <a:lnTo>
                    <a:pt x="442" y="1558"/>
                  </a:lnTo>
                  <a:lnTo>
                    <a:pt x="629" y="1451"/>
                  </a:lnTo>
                  <a:lnTo>
                    <a:pt x="629" y="1451"/>
                  </a:lnTo>
                  <a:cubicBezTo>
                    <a:pt x="629" y="1451"/>
                    <a:pt x="563" y="1786"/>
                    <a:pt x="696" y="1786"/>
                  </a:cubicBezTo>
                  <a:cubicBezTo>
                    <a:pt x="830" y="1786"/>
                    <a:pt x="923" y="1532"/>
                    <a:pt x="923" y="1532"/>
                  </a:cubicBezTo>
                  <a:lnTo>
                    <a:pt x="937" y="1772"/>
                  </a:lnTo>
                  <a:cubicBezTo>
                    <a:pt x="1057" y="1626"/>
                    <a:pt x="1125" y="1532"/>
                    <a:pt x="1164" y="1492"/>
                  </a:cubicBezTo>
                  <a:cubicBezTo>
                    <a:pt x="1619" y="1104"/>
                    <a:pt x="1993" y="1144"/>
                    <a:pt x="1993" y="1010"/>
                  </a:cubicBezTo>
                  <a:cubicBezTo>
                    <a:pt x="1993" y="897"/>
                    <a:pt x="1915" y="861"/>
                    <a:pt x="1814" y="861"/>
                  </a:cubicBezTo>
                  <a:cubicBezTo>
                    <a:pt x="1628" y="861"/>
                    <a:pt x="1365" y="984"/>
                    <a:pt x="1365" y="984"/>
                  </a:cubicBezTo>
                  <a:cubicBezTo>
                    <a:pt x="1365" y="984"/>
                    <a:pt x="1419" y="877"/>
                    <a:pt x="1633" y="716"/>
                  </a:cubicBezTo>
                  <a:cubicBezTo>
                    <a:pt x="1726" y="649"/>
                    <a:pt x="1874" y="529"/>
                    <a:pt x="1847" y="435"/>
                  </a:cubicBezTo>
                  <a:cubicBezTo>
                    <a:pt x="1827" y="379"/>
                    <a:pt x="1765" y="355"/>
                    <a:pt x="1682" y="355"/>
                  </a:cubicBezTo>
                  <a:cubicBezTo>
                    <a:pt x="1489" y="355"/>
                    <a:pt x="1180" y="486"/>
                    <a:pt x="1030" y="636"/>
                  </a:cubicBezTo>
                  <a:cubicBezTo>
                    <a:pt x="1071" y="582"/>
                    <a:pt x="1446" y="128"/>
                    <a:pt x="1298" y="33"/>
                  </a:cubicBezTo>
                  <a:cubicBezTo>
                    <a:pt x="1264" y="11"/>
                    <a:pt x="1227" y="0"/>
                    <a:pt x="1187"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3" name="Google Shape;613;p35"/>
            <p:cNvSpPr/>
            <p:nvPr/>
          </p:nvSpPr>
          <p:spPr>
            <a:xfrm>
              <a:off x="2482244" y="2296759"/>
              <a:ext cx="1209" cy="43"/>
            </a:xfrm>
            <a:custGeom>
              <a:avLst/>
              <a:gdLst/>
              <a:ahLst/>
              <a:cxnLst/>
              <a:rect l="l" t="t" r="r" b="b"/>
              <a:pathLst>
                <a:path w="28" h="1" extrusionOk="0">
                  <a:moveTo>
                    <a:pt x="27" y="0"/>
                  </a:moveTo>
                  <a:lnTo>
                    <a:pt x="27" y="0"/>
                  </a:lnTo>
                  <a:cubicBezTo>
                    <a:pt x="13" y="0"/>
                    <a:pt x="1" y="0"/>
                    <a:pt x="27"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4" name="Google Shape;614;p35"/>
            <p:cNvSpPr/>
            <p:nvPr/>
          </p:nvSpPr>
          <p:spPr>
            <a:xfrm>
              <a:off x="2477622" y="2273781"/>
              <a:ext cx="16240" cy="23022"/>
            </a:xfrm>
            <a:custGeom>
              <a:avLst/>
              <a:gdLst/>
              <a:ahLst/>
              <a:cxnLst/>
              <a:rect l="l" t="t" r="r" b="b"/>
              <a:pathLst>
                <a:path w="376" h="533" extrusionOk="0">
                  <a:moveTo>
                    <a:pt x="248" y="1"/>
                  </a:moveTo>
                  <a:cubicBezTo>
                    <a:pt x="231" y="1"/>
                    <a:pt x="214" y="4"/>
                    <a:pt x="201" y="11"/>
                  </a:cubicBezTo>
                  <a:cubicBezTo>
                    <a:pt x="120" y="65"/>
                    <a:pt x="54" y="172"/>
                    <a:pt x="27" y="265"/>
                  </a:cubicBezTo>
                  <a:cubicBezTo>
                    <a:pt x="13" y="305"/>
                    <a:pt x="1" y="359"/>
                    <a:pt x="13" y="412"/>
                  </a:cubicBezTo>
                  <a:cubicBezTo>
                    <a:pt x="27" y="466"/>
                    <a:pt x="67" y="505"/>
                    <a:pt x="94" y="519"/>
                  </a:cubicBezTo>
                  <a:cubicBezTo>
                    <a:pt x="108" y="519"/>
                    <a:pt x="120" y="532"/>
                    <a:pt x="134" y="532"/>
                  </a:cubicBezTo>
                  <a:cubicBezTo>
                    <a:pt x="147" y="519"/>
                    <a:pt x="188" y="519"/>
                    <a:pt x="188" y="519"/>
                  </a:cubicBezTo>
                  <a:cubicBezTo>
                    <a:pt x="254" y="505"/>
                    <a:pt x="295" y="452"/>
                    <a:pt x="322" y="386"/>
                  </a:cubicBezTo>
                  <a:cubicBezTo>
                    <a:pt x="348" y="291"/>
                    <a:pt x="375" y="184"/>
                    <a:pt x="361" y="77"/>
                  </a:cubicBezTo>
                  <a:cubicBezTo>
                    <a:pt x="352" y="28"/>
                    <a:pt x="297" y="1"/>
                    <a:pt x="248"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5" name="Google Shape;615;p35"/>
            <p:cNvSpPr/>
            <p:nvPr/>
          </p:nvSpPr>
          <p:spPr>
            <a:xfrm>
              <a:off x="2489198" y="2301510"/>
              <a:ext cx="16759" cy="26779"/>
            </a:xfrm>
            <a:custGeom>
              <a:avLst/>
              <a:gdLst/>
              <a:ahLst/>
              <a:cxnLst/>
              <a:rect l="l" t="t" r="r" b="b"/>
              <a:pathLst>
                <a:path w="388" h="620" extrusionOk="0">
                  <a:moveTo>
                    <a:pt x="194" y="1"/>
                  </a:moveTo>
                  <a:cubicBezTo>
                    <a:pt x="134" y="1"/>
                    <a:pt x="73" y="31"/>
                    <a:pt x="66" y="91"/>
                  </a:cubicBezTo>
                  <a:cubicBezTo>
                    <a:pt x="40" y="238"/>
                    <a:pt x="0" y="439"/>
                    <a:pt x="80" y="559"/>
                  </a:cubicBezTo>
                  <a:cubicBezTo>
                    <a:pt x="107" y="599"/>
                    <a:pt x="150" y="619"/>
                    <a:pt x="194" y="619"/>
                  </a:cubicBezTo>
                  <a:cubicBezTo>
                    <a:pt x="237" y="619"/>
                    <a:pt x="280" y="599"/>
                    <a:pt x="307" y="559"/>
                  </a:cubicBezTo>
                  <a:cubicBezTo>
                    <a:pt x="387" y="439"/>
                    <a:pt x="348" y="238"/>
                    <a:pt x="321" y="91"/>
                  </a:cubicBezTo>
                  <a:cubicBezTo>
                    <a:pt x="314" y="31"/>
                    <a:pt x="254" y="1"/>
                    <a:pt x="19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6" name="Google Shape;616;p35"/>
            <p:cNvSpPr/>
            <p:nvPr/>
          </p:nvSpPr>
          <p:spPr>
            <a:xfrm>
              <a:off x="2508807" y="2346819"/>
              <a:ext cx="13908" cy="18962"/>
            </a:xfrm>
            <a:custGeom>
              <a:avLst/>
              <a:gdLst/>
              <a:ahLst/>
              <a:cxnLst/>
              <a:rect l="l" t="t" r="r" b="b"/>
              <a:pathLst>
                <a:path w="322" h="439" extrusionOk="0">
                  <a:moveTo>
                    <a:pt x="100" y="0"/>
                  </a:moveTo>
                  <a:cubicBezTo>
                    <a:pt x="89" y="0"/>
                    <a:pt x="77" y="2"/>
                    <a:pt x="67" y="5"/>
                  </a:cubicBezTo>
                  <a:cubicBezTo>
                    <a:pt x="14" y="18"/>
                    <a:pt x="1" y="72"/>
                    <a:pt x="1" y="125"/>
                  </a:cubicBezTo>
                  <a:cubicBezTo>
                    <a:pt x="14" y="179"/>
                    <a:pt x="1" y="246"/>
                    <a:pt x="14" y="313"/>
                  </a:cubicBezTo>
                  <a:cubicBezTo>
                    <a:pt x="26" y="371"/>
                    <a:pt x="67" y="439"/>
                    <a:pt x="121" y="439"/>
                  </a:cubicBezTo>
                  <a:cubicBezTo>
                    <a:pt x="130" y="439"/>
                    <a:pt x="138" y="437"/>
                    <a:pt x="147" y="434"/>
                  </a:cubicBezTo>
                  <a:cubicBezTo>
                    <a:pt x="322" y="393"/>
                    <a:pt x="228" y="139"/>
                    <a:pt x="188" y="45"/>
                  </a:cubicBezTo>
                  <a:cubicBezTo>
                    <a:pt x="168" y="15"/>
                    <a:pt x="133" y="0"/>
                    <a:pt x="10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7" name="Google Shape;617;p35"/>
            <p:cNvSpPr/>
            <p:nvPr/>
          </p:nvSpPr>
          <p:spPr>
            <a:xfrm>
              <a:off x="2543664" y="2347899"/>
              <a:ext cx="7947" cy="16068"/>
            </a:xfrm>
            <a:custGeom>
              <a:avLst/>
              <a:gdLst/>
              <a:ahLst/>
              <a:cxnLst/>
              <a:rect l="l" t="t" r="r" b="b"/>
              <a:pathLst>
                <a:path w="184" h="372" extrusionOk="0">
                  <a:moveTo>
                    <a:pt x="43" y="1"/>
                  </a:moveTo>
                  <a:cubicBezTo>
                    <a:pt x="21" y="1"/>
                    <a:pt x="1" y="21"/>
                    <a:pt x="9" y="47"/>
                  </a:cubicBezTo>
                  <a:cubicBezTo>
                    <a:pt x="23" y="141"/>
                    <a:pt x="36" y="248"/>
                    <a:pt x="63" y="341"/>
                  </a:cubicBezTo>
                  <a:cubicBezTo>
                    <a:pt x="70" y="361"/>
                    <a:pt x="90" y="372"/>
                    <a:pt x="110" y="372"/>
                  </a:cubicBezTo>
                  <a:cubicBezTo>
                    <a:pt x="130" y="372"/>
                    <a:pt x="150" y="361"/>
                    <a:pt x="157" y="341"/>
                  </a:cubicBezTo>
                  <a:cubicBezTo>
                    <a:pt x="184" y="221"/>
                    <a:pt x="130" y="127"/>
                    <a:pt x="77" y="20"/>
                  </a:cubicBezTo>
                  <a:cubicBezTo>
                    <a:pt x="67" y="6"/>
                    <a:pt x="55" y="1"/>
                    <a:pt x="4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8" name="Google Shape;618;p35"/>
            <p:cNvSpPr/>
            <p:nvPr/>
          </p:nvSpPr>
          <p:spPr>
            <a:xfrm>
              <a:off x="2590830" y="2372260"/>
              <a:ext cx="17407" cy="24101"/>
            </a:xfrm>
            <a:custGeom>
              <a:avLst/>
              <a:gdLst/>
              <a:ahLst/>
              <a:cxnLst/>
              <a:rect l="l" t="t" r="r" b="b"/>
              <a:pathLst>
                <a:path w="403" h="558" extrusionOk="0">
                  <a:moveTo>
                    <a:pt x="134" y="0"/>
                  </a:moveTo>
                  <a:cubicBezTo>
                    <a:pt x="69" y="0"/>
                    <a:pt x="1" y="54"/>
                    <a:pt x="28" y="125"/>
                  </a:cubicBezTo>
                  <a:cubicBezTo>
                    <a:pt x="68" y="219"/>
                    <a:pt x="94" y="312"/>
                    <a:pt x="121" y="406"/>
                  </a:cubicBezTo>
                  <a:cubicBezTo>
                    <a:pt x="145" y="477"/>
                    <a:pt x="200" y="558"/>
                    <a:pt x="276" y="558"/>
                  </a:cubicBezTo>
                  <a:cubicBezTo>
                    <a:pt x="287" y="558"/>
                    <a:pt x="297" y="556"/>
                    <a:pt x="308" y="553"/>
                  </a:cubicBezTo>
                  <a:cubicBezTo>
                    <a:pt x="403" y="526"/>
                    <a:pt x="389" y="406"/>
                    <a:pt x="362" y="339"/>
                  </a:cubicBezTo>
                  <a:cubicBezTo>
                    <a:pt x="308" y="246"/>
                    <a:pt x="269" y="139"/>
                    <a:pt x="215" y="45"/>
                  </a:cubicBezTo>
                  <a:cubicBezTo>
                    <a:pt x="197" y="14"/>
                    <a:pt x="166" y="0"/>
                    <a:pt x="13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19" name="Google Shape;619;p35"/>
            <p:cNvSpPr/>
            <p:nvPr/>
          </p:nvSpPr>
          <p:spPr>
            <a:xfrm>
              <a:off x="2639249" y="2386254"/>
              <a:ext cx="19091" cy="19825"/>
            </a:xfrm>
            <a:custGeom>
              <a:avLst/>
              <a:gdLst/>
              <a:ahLst/>
              <a:cxnLst/>
              <a:rect l="l" t="t" r="r" b="b"/>
              <a:pathLst>
                <a:path w="442" h="459" extrusionOk="0">
                  <a:moveTo>
                    <a:pt x="124" y="1"/>
                  </a:moveTo>
                  <a:cubicBezTo>
                    <a:pt x="63" y="1"/>
                    <a:pt x="1" y="49"/>
                    <a:pt x="17" y="122"/>
                  </a:cubicBezTo>
                  <a:cubicBezTo>
                    <a:pt x="44" y="202"/>
                    <a:pt x="84" y="270"/>
                    <a:pt x="124" y="336"/>
                  </a:cubicBezTo>
                  <a:cubicBezTo>
                    <a:pt x="151" y="363"/>
                    <a:pt x="177" y="389"/>
                    <a:pt x="218" y="416"/>
                  </a:cubicBezTo>
                  <a:cubicBezTo>
                    <a:pt x="245" y="443"/>
                    <a:pt x="284" y="443"/>
                    <a:pt x="325" y="457"/>
                  </a:cubicBezTo>
                  <a:cubicBezTo>
                    <a:pt x="330" y="458"/>
                    <a:pt x="334" y="458"/>
                    <a:pt x="339" y="458"/>
                  </a:cubicBezTo>
                  <a:cubicBezTo>
                    <a:pt x="389" y="458"/>
                    <a:pt x="441" y="399"/>
                    <a:pt x="405" y="350"/>
                  </a:cubicBezTo>
                  <a:cubicBezTo>
                    <a:pt x="365" y="309"/>
                    <a:pt x="338" y="256"/>
                    <a:pt x="298" y="216"/>
                  </a:cubicBezTo>
                  <a:cubicBezTo>
                    <a:pt x="258" y="175"/>
                    <a:pt x="231" y="122"/>
                    <a:pt x="218" y="68"/>
                  </a:cubicBezTo>
                  <a:cubicBezTo>
                    <a:pt x="202" y="21"/>
                    <a:pt x="163" y="1"/>
                    <a:pt x="12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0" name="Google Shape;620;p35"/>
            <p:cNvSpPr/>
            <p:nvPr/>
          </p:nvSpPr>
          <p:spPr>
            <a:xfrm>
              <a:off x="2690777" y="2392042"/>
              <a:ext cx="19134" cy="17709"/>
            </a:xfrm>
            <a:custGeom>
              <a:avLst/>
              <a:gdLst/>
              <a:ahLst/>
              <a:cxnLst/>
              <a:rect l="l" t="t" r="r" b="b"/>
              <a:pathLst>
                <a:path w="443" h="410" extrusionOk="0">
                  <a:moveTo>
                    <a:pt x="74" y="0"/>
                  </a:moveTo>
                  <a:cubicBezTo>
                    <a:pt x="67" y="0"/>
                    <a:pt x="61" y="1"/>
                    <a:pt x="54" y="2"/>
                  </a:cubicBezTo>
                  <a:cubicBezTo>
                    <a:pt x="42" y="15"/>
                    <a:pt x="15" y="29"/>
                    <a:pt x="15" y="41"/>
                  </a:cubicBezTo>
                  <a:cubicBezTo>
                    <a:pt x="1" y="136"/>
                    <a:pt x="95" y="229"/>
                    <a:pt x="149" y="296"/>
                  </a:cubicBezTo>
                  <a:cubicBezTo>
                    <a:pt x="186" y="353"/>
                    <a:pt x="257" y="410"/>
                    <a:pt x="329" y="410"/>
                  </a:cubicBezTo>
                  <a:cubicBezTo>
                    <a:pt x="359" y="410"/>
                    <a:pt x="388" y="400"/>
                    <a:pt x="416" y="376"/>
                  </a:cubicBezTo>
                  <a:cubicBezTo>
                    <a:pt x="443" y="336"/>
                    <a:pt x="443" y="296"/>
                    <a:pt x="429" y="255"/>
                  </a:cubicBezTo>
                  <a:cubicBezTo>
                    <a:pt x="402" y="202"/>
                    <a:pt x="363" y="162"/>
                    <a:pt x="309" y="122"/>
                  </a:cubicBezTo>
                  <a:cubicBezTo>
                    <a:pt x="246" y="85"/>
                    <a:pt x="161" y="0"/>
                    <a:pt x="7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1" name="Google Shape;621;p35"/>
            <p:cNvSpPr/>
            <p:nvPr/>
          </p:nvSpPr>
          <p:spPr>
            <a:xfrm>
              <a:off x="2722394" y="2392863"/>
              <a:ext cx="18054" cy="14426"/>
            </a:xfrm>
            <a:custGeom>
              <a:avLst/>
              <a:gdLst/>
              <a:ahLst/>
              <a:cxnLst/>
              <a:rect l="l" t="t" r="r" b="b"/>
              <a:pathLst>
                <a:path w="418" h="334" extrusionOk="0">
                  <a:moveTo>
                    <a:pt x="154" y="1"/>
                  </a:moveTo>
                  <a:cubicBezTo>
                    <a:pt x="69" y="1"/>
                    <a:pt x="0" y="112"/>
                    <a:pt x="71" y="183"/>
                  </a:cubicBezTo>
                  <a:cubicBezTo>
                    <a:pt x="112" y="224"/>
                    <a:pt x="152" y="250"/>
                    <a:pt x="192" y="277"/>
                  </a:cubicBezTo>
                  <a:cubicBezTo>
                    <a:pt x="232" y="304"/>
                    <a:pt x="285" y="317"/>
                    <a:pt x="326" y="331"/>
                  </a:cubicBezTo>
                  <a:cubicBezTo>
                    <a:pt x="333" y="332"/>
                    <a:pt x="340" y="333"/>
                    <a:pt x="346" y="333"/>
                  </a:cubicBezTo>
                  <a:cubicBezTo>
                    <a:pt x="389" y="333"/>
                    <a:pt x="418" y="297"/>
                    <a:pt x="406" y="250"/>
                  </a:cubicBezTo>
                  <a:cubicBezTo>
                    <a:pt x="392" y="210"/>
                    <a:pt x="380" y="156"/>
                    <a:pt x="339" y="129"/>
                  </a:cubicBezTo>
                  <a:cubicBezTo>
                    <a:pt x="299" y="103"/>
                    <a:pt x="259" y="63"/>
                    <a:pt x="232" y="36"/>
                  </a:cubicBezTo>
                  <a:cubicBezTo>
                    <a:pt x="207" y="11"/>
                    <a:pt x="180" y="1"/>
                    <a:pt x="15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2" name="Google Shape;622;p35"/>
            <p:cNvSpPr/>
            <p:nvPr/>
          </p:nvSpPr>
          <p:spPr>
            <a:xfrm>
              <a:off x="2482244" y="2182472"/>
              <a:ext cx="15247" cy="19609"/>
            </a:xfrm>
            <a:custGeom>
              <a:avLst/>
              <a:gdLst/>
              <a:ahLst/>
              <a:cxnLst/>
              <a:rect l="l" t="t" r="r" b="b"/>
              <a:pathLst>
                <a:path w="353" h="454" extrusionOk="0">
                  <a:moveTo>
                    <a:pt x="261" y="0"/>
                  </a:moveTo>
                  <a:cubicBezTo>
                    <a:pt x="239" y="0"/>
                    <a:pt x="217" y="8"/>
                    <a:pt x="201" y="24"/>
                  </a:cubicBezTo>
                  <a:cubicBezTo>
                    <a:pt x="108" y="105"/>
                    <a:pt x="1" y="306"/>
                    <a:pt x="81" y="413"/>
                  </a:cubicBezTo>
                  <a:cubicBezTo>
                    <a:pt x="101" y="440"/>
                    <a:pt x="127" y="453"/>
                    <a:pt x="154" y="453"/>
                  </a:cubicBezTo>
                  <a:cubicBezTo>
                    <a:pt x="181" y="453"/>
                    <a:pt x="208" y="440"/>
                    <a:pt x="227" y="413"/>
                  </a:cubicBezTo>
                  <a:cubicBezTo>
                    <a:pt x="268" y="372"/>
                    <a:pt x="268" y="319"/>
                    <a:pt x="281" y="265"/>
                  </a:cubicBezTo>
                  <a:cubicBezTo>
                    <a:pt x="281" y="212"/>
                    <a:pt x="322" y="158"/>
                    <a:pt x="334" y="92"/>
                  </a:cubicBezTo>
                  <a:cubicBezTo>
                    <a:pt x="353" y="37"/>
                    <a:pt x="308" y="0"/>
                    <a:pt x="26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3" name="Google Shape;623;p35"/>
            <p:cNvSpPr/>
            <p:nvPr/>
          </p:nvSpPr>
          <p:spPr>
            <a:xfrm>
              <a:off x="2482806" y="2144981"/>
              <a:ext cx="9286" cy="16845"/>
            </a:xfrm>
            <a:custGeom>
              <a:avLst/>
              <a:gdLst/>
              <a:ahLst/>
              <a:cxnLst/>
              <a:rect l="l" t="t" r="r" b="b"/>
              <a:pathLst>
                <a:path w="215" h="390" extrusionOk="0">
                  <a:moveTo>
                    <a:pt x="114" y="0"/>
                  </a:moveTo>
                  <a:cubicBezTo>
                    <a:pt x="64" y="0"/>
                    <a:pt x="14" y="30"/>
                    <a:pt x="14" y="90"/>
                  </a:cubicBezTo>
                  <a:lnTo>
                    <a:pt x="14" y="211"/>
                  </a:lnTo>
                  <a:cubicBezTo>
                    <a:pt x="14" y="224"/>
                    <a:pt x="0" y="250"/>
                    <a:pt x="0" y="264"/>
                  </a:cubicBezTo>
                  <a:cubicBezTo>
                    <a:pt x="0" y="291"/>
                    <a:pt x="14" y="318"/>
                    <a:pt x="14" y="345"/>
                  </a:cubicBezTo>
                  <a:cubicBezTo>
                    <a:pt x="24" y="374"/>
                    <a:pt x="56" y="389"/>
                    <a:pt x="83" y="389"/>
                  </a:cubicBezTo>
                  <a:cubicBezTo>
                    <a:pt x="92" y="389"/>
                    <a:pt x="101" y="388"/>
                    <a:pt x="107" y="384"/>
                  </a:cubicBezTo>
                  <a:cubicBezTo>
                    <a:pt x="214" y="331"/>
                    <a:pt x="214" y="197"/>
                    <a:pt x="214" y="90"/>
                  </a:cubicBezTo>
                  <a:cubicBezTo>
                    <a:pt x="214" y="30"/>
                    <a:pt x="164" y="0"/>
                    <a:pt x="11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4" name="Google Shape;624;p35"/>
            <p:cNvSpPr/>
            <p:nvPr/>
          </p:nvSpPr>
          <p:spPr>
            <a:xfrm>
              <a:off x="2460864" y="2212750"/>
              <a:ext cx="13346" cy="18616"/>
            </a:xfrm>
            <a:custGeom>
              <a:avLst/>
              <a:gdLst/>
              <a:ahLst/>
              <a:cxnLst/>
              <a:rect l="l" t="t" r="r" b="b"/>
              <a:pathLst>
                <a:path w="309" h="431" extrusionOk="0">
                  <a:moveTo>
                    <a:pt x="165" y="0"/>
                  </a:moveTo>
                  <a:cubicBezTo>
                    <a:pt x="120" y="0"/>
                    <a:pt x="71" y="24"/>
                    <a:pt x="54" y="60"/>
                  </a:cubicBezTo>
                  <a:cubicBezTo>
                    <a:pt x="27" y="113"/>
                    <a:pt x="14" y="167"/>
                    <a:pt x="14" y="220"/>
                  </a:cubicBezTo>
                  <a:cubicBezTo>
                    <a:pt x="0" y="287"/>
                    <a:pt x="14" y="327"/>
                    <a:pt x="41" y="381"/>
                  </a:cubicBezTo>
                  <a:cubicBezTo>
                    <a:pt x="54" y="414"/>
                    <a:pt x="91" y="430"/>
                    <a:pt x="127" y="430"/>
                  </a:cubicBezTo>
                  <a:cubicBezTo>
                    <a:pt x="164" y="430"/>
                    <a:pt x="201" y="414"/>
                    <a:pt x="214" y="381"/>
                  </a:cubicBezTo>
                  <a:cubicBezTo>
                    <a:pt x="241" y="340"/>
                    <a:pt x="255" y="300"/>
                    <a:pt x="255" y="260"/>
                  </a:cubicBezTo>
                  <a:cubicBezTo>
                    <a:pt x="255" y="233"/>
                    <a:pt x="268" y="206"/>
                    <a:pt x="268" y="193"/>
                  </a:cubicBezTo>
                  <a:cubicBezTo>
                    <a:pt x="308" y="126"/>
                    <a:pt x="294" y="60"/>
                    <a:pt x="228" y="19"/>
                  </a:cubicBezTo>
                  <a:cubicBezTo>
                    <a:pt x="210" y="6"/>
                    <a:pt x="188" y="0"/>
                    <a:pt x="165"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5" name="Google Shape;625;p35"/>
            <p:cNvSpPr/>
            <p:nvPr/>
          </p:nvSpPr>
          <p:spPr>
            <a:xfrm>
              <a:off x="2759108" y="2388932"/>
              <a:ext cx="17104" cy="16370"/>
            </a:xfrm>
            <a:custGeom>
              <a:avLst/>
              <a:gdLst/>
              <a:ahLst/>
              <a:cxnLst/>
              <a:rect l="l" t="t" r="r" b="b"/>
              <a:pathLst>
                <a:path w="396" h="379" extrusionOk="0">
                  <a:moveTo>
                    <a:pt x="128" y="0"/>
                  </a:moveTo>
                  <a:cubicBezTo>
                    <a:pt x="66" y="0"/>
                    <a:pt x="1" y="70"/>
                    <a:pt x="38" y="154"/>
                  </a:cubicBezTo>
                  <a:cubicBezTo>
                    <a:pt x="78" y="220"/>
                    <a:pt x="145" y="288"/>
                    <a:pt x="198" y="354"/>
                  </a:cubicBezTo>
                  <a:cubicBezTo>
                    <a:pt x="219" y="372"/>
                    <a:pt x="240" y="379"/>
                    <a:pt x="261" y="379"/>
                  </a:cubicBezTo>
                  <a:cubicBezTo>
                    <a:pt x="335" y="379"/>
                    <a:pt x="395" y="283"/>
                    <a:pt x="332" y="220"/>
                  </a:cubicBezTo>
                  <a:cubicBezTo>
                    <a:pt x="292" y="167"/>
                    <a:pt x="238" y="113"/>
                    <a:pt x="198" y="47"/>
                  </a:cubicBezTo>
                  <a:cubicBezTo>
                    <a:pt x="182" y="14"/>
                    <a:pt x="155" y="0"/>
                    <a:pt x="128"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6" name="Google Shape;626;p35"/>
            <p:cNvSpPr/>
            <p:nvPr/>
          </p:nvSpPr>
          <p:spPr>
            <a:xfrm>
              <a:off x="2795260" y="2380812"/>
              <a:ext cx="16370" cy="16240"/>
            </a:xfrm>
            <a:custGeom>
              <a:avLst/>
              <a:gdLst/>
              <a:ahLst/>
              <a:cxnLst/>
              <a:rect l="l" t="t" r="r" b="b"/>
              <a:pathLst>
                <a:path w="379" h="376" extrusionOk="0">
                  <a:moveTo>
                    <a:pt x="174" y="0"/>
                  </a:moveTo>
                  <a:cubicBezTo>
                    <a:pt x="87" y="0"/>
                    <a:pt x="0" y="125"/>
                    <a:pt x="84" y="208"/>
                  </a:cubicBezTo>
                  <a:cubicBezTo>
                    <a:pt x="111" y="235"/>
                    <a:pt x="111" y="315"/>
                    <a:pt x="150" y="342"/>
                  </a:cubicBezTo>
                  <a:cubicBezTo>
                    <a:pt x="173" y="365"/>
                    <a:pt x="202" y="376"/>
                    <a:pt x="230" y="376"/>
                  </a:cubicBezTo>
                  <a:cubicBezTo>
                    <a:pt x="266" y="376"/>
                    <a:pt x="302" y="358"/>
                    <a:pt x="325" y="328"/>
                  </a:cubicBezTo>
                  <a:cubicBezTo>
                    <a:pt x="378" y="235"/>
                    <a:pt x="311" y="114"/>
                    <a:pt x="244" y="34"/>
                  </a:cubicBezTo>
                  <a:cubicBezTo>
                    <a:pt x="224" y="10"/>
                    <a:pt x="199" y="0"/>
                    <a:pt x="17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7" name="Google Shape;627;p35"/>
            <p:cNvSpPr/>
            <p:nvPr/>
          </p:nvSpPr>
          <p:spPr>
            <a:xfrm>
              <a:off x="2661363" y="2385606"/>
              <a:ext cx="14469" cy="23367"/>
            </a:xfrm>
            <a:custGeom>
              <a:avLst/>
              <a:gdLst/>
              <a:ahLst/>
              <a:cxnLst/>
              <a:rect l="l" t="t" r="r" b="b"/>
              <a:pathLst>
                <a:path w="335" h="541" extrusionOk="0">
                  <a:moveTo>
                    <a:pt x="122" y="0"/>
                  </a:moveTo>
                  <a:cubicBezTo>
                    <a:pt x="67" y="0"/>
                    <a:pt x="13" y="37"/>
                    <a:pt x="13" y="110"/>
                  </a:cubicBezTo>
                  <a:cubicBezTo>
                    <a:pt x="0" y="271"/>
                    <a:pt x="40" y="472"/>
                    <a:pt x="200" y="538"/>
                  </a:cubicBezTo>
                  <a:cubicBezTo>
                    <a:pt x="208" y="540"/>
                    <a:pt x="215" y="540"/>
                    <a:pt x="222" y="540"/>
                  </a:cubicBezTo>
                  <a:cubicBezTo>
                    <a:pt x="279" y="540"/>
                    <a:pt x="321" y="491"/>
                    <a:pt x="321" y="431"/>
                  </a:cubicBezTo>
                  <a:cubicBezTo>
                    <a:pt x="334" y="324"/>
                    <a:pt x="254" y="231"/>
                    <a:pt x="241" y="110"/>
                  </a:cubicBezTo>
                  <a:cubicBezTo>
                    <a:pt x="234" y="37"/>
                    <a:pt x="177" y="0"/>
                    <a:pt x="122"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8" name="Google Shape;628;p35"/>
            <p:cNvSpPr/>
            <p:nvPr/>
          </p:nvSpPr>
          <p:spPr>
            <a:xfrm>
              <a:off x="2565433" y="2353860"/>
              <a:ext cx="13908" cy="20603"/>
            </a:xfrm>
            <a:custGeom>
              <a:avLst/>
              <a:gdLst/>
              <a:ahLst/>
              <a:cxnLst/>
              <a:rect l="l" t="t" r="r" b="b"/>
              <a:pathLst>
                <a:path w="322" h="477" extrusionOk="0">
                  <a:moveTo>
                    <a:pt x="100" y="0"/>
                  </a:moveTo>
                  <a:cubicBezTo>
                    <a:pt x="57" y="0"/>
                    <a:pt x="17" y="34"/>
                    <a:pt x="27" y="83"/>
                  </a:cubicBezTo>
                  <a:cubicBezTo>
                    <a:pt x="54" y="190"/>
                    <a:pt x="1" y="351"/>
                    <a:pt x="94" y="444"/>
                  </a:cubicBezTo>
                  <a:cubicBezTo>
                    <a:pt x="113" y="463"/>
                    <a:pt x="140" y="476"/>
                    <a:pt x="164" y="476"/>
                  </a:cubicBezTo>
                  <a:cubicBezTo>
                    <a:pt x="173" y="476"/>
                    <a:pt x="181" y="474"/>
                    <a:pt x="188" y="471"/>
                  </a:cubicBezTo>
                  <a:cubicBezTo>
                    <a:pt x="295" y="431"/>
                    <a:pt x="322" y="324"/>
                    <a:pt x="295" y="217"/>
                  </a:cubicBezTo>
                  <a:cubicBezTo>
                    <a:pt x="268" y="137"/>
                    <a:pt x="215" y="69"/>
                    <a:pt x="147" y="16"/>
                  </a:cubicBezTo>
                  <a:cubicBezTo>
                    <a:pt x="133" y="5"/>
                    <a:pt x="116" y="0"/>
                    <a:pt x="10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29" name="Google Shape;629;p35"/>
            <p:cNvSpPr/>
            <p:nvPr/>
          </p:nvSpPr>
          <p:spPr>
            <a:xfrm>
              <a:off x="2951271" y="2290280"/>
              <a:ext cx="13217" cy="13217"/>
            </a:xfrm>
            <a:custGeom>
              <a:avLst/>
              <a:gdLst/>
              <a:ahLst/>
              <a:cxnLst/>
              <a:rect l="l" t="t" r="r" b="b"/>
              <a:pathLst>
                <a:path w="306" h="306" extrusionOk="0">
                  <a:moveTo>
                    <a:pt x="87" y="1"/>
                  </a:moveTo>
                  <a:cubicBezTo>
                    <a:pt x="42" y="1"/>
                    <a:pt x="0" y="68"/>
                    <a:pt x="43" y="111"/>
                  </a:cubicBezTo>
                  <a:cubicBezTo>
                    <a:pt x="96" y="164"/>
                    <a:pt x="137" y="257"/>
                    <a:pt x="217" y="298"/>
                  </a:cubicBezTo>
                  <a:cubicBezTo>
                    <a:pt x="225" y="303"/>
                    <a:pt x="232" y="305"/>
                    <a:pt x="240" y="305"/>
                  </a:cubicBezTo>
                  <a:cubicBezTo>
                    <a:pt x="274" y="305"/>
                    <a:pt x="305" y="264"/>
                    <a:pt x="283" y="230"/>
                  </a:cubicBezTo>
                  <a:cubicBezTo>
                    <a:pt x="244" y="164"/>
                    <a:pt x="176" y="84"/>
                    <a:pt x="123" y="16"/>
                  </a:cubicBezTo>
                  <a:cubicBezTo>
                    <a:pt x="112" y="5"/>
                    <a:pt x="99" y="1"/>
                    <a:pt x="8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0" name="Google Shape;630;p35"/>
            <p:cNvSpPr/>
            <p:nvPr/>
          </p:nvSpPr>
          <p:spPr>
            <a:xfrm>
              <a:off x="2955979" y="2279569"/>
              <a:ext cx="17968" cy="23238"/>
            </a:xfrm>
            <a:custGeom>
              <a:avLst/>
              <a:gdLst/>
              <a:ahLst/>
              <a:cxnLst/>
              <a:rect l="l" t="t" r="r" b="b"/>
              <a:pathLst>
                <a:path w="416" h="538" extrusionOk="0">
                  <a:moveTo>
                    <a:pt x="114" y="1"/>
                  </a:moveTo>
                  <a:cubicBezTo>
                    <a:pt x="60" y="1"/>
                    <a:pt x="0" y="67"/>
                    <a:pt x="41" y="118"/>
                  </a:cubicBezTo>
                  <a:cubicBezTo>
                    <a:pt x="94" y="198"/>
                    <a:pt x="135" y="264"/>
                    <a:pt x="188" y="345"/>
                  </a:cubicBezTo>
                  <a:cubicBezTo>
                    <a:pt x="228" y="412"/>
                    <a:pt x="228" y="505"/>
                    <a:pt x="308" y="532"/>
                  </a:cubicBezTo>
                  <a:cubicBezTo>
                    <a:pt x="316" y="536"/>
                    <a:pt x="324" y="538"/>
                    <a:pt x="332" y="538"/>
                  </a:cubicBezTo>
                  <a:cubicBezTo>
                    <a:pt x="350" y="538"/>
                    <a:pt x="366" y="528"/>
                    <a:pt x="376" y="519"/>
                  </a:cubicBezTo>
                  <a:lnTo>
                    <a:pt x="389" y="519"/>
                  </a:lnTo>
                  <a:cubicBezTo>
                    <a:pt x="402" y="492"/>
                    <a:pt x="415" y="452"/>
                    <a:pt x="402" y="425"/>
                  </a:cubicBezTo>
                  <a:cubicBezTo>
                    <a:pt x="349" y="278"/>
                    <a:pt x="255" y="157"/>
                    <a:pt x="162" y="24"/>
                  </a:cubicBezTo>
                  <a:cubicBezTo>
                    <a:pt x="149" y="8"/>
                    <a:pt x="132" y="1"/>
                    <a:pt x="11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1" name="Google Shape;631;p35"/>
            <p:cNvSpPr/>
            <p:nvPr/>
          </p:nvSpPr>
          <p:spPr>
            <a:xfrm>
              <a:off x="2958657" y="2234821"/>
              <a:ext cx="20300" cy="15420"/>
            </a:xfrm>
            <a:custGeom>
              <a:avLst/>
              <a:gdLst/>
              <a:ahLst/>
              <a:cxnLst/>
              <a:rect l="l" t="t" r="r" b="b"/>
              <a:pathLst>
                <a:path w="470" h="357" extrusionOk="0">
                  <a:moveTo>
                    <a:pt x="104" y="0"/>
                  </a:moveTo>
                  <a:cubicBezTo>
                    <a:pt x="27" y="0"/>
                    <a:pt x="0" y="125"/>
                    <a:pt x="86" y="137"/>
                  </a:cubicBezTo>
                  <a:cubicBezTo>
                    <a:pt x="207" y="177"/>
                    <a:pt x="273" y="271"/>
                    <a:pt x="353" y="337"/>
                  </a:cubicBezTo>
                  <a:cubicBezTo>
                    <a:pt x="366" y="350"/>
                    <a:pt x="384" y="357"/>
                    <a:pt x="400" y="357"/>
                  </a:cubicBezTo>
                  <a:cubicBezTo>
                    <a:pt x="436" y="357"/>
                    <a:pt x="470" y="330"/>
                    <a:pt x="460" y="284"/>
                  </a:cubicBezTo>
                  <a:cubicBezTo>
                    <a:pt x="407" y="150"/>
                    <a:pt x="260" y="43"/>
                    <a:pt x="126" y="3"/>
                  </a:cubicBezTo>
                  <a:cubicBezTo>
                    <a:pt x="119" y="1"/>
                    <a:pt x="111" y="0"/>
                    <a:pt x="10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2" name="Google Shape;632;p35"/>
            <p:cNvSpPr/>
            <p:nvPr/>
          </p:nvSpPr>
          <p:spPr>
            <a:xfrm>
              <a:off x="2963452" y="2222209"/>
              <a:ext cx="16845" cy="16456"/>
            </a:xfrm>
            <a:custGeom>
              <a:avLst/>
              <a:gdLst/>
              <a:ahLst/>
              <a:cxnLst/>
              <a:rect l="l" t="t" r="r" b="b"/>
              <a:pathLst>
                <a:path w="390" h="381" extrusionOk="0">
                  <a:moveTo>
                    <a:pt x="88" y="1"/>
                  </a:moveTo>
                  <a:cubicBezTo>
                    <a:pt x="36" y="1"/>
                    <a:pt x="0" y="91"/>
                    <a:pt x="55" y="135"/>
                  </a:cubicBezTo>
                  <a:cubicBezTo>
                    <a:pt x="108" y="162"/>
                    <a:pt x="149" y="201"/>
                    <a:pt x="176" y="242"/>
                  </a:cubicBezTo>
                  <a:cubicBezTo>
                    <a:pt x="216" y="282"/>
                    <a:pt x="242" y="349"/>
                    <a:pt x="296" y="376"/>
                  </a:cubicBezTo>
                  <a:cubicBezTo>
                    <a:pt x="303" y="379"/>
                    <a:pt x="311" y="381"/>
                    <a:pt x="319" y="381"/>
                  </a:cubicBezTo>
                  <a:cubicBezTo>
                    <a:pt x="342" y="381"/>
                    <a:pt x="367" y="369"/>
                    <a:pt x="376" y="349"/>
                  </a:cubicBezTo>
                  <a:cubicBezTo>
                    <a:pt x="390" y="201"/>
                    <a:pt x="229" y="81"/>
                    <a:pt x="122" y="14"/>
                  </a:cubicBezTo>
                  <a:cubicBezTo>
                    <a:pt x="111" y="5"/>
                    <a:pt x="99" y="1"/>
                    <a:pt x="88"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3" name="Google Shape;633;p35"/>
            <p:cNvSpPr/>
            <p:nvPr/>
          </p:nvSpPr>
          <p:spPr>
            <a:xfrm>
              <a:off x="2952697" y="2168175"/>
              <a:ext cx="15895" cy="11964"/>
            </a:xfrm>
            <a:custGeom>
              <a:avLst/>
              <a:gdLst/>
              <a:ahLst/>
              <a:cxnLst/>
              <a:rect l="l" t="t" r="r" b="b"/>
              <a:pathLst>
                <a:path w="368" h="277" extrusionOk="0">
                  <a:moveTo>
                    <a:pt x="121" y="0"/>
                  </a:moveTo>
                  <a:cubicBezTo>
                    <a:pt x="60" y="0"/>
                    <a:pt x="1" y="79"/>
                    <a:pt x="63" y="141"/>
                  </a:cubicBezTo>
                  <a:cubicBezTo>
                    <a:pt x="117" y="195"/>
                    <a:pt x="170" y="262"/>
                    <a:pt x="264" y="275"/>
                  </a:cubicBezTo>
                  <a:cubicBezTo>
                    <a:pt x="269" y="276"/>
                    <a:pt x="273" y="277"/>
                    <a:pt x="277" y="277"/>
                  </a:cubicBezTo>
                  <a:cubicBezTo>
                    <a:pt x="326" y="277"/>
                    <a:pt x="367" y="206"/>
                    <a:pt x="318" y="168"/>
                  </a:cubicBezTo>
                  <a:cubicBezTo>
                    <a:pt x="277" y="115"/>
                    <a:pt x="211" y="75"/>
                    <a:pt x="170" y="22"/>
                  </a:cubicBezTo>
                  <a:cubicBezTo>
                    <a:pt x="156" y="7"/>
                    <a:pt x="138" y="0"/>
                    <a:pt x="12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4" name="Google Shape;634;p35"/>
            <p:cNvSpPr/>
            <p:nvPr/>
          </p:nvSpPr>
          <p:spPr>
            <a:xfrm>
              <a:off x="2930798" y="2296155"/>
              <a:ext cx="10237" cy="26995"/>
            </a:xfrm>
            <a:custGeom>
              <a:avLst/>
              <a:gdLst/>
              <a:ahLst/>
              <a:cxnLst/>
              <a:rect l="l" t="t" r="r" b="b"/>
              <a:pathLst>
                <a:path w="237" h="625" extrusionOk="0">
                  <a:moveTo>
                    <a:pt x="113" y="0"/>
                  </a:moveTo>
                  <a:cubicBezTo>
                    <a:pt x="61" y="0"/>
                    <a:pt x="1" y="49"/>
                    <a:pt x="8" y="121"/>
                  </a:cubicBezTo>
                  <a:cubicBezTo>
                    <a:pt x="35" y="269"/>
                    <a:pt x="22" y="403"/>
                    <a:pt x="22" y="549"/>
                  </a:cubicBezTo>
                  <a:cubicBezTo>
                    <a:pt x="22" y="592"/>
                    <a:pt x="66" y="624"/>
                    <a:pt x="108" y="624"/>
                  </a:cubicBezTo>
                  <a:cubicBezTo>
                    <a:pt x="132" y="624"/>
                    <a:pt x="155" y="614"/>
                    <a:pt x="169" y="590"/>
                  </a:cubicBezTo>
                  <a:cubicBezTo>
                    <a:pt x="236" y="429"/>
                    <a:pt x="222" y="228"/>
                    <a:pt x="183" y="68"/>
                  </a:cubicBezTo>
                  <a:cubicBezTo>
                    <a:pt x="177" y="21"/>
                    <a:pt x="147" y="0"/>
                    <a:pt x="113"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5" name="Google Shape;635;p35"/>
            <p:cNvSpPr/>
            <p:nvPr/>
          </p:nvSpPr>
          <p:spPr>
            <a:xfrm>
              <a:off x="2900304" y="2332523"/>
              <a:ext cx="16456" cy="28118"/>
            </a:xfrm>
            <a:custGeom>
              <a:avLst/>
              <a:gdLst/>
              <a:ahLst/>
              <a:cxnLst/>
              <a:rect l="l" t="t" r="r" b="b"/>
              <a:pathLst>
                <a:path w="381" h="651" extrusionOk="0">
                  <a:moveTo>
                    <a:pt x="260" y="1"/>
                  </a:moveTo>
                  <a:cubicBezTo>
                    <a:pt x="205" y="1"/>
                    <a:pt x="145" y="49"/>
                    <a:pt x="153" y="122"/>
                  </a:cubicBezTo>
                  <a:cubicBezTo>
                    <a:pt x="179" y="283"/>
                    <a:pt x="126" y="390"/>
                    <a:pt x="33" y="510"/>
                  </a:cubicBezTo>
                  <a:cubicBezTo>
                    <a:pt x="0" y="563"/>
                    <a:pt x="53" y="650"/>
                    <a:pt x="117" y="650"/>
                  </a:cubicBezTo>
                  <a:cubicBezTo>
                    <a:pt x="133" y="650"/>
                    <a:pt x="150" y="644"/>
                    <a:pt x="167" y="631"/>
                  </a:cubicBezTo>
                  <a:cubicBezTo>
                    <a:pt x="340" y="497"/>
                    <a:pt x="381" y="283"/>
                    <a:pt x="340" y="69"/>
                  </a:cubicBezTo>
                  <a:cubicBezTo>
                    <a:pt x="329" y="21"/>
                    <a:pt x="296" y="1"/>
                    <a:pt x="260"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6" name="Google Shape;636;p35"/>
            <p:cNvSpPr/>
            <p:nvPr/>
          </p:nvSpPr>
          <p:spPr>
            <a:xfrm>
              <a:off x="2544657" y="2497734"/>
              <a:ext cx="14469" cy="27384"/>
            </a:xfrm>
            <a:custGeom>
              <a:avLst/>
              <a:gdLst/>
              <a:ahLst/>
              <a:cxnLst/>
              <a:rect l="l" t="t" r="r" b="b"/>
              <a:pathLst>
                <a:path w="335" h="634" extrusionOk="0">
                  <a:moveTo>
                    <a:pt x="219" y="1"/>
                  </a:moveTo>
                  <a:cubicBezTo>
                    <a:pt x="193" y="1"/>
                    <a:pt x="166" y="11"/>
                    <a:pt x="147" y="29"/>
                  </a:cubicBezTo>
                  <a:cubicBezTo>
                    <a:pt x="93" y="82"/>
                    <a:pt x="67" y="189"/>
                    <a:pt x="54" y="270"/>
                  </a:cubicBezTo>
                  <a:cubicBezTo>
                    <a:pt x="27" y="350"/>
                    <a:pt x="13" y="430"/>
                    <a:pt x="0" y="524"/>
                  </a:cubicBezTo>
                  <a:cubicBezTo>
                    <a:pt x="0" y="595"/>
                    <a:pt x="57" y="634"/>
                    <a:pt x="114" y="634"/>
                  </a:cubicBezTo>
                  <a:cubicBezTo>
                    <a:pt x="153" y="634"/>
                    <a:pt x="192" y="616"/>
                    <a:pt x="214" y="578"/>
                  </a:cubicBezTo>
                  <a:cubicBezTo>
                    <a:pt x="268" y="498"/>
                    <a:pt x="281" y="417"/>
                    <a:pt x="294" y="323"/>
                  </a:cubicBezTo>
                  <a:cubicBezTo>
                    <a:pt x="307" y="243"/>
                    <a:pt x="334" y="123"/>
                    <a:pt x="294" y="43"/>
                  </a:cubicBezTo>
                  <a:cubicBezTo>
                    <a:pt x="280" y="14"/>
                    <a:pt x="250" y="1"/>
                    <a:pt x="21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7" name="Google Shape;637;p35"/>
            <p:cNvSpPr/>
            <p:nvPr/>
          </p:nvSpPr>
          <p:spPr>
            <a:xfrm>
              <a:off x="2544484" y="2554878"/>
              <a:ext cx="18530" cy="31487"/>
            </a:xfrm>
            <a:custGeom>
              <a:avLst/>
              <a:gdLst/>
              <a:ahLst/>
              <a:cxnLst/>
              <a:rect l="l" t="t" r="r" b="b"/>
              <a:pathLst>
                <a:path w="429" h="729" extrusionOk="0">
                  <a:moveTo>
                    <a:pt x="137" y="1"/>
                  </a:moveTo>
                  <a:cubicBezTo>
                    <a:pt x="72" y="1"/>
                    <a:pt x="1" y="57"/>
                    <a:pt x="17" y="138"/>
                  </a:cubicBezTo>
                  <a:cubicBezTo>
                    <a:pt x="31" y="245"/>
                    <a:pt x="58" y="352"/>
                    <a:pt x="97" y="445"/>
                  </a:cubicBezTo>
                  <a:cubicBezTo>
                    <a:pt x="138" y="539"/>
                    <a:pt x="178" y="646"/>
                    <a:pt x="245" y="700"/>
                  </a:cubicBezTo>
                  <a:cubicBezTo>
                    <a:pt x="269" y="720"/>
                    <a:pt x="296" y="729"/>
                    <a:pt x="321" y="729"/>
                  </a:cubicBezTo>
                  <a:cubicBezTo>
                    <a:pt x="379" y="729"/>
                    <a:pt x="428" y="680"/>
                    <a:pt x="418" y="605"/>
                  </a:cubicBezTo>
                  <a:cubicBezTo>
                    <a:pt x="405" y="525"/>
                    <a:pt x="338" y="445"/>
                    <a:pt x="311" y="352"/>
                  </a:cubicBezTo>
                  <a:cubicBezTo>
                    <a:pt x="272" y="271"/>
                    <a:pt x="245" y="177"/>
                    <a:pt x="231" y="84"/>
                  </a:cubicBezTo>
                  <a:cubicBezTo>
                    <a:pt x="220" y="25"/>
                    <a:pt x="180" y="1"/>
                    <a:pt x="13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8" name="Google Shape;638;p35"/>
            <p:cNvSpPr/>
            <p:nvPr/>
          </p:nvSpPr>
          <p:spPr>
            <a:xfrm>
              <a:off x="2559386" y="2540149"/>
              <a:ext cx="15895" cy="25527"/>
            </a:xfrm>
            <a:custGeom>
              <a:avLst/>
              <a:gdLst/>
              <a:ahLst/>
              <a:cxnLst/>
              <a:rect l="l" t="t" r="r" b="b"/>
              <a:pathLst>
                <a:path w="368" h="591" extrusionOk="0">
                  <a:moveTo>
                    <a:pt x="136" y="0"/>
                  </a:moveTo>
                  <a:cubicBezTo>
                    <a:pt x="67" y="0"/>
                    <a:pt x="0" y="44"/>
                    <a:pt x="7" y="131"/>
                  </a:cubicBezTo>
                  <a:cubicBezTo>
                    <a:pt x="7" y="265"/>
                    <a:pt x="34" y="411"/>
                    <a:pt x="114" y="532"/>
                  </a:cubicBezTo>
                  <a:cubicBezTo>
                    <a:pt x="134" y="573"/>
                    <a:pt x="171" y="590"/>
                    <a:pt x="216" y="590"/>
                  </a:cubicBezTo>
                  <a:cubicBezTo>
                    <a:pt x="230" y="590"/>
                    <a:pt x="245" y="589"/>
                    <a:pt x="261" y="586"/>
                  </a:cubicBezTo>
                  <a:cubicBezTo>
                    <a:pt x="287" y="586"/>
                    <a:pt x="301" y="572"/>
                    <a:pt x="314" y="559"/>
                  </a:cubicBezTo>
                  <a:cubicBezTo>
                    <a:pt x="355" y="532"/>
                    <a:pt x="368" y="465"/>
                    <a:pt x="355" y="425"/>
                  </a:cubicBezTo>
                  <a:cubicBezTo>
                    <a:pt x="314" y="331"/>
                    <a:pt x="275" y="238"/>
                    <a:pt x="275" y="131"/>
                  </a:cubicBezTo>
                  <a:cubicBezTo>
                    <a:pt x="275" y="44"/>
                    <a:pt x="204" y="0"/>
                    <a:pt x="13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39" name="Google Shape;639;p35"/>
            <p:cNvSpPr/>
            <p:nvPr/>
          </p:nvSpPr>
          <p:spPr>
            <a:xfrm>
              <a:off x="2583228" y="2592110"/>
              <a:ext cx="24404" cy="24749"/>
            </a:xfrm>
            <a:custGeom>
              <a:avLst/>
              <a:gdLst/>
              <a:ahLst/>
              <a:cxnLst/>
              <a:rect l="l" t="t" r="r" b="b"/>
              <a:pathLst>
                <a:path w="565" h="573" extrusionOk="0">
                  <a:moveTo>
                    <a:pt x="182" y="1"/>
                  </a:moveTo>
                  <a:cubicBezTo>
                    <a:pt x="93" y="1"/>
                    <a:pt x="1" y="96"/>
                    <a:pt x="56" y="198"/>
                  </a:cubicBezTo>
                  <a:cubicBezTo>
                    <a:pt x="137" y="346"/>
                    <a:pt x="258" y="560"/>
                    <a:pt x="431" y="573"/>
                  </a:cubicBezTo>
                  <a:cubicBezTo>
                    <a:pt x="498" y="573"/>
                    <a:pt x="565" y="492"/>
                    <a:pt x="538" y="426"/>
                  </a:cubicBezTo>
                  <a:cubicBezTo>
                    <a:pt x="511" y="346"/>
                    <a:pt x="445" y="305"/>
                    <a:pt x="391" y="239"/>
                  </a:cubicBezTo>
                  <a:cubicBezTo>
                    <a:pt x="351" y="185"/>
                    <a:pt x="324" y="132"/>
                    <a:pt x="284" y="64"/>
                  </a:cubicBezTo>
                  <a:cubicBezTo>
                    <a:pt x="260" y="19"/>
                    <a:pt x="221" y="1"/>
                    <a:pt x="18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0" name="Google Shape;640;p35"/>
            <p:cNvSpPr/>
            <p:nvPr/>
          </p:nvSpPr>
          <p:spPr>
            <a:xfrm>
              <a:off x="2592687" y="2563127"/>
              <a:ext cx="20344" cy="21078"/>
            </a:xfrm>
            <a:custGeom>
              <a:avLst/>
              <a:gdLst/>
              <a:ahLst/>
              <a:cxnLst/>
              <a:rect l="l" t="t" r="r" b="b"/>
              <a:pathLst>
                <a:path w="471" h="488" extrusionOk="0">
                  <a:moveTo>
                    <a:pt x="120" y="0"/>
                  </a:moveTo>
                  <a:cubicBezTo>
                    <a:pt x="59" y="0"/>
                    <a:pt x="1" y="85"/>
                    <a:pt x="51" y="147"/>
                  </a:cubicBezTo>
                  <a:cubicBezTo>
                    <a:pt x="146" y="241"/>
                    <a:pt x="239" y="334"/>
                    <a:pt x="306" y="455"/>
                  </a:cubicBezTo>
                  <a:cubicBezTo>
                    <a:pt x="324" y="478"/>
                    <a:pt x="350" y="488"/>
                    <a:pt x="376" y="488"/>
                  </a:cubicBezTo>
                  <a:cubicBezTo>
                    <a:pt x="424" y="488"/>
                    <a:pt x="470" y="450"/>
                    <a:pt x="453" y="388"/>
                  </a:cubicBezTo>
                  <a:cubicBezTo>
                    <a:pt x="399" y="241"/>
                    <a:pt x="292" y="134"/>
                    <a:pt x="172" y="27"/>
                  </a:cubicBezTo>
                  <a:cubicBezTo>
                    <a:pt x="157" y="8"/>
                    <a:pt x="138" y="0"/>
                    <a:pt x="12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1" name="Google Shape;641;p35"/>
            <p:cNvSpPr/>
            <p:nvPr/>
          </p:nvSpPr>
          <p:spPr>
            <a:xfrm>
              <a:off x="2635318" y="2596299"/>
              <a:ext cx="22028" cy="17795"/>
            </a:xfrm>
            <a:custGeom>
              <a:avLst/>
              <a:gdLst/>
              <a:ahLst/>
              <a:cxnLst/>
              <a:rect l="l" t="t" r="r" b="b"/>
              <a:pathLst>
                <a:path w="510" h="412" extrusionOk="0">
                  <a:moveTo>
                    <a:pt x="139" y="1"/>
                  </a:moveTo>
                  <a:cubicBezTo>
                    <a:pt x="85" y="1"/>
                    <a:pt x="37" y="47"/>
                    <a:pt x="15" y="101"/>
                  </a:cubicBezTo>
                  <a:cubicBezTo>
                    <a:pt x="1" y="169"/>
                    <a:pt x="41" y="235"/>
                    <a:pt x="108" y="262"/>
                  </a:cubicBezTo>
                  <a:cubicBezTo>
                    <a:pt x="148" y="276"/>
                    <a:pt x="202" y="302"/>
                    <a:pt x="229" y="329"/>
                  </a:cubicBezTo>
                  <a:cubicBezTo>
                    <a:pt x="255" y="356"/>
                    <a:pt x="295" y="395"/>
                    <a:pt x="336" y="409"/>
                  </a:cubicBezTo>
                  <a:cubicBezTo>
                    <a:pt x="343" y="411"/>
                    <a:pt x="350" y="412"/>
                    <a:pt x="357" y="412"/>
                  </a:cubicBezTo>
                  <a:cubicBezTo>
                    <a:pt x="406" y="412"/>
                    <a:pt x="459" y="376"/>
                    <a:pt x="482" y="329"/>
                  </a:cubicBezTo>
                  <a:cubicBezTo>
                    <a:pt x="509" y="235"/>
                    <a:pt x="429" y="181"/>
                    <a:pt x="375" y="128"/>
                  </a:cubicBezTo>
                  <a:cubicBezTo>
                    <a:pt x="322" y="74"/>
                    <a:pt x="255" y="35"/>
                    <a:pt x="175" y="8"/>
                  </a:cubicBezTo>
                  <a:cubicBezTo>
                    <a:pt x="163" y="3"/>
                    <a:pt x="151" y="1"/>
                    <a:pt x="13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2" name="Google Shape;642;p35"/>
            <p:cNvSpPr/>
            <p:nvPr/>
          </p:nvSpPr>
          <p:spPr>
            <a:xfrm>
              <a:off x="2621669" y="2625454"/>
              <a:ext cx="35677" cy="18530"/>
            </a:xfrm>
            <a:custGeom>
              <a:avLst/>
              <a:gdLst/>
              <a:ahLst/>
              <a:cxnLst/>
              <a:rect l="l" t="t" r="r" b="b"/>
              <a:pathLst>
                <a:path w="826" h="429" extrusionOk="0">
                  <a:moveTo>
                    <a:pt x="167" y="1"/>
                  </a:moveTo>
                  <a:cubicBezTo>
                    <a:pt x="63" y="1"/>
                    <a:pt x="0" y="147"/>
                    <a:pt x="103" y="216"/>
                  </a:cubicBezTo>
                  <a:cubicBezTo>
                    <a:pt x="237" y="298"/>
                    <a:pt x="443" y="428"/>
                    <a:pt x="622" y="428"/>
                  </a:cubicBezTo>
                  <a:cubicBezTo>
                    <a:pt x="675" y="428"/>
                    <a:pt x="726" y="417"/>
                    <a:pt x="772" y="389"/>
                  </a:cubicBezTo>
                  <a:cubicBezTo>
                    <a:pt x="825" y="362"/>
                    <a:pt x="825" y="282"/>
                    <a:pt x="785" y="243"/>
                  </a:cubicBezTo>
                  <a:cubicBezTo>
                    <a:pt x="718" y="162"/>
                    <a:pt x="625" y="148"/>
                    <a:pt x="518" y="122"/>
                  </a:cubicBezTo>
                  <a:cubicBezTo>
                    <a:pt x="424" y="95"/>
                    <a:pt x="317" y="55"/>
                    <a:pt x="224" y="15"/>
                  </a:cubicBezTo>
                  <a:cubicBezTo>
                    <a:pt x="204" y="5"/>
                    <a:pt x="185" y="1"/>
                    <a:pt x="16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3" name="Google Shape;643;p35"/>
            <p:cNvSpPr/>
            <p:nvPr/>
          </p:nvSpPr>
          <p:spPr>
            <a:xfrm>
              <a:off x="2676394" y="2612799"/>
              <a:ext cx="21380" cy="12137"/>
            </a:xfrm>
            <a:custGeom>
              <a:avLst/>
              <a:gdLst/>
              <a:ahLst/>
              <a:cxnLst/>
              <a:rect l="l" t="t" r="r" b="b"/>
              <a:pathLst>
                <a:path w="495" h="281" extrusionOk="0">
                  <a:moveTo>
                    <a:pt x="321" y="1"/>
                  </a:moveTo>
                  <a:lnTo>
                    <a:pt x="307" y="13"/>
                  </a:lnTo>
                  <a:lnTo>
                    <a:pt x="173" y="13"/>
                  </a:lnTo>
                  <a:cubicBezTo>
                    <a:pt x="169" y="13"/>
                    <a:pt x="166" y="13"/>
                    <a:pt x="162" y="13"/>
                  </a:cubicBezTo>
                  <a:cubicBezTo>
                    <a:pt x="0" y="13"/>
                    <a:pt x="4" y="281"/>
                    <a:pt x="173" y="281"/>
                  </a:cubicBezTo>
                  <a:cubicBezTo>
                    <a:pt x="268" y="268"/>
                    <a:pt x="468" y="281"/>
                    <a:pt x="482" y="147"/>
                  </a:cubicBezTo>
                  <a:cubicBezTo>
                    <a:pt x="494" y="120"/>
                    <a:pt x="494" y="67"/>
                    <a:pt x="455" y="40"/>
                  </a:cubicBezTo>
                  <a:cubicBezTo>
                    <a:pt x="428" y="13"/>
                    <a:pt x="401" y="1"/>
                    <a:pt x="36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4" name="Google Shape;644;p35"/>
            <p:cNvSpPr/>
            <p:nvPr/>
          </p:nvSpPr>
          <p:spPr>
            <a:xfrm>
              <a:off x="2689654" y="2627484"/>
              <a:ext cx="27946" cy="13692"/>
            </a:xfrm>
            <a:custGeom>
              <a:avLst/>
              <a:gdLst/>
              <a:ahLst/>
              <a:cxnLst/>
              <a:rect l="l" t="t" r="r" b="b"/>
              <a:pathLst>
                <a:path w="647" h="317" extrusionOk="0">
                  <a:moveTo>
                    <a:pt x="532" y="0"/>
                  </a:moveTo>
                  <a:cubicBezTo>
                    <a:pt x="521" y="0"/>
                    <a:pt x="508" y="3"/>
                    <a:pt x="496" y="8"/>
                  </a:cubicBezTo>
                  <a:cubicBezTo>
                    <a:pt x="375" y="35"/>
                    <a:pt x="282" y="75"/>
                    <a:pt x="161" y="75"/>
                  </a:cubicBezTo>
                  <a:cubicBezTo>
                    <a:pt x="4" y="75"/>
                    <a:pt x="0" y="316"/>
                    <a:pt x="148" y="316"/>
                  </a:cubicBezTo>
                  <a:cubicBezTo>
                    <a:pt x="152" y="316"/>
                    <a:pt x="156" y="316"/>
                    <a:pt x="161" y="315"/>
                  </a:cubicBezTo>
                  <a:cubicBezTo>
                    <a:pt x="308" y="315"/>
                    <a:pt x="482" y="289"/>
                    <a:pt x="589" y="169"/>
                  </a:cubicBezTo>
                  <a:cubicBezTo>
                    <a:pt x="647" y="100"/>
                    <a:pt x="605" y="0"/>
                    <a:pt x="532"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5" name="Google Shape;645;p35"/>
            <p:cNvSpPr/>
            <p:nvPr/>
          </p:nvSpPr>
          <p:spPr>
            <a:xfrm>
              <a:off x="2728916" y="2598156"/>
              <a:ext cx="21683" cy="12958"/>
            </a:xfrm>
            <a:custGeom>
              <a:avLst/>
              <a:gdLst/>
              <a:ahLst/>
              <a:cxnLst/>
              <a:rect l="l" t="t" r="r" b="b"/>
              <a:pathLst>
                <a:path w="502" h="300" extrusionOk="0">
                  <a:moveTo>
                    <a:pt x="359" y="1"/>
                  </a:moveTo>
                  <a:cubicBezTo>
                    <a:pt x="351" y="1"/>
                    <a:pt x="343" y="2"/>
                    <a:pt x="336" y="5"/>
                  </a:cubicBezTo>
                  <a:cubicBezTo>
                    <a:pt x="241" y="19"/>
                    <a:pt x="161" y="58"/>
                    <a:pt x="81" y="99"/>
                  </a:cubicBezTo>
                  <a:cubicBezTo>
                    <a:pt x="15" y="112"/>
                    <a:pt x="1" y="192"/>
                    <a:pt x="41" y="245"/>
                  </a:cubicBezTo>
                  <a:cubicBezTo>
                    <a:pt x="59" y="281"/>
                    <a:pt x="95" y="299"/>
                    <a:pt x="133" y="299"/>
                  </a:cubicBezTo>
                  <a:cubicBezTo>
                    <a:pt x="151" y="299"/>
                    <a:pt x="170" y="295"/>
                    <a:pt x="188" y="286"/>
                  </a:cubicBezTo>
                  <a:cubicBezTo>
                    <a:pt x="229" y="272"/>
                    <a:pt x="268" y="245"/>
                    <a:pt x="295" y="233"/>
                  </a:cubicBezTo>
                  <a:cubicBezTo>
                    <a:pt x="348" y="219"/>
                    <a:pt x="389" y="192"/>
                    <a:pt x="429" y="152"/>
                  </a:cubicBezTo>
                  <a:cubicBezTo>
                    <a:pt x="501" y="104"/>
                    <a:pt x="432" y="1"/>
                    <a:pt x="35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6" name="Google Shape;646;p35"/>
            <p:cNvSpPr/>
            <p:nvPr/>
          </p:nvSpPr>
          <p:spPr>
            <a:xfrm>
              <a:off x="2674062" y="2585631"/>
              <a:ext cx="28334" cy="12137"/>
            </a:xfrm>
            <a:custGeom>
              <a:avLst/>
              <a:gdLst/>
              <a:ahLst/>
              <a:cxnLst/>
              <a:rect l="l" t="t" r="r" b="b"/>
              <a:pathLst>
                <a:path w="656" h="281" extrusionOk="0">
                  <a:moveTo>
                    <a:pt x="131" y="1"/>
                  </a:moveTo>
                  <a:cubicBezTo>
                    <a:pt x="62" y="1"/>
                    <a:pt x="1" y="92"/>
                    <a:pt x="67" y="148"/>
                  </a:cubicBezTo>
                  <a:cubicBezTo>
                    <a:pt x="158" y="222"/>
                    <a:pt x="284" y="281"/>
                    <a:pt x="402" y="281"/>
                  </a:cubicBezTo>
                  <a:cubicBezTo>
                    <a:pt x="475" y="281"/>
                    <a:pt x="546" y="258"/>
                    <a:pt x="602" y="202"/>
                  </a:cubicBezTo>
                  <a:cubicBezTo>
                    <a:pt x="655" y="161"/>
                    <a:pt x="629" y="95"/>
                    <a:pt x="575" y="81"/>
                  </a:cubicBezTo>
                  <a:cubicBezTo>
                    <a:pt x="536" y="67"/>
                    <a:pt x="503" y="64"/>
                    <a:pt x="470" y="64"/>
                  </a:cubicBezTo>
                  <a:cubicBezTo>
                    <a:pt x="436" y="64"/>
                    <a:pt x="402" y="68"/>
                    <a:pt x="361" y="68"/>
                  </a:cubicBezTo>
                  <a:cubicBezTo>
                    <a:pt x="295" y="68"/>
                    <a:pt x="227" y="41"/>
                    <a:pt x="174" y="14"/>
                  </a:cubicBezTo>
                  <a:cubicBezTo>
                    <a:pt x="160" y="5"/>
                    <a:pt x="145" y="1"/>
                    <a:pt x="13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7" name="Google Shape;647;p35"/>
            <p:cNvSpPr/>
            <p:nvPr/>
          </p:nvSpPr>
          <p:spPr>
            <a:xfrm>
              <a:off x="2622058" y="2563689"/>
              <a:ext cx="19566" cy="14081"/>
            </a:xfrm>
            <a:custGeom>
              <a:avLst/>
              <a:gdLst/>
              <a:ahLst/>
              <a:cxnLst/>
              <a:rect l="l" t="t" r="r" b="b"/>
              <a:pathLst>
                <a:path w="453" h="326" extrusionOk="0">
                  <a:moveTo>
                    <a:pt x="121" y="0"/>
                  </a:moveTo>
                  <a:cubicBezTo>
                    <a:pt x="86" y="0"/>
                    <a:pt x="54" y="18"/>
                    <a:pt x="27" y="54"/>
                  </a:cubicBezTo>
                  <a:cubicBezTo>
                    <a:pt x="1" y="94"/>
                    <a:pt x="13" y="174"/>
                    <a:pt x="67" y="201"/>
                  </a:cubicBezTo>
                  <a:cubicBezTo>
                    <a:pt x="161" y="241"/>
                    <a:pt x="241" y="281"/>
                    <a:pt x="334" y="321"/>
                  </a:cubicBezTo>
                  <a:cubicBezTo>
                    <a:pt x="343" y="324"/>
                    <a:pt x="351" y="326"/>
                    <a:pt x="358" y="326"/>
                  </a:cubicBezTo>
                  <a:cubicBezTo>
                    <a:pt x="414" y="326"/>
                    <a:pt x="452" y="247"/>
                    <a:pt x="429" y="187"/>
                  </a:cubicBezTo>
                  <a:cubicBezTo>
                    <a:pt x="375" y="94"/>
                    <a:pt x="268" y="54"/>
                    <a:pt x="174" y="14"/>
                  </a:cubicBezTo>
                  <a:cubicBezTo>
                    <a:pt x="156" y="5"/>
                    <a:pt x="138" y="0"/>
                    <a:pt x="12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8" name="Google Shape;648;p35"/>
            <p:cNvSpPr/>
            <p:nvPr/>
          </p:nvSpPr>
          <p:spPr>
            <a:xfrm>
              <a:off x="2937709" y="2569390"/>
              <a:ext cx="27600" cy="8552"/>
            </a:xfrm>
            <a:custGeom>
              <a:avLst/>
              <a:gdLst/>
              <a:ahLst/>
              <a:cxnLst/>
              <a:rect l="l" t="t" r="r" b="b"/>
              <a:pathLst>
                <a:path w="639" h="198" extrusionOk="0">
                  <a:moveTo>
                    <a:pt x="104" y="1"/>
                  </a:moveTo>
                  <a:cubicBezTo>
                    <a:pt x="32" y="1"/>
                    <a:pt x="1" y="110"/>
                    <a:pt x="89" y="136"/>
                  </a:cubicBezTo>
                  <a:cubicBezTo>
                    <a:pt x="203" y="167"/>
                    <a:pt x="325" y="198"/>
                    <a:pt x="449" y="198"/>
                  </a:cubicBezTo>
                  <a:cubicBezTo>
                    <a:pt x="485" y="198"/>
                    <a:pt x="521" y="195"/>
                    <a:pt x="558" y="189"/>
                  </a:cubicBezTo>
                  <a:cubicBezTo>
                    <a:pt x="611" y="189"/>
                    <a:pt x="638" y="96"/>
                    <a:pt x="571" y="82"/>
                  </a:cubicBezTo>
                  <a:cubicBezTo>
                    <a:pt x="424" y="55"/>
                    <a:pt x="264" y="42"/>
                    <a:pt x="116" y="2"/>
                  </a:cubicBezTo>
                  <a:cubicBezTo>
                    <a:pt x="112" y="1"/>
                    <a:pt x="108" y="1"/>
                    <a:pt x="10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49" name="Google Shape;649;p35"/>
            <p:cNvSpPr/>
            <p:nvPr/>
          </p:nvSpPr>
          <p:spPr>
            <a:xfrm>
              <a:off x="2940992" y="2553107"/>
              <a:ext cx="18789" cy="9459"/>
            </a:xfrm>
            <a:custGeom>
              <a:avLst/>
              <a:gdLst/>
              <a:ahLst/>
              <a:cxnLst/>
              <a:rect l="l" t="t" r="r" b="b"/>
              <a:pathLst>
                <a:path w="435" h="219" extrusionOk="0">
                  <a:moveTo>
                    <a:pt x="322" y="1"/>
                  </a:moveTo>
                  <a:cubicBezTo>
                    <a:pt x="313" y="1"/>
                    <a:pt x="304" y="2"/>
                    <a:pt x="295" y="4"/>
                  </a:cubicBezTo>
                  <a:cubicBezTo>
                    <a:pt x="241" y="18"/>
                    <a:pt x="174" y="18"/>
                    <a:pt x="120" y="18"/>
                  </a:cubicBezTo>
                  <a:cubicBezTo>
                    <a:pt x="0" y="18"/>
                    <a:pt x="0" y="218"/>
                    <a:pt x="120" y="218"/>
                  </a:cubicBezTo>
                  <a:cubicBezTo>
                    <a:pt x="214" y="218"/>
                    <a:pt x="295" y="218"/>
                    <a:pt x="361" y="165"/>
                  </a:cubicBezTo>
                  <a:cubicBezTo>
                    <a:pt x="434" y="116"/>
                    <a:pt x="408" y="1"/>
                    <a:pt x="32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0" name="Google Shape;650;p35"/>
            <p:cNvSpPr/>
            <p:nvPr/>
          </p:nvSpPr>
          <p:spPr>
            <a:xfrm>
              <a:off x="2973343" y="2556519"/>
              <a:ext cx="24706" cy="14729"/>
            </a:xfrm>
            <a:custGeom>
              <a:avLst/>
              <a:gdLst/>
              <a:ahLst/>
              <a:cxnLst/>
              <a:rect l="l" t="t" r="r" b="b"/>
              <a:pathLst>
                <a:path w="572" h="341" extrusionOk="0">
                  <a:moveTo>
                    <a:pt x="494" y="0"/>
                  </a:moveTo>
                  <a:cubicBezTo>
                    <a:pt x="486" y="0"/>
                    <a:pt x="477" y="2"/>
                    <a:pt x="468" y="6"/>
                  </a:cubicBezTo>
                  <a:cubicBezTo>
                    <a:pt x="348" y="46"/>
                    <a:pt x="254" y="139"/>
                    <a:pt x="120" y="139"/>
                  </a:cubicBezTo>
                  <a:cubicBezTo>
                    <a:pt x="0" y="139"/>
                    <a:pt x="0" y="340"/>
                    <a:pt x="120" y="340"/>
                  </a:cubicBezTo>
                  <a:cubicBezTo>
                    <a:pt x="281" y="327"/>
                    <a:pt x="482" y="260"/>
                    <a:pt x="548" y="113"/>
                  </a:cubicBezTo>
                  <a:cubicBezTo>
                    <a:pt x="571" y="66"/>
                    <a:pt x="545" y="0"/>
                    <a:pt x="49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1" name="Google Shape;651;p35"/>
            <p:cNvSpPr/>
            <p:nvPr/>
          </p:nvSpPr>
          <p:spPr>
            <a:xfrm>
              <a:off x="2973991" y="2539717"/>
              <a:ext cx="14210" cy="12223"/>
            </a:xfrm>
            <a:custGeom>
              <a:avLst/>
              <a:gdLst/>
              <a:ahLst/>
              <a:cxnLst/>
              <a:rect l="l" t="t" r="r" b="b"/>
              <a:pathLst>
                <a:path w="329" h="283" extrusionOk="0">
                  <a:moveTo>
                    <a:pt x="247" y="1"/>
                  </a:moveTo>
                  <a:cubicBezTo>
                    <a:pt x="240" y="1"/>
                    <a:pt x="233" y="3"/>
                    <a:pt x="226" y="7"/>
                  </a:cubicBezTo>
                  <a:cubicBezTo>
                    <a:pt x="159" y="34"/>
                    <a:pt x="105" y="87"/>
                    <a:pt x="52" y="141"/>
                  </a:cubicBezTo>
                  <a:cubicBezTo>
                    <a:pt x="0" y="203"/>
                    <a:pt x="54" y="282"/>
                    <a:pt x="118" y="282"/>
                  </a:cubicBezTo>
                  <a:cubicBezTo>
                    <a:pt x="136" y="282"/>
                    <a:pt x="155" y="276"/>
                    <a:pt x="173" y="261"/>
                  </a:cubicBezTo>
                  <a:cubicBezTo>
                    <a:pt x="212" y="207"/>
                    <a:pt x="280" y="154"/>
                    <a:pt x="306" y="87"/>
                  </a:cubicBezTo>
                  <a:cubicBezTo>
                    <a:pt x="329" y="53"/>
                    <a:pt x="285" y="1"/>
                    <a:pt x="24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2" name="Google Shape;652;p35"/>
            <p:cNvSpPr/>
            <p:nvPr/>
          </p:nvSpPr>
          <p:spPr>
            <a:xfrm>
              <a:off x="3008847" y="2526802"/>
              <a:ext cx="11705" cy="14945"/>
            </a:xfrm>
            <a:custGeom>
              <a:avLst/>
              <a:gdLst/>
              <a:ahLst/>
              <a:cxnLst/>
              <a:rect l="l" t="t" r="r" b="b"/>
              <a:pathLst>
                <a:path w="271" h="346" extrusionOk="0">
                  <a:moveTo>
                    <a:pt x="184" y="1"/>
                  </a:moveTo>
                  <a:cubicBezTo>
                    <a:pt x="171" y="1"/>
                    <a:pt x="157" y="4"/>
                    <a:pt x="142" y="12"/>
                  </a:cubicBezTo>
                  <a:cubicBezTo>
                    <a:pt x="61" y="51"/>
                    <a:pt x="8" y="185"/>
                    <a:pt x="8" y="265"/>
                  </a:cubicBezTo>
                  <a:cubicBezTo>
                    <a:pt x="1" y="319"/>
                    <a:pt x="41" y="346"/>
                    <a:pt x="83" y="346"/>
                  </a:cubicBezTo>
                  <a:cubicBezTo>
                    <a:pt x="125" y="346"/>
                    <a:pt x="168" y="319"/>
                    <a:pt x="168" y="265"/>
                  </a:cubicBezTo>
                  <a:cubicBezTo>
                    <a:pt x="168" y="199"/>
                    <a:pt x="222" y="172"/>
                    <a:pt x="249" y="119"/>
                  </a:cubicBezTo>
                  <a:cubicBezTo>
                    <a:pt x="270" y="64"/>
                    <a:pt x="239" y="1"/>
                    <a:pt x="18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3" name="Google Shape;653;p35"/>
            <p:cNvSpPr/>
            <p:nvPr/>
          </p:nvSpPr>
          <p:spPr>
            <a:xfrm>
              <a:off x="2996667" y="2512117"/>
              <a:ext cx="10798" cy="18098"/>
            </a:xfrm>
            <a:custGeom>
              <a:avLst/>
              <a:gdLst/>
              <a:ahLst/>
              <a:cxnLst/>
              <a:rect l="l" t="t" r="r" b="b"/>
              <a:pathLst>
                <a:path w="250" h="419" extrusionOk="0">
                  <a:moveTo>
                    <a:pt x="140" y="0"/>
                  </a:moveTo>
                  <a:cubicBezTo>
                    <a:pt x="122" y="0"/>
                    <a:pt x="102" y="11"/>
                    <a:pt x="89" y="31"/>
                  </a:cubicBezTo>
                  <a:cubicBezTo>
                    <a:pt x="49" y="124"/>
                    <a:pt x="35" y="231"/>
                    <a:pt x="8" y="338"/>
                  </a:cubicBezTo>
                  <a:cubicBezTo>
                    <a:pt x="0" y="381"/>
                    <a:pt x="41" y="419"/>
                    <a:pt x="79" y="419"/>
                  </a:cubicBezTo>
                  <a:cubicBezTo>
                    <a:pt x="100" y="419"/>
                    <a:pt x="120" y="407"/>
                    <a:pt x="129" y="379"/>
                  </a:cubicBezTo>
                  <a:cubicBezTo>
                    <a:pt x="183" y="272"/>
                    <a:pt x="249" y="151"/>
                    <a:pt x="183" y="31"/>
                  </a:cubicBezTo>
                  <a:cubicBezTo>
                    <a:pt x="176" y="11"/>
                    <a:pt x="159" y="0"/>
                    <a:pt x="14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4" name="Google Shape;654;p35"/>
            <p:cNvSpPr/>
            <p:nvPr/>
          </p:nvSpPr>
          <p:spPr>
            <a:xfrm>
              <a:off x="3013166" y="2489657"/>
              <a:ext cx="12223" cy="18011"/>
            </a:xfrm>
            <a:custGeom>
              <a:avLst/>
              <a:gdLst/>
              <a:ahLst/>
              <a:cxnLst/>
              <a:rect l="l" t="t" r="r" b="b"/>
              <a:pathLst>
                <a:path w="283" h="417" extrusionOk="0">
                  <a:moveTo>
                    <a:pt x="109" y="1"/>
                  </a:moveTo>
                  <a:cubicBezTo>
                    <a:pt x="67" y="1"/>
                    <a:pt x="28" y="30"/>
                    <a:pt x="28" y="82"/>
                  </a:cubicBezTo>
                  <a:cubicBezTo>
                    <a:pt x="28" y="150"/>
                    <a:pt x="54" y="203"/>
                    <a:pt x="28" y="257"/>
                  </a:cubicBezTo>
                  <a:cubicBezTo>
                    <a:pt x="1" y="310"/>
                    <a:pt x="15" y="376"/>
                    <a:pt x="68" y="403"/>
                  </a:cubicBezTo>
                  <a:cubicBezTo>
                    <a:pt x="82" y="412"/>
                    <a:pt x="99" y="417"/>
                    <a:pt x="118" y="417"/>
                  </a:cubicBezTo>
                  <a:cubicBezTo>
                    <a:pt x="156" y="417"/>
                    <a:pt x="197" y="399"/>
                    <a:pt x="215" y="364"/>
                  </a:cubicBezTo>
                  <a:cubicBezTo>
                    <a:pt x="256" y="269"/>
                    <a:pt x="282" y="109"/>
                    <a:pt x="175" y="29"/>
                  </a:cubicBezTo>
                  <a:cubicBezTo>
                    <a:pt x="156" y="10"/>
                    <a:pt x="132" y="1"/>
                    <a:pt x="10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5" name="Google Shape;655;p35"/>
            <p:cNvSpPr/>
            <p:nvPr/>
          </p:nvSpPr>
          <p:spPr>
            <a:xfrm>
              <a:off x="2950364" y="2403617"/>
              <a:ext cx="18400" cy="14513"/>
            </a:xfrm>
            <a:custGeom>
              <a:avLst/>
              <a:gdLst/>
              <a:ahLst/>
              <a:cxnLst/>
              <a:rect l="l" t="t" r="r" b="b"/>
              <a:pathLst>
                <a:path w="426" h="336" extrusionOk="0">
                  <a:moveTo>
                    <a:pt x="144" y="1"/>
                  </a:moveTo>
                  <a:cubicBezTo>
                    <a:pt x="34" y="1"/>
                    <a:pt x="1" y="164"/>
                    <a:pt x="90" y="228"/>
                  </a:cubicBezTo>
                  <a:cubicBezTo>
                    <a:pt x="104" y="228"/>
                    <a:pt x="104" y="228"/>
                    <a:pt x="117" y="242"/>
                  </a:cubicBezTo>
                  <a:cubicBezTo>
                    <a:pt x="131" y="269"/>
                    <a:pt x="158" y="282"/>
                    <a:pt x="185" y="296"/>
                  </a:cubicBezTo>
                  <a:cubicBezTo>
                    <a:pt x="224" y="322"/>
                    <a:pt x="292" y="335"/>
                    <a:pt x="331" y="335"/>
                  </a:cubicBezTo>
                  <a:cubicBezTo>
                    <a:pt x="385" y="335"/>
                    <a:pt x="425" y="296"/>
                    <a:pt x="425" y="255"/>
                  </a:cubicBezTo>
                  <a:cubicBezTo>
                    <a:pt x="411" y="121"/>
                    <a:pt x="292" y="14"/>
                    <a:pt x="158" y="1"/>
                  </a:cubicBezTo>
                  <a:cubicBezTo>
                    <a:pt x="153" y="1"/>
                    <a:pt x="149" y="1"/>
                    <a:pt x="14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6" name="Google Shape;656;p35"/>
            <p:cNvSpPr/>
            <p:nvPr/>
          </p:nvSpPr>
          <p:spPr>
            <a:xfrm>
              <a:off x="2988849" y="2433463"/>
              <a:ext cx="26131" cy="18314"/>
            </a:xfrm>
            <a:custGeom>
              <a:avLst/>
              <a:gdLst/>
              <a:ahLst/>
              <a:cxnLst/>
              <a:rect l="l" t="t" r="r" b="b"/>
              <a:pathLst>
                <a:path w="605" h="424" extrusionOk="0">
                  <a:moveTo>
                    <a:pt x="156" y="1"/>
                  </a:moveTo>
                  <a:cubicBezTo>
                    <a:pt x="46" y="1"/>
                    <a:pt x="1" y="183"/>
                    <a:pt x="123" y="220"/>
                  </a:cubicBezTo>
                  <a:cubicBezTo>
                    <a:pt x="203" y="247"/>
                    <a:pt x="270" y="286"/>
                    <a:pt x="323" y="340"/>
                  </a:cubicBezTo>
                  <a:cubicBezTo>
                    <a:pt x="364" y="380"/>
                    <a:pt x="390" y="420"/>
                    <a:pt x="457" y="420"/>
                  </a:cubicBezTo>
                  <a:cubicBezTo>
                    <a:pt x="464" y="423"/>
                    <a:pt x="472" y="424"/>
                    <a:pt x="479" y="424"/>
                  </a:cubicBezTo>
                  <a:cubicBezTo>
                    <a:pt x="511" y="424"/>
                    <a:pt x="542" y="400"/>
                    <a:pt x="564" y="367"/>
                  </a:cubicBezTo>
                  <a:cubicBezTo>
                    <a:pt x="605" y="273"/>
                    <a:pt x="497" y="193"/>
                    <a:pt x="444" y="140"/>
                  </a:cubicBezTo>
                  <a:cubicBezTo>
                    <a:pt x="364" y="86"/>
                    <a:pt x="283" y="33"/>
                    <a:pt x="189" y="6"/>
                  </a:cubicBezTo>
                  <a:cubicBezTo>
                    <a:pt x="178" y="2"/>
                    <a:pt x="167" y="1"/>
                    <a:pt x="156"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7" name="Google Shape;657;p35"/>
            <p:cNvSpPr/>
            <p:nvPr/>
          </p:nvSpPr>
          <p:spPr>
            <a:xfrm>
              <a:off x="2978699" y="2456140"/>
              <a:ext cx="15463" cy="21942"/>
            </a:xfrm>
            <a:custGeom>
              <a:avLst/>
              <a:gdLst/>
              <a:ahLst/>
              <a:cxnLst/>
              <a:rect l="l" t="t" r="r" b="b"/>
              <a:pathLst>
                <a:path w="358" h="508" extrusionOk="0">
                  <a:moveTo>
                    <a:pt x="97" y="0"/>
                  </a:moveTo>
                  <a:cubicBezTo>
                    <a:pt x="40" y="0"/>
                    <a:pt x="0" y="76"/>
                    <a:pt x="50" y="136"/>
                  </a:cubicBezTo>
                  <a:cubicBezTo>
                    <a:pt x="90" y="189"/>
                    <a:pt x="117" y="243"/>
                    <a:pt x="144" y="310"/>
                  </a:cubicBezTo>
                  <a:cubicBezTo>
                    <a:pt x="157" y="377"/>
                    <a:pt x="157" y="444"/>
                    <a:pt x="210" y="484"/>
                  </a:cubicBezTo>
                  <a:cubicBezTo>
                    <a:pt x="226" y="500"/>
                    <a:pt x="244" y="507"/>
                    <a:pt x="262" y="507"/>
                  </a:cubicBezTo>
                  <a:cubicBezTo>
                    <a:pt x="289" y="507"/>
                    <a:pt x="315" y="489"/>
                    <a:pt x="331" y="457"/>
                  </a:cubicBezTo>
                  <a:cubicBezTo>
                    <a:pt x="358" y="391"/>
                    <a:pt x="317" y="296"/>
                    <a:pt x="291" y="230"/>
                  </a:cubicBezTo>
                  <a:cubicBezTo>
                    <a:pt x="251" y="150"/>
                    <a:pt x="210" y="82"/>
                    <a:pt x="157" y="29"/>
                  </a:cubicBezTo>
                  <a:cubicBezTo>
                    <a:pt x="137" y="9"/>
                    <a:pt x="116" y="0"/>
                    <a:pt x="97"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8" name="Google Shape;658;p35"/>
            <p:cNvSpPr/>
            <p:nvPr/>
          </p:nvSpPr>
          <p:spPr>
            <a:xfrm>
              <a:off x="2951833" y="2433463"/>
              <a:ext cx="14988" cy="16111"/>
            </a:xfrm>
            <a:custGeom>
              <a:avLst/>
              <a:gdLst/>
              <a:ahLst/>
              <a:cxnLst/>
              <a:rect l="l" t="t" r="r" b="b"/>
              <a:pathLst>
                <a:path w="347" h="373" extrusionOk="0">
                  <a:moveTo>
                    <a:pt x="104" y="0"/>
                  </a:moveTo>
                  <a:cubicBezTo>
                    <a:pt x="54" y="0"/>
                    <a:pt x="1" y="42"/>
                    <a:pt x="17" y="99"/>
                  </a:cubicBezTo>
                  <a:cubicBezTo>
                    <a:pt x="56" y="220"/>
                    <a:pt x="137" y="300"/>
                    <a:pt x="231" y="367"/>
                  </a:cubicBezTo>
                  <a:cubicBezTo>
                    <a:pt x="239" y="371"/>
                    <a:pt x="248" y="373"/>
                    <a:pt x="257" y="373"/>
                  </a:cubicBezTo>
                  <a:cubicBezTo>
                    <a:pt x="303" y="373"/>
                    <a:pt x="347" y="319"/>
                    <a:pt x="324" y="273"/>
                  </a:cubicBezTo>
                  <a:cubicBezTo>
                    <a:pt x="270" y="206"/>
                    <a:pt x="204" y="140"/>
                    <a:pt x="177" y="59"/>
                  </a:cubicBezTo>
                  <a:cubicBezTo>
                    <a:pt x="167" y="18"/>
                    <a:pt x="136" y="0"/>
                    <a:pt x="10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59" name="Google Shape;659;p35"/>
            <p:cNvSpPr/>
            <p:nvPr/>
          </p:nvSpPr>
          <p:spPr>
            <a:xfrm>
              <a:off x="2958398" y="2461452"/>
              <a:ext cx="13822" cy="20128"/>
            </a:xfrm>
            <a:custGeom>
              <a:avLst/>
              <a:gdLst/>
              <a:ahLst/>
              <a:cxnLst/>
              <a:rect l="l" t="t" r="r" b="b"/>
              <a:pathLst>
                <a:path w="320" h="466" extrusionOk="0">
                  <a:moveTo>
                    <a:pt x="114" y="0"/>
                  </a:moveTo>
                  <a:cubicBezTo>
                    <a:pt x="51" y="0"/>
                    <a:pt x="0" y="85"/>
                    <a:pt x="52" y="147"/>
                  </a:cubicBezTo>
                  <a:cubicBezTo>
                    <a:pt x="106" y="214"/>
                    <a:pt x="106" y="307"/>
                    <a:pt x="106" y="387"/>
                  </a:cubicBezTo>
                  <a:cubicBezTo>
                    <a:pt x="118" y="441"/>
                    <a:pt x="159" y="466"/>
                    <a:pt x="200" y="466"/>
                  </a:cubicBezTo>
                  <a:cubicBezTo>
                    <a:pt x="252" y="466"/>
                    <a:pt x="306" y="428"/>
                    <a:pt x="306" y="361"/>
                  </a:cubicBezTo>
                  <a:cubicBezTo>
                    <a:pt x="320" y="254"/>
                    <a:pt x="252" y="107"/>
                    <a:pt x="172" y="27"/>
                  </a:cubicBezTo>
                  <a:cubicBezTo>
                    <a:pt x="153" y="8"/>
                    <a:pt x="133" y="0"/>
                    <a:pt x="11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0" name="Google Shape;660;p35"/>
            <p:cNvSpPr/>
            <p:nvPr/>
          </p:nvSpPr>
          <p:spPr>
            <a:xfrm>
              <a:off x="2975071" y="2430570"/>
              <a:ext cx="12396" cy="14254"/>
            </a:xfrm>
            <a:custGeom>
              <a:avLst/>
              <a:gdLst/>
              <a:ahLst/>
              <a:cxnLst/>
              <a:rect l="l" t="t" r="r" b="b"/>
              <a:pathLst>
                <a:path w="287" h="330" extrusionOk="0">
                  <a:moveTo>
                    <a:pt x="72" y="1"/>
                  </a:moveTo>
                  <a:cubicBezTo>
                    <a:pt x="61" y="1"/>
                    <a:pt x="50" y="2"/>
                    <a:pt x="41" y="6"/>
                  </a:cubicBezTo>
                  <a:cubicBezTo>
                    <a:pt x="0" y="32"/>
                    <a:pt x="0" y="86"/>
                    <a:pt x="14" y="126"/>
                  </a:cubicBezTo>
                  <a:cubicBezTo>
                    <a:pt x="27" y="166"/>
                    <a:pt x="41" y="193"/>
                    <a:pt x="67" y="233"/>
                  </a:cubicBezTo>
                  <a:cubicBezTo>
                    <a:pt x="80" y="273"/>
                    <a:pt x="107" y="287"/>
                    <a:pt x="148" y="314"/>
                  </a:cubicBezTo>
                  <a:cubicBezTo>
                    <a:pt x="161" y="325"/>
                    <a:pt x="176" y="329"/>
                    <a:pt x="189" y="329"/>
                  </a:cubicBezTo>
                  <a:cubicBezTo>
                    <a:pt x="242" y="329"/>
                    <a:pt x="286" y="259"/>
                    <a:pt x="255" y="207"/>
                  </a:cubicBezTo>
                  <a:cubicBezTo>
                    <a:pt x="214" y="153"/>
                    <a:pt x="187" y="100"/>
                    <a:pt x="161" y="46"/>
                  </a:cubicBezTo>
                  <a:cubicBezTo>
                    <a:pt x="140" y="16"/>
                    <a:pt x="105" y="1"/>
                    <a:pt x="7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1" name="Google Shape;661;p35"/>
            <p:cNvSpPr/>
            <p:nvPr/>
          </p:nvSpPr>
          <p:spPr>
            <a:xfrm>
              <a:off x="2980815" y="2498036"/>
              <a:ext cx="12785" cy="20344"/>
            </a:xfrm>
            <a:custGeom>
              <a:avLst/>
              <a:gdLst/>
              <a:ahLst/>
              <a:cxnLst/>
              <a:rect l="l" t="t" r="r" b="b"/>
              <a:pathLst>
                <a:path w="296" h="471" extrusionOk="0">
                  <a:moveTo>
                    <a:pt x="115" y="0"/>
                  </a:moveTo>
                  <a:cubicBezTo>
                    <a:pt x="63" y="0"/>
                    <a:pt x="11" y="44"/>
                    <a:pt x="28" y="116"/>
                  </a:cubicBezTo>
                  <a:cubicBezTo>
                    <a:pt x="41" y="156"/>
                    <a:pt x="41" y="209"/>
                    <a:pt x="41" y="250"/>
                  </a:cubicBezTo>
                  <a:cubicBezTo>
                    <a:pt x="28" y="316"/>
                    <a:pt x="1" y="370"/>
                    <a:pt x="41" y="423"/>
                  </a:cubicBezTo>
                  <a:cubicBezTo>
                    <a:pt x="50" y="459"/>
                    <a:pt x="83" y="471"/>
                    <a:pt x="116" y="471"/>
                  </a:cubicBezTo>
                  <a:cubicBezTo>
                    <a:pt x="132" y="471"/>
                    <a:pt x="148" y="468"/>
                    <a:pt x="161" y="464"/>
                  </a:cubicBezTo>
                  <a:cubicBezTo>
                    <a:pt x="295" y="396"/>
                    <a:pt x="242" y="170"/>
                    <a:pt x="202" y="63"/>
                  </a:cubicBezTo>
                  <a:cubicBezTo>
                    <a:pt x="186" y="20"/>
                    <a:pt x="150" y="0"/>
                    <a:pt x="115"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2" name="Google Shape;662;p35"/>
            <p:cNvSpPr/>
            <p:nvPr/>
          </p:nvSpPr>
          <p:spPr>
            <a:xfrm>
              <a:off x="2507684" y="2613231"/>
              <a:ext cx="12742" cy="31444"/>
            </a:xfrm>
            <a:custGeom>
              <a:avLst/>
              <a:gdLst/>
              <a:ahLst/>
              <a:cxnLst/>
              <a:rect l="l" t="t" r="r" b="b"/>
              <a:pathLst>
                <a:path w="295" h="728" extrusionOk="0">
                  <a:moveTo>
                    <a:pt x="259" y="0"/>
                  </a:moveTo>
                  <a:cubicBezTo>
                    <a:pt x="241" y="0"/>
                    <a:pt x="221" y="10"/>
                    <a:pt x="214" y="30"/>
                  </a:cubicBezTo>
                  <a:cubicBezTo>
                    <a:pt x="214" y="151"/>
                    <a:pt x="161" y="285"/>
                    <a:pt x="120" y="392"/>
                  </a:cubicBezTo>
                  <a:cubicBezTo>
                    <a:pt x="80" y="485"/>
                    <a:pt x="0" y="592"/>
                    <a:pt x="66" y="699"/>
                  </a:cubicBezTo>
                  <a:cubicBezTo>
                    <a:pt x="75" y="716"/>
                    <a:pt x="94" y="727"/>
                    <a:pt x="116" y="727"/>
                  </a:cubicBezTo>
                  <a:cubicBezTo>
                    <a:pt x="130" y="727"/>
                    <a:pt x="145" y="723"/>
                    <a:pt x="161" y="713"/>
                  </a:cubicBezTo>
                  <a:cubicBezTo>
                    <a:pt x="268" y="672"/>
                    <a:pt x="268" y="552"/>
                    <a:pt x="280" y="458"/>
                  </a:cubicBezTo>
                  <a:cubicBezTo>
                    <a:pt x="294" y="312"/>
                    <a:pt x="294" y="178"/>
                    <a:pt x="294" y="30"/>
                  </a:cubicBezTo>
                  <a:cubicBezTo>
                    <a:pt x="294" y="10"/>
                    <a:pt x="278" y="0"/>
                    <a:pt x="259"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3" name="Google Shape;663;p35"/>
            <p:cNvSpPr/>
            <p:nvPr/>
          </p:nvSpPr>
          <p:spPr>
            <a:xfrm>
              <a:off x="2520945" y="2648044"/>
              <a:ext cx="13908" cy="26779"/>
            </a:xfrm>
            <a:custGeom>
              <a:avLst/>
              <a:gdLst/>
              <a:ahLst/>
              <a:cxnLst/>
              <a:rect l="l" t="t" r="r" b="b"/>
              <a:pathLst>
                <a:path w="322" h="620" extrusionOk="0">
                  <a:moveTo>
                    <a:pt x="213" y="1"/>
                  </a:moveTo>
                  <a:cubicBezTo>
                    <a:pt x="194" y="1"/>
                    <a:pt x="174" y="14"/>
                    <a:pt x="161" y="41"/>
                  </a:cubicBezTo>
                  <a:lnTo>
                    <a:pt x="80" y="281"/>
                  </a:lnTo>
                  <a:cubicBezTo>
                    <a:pt x="41" y="348"/>
                    <a:pt x="0" y="415"/>
                    <a:pt x="0" y="508"/>
                  </a:cubicBezTo>
                  <a:cubicBezTo>
                    <a:pt x="0" y="560"/>
                    <a:pt x="56" y="620"/>
                    <a:pt x="119" y="620"/>
                  </a:cubicBezTo>
                  <a:cubicBezTo>
                    <a:pt x="137" y="620"/>
                    <a:pt x="156" y="615"/>
                    <a:pt x="175" y="602"/>
                  </a:cubicBezTo>
                  <a:cubicBezTo>
                    <a:pt x="321" y="482"/>
                    <a:pt x="321" y="201"/>
                    <a:pt x="255" y="41"/>
                  </a:cubicBezTo>
                  <a:cubicBezTo>
                    <a:pt x="248" y="14"/>
                    <a:pt x="231" y="1"/>
                    <a:pt x="21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4" name="Google Shape;664;p35"/>
            <p:cNvSpPr/>
            <p:nvPr/>
          </p:nvSpPr>
          <p:spPr>
            <a:xfrm>
              <a:off x="2494943" y="2667178"/>
              <a:ext cx="14469" cy="24015"/>
            </a:xfrm>
            <a:custGeom>
              <a:avLst/>
              <a:gdLst/>
              <a:ahLst/>
              <a:cxnLst/>
              <a:rect l="l" t="t" r="r" b="b"/>
              <a:pathLst>
                <a:path w="335" h="556" extrusionOk="0">
                  <a:moveTo>
                    <a:pt x="226" y="0"/>
                  </a:moveTo>
                  <a:cubicBezTo>
                    <a:pt x="184" y="0"/>
                    <a:pt x="141" y="24"/>
                    <a:pt x="135" y="65"/>
                  </a:cubicBezTo>
                  <a:cubicBezTo>
                    <a:pt x="121" y="133"/>
                    <a:pt x="108" y="199"/>
                    <a:pt x="81" y="253"/>
                  </a:cubicBezTo>
                  <a:cubicBezTo>
                    <a:pt x="40" y="320"/>
                    <a:pt x="1" y="400"/>
                    <a:pt x="28" y="480"/>
                  </a:cubicBezTo>
                  <a:cubicBezTo>
                    <a:pt x="38" y="522"/>
                    <a:pt x="72" y="555"/>
                    <a:pt x="112" y="555"/>
                  </a:cubicBezTo>
                  <a:cubicBezTo>
                    <a:pt x="124" y="555"/>
                    <a:pt x="136" y="553"/>
                    <a:pt x="147" y="547"/>
                  </a:cubicBezTo>
                  <a:cubicBezTo>
                    <a:pt x="335" y="493"/>
                    <a:pt x="335" y="226"/>
                    <a:pt x="308" y="65"/>
                  </a:cubicBezTo>
                  <a:cubicBezTo>
                    <a:pt x="302" y="20"/>
                    <a:pt x="264" y="0"/>
                    <a:pt x="22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5" name="Google Shape;665;p35"/>
            <p:cNvSpPr/>
            <p:nvPr/>
          </p:nvSpPr>
          <p:spPr>
            <a:xfrm>
              <a:off x="2513429" y="2686615"/>
              <a:ext cx="15074" cy="28809"/>
            </a:xfrm>
            <a:custGeom>
              <a:avLst/>
              <a:gdLst/>
              <a:ahLst/>
              <a:cxnLst/>
              <a:rect l="l" t="t" r="r" b="b"/>
              <a:pathLst>
                <a:path w="349" h="667" extrusionOk="0">
                  <a:moveTo>
                    <a:pt x="202" y="1"/>
                  </a:moveTo>
                  <a:cubicBezTo>
                    <a:pt x="165" y="1"/>
                    <a:pt x="132" y="21"/>
                    <a:pt x="121" y="70"/>
                  </a:cubicBezTo>
                  <a:cubicBezTo>
                    <a:pt x="94" y="231"/>
                    <a:pt x="1" y="432"/>
                    <a:pt x="54" y="592"/>
                  </a:cubicBezTo>
                  <a:cubicBezTo>
                    <a:pt x="71" y="635"/>
                    <a:pt x="116" y="667"/>
                    <a:pt x="159" y="667"/>
                  </a:cubicBezTo>
                  <a:cubicBezTo>
                    <a:pt x="184" y="667"/>
                    <a:pt x="208" y="656"/>
                    <a:pt x="228" y="632"/>
                  </a:cubicBezTo>
                  <a:cubicBezTo>
                    <a:pt x="349" y="498"/>
                    <a:pt x="349" y="271"/>
                    <a:pt x="322" y="97"/>
                  </a:cubicBezTo>
                  <a:cubicBezTo>
                    <a:pt x="314" y="42"/>
                    <a:pt x="255" y="1"/>
                    <a:pt x="20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6" name="Google Shape;666;p35"/>
            <p:cNvSpPr/>
            <p:nvPr/>
          </p:nvSpPr>
          <p:spPr>
            <a:xfrm>
              <a:off x="2482806" y="2719787"/>
              <a:ext cx="16197" cy="34943"/>
            </a:xfrm>
            <a:custGeom>
              <a:avLst/>
              <a:gdLst/>
              <a:ahLst/>
              <a:cxnLst/>
              <a:rect l="l" t="t" r="r" b="b"/>
              <a:pathLst>
                <a:path w="375" h="809" extrusionOk="0">
                  <a:moveTo>
                    <a:pt x="244" y="1"/>
                  </a:moveTo>
                  <a:cubicBezTo>
                    <a:pt x="206" y="1"/>
                    <a:pt x="168" y="28"/>
                    <a:pt x="161" y="78"/>
                  </a:cubicBezTo>
                  <a:cubicBezTo>
                    <a:pt x="148" y="199"/>
                    <a:pt x="121" y="292"/>
                    <a:pt x="81" y="399"/>
                  </a:cubicBezTo>
                  <a:cubicBezTo>
                    <a:pt x="54" y="506"/>
                    <a:pt x="0" y="613"/>
                    <a:pt x="54" y="734"/>
                  </a:cubicBezTo>
                  <a:cubicBezTo>
                    <a:pt x="63" y="776"/>
                    <a:pt x="104" y="808"/>
                    <a:pt x="146" y="808"/>
                  </a:cubicBezTo>
                  <a:cubicBezTo>
                    <a:pt x="171" y="808"/>
                    <a:pt x="195" y="798"/>
                    <a:pt x="214" y="773"/>
                  </a:cubicBezTo>
                  <a:cubicBezTo>
                    <a:pt x="309" y="680"/>
                    <a:pt x="321" y="547"/>
                    <a:pt x="335" y="426"/>
                  </a:cubicBezTo>
                  <a:cubicBezTo>
                    <a:pt x="362" y="306"/>
                    <a:pt x="375" y="185"/>
                    <a:pt x="321" y="65"/>
                  </a:cubicBezTo>
                  <a:cubicBezTo>
                    <a:pt x="309" y="21"/>
                    <a:pt x="276" y="1"/>
                    <a:pt x="24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7" name="Google Shape;667;p35"/>
            <p:cNvSpPr/>
            <p:nvPr/>
          </p:nvSpPr>
          <p:spPr>
            <a:xfrm>
              <a:off x="2470107" y="2784878"/>
              <a:ext cx="19134" cy="31617"/>
            </a:xfrm>
            <a:custGeom>
              <a:avLst/>
              <a:gdLst/>
              <a:ahLst/>
              <a:cxnLst/>
              <a:rect l="l" t="t" r="r" b="b"/>
              <a:pathLst>
                <a:path w="443" h="732" extrusionOk="0">
                  <a:moveTo>
                    <a:pt x="345" y="1"/>
                  </a:moveTo>
                  <a:cubicBezTo>
                    <a:pt x="315" y="1"/>
                    <a:pt x="285" y="15"/>
                    <a:pt x="268" y="42"/>
                  </a:cubicBezTo>
                  <a:cubicBezTo>
                    <a:pt x="148" y="190"/>
                    <a:pt x="0" y="538"/>
                    <a:pt x="187" y="698"/>
                  </a:cubicBezTo>
                  <a:cubicBezTo>
                    <a:pt x="215" y="721"/>
                    <a:pt x="246" y="731"/>
                    <a:pt x="275" y="731"/>
                  </a:cubicBezTo>
                  <a:cubicBezTo>
                    <a:pt x="317" y="731"/>
                    <a:pt x="357" y="710"/>
                    <a:pt x="389" y="672"/>
                  </a:cubicBezTo>
                  <a:cubicBezTo>
                    <a:pt x="442" y="577"/>
                    <a:pt x="415" y="484"/>
                    <a:pt x="415" y="377"/>
                  </a:cubicBezTo>
                  <a:cubicBezTo>
                    <a:pt x="415" y="283"/>
                    <a:pt x="415" y="176"/>
                    <a:pt x="428" y="83"/>
                  </a:cubicBezTo>
                  <a:cubicBezTo>
                    <a:pt x="428" y="28"/>
                    <a:pt x="387" y="1"/>
                    <a:pt x="345"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8" name="Google Shape;668;p35"/>
            <p:cNvSpPr/>
            <p:nvPr/>
          </p:nvSpPr>
          <p:spPr>
            <a:xfrm>
              <a:off x="2515157" y="2748985"/>
              <a:ext cx="12742" cy="25095"/>
            </a:xfrm>
            <a:custGeom>
              <a:avLst/>
              <a:gdLst/>
              <a:ahLst/>
              <a:cxnLst/>
              <a:rect l="l" t="t" r="r" b="b"/>
              <a:pathLst>
                <a:path w="295" h="581" extrusionOk="0">
                  <a:moveTo>
                    <a:pt x="178" y="1"/>
                  </a:moveTo>
                  <a:cubicBezTo>
                    <a:pt x="139" y="1"/>
                    <a:pt x="92" y="27"/>
                    <a:pt x="81" y="71"/>
                  </a:cubicBezTo>
                  <a:cubicBezTo>
                    <a:pt x="68" y="138"/>
                    <a:pt x="54" y="204"/>
                    <a:pt x="27" y="272"/>
                  </a:cubicBezTo>
                  <a:cubicBezTo>
                    <a:pt x="0" y="352"/>
                    <a:pt x="0" y="432"/>
                    <a:pt x="27" y="513"/>
                  </a:cubicBezTo>
                  <a:cubicBezTo>
                    <a:pt x="36" y="555"/>
                    <a:pt x="76" y="581"/>
                    <a:pt x="119" y="581"/>
                  </a:cubicBezTo>
                  <a:cubicBezTo>
                    <a:pt x="143" y="581"/>
                    <a:pt x="168" y="572"/>
                    <a:pt x="188" y="552"/>
                  </a:cubicBezTo>
                  <a:cubicBezTo>
                    <a:pt x="295" y="418"/>
                    <a:pt x="295" y="258"/>
                    <a:pt x="282" y="97"/>
                  </a:cubicBezTo>
                  <a:cubicBezTo>
                    <a:pt x="282" y="44"/>
                    <a:pt x="255" y="17"/>
                    <a:pt x="202" y="4"/>
                  </a:cubicBezTo>
                  <a:cubicBezTo>
                    <a:pt x="194" y="2"/>
                    <a:pt x="187" y="1"/>
                    <a:pt x="178"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69" name="Google Shape;669;p35"/>
            <p:cNvSpPr/>
            <p:nvPr/>
          </p:nvSpPr>
          <p:spPr>
            <a:xfrm>
              <a:off x="2501897" y="2808072"/>
              <a:ext cx="18530" cy="25527"/>
            </a:xfrm>
            <a:custGeom>
              <a:avLst/>
              <a:gdLst/>
              <a:ahLst/>
              <a:cxnLst/>
              <a:rect l="l" t="t" r="r" b="b"/>
              <a:pathLst>
                <a:path w="429" h="591" extrusionOk="0">
                  <a:moveTo>
                    <a:pt x="132" y="1"/>
                  </a:moveTo>
                  <a:cubicBezTo>
                    <a:pt x="80" y="1"/>
                    <a:pt x="27" y="38"/>
                    <a:pt x="27" y="94"/>
                  </a:cubicBezTo>
                  <a:cubicBezTo>
                    <a:pt x="40" y="254"/>
                    <a:pt x="0" y="468"/>
                    <a:pt x="147" y="575"/>
                  </a:cubicBezTo>
                  <a:cubicBezTo>
                    <a:pt x="163" y="586"/>
                    <a:pt x="178" y="590"/>
                    <a:pt x="194" y="590"/>
                  </a:cubicBezTo>
                  <a:cubicBezTo>
                    <a:pt x="218" y="590"/>
                    <a:pt x="243" y="579"/>
                    <a:pt x="268" y="563"/>
                  </a:cubicBezTo>
                  <a:cubicBezTo>
                    <a:pt x="428" y="442"/>
                    <a:pt x="281" y="188"/>
                    <a:pt x="214" y="54"/>
                  </a:cubicBezTo>
                  <a:cubicBezTo>
                    <a:pt x="198" y="17"/>
                    <a:pt x="165" y="1"/>
                    <a:pt x="13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0" name="Google Shape;670;p35"/>
            <p:cNvSpPr/>
            <p:nvPr/>
          </p:nvSpPr>
          <p:spPr>
            <a:xfrm>
              <a:off x="2525437" y="2818395"/>
              <a:ext cx="19264" cy="28637"/>
            </a:xfrm>
            <a:custGeom>
              <a:avLst/>
              <a:gdLst/>
              <a:ahLst/>
              <a:cxnLst/>
              <a:rect l="l" t="t" r="r" b="b"/>
              <a:pathLst>
                <a:path w="446" h="663" extrusionOk="0">
                  <a:moveTo>
                    <a:pt x="145" y="0"/>
                  </a:moveTo>
                  <a:cubicBezTo>
                    <a:pt x="74" y="0"/>
                    <a:pt x="1" y="60"/>
                    <a:pt x="17" y="149"/>
                  </a:cubicBezTo>
                  <a:cubicBezTo>
                    <a:pt x="44" y="229"/>
                    <a:pt x="57" y="310"/>
                    <a:pt x="84" y="377"/>
                  </a:cubicBezTo>
                  <a:cubicBezTo>
                    <a:pt x="110" y="470"/>
                    <a:pt x="110" y="564"/>
                    <a:pt x="191" y="631"/>
                  </a:cubicBezTo>
                  <a:cubicBezTo>
                    <a:pt x="216" y="650"/>
                    <a:pt x="250" y="663"/>
                    <a:pt x="282" y="663"/>
                  </a:cubicBezTo>
                  <a:cubicBezTo>
                    <a:pt x="318" y="663"/>
                    <a:pt x="351" y="646"/>
                    <a:pt x="365" y="604"/>
                  </a:cubicBezTo>
                  <a:cubicBezTo>
                    <a:pt x="445" y="443"/>
                    <a:pt x="298" y="243"/>
                    <a:pt x="258" y="83"/>
                  </a:cubicBezTo>
                  <a:cubicBezTo>
                    <a:pt x="237" y="25"/>
                    <a:pt x="191" y="0"/>
                    <a:pt x="145"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1" name="Google Shape;671;p35"/>
            <p:cNvSpPr/>
            <p:nvPr/>
          </p:nvSpPr>
          <p:spPr>
            <a:xfrm>
              <a:off x="2482115" y="2846686"/>
              <a:ext cx="14599" cy="28377"/>
            </a:xfrm>
            <a:custGeom>
              <a:avLst/>
              <a:gdLst/>
              <a:ahLst/>
              <a:cxnLst/>
              <a:rect l="l" t="t" r="r" b="b"/>
              <a:pathLst>
                <a:path w="338" h="657" extrusionOk="0">
                  <a:moveTo>
                    <a:pt x="142" y="1"/>
                  </a:moveTo>
                  <a:cubicBezTo>
                    <a:pt x="73" y="1"/>
                    <a:pt x="0" y="60"/>
                    <a:pt x="16" y="150"/>
                  </a:cubicBezTo>
                  <a:cubicBezTo>
                    <a:pt x="30" y="297"/>
                    <a:pt x="4" y="471"/>
                    <a:pt x="97" y="605"/>
                  </a:cubicBezTo>
                  <a:cubicBezTo>
                    <a:pt x="122" y="637"/>
                    <a:pt x="167" y="657"/>
                    <a:pt x="207" y="657"/>
                  </a:cubicBezTo>
                  <a:cubicBezTo>
                    <a:pt x="251" y="657"/>
                    <a:pt x="291" y="634"/>
                    <a:pt x="298" y="578"/>
                  </a:cubicBezTo>
                  <a:cubicBezTo>
                    <a:pt x="337" y="418"/>
                    <a:pt x="298" y="230"/>
                    <a:pt x="244" y="83"/>
                  </a:cubicBezTo>
                  <a:cubicBezTo>
                    <a:pt x="228" y="25"/>
                    <a:pt x="186" y="1"/>
                    <a:pt x="14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2" name="Google Shape;672;p35"/>
            <p:cNvSpPr/>
            <p:nvPr/>
          </p:nvSpPr>
          <p:spPr>
            <a:xfrm>
              <a:off x="2509974" y="2860033"/>
              <a:ext cx="15636" cy="20473"/>
            </a:xfrm>
            <a:custGeom>
              <a:avLst/>
              <a:gdLst/>
              <a:ahLst/>
              <a:cxnLst/>
              <a:rect l="l" t="t" r="r" b="b"/>
              <a:pathLst>
                <a:path w="362" h="474" extrusionOk="0">
                  <a:moveTo>
                    <a:pt x="103" y="0"/>
                  </a:moveTo>
                  <a:cubicBezTo>
                    <a:pt x="86" y="0"/>
                    <a:pt x="69" y="4"/>
                    <a:pt x="54" y="14"/>
                  </a:cubicBezTo>
                  <a:cubicBezTo>
                    <a:pt x="13" y="41"/>
                    <a:pt x="1" y="82"/>
                    <a:pt x="1" y="135"/>
                  </a:cubicBezTo>
                  <a:cubicBezTo>
                    <a:pt x="13" y="242"/>
                    <a:pt x="54" y="389"/>
                    <a:pt x="147" y="456"/>
                  </a:cubicBezTo>
                  <a:cubicBezTo>
                    <a:pt x="168" y="468"/>
                    <a:pt x="190" y="474"/>
                    <a:pt x="211" y="474"/>
                  </a:cubicBezTo>
                  <a:cubicBezTo>
                    <a:pt x="284" y="474"/>
                    <a:pt x="348" y="409"/>
                    <a:pt x="348" y="335"/>
                  </a:cubicBezTo>
                  <a:cubicBezTo>
                    <a:pt x="361" y="269"/>
                    <a:pt x="322" y="216"/>
                    <a:pt x="281" y="162"/>
                  </a:cubicBezTo>
                  <a:cubicBezTo>
                    <a:pt x="254" y="109"/>
                    <a:pt x="215" y="68"/>
                    <a:pt x="174" y="28"/>
                  </a:cubicBezTo>
                  <a:cubicBezTo>
                    <a:pt x="157" y="12"/>
                    <a:pt x="130" y="0"/>
                    <a:pt x="103"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3" name="Google Shape;673;p35"/>
            <p:cNvSpPr/>
            <p:nvPr/>
          </p:nvSpPr>
          <p:spPr>
            <a:xfrm>
              <a:off x="2543923" y="2874891"/>
              <a:ext cx="18314" cy="23972"/>
            </a:xfrm>
            <a:custGeom>
              <a:avLst/>
              <a:gdLst/>
              <a:ahLst/>
              <a:cxnLst/>
              <a:rect l="l" t="t" r="r" b="b"/>
              <a:pathLst>
                <a:path w="424" h="555" extrusionOk="0">
                  <a:moveTo>
                    <a:pt x="109" y="1"/>
                  </a:moveTo>
                  <a:cubicBezTo>
                    <a:pt x="56" y="1"/>
                    <a:pt x="1" y="46"/>
                    <a:pt x="17" y="112"/>
                  </a:cubicBezTo>
                  <a:cubicBezTo>
                    <a:pt x="44" y="259"/>
                    <a:pt x="110" y="446"/>
                    <a:pt x="244" y="540"/>
                  </a:cubicBezTo>
                  <a:cubicBezTo>
                    <a:pt x="261" y="550"/>
                    <a:pt x="279" y="555"/>
                    <a:pt x="295" y="555"/>
                  </a:cubicBezTo>
                  <a:cubicBezTo>
                    <a:pt x="368" y="555"/>
                    <a:pt x="424" y="469"/>
                    <a:pt x="392" y="393"/>
                  </a:cubicBezTo>
                  <a:cubicBezTo>
                    <a:pt x="351" y="339"/>
                    <a:pt x="311" y="300"/>
                    <a:pt x="271" y="246"/>
                  </a:cubicBezTo>
                  <a:cubicBezTo>
                    <a:pt x="231" y="193"/>
                    <a:pt x="204" y="125"/>
                    <a:pt x="191" y="59"/>
                  </a:cubicBezTo>
                  <a:cubicBezTo>
                    <a:pt x="175" y="18"/>
                    <a:pt x="143" y="1"/>
                    <a:pt x="10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4" name="Google Shape;674;p35"/>
            <p:cNvSpPr/>
            <p:nvPr/>
          </p:nvSpPr>
          <p:spPr>
            <a:xfrm>
              <a:off x="2502372" y="2889404"/>
              <a:ext cx="17450" cy="27039"/>
            </a:xfrm>
            <a:custGeom>
              <a:avLst/>
              <a:gdLst/>
              <a:ahLst/>
              <a:cxnLst/>
              <a:rect l="l" t="t" r="r" b="b"/>
              <a:pathLst>
                <a:path w="404" h="626" extrusionOk="0">
                  <a:moveTo>
                    <a:pt x="121" y="0"/>
                  </a:moveTo>
                  <a:cubicBezTo>
                    <a:pt x="61" y="0"/>
                    <a:pt x="0" y="57"/>
                    <a:pt x="16" y="137"/>
                  </a:cubicBezTo>
                  <a:cubicBezTo>
                    <a:pt x="43" y="324"/>
                    <a:pt x="96" y="565"/>
                    <a:pt x="284" y="619"/>
                  </a:cubicBezTo>
                  <a:cubicBezTo>
                    <a:pt x="296" y="623"/>
                    <a:pt x="308" y="626"/>
                    <a:pt x="319" y="626"/>
                  </a:cubicBezTo>
                  <a:cubicBezTo>
                    <a:pt x="368" y="626"/>
                    <a:pt x="403" y="582"/>
                    <a:pt x="403" y="538"/>
                  </a:cubicBezTo>
                  <a:cubicBezTo>
                    <a:pt x="403" y="445"/>
                    <a:pt x="364" y="378"/>
                    <a:pt x="323" y="311"/>
                  </a:cubicBezTo>
                  <a:cubicBezTo>
                    <a:pt x="270" y="231"/>
                    <a:pt x="243" y="164"/>
                    <a:pt x="216" y="84"/>
                  </a:cubicBezTo>
                  <a:cubicBezTo>
                    <a:pt x="200" y="25"/>
                    <a:pt x="161" y="0"/>
                    <a:pt x="12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5" name="Google Shape;675;p35"/>
            <p:cNvSpPr/>
            <p:nvPr/>
          </p:nvSpPr>
          <p:spPr>
            <a:xfrm>
              <a:off x="2569147" y="2912036"/>
              <a:ext cx="33863" cy="14469"/>
            </a:xfrm>
            <a:custGeom>
              <a:avLst/>
              <a:gdLst/>
              <a:ahLst/>
              <a:cxnLst/>
              <a:rect l="l" t="t" r="r" b="b"/>
              <a:pathLst>
                <a:path w="784" h="335" extrusionOk="0">
                  <a:moveTo>
                    <a:pt x="179" y="0"/>
                  </a:moveTo>
                  <a:cubicBezTo>
                    <a:pt x="72" y="0"/>
                    <a:pt x="1" y="147"/>
                    <a:pt x="115" y="215"/>
                  </a:cubicBezTo>
                  <a:cubicBezTo>
                    <a:pt x="242" y="279"/>
                    <a:pt x="396" y="334"/>
                    <a:pt x="547" y="334"/>
                  </a:cubicBezTo>
                  <a:cubicBezTo>
                    <a:pt x="586" y="334"/>
                    <a:pt x="625" y="331"/>
                    <a:pt x="664" y="322"/>
                  </a:cubicBezTo>
                  <a:cubicBezTo>
                    <a:pt x="784" y="296"/>
                    <a:pt x="771" y="121"/>
                    <a:pt x="664" y="95"/>
                  </a:cubicBezTo>
                  <a:cubicBezTo>
                    <a:pt x="516" y="55"/>
                    <a:pt x="370" y="68"/>
                    <a:pt x="236" y="14"/>
                  </a:cubicBezTo>
                  <a:cubicBezTo>
                    <a:pt x="216" y="5"/>
                    <a:pt x="197" y="0"/>
                    <a:pt x="179"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6" name="Google Shape;676;p35"/>
            <p:cNvSpPr/>
            <p:nvPr/>
          </p:nvSpPr>
          <p:spPr>
            <a:xfrm>
              <a:off x="2619467" y="2910352"/>
              <a:ext cx="36152" cy="14513"/>
            </a:xfrm>
            <a:custGeom>
              <a:avLst/>
              <a:gdLst/>
              <a:ahLst/>
              <a:cxnLst/>
              <a:rect l="l" t="t" r="r" b="b"/>
              <a:pathLst>
                <a:path w="837" h="336" extrusionOk="0">
                  <a:moveTo>
                    <a:pt x="188" y="0"/>
                  </a:moveTo>
                  <a:cubicBezTo>
                    <a:pt x="72" y="0"/>
                    <a:pt x="1" y="157"/>
                    <a:pt x="127" y="214"/>
                  </a:cubicBezTo>
                  <a:cubicBezTo>
                    <a:pt x="301" y="294"/>
                    <a:pt x="489" y="335"/>
                    <a:pt x="676" y="335"/>
                  </a:cubicBezTo>
                  <a:cubicBezTo>
                    <a:pt x="680" y="335"/>
                    <a:pt x="684" y="335"/>
                    <a:pt x="688" y="335"/>
                  </a:cubicBezTo>
                  <a:cubicBezTo>
                    <a:pt x="836" y="335"/>
                    <a:pt x="832" y="94"/>
                    <a:pt x="676" y="94"/>
                  </a:cubicBezTo>
                  <a:cubicBezTo>
                    <a:pt x="528" y="94"/>
                    <a:pt x="382" y="80"/>
                    <a:pt x="248" y="14"/>
                  </a:cubicBezTo>
                  <a:cubicBezTo>
                    <a:pt x="227" y="4"/>
                    <a:pt x="207" y="0"/>
                    <a:pt x="188"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7" name="Google Shape;677;p35"/>
            <p:cNvSpPr/>
            <p:nvPr/>
          </p:nvSpPr>
          <p:spPr>
            <a:xfrm>
              <a:off x="2568327" y="2851783"/>
              <a:ext cx="24490" cy="27989"/>
            </a:xfrm>
            <a:custGeom>
              <a:avLst/>
              <a:gdLst/>
              <a:ahLst/>
              <a:cxnLst/>
              <a:rect l="l" t="t" r="r" b="b"/>
              <a:pathLst>
                <a:path w="567" h="648" extrusionOk="0">
                  <a:moveTo>
                    <a:pt x="133" y="1"/>
                  </a:moveTo>
                  <a:cubicBezTo>
                    <a:pt x="69" y="1"/>
                    <a:pt x="0" y="54"/>
                    <a:pt x="27" y="125"/>
                  </a:cubicBezTo>
                  <a:cubicBezTo>
                    <a:pt x="54" y="219"/>
                    <a:pt x="94" y="312"/>
                    <a:pt x="148" y="393"/>
                  </a:cubicBezTo>
                  <a:cubicBezTo>
                    <a:pt x="201" y="487"/>
                    <a:pt x="268" y="580"/>
                    <a:pt x="362" y="633"/>
                  </a:cubicBezTo>
                  <a:cubicBezTo>
                    <a:pt x="381" y="643"/>
                    <a:pt x="401" y="648"/>
                    <a:pt x="419" y="648"/>
                  </a:cubicBezTo>
                  <a:cubicBezTo>
                    <a:pt x="502" y="648"/>
                    <a:pt x="566" y="558"/>
                    <a:pt x="522" y="460"/>
                  </a:cubicBezTo>
                  <a:cubicBezTo>
                    <a:pt x="482" y="393"/>
                    <a:pt x="415" y="326"/>
                    <a:pt x="362" y="273"/>
                  </a:cubicBezTo>
                  <a:cubicBezTo>
                    <a:pt x="294" y="205"/>
                    <a:pt x="255" y="125"/>
                    <a:pt x="214" y="45"/>
                  </a:cubicBezTo>
                  <a:cubicBezTo>
                    <a:pt x="196" y="14"/>
                    <a:pt x="165" y="1"/>
                    <a:pt x="13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8" name="Google Shape;678;p35"/>
            <p:cNvSpPr/>
            <p:nvPr/>
          </p:nvSpPr>
          <p:spPr>
            <a:xfrm>
              <a:off x="2602406" y="2852863"/>
              <a:ext cx="17407" cy="18962"/>
            </a:xfrm>
            <a:custGeom>
              <a:avLst/>
              <a:gdLst/>
              <a:ahLst/>
              <a:cxnLst/>
              <a:rect l="l" t="t" r="r" b="b"/>
              <a:pathLst>
                <a:path w="403" h="439" extrusionOk="0">
                  <a:moveTo>
                    <a:pt x="120" y="1"/>
                  </a:moveTo>
                  <a:cubicBezTo>
                    <a:pt x="103" y="1"/>
                    <a:pt x="85" y="7"/>
                    <a:pt x="67" y="20"/>
                  </a:cubicBezTo>
                  <a:cubicBezTo>
                    <a:pt x="28" y="47"/>
                    <a:pt x="1" y="114"/>
                    <a:pt x="28" y="154"/>
                  </a:cubicBezTo>
                  <a:cubicBezTo>
                    <a:pt x="67" y="221"/>
                    <a:pt x="108" y="261"/>
                    <a:pt x="147" y="314"/>
                  </a:cubicBezTo>
                  <a:cubicBezTo>
                    <a:pt x="188" y="368"/>
                    <a:pt x="228" y="421"/>
                    <a:pt x="295" y="435"/>
                  </a:cubicBezTo>
                  <a:cubicBezTo>
                    <a:pt x="302" y="437"/>
                    <a:pt x="309" y="438"/>
                    <a:pt x="316" y="438"/>
                  </a:cubicBezTo>
                  <a:cubicBezTo>
                    <a:pt x="348" y="438"/>
                    <a:pt x="378" y="414"/>
                    <a:pt x="388" y="382"/>
                  </a:cubicBezTo>
                  <a:cubicBezTo>
                    <a:pt x="388" y="355"/>
                    <a:pt x="402" y="314"/>
                    <a:pt x="375" y="287"/>
                  </a:cubicBezTo>
                  <a:cubicBezTo>
                    <a:pt x="361" y="248"/>
                    <a:pt x="349" y="221"/>
                    <a:pt x="322" y="194"/>
                  </a:cubicBezTo>
                  <a:cubicBezTo>
                    <a:pt x="281" y="154"/>
                    <a:pt x="242" y="100"/>
                    <a:pt x="215" y="61"/>
                  </a:cubicBezTo>
                  <a:cubicBezTo>
                    <a:pt x="188" y="25"/>
                    <a:pt x="155" y="1"/>
                    <a:pt x="120"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79" name="Google Shape;679;p35"/>
            <p:cNvSpPr/>
            <p:nvPr/>
          </p:nvSpPr>
          <p:spPr>
            <a:xfrm>
              <a:off x="2556060" y="2795330"/>
              <a:ext cx="20430" cy="25138"/>
            </a:xfrm>
            <a:custGeom>
              <a:avLst/>
              <a:gdLst/>
              <a:ahLst/>
              <a:cxnLst/>
              <a:rect l="l" t="t" r="r" b="b"/>
              <a:pathLst>
                <a:path w="473" h="582" extrusionOk="0">
                  <a:moveTo>
                    <a:pt x="124" y="0"/>
                  </a:moveTo>
                  <a:cubicBezTo>
                    <a:pt x="63" y="0"/>
                    <a:pt x="0" y="49"/>
                    <a:pt x="17" y="121"/>
                  </a:cubicBezTo>
                  <a:cubicBezTo>
                    <a:pt x="30" y="202"/>
                    <a:pt x="57" y="282"/>
                    <a:pt x="84" y="349"/>
                  </a:cubicBezTo>
                  <a:cubicBezTo>
                    <a:pt x="124" y="442"/>
                    <a:pt x="177" y="496"/>
                    <a:pt x="257" y="563"/>
                  </a:cubicBezTo>
                  <a:cubicBezTo>
                    <a:pt x="275" y="576"/>
                    <a:pt x="294" y="581"/>
                    <a:pt x="313" y="581"/>
                  </a:cubicBezTo>
                  <a:cubicBezTo>
                    <a:pt x="394" y="581"/>
                    <a:pt x="473" y="478"/>
                    <a:pt x="418" y="403"/>
                  </a:cubicBezTo>
                  <a:cubicBezTo>
                    <a:pt x="338" y="296"/>
                    <a:pt x="257" y="202"/>
                    <a:pt x="218" y="68"/>
                  </a:cubicBezTo>
                  <a:cubicBezTo>
                    <a:pt x="202" y="21"/>
                    <a:pt x="163" y="0"/>
                    <a:pt x="12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0" name="Google Shape;680;p35"/>
            <p:cNvSpPr/>
            <p:nvPr/>
          </p:nvSpPr>
          <p:spPr>
            <a:xfrm>
              <a:off x="2588282" y="2796367"/>
              <a:ext cx="20516" cy="23799"/>
            </a:xfrm>
            <a:custGeom>
              <a:avLst/>
              <a:gdLst/>
              <a:ahLst/>
              <a:cxnLst/>
              <a:rect l="l" t="t" r="r" b="b"/>
              <a:pathLst>
                <a:path w="475" h="551" extrusionOk="0">
                  <a:moveTo>
                    <a:pt x="159" y="1"/>
                  </a:moveTo>
                  <a:cubicBezTo>
                    <a:pt x="73" y="1"/>
                    <a:pt x="1" y="108"/>
                    <a:pt x="73" y="191"/>
                  </a:cubicBezTo>
                  <a:cubicBezTo>
                    <a:pt x="114" y="231"/>
                    <a:pt x="153" y="272"/>
                    <a:pt x="180" y="325"/>
                  </a:cubicBezTo>
                  <a:cubicBezTo>
                    <a:pt x="207" y="379"/>
                    <a:pt x="221" y="445"/>
                    <a:pt x="248" y="499"/>
                  </a:cubicBezTo>
                  <a:cubicBezTo>
                    <a:pt x="273" y="534"/>
                    <a:pt x="310" y="551"/>
                    <a:pt x="346" y="551"/>
                  </a:cubicBezTo>
                  <a:cubicBezTo>
                    <a:pt x="405" y="551"/>
                    <a:pt x="462" y="507"/>
                    <a:pt x="462" y="432"/>
                  </a:cubicBezTo>
                  <a:cubicBezTo>
                    <a:pt x="474" y="272"/>
                    <a:pt x="341" y="124"/>
                    <a:pt x="234" y="31"/>
                  </a:cubicBezTo>
                  <a:cubicBezTo>
                    <a:pt x="210" y="10"/>
                    <a:pt x="184" y="1"/>
                    <a:pt x="15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1" name="Google Shape;681;p35"/>
            <p:cNvSpPr/>
            <p:nvPr/>
          </p:nvSpPr>
          <p:spPr>
            <a:xfrm>
              <a:off x="2536537" y="2761165"/>
              <a:ext cx="11014" cy="21639"/>
            </a:xfrm>
            <a:custGeom>
              <a:avLst/>
              <a:gdLst/>
              <a:ahLst/>
              <a:cxnLst/>
              <a:rect l="l" t="t" r="r" b="b"/>
              <a:pathLst>
                <a:path w="255" h="501" extrusionOk="0">
                  <a:moveTo>
                    <a:pt x="116" y="0"/>
                  </a:moveTo>
                  <a:cubicBezTo>
                    <a:pt x="93" y="0"/>
                    <a:pt x="67" y="23"/>
                    <a:pt x="67" y="56"/>
                  </a:cubicBezTo>
                  <a:cubicBezTo>
                    <a:pt x="81" y="124"/>
                    <a:pt x="81" y="177"/>
                    <a:pt x="54" y="243"/>
                  </a:cubicBezTo>
                  <a:cubicBezTo>
                    <a:pt x="41" y="311"/>
                    <a:pt x="1" y="364"/>
                    <a:pt x="14" y="431"/>
                  </a:cubicBezTo>
                  <a:cubicBezTo>
                    <a:pt x="14" y="469"/>
                    <a:pt x="41" y="501"/>
                    <a:pt x="72" y="501"/>
                  </a:cubicBezTo>
                  <a:cubicBezTo>
                    <a:pt x="84" y="501"/>
                    <a:pt x="96" y="496"/>
                    <a:pt x="108" y="484"/>
                  </a:cubicBezTo>
                  <a:cubicBezTo>
                    <a:pt x="255" y="391"/>
                    <a:pt x="188" y="177"/>
                    <a:pt x="148" y="29"/>
                  </a:cubicBezTo>
                  <a:cubicBezTo>
                    <a:pt x="143" y="9"/>
                    <a:pt x="130" y="0"/>
                    <a:pt x="11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2" name="Google Shape;682;p35"/>
            <p:cNvSpPr/>
            <p:nvPr/>
          </p:nvSpPr>
          <p:spPr>
            <a:xfrm>
              <a:off x="2641149" y="2871047"/>
              <a:ext cx="24879" cy="10064"/>
            </a:xfrm>
            <a:custGeom>
              <a:avLst/>
              <a:gdLst/>
              <a:ahLst/>
              <a:cxnLst/>
              <a:rect l="l" t="t" r="r" b="b"/>
              <a:pathLst>
                <a:path w="576" h="233" extrusionOk="0">
                  <a:moveTo>
                    <a:pt x="101" y="1"/>
                  </a:moveTo>
                  <a:cubicBezTo>
                    <a:pt x="34" y="1"/>
                    <a:pt x="1" y="92"/>
                    <a:pt x="67" y="148"/>
                  </a:cubicBezTo>
                  <a:cubicBezTo>
                    <a:pt x="141" y="205"/>
                    <a:pt x="230" y="233"/>
                    <a:pt x="322" y="233"/>
                  </a:cubicBezTo>
                  <a:cubicBezTo>
                    <a:pt x="380" y="233"/>
                    <a:pt x="438" y="222"/>
                    <a:pt x="495" y="201"/>
                  </a:cubicBezTo>
                  <a:cubicBezTo>
                    <a:pt x="575" y="161"/>
                    <a:pt x="575" y="14"/>
                    <a:pt x="468" y="14"/>
                  </a:cubicBezTo>
                  <a:cubicBezTo>
                    <a:pt x="403" y="22"/>
                    <a:pt x="333" y="35"/>
                    <a:pt x="267" y="35"/>
                  </a:cubicBezTo>
                  <a:cubicBezTo>
                    <a:pt x="224" y="35"/>
                    <a:pt x="184" y="30"/>
                    <a:pt x="147" y="14"/>
                  </a:cubicBezTo>
                  <a:cubicBezTo>
                    <a:pt x="131" y="5"/>
                    <a:pt x="115" y="1"/>
                    <a:pt x="10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3" name="Google Shape;683;p35"/>
            <p:cNvSpPr/>
            <p:nvPr/>
          </p:nvSpPr>
          <p:spPr>
            <a:xfrm>
              <a:off x="2615709" y="2886078"/>
              <a:ext cx="32351" cy="16240"/>
            </a:xfrm>
            <a:custGeom>
              <a:avLst/>
              <a:gdLst/>
              <a:ahLst/>
              <a:cxnLst/>
              <a:rect l="l" t="t" r="r" b="b"/>
              <a:pathLst>
                <a:path w="749" h="376" extrusionOk="0">
                  <a:moveTo>
                    <a:pt x="139" y="1"/>
                  </a:moveTo>
                  <a:cubicBezTo>
                    <a:pt x="63" y="1"/>
                    <a:pt x="1" y="94"/>
                    <a:pt x="67" y="161"/>
                  </a:cubicBezTo>
                  <a:cubicBezTo>
                    <a:pt x="214" y="308"/>
                    <a:pt x="401" y="362"/>
                    <a:pt x="602" y="375"/>
                  </a:cubicBezTo>
                  <a:cubicBezTo>
                    <a:pt x="607" y="375"/>
                    <a:pt x="611" y="375"/>
                    <a:pt x="616" y="375"/>
                  </a:cubicBezTo>
                  <a:cubicBezTo>
                    <a:pt x="749" y="375"/>
                    <a:pt x="745" y="173"/>
                    <a:pt x="629" y="134"/>
                  </a:cubicBezTo>
                  <a:cubicBezTo>
                    <a:pt x="481" y="80"/>
                    <a:pt x="321" y="67"/>
                    <a:pt x="187" y="14"/>
                  </a:cubicBezTo>
                  <a:cubicBezTo>
                    <a:pt x="171" y="5"/>
                    <a:pt x="155" y="1"/>
                    <a:pt x="13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4" name="Google Shape;684;p35"/>
            <p:cNvSpPr/>
            <p:nvPr/>
          </p:nvSpPr>
          <p:spPr>
            <a:xfrm>
              <a:off x="2674235" y="2918386"/>
              <a:ext cx="41465" cy="12699"/>
            </a:xfrm>
            <a:custGeom>
              <a:avLst/>
              <a:gdLst/>
              <a:ahLst/>
              <a:cxnLst/>
              <a:rect l="l" t="t" r="r" b="b"/>
              <a:pathLst>
                <a:path w="960" h="294" extrusionOk="0">
                  <a:moveTo>
                    <a:pt x="146" y="1"/>
                  </a:moveTo>
                  <a:cubicBezTo>
                    <a:pt x="22" y="1"/>
                    <a:pt x="0" y="216"/>
                    <a:pt x="130" y="242"/>
                  </a:cubicBezTo>
                  <a:cubicBezTo>
                    <a:pt x="264" y="269"/>
                    <a:pt x="398" y="283"/>
                    <a:pt x="532" y="283"/>
                  </a:cubicBezTo>
                  <a:cubicBezTo>
                    <a:pt x="580" y="288"/>
                    <a:pt x="630" y="293"/>
                    <a:pt x="679" y="293"/>
                  </a:cubicBezTo>
                  <a:cubicBezTo>
                    <a:pt x="750" y="293"/>
                    <a:pt x="821" y="282"/>
                    <a:pt x="892" y="242"/>
                  </a:cubicBezTo>
                  <a:cubicBezTo>
                    <a:pt x="960" y="215"/>
                    <a:pt x="960" y="108"/>
                    <a:pt x="892" y="68"/>
                  </a:cubicBezTo>
                  <a:cubicBezTo>
                    <a:pt x="820" y="32"/>
                    <a:pt x="754" y="26"/>
                    <a:pt x="686" y="26"/>
                  </a:cubicBezTo>
                  <a:cubicBezTo>
                    <a:pt x="653" y="26"/>
                    <a:pt x="620" y="28"/>
                    <a:pt x="585" y="28"/>
                  </a:cubicBezTo>
                  <a:cubicBezTo>
                    <a:pt x="437" y="28"/>
                    <a:pt x="291" y="15"/>
                    <a:pt x="157" y="1"/>
                  </a:cubicBezTo>
                  <a:cubicBezTo>
                    <a:pt x="153" y="1"/>
                    <a:pt x="150" y="1"/>
                    <a:pt x="146"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5" name="Google Shape;685;p35"/>
            <p:cNvSpPr/>
            <p:nvPr/>
          </p:nvSpPr>
          <p:spPr>
            <a:xfrm>
              <a:off x="2668836" y="2893507"/>
              <a:ext cx="23151" cy="9977"/>
            </a:xfrm>
            <a:custGeom>
              <a:avLst/>
              <a:gdLst/>
              <a:ahLst/>
              <a:cxnLst/>
              <a:rect l="l" t="t" r="r" b="b"/>
              <a:pathLst>
                <a:path w="536" h="231" extrusionOk="0">
                  <a:moveTo>
                    <a:pt x="267" y="1"/>
                  </a:moveTo>
                  <a:cubicBezTo>
                    <a:pt x="229" y="1"/>
                    <a:pt x="189" y="2"/>
                    <a:pt x="148" y="2"/>
                  </a:cubicBezTo>
                  <a:cubicBezTo>
                    <a:pt x="1" y="2"/>
                    <a:pt x="1" y="229"/>
                    <a:pt x="148" y="229"/>
                  </a:cubicBezTo>
                  <a:cubicBezTo>
                    <a:pt x="183" y="229"/>
                    <a:pt x="217" y="230"/>
                    <a:pt x="250" y="230"/>
                  </a:cubicBezTo>
                  <a:cubicBezTo>
                    <a:pt x="331" y="230"/>
                    <a:pt x="406" y="224"/>
                    <a:pt x="482" y="176"/>
                  </a:cubicBezTo>
                  <a:cubicBezTo>
                    <a:pt x="536" y="149"/>
                    <a:pt x="536" y="83"/>
                    <a:pt x="482" y="42"/>
                  </a:cubicBezTo>
                  <a:cubicBezTo>
                    <a:pt x="412" y="7"/>
                    <a:pt x="341" y="1"/>
                    <a:pt x="26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6" name="Google Shape;686;p35"/>
            <p:cNvSpPr/>
            <p:nvPr/>
          </p:nvSpPr>
          <p:spPr>
            <a:xfrm>
              <a:off x="2724900" y="2908149"/>
              <a:ext cx="16672" cy="12223"/>
            </a:xfrm>
            <a:custGeom>
              <a:avLst/>
              <a:gdLst/>
              <a:ahLst/>
              <a:cxnLst/>
              <a:rect l="l" t="t" r="r" b="b"/>
              <a:pathLst>
                <a:path w="386" h="283" extrusionOk="0">
                  <a:moveTo>
                    <a:pt x="170" y="0"/>
                  </a:moveTo>
                  <a:cubicBezTo>
                    <a:pt x="132" y="0"/>
                    <a:pt x="91" y="14"/>
                    <a:pt x="67" y="38"/>
                  </a:cubicBezTo>
                  <a:cubicBezTo>
                    <a:pt x="1" y="104"/>
                    <a:pt x="13" y="198"/>
                    <a:pt x="94" y="252"/>
                  </a:cubicBezTo>
                  <a:cubicBezTo>
                    <a:pt x="123" y="272"/>
                    <a:pt x="161" y="282"/>
                    <a:pt x="198" y="282"/>
                  </a:cubicBezTo>
                  <a:cubicBezTo>
                    <a:pt x="260" y="282"/>
                    <a:pt x="323" y="252"/>
                    <a:pt x="348" y="185"/>
                  </a:cubicBezTo>
                  <a:cubicBezTo>
                    <a:pt x="385" y="109"/>
                    <a:pt x="341" y="23"/>
                    <a:pt x="258" y="23"/>
                  </a:cubicBezTo>
                  <a:cubicBezTo>
                    <a:pt x="253" y="23"/>
                    <a:pt x="247" y="23"/>
                    <a:pt x="241" y="24"/>
                  </a:cubicBezTo>
                  <a:cubicBezTo>
                    <a:pt x="224" y="7"/>
                    <a:pt x="198" y="0"/>
                    <a:pt x="17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7" name="Google Shape;687;p35"/>
            <p:cNvSpPr/>
            <p:nvPr/>
          </p:nvSpPr>
          <p:spPr>
            <a:xfrm>
              <a:off x="2715052" y="2884264"/>
              <a:ext cx="17277" cy="9200"/>
            </a:xfrm>
            <a:custGeom>
              <a:avLst/>
              <a:gdLst/>
              <a:ahLst/>
              <a:cxnLst/>
              <a:rect l="l" t="t" r="r" b="b"/>
              <a:pathLst>
                <a:path w="400" h="213" extrusionOk="0">
                  <a:moveTo>
                    <a:pt x="337" y="1"/>
                  </a:moveTo>
                  <a:cubicBezTo>
                    <a:pt x="332" y="1"/>
                    <a:pt x="327" y="1"/>
                    <a:pt x="322" y="2"/>
                  </a:cubicBezTo>
                  <a:cubicBezTo>
                    <a:pt x="282" y="2"/>
                    <a:pt x="241" y="2"/>
                    <a:pt x="215" y="15"/>
                  </a:cubicBezTo>
                  <a:cubicBezTo>
                    <a:pt x="161" y="29"/>
                    <a:pt x="122" y="42"/>
                    <a:pt x="68" y="56"/>
                  </a:cubicBezTo>
                  <a:cubicBezTo>
                    <a:pt x="1" y="69"/>
                    <a:pt x="1" y="190"/>
                    <a:pt x="68" y="203"/>
                  </a:cubicBezTo>
                  <a:cubicBezTo>
                    <a:pt x="97" y="209"/>
                    <a:pt x="126" y="212"/>
                    <a:pt x="153" y="212"/>
                  </a:cubicBezTo>
                  <a:cubicBezTo>
                    <a:pt x="238" y="212"/>
                    <a:pt x="314" y="180"/>
                    <a:pt x="375" y="109"/>
                  </a:cubicBezTo>
                  <a:cubicBezTo>
                    <a:pt x="400" y="72"/>
                    <a:pt x="391" y="1"/>
                    <a:pt x="33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8" name="Google Shape;688;p35"/>
            <p:cNvSpPr/>
            <p:nvPr/>
          </p:nvSpPr>
          <p:spPr>
            <a:xfrm>
              <a:off x="2632381" y="2828848"/>
              <a:ext cx="26088" cy="21294"/>
            </a:xfrm>
            <a:custGeom>
              <a:avLst/>
              <a:gdLst/>
              <a:ahLst/>
              <a:cxnLst/>
              <a:rect l="l" t="t" r="r" b="b"/>
              <a:pathLst>
                <a:path w="604" h="493" extrusionOk="0">
                  <a:moveTo>
                    <a:pt x="153" y="1"/>
                  </a:moveTo>
                  <a:cubicBezTo>
                    <a:pt x="73" y="1"/>
                    <a:pt x="0" y="95"/>
                    <a:pt x="56" y="162"/>
                  </a:cubicBezTo>
                  <a:cubicBezTo>
                    <a:pt x="146" y="275"/>
                    <a:pt x="275" y="493"/>
                    <a:pt x="442" y="493"/>
                  </a:cubicBezTo>
                  <a:cubicBezTo>
                    <a:pt x="473" y="493"/>
                    <a:pt x="504" y="485"/>
                    <a:pt x="537" y="469"/>
                  </a:cubicBezTo>
                  <a:cubicBezTo>
                    <a:pt x="591" y="442"/>
                    <a:pt x="604" y="389"/>
                    <a:pt x="591" y="335"/>
                  </a:cubicBezTo>
                  <a:cubicBezTo>
                    <a:pt x="577" y="242"/>
                    <a:pt x="470" y="189"/>
                    <a:pt x="390" y="148"/>
                  </a:cubicBezTo>
                  <a:cubicBezTo>
                    <a:pt x="323" y="108"/>
                    <a:pt x="256" y="68"/>
                    <a:pt x="203" y="14"/>
                  </a:cubicBezTo>
                  <a:cubicBezTo>
                    <a:pt x="187" y="5"/>
                    <a:pt x="170" y="1"/>
                    <a:pt x="15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89" name="Google Shape;689;p35"/>
            <p:cNvSpPr/>
            <p:nvPr/>
          </p:nvSpPr>
          <p:spPr>
            <a:xfrm>
              <a:off x="2683867" y="2858866"/>
              <a:ext cx="18530" cy="16629"/>
            </a:xfrm>
            <a:custGeom>
              <a:avLst/>
              <a:gdLst/>
              <a:ahLst/>
              <a:cxnLst/>
              <a:rect l="l" t="t" r="r" b="b"/>
              <a:pathLst>
                <a:path w="429" h="385" extrusionOk="0">
                  <a:moveTo>
                    <a:pt x="121" y="0"/>
                  </a:moveTo>
                  <a:cubicBezTo>
                    <a:pt x="112" y="0"/>
                    <a:pt x="103" y="1"/>
                    <a:pt x="95" y="2"/>
                  </a:cubicBezTo>
                  <a:cubicBezTo>
                    <a:pt x="41" y="2"/>
                    <a:pt x="0" y="41"/>
                    <a:pt x="0" y="95"/>
                  </a:cubicBezTo>
                  <a:cubicBezTo>
                    <a:pt x="0" y="162"/>
                    <a:pt x="41" y="189"/>
                    <a:pt x="95" y="202"/>
                  </a:cubicBezTo>
                  <a:cubicBezTo>
                    <a:pt x="148" y="202"/>
                    <a:pt x="161" y="243"/>
                    <a:pt x="175" y="296"/>
                  </a:cubicBezTo>
                  <a:cubicBezTo>
                    <a:pt x="185" y="348"/>
                    <a:pt x="237" y="385"/>
                    <a:pt x="285" y="385"/>
                  </a:cubicBezTo>
                  <a:cubicBezTo>
                    <a:pt x="297" y="385"/>
                    <a:pt x="310" y="382"/>
                    <a:pt x="321" y="376"/>
                  </a:cubicBezTo>
                  <a:cubicBezTo>
                    <a:pt x="402" y="362"/>
                    <a:pt x="428" y="269"/>
                    <a:pt x="402" y="202"/>
                  </a:cubicBezTo>
                  <a:cubicBezTo>
                    <a:pt x="352" y="90"/>
                    <a:pt x="244" y="0"/>
                    <a:pt x="12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0" name="Google Shape;690;p35"/>
            <p:cNvSpPr/>
            <p:nvPr/>
          </p:nvSpPr>
          <p:spPr>
            <a:xfrm>
              <a:off x="2748396" y="2870615"/>
              <a:ext cx="21985" cy="28075"/>
            </a:xfrm>
            <a:custGeom>
              <a:avLst/>
              <a:gdLst/>
              <a:ahLst/>
              <a:cxnLst/>
              <a:rect l="l" t="t" r="r" b="b"/>
              <a:pathLst>
                <a:path w="509" h="650" extrusionOk="0">
                  <a:moveTo>
                    <a:pt x="72" y="1"/>
                  </a:moveTo>
                  <a:cubicBezTo>
                    <a:pt x="30" y="1"/>
                    <a:pt x="1" y="71"/>
                    <a:pt x="45" y="104"/>
                  </a:cubicBezTo>
                  <a:cubicBezTo>
                    <a:pt x="232" y="238"/>
                    <a:pt x="286" y="412"/>
                    <a:pt x="366" y="613"/>
                  </a:cubicBezTo>
                  <a:cubicBezTo>
                    <a:pt x="379" y="639"/>
                    <a:pt x="399" y="649"/>
                    <a:pt x="420" y="649"/>
                  </a:cubicBezTo>
                  <a:cubicBezTo>
                    <a:pt x="463" y="649"/>
                    <a:pt x="509" y="604"/>
                    <a:pt x="500" y="559"/>
                  </a:cubicBezTo>
                  <a:cubicBezTo>
                    <a:pt x="459" y="318"/>
                    <a:pt x="299" y="144"/>
                    <a:pt x="99" y="10"/>
                  </a:cubicBezTo>
                  <a:cubicBezTo>
                    <a:pt x="90" y="4"/>
                    <a:pt x="81" y="1"/>
                    <a:pt x="7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1" name="Google Shape;691;p35"/>
            <p:cNvSpPr/>
            <p:nvPr/>
          </p:nvSpPr>
          <p:spPr>
            <a:xfrm>
              <a:off x="2561977" y="2737711"/>
              <a:ext cx="12137" cy="32135"/>
            </a:xfrm>
            <a:custGeom>
              <a:avLst/>
              <a:gdLst/>
              <a:ahLst/>
              <a:cxnLst/>
              <a:rect l="l" t="t" r="r" b="b"/>
              <a:pathLst>
                <a:path w="281" h="744" extrusionOk="0">
                  <a:moveTo>
                    <a:pt x="141" y="1"/>
                  </a:moveTo>
                  <a:cubicBezTo>
                    <a:pt x="77" y="1"/>
                    <a:pt x="13" y="44"/>
                    <a:pt x="13" y="132"/>
                  </a:cubicBezTo>
                  <a:lnTo>
                    <a:pt x="13" y="399"/>
                  </a:lnTo>
                  <a:cubicBezTo>
                    <a:pt x="0" y="506"/>
                    <a:pt x="13" y="586"/>
                    <a:pt x="67" y="693"/>
                  </a:cubicBezTo>
                  <a:cubicBezTo>
                    <a:pt x="80" y="727"/>
                    <a:pt x="110" y="743"/>
                    <a:pt x="142" y="743"/>
                  </a:cubicBezTo>
                  <a:cubicBezTo>
                    <a:pt x="174" y="743"/>
                    <a:pt x="208" y="727"/>
                    <a:pt x="227" y="693"/>
                  </a:cubicBezTo>
                  <a:cubicBezTo>
                    <a:pt x="268" y="599"/>
                    <a:pt x="281" y="533"/>
                    <a:pt x="281" y="426"/>
                  </a:cubicBezTo>
                  <a:cubicBezTo>
                    <a:pt x="281" y="332"/>
                    <a:pt x="268" y="225"/>
                    <a:pt x="268" y="132"/>
                  </a:cubicBezTo>
                  <a:cubicBezTo>
                    <a:pt x="268" y="44"/>
                    <a:pt x="204" y="1"/>
                    <a:pt x="14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2" name="Google Shape;692;p35"/>
            <p:cNvSpPr/>
            <p:nvPr/>
          </p:nvSpPr>
          <p:spPr>
            <a:xfrm>
              <a:off x="2544657" y="2663464"/>
              <a:ext cx="12742" cy="23410"/>
            </a:xfrm>
            <a:custGeom>
              <a:avLst/>
              <a:gdLst/>
              <a:ahLst/>
              <a:cxnLst/>
              <a:rect l="l" t="t" r="r" b="b"/>
              <a:pathLst>
                <a:path w="295" h="542" extrusionOk="0">
                  <a:moveTo>
                    <a:pt x="204" y="1"/>
                  </a:moveTo>
                  <a:cubicBezTo>
                    <a:pt x="134" y="1"/>
                    <a:pt x="78" y="104"/>
                    <a:pt x="54" y="165"/>
                  </a:cubicBezTo>
                  <a:cubicBezTo>
                    <a:pt x="0" y="285"/>
                    <a:pt x="0" y="406"/>
                    <a:pt x="80" y="513"/>
                  </a:cubicBezTo>
                  <a:cubicBezTo>
                    <a:pt x="100" y="533"/>
                    <a:pt x="125" y="541"/>
                    <a:pt x="149" y="541"/>
                  </a:cubicBezTo>
                  <a:cubicBezTo>
                    <a:pt x="192" y="541"/>
                    <a:pt x="232" y="515"/>
                    <a:pt x="241" y="472"/>
                  </a:cubicBezTo>
                  <a:cubicBezTo>
                    <a:pt x="268" y="379"/>
                    <a:pt x="268" y="285"/>
                    <a:pt x="268" y="192"/>
                  </a:cubicBezTo>
                  <a:cubicBezTo>
                    <a:pt x="268" y="151"/>
                    <a:pt x="294" y="31"/>
                    <a:pt x="227" y="5"/>
                  </a:cubicBezTo>
                  <a:cubicBezTo>
                    <a:pt x="219" y="2"/>
                    <a:pt x="212" y="1"/>
                    <a:pt x="20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3" name="Google Shape;693;p35"/>
            <p:cNvSpPr/>
            <p:nvPr/>
          </p:nvSpPr>
          <p:spPr>
            <a:xfrm>
              <a:off x="2329559" y="1973766"/>
              <a:ext cx="15204" cy="23194"/>
            </a:xfrm>
            <a:custGeom>
              <a:avLst/>
              <a:gdLst/>
              <a:ahLst/>
              <a:cxnLst/>
              <a:rect l="l" t="t" r="r" b="b"/>
              <a:pathLst>
                <a:path w="352" h="537" extrusionOk="0">
                  <a:moveTo>
                    <a:pt x="293" y="1"/>
                  </a:moveTo>
                  <a:cubicBezTo>
                    <a:pt x="275" y="1"/>
                    <a:pt x="258" y="14"/>
                    <a:pt x="258" y="41"/>
                  </a:cubicBezTo>
                  <a:cubicBezTo>
                    <a:pt x="245" y="189"/>
                    <a:pt x="111" y="269"/>
                    <a:pt x="44" y="376"/>
                  </a:cubicBezTo>
                  <a:cubicBezTo>
                    <a:pt x="0" y="452"/>
                    <a:pt x="63" y="537"/>
                    <a:pt x="131" y="537"/>
                  </a:cubicBezTo>
                  <a:cubicBezTo>
                    <a:pt x="147" y="537"/>
                    <a:pt x="163" y="532"/>
                    <a:pt x="178" y="523"/>
                  </a:cubicBezTo>
                  <a:cubicBezTo>
                    <a:pt x="352" y="416"/>
                    <a:pt x="352" y="215"/>
                    <a:pt x="338" y="41"/>
                  </a:cubicBezTo>
                  <a:cubicBezTo>
                    <a:pt x="332" y="14"/>
                    <a:pt x="312" y="1"/>
                    <a:pt x="29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4" name="Google Shape;694;p35"/>
            <p:cNvSpPr/>
            <p:nvPr/>
          </p:nvSpPr>
          <p:spPr>
            <a:xfrm>
              <a:off x="2337808" y="1997349"/>
              <a:ext cx="11576" cy="21208"/>
            </a:xfrm>
            <a:custGeom>
              <a:avLst/>
              <a:gdLst/>
              <a:ahLst/>
              <a:cxnLst/>
              <a:rect l="l" t="t" r="r" b="b"/>
              <a:pathLst>
                <a:path w="268" h="491" extrusionOk="0">
                  <a:moveTo>
                    <a:pt x="205" y="0"/>
                  </a:moveTo>
                  <a:cubicBezTo>
                    <a:pt x="189" y="0"/>
                    <a:pt x="172" y="9"/>
                    <a:pt x="161" y="30"/>
                  </a:cubicBezTo>
                  <a:cubicBezTo>
                    <a:pt x="81" y="137"/>
                    <a:pt x="0" y="285"/>
                    <a:pt x="27" y="431"/>
                  </a:cubicBezTo>
                  <a:cubicBezTo>
                    <a:pt x="36" y="467"/>
                    <a:pt x="75" y="491"/>
                    <a:pt x="111" y="491"/>
                  </a:cubicBezTo>
                  <a:cubicBezTo>
                    <a:pt x="130" y="491"/>
                    <a:pt x="148" y="485"/>
                    <a:pt x="161" y="472"/>
                  </a:cubicBezTo>
                  <a:cubicBezTo>
                    <a:pt x="254" y="351"/>
                    <a:pt x="268" y="191"/>
                    <a:pt x="254" y="44"/>
                  </a:cubicBezTo>
                  <a:cubicBezTo>
                    <a:pt x="254" y="20"/>
                    <a:pt x="230" y="0"/>
                    <a:pt x="205"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5" name="Google Shape;695;p35"/>
            <p:cNvSpPr/>
            <p:nvPr/>
          </p:nvSpPr>
          <p:spPr>
            <a:xfrm>
              <a:off x="2326233" y="2050648"/>
              <a:ext cx="12180" cy="20992"/>
            </a:xfrm>
            <a:custGeom>
              <a:avLst/>
              <a:gdLst/>
              <a:ahLst/>
              <a:cxnLst/>
              <a:rect l="l" t="t" r="r" b="b"/>
              <a:pathLst>
                <a:path w="282" h="486" extrusionOk="0">
                  <a:moveTo>
                    <a:pt x="141" y="0"/>
                  </a:moveTo>
                  <a:cubicBezTo>
                    <a:pt x="114" y="0"/>
                    <a:pt x="88" y="14"/>
                    <a:pt x="81" y="41"/>
                  </a:cubicBezTo>
                  <a:cubicBezTo>
                    <a:pt x="54" y="174"/>
                    <a:pt x="1" y="335"/>
                    <a:pt x="81" y="455"/>
                  </a:cubicBezTo>
                  <a:cubicBezTo>
                    <a:pt x="95" y="475"/>
                    <a:pt x="118" y="485"/>
                    <a:pt x="141" y="485"/>
                  </a:cubicBezTo>
                  <a:cubicBezTo>
                    <a:pt x="164" y="485"/>
                    <a:pt x="188" y="475"/>
                    <a:pt x="201" y="455"/>
                  </a:cubicBezTo>
                  <a:cubicBezTo>
                    <a:pt x="281" y="335"/>
                    <a:pt x="228" y="174"/>
                    <a:pt x="201" y="41"/>
                  </a:cubicBezTo>
                  <a:cubicBezTo>
                    <a:pt x="195" y="14"/>
                    <a:pt x="168" y="0"/>
                    <a:pt x="14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6" name="Google Shape;696;p35"/>
            <p:cNvSpPr/>
            <p:nvPr/>
          </p:nvSpPr>
          <p:spPr>
            <a:xfrm>
              <a:off x="2341825" y="2063088"/>
              <a:ext cx="15074" cy="23281"/>
            </a:xfrm>
            <a:custGeom>
              <a:avLst/>
              <a:gdLst/>
              <a:ahLst/>
              <a:cxnLst/>
              <a:rect l="l" t="t" r="r" b="b"/>
              <a:pathLst>
                <a:path w="349" h="539" extrusionOk="0">
                  <a:moveTo>
                    <a:pt x="175" y="0"/>
                  </a:moveTo>
                  <a:cubicBezTo>
                    <a:pt x="124" y="0"/>
                    <a:pt x="74" y="33"/>
                    <a:pt x="68" y="100"/>
                  </a:cubicBezTo>
                  <a:cubicBezTo>
                    <a:pt x="68" y="220"/>
                    <a:pt x="1" y="434"/>
                    <a:pt x="134" y="528"/>
                  </a:cubicBezTo>
                  <a:cubicBezTo>
                    <a:pt x="148" y="535"/>
                    <a:pt x="161" y="538"/>
                    <a:pt x="174" y="538"/>
                  </a:cubicBezTo>
                  <a:cubicBezTo>
                    <a:pt x="188" y="538"/>
                    <a:pt x="201" y="535"/>
                    <a:pt x="215" y="528"/>
                  </a:cubicBezTo>
                  <a:cubicBezTo>
                    <a:pt x="348" y="434"/>
                    <a:pt x="282" y="220"/>
                    <a:pt x="282" y="100"/>
                  </a:cubicBezTo>
                  <a:cubicBezTo>
                    <a:pt x="275" y="33"/>
                    <a:pt x="225" y="0"/>
                    <a:pt x="175"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7" name="Google Shape;697;p35"/>
            <p:cNvSpPr/>
            <p:nvPr/>
          </p:nvSpPr>
          <p:spPr>
            <a:xfrm>
              <a:off x="2368389" y="2099024"/>
              <a:ext cx="15074" cy="27384"/>
            </a:xfrm>
            <a:custGeom>
              <a:avLst/>
              <a:gdLst/>
              <a:ahLst/>
              <a:cxnLst/>
              <a:rect l="l" t="t" r="r" b="b"/>
              <a:pathLst>
                <a:path w="349" h="634" extrusionOk="0">
                  <a:moveTo>
                    <a:pt x="115" y="1"/>
                  </a:moveTo>
                  <a:cubicBezTo>
                    <a:pt x="58" y="1"/>
                    <a:pt x="1" y="37"/>
                    <a:pt x="1" y="111"/>
                  </a:cubicBezTo>
                  <a:cubicBezTo>
                    <a:pt x="1" y="271"/>
                    <a:pt x="42" y="499"/>
                    <a:pt x="175" y="606"/>
                  </a:cubicBezTo>
                  <a:cubicBezTo>
                    <a:pt x="198" y="624"/>
                    <a:pt x="226" y="633"/>
                    <a:pt x="252" y="633"/>
                  </a:cubicBezTo>
                  <a:cubicBezTo>
                    <a:pt x="302" y="633"/>
                    <a:pt x="349" y="600"/>
                    <a:pt x="349" y="539"/>
                  </a:cubicBezTo>
                  <a:cubicBezTo>
                    <a:pt x="336" y="392"/>
                    <a:pt x="242" y="271"/>
                    <a:pt x="229" y="111"/>
                  </a:cubicBezTo>
                  <a:cubicBezTo>
                    <a:pt x="229" y="37"/>
                    <a:pt x="172" y="1"/>
                    <a:pt x="115"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8" name="Google Shape;698;p35"/>
            <p:cNvSpPr/>
            <p:nvPr/>
          </p:nvSpPr>
          <p:spPr>
            <a:xfrm>
              <a:off x="2400135" y="2122305"/>
              <a:ext cx="22028" cy="26563"/>
            </a:xfrm>
            <a:custGeom>
              <a:avLst/>
              <a:gdLst/>
              <a:ahLst/>
              <a:cxnLst/>
              <a:rect l="l" t="t" r="r" b="b"/>
              <a:pathLst>
                <a:path w="510" h="615" extrusionOk="0">
                  <a:moveTo>
                    <a:pt x="176" y="0"/>
                  </a:moveTo>
                  <a:cubicBezTo>
                    <a:pt x="89" y="0"/>
                    <a:pt x="1" y="91"/>
                    <a:pt x="56" y="201"/>
                  </a:cubicBezTo>
                  <a:cubicBezTo>
                    <a:pt x="122" y="335"/>
                    <a:pt x="175" y="454"/>
                    <a:pt x="282" y="575"/>
                  </a:cubicBezTo>
                  <a:cubicBezTo>
                    <a:pt x="303" y="603"/>
                    <a:pt x="329" y="614"/>
                    <a:pt x="355" y="614"/>
                  </a:cubicBezTo>
                  <a:cubicBezTo>
                    <a:pt x="431" y="614"/>
                    <a:pt x="510" y="517"/>
                    <a:pt x="470" y="428"/>
                  </a:cubicBezTo>
                  <a:cubicBezTo>
                    <a:pt x="403" y="308"/>
                    <a:pt x="336" y="187"/>
                    <a:pt x="282" y="67"/>
                  </a:cubicBezTo>
                  <a:cubicBezTo>
                    <a:pt x="257" y="20"/>
                    <a:pt x="217" y="0"/>
                    <a:pt x="17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699" name="Google Shape;699;p35"/>
            <p:cNvSpPr/>
            <p:nvPr/>
          </p:nvSpPr>
          <p:spPr>
            <a:xfrm>
              <a:off x="2346447" y="1924656"/>
              <a:ext cx="21985" cy="14340"/>
            </a:xfrm>
            <a:custGeom>
              <a:avLst/>
              <a:gdLst/>
              <a:ahLst/>
              <a:cxnLst/>
              <a:rect l="l" t="t" r="r" b="b"/>
              <a:pathLst>
                <a:path w="509" h="332" extrusionOk="0">
                  <a:moveTo>
                    <a:pt x="455" y="1"/>
                  </a:moveTo>
                  <a:cubicBezTo>
                    <a:pt x="362" y="28"/>
                    <a:pt x="282" y="54"/>
                    <a:pt x="188" y="81"/>
                  </a:cubicBezTo>
                  <a:cubicBezTo>
                    <a:pt x="122" y="108"/>
                    <a:pt x="1" y="161"/>
                    <a:pt x="1" y="268"/>
                  </a:cubicBezTo>
                  <a:cubicBezTo>
                    <a:pt x="1" y="295"/>
                    <a:pt x="27" y="309"/>
                    <a:pt x="54" y="322"/>
                  </a:cubicBezTo>
                  <a:cubicBezTo>
                    <a:pt x="68" y="329"/>
                    <a:pt x="82" y="332"/>
                    <a:pt x="95" y="332"/>
                  </a:cubicBezTo>
                  <a:cubicBezTo>
                    <a:pt x="161" y="332"/>
                    <a:pt x="224" y="262"/>
                    <a:pt x="268" y="229"/>
                  </a:cubicBezTo>
                  <a:cubicBezTo>
                    <a:pt x="348" y="175"/>
                    <a:pt x="416" y="108"/>
                    <a:pt x="482" y="54"/>
                  </a:cubicBezTo>
                  <a:cubicBezTo>
                    <a:pt x="509" y="42"/>
                    <a:pt x="482" y="1"/>
                    <a:pt x="455"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0" name="Google Shape;700;p35"/>
            <p:cNvSpPr/>
            <p:nvPr/>
          </p:nvSpPr>
          <p:spPr>
            <a:xfrm>
              <a:off x="2355215" y="1940983"/>
              <a:ext cx="16975" cy="15636"/>
            </a:xfrm>
            <a:custGeom>
              <a:avLst/>
              <a:gdLst/>
              <a:ahLst/>
              <a:cxnLst/>
              <a:rect l="l" t="t" r="r" b="b"/>
              <a:pathLst>
                <a:path w="393" h="362" extrusionOk="0">
                  <a:moveTo>
                    <a:pt x="291" y="0"/>
                  </a:moveTo>
                  <a:cubicBezTo>
                    <a:pt x="278" y="0"/>
                    <a:pt x="265" y="4"/>
                    <a:pt x="252" y="11"/>
                  </a:cubicBezTo>
                  <a:cubicBezTo>
                    <a:pt x="172" y="78"/>
                    <a:pt x="38" y="145"/>
                    <a:pt x="12" y="252"/>
                  </a:cubicBezTo>
                  <a:cubicBezTo>
                    <a:pt x="0" y="312"/>
                    <a:pt x="42" y="361"/>
                    <a:pt x="99" y="361"/>
                  </a:cubicBezTo>
                  <a:cubicBezTo>
                    <a:pt x="105" y="361"/>
                    <a:pt x="112" y="360"/>
                    <a:pt x="119" y="359"/>
                  </a:cubicBezTo>
                  <a:cubicBezTo>
                    <a:pt x="226" y="332"/>
                    <a:pt x="293" y="211"/>
                    <a:pt x="359" y="118"/>
                  </a:cubicBezTo>
                  <a:cubicBezTo>
                    <a:pt x="392" y="64"/>
                    <a:pt x="346" y="0"/>
                    <a:pt x="29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1" name="Google Shape;701;p35"/>
            <p:cNvSpPr/>
            <p:nvPr/>
          </p:nvSpPr>
          <p:spPr>
            <a:xfrm>
              <a:off x="3007983" y="1865050"/>
              <a:ext cx="16802" cy="13131"/>
            </a:xfrm>
            <a:custGeom>
              <a:avLst/>
              <a:gdLst/>
              <a:ahLst/>
              <a:cxnLst/>
              <a:rect l="l" t="t" r="r" b="b"/>
              <a:pathLst>
                <a:path w="389" h="304" extrusionOk="0">
                  <a:moveTo>
                    <a:pt x="156" y="0"/>
                  </a:moveTo>
                  <a:cubicBezTo>
                    <a:pt x="112" y="0"/>
                    <a:pt x="68" y="20"/>
                    <a:pt x="28" y="43"/>
                  </a:cubicBezTo>
                  <a:cubicBezTo>
                    <a:pt x="1" y="57"/>
                    <a:pt x="1" y="97"/>
                    <a:pt x="28" y="111"/>
                  </a:cubicBezTo>
                  <a:cubicBezTo>
                    <a:pt x="67" y="111"/>
                    <a:pt x="121" y="137"/>
                    <a:pt x="135" y="150"/>
                  </a:cubicBezTo>
                  <a:cubicBezTo>
                    <a:pt x="174" y="204"/>
                    <a:pt x="174" y="271"/>
                    <a:pt x="242" y="298"/>
                  </a:cubicBezTo>
                  <a:cubicBezTo>
                    <a:pt x="250" y="302"/>
                    <a:pt x="258" y="303"/>
                    <a:pt x="267" y="303"/>
                  </a:cubicBezTo>
                  <a:cubicBezTo>
                    <a:pt x="289" y="303"/>
                    <a:pt x="312" y="294"/>
                    <a:pt x="322" y="284"/>
                  </a:cubicBezTo>
                  <a:cubicBezTo>
                    <a:pt x="388" y="191"/>
                    <a:pt x="322" y="84"/>
                    <a:pt x="242" y="30"/>
                  </a:cubicBezTo>
                  <a:cubicBezTo>
                    <a:pt x="215" y="9"/>
                    <a:pt x="186" y="0"/>
                    <a:pt x="15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2" name="Google Shape;702;p35"/>
            <p:cNvSpPr/>
            <p:nvPr/>
          </p:nvSpPr>
          <p:spPr>
            <a:xfrm>
              <a:off x="3005694" y="1876496"/>
              <a:ext cx="13303" cy="10539"/>
            </a:xfrm>
            <a:custGeom>
              <a:avLst/>
              <a:gdLst/>
              <a:ahLst/>
              <a:cxnLst/>
              <a:rect l="l" t="t" r="r" b="b"/>
              <a:pathLst>
                <a:path w="308" h="244" extrusionOk="0">
                  <a:moveTo>
                    <a:pt x="74" y="0"/>
                  </a:moveTo>
                  <a:cubicBezTo>
                    <a:pt x="57" y="0"/>
                    <a:pt x="41" y="2"/>
                    <a:pt x="27" y="6"/>
                  </a:cubicBezTo>
                  <a:cubicBezTo>
                    <a:pt x="13" y="19"/>
                    <a:pt x="0" y="33"/>
                    <a:pt x="0" y="46"/>
                  </a:cubicBezTo>
                  <a:cubicBezTo>
                    <a:pt x="13" y="86"/>
                    <a:pt x="40" y="113"/>
                    <a:pt x="67" y="140"/>
                  </a:cubicBezTo>
                  <a:cubicBezTo>
                    <a:pt x="107" y="167"/>
                    <a:pt x="134" y="220"/>
                    <a:pt x="174" y="233"/>
                  </a:cubicBezTo>
                  <a:cubicBezTo>
                    <a:pt x="187" y="240"/>
                    <a:pt x="202" y="243"/>
                    <a:pt x="217" y="243"/>
                  </a:cubicBezTo>
                  <a:cubicBezTo>
                    <a:pt x="262" y="243"/>
                    <a:pt x="308" y="213"/>
                    <a:pt x="308" y="153"/>
                  </a:cubicBezTo>
                  <a:cubicBezTo>
                    <a:pt x="297" y="62"/>
                    <a:pt x="169" y="0"/>
                    <a:pt x="7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3" name="Google Shape;703;p35"/>
            <p:cNvSpPr/>
            <p:nvPr/>
          </p:nvSpPr>
          <p:spPr>
            <a:xfrm>
              <a:off x="3030530" y="1910575"/>
              <a:ext cx="20128" cy="14729"/>
            </a:xfrm>
            <a:custGeom>
              <a:avLst/>
              <a:gdLst/>
              <a:ahLst/>
              <a:cxnLst/>
              <a:rect l="l" t="t" r="r" b="b"/>
              <a:pathLst>
                <a:path w="466" h="341" extrusionOk="0">
                  <a:moveTo>
                    <a:pt x="142" y="1"/>
                  </a:moveTo>
                  <a:cubicBezTo>
                    <a:pt x="131" y="1"/>
                    <a:pt x="119" y="2"/>
                    <a:pt x="107" y="6"/>
                  </a:cubicBezTo>
                  <a:cubicBezTo>
                    <a:pt x="80" y="6"/>
                    <a:pt x="54" y="20"/>
                    <a:pt x="27" y="47"/>
                  </a:cubicBezTo>
                  <a:cubicBezTo>
                    <a:pt x="0" y="59"/>
                    <a:pt x="14" y="100"/>
                    <a:pt x="41" y="100"/>
                  </a:cubicBezTo>
                  <a:cubicBezTo>
                    <a:pt x="80" y="100"/>
                    <a:pt x="134" y="154"/>
                    <a:pt x="161" y="180"/>
                  </a:cubicBezTo>
                  <a:cubicBezTo>
                    <a:pt x="214" y="234"/>
                    <a:pt x="241" y="300"/>
                    <a:pt x="308" y="327"/>
                  </a:cubicBezTo>
                  <a:cubicBezTo>
                    <a:pt x="327" y="336"/>
                    <a:pt x="345" y="341"/>
                    <a:pt x="363" y="341"/>
                  </a:cubicBezTo>
                  <a:cubicBezTo>
                    <a:pt x="421" y="341"/>
                    <a:pt x="466" y="292"/>
                    <a:pt x="455" y="220"/>
                  </a:cubicBezTo>
                  <a:cubicBezTo>
                    <a:pt x="428" y="127"/>
                    <a:pt x="321" y="47"/>
                    <a:pt x="228" y="20"/>
                  </a:cubicBezTo>
                  <a:cubicBezTo>
                    <a:pt x="199" y="10"/>
                    <a:pt x="171" y="1"/>
                    <a:pt x="14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4" name="Google Shape;704;p35"/>
            <p:cNvSpPr/>
            <p:nvPr/>
          </p:nvSpPr>
          <p:spPr>
            <a:xfrm>
              <a:off x="3015499" y="1911180"/>
              <a:ext cx="19134" cy="15420"/>
            </a:xfrm>
            <a:custGeom>
              <a:avLst/>
              <a:gdLst/>
              <a:ahLst/>
              <a:cxnLst/>
              <a:rect l="l" t="t" r="r" b="b"/>
              <a:pathLst>
                <a:path w="443" h="357" extrusionOk="0">
                  <a:moveTo>
                    <a:pt x="107" y="1"/>
                  </a:moveTo>
                  <a:cubicBezTo>
                    <a:pt x="89" y="1"/>
                    <a:pt x="71" y="2"/>
                    <a:pt x="54" y="6"/>
                  </a:cubicBezTo>
                  <a:cubicBezTo>
                    <a:pt x="14" y="6"/>
                    <a:pt x="0" y="59"/>
                    <a:pt x="27" y="86"/>
                  </a:cubicBezTo>
                  <a:cubicBezTo>
                    <a:pt x="68" y="126"/>
                    <a:pt x="95" y="166"/>
                    <a:pt x="134" y="206"/>
                  </a:cubicBezTo>
                  <a:cubicBezTo>
                    <a:pt x="188" y="259"/>
                    <a:pt x="214" y="340"/>
                    <a:pt x="295" y="354"/>
                  </a:cubicBezTo>
                  <a:cubicBezTo>
                    <a:pt x="304" y="356"/>
                    <a:pt x="312" y="357"/>
                    <a:pt x="320" y="357"/>
                  </a:cubicBezTo>
                  <a:cubicBezTo>
                    <a:pt x="361" y="357"/>
                    <a:pt x="391" y="331"/>
                    <a:pt x="402" y="286"/>
                  </a:cubicBezTo>
                  <a:cubicBezTo>
                    <a:pt x="442" y="179"/>
                    <a:pt x="348" y="99"/>
                    <a:pt x="268" y="45"/>
                  </a:cubicBezTo>
                  <a:cubicBezTo>
                    <a:pt x="218" y="16"/>
                    <a:pt x="161" y="1"/>
                    <a:pt x="10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5" name="Google Shape;705;p35"/>
            <p:cNvSpPr/>
            <p:nvPr/>
          </p:nvSpPr>
          <p:spPr>
            <a:xfrm>
              <a:off x="3046338" y="1964566"/>
              <a:ext cx="16586" cy="16931"/>
            </a:xfrm>
            <a:custGeom>
              <a:avLst/>
              <a:gdLst/>
              <a:ahLst/>
              <a:cxnLst/>
              <a:rect l="l" t="t" r="r" b="b"/>
              <a:pathLst>
                <a:path w="384" h="392" extrusionOk="0">
                  <a:moveTo>
                    <a:pt x="130" y="0"/>
                  </a:moveTo>
                  <a:cubicBezTo>
                    <a:pt x="116" y="0"/>
                    <a:pt x="103" y="13"/>
                    <a:pt x="76" y="13"/>
                  </a:cubicBezTo>
                  <a:cubicBezTo>
                    <a:pt x="71" y="12"/>
                    <a:pt x="67" y="12"/>
                    <a:pt x="63" y="12"/>
                  </a:cubicBezTo>
                  <a:cubicBezTo>
                    <a:pt x="19" y="12"/>
                    <a:pt x="0" y="69"/>
                    <a:pt x="49" y="94"/>
                  </a:cubicBezTo>
                  <a:lnTo>
                    <a:pt x="49" y="107"/>
                  </a:lnTo>
                  <a:cubicBezTo>
                    <a:pt x="49" y="107"/>
                    <a:pt x="49" y="120"/>
                    <a:pt x="62" y="134"/>
                  </a:cubicBezTo>
                  <a:cubicBezTo>
                    <a:pt x="76" y="147"/>
                    <a:pt x="89" y="174"/>
                    <a:pt x="89" y="188"/>
                  </a:cubicBezTo>
                  <a:cubicBezTo>
                    <a:pt x="116" y="241"/>
                    <a:pt x="130" y="295"/>
                    <a:pt x="156" y="334"/>
                  </a:cubicBezTo>
                  <a:cubicBezTo>
                    <a:pt x="189" y="368"/>
                    <a:pt x="222" y="391"/>
                    <a:pt x="262" y="391"/>
                  </a:cubicBezTo>
                  <a:cubicBezTo>
                    <a:pt x="271" y="391"/>
                    <a:pt x="280" y="390"/>
                    <a:pt x="290" y="388"/>
                  </a:cubicBezTo>
                  <a:cubicBezTo>
                    <a:pt x="344" y="375"/>
                    <a:pt x="383" y="321"/>
                    <a:pt x="383" y="268"/>
                  </a:cubicBezTo>
                  <a:cubicBezTo>
                    <a:pt x="370" y="188"/>
                    <a:pt x="330" y="107"/>
                    <a:pt x="249" y="67"/>
                  </a:cubicBezTo>
                  <a:cubicBezTo>
                    <a:pt x="237" y="54"/>
                    <a:pt x="210" y="40"/>
                    <a:pt x="183" y="27"/>
                  </a:cubicBezTo>
                  <a:cubicBezTo>
                    <a:pt x="169" y="13"/>
                    <a:pt x="156" y="0"/>
                    <a:pt x="13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6" name="Google Shape;706;p35"/>
            <p:cNvSpPr/>
            <p:nvPr/>
          </p:nvSpPr>
          <p:spPr>
            <a:xfrm>
              <a:off x="3028370" y="1940853"/>
              <a:ext cx="13735" cy="18443"/>
            </a:xfrm>
            <a:custGeom>
              <a:avLst/>
              <a:gdLst/>
              <a:ahLst/>
              <a:cxnLst/>
              <a:rect l="l" t="t" r="r" b="b"/>
              <a:pathLst>
                <a:path w="318" h="427" extrusionOk="0">
                  <a:moveTo>
                    <a:pt x="60" y="0"/>
                  </a:moveTo>
                  <a:cubicBezTo>
                    <a:pt x="28" y="0"/>
                    <a:pt x="0" y="40"/>
                    <a:pt x="11" y="81"/>
                  </a:cubicBezTo>
                  <a:cubicBezTo>
                    <a:pt x="37" y="134"/>
                    <a:pt x="64" y="188"/>
                    <a:pt x="77" y="241"/>
                  </a:cubicBezTo>
                  <a:cubicBezTo>
                    <a:pt x="104" y="295"/>
                    <a:pt x="118" y="362"/>
                    <a:pt x="171" y="402"/>
                  </a:cubicBezTo>
                  <a:cubicBezTo>
                    <a:pt x="188" y="419"/>
                    <a:pt x="207" y="427"/>
                    <a:pt x="225" y="427"/>
                  </a:cubicBezTo>
                  <a:cubicBezTo>
                    <a:pt x="262" y="427"/>
                    <a:pt x="295" y="394"/>
                    <a:pt x="305" y="348"/>
                  </a:cubicBezTo>
                  <a:cubicBezTo>
                    <a:pt x="318" y="214"/>
                    <a:pt x="171" y="95"/>
                    <a:pt x="91" y="14"/>
                  </a:cubicBezTo>
                  <a:cubicBezTo>
                    <a:pt x="81" y="4"/>
                    <a:pt x="70" y="0"/>
                    <a:pt x="6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7" name="Google Shape;707;p35"/>
            <p:cNvSpPr/>
            <p:nvPr/>
          </p:nvSpPr>
          <p:spPr>
            <a:xfrm>
              <a:off x="3031653" y="2013373"/>
              <a:ext cx="15074" cy="24015"/>
            </a:xfrm>
            <a:custGeom>
              <a:avLst/>
              <a:gdLst/>
              <a:ahLst/>
              <a:cxnLst/>
              <a:rect l="l" t="t" r="r" b="b"/>
              <a:pathLst>
                <a:path w="349" h="556" extrusionOk="0">
                  <a:moveTo>
                    <a:pt x="144" y="1"/>
                  </a:moveTo>
                  <a:cubicBezTo>
                    <a:pt x="91" y="1"/>
                    <a:pt x="42" y="36"/>
                    <a:pt x="42" y="101"/>
                  </a:cubicBezTo>
                  <a:cubicBezTo>
                    <a:pt x="42" y="155"/>
                    <a:pt x="42" y="194"/>
                    <a:pt x="28" y="248"/>
                  </a:cubicBezTo>
                  <a:cubicBezTo>
                    <a:pt x="28" y="301"/>
                    <a:pt x="15" y="355"/>
                    <a:pt x="1" y="408"/>
                  </a:cubicBezTo>
                  <a:cubicBezTo>
                    <a:pt x="1" y="500"/>
                    <a:pt x="83" y="555"/>
                    <a:pt x="162" y="555"/>
                  </a:cubicBezTo>
                  <a:cubicBezTo>
                    <a:pt x="210" y="555"/>
                    <a:pt x="257" y="534"/>
                    <a:pt x="282" y="488"/>
                  </a:cubicBezTo>
                  <a:cubicBezTo>
                    <a:pt x="349" y="355"/>
                    <a:pt x="322" y="167"/>
                    <a:pt x="242" y="48"/>
                  </a:cubicBezTo>
                  <a:cubicBezTo>
                    <a:pt x="215" y="16"/>
                    <a:pt x="179" y="1"/>
                    <a:pt x="14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8" name="Google Shape;708;p35"/>
            <p:cNvSpPr/>
            <p:nvPr/>
          </p:nvSpPr>
          <p:spPr>
            <a:xfrm>
              <a:off x="3013253" y="2037345"/>
              <a:ext cx="14426" cy="20473"/>
            </a:xfrm>
            <a:custGeom>
              <a:avLst/>
              <a:gdLst/>
              <a:ahLst/>
              <a:cxnLst/>
              <a:rect l="l" t="t" r="r" b="b"/>
              <a:pathLst>
                <a:path w="334" h="474" extrusionOk="0">
                  <a:moveTo>
                    <a:pt x="185" y="1"/>
                  </a:moveTo>
                  <a:cubicBezTo>
                    <a:pt x="139" y="1"/>
                    <a:pt x="92" y="28"/>
                    <a:pt x="79" y="81"/>
                  </a:cubicBezTo>
                  <a:cubicBezTo>
                    <a:pt x="79" y="121"/>
                    <a:pt x="66" y="161"/>
                    <a:pt x="52" y="201"/>
                  </a:cubicBezTo>
                  <a:cubicBezTo>
                    <a:pt x="52" y="225"/>
                    <a:pt x="42" y="239"/>
                    <a:pt x="30" y="261"/>
                  </a:cubicBezTo>
                  <a:lnTo>
                    <a:pt x="30" y="261"/>
                  </a:lnTo>
                  <a:cubicBezTo>
                    <a:pt x="26" y="264"/>
                    <a:pt x="19" y="274"/>
                    <a:pt x="13" y="295"/>
                  </a:cubicBezTo>
                  <a:lnTo>
                    <a:pt x="13" y="335"/>
                  </a:lnTo>
                  <a:cubicBezTo>
                    <a:pt x="1" y="404"/>
                    <a:pt x="39" y="474"/>
                    <a:pt x="111" y="474"/>
                  </a:cubicBezTo>
                  <a:cubicBezTo>
                    <a:pt x="122" y="474"/>
                    <a:pt x="134" y="472"/>
                    <a:pt x="147" y="468"/>
                  </a:cubicBezTo>
                  <a:cubicBezTo>
                    <a:pt x="334" y="429"/>
                    <a:pt x="307" y="215"/>
                    <a:pt x="280" y="81"/>
                  </a:cubicBezTo>
                  <a:cubicBezTo>
                    <a:pt x="273" y="28"/>
                    <a:pt x="230" y="1"/>
                    <a:pt x="185"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09" name="Google Shape;709;p35"/>
            <p:cNvSpPr/>
            <p:nvPr/>
          </p:nvSpPr>
          <p:spPr>
            <a:xfrm>
              <a:off x="3013771" y="2051771"/>
              <a:ext cx="43" cy="648"/>
            </a:xfrm>
            <a:custGeom>
              <a:avLst/>
              <a:gdLst/>
              <a:ahLst/>
              <a:cxnLst/>
              <a:rect l="l" t="t" r="r" b="b"/>
              <a:pathLst>
                <a:path w="1" h="15" extrusionOk="0">
                  <a:moveTo>
                    <a:pt x="1" y="1"/>
                  </a:moveTo>
                  <a:lnTo>
                    <a:pt x="1" y="1"/>
                  </a:lnTo>
                  <a:cubicBezTo>
                    <a:pt x="1" y="15"/>
                    <a:pt x="1" y="15"/>
                    <a:pt x="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0" name="Google Shape;710;p35"/>
            <p:cNvSpPr/>
            <p:nvPr/>
          </p:nvSpPr>
          <p:spPr>
            <a:xfrm>
              <a:off x="2988935" y="2067105"/>
              <a:ext cx="13346" cy="21251"/>
            </a:xfrm>
            <a:custGeom>
              <a:avLst/>
              <a:gdLst/>
              <a:ahLst/>
              <a:cxnLst/>
              <a:rect l="l" t="t" r="r" b="b"/>
              <a:pathLst>
                <a:path w="309" h="492" extrusionOk="0">
                  <a:moveTo>
                    <a:pt x="156" y="0"/>
                  </a:moveTo>
                  <a:cubicBezTo>
                    <a:pt x="104" y="0"/>
                    <a:pt x="54" y="34"/>
                    <a:pt x="54" y="100"/>
                  </a:cubicBezTo>
                  <a:cubicBezTo>
                    <a:pt x="41" y="168"/>
                    <a:pt x="27" y="234"/>
                    <a:pt x="27" y="302"/>
                  </a:cubicBezTo>
                  <a:cubicBezTo>
                    <a:pt x="14" y="341"/>
                    <a:pt x="0" y="395"/>
                    <a:pt x="27" y="435"/>
                  </a:cubicBezTo>
                  <a:cubicBezTo>
                    <a:pt x="39" y="459"/>
                    <a:pt x="70" y="491"/>
                    <a:pt x="105" y="491"/>
                  </a:cubicBezTo>
                  <a:cubicBezTo>
                    <a:pt x="110" y="491"/>
                    <a:pt x="116" y="491"/>
                    <a:pt x="121" y="489"/>
                  </a:cubicBezTo>
                  <a:cubicBezTo>
                    <a:pt x="308" y="462"/>
                    <a:pt x="268" y="234"/>
                    <a:pt x="268" y="100"/>
                  </a:cubicBezTo>
                  <a:cubicBezTo>
                    <a:pt x="261" y="34"/>
                    <a:pt x="208" y="0"/>
                    <a:pt x="15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1" name="Google Shape;711;p35"/>
            <p:cNvSpPr/>
            <p:nvPr/>
          </p:nvSpPr>
          <p:spPr>
            <a:xfrm>
              <a:off x="2900563" y="1848939"/>
              <a:ext cx="18875" cy="7040"/>
            </a:xfrm>
            <a:custGeom>
              <a:avLst/>
              <a:gdLst/>
              <a:ahLst/>
              <a:cxnLst/>
              <a:rect l="l" t="t" r="r" b="b"/>
              <a:pathLst>
                <a:path w="437" h="163" extrusionOk="0">
                  <a:moveTo>
                    <a:pt x="334" y="1"/>
                  </a:moveTo>
                  <a:cubicBezTo>
                    <a:pt x="330" y="1"/>
                    <a:pt x="326" y="1"/>
                    <a:pt x="321" y="2"/>
                  </a:cubicBezTo>
                  <a:cubicBezTo>
                    <a:pt x="227" y="15"/>
                    <a:pt x="134" y="68"/>
                    <a:pt x="40" y="82"/>
                  </a:cubicBezTo>
                  <a:cubicBezTo>
                    <a:pt x="0" y="95"/>
                    <a:pt x="0" y="149"/>
                    <a:pt x="40" y="149"/>
                  </a:cubicBezTo>
                  <a:cubicBezTo>
                    <a:pt x="80" y="158"/>
                    <a:pt x="119" y="162"/>
                    <a:pt x="157" y="162"/>
                  </a:cubicBezTo>
                  <a:cubicBezTo>
                    <a:pt x="232" y="162"/>
                    <a:pt x="304" y="145"/>
                    <a:pt x="375" y="109"/>
                  </a:cubicBezTo>
                  <a:cubicBezTo>
                    <a:pt x="436" y="84"/>
                    <a:pt x="394" y="1"/>
                    <a:pt x="33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2" name="Google Shape;712;p35"/>
            <p:cNvSpPr/>
            <p:nvPr/>
          </p:nvSpPr>
          <p:spPr>
            <a:xfrm>
              <a:off x="2940992" y="1860083"/>
              <a:ext cx="21380" cy="7904"/>
            </a:xfrm>
            <a:custGeom>
              <a:avLst/>
              <a:gdLst/>
              <a:ahLst/>
              <a:cxnLst/>
              <a:rect l="l" t="t" r="r" b="b"/>
              <a:pathLst>
                <a:path w="495" h="183" extrusionOk="0">
                  <a:moveTo>
                    <a:pt x="295" y="1"/>
                  </a:moveTo>
                  <a:cubicBezTo>
                    <a:pt x="220" y="1"/>
                    <a:pt x="143" y="17"/>
                    <a:pt x="67" y="25"/>
                  </a:cubicBezTo>
                  <a:cubicBezTo>
                    <a:pt x="0" y="38"/>
                    <a:pt x="0" y="145"/>
                    <a:pt x="67" y="158"/>
                  </a:cubicBezTo>
                  <a:cubicBezTo>
                    <a:pt x="144" y="166"/>
                    <a:pt x="220" y="183"/>
                    <a:pt x="295" y="183"/>
                  </a:cubicBezTo>
                  <a:cubicBezTo>
                    <a:pt x="350" y="183"/>
                    <a:pt x="404" y="174"/>
                    <a:pt x="455" y="145"/>
                  </a:cubicBezTo>
                  <a:cubicBezTo>
                    <a:pt x="495" y="119"/>
                    <a:pt x="495" y="65"/>
                    <a:pt x="455" y="38"/>
                  </a:cubicBezTo>
                  <a:cubicBezTo>
                    <a:pt x="404" y="10"/>
                    <a:pt x="350" y="1"/>
                    <a:pt x="295"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3" name="Google Shape;713;p35"/>
            <p:cNvSpPr/>
            <p:nvPr/>
          </p:nvSpPr>
          <p:spPr>
            <a:xfrm>
              <a:off x="2517446" y="2329110"/>
              <a:ext cx="10453" cy="17795"/>
            </a:xfrm>
            <a:custGeom>
              <a:avLst/>
              <a:gdLst/>
              <a:ahLst/>
              <a:cxnLst/>
              <a:rect l="l" t="t" r="r" b="b"/>
              <a:pathLst>
                <a:path w="242" h="412" extrusionOk="0">
                  <a:moveTo>
                    <a:pt x="128" y="0"/>
                  </a:moveTo>
                  <a:cubicBezTo>
                    <a:pt x="88" y="0"/>
                    <a:pt x="48" y="27"/>
                    <a:pt x="42" y="81"/>
                  </a:cubicBezTo>
                  <a:cubicBezTo>
                    <a:pt x="42" y="121"/>
                    <a:pt x="42" y="161"/>
                    <a:pt x="28" y="188"/>
                  </a:cubicBezTo>
                  <a:cubicBezTo>
                    <a:pt x="15" y="241"/>
                    <a:pt x="1" y="295"/>
                    <a:pt x="15" y="348"/>
                  </a:cubicBezTo>
                  <a:cubicBezTo>
                    <a:pt x="32" y="390"/>
                    <a:pt x="64" y="411"/>
                    <a:pt x="99" y="411"/>
                  </a:cubicBezTo>
                  <a:cubicBezTo>
                    <a:pt x="120" y="411"/>
                    <a:pt x="141" y="404"/>
                    <a:pt x="161" y="389"/>
                  </a:cubicBezTo>
                  <a:cubicBezTo>
                    <a:pt x="242" y="308"/>
                    <a:pt x="215" y="175"/>
                    <a:pt x="215" y="81"/>
                  </a:cubicBezTo>
                  <a:cubicBezTo>
                    <a:pt x="209" y="27"/>
                    <a:pt x="168" y="0"/>
                    <a:pt x="128"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4" name="Google Shape;714;p35"/>
            <p:cNvSpPr/>
            <p:nvPr/>
          </p:nvSpPr>
          <p:spPr>
            <a:xfrm>
              <a:off x="2531915" y="2362023"/>
              <a:ext cx="7559" cy="12483"/>
            </a:xfrm>
            <a:custGeom>
              <a:avLst/>
              <a:gdLst/>
              <a:ahLst/>
              <a:cxnLst/>
              <a:rect l="l" t="t" r="r" b="b"/>
              <a:pathLst>
                <a:path w="175" h="289" extrusionOk="0">
                  <a:moveTo>
                    <a:pt x="50" y="0"/>
                  </a:moveTo>
                  <a:cubicBezTo>
                    <a:pt x="31" y="0"/>
                    <a:pt x="14" y="15"/>
                    <a:pt x="14" y="41"/>
                  </a:cubicBezTo>
                  <a:cubicBezTo>
                    <a:pt x="28" y="108"/>
                    <a:pt x="1" y="175"/>
                    <a:pt x="14" y="228"/>
                  </a:cubicBezTo>
                  <a:cubicBezTo>
                    <a:pt x="21" y="268"/>
                    <a:pt x="54" y="288"/>
                    <a:pt x="88" y="288"/>
                  </a:cubicBezTo>
                  <a:cubicBezTo>
                    <a:pt x="121" y="288"/>
                    <a:pt x="154" y="268"/>
                    <a:pt x="161" y="228"/>
                  </a:cubicBezTo>
                  <a:cubicBezTo>
                    <a:pt x="174" y="148"/>
                    <a:pt x="135" y="68"/>
                    <a:pt x="81" y="14"/>
                  </a:cubicBezTo>
                  <a:cubicBezTo>
                    <a:pt x="72" y="5"/>
                    <a:pt x="61" y="0"/>
                    <a:pt x="5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5" name="Google Shape;715;p35"/>
            <p:cNvSpPr/>
            <p:nvPr/>
          </p:nvSpPr>
          <p:spPr>
            <a:xfrm>
              <a:off x="2476456" y="2320299"/>
              <a:ext cx="11619" cy="19134"/>
            </a:xfrm>
            <a:custGeom>
              <a:avLst/>
              <a:gdLst/>
              <a:ahLst/>
              <a:cxnLst/>
              <a:rect l="l" t="t" r="r" b="b"/>
              <a:pathLst>
                <a:path w="269" h="443" extrusionOk="0">
                  <a:moveTo>
                    <a:pt x="128" y="0"/>
                  </a:moveTo>
                  <a:cubicBezTo>
                    <a:pt x="108" y="0"/>
                    <a:pt x="87" y="11"/>
                    <a:pt x="81" y="31"/>
                  </a:cubicBezTo>
                  <a:cubicBezTo>
                    <a:pt x="28" y="124"/>
                    <a:pt x="1" y="285"/>
                    <a:pt x="54" y="392"/>
                  </a:cubicBezTo>
                  <a:cubicBezTo>
                    <a:pt x="68" y="425"/>
                    <a:pt x="98" y="442"/>
                    <a:pt x="129" y="442"/>
                  </a:cubicBezTo>
                  <a:cubicBezTo>
                    <a:pt x="161" y="442"/>
                    <a:pt x="194" y="425"/>
                    <a:pt x="215" y="392"/>
                  </a:cubicBezTo>
                  <a:cubicBezTo>
                    <a:pt x="268" y="285"/>
                    <a:pt x="242" y="124"/>
                    <a:pt x="174" y="31"/>
                  </a:cubicBezTo>
                  <a:cubicBezTo>
                    <a:pt x="168" y="11"/>
                    <a:pt x="148" y="0"/>
                    <a:pt x="128"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6" name="Google Shape;716;p35"/>
            <p:cNvSpPr/>
            <p:nvPr/>
          </p:nvSpPr>
          <p:spPr>
            <a:xfrm>
              <a:off x="2464319" y="2263371"/>
              <a:ext cx="15074" cy="24836"/>
            </a:xfrm>
            <a:custGeom>
              <a:avLst/>
              <a:gdLst/>
              <a:ahLst/>
              <a:cxnLst/>
              <a:rect l="l" t="t" r="r" b="b"/>
              <a:pathLst>
                <a:path w="349" h="575" extrusionOk="0">
                  <a:moveTo>
                    <a:pt x="317" y="0"/>
                  </a:moveTo>
                  <a:cubicBezTo>
                    <a:pt x="310" y="0"/>
                    <a:pt x="302" y="3"/>
                    <a:pt x="295" y="11"/>
                  </a:cubicBezTo>
                  <a:cubicBezTo>
                    <a:pt x="148" y="104"/>
                    <a:pt x="0" y="332"/>
                    <a:pt x="68" y="506"/>
                  </a:cubicBezTo>
                  <a:cubicBezTo>
                    <a:pt x="85" y="548"/>
                    <a:pt x="118" y="575"/>
                    <a:pt x="150" y="575"/>
                  </a:cubicBezTo>
                  <a:cubicBezTo>
                    <a:pt x="168" y="575"/>
                    <a:pt x="187" y="566"/>
                    <a:pt x="202" y="546"/>
                  </a:cubicBezTo>
                  <a:cubicBezTo>
                    <a:pt x="282" y="479"/>
                    <a:pt x="295" y="399"/>
                    <a:pt x="321" y="292"/>
                  </a:cubicBezTo>
                  <a:cubicBezTo>
                    <a:pt x="335" y="211"/>
                    <a:pt x="348" y="118"/>
                    <a:pt x="348" y="38"/>
                  </a:cubicBezTo>
                  <a:cubicBezTo>
                    <a:pt x="348" y="19"/>
                    <a:pt x="335" y="0"/>
                    <a:pt x="317"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7" name="Google Shape;717;p35"/>
            <p:cNvSpPr/>
            <p:nvPr/>
          </p:nvSpPr>
          <p:spPr>
            <a:xfrm>
              <a:off x="2548199" y="2377097"/>
              <a:ext cx="12051" cy="17709"/>
            </a:xfrm>
            <a:custGeom>
              <a:avLst/>
              <a:gdLst/>
              <a:ahLst/>
              <a:cxnLst/>
              <a:rect l="l" t="t" r="r" b="b"/>
              <a:pathLst>
                <a:path w="279" h="410" extrusionOk="0">
                  <a:moveTo>
                    <a:pt x="103" y="1"/>
                  </a:moveTo>
                  <a:cubicBezTo>
                    <a:pt x="51" y="1"/>
                    <a:pt x="0" y="41"/>
                    <a:pt x="25" y="107"/>
                  </a:cubicBezTo>
                  <a:cubicBezTo>
                    <a:pt x="52" y="200"/>
                    <a:pt x="65" y="348"/>
                    <a:pt x="159" y="401"/>
                  </a:cubicBezTo>
                  <a:cubicBezTo>
                    <a:pt x="171" y="407"/>
                    <a:pt x="182" y="410"/>
                    <a:pt x="193" y="410"/>
                  </a:cubicBezTo>
                  <a:cubicBezTo>
                    <a:pt x="233" y="410"/>
                    <a:pt x="266" y="376"/>
                    <a:pt x="266" y="334"/>
                  </a:cubicBezTo>
                  <a:cubicBezTo>
                    <a:pt x="279" y="294"/>
                    <a:pt x="252" y="254"/>
                    <a:pt x="239" y="214"/>
                  </a:cubicBezTo>
                  <a:cubicBezTo>
                    <a:pt x="225" y="161"/>
                    <a:pt x="199" y="107"/>
                    <a:pt x="186" y="54"/>
                  </a:cubicBezTo>
                  <a:cubicBezTo>
                    <a:pt x="170" y="17"/>
                    <a:pt x="136" y="1"/>
                    <a:pt x="10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8" name="Google Shape;718;p35"/>
            <p:cNvSpPr/>
            <p:nvPr/>
          </p:nvSpPr>
          <p:spPr>
            <a:xfrm>
              <a:off x="2576404" y="2386038"/>
              <a:ext cx="9718" cy="16370"/>
            </a:xfrm>
            <a:custGeom>
              <a:avLst/>
              <a:gdLst/>
              <a:ahLst/>
              <a:cxnLst/>
              <a:rect l="l" t="t" r="r" b="b"/>
              <a:pathLst>
                <a:path w="225" h="379" extrusionOk="0">
                  <a:moveTo>
                    <a:pt x="43" y="0"/>
                  </a:moveTo>
                  <a:cubicBezTo>
                    <a:pt x="23" y="0"/>
                    <a:pt x="0" y="21"/>
                    <a:pt x="0" y="47"/>
                  </a:cubicBezTo>
                  <a:cubicBezTo>
                    <a:pt x="27" y="154"/>
                    <a:pt x="41" y="287"/>
                    <a:pt x="134" y="368"/>
                  </a:cubicBezTo>
                  <a:cubicBezTo>
                    <a:pt x="141" y="375"/>
                    <a:pt x="151" y="378"/>
                    <a:pt x="162" y="378"/>
                  </a:cubicBezTo>
                  <a:cubicBezTo>
                    <a:pt x="191" y="378"/>
                    <a:pt x="225" y="353"/>
                    <a:pt x="214" y="314"/>
                  </a:cubicBezTo>
                  <a:cubicBezTo>
                    <a:pt x="175" y="207"/>
                    <a:pt x="107" y="114"/>
                    <a:pt x="68" y="20"/>
                  </a:cubicBezTo>
                  <a:cubicBezTo>
                    <a:pt x="63" y="6"/>
                    <a:pt x="53" y="0"/>
                    <a:pt x="43"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19" name="Google Shape;719;p35"/>
            <p:cNvSpPr/>
            <p:nvPr/>
          </p:nvSpPr>
          <p:spPr>
            <a:xfrm>
              <a:off x="2614543" y="2376622"/>
              <a:ext cx="14513" cy="21294"/>
            </a:xfrm>
            <a:custGeom>
              <a:avLst/>
              <a:gdLst/>
              <a:ahLst/>
              <a:cxnLst/>
              <a:rect l="l" t="t" r="r" b="b"/>
              <a:pathLst>
                <a:path w="336" h="493" extrusionOk="0">
                  <a:moveTo>
                    <a:pt x="96" y="1"/>
                  </a:moveTo>
                  <a:cubicBezTo>
                    <a:pt x="47" y="1"/>
                    <a:pt x="0" y="31"/>
                    <a:pt x="0" y="91"/>
                  </a:cubicBezTo>
                  <a:cubicBezTo>
                    <a:pt x="0" y="172"/>
                    <a:pt x="27" y="238"/>
                    <a:pt x="54" y="305"/>
                  </a:cubicBezTo>
                  <a:cubicBezTo>
                    <a:pt x="80" y="386"/>
                    <a:pt x="121" y="466"/>
                    <a:pt x="214" y="493"/>
                  </a:cubicBezTo>
                  <a:cubicBezTo>
                    <a:pt x="255" y="493"/>
                    <a:pt x="294" y="479"/>
                    <a:pt x="294" y="439"/>
                  </a:cubicBezTo>
                  <a:cubicBezTo>
                    <a:pt x="335" y="305"/>
                    <a:pt x="201" y="211"/>
                    <a:pt x="201" y="91"/>
                  </a:cubicBezTo>
                  <a:cubicBezTo>
                    <a:pt x="194" y="31"/>
                    <a:pt x="144" y="1"/>
                    <a:pt x="96"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0" name="Google Shape;720;p35"/>
            <p:cNvSpPr/>
            <p:nvPr/>
          </p:nvSpPr>
          <p:spPr>
            <a:xfrm>
              <a:off x="2523234" y="2510346"/>
              <a:ext cx="15074" cy="29155"/>
            </a:xfrm>
            <a:custGeom>
              <a:avLst/>
              <a:gdLst/>
              <a:ahLst/>
              <a:cxnLst/>
              <a:rect l="l" t="t" r="r" b="b"/>
              <a:pathLst>
                <a:path w="349" h="675" extrusionOk="0">
                  <a:moveTo>
                    <a:pt x="164" y="0"/>
                  </a:moveTo>
                  <a:cubicBezTo>
                    <a:pt x="103" y="0"/>
                    <a:pt x="41" y="54"/>
                    <a:pt x="68" y="125"/>
                  </a:cubicBezTo>
                  <a:cubicBezTo>
                    <a:pt x="95" y="192"/>
                    <a:pt x="68" y="272"/>
                    <a:pt x="54" y="339"/>
                  </a:cubicBezTo>
                  <a:cubicBezTo>
                    <a:pt x="27" y="432"/>
                    <a:pt x="15" y="500"/>
                    <a:pt x="1" y="593"/>
                  </a:cubicBezTo>
                  <a:cubicBezTo>
                    <a:pt x="1" y="634"/>
                    <a:pt x="47" y="674"/>
                    <a:pt x="92" y="674"/>
                  </a:cubicBezTo>
                  <a:cubicBezTo>
                    <a:pt x="107" y="674"/>
                    <a:pt x="122" y="670"/>
                    <a:pt x="135" y="660"/>
                  </a:cubicBezTo>
                  <a:cubicBezTo>
                    <a:pt x="349" y="527"/>
                    <a:pt x="349" y="259"/>
                    <a:pt x="242" y="45"/>
                  </a:cubicBezTo>
                  <a:cubicBezTo>
                    <a:pt x="224" y="14"/>
                    <a:pt x="194" y="0"/>
                    <a:pt x="16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1" name="Google Shape;721;p35"/>
            <p:cNvSpPr/>
            <p:nvPr/>
          </p:nvSpPr>
          <p:spPr>
            <a:xfrm>
              <a:off x="2602967" y="2505854"/>
              <a:ext cx="15679" cy="26952"/>
            </a:xfrm>
            <a:custGeom>
              <a:avLst/>
              <a:gdLst/>
              <a:ahLst/>
              <a:cxnLst/>
              <a:rect l="l" t="t" r="r" b="b"/>
              <a:pathLst>
                <a:path w="363" h="624" extrusionOk="0">
                  <a:moveTo>
                    <a:pt x="40" y="0"/>
                  </a:moveTo>
                  <a:cubicBezTo>
                    <a:pt x="20" y="0"/>
                    <a:pt x="1" y="13"/>
                    <a:pt x="1" y="42"/>
                  </a:cubicBezTo>
                  <a:cubicBezTo>
                    <a:pt x="1" y="149"/>
                    <a:pt x="27" y="256"/>
                    <a:pt x="68" y="363"/>
                  </a:cubicBezTo>
                  <a:cubicBezTo>
                    <a:pt x="95" y="470"/>
                    <a:pt x="134" y="577"/>
                    <a:pt x="241" y="617"/>
                  </a:cubicBezTo>
                  <a:cubicBezTo>
                    <a:pt x="254" y="622"/>
                    <a:pt x="265" y="624"/>
                    <a:pt x="276" y="624"/>
                  </a:cubicBezTo>
                  <a:cubicBezTo>
                    <a:pt x="326" y="624"/>
                    <a:pt x="362" y="578"/>
                    <a:pt x="362" y="524"/>
                  </a:cubicBezTo>
                  <a:cubicBezTo>
                    <a:pt x="362" y="429"/>
                    <a:pt x="295" y="363"/>
                    <a:pt x="241" y="296"/>
                  </a:cubicBezTo>
                  <a:cubicBezTo>
                    <a:pt x="175" y="203"/>
                    <a:pt x="122" y="122"/>
                    <a:pt x="81" y="28"/>
                  </a:cubicBezTo>
                  <a:cubicBezTo>
                    <a:pt x="75" y="10"/>
                    <a:pt x="57" y="0"/>
                    <a:pt x="4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2" name="Google Shape;722;p35"/>
            <p:cNvSpPr/>
            <p:nvPr/>
          </p:nvSpPr>
          <p:spPr>
            <a:xfrm>
              <a:off x="2594501" y="2530042"/>
              <a:ext cx="13735" cy="20905"/>
            </a:xfrm>
            <a:custGeom>
              <a:avLst/>
              <a:gdLst/>
              <a:ahLst/>
              <a:cxnLst/>
              <a:rect l="l" t="t" r="r" b="b"/>
              <a:pathLst>
                <a:path w="318" h="484" extrusionOk="0">
                  <a:moveTo>
                    <a:pt x="38" y="0"/>
                  </a:moveTo>
                  <a:cubicBezTo>
                    <a:pt x="17" y="0"/>
                    <a:pt x="0" y="29"/>
                    <a:pt x="9" y="57"/>
                  </a:cubicBezTo>
                  <a:cubicBezTo>
                    <a:pt x="77" y="190"/>
                    <a:pt x="77" y="378"/>
                    <a:pt x="197" y="472"/>
                  </a:cubicBezTo>
                  <a:cubicBezTo>
                    <a:pt x="208" y="480"/>
                    <a:pt x="220" y="484"/>
                    <a:pt x="232" y="484"/>
                  </a:cubicBezTo>
                  <a:cubicBezTo>
                    <a:pt x="276" y="484"/>
                    <a:pt x="318" y="434"/>
                    <a:pt x="318" y="392"/>
                  </a:cubicBezTo>
                  <a:cubicBezTo>
                    <a:pt x="318" y="311"/>
                    <a:pt x="277" y="258"/>
                    <a:pt x="223" y="190"/>
                  </a:cubicBezTo>
                  <a:cubicBezTo>
                    <a:pt x="170" y="124"/>
                    <a:pt x="116" y="71"/>
                    <a:pt x="63" y="17"/>
                  </a:cubicBezTo>
                  <a:cubicBezTo>
                    <a:pt x="55" y="5"/>
                    <a:pt x="46" y="0"/>
                    <a:pt x="38"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3" name="Google Shape;723;p35"/>
            <p:cNvSpPr/>
            <p:nvPr/>
          </p:nvSpPr>
          <p:spPr>
            <a:xfrm>
              <a:off x="2634066" y="2550472"/>
              <a:ext cx="23281" cy="20473"/>
            </a:xfrm>
            <a:custGeom>
              <a:avLst/>
              <a:gdLst/>
              <a:ahLst/>
              <a:cxnLst/>
              <a:rect l="l" t="t" r="r" b="b"/>
              <a:pathLst>
                <a:path w="539" h="474" extrusionOk="0">
                  <a:moveTo>
                    <a:pt x="107" y="1"/>
                  </a:moveTo>
                  <a:cubicBezTo>
                    <a:pt x="52" y="1"/>
                    <a:pt x="0" y="63"/>
                    <a:pt x="30" y="133"/>
                  </a:cubicBezTo>
                  <a:cubicBezTo>
                    <a:pt x="83" y="213"/>
                    <a:pt x="124" y="279"/>
                    <a:pt x="190" y="360"/>
                  </a:cubicBezTo>
                  <a:cubicBezTo>
                    <a:pt x="246" y="426"/>
                    <a:pt x="319" y="474"/>
                    <a:pt x="402" y="474"/>
                  </a:cubicBezTo>
                  <a:cubicBezTo>
                    <a:pt x="420" y="474"/>
                    <a:pt x="439" y="471"/>
                    <a:pt x="458" y="467"/>
                  </a:cubicBezTo>
                  <a:cubicBezTo>
                    <a:pt x="498" y="454"/>
                    <a:pt x="538" y="400"/>
                    <a:pt x="511" y="360"/>
                  </a:cubicBezTo>
                  <a:cubicBezTo>
                    <a:pt x="511" y="320"/>
                    <a:pt x="485" y="266"/>
                    <a:pt x="458" y="240"/>
                  </a:cubicBezTo>
                  <a:cubicBezTo>
                    <a:pt x="431" y="213"/>
                    <a:pt x="378" y="199"/>
                    <a:pt x="351" y="172"/>
                  </a:cubicBezTo>
                  <a:cubicBezTo>
                    <a:pt x="284" y="133"/>
                    <a:pt x="231" y="79"/>
                    <a:pt x="164" y="26"/>
                  </a:cubicBezTo>
                  <a:cubicBezTo>
                    <a:pt x="146" y="8"/>
                    <a:pt x="126" y="1"/>
                    <a:pt x="10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4" name="Google Shape;724;p35"/>
            <p:cNvSpPr/>
            <p:nvPr/>
          </p:nvSpPr>
          <p:spPr>
            <a:xfrm>
              <a:off x="2680411" y="2570988"/>
              <a:ext cx="19134" cy="11792"/>
            </a:xfrm>
            <a:custGeom>
              <a:avLst/>
              <a:gdLst/>
              <a:ahLst/>
              <a:cxnLst/>
              <a:rect l="l" t="t" r="r" b="b"/>
              <a:pathLst>
                <a:path w="443" h="273" extrusionOk="0">
                  <a:moveTo>
                    <a:pt x="176" y="0"/>
                  </a:moveTo>
                  <a:cubicBezTo>
                    <a:pt x="153" y="0"/>
                    <a:pt x="130" y="2"/>
                    <a:pt x="107" y="5"/>
                  </a:cubicBezTo>
                  <a:cubicBezTo>
                    <a:pt x="68" y="5"/>
                    <a:pt x="27" y="32"/>
                    <a:pt x="14" y="72"/>
                  </a:cubicBezTo>
                  <a:cubicBezTo>
                    <a:pt x="0" y="125"/>
                    <a:pt x="41" y="179"/>
                    <a:pt x="80" y="193"/>
                  </a:cubicBezTo>
                  <a:cubicBezTo>
                    <a:pt x="121" y="193"/>
                    <a:pt x="134" y="206"/>
                    <a:pt x="175" y="219"/>
                  </a:cubicBezTo>
                  <a:cubicBezTo>
                    <a:pt x="214" y="246"/>
                    <a:pt x="268" y="273"/>
                    <a:pt x="321" y="273"/>
                  </a:cubicBezTo>
                  <a:cubicBezTo>
                    <a:pt x="375" y="273"/>
                    <a:pt x="415" y="232"/>
                    <a:pt x="428" y="193"/>
                  </a:cubicBezTo>
                  <a:cubicBezTo>
                    <a:pt x="442" y="139"/>
                    <a:pt x="428" y="86"/>
                    <a:pt x="375" y="59"/>
                  </a:cubicBezTo>
                  <a:cubicBezTo>
                    <a:pt x="324" y="18"/>
                    <a:pt x="250" y="0"/>
                    <a:pt x="176"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5" name="Google Shape;725;p35"/>
            <p:cNvSpPr/>
            <p:nvPr/>
          </p:nvSpPr>
          <p:spPr>
            <a:xfrm>
              <a:off x="2716218" y="2571204"/>
              <a:ext cx="20819" cy="11014"/>
            </a:xfrm>
            <a:custGeom>
              <a:avLst/>
              <a:gdLst/>
              <a:ahLst/>
              <a:cxnLst/>
              <a:rect l="l" t="t" r="r" b="b"/>
              <a:pathLst>
                <a:path w="482" h="255" extrusionOk="0">
                  <a:moveTo>
                    <a:pt x="161" y="0"/>
                  </a:moveTo>
                  <a:cubicBezTo>
                    <a:pt x="0" y="0"/>
                    <a:pt x="0" y="254"/>
                    <a:pt x="161" y="254"/>
                  </a:cubicBezTo>
                  <a:lnTo>
                    <a:pt x="268" y="254"/>
                  </a:lnTo>
                  <a:cubicBezTo>
                    <a:pt x="321" y="254"/>
                    <a:pt x="362" y="241"/>
                    <a:pt x="416" y="214"/>
                  </a:cubicBezTo>
                  <a:cubicBezTo>
                    <a:pt x="482" y="174"/>
                    <a:pt x="482" y="67"/>
                    <a:pt x="416" y="40"/>
                  </a:cubicBezTo>
                  <a:cubicBezTo>
                    <a:pt x="375" y="13"/>
                    <a:pt x="335" y="0"/>
                    <a:pt x="295"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6" name="Google Shape;726;p35"/>
            <p:cNvSpPr/>
            <p:nvPr/>
          </p:nvSpPr>
          <p:spPr>
            <a:xfrm>
              <a:off x="2935549" y="2383101"/>
              <a:ext cx="25656" cy="13822"/>
            </a:xfrm>
            <a:custGeom>
              <a:avLst/>
              <a:gdLst/>
              <a:ahLst/>
              <a:cxnLst/>
              <a:rect l="l" t="t" r="r" b="b"/>
              <a:pathLst>
                <a:path w="594" h="320" extrusionOk="0">
                  <a:moveTo>
                    <a:pt x="50" y="0"/>
                  </a:moveTo>
                  <a:cubicBezTo>
                    <a:pt x="20" y="0"/>
                    <a:pt x="0" y="40"/>
                    <a:pt x="32" y="61"/>
                  </a:cubicBezTo>
                  <a:cubicBezTo>
                    <a:pt x="155" y="184"/>
                    <a:pt x="324" y="319"/>
                    <a:pt x="506" y="319"/>
                  </a:cubicBezTo>
                  <a:cubicBezTo>
                    <a:pt x="522" y="319"/>
                    <a:pt x="538" y="318"/>
                    <a:pt x="554" y="316"/>
                  </a:cubicBezTo>
                  <a:cubicBezTo>
                    <a:pt x="594" y="302"/>
                    <a:pt x="594" y="248"/>
                    <a:pt x="567" y="236"/>
                  </a:cubicBezTo>
                  <a:cubicBezTo>
                    <a:pt x="501" y="182"/>
                    <a:pt x="433" y="168"/>
                    <a:pt x="353" y="141"/>
                  </a:cubicBezTo>
                  <a:cubicBezTo>
                    <a:pt x="260" y="115"/>
                    <a:pt x="166" y="61"/>
                    <a:pt x="73" y="8"/>
                  </a:cubicBezTo>
                  <a:cubicBezTo>
                    <a:pt x="65" y="3"/>
                    <a:pt x="57" y="0"/>
                    <a:pt x="50"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7" name="Google Shape;727;p35"/>
            <p:cNvSpPr/>
            <p:nvPr/>
          </p:nvSpPr>
          <p:spPr>
            <a:xfrm>
              <a:off x="2971788" y="2408196"/>
              <a:ext cx="21812" cy="15161"/>
            </a:xfrm>
            <a:custGeom>
              <a:avLst/>
              <a:gdLst/>
              <a:ahLst/>
              <a:cxnLst/>
              <a:rect l="l" t="t" r="r" b="b"/>
              <a:pathLst>
                <a:path w="505" h="351" extrusionOk="0">
                  <a:moveTo>
                    <a:pt x="63" y="0"/>
                  </a:moveTo>
                  <a:cubicBezTo>
                    <a:pt x="28" y="0"/>
                    <a:pt x="0" y="46"/>
                    <a:pt x="36" y="83"/>
                  </a:cubicBezTo>
                  <a:cubicBezTo>
                    <a:pt x="90" y="122"/>
                    <a:pt x="143" y="176"/>
                    <a:pt x="197" y="229"/>
                  </a:cubicBezTo>
                  <a:cubicBezTo>
                    <a:pt x="250" y="283"/>
                    <a:pt x="317" y="350"/>
                    <a:pt x="397" y="350"/>
                  </a:cubicBezTo>
                  <a:cubicBezTo>
                    <a:pt x="464" y="336"/>
                    <a:pt x="504" y="297"/>
                    <a:pt x="491" y="229"/>
                  </a:cubicBezTo>
                  <a:cubicBezTo>
                    <a:pt x="464" y="149"/>
                    <a:pt x="384" y="109"/>
                    <a:pt x="317" y="83"/>
                  </a:cubicBezTo>
                  <a:cubicBezTo>
                    <a:pt x="237" y="42"/>
                    <a:pt x="156" y="15"/>
                    <a:pt x="76" y="2"/>
                  </a:cubicBezTo>
                  <a:cubicBezTo>
                    <a:pt x="72" y="1"/>
                    <a:pt x="67" y="0"/>
                    <a:pt x="63"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8" name="Google Shape;728;p35"/>
            <p:cNvSpPr/>
            <p:nvPr/>
          </p:nvSpPr>
          <p:spPr>
            <a:xfrm>
              <a:off x="2966389" y="2419210"/>
              <a:ext cx="16240" cy="17839"/>
            </a:xfrm>
            <a:custGeom>
              <a:avLst/>
              <a:gdLst/>
              <a:ahLst/>
              <a:cxnLst/>
              <a:rect l="l" t="t" r="r" b="b"/>
              <a:pathLst>
                <a:path w="376" h="413" extrusionOk="0">
                  <a:moveTo>
                    <a:pt x="67" y="1"/>
                  </a:moveTo>
                  <a:cubicBezTo>
                    <a:pt x="28" y="1"/>
                    <a:pt x="1" y="28"/>
                    <a:pt x="14" y="68"/>
                  </a:cubicBezTo>
                  <a:cubicBezTo>
                    <a:pt x="14" y="108"/>
                    <a:pt x="40" y="149"/>
                    <a:pt x="54" y="188"/>
                  </a:cubicBezTo>
                  <a:cubicBezTo>
                    <a:pt x="81" y="242"/>
                    <a:pt x="108" y="309"/>
                    <a:pt x="148" y="349"/>
                  </a:cubicBezTo>
                  <a:cubicBezTo>
                    <a:pt x="167" y="388"/>
                    <a:pt x="208" y="413"/>
                    <a:pt x="250" y="413"/>
                  </a:cubicBezTo>
                  <a:cubicBezTo>
                    <a:pt x="266" y="413"/>
                    <a:pt x="281" y="409"/>
                    <a:pt x="295" y="402"/>
                  </a:cubicBezTo>
                  <a:cubicBezTo>
                    <a:pt x="362" y="363"/>
                    <a:pt x="375" y="295"/>
                    <a:pt x="349" y="242"/>
                  </a:cubicBezTo>
                  <a:cubicBezTo>
                    <a:pt x="308" y="188"/>
                    <a:pt x="268" y="135"/>
                    <a:pt x="215" y="95"/>
                  </a:cubicBezTo>
                  <a:cubicBezTo>
                    <a:pt x="174" y="54"/>
                    <a:pt x="121" y="15"/>
                    <a:pt x="67"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29" name="Google Shape;729;p35"/>
            <p:cNvSpPr/>
            <p:nvPr/>
          </p:nvSpPr>
          <p:spPr>
            <a:xfrm>
              <a:off x="2990361" y="2441929"/>
              <a:ext cx="13606" cy="18832"/>
            </a:xfrm>
            <a:custGeom>
              <a:avLst/>
              <a:gdLst/>
              <a:ahLst/>
              <a:cxnLst/>
              <a:rect l="l" t="t" r="r" b="b"/>
              <a:pathLst>
                <a:path w="315" h="436" extrusionOk="0">
                  <a:moveTo>
                    <a:pt x="98" y="1"/>
                  </a:moveTo>
                  <a:cubicBezTo>
                    <a:pt x="49" y="1"/>
                    <a:pt x="0" y="67"/>
                    <a:pt x="21" y="117"/>
                  </a:cubicBezTo>
                  <a:cubicBezTo>
                    <a:pt x="47" y="171"/>
                    <a:pt x="61" y="224"/>
                    <a:pt x="88" y="265"/>
                  </a:cubicBezTo>
                  <a:cubicBezTo>
                    <a:pt x="115" y="331"/>
                    <a:pt x="115" y="385"/>
                    <a:pt x="181" y="425"/>
                  </a:cubicBezTo>
                  <a:cubicBezTo>
                    <a:pt x="192" y="432"/>
                    <a:pt x="204" y="436"/>
                    <a:pt x="215" y="436"/>
                  </a:cubicBezTo>
                  <a:cubicBezTo>
                    <a:pt x="247" y="436"/>
                    <a:pt x="279" y="411"/>
                    <a:pt x="288" y="372"/>
                  </a:cubicBezTo>
                  <a:cubicBezTo>
                    <a:pt x="315" y="318"/>
                    <a:pt x="275" y="251"/>
                    <a:pt x="261" y="197"/>
                  </a:cubicBezTo>
                  <a:cubicBezTo>
                    <a:pt x="235" y="144"/>
                    <a:pt x="181" y="77"/>
                    <a:pt x="141" y="24"/>
                  </a:cubicBezTo>
                  <a:cubicBezTo>
                    <a:pt x="128" y="8"/>
                    <a:pt x="113" y="1"/>
                    <a:pt x="98"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0" name="Google Shape;730;p35"/>
            <p:cNvSpPr/>
            <p:nvPr/>
          </p:nvSpPr>
          <p:spPr>
            <a:xfrm>
              <a:off x="3013771" y="2455535"/>
              <a:ext cx="13303" cy="17493"/>
            </a:xfrm>
            <a:custGeom>
              <a:avLst/>
              <a:gdLst/>
              <a:ahLst/>
              <a:cxnLst/>
              <a:rect l="l" t="t" r="r" b="b"/>
              <a:pathLst>
                <a:path w="308" h="405" extrusionOk="0">
                  <a:moveTo>
                    <a:pt x="102" y="0"/>
                  </a:moveTo>
                  <a:cubicBezTo>
                    <a:pt x="95" y="0"/>
                    <a:pt x="88" y="1"/>
                    <a:pt x="81" y="3"/>
                  </a:cubicBezTo>
                  <a:cubicBezTo>
                    <a:pt x="40" y="16"/>
                    <a:pt x="1" y="70"/>
                    <a:pt x="14" y="110"/>
                  </a:cubicBezTo>
                  <a:cubicBezTo>
                    <a:pt x="40" y="177"/>
                    <a:pt x="67" y="230"/>
                    <a:pt x="94" y="297"/>
                  </a:cubicBezTo>
                  <a:cubicBezTo>
                    <a:pt x="108" y="324"/>
                    <a:pt x="121" y="337"/>
                    <a:pt x="147" y="364"/>
                  </a:cubicBezTo>
                  <a:cubicBezTo>
                    <a:pt x="161" y="391"/>
                    <a:pt x="201" y="405"/>
                    <a:pt x="215" y="405"/>
                  </a:cubicBezTo>
                  <a:cubicBezTo>
                    <a:pt x="242" y="405"/>
                    <a:pt x="268" y="405"/>
                    <a:pt x="281" y="378"/>
                  </a:cubicBezTo>
                  <a:cubicBezTo>
                    <a:pt x="295" y="364"/>
                    <a:pt x="308" y="337"/>
                    <a:pt x="308" y="310"/>
                  </a:cubicBezTo>
                  <a:cubicBezTo>
                    <a:pt x="308" y="284"/>
                    <a:pt x="281" y="257"/>
                    <a:pt x="268" y="230"/>
                  </a:cubicBezTo>
                  <a:lnTo>
                    <a:pt x="188" y="70"/>
                  </a:lnTo>
                  <a:cubicBezTo>
                    <a:pt x="176" y="35"/>
                    <a:pt x="145" y="0"/>
                    <a:pt x="102"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1" name="Google Shape;731;p35"/>
            <p:cNvSpPr/>
            <p:nvPr/>
          </p:nvSpPr>
          <p:spPr>
            <a:xfrm>
              <a:off x="2957621" y="2152971"/>
              <a:ext cx="20387" cy="21942"/>
            </a:xfrm>
            <a:custGeom>
              <a:avLst/>
              <a:gdLst/>
              <a:ahLst/>
              <a:cxnLst/>
              <a:rect l="l" t="t" r="r" b="b"/>
              <a:pathLst>
                <a:path w="472" h="508" extrusionOk="0">
                  <a:moveTo>
                    <a:pt x="94" y="0"/>
                  </a:moveTo>
                  <a:cubicBezTo>
                    <a:pt x="43" y="0"/>
                    <a:pt x="0" y="57"/>
                    <a:pt x="29" y="106"/>
                  </a:cubicBezTo>
                  <a:cubicBezTo>
                    <a:pt x="108" y="249"/>
                    <a:pt x="186" y="508"/>
                    <a:pt x="377" y="508"/>
                  </a:cubicBezTo>
                  <a:cubicBezTo>
                    <a:pt x="382" y="508"/>
                    <a:pt x="386" y="508"/>
                    <a:pt x="391" y="507"/>
                  </a:cubicBezTo>
                  <a:cubicBezTo>
                    <a:pt x="431" y="507"/>
                    <a:pt x="471" y="481"/>
                    <a:pt x="471" y="427"/>
                  </a:cubicBezTo>
                  <a:cubicBezTo>
                    <a:pt x="471" y="253"/>
                    <a:pt x="270" y="133"/>
                    <a:pt x="150" y="26"/>
                  </a:cubicBezTo>
                  <a:cubicBezTo>
                    <a:pt x="132" y="8"/>
                    <a:pt x="113" y="0"/>
                    <a:pt x="9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2" name="Google Shape;732;p35"/>
            <p:cNvSpPr/>
            <p:nvPr/>
          </p:nvSpPr>
          <p:spPr>
            <a:xfrm>
              <a:off x="2958312" y="2213570"/>
              <a:ext cx="20257" cy="19825"/>
            </a:xfrm>
            <a:custGeom>
              <a:avLst/>
              <a:gdLst/>
              <a:ahLst/>
              <a:cxnLst/>
              <a:rect l="l" t="t" r="r" b="b"/>
              <a:pathLst>
                <a:path w="469" h="459" extrusionOk="0">
                  <a:moveTo>
                    <a:pt x="54" y="0"/>
                  </a:moveTo>
                  <a:cubicBezTo>
                    <a:pt x="13" y="0"/>
                    <a:pt x="1" y="41"/>
                    <a:pt x="13" y="67"/>
                  </a:cubicBezTo>
                  <a:lnTo>
                    <a:pt x="174" y="268"/>
                  </a:lnTo>
                  <a:cubicBezTo>
                    <a:pt x="201" y="308"/>
                    <a:pt x="227" y="348"/>
                    <a:pt x="268" y="375"/>
                  </a:cubicBezTo>
                  <a:cubicBezTo>
                    <a:pt x="295" y="415"/>
                    <a:pt x="335" y="428"/>
                    <a:pt x="375" y="455"/>
                  </a:cubicBezTo>
                  <a:cubicBezTo>
                    <a:pt x="385" y="457"/>
                    <a:pt x="394" y="458"/>
                    <a:pt x="402" y="458"/>
                  </a:cubicBezTo>
                  <a:cubicBezTo>
                    <a:pt x="441" y="458"/>
                    <a:pt x="468" y="433"/>
                    <a:pt x="468" y="388"/>
                  </a:cubicBezTo>
                  <a:cubicBezTo>
                    <a:pt x="455" y="335"/>
                    <a:pt x="455" y="294"/>
                    <a:pt x="429" y="255"/>
                  </a:cubicBezTo>
                  <a:lnTo>
                    <a:pt x="308" y="134"/>
                  </a:lnTo>
                  <a:cubicBezTo>
                    <a:pt x="227" y="67"/>
                    <a:pt x="147" y="14"/>
                    <a:pt x="54"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3" name="Google Shape;733;p35"/>
            <p:cNvSpPr/>
            <p:nvPr/>
          </p:nvSpPr>
          <p:spPr>
            <a:xfrm>
              <a:off x="2956023" y="2259182"/>
              <a:ext cx="16759" cy="16672"/>
            </a:xfrm>
            <a:custGeom>
              <a:avLst/>
              <a:gdLst/>
              <a:ahLst/>
              <a:cxnLst/>
              <a:rect l="l" t="t" r="r" b="b"/>
              <a:pathLst>
                <a:path w="388" h="386" extrusionOk="0">
                  <a:moveTo>
                    <a:pt x="69" y="0"/>
                  </a:moveTo>
                  <a:cubicBezTo>
                    <a:pt x="31" y="0"/>
                    <a:pt x="0" y="41"/>
                    <a:pt x="0" y="82"/>
                  </a:cubicBezTo>
                  <a:cubicBezTo>
                    <a:pt x="13" y="148"/>
                    <a:pt x="40" y="215"/>
                    <a:pt x="66" y="269"/>
                  </a:cubicBezTo>
                  <a:cubicBezTo>
                    <a:pt x="93" y="308"/>
                    <a:pt x="120" y="335"/>
                    <a:pt x="161" y="362"/>
                  </a:cubicBezTo>
                  <a:cubicBezTo>
                    <a:pt x="181" y="375"/>
                    <a:pt x="211" y="386"/>
                    <a:pt x="241" y="386"/>
                  </a:cubicBezTo>
                  <a:cubicBezTo>
                    <a:pt x="271" y="386"/>
                    <a:pt x="301" y="376"/>
                    <a:pt x="321" y="349"/>
                  </a:cubicBezTo>
                  <a:cubicBezTo>
                    <a:pt x="388" y="269"/>
                    <a:pt x="307" y="175"/>
                    <a:pt x="254" y="121"/>
                  </a:cubicBezTo>
                  <a:lnTo>
                    <a:pt x="241" y="121"/>
                  </a:lnTo>
                  <a:lnTo>
                    <a:pt x="241" y="108"/>
                  </a:lnTo>
                  <a:cubicBezTo>
                    <a:pt x="227" y="94"/>
                    <a:pt x="214" y="94"/>
                    <a:pt x="200" y="82"/>
                  </a:cubicBezTo>
                  <a:cubicBezTo>
                    <a:pt x="173" y="55"/>
                    <a:pt x="134" y="28"/>
                    <a:pt x="107" y="14"/>
                  </a:cubicBezTo>
                  <a:cubicBezTo>
                    <a:pt x="94" y="5"/>
                    <a:pt x="81" y="0"/>
                    <a:pt x="69"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4" name="Google Shape;734;p35"/>
            <p:cNvSpPr/>
            <p:nvPr/>
          </p:nvSpPr>
          <p:spPr>
            <a:xfrm>
              <a:off x="2657865" y="2698622"/>
              <a:ext cx="26650" cy="9848"/>
            </a:xfrm>
            <a:custGeom>
              <a:avLst/>
              <a:gdLst/>
              <a:ahLst/>
              <a:cxnLst/>
              <a:rect l="l" t="t" r="r" b="b"/>
              <a:pathLst>
                <a:path w="617" h="228" extrusionOk="0">
                  <a:moveTo>
                    <a:pt x="197" y="0"/>
                  </a:moveTo>
                  <a:cubicBezTo>
                    <a:pt x="169" y="0"/>
                    <a:pt x="139" y="2"/>
                    <a:pt x="108" y="6"/>
                  </a:cubicBezTo>
                  <a:cubicBezTo>
                    <a:pt x="1" y="6"/>
                    <a:pt x="1" y="167"/>
                    <a:pt x="108" y="167"/>
                  </a:cubicBezTo>
                  <a:cubicBezTo>
                    <a:pt x="188" y="167"/>
                    <a:pt x="268" y="193"/>
                    <a:pt x="335" y="207"/>
                  </a:cubicBezTo>
                  <a:cubicBezTo>
                    <a:pt x="375" y="221"/>
                    <a:pt x="412" y="227"/>
                    <a:pt x="447" y="227"/>
                  </a:cubicBezTo>
                  <a:cubicBezTo>
                    <a:pt x="482" y="227"/>
                    <a:pt x="516" y="221"/>
                    <a:pt x="549" y="207"/>
                  </a:cubicBezTo>
                  <a:cubicBezTo>
                    <a:pt x="602" y="193"/>
                    <a:pt x="616" y="140"/>
                    <a:pt x="576" y="100"/>
                  </a:cubicBezTo>
                  <a:cubicBezTo>
                    <a:pt x="509" y="47"/>
                    <a:pt x="456" y="20"/>
                    <a:pt x="362" y="6"/>
                  </a:cubicBezTo>
                  <a:cubicBezTo>
                    <a:pt x="308" y="6"/>
                    <a:pt x="255" y="0"/>
                    <a:pt x="197"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5" name="Google Shape;735;p35"/>
            <p:cNvSpPr/>
            <p:nvPr/>
          </p:nvSpPr>
          <p:spPr>
            <a:xfrm>
              <a:off x="2701187" y="2709248"/>
              <a:ext cx="22201" cy="11273"/>
            </a:xfrm>
            <a:custGeom>
              <a:avLst/>
              <a:gdLst/>
              <a:ahLst/>
              <a:cxnLst/>
              <a:rect l="l" t="t" r="r" b="b"/>
              <a:pathLst>
                <a:path w="514" h="261" extrusionOk="0">
                  <a:moveTo>
                    <a:pt x="54" y="1"/>
                  </a:moveTo>
                  <a:cubicBezTo>
                    <a:pt x="15" y="1"/>
                    <a:pt x="1" y="42"/>
                    <a:pt x="41" y="68"/>
                  </a:cubicBezTo>
                  <a:cubicBezTo>
                    <a:pt x="148" y="135"/>
                    <a:pt x="268" y="202"/>
                    <a:pt x="375" y="256"/>
                  </a:cubicBezTo>
                  <a:cubicBezTo>
                    <a:pt x="384" y="259"/>
                    <a:pt x="394" y="261"/>
                    <a:pt x="403" y="261"/>
                  </a:cubicBezTo>
                  <a:cubicBezTo>
                    <a:pt x="462" y="261"/>
                    <a:pt x="514" y="195"/>
                    <a:pt x="455" y="149"/>
                  </a:cubicBezTo>
                  <a:cubicBezTo>
                    <a:pt x="348" y="54"/>
                    <a:pt x="202" y="1"/>
                    <a:pt x="54"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6" name="Google Shape;736;p35"/>
            <p:cNvSpPr/>
            <p:nvPr/>
          </p:nvSpPr>
          <p:spPr>
            <a:xfrm>
              <a:off x="2744120" y="2718793"/>
              <a:ext cx="23583" cy="26088"/>
            </a:xfrm>
            <a:custGeom>
              <a:avLst/>
              <a:gdLst/>
              <a:ahLst/>
              <a:cxnLst/>
              <a:rect l="l" t="t" r="r" b="b"/>
              <a:pathLst>
                <a:path w="546" h="604" extrusionOk="0">
                  <a:moveTo>
                    <a:pt x="141" y="0"/>
                  </a:moveTo>
                  <a:cubicBezTo>
                    <a:pt x="69" y="0"/>
                    <a:pt x="1" y="85"/>
                    <a:pt x="50" y="154"/>
                  </a:cubicBezTo>
                  <a:cubicBezTo>
                    <a:pt x="91" y="235"/>
                    <a:pt x="144" y="315"/>
                    <a:pt x="198" y="382"/>
                  </a:cubicBezTo>
                  <a:cubicBezTo>
                    <a:pt x="251" y="475"/>
                    <a:pt x="305" y="570"/>
                    <a:pt x="412" y="596"/>
                  </a:cubicBezTo>
                  <a:cubicBezTo>
                    <a:pt x="424" y="601"/>
                    <a:pt x="436" y="603"/>
                    <a:pt x="447" y="603"/>
                  </a:cubicBezTo>
                  <a:cubicBezTo>
                    <a:pt x="500" y="603"/>
                    <a:pt x="545" y="557"/>
                    <a:pt x="545" y="502"/>
                  </a:cubicBezTo>
                  <a:cubicBezTo>
                    <a:pt x="545" y="395"/>
                    <a:pt x="465" y="342"/>
                    <a:pt x="412" y="261"/>
                  </a:cubicBezTo>
                  <a:cubicBezTo>
                    <a:pt x="344" y="181"/>
                    <a:pt x="278" y="115"/>
                    <a:pt x="211" y="35"/>
                  </a:cubicBezTo>
                  <a:cubicBezTo>
                    <a:pt x="190" y="10"/>
                    <a:pt x="165" y="0"/>
                    <a:pt x="141"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7" name="Google Shape;737;p35"/>
            <p:cNvSpPr/>
            <p:nvPr/>
          </p:nvSpPr>
          <p:spPr>
            <a:xfrm>
              <a:off x="2717384" y="2700134"/>
              <a:ext cx="17968" cy="10928"/>
            </a:xfrm>
            <a:custGeom>
              <a:avLst/>
              <a:gdLst/>
              <a:ahLst/>
              <a:cxnLst/>
              <a:rect l="l" t="t" r="r" b="b"/>
              <a:pathLst>
                <a:path w="416" h="253" extrusionOk="0">
                  <a:moveTo>
                    <a:pt x="172" y="1"/>
                  </a:moveTo>
                  <a:cubicBezTo>
                    <a:pt x="129" y="1"/>
                    <a:pt x="87" y="15"/>
                    <a:pt x="41" y="39"/>
                  </a:cubicBezTo>
                  <a:cubicBezTo>
                    <a:pt x="0" y="65"/>
                    <a:pt x="27" y="132"/>
                    <a:pt x="68" y="132"/>
                  </a:cubicBezTo>
                  <a:cubicBezTo>
                    <a:pt x="121" y="132"/>
                    <a:pt x="161" y="132"/>
                    <a:pt x="201" y="158"/>
                  </a:cubicBezTo>
                  <a:cubicBezTo>
                    <a:pt x="255" y="185"/>
                    <a:pt x="268" y="239"/>
                    <a:pt x="335" y="253"/>
                  </a:cubicBezTo>
                  <a:cubicBezTo>
                    <a:pt x="362" y="253"/>
                    <a:pt x="389" y="226"/>
                    <a:pt x="401" y="199"/>
                  </a:cubicBezTo>
                  <a:cubicBezTo>
                    <a:pt x="415" y="119"/>
                    <a:pt x="335" y="51"/>
                    <a:pt x="268" y="25"/>
                  </a:cubicBezTo>
                  <a:cubicBezTo>
                    <a:pt x="234" y="8"/>
                    <a:pt x="203" y="1"/>
                    <a:pt x="172"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8" name="Google Shape;738;p35"/>
            <p:cNvSpPr/>
            <p:nvPr/>
          </p:nvSpPr>
          <p:spPr>
            <a:xfrm>
              <a:off x="2690259" y="2689725"/>
              <a:ext cx="17363" cy="7818"/>
            </a:xfrm>
            <a:custGeom>
              <a:avLst/>
              <a:gdLst/>
              <a:ahLst/>
              <a:cxnLst/>
              <a:rect l="l" t="t" r="r" b="b"/>
              <a:pathLst>
                <a:path w="402" h="181" extrusionOk="0">
                  <a:moveTo>
                    <a:pt x="173" y="1"/>
                  </a:moveTo>
                  <a:cubicBezTo>
                    <a:pt x="126" y="1"/>
                    <a:pt x="80" y="10"/>
                    <a:pt x="40" y="25"/>
                  </a:cubicBezTo>
                  <a:cubicBezTo>
                    <a:pt x="0" y="39"/>
                    <a:pt x="0" y="78"/>
                    <a:pt x="40" y="92"/>
                  </a:cubicBezTo>
                  <a:cubicBezTo>
                    <a:pt x="93" y="119"/>
                    <a:pt x="147" y="146"/>
                    <a:pt x="200" y="159"/>
                  </a:cubicBezTo>
                  <a:cubicBezTo>
                    <a:pt x="232" y="174"/>
                    <a:pt x="259" y="181"/>
                    <a:pt x="289" y="181"/>
                  </a:cubicBezTo>
                  <a:cubicBezTo>
                    <a:pt x="311" y="181"/>
                    <a:pt x="333" y="178"/>
                    <a:pt x="361" y="172"/>
                  </a:cubicBezTo>
                  <a:cubicBezTo>
                    <a:pt x="401" y="172"/>
                    <a:pt x="401" y="119"/>
                    <a:pt x="375" y="92"/>
                  </a:cubicBezTo>
                  <a:cubicBezTo>
                    <a:pt x="325" y="26"/>
                    <a:pt x="249" y="1"/>
                    <a:pt x="173"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39" name="Google Shape;739;p35"/>
            <p:cNvSpPr/>
            <p:nvPr/>
          </p:nvSpPr>
          <p:spPr>
            <a:xfrm>
              <a:off x="2730039" y="2741167"/>
              <a:ext cx="19566" cy="19221"/>
            </a:xfrm>
            <a:custGeom>
              <a:avLst/>
              <a:gdLst/>
              <a:ahLst/>
              <a:cxnLst/>
              <a:rect l="l" t="t" r="r" b="b"/>
              <a:pathLst>
                <a:path w="453" h="445" extrusionOk="0">
                  <a:moveTo>
                    <a:pt x="101" y="1"/>
                  </a:moveTo>
                  <a:cubicBezTo>
                    <a:pt x="50" y="1"/>
                    <a:pt x="1" y="40"/>
                    <a:pt x="28" y="105"/>
                  </a:cubicBezTo>
                  <a:cubicBezTo>
                    <a:pt x="55" y="171"/>
                    <a:pt x="82" y="239"/>
                    <a:pt x="135" y="292"/>
                  </a:cubicBezTo>
                  <a:cubicBezTo>
                    <a:pt x="149" y="332"/>
                    <a:pt x="176" y="359"/>
                    <a:pt x="203" y="385"/>
                  </a:cubicBezTo>
                  <a:cubicBezTo>
                    <a:pt x="229" y="412"/>
                    <a:pt x="269" y="426"/>
                    <a:pt x="310" y="439"/>
                  </a:cubicBezTo>
                  <a:cubicBezTo>
                    <a:pt x="319" y="443"/>
                    <a:pt x="328" y="444"/>
                    <a:pt x="337" y="444"/>
                  </a:cubicBezTo>
                  <a:cubicBezTo>
                    <a:pt x="396" y="444"/>
                    <a:pt x="453" y="376"/>
                    <a:pt x="429" y="319"/>
                  </a:cubicBezTo>
                  <a:cubicBezTo>
                    <a:pt x="429" y="278"/>
                    <a:pt x="417" y="252"/>
                    <a:pt x="390" y="225"/>
                  </a:cubicBezTo>
                  <a:cubicBezTo>
                    <a:pt x="363" y="198"/>
                    <a:pt x="349" y="171"/>
                    <a:pt x="322" y="145"/>
                  </a:cubicBezTo>
                  <a:lnTo>
                    <a:pt x="162" y="25"/>
                  </a:lnTo>
                  <a:cubicBezTo>
                    <a:pt x="146" y="8"/>
                    <a:pt x="123" y="1"/>
                    <a:pt x="101"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40" name="Google Shape;740;p35"/>
            <p:cNvSpPr/>
            <p:nvPr/>
          </p:nvSpPr>
          <p:spPr>
            <a:xfrm>
              <a:off x="2758503" y="2766607"/>
              <a:ext cx="24231" cy="25829"/>
            </a:xfrm>
            <a:custGeom>
              <a:avLst/>
              <a:gdLst/>
              <a:ahLst/>
              <a:cxnLst/>
              <a:rect l="l" t="t" r="r" b="b"/>
              <a:pathLst>
                <a:path w="561" h="598" extrusionOk="0">
                  <a:moveTo>
                    <a:pt x="207" y="0"/>
                  </a:moveTo>
                  <a:cubicBezTo>
                    <a:pt x="101" y="0"/>
                    <a:pt x="1" y="144"/>
                    <a:pt x="105" y="238"/>
                  </a:cubicBezTo>
                  <a:cubicBezTo>
                    <a:pt x="145" y="292"/>
                    <a:pt x="186" y="332"/>
                    <a:pt x="225" y="385"/>
                  </a:cubicBezTo>
                  <a:cubicBezTo>
                    <a:pt x="266" y="452"/>
                    <a:pt x="293" y="533"/>
                    <a:pt x="359" y="572"/>
                  </a:cubicBezTo>
                  <a:cubicBezTo>
                    <a:pt x="380" y="590"/>
                    <a:pt x="402" y="597"/>
                    <a:pt x="424" y="597"/>
                  </a:cubicBezTo>
                  <a:cubicBezTo>
                    <a:pt x="487" y="597"/>
                    <a:pt x="546" y="535"/>
                    <a:pt x="546" y="465"/>
                  </a:cubicBezTo>
                  <a:cubicBezTo>
                    <a:pt x="560" y="385"/>
                    <a:pt x="493" y="305"/>
                    <a:pt x="453" y="238"/>
                  </a:cubicBezTo>
                  <a:cubicBezTo>
                    <a:pt x="413" y="171"/>
                    <a:pt x="359" y="105"/>
                    <a:pt x="293" y="37"/>
                  </a:cubicBezTo>
                  <a:cubicBezTo>
                    <a:pt x="267" y="11"/>
                    <a:pt x="237" y="0"/>
                    <a:pt x="207"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41" name="Google Shape;741;p35"/>
            <p:cNvSpPr/>
            <p:nvPr/>
          </p:nvSpPr>
          <p:spPr>
            <a:xfrm>
              <a:off x="2684212" y="2730282"/>
              <a:ext cx="19350" cy="16672"/>
            </a:xfrm>
            <a:custGeom>
              <a:avLst/>
              <a:gdLst/>
              <a:ahLst/>
              <a:cxnLst/>
              <a:rect l="l" t="t" r="r" b="b"/>
              <a:pathLst>
                <a:path w="448" h="386" extrusionOk="0">
                  <a:moveTo>
                    <a:pt x="79" y="0"/>
                  </a:moveTo>
                  <a:cubicBezTo>
                    <a:pt x="23" y="0"/>
                    <a:pt x="1" y="82"/>
                    <a:pt x="46" y="116"/>
                  </a:cubicBezTo>
                  <a:cubicBezTo>
                    <a:pt x="87" y="170"/>
                    <a:pt x="126" y="223"/>
                    <a:pt x="167" y="263"/>
                  </a:cubicBezTo>
                  <a:cubicBezTo>
                    <a:pt x="203" y="325"/>
                    <a:pt x="263" y="385"/>
                    <a:pt x="334" y="385"/>
                  </a:cubicBezTo>
                  <a:cubicBezTo>
                    <a:pt x="341" y="385"/>
                    <a:pt x="347" y="385"/>
                    <a:pt x="354" y="384"/>
                  </a:cubicBezTo>
                  <a:cubicBezTo>
                    <a:pt x="408" y="384"/>
                    <a:pt x="447" y="330"/>
                    <a:pt x="434" y="277"/>
                  </a:cubicBezTo>
                  <a:cubicBezTo>
                    <a:pt x="420" y="197"/>
                    <a:pt x="340" y="156"/>
                    <a:pt x="287" y="116"/>
                  </a:cubicBezTo>
                  <a:cubicBezTo>
                    <a:pt x="233" y="63"/>
                    <a:pt x="180" y="36"/>
                    <a:pt x="113" y="9"/>
                  </a:cubicBezTo>
                  <a:cubicBezTo>
                    <a:pt x="101" y="3"/>
                    <a:pt x="89" y="0"/>
                    <a:pt x="79" y="0"/>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42" name="Google Shape;742;p35"/>
            <p:cNvSpPr/>
            <p:nvPr/>
          </p:nvSpPr>
          <p:spPr>
            <a:xfrm>
              <a:off x="2722006" y="2721298"/>
              <a:ext cx="20257" cy="14383"/>
            </a:xfrm>
            <a:custGeom>
              <a:avLst/>
              <a:gdLst/>
              <a:ahLst/>
              <a:cxnLst/>
              <a:rect l="l" t="t" r="r" b="b"/>
              <a:pathLst>
                <a:path w="469" h="333" extrusionOk="0">
                  <a:moveTo>
                    <a:pt x="139" y="1"/>
                  </a:moveTo>
                  <a:cubicBezTo>
                    <a:pt x="90" y="1"/>
                    <a:pt x="39" y="37"/>
                    <a:pt x="27" y="84"/>
                  </a:cubicBezTo>
                  <a:cubicBezTo>
                    <a:pt x="0" y="150"/>
                    <a:pt x="41" y="203"/>
                    <a:pt x="94" y="217"/>
                  </a:cubicBezTo>
                  <a:cubicBezTo>
                    <a:pt x="148" y="230"/>
                    <a:pt x="175" y="244"/>
                    <a:pt x="214" y="271"/>
                  </a:cubicBezTo>
                  <a:cubicBezTo>
                    <a:pt x="256" y="302"/>
                    <a:pt x="290" y="333"/>
                    <a:pt x="334" y="333"/>
                  </a:cubicBezTo>
                  <a:cubicBezTo>
                    <a:pt x="346" y="333"/>
                    <a:pt x="360" y="330"/>
                    <a:pt x="375" y="324"/>
                  </a:cubicBezTo>
                  <a:cubicBezTo>
                    <a:pt x="401" y="324"/>
                    <a:pt x="428" y="298"/>
                    <a:pt x="442" y="271"/>
                  </a:cubicBezTo>
                  <a:cubicBezTo>
                    <a:pt x="469" y="123"/>
                    <a:pt x="268" y="43"/>
                    <a:pt x="161" y="3"/>
                  </a:cubicBezTo>
                  <a:cubicBezTo>
                    <a:pt x="154" y="1"/>
                    <a:pt x="146" y="1"/>
                    <a:pt x="139" y="1"/>
                  </a:cubicBezTo>
                  <a:close/>
                </a:path>
              </a:pathLst>
            </a:custGeom>
            <a:solidFill>
              <a:srgbClr val="97969A"/>
            </a:solidFill>
            <a:ln>
              <a:noFill/>
            </a:ln>
          </p:spPr>
          <p:txBody>
            <a:bodyPr spcFirstLastPara="1" wrap="square" lIns="121900" tIns="121900" rIns="121900" bIns="121900" anchor="ctr" anchorCtr="0">
              <a:noAutofit/>
            </a:bodyPr>
            <a:lstStyle/>
            <a:p>
              <a:endParaRPr sz="1867"/>
            </a:p>
          </p:txBody>
        </p:sp>
        <p:sp>
          <p:nvSpPr>
            <p:cNvPr id="743" name="Google Shape;743;p35"/>
            <p:cNvSpPr/>
            <p:nvPr/>
          </p:nvSpPr>
          <p:spPr>
            <a:xfrm>
              <a:off x="3040205" y="2705188"/>
              <a:ext cx="14340" cy="13174"/>
            </a:xfrm>
            <a:custGeom>
              <a:avLst/>
              <a:gdLst/>
              <a:ahLst/>
              <a:cxnLst/>
              <a:rect l="l" t="t" r="r" b="b"/>
              <a:pathLst>
                <a:path w="332" h="305" extrusionOk="0">
                  <a:moveTo>
                    <a:pt x="75" y="0"/>
                  </a:moveTo>
                  <a:cubicBezTo>
                    <a:pt x="27" y="0"/>
                    <a:pt x="0" y="78"/>
                    <a:pt x="44" y="122"/>
                  </a:cubicBezTo>
                  <a:cubicBezTo>
                    <a:pt x="124" y="175"/>
                    <a:pt x="177" y="255"/>
                    <a:pt x="258" y="296"/>
                  </a:cubicBezTo>
                  <a:cubicBezTo>
                    <a:pt x="267" y="302"/>
                    <a:pt x="276" y="305"/>
                    <a:pt x="284" y="305"/>
                  </a:cubicBezTo>
                  <a:cubicBezTo>
                    <a:pt x="313" y="305"/>
                    <a:pt x="332" y="273"/>
                    <a:pt x="311" y="243"/>
                  </a:cubicBezTo>
                  <a:cubicBezTo>
                    <a:pt x="272" y="148"/>
                    <a:pt x="191" y="68"/>
                    <a:pt x="111" y="15"/>
                  </a:cubicBezTo>
                  <a:cubicBezTo>
                    <a:pt x="98" y="4"/>
                    <a:pt x="86" y="0"/>
                    <a:pt x="75" y="0"/>
                  </a:cubicBezTo>
                  <a:close/>
                </a:path>
              </a:pathLst>
            </a:custGeom>
            <a:solidFill>
              <a:srgbClr val="C7C7C9"/>
            </a:solidFill>
            <a:ln>
              <a:noFill/>
            </a:ln>
          </p:spPr>
          <p:txBody>
            <a:bodyPr spcFirstLastPara="1" wrap="square" lIns="121900" tIns="121900" rIns="121900" bIns="121900" anchor="ctr" anchorCtr="0">
              <a:noAutofit/>
            </a:bodyPr>
            <a:lstStyle/>
            <a:p>
              <a:endParaRPr sz="1867"/>
            </a:p>
          </p:txBody>
        </p:sp>
        <p:sp>
          <p:nvSpPr>
            <p:cNvPr id="744" name="Google Shape;744;p35"/>
            <p:cNvSpPr/>
            <p:nvPr/>
          </p:nvSpPr>
          <p:spPr>
            <a:xfrm>
              <a:off x="3044308" y="2730714"/>
              <a:ext cx="17925" cy="18184"/>
            </a:xfrm>
            <a:custGeom>
              <a:avLst/>
              <a:gdLst/>
              <a:ahLst/>
              <a:cxnLst/>
              <a:rect l="l" t="t" r="r" b="b"/>
              <a:pathLst>
                <a:path w="415" h="421" extrusionOk="0">
                  <a:moveTo>
                    <a:pt x="88" y="0"/>
                  </a:moveTo>
                  <a:cubicBezTo>
                    <a:pt x="42" y="0"/>
                    <a:pt x="0" y="53"/>
                    <a:pt x="43" y="106"/>
                  </a:cubicBezTo>
                  <a:cubicBezTo>
                    <a:pt x="82" y="160"/>
                    <a:pt x="136" y="213"/>
                    <a:pt x="177" y="267"/>
                  </a:cubicBezTo>
                  <a:cubicBezTo>
                    <a:pt x="216" y="320"/>
                    <a:pt x="257" y="374"/>
                    <a:pt x="310" y="413"/>
                  </a:cubicBezTo>
                  <a:cubicBezTo>
                    <a:pt x="320" y="418"/>
                    <a:pt x="330" y="421"/>
                    <a:pt x="339" y="421"/>
                  </a:cubicBezTo>
                  <a:cubicBezTo>
                    <a:pt x="381" y="421"/>
                    <a:pt x="415" y="377"/>
                    <a:pt x="403" y="333"/>
                  </a:cubicBezTo>
                  <a:cubicBezTo>
                    <a:pt x="377" y="199"/>
                    <a:pt x="230" y="106"/>
                    <a:pt x="123" y="12"/>
                  </a:cubicBezTo>
                  <a:cubicBezTo>
                    <a:pt x="112" y="4"/>
                    <a:pt x="100" y="0"/>
                    <a:pt x="88" y="0"/>
                  </a:cubicBezTo>
                  <a:close/>
                </a:path>
              </a:pathLst>
            </a:custGeom>
            <a:solidFill>
              <a:srgbClr val="C7C7C9"/>
            </a:solidFill>
            <a:ln>
              <a:noFill/>
            </a:ln>
          </p:spPr>
          <p:txBody>
            <a:bodyPr spcFirstLastPara="1" wrap="square" lIns="121900" tIns="121900" rIns="121900" bIns="121900" anchor="ctr" anchorCtr="0">
              <a:noAutofit/>
            </a:bodyPr>
            <a:lstStyle/>
            <a:p>
              <a:endParaRPr sz="1867"/>
            </a:p>
          </p:txBody>
        </p:sp>
      </p:grpSp>
      <p:grpSp>
        <p:nvGrpSpPr>
          <p:cNvPr id="745" name="Google Shape;745;p35"/>
          <p:cNvGrpSpPr/>
          <p:nvPr/>
        </p:nvGrpSpPr>
        <p:grpSpPr>
          <a:xfrm>
            <a:off x="9476655" y="982766"/>
            <a:ext cx="1466712" cy="835573"/>
            <a:chOff x="3609950" y="2260925"/>
            <a:chExt cx="670175" cy="400550"/>
          </a:xfrm>
        </p:grpSpPr>
        <p:sp>
          <p:nvSpPr>
            <p:cNvPr id="746" name="Google Shape;746;p35"/>
            <p:cNvSpPr/>
            <p:nvPr/>
          </p:nvSpPr>
          <p:spPr>
            <a:xfrm>
              <a:off x="4149025" y="2446425"/>
              <a:ext cx="128750" cy="87625"/>
            </a:xfrm>
            <a:custGeom>
              <a:avLst/>
              <a:gdLst/>
              <a:ahLst/>
              <a:cxnLst/>
              <a:rect l="l" t="t" r="r" b="b"/>
              <a:pathLst>
                <a:path w="5150" h="3505" extrusionOk="0">
                  <a:moveTo>
                    <a:pt x="3184" y="0"/>
                  </a:moveTo>
                  <a:cubicBezTo>
                    <a:pt x="3184" y="0"/>
                    <a:pt x="482" y="1459"/>
                    <a:pt x="241" y="1780"/>
                  </a:cubicBezTo>
                  <a:cubicBezTo>
                    <a:pt x="0" y="2101"/>
                    <a:pt x="295" y="3505"/>
                    <a:pt x="295" y="3505"/>
                  </a:cubicBezTo>
                  <a:cubicBezTo>
                    <a:pt x="2221" y="3144"/>
                    <a:pt x="3678" y="2636"/>
                    <a:pt x="4468" y="2288"/>
                  </a:cubicBezTo>
                  <a:cubicBezTo>
                    <a:pt x="4882" y="2087"/>
                    <a:pt x="5123" y="1940"/>
                    <a:pt x="5123" y="1873"/>
                  </a:cubicBezTo>
                  <a:cubicBezTo>
                    <a:pt x="5150" y="1606"/>
                    <a:pt x="4026" y="1833"/>
                    <a:pt x="3518" y="1191"/>
                  </a:cubicBezTo>
                  <a:cubicBezTo>
                    <a:pt x="3371" y="1004"/>
                    <a:pt x="3277" y="576"/>
                    <a:pt x="3184" y="0"/>
                  </a:cubicBezTo>
                  <a:close/>
                </a:path>
              </a:pathLst>
            </a:custGeom>
            <a:solidFill>
              <a:srgbClr val="71AA73"/>
            </a:solidFill>
            <a:ln>
              <a:noFill/>
            </a:ln>
          </p:spPr>
          <p:txBody>
            <a:bodyPr spcFirstLastPara="1" wrap="square" lIns="121900" tIns="121900" rIns="121900" bIns="121900" anchor="ctr" anchorCtr="0">
              <a:noAutofit/>
            </a:bodyPr>
            <a:lstStyle/>
            <a:p>
              <a:endParaRPr sz="1867"/>
            </a:p>
          </p:txBody>
        </p:sp>
        <p:sp>
          <p:nvSpPr>
            <p:cNvPr id="747" name="Google Shape;747;p35"/>
            <p:cNvSpPr/>
            <p:nvPr/>
          </p:nvSpPr>
          <p:spPr>
            <a:xfrm>
              <a:off x="3811950" y="2430350"/>
              <a:ext cx="108375" cy="90325"/>
            </a:xfrm>
            <a:custGeom>
              <a:avLst/>
              <a:gdLst/>
              <a:ahLst/>
              <a:cxnLst/>
              <a:rect l="l" t="t" r="r" b="b"/>
              <a:pathLst>
                <a:path w="4335" h="3613" extrusionOk="0">
                  <a:moveTo>
                    <a:pt x="178" y="1"/>
                  </a:moveTo>
                  <a:cubicBezTo>
                    <a:pt x="160" y="1"/>
                    <a:pt x="145" y="5"/>
                    <a:pt x="134" y="15"/>
                  </a:cubicBezTo>
                  <a:cubicBezTo>
                    <a:pt x="0" y="122"/>
                    <a:pt x="375" y="750"/>
                    <a:pt x="388" y="791"/>
                  </a:cubicBezTo>
                  <a:cubicBezTo>
                    <a:pt x="388" y="791"/>
                    <a:pt x="535" y="964"/>
                    <a:pt x="682" y="1246"/>
                  </a:cubicBezTo>
                  <a:cubicBezTo>
                    <a:pt x="1110" y="1820"/>
                    <a:pt x="2019" y="2837"/>
                    <a:pt x="3678" y="3613"/>
                  </a:cubicBezTo>
                  <a:cubicBezTo>
                    <a:pt x="3678" y="3613"/>
                    <a:pt x="4334" y="2717"/>
                    <a:pt x="4186" y="1941"/>
                  </a:cubicBezTo>
                  <a:cubicBezTo>
                    <a:pt x="4079" y="1460"/>
                    <a:pt x="3464" y="1192"/>
                    <a:pt x="2902" y="764"/>
                  </a:cubicBezTo>
                  <a:cubicBezTo>
                    <a:pt x="2435" y="417"/>
                    <a:pt x="1725" y="15"/>
                    <a:pt x="1725" y="15"/>
                  </a:cubicBezTo>
                  <a:cubicBezTo>
                    <a:pt x="1645" y="108"/>
                    <a:pt x="1565" y="176"/>
                    <a:pt x="1484" y="215"/>
                  </a:cubicBezTo>
                  <a:cubicBezTo>
                    <a:pt x="1362" y="256"/>
                    <a:pt x="1245" y="272"/>
                    <a:pt x="1133" y="272"/>
                  </a:cubicBezTo>
                  <a:cubicBezTo>
                    <a:pt x="678" y="272"/>
                    <a:pt x="322" y="1"/>
                    <a:pt x="178" y="1"/>
                  </a:cubicBezTo>
                  <a:close/>
                </a:path>
              </a:pathLst>
            </a:custGeom>
            <a:solidFill>
              <a:srgbClr val="71AA73"/>
            </a:solidFill>
            <a:ln>
              <a:noFill/>
            </a:ln>
          </p:spPr>
          <p:txBody>
            <a:bodyPr spcFirstLastPara="1" wrap="square" lIns="121900" tIns="121900" rIns="121900" bIns="121900" anchor="ctr" anchorCtr="0">
              <a:noAutofit/>
            </a:bodyPr>
            <a:lstStyle/>
            <a:p>
              <a:endParaRPr sz="1867"/>
            </a:p>
          </p:txBody>
        </p:sp>
        <p:sp>
          <p:nvSpPr>
            <p:cNvPr id="748" name="Google Shape;748;p35"/>
            <p:cNvSpPr/>
            <p:nvPr/>
          </p:nvSpPr>
          <p:spPr>
            <a:xfrm>
              <a:off x="4054050" y="2314325"/>
              <a:ext cx="155200" cy="163250"/>
            </a:xfrm>
            <a:custGeom>
              <a:avLst/>
              <a:gdLst/>
              <a:ahLst/>
              <a:cxnLst/>
              <a:rect l="l" t="t" r="r" b="b"/>
              <a:pathLst>
                <a:path w="6208" h="6530" extrusionOk="0">
                  <a:moveTo>
                    <a:pt x="3565" y="0"/>
                  </a:moveTo>
                  <a:cubicBezTo>
                    <a:pt x="3554" y="0"/>
                    <a:pt x="3543" y="1"/>
                    <a:pt x="3532" y="1"/>
                  </a:cubicBezTo>
                  <a:cubicBezTo>
                    <a:pt x="2635" y="68"/>
                    <a:pt x="655" y="1539"/>
                    <a:pt x="402" y="1901"/>
                  </a:cubicBezTo>
                  <a:cubicBezTo>
                    <a:pt x="1" y="2449"/>
                    <a:pt x="13" y="4348"/>
                    <a:pt x="161" y="4535"/>
                  </a:cubicBezTo>
                  <a:cubicBezTo>
                    <a:pt x="492" y="4947"/>
                    <a:pt x="2258" y="6529"/>
                    <a:pt x="3148" y="6529"/>
                  </a:cubicBezTo>
                  <a:cubicBezTo>
                    <a:pt x="3156" y="6529"/>
                    <a:pt x="3163" y="6529"/>
                    <a:pt x="3170" y="6529"/>
                  </a:cubicBezTo>
                  <a:cubicBezTo>
                    <a:pt x="4067" y="6502"/>
                    <a:pt x="5859" y="4951"/>
                    <a:pt x="6033" y="4482"/>
                  </a:cubicBezTo>
                  <a:cubicBezTo>
                    <a:pt x="6207" y="4000"/>
                    <a:pt x="5993" y="2261"/>
                    <a:pt x="5886" y="2128"/>
                  </a:cubicBezTo>
                  <a:cubicBezTo>
                    <a:pt x="5793" y="2009"/>
                    <a:pt x="4424" y="0"/>
                    <a:pt x="3565" y="0"/>
                  </a:cubicBezTo>
                  <a:close/>
                </a:path>
              </a:pathLst>
            </a:custGeom>
            <a:solidFill>
              <a:srgbClr val="71AA73"/>
            </a:solidFill>
            <a:ln>
              <a:noFill/>
            </a:ln>
          </p:spPr>
          <p:txBody>
            <a:bodyPr spcFirstLastPara="1" wrap="square" lIns="121900" tIns="121900" rIns="121900" bIns="121900" anchor="ctr" anchorCtr="0">
              <a:noAutofit/>
            </a:bodyPr>
            <a:lstStyle/>
            <a:p>
              <a:endParaRPr sz="1867"/>
            </a:p>
          </p:txBody>
        </p:sp>
        <p:sp>
          <p:nvSpPr>
            <p:cNvPr id="749" name="Google Shape;749;p35"/>
            <p:cNvSpPr/>
            <p:nvPr/>
          </p:nvSpPr>
          <p:spPr>
            <a:xfrm>
              <a:off x="3867450" y="2303175"/>
              <a:ext cx="153175" cy="147725"/>
            </a:xfrm>
            <a:custGeom>
              <a:avLst/>
              <a:gdLst/>
              <a:ahLst/>
              <a:cxnLst/>
              <a:rect l="l" t="t" r="r" b="b"/>
              <a:pathLst>
                <a:path w="6127" h="5909" extrusionOk="0">
                  <a:moveTo>
                    <a:pt x="3807" y="1"/>
                  </a:moveTo>
                  <a:cubicBezTo>
                    <a:pt x="3118" y="1"/>
                    <a:pt x="1552" y="661"/>
                    <a:pt x="1552" y="661"/>
                  </a:cubicBezTo>
                  <a:cubicBezTo>
                    <a:pt x="723" y="1812"/>
                    <a:pt x="308" y="2989"/>
                    <a:pt x="1" y="3872"/>
                  </a:cubicBezTo>
                  <a:cubicBezTo>
                    <a:pt x="81" y="4326"/>
                    <a:pt x="1672" y="5864"/>
                    <a:pt x="2087" y="5905"/>
                  </a:cubicBezTo>
                  <a:cubicBezTo>
                    <a:pt x="2110" y="5907"/>
                    <a:pt x="2137" y="5908"/>
                    <a:pt x="2169" y="5908"/>
                  </a:cubicBezTo>
                  <a:cubicBezTo>
                    <a:pt x="2704" y="5908"/>
                    <a:pt x="4466" y="5604"/>
                    <a:pt x="4882" y="5276"/>
                  </a:cubicBezTo>
                  <a:cubicBezTo>
                    <a:pt x="5324" y="4915"/>
                    <a:pt x="6127" y="2574"/>
                    <a:pt x="5966" y="2079"/>
                  </a:cubicBezTo>
                  <a:cubicBezTo>
                    <a:pt x="5819" y="1584"/>
                    <a:pt x="4508" y="233"/>
                    <a:pt x="4013" y="32"/>
                  </a:cubicBezTo>
                  <a:cubicBezTo>
                    <a:pt x="3960" y="11"/>
                    <a:pt x="3890" y="1"/>
                    <a:pt x="3807" y="1"/>
                  </a:cubicBezTo>
                  <a:close/>
                </a:path>
              </a:pathLst>
            </a:custGeom>
            <a:solidFill>
              <a:srgbClr val="71AA73"/>
            </a:solidFill>
            <a:ln>
              <a:noFill/>
            </a:ln>
          </p:spPr>
          <p:txBody>
            <a:bodyPr spcFirstLastPara="1" wrap="square" lIns="121900" tIns="121900" rIns="121900" bIns="121900" anchor="ctr" anchorCtr="0">
              <a:noAutofit/>
            </a:bodyPr>
            <a:lstStyle/>
            <a:p>
              <a:endParaRPr sz="1867"/>
            </a:p>
          </p:txBody>
        </p:sp>
        <p:sp>
          <p:nvSpPr>
            <p:cNvPr id="750" name="Google Shape;750;p35"/>
            <p:cNvSpPr/>
            <p:nvPr/>
          </p:nvSpPr>
          <p:spPr>
            <a:xfrm>
              <a:off x="3971125" y="2260925"/>
              <a:ext cx="183950" cy="74500"/>
            </a:xfrm>
            <a:custGeom>
              <a:avLst/>
              <a:gdLst/>
              <a:ahLst/>
              <a:cxnLst/>
              <a:rect l="l" t="t" r="r" b="b"/>
              <a:pathLst>
                <a:path w="7358" h="2980" extrusionOk="0">
                  <a:moveTo>
                    <a:pt x="3818" y="0"/>
                  </a:moveTo>
                  <a:cubicBezTo>
                    <a:pt x="2492" y="0"/>
                    <a:pt x="1127" y="195"/>
                    <a:pt x="0" y="559"/>
                  </a:cubicBezTo>
                  <a:cubicBezTo>
                    <a:pt x="0" y="559"/>
                    <a:pt x="1763" y="2980"/>
                    <a:pt x="3202" y="2980"/>
                  </a:cubicBezTo>
                  <a:cubicBezTo>
                    <a:pt x="3214" y="2980"/>
                    <a:pt x="3225" y="2980"/>
                    <a:pt x="3237" y="2979"/>
                  </a:cubicBezTo>
                  <a:cubicBezTo>
                    <a:pt x="4668" y="2926"/>
                    <a:pt x="7063" y="826"/>
                    <a:pt x="7357" y="586"/>
                  </a:cubicBezTo>
                  <a:cubicBezTo>
                    <a:pt x="6389" y="188"/>
                    <a:pt x="5122" y="0"/>
                    <a:pt x="3818" y="0"/>
                  </a:cubicBezTo>
                  <a:close/>
                </a:path>
              </a:pathLst>
            </a:custGeom>
            <a:solidFill>
              <a:srgbClr val="71AA73"/>
            </a:solidFill>
            <a:ln>
              <a:noFill/>
            </a:ln>
          </p:spPr>
          <p:txBody>
            <a:bodyPr spcFirstLastPara="1" wrap="square" lIns="121900" tIns="121900" rIns="121900" bIns="121900" anchor="ctr" anchorCtr="0">
              <a:noAutofit/>
            </a:bodyPr>
            <a:lstStyle/>
            <a:p>
              <a:endParaRPr sz="1867"/>
            </a:p>
          </p:txBody>
        </p:sp>
        <p:sp>
          <p:nvSpPr>
            <p:cNvPr id="751" name="Google Shape;751;p35"/>
            <p:cNvSpPr/>
            <p:nvPr/>
          </p:nvSpPr>
          <p:spPr>
            <a:xfrm>
              <a:off x="3855075" y="2274875"/>
              <a:ext cx="373550" cy="266550"/>
            </a:xfrm>
            <a:custGeom>
              <a:avLst/>
              <a:gdLst/>
              <a:ahLst/>
              <a:cxnLst/>
              <a:rect l="l" t="t" r="r" b="b"/>
              <a:pathLst>
                <a:path w="14942" h="10662" extrusionOk="0">
                  <a:moveTo>
                    <a:pt x="11524" y="1578"/>
                  </a:moveTo>
                  <a:cubicBezTo>
                    <a:pt x="12383" y="1578"/>
                    <a:pt x="13752" y="3587"/>
                    <a:pt x="13845" y="3706"/>
                  </a:cubicBezTo>
                  <a:cubicBezTo>
                    <a:pt x="13952" y="3839"/>
                    <a:pt x="14166" y="5578"/>
                    <a:pt x="13992" y="6060"/>
                  </a:cubicBezTo>
                  <a:cubicBezTo>
                    <a:pt x="13818" y="6529"/>
                    <a:pt x="12026" y="8080"/>
                    <a:pt x="11129" y="8107"/>
                  </a:cubicBezTo>
                  <a:cubicBezTo>
                    <a:pt x="11122" y="8107"/>
                    <a:pt x="11115" y="8107"/>
                    <a:pt x="11107" y="8107"/>
                  </a:cubicBezTo>
                  <a:cubicBezTo>
                    <a:pt x="10217" y="8107"/>
                    <a:pt x="8451" y="6525"/>
                    <a:pt x="8120" y="6113"/>
                  </a:cubicBezTo>
                  <a:cubicBezTo>
                    <a:pt x="7972" y="5926"/>
                    <a:pt x="7960" y="4027"/>
                    <a:pt x="8361" y="3479"/>
                  </a:cubicBezTo>
                  <a:cubicBezTo>
                    <a:pt x="8614" y="3117"/>
                    <a:pt x="10594" y="1646"/>
                    <a:pt x="11491" y="1579"/>
                  </a:cubicBezTo>
                  <a:cubicBezTo>
                    <a:pt x="11502" y="1579"/>
                    <a:pt x="11513" y="1578"/>
                    <a:pt x="11524" y="1578"/>
                  </a:cubicBezTo>
                  <a:close/>
                  <a:moveTo>
                    <a:pt x="4642" y="1"/>
                  </a:moveTo>
                  <a:cubicBezTo>
                    <a:pt x="3706" y="308"/>
                    <a:pt x="2930" y="723"/>
                    <a:pt x="2475" y="1258"/>
                  </a:cubicBezTo>
                  <a:cubicBezTo>
                    <a:pt x="2315" y="1432"/>
                    <a:pt x="2167" y="1619"/>
                    <a:pt x="2047" y="1793"/>
                  </a:cubicBezTo>
                  <a:cubicBezTo>
                    <a:pt x="2047" y="1793"/>
                    <a:pt x="3613" y="1133"/>
                    <a:pt x="4302" y="1133"/>
                  </a:cubicBezTo>
                  <a:cubicBezTo>
                    <a:pt x="4385" y="1133"/>
                    <a:pt x="4455" y="1143"/>
                    <a:pt x="4508" y="1164"/>
                  </a:cubicBezTo>
                  <a:cubicBezTo>
                    <a:pt x="5003" y="1365"/>
                    <a:pt x="6314" y="2716"/>
                    <a:pt x="6461" y="3211"/>
                  </a:cubicBezTo>
                  <a:cubicBezTo>
                    <a:pt x="6622" y="3706"/>
                    <a:pt x="5819" y="6047"/>
                    <a:pt x="5377" y="6408"/>
                  </a:cubicBezTo>
                  <a:cubicBezTo>
                    <a:pt x="4961" y="6736"/>
                    <a:pt x="3199" y="7040"/>
                    <a:pt x="2664" y="7040"/>
                  </a:cubicBezTo>
                  <a:cubicBezTo>
                    <a:pt x="2632" y="7040"/>
                    <a:pt x="2605" y="7039"/>
                    <a:pt x="2582" y="7037"/>
                  </a:cubicBezTo>
                  <a:cubicBezTo>
                    <a:pt x="2167" y="6996"/>
                    <a:pt x="576" y="5458"/>
                    <a:pt x="496" y="5004"/>
                  </a:cubicBezTo>
                  <a:cubicBezTo>
                    <a:pt x="308" y="5552"/>
                    <a:pt x="175" y="5993"/>
                    <a:pt x="0" y="6234"/>
                  </a:cubicBezTo>
                  <a:cubicBezTo>
                    <a:pt x="0" y="6234"/>
                    <a:pt x="710" y="6636"/>
                    <a:pt x="1177" y="6983"/>
                  </a:cubicBezTo>
                  <a:cubicBezTo>
                    <a:pt x="1739" y="7411"/>
                    <a:pt x="2354" y="7679"/>
                    <a:pt x="2461" y="8160"/>
                  </a:cubicBezTo>
                  <a:cubicBezTo>
                    <a:pt x="2609" y="8936"/>
                    <a:pt x="1953" y="9832"/>
                    <a:pt x="1953" y="9832"/>
                  </a:cubicBezTo>
                  <a:cubicBezTo>
                    <a:pt x="2408" y="10033"/>
                    <a:pt x="2916" y="10233"/>
                    <a:pt x="3478" y="10381"/>
                  </a:cubicBezTo>
                  <a:cubicBezTo>
                    <a:pt x="3478" y="10381"/>
                    <a:pt x="3692" y="8280"/>
                    <a:pt x="3986" y="8053"/>
                  </a:cubicBezTo>
                  <a:cubicBezTo>
                    <a:pt x="4260" y="7819"/>
                    <a:pt x="6355" y="6699"/>
                    <a:pt x="7024" y="6699"/>
                  </a:cubicBezTo>
                  <a:cubicBezTo>
                    <a:pt x="7043" y="6699"/>
                    <a:pt x="7060" y="6700"/>
                    <a:pt x="7077" y="6702"/>
                  </a:cubicBezTo>
                  <a:cubicBezTo>
                    <a:pt x="7678" y="6769"/>
                    <a:pt x="9966" y="8508"/>
                    <a:pt x="10046" y="8815"/>
                  </a:cubicBezTo>
                  <a:cubicBezTo>
                    <a:pt x="10139" y="9110"/>
                    <a:pt x="10234" y="10661"/>
                    <a:pt x="10234" y="10661"/>
                  </a:cubicBezTo>
                  <a:cubicBezTo>
                    <a:pt x="10876" y="10581"/>
                    <a:pt x="11491" y="10474"/>
                    <a:pt x="12053" y="10367"/>
                  </a:cubicBezTo>
                  <a:cubicBezTo>
                    <a:pt x="12053" y="10367"/>
                    <a:pt x="11758" y="8963"/>
                    <a:pt x="11999" y="8642"/>
                  </a:cubicBezTo>
                  <a:cubicBezTo>
                    <a:pt x="12240" y="8321"/>
                    <a:pt x="14942" y="6862"/>
                    <a:pt x="14942" y="6862"/>
                  </a:cubicBezTo>
                  <a:cubicBezTo>
                    <a:pt x="14728" y="5485"/>
                    <a:pt x="14527" y="3265"/>
                    <a:pt x="13631" y="1351"/>
                  </a:cubicBezTo>
                  <a:cubicBezTo>
                    <a:pt x="13350" y="777"/>
                    <a:pt x="12775" y="335"/>
                    <a:pt x="11999" y="28"/>
                  </a:cubicBezTo>
                  <a:cubicBezTo>
                    <a:pt x="11705" y="268"/>
                    <a:pt x="9310" y="2368"/>
                    <a:pt x="7879" y="2421"/>
                  </a:cubicBezTo>
                  <a:cubicBezTo>
                    <a:pt x="7867" y="2422"/>
                    <a:pt x="7856" y="2422"/>
                    <a:pt x="7844" y="2422"/>
                  </a:cubicBezTo>
                  <a:cubicBezTo>
                    <a:pt x="6405" y="2422"/>
                    <a:pt x="4642" y="1"/>
                    <a:pt x="4642" y="1"/>
                  </a:cubicBezTo>
                  <a:close/>
                </a:path>
              </a:pathLst>
            </a:custGeom>
            <a:solidFill>
              <a:srgbClr val="00857F"/>
            </a:solidFill>
            <a:ln>
              <a:noFill/>
            </a:ln>
          </p:spPr>
          <p:txBody>
            <a:bodyPr spcFirstLastPara="1" wrap="square" lIns="121900" tIns="121900" rIns="121900" bIns="121900" anchor="ctr" anchorCtr="0">
              <a:noAutofit/>
            </a:bodyPr>
            <a:lstStyle/>
            <a:p>
              <a:endParaRPr sz="1867"/>
            </a:p>
          </p:txBody>
        </p:sp>
        <p:sp>
          <p:nvSpPr>
            <p:cNvPr id="752" name="Google Shape;752;p35"/>
            <p:cNvSpPr/>
            <p:nvPr/>
          </p:nvSpPr>
          <p:spPr>
            <a:xfrm>
              <a:off x="3942000" y="2442350"/>
              <a:ext cx="168925" cy="103975"/>
            </a:xfrm>
            <a:custGeom>
              <a:avLst/>
              <a:gdLst/>
              <a:ahLst/>
              <a:cxnLst/>
              <a:rect l="l" t="t" r="r" b="b"/>
              <a:pathLst>
                <a:path w="6757" h="4159" extrusionOk="0">
                  <a:moveTo>
                    <a:pt x="3547" y="0"/>
                  </a:moveTo>
                  <a:cubicBezTo>
                    <a:pt x="2878" y="0"/>
                    <a:pt x="783" y="1120"/>
                    <a:pt x="509" y="1354"/>
                  </a:cubicBezTo>
                  <a:cubicBezTo>
                    <a:pt x="215" y="1581"/>
                    <a:pt x="1" y="3682"/>
                    <a:pt x="1" y="3682"/>
                  </a:cubicBezTo>
                  <a:cubicBezTo>
                    <a:pt x="1003" y="3968"/>
                    <a:pt x="2196" y="4158"/>
                    <a:pt x="3609" y="4158"/>
                  </a:cubicBezTo>
                  <a:cubicBezTo>
                    <a:pt x="3781" y="4158"/>
                    <a:pt x="3956" y="4155"/>
                    <a:pt x="4135" y="4149"/>
                  </a:cubicBezTo>
                  <a:cubicBezTo>
                    <a:pt x="5057" y="4123"/>
                    <a:pt x="5940" y="4056"/>
                    <a:pt x="6757" y="3962"/>
                  </a:cubicBezTo>
                  <a:cubicBezTo>
                    <a:pt x="6757" y="3962"/>
                    <a:pt x="6662" y="2411"/>
                    <a:pt x="6569" y="2116"/>
                  </a:cubicBezTo>
                  <a:cubicBezTo>
                    <a:pt x="6489" y="1809"/>
                    <a:pt x="4201" y="70"/>
                    <a:pt x="3600" y="3"/>
                  </a:cubicBezTo>
                  <a:cubicBezTo>
                    <a:pt x="3583" y="1"/>
                    <a:pt x="3566" y="0"/>
                    <a:pt x="3547" y="0"/>
                  </a:cubicBezTo>
                  <a:close/>
                </a:path>
              </a:pathLst>
            </a:custGeom>
            <a:solidFill>
              <a:srgbClr val="71AA73"/>
            </a:solidFill>
            <a:ln>
              <a:noFill/>
            </a:ln>
          </p:spPr>
          <p:txBody>
            <a:bodyPr spcFirstLastPara="1" wrap="square" lIns="121900" tIns="121900" rIns="121900" bIns="121900" anchor="ctr" anchorCtr="0">
              <a:noAutofit/>
            </a:bodyPr>
            <a:lstStyle/>
            <a:p>
              <a:endParaRPr sz="1867"/>
            </a:p>
          </p:txBody>
        </p:sp>
        <p:sp>
          <p:nvSpPr>
            <p:cNvPr id="753" name="Google Shape;753;p35"/>
            <p:cNvSpPr/>
            <p:nvPr/>
          </p:nvSpPr>
          <p:spPr>
            <a:xfrm>
              <a:off x="3824300" y="2461475"/>
              <a:ext cx="436450" cy="115800"/>
            </a:xfrm>
            <a:custGeom>
              <a:avLst/>
              <a:gdLst/>
              <a:ahLst/>
              <a:cxnLst/>
              <a:rect l="l" t="t" r="r" b="b"/>
              <a:pathLst>
                <a:path w="17458" h="4632" extrusionOk="0">
                  <a:moveTo>
                    <a:pt x="188" y="1"/>
                  </a:moveTo>
                  <a:lnTo>
                    <a:pt x="188" y="1"/>
                  </a:lnTo>
                  <a:cubicBezTo>
                    <a:pt x="482" y="549"/>
                    <a:pt x="790" y="1512"/>
                    <a:pt x="1" y="2275"/>
                  </a:cubicBezTo>
                  <a:cubicBezTo>
                    <a:pt x="148" y="2368"/>
                    <a:pt x="295" y="2475"/>
                    <a:pt x="455" y="2569"/>
                  </a:cubicBezTo>
                  <a:cubicBezTo>
                    <a:pt x="1192" y="3051"/>
                    <a:pt x="2021" y="3479"/>
                    <a:pt x="3064" y="3826"/>
                  </a:cubicBezTo>
                  <a:cubicBezTo>
                    <a:pt x="3157" y="3866"/>
                    <a:pt x="3264" y="3893"/>
                    <a:pt x="3371" y="3933"/>
                  </a:cubicBezTo>
                  <a:cubicBezTo>
                    <a:pt x="3371" y="3933"/>
                    <a:pt x="3857" y="3734"/>
                    <a:pt x="4474" y="3734"/>
                  </a:cubicBezTo>
                  <a:cubicBezTo>
                    <a:pt x="5021" y="3734"/>
                    <a:pt x="5672" y="3891"/>
                    <a:pt x="6180" y="4481"/>
                  </a:cubicBezTo>
                  <a:cubicBezTo>
                    <a:pt x="7076" y="4588"/>
                    <a:pt x="8014" y="4631"/>
                    <a:pt x="9131" y="4631"/>
                  </a:cubicBezTo>
                  <a:cubicBezTo>
                    <a:pt x="9281" y="4631"/>
                    <a:pt x="9435" y="4631"/>
                    <a:pt x="9592" y="4629"/>
                  </a:cubicBezTo>
                  <a:lnTo>
                    <a:pt x="9952" y="4629"/>
                  </a:lnTo>
                  <a:cubicBezTo>
                    <a:pt x="10448" y="4615"/>
                    <a:pt x="11358" y="4576"/>
                    <a:pt x="12454" y="4335"/>
                  </a:cubicBezTo>
                  <a:cubicBezTo>
                    <a:pt x="12454" y="4335"/>
                    <a:pt x="13058" y="3297"/>
                    <a:pt x="14297" y="3297"/>
                  </a:cubicBezTo>
                  <a:cubicBezTo>
                    <a:pt x="14533" y="3297"/>
                    <a:pt x="14793" y="3335"/>
                    <a:pt x="15076" y="3425"/>
                  </a:cubicBezTo>
                  <a:cubicBezTo>
                    <a:pt x="15932" y="2997"/>
                    <a:pt x="16708" y="2462"/>
                    <a:pt x="17457" y="1686"/>
                  </a:cubicBezTo>
                  <a:lnTo>
                    <a:pt x="17457" y="1686"/>
                  </a:lnTo>
                  <a:cubicBezTo>
                    <a:pt x="16667" y="2034"/>
                    <a:pt x="15210" y="2542"/>
                    <a:pt x="13284" y="2903"/>
                  </a:cubicBezTo>
                  <a:cubicBezTo>
                    <a:pt x="12722" y="3010"/>
                    <a:pt x="12107" y="3117"/>
                    <a:pt x="11465" y="3197"/>
                  </a:cubicBezTo>
                  <a:cubicBezTo>
                    <a:pt x="10648" y="3291"/>
                    <a:pt x="9765" y="3358"/>
                    <a:pt x="8843" y="3384"/>
                  </a:cubicBezTo>
                  <a:cubicBezTo>
                    <a:pt x="8664" y="3390"/>
                    <a:pt x="8489" y="3393"/>
                    <a:pt x="8317" y="3393"/>
                  </a:cubicBezTo>
                  <a:cubicBezTo>
                    <a:pt x="6904" y="3393"/>
                    <a:pt x="5711" y="3203"/>
                    <a:pt x="4709" y="2917"/>
                  </a:cubicBezTo>
                  <a:cubicBezTo>
                    <a:pt x="4147" y="2769"/>
                    <a:pt x="3639" y="2569"/>
                    <a:pt x="3184" y="2368"/>
                  </a:cubicBezTo>
                  <a:cubicBezTo>
                    <a:pt x="1525" y="1592"/>
                    <a:pt x="616" y="575"/>
                    <a:pt x="188" y="1"/>
                  </a:cubicBezTo>
                  <a:close/>
                </a:path>
              </a:pathLst>
            </a:custGeom>
            <a:solidFill>
              <a:srgbClr val="EDDE70"/>
            </a:solidFill>
            <a:ln>
              <a:noFill/>
            </a:ln>
          </p:spPr>
          <p:txBody>
            <a:bodyPr spcFirstLastPara="1" wrap="square" lIns="121900" tIns="121900" rIns="121900" bIns="121900" anchor="ctr" anchorCtr="0">
              <a:noAutofit/>
            </a:bodyPr>
            <a:lstStyle/>
            <a:p>
              <a:endParaRPr sz="1867"/>
            </a:p>
          </p:txBody>
        </p:sp>
        <p:sp>
          <p:nvSpPr>
            <p:cNvPr id="754" name="Google Shape;754;p35"/>
            <p:cNvSpPr/>
            <p:nvPr/>
          </p:nvSpPr>
          <p:spPr>
            <a:xfrm>
              <a:off x="3806600" y="2600925"/>
              <a:ext cx="17400" cy="22750"/>
            </a:xfrm>
            <a:custGeom>
              <a:avLst/>
              <a:gdLst/>
              <a:ahLst/>
              <a:cxnLst/>
              <a:rect l="l" t="t" r="r" b="b"/>
              <a:pathLst>
                <a:path w="696" h="910" extrusionOk="0">
                  <a:moveTo>
                    <a:pt x="321" y="0"/>
                  </a:moveTo>
                  <a:cubicBezTo>
                    <a:pt x="161" y="175"/>
                    <a:pt x="0" y="428"/>
                    <a:pt x="93" y="642"/>
                  </a:cubicBezTo>
                  <a:cubicBezTo>
                    <a:pt x="120" y="723"/>
                    <a:pt x="241" y="817"/>
                    <a:pt x="401" y="910"/>
                  </a:cubicBezTo>
                  <a:cubicBezTo>
                    <a:pt x="401" y="883"/>
                    <a:pt x="428" y="817"/>
                    <a:pt x="468" y="736"/>
                  </a:cubicBezTo>
                  <a:cubicBezTo>
                    <a:pt x="696" y="121"/>
                    <a:pt x="321" y="0"/>
                    <a:pt x="321" y="0"/>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55" name="Google Shape;755;p35"/>
            <p:cNvSpPr/>
            <p:nvPr/>
          </p:nvSpPr>
          <p:spPr>
            <a:xfrm>
              <a:off x="3816625" y="2612050"/>
              <a:ext cx="26775" cy="19650"/>
            </a:xfrm>
            <a:custGeom>
              <a:avLst/>
              <a:gdLst/>
              <a:ahLst/>
              <a:cxnLst/>
              <a:rect l="l" t="t" r="r" b="b"/>
              <a:pathLst>
                <a:path w="1071" h="786" extrusionOk="0">
                  <a:moveTo>
                    <a:pt x="470" y="0"/>
                  </a:moveTo>
                  <a:cubicBezTo>
                    <a:pt x="273" y="0"/>
                    <a:pt x="141" y="154"/>
                    <a:pt x="67" y="291"/>
                  </a:cubicBezTo>
                  <a:cubicBezTo>
                    <a:pt x="54" y="345"/>
                    <a:pt x="27" y="398"/>
                    <a:pt x="0" y="465"/>
                  </a:cubicBezTo>
                  <a:cubicBezTo>
                    <a:pt x="188" y="586"/>
                    <a:pt x="455" y="693"/>
                    <a:pt x="749" y="786"/>
                  </a:cubicBezTo>
                  <a:cubicBezTo>
                    <a:pt x="749" y="786"/>
                    <a:pt x="1070" y="224"/>
                    <a:pt x="642" y="37"/>
                  </a:cubicBezTo>
                  <a:cubicBezTo>
                    <a:pt x="580" y="11"/>
                    <a:pt x="523" y="0"/>
                    <a:pt x="470" y="0"/>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56" name="Google Shape;756;p35"/>
            <p:cNvSpPr/>
            <p:nvPr/>
          </p:nvSpPr>
          <p:spPr>
            <a:xfrm>
              <a:off x="3891525" y="2628675"/>
              <a:ext cx="15725" cy="22100"/>
            </a:xfrm>
            <a:custGeom>
              <a:avLst/>
              <a:gdLst/>
              <a:ahLst/>
              <a:cxnLst/>
              <a:rect l="l" t="t" r="r" b="b"/>
              <a:pathLst>
                <a:path w="629" h="884" extrusionOk="0">
                  <a:moveTo>
                    <a:pt x="241" y="1"/>
                  </a:moveTo>
                  <a:cubicBezTo>
                    <a:pt x="121" y="201"/>
                    <a:pt x="1" y="469"/>
                    <a:pt x="121" y="670"/>
                  </a:cubicBezTo>
                  <a:cubicBezTo>
                    <a:pt x="174" y="736"/>
                    <a:pt x="295" y="816"/>
                    <a:pt x="468" y="884"/>
                  </a:cubicBezTo>
                  <a:cubicBezTo>
                    <a:pt x="468" y="870"/>
                    <a:pt x="482" y="790"/>
                    <a:pt x="522" y="697"/>
                  </a:cubicBezTo>
                  <a:cubicBezTo>
                    <a:pt x="629" y="67"/>
                    <a:pt x="241" y="1"/>
                    <a:pt x="241" y="1"/>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57" name="Google Shape;757;p35"/>
            <p:cNvSpPr/>
            <p:nvPr/>
          </p:nvSpPr>
          <p:spPr>
            <a:xfrm>
              <a:off x="3903225" y="2637300"/>
              <a:ext cx="25775" cy="18475"/>
            </a:xfrm>
            <a:custGeom>
              <a:avLst/>
              <a:gdLst/>
              <a:ahLst/>
              <a:cxnLst/>
              <a:rect l="l" t="t" r="r" b="b"/>
              <a:pathLst>
                <a:path w="1031" h="739" extrusionOk="0">
                  <a:moveTo>
                    <a:pt x="451" y="0"/>
                  </a:moveTo>
                  <a:cubicBezTo>
                    <a:pt x="218" y="0"/>
                    <a:pt x="112" y="191"/>
                    <a:pt x="54" y="352"/>
                  </a:cubicBezTo>
                  <a:cubicBezTo>
                    <a:pt x="41" y="405"/>
                    <a:pt x="27" y="471"/>
                    <a:pt x="0" y="539"/>
                  </a:cubicBezTo>
                  <a:cubicBezTo>
                    <a:pt x="214" y="619"/>
                    <a:pt x="496" y="699"/>
                    <a:pt x="803" y="739"/>
                  </a:cubicBezTo>
                  <a:cubicBezTo>
                    <a:pt x="803" y="739"/>
                    <a:pt x="1031" y="124"/>
                    <a:pt x="576" y="17"/>
                  </a:cubicBezTo>
                  <a:cubicBezTo>
                    <a:pt x="531" y="5"/>
                    <a:pt x="489" y="0"/>
                    <a:pt x="451" y="0"/>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58" name="Google Shape;758;p35"/>
            <p:cNvSpPr/>
            <p:nvPr/>
          </p:nvSpPr>
          <p:spPr>
            <a:xfrm>
              <a:off x="4131625" y="2638050"/>
              <a:ext cx="13400" cy="21075"/>
            </a:xfrm>
            <a:custGeom>
              <a:avLst/>
              <a:gdLst/>
              <a:ahLst/>
              <a:cxnLst/>
              <a:rect l="l" t="t" r="r" b="b"/>
              <a:pathLst>
                <a:path w="536" h="843" extrusionOk="0">
                  <a:moveTo>
                    <a:pt x="135" y="1"/>
                  </a:moveTo>
                  <a:cubicBezTo>
                    <a:pt x="67" y="161"/>
                    <a:pt x="1" y="375"/>
                    <a:pt x="40" y="548"/>
                  </a:cubicBezTo>
                  <a:cubicBezTo>
                    <a:pt x="54" y="589"/>
                    <a:pt x="67" y="629"/>
                    <a:pt x="108" y="669"/>
                  </a:cubicBezTo>
                  <a:cubicBezTo>
                    <a:pt x="161" y="736"/>
                    <a:pt x="295" y="803"/>
                    <a:pt x="469" y="843"/>
                  </a:cubicBezTo>
                  <a:cubicBezTo>
                    <a:pt x="469" y="843"/>
                    <a:pt x="469" y="762"/>
                    <a:pt x="495" y="655"/>
                  </a:cubicBezTo>
                  <a:cubicBezTo>
                    <a:pt x="536" y="1"/>
                    <a:pt x="135" y="1"/>
                    <a:pt x="135" y="1"/>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59" name="Google Shape;759;p35"/>
            <p:cNvSpPr/>
            <p:nvPr/>
          </p:nvSpPr>
          <p:spPr>
            <a:xfrm>
              <a:off x="4143325" y="2644275"/>
              <a:ext cx="24100" cy="17200"/>
            </a:xfrm>
            <a:custGeom>
              <a:avLst/>
              <a:gdLst/>
              <a:ahLst/>
              <a:cxnLst/>
              <a:rect l="l" t="t" r="r" b="b"/>
              <a:pathLst>
                <a:path w="964" h="688" extrusionOk="0">
                  <a:moveTo>
                    <a:pt x="441" y="1"/>
                  </a:moveTo>
                  <a:cubicBezTo>
                    <a:pt x="160" y="1"/>
                    <a:pt x="65" y="232"/>
                    <a:pt x="27" y="406"/>
                  </a:cubicBezTo>
                  <a:cubicBezTo>
                    <a:pt x="27" y="460"/>
                    <a:pt x="14" y="527"/>
                    <a:pt x="1" y="594"/>
                  </a:cubicBezTo>
                  <a:cubicBezTo>
                    <a:pt x="228" y="647"/>
                    <a:pt x="523" y="674"/>
                    <a:pt x="830" y="688"/>
                  </a:cubicBezTo>
                  <a:cubicBezTo>
                    <a:pt x="830" y="688"/>
                    <a:pt x="964" y="46"/>
                    <a:pt x="509" y="5"/>
                  </a:cubicBezTo>
                  <a:cubicBezTo>
                    <a:pt x="485" y="2"/>
                    <a:pt x="463" y="1"/>
                    <a:pt x="441" y="1"/>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60" name="Google Shape;760;p35"/>
            <p:cNvSpPr/>
            <p:nvPr/>
          </p:nvSpPr>
          <p:spPr>
            <a:xfrm>
              <a:off x="4058075" y="2628350"/>
              <a:ext cx="20075" cy="24450"/>
            </a:xfrm>
            <a:custGeom>
              <a:avLst/>
              <a:gdLst/>
              <a:ahLst/>
              <a:cxnLst/>
              <a:rect l="l" t="t" r="r" b="b"/>
              <a:pathLst>
                <a:path w="803" h="978" extrusionOk="0">
                  <a:moveTo>
                    <a:pt x="280" y="0"/>
                  </a:moveTo>
                  <a:cubicBezTo>
                    <a:pt x="161" y="201"/>
                    <a:pt x="0" y="508"/>
                    <a:pt x="134" y="722"/>
                  </a:cubicBezTo>
                  <a:cubicBezTo>
                    <a:pt x="187" y="817"/>
                    <a:pt x="348" y="910"/>
                    <a:pt x="589" y="977"/>
                  </a:cubicBezTo>
                  <a:cubicBezTo>
                    <a:pt x="589" y="977"/>
                    <a:pt x="601" y="924"/>
                    <a:pt x="628" y="843"/>
                  </a:cubicBezTo>
                  <a:cubicBezTo>
                    <a:pt x="803" y="134"/>
                    <a:pt x="280" y="0"/>
                    <a:pt x="280" y="0"/>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61" name="Google Shape;761;p35"/>
            <p:cNvSpPr/>
            <p:nvPr/>
          </p:nvSpPr>
          <p:spPr>
            <a:xfrm>
              <a:off x="4072775" y="2639375"/>
              <a:ext cx="25100" cy="17425"/>
            </a:xfrm>
            <a:custGeom>
              <a:avLst/>
              <a:gdLst/>
              <a:ahLst/>
              <a:cxnLst/>
              <a:rect l="l" t="t" r="r" b="b"/>
              <a:pathLst>
                <a:path w="1004" h="697" extrusionOk="0">
                  <a:moveTo>
                    <a:pt x="462" y="0"/>
                  </a:moveTo>
                  <a:cubicBezTo>
                    <a:pt x="221" y="0"/>
                    <a:pt x="100" y="248"/>
                    <a:pt x="40" y="402"/>
                  </a:cubicBezTo>
                  <a:cubicBezTo>
                    <a:pt x="27" y="456"/>
                    <a:pt x="13" y="495"/>
                    <a:pt x="1" y="536"/>
                  </a:cubicBezTo>
                  <a:cubicBezTo>
                    <a:pt x="201" y="602"/>
                    <a:pt x="468" y="670"/>
                    <a:pt x="736" y="697"/>
                  </a:cubicBezTo>
                  <a:cubicBezTo>
                    <a:pt x="750" y="683"/>
                    <a:pt x="1003" y="121"/>
                    <a:pt x="562" y="14"/>
                  </a:cubicBezTo>
                  <a:cubicBezTo>
                    <a:pt x="527" y="5"/>
                    <a:pt x="493" y="0"/>
                    <a:pt x="462" y="0"/>
                  </a:cubicBezTo>
                  <a:close/>
                </a:path>
              </a:pathLst>
            </a:custGeom>
            <a:solidFill>
              <a:srgbClr val="C8CC5B"/>
            </a:solidFill>
            <a:ln>
              <a:noFill/>
            </a:ln>
          </p:spPr>
          <p:txBody>
            <a:bodyPr spcFirstLastPara="1" wrap="square" lIns="121900" tIns="121900" rIns="121900" bIns="121900" anchor="ctr" anchorCtr="0">
              <a:noAutofit/>
            </a:bodyPr>
            <a:lstStyle/>
            <a:p>
              <a:endParaRPr sz="1867"/>
            </a:p>
          </p:txBody>
        </p:sp>
        <p:sp>
          <p:nvSpPr>
            <p:cNvPr id="762" name="Google Shape;762;p35"/>
            <p:cNvSpPr/>
            <p:nvPr/>
          </p:nvSpPr>
          <p:spPr>
            <a:xfrm>
              <a:off x="4134975" y="2543900"/>
              <a:ext cx="81625" cy="117575"/>
            </a:xfrm>
            <a:custGeom>
              <a:avLst/>
              <a:gdLst/>
              <a:ahLst/>
              <a:cxnLst/>
              <a:rect l="l" t="t" r="r" b="b"/>
              <a:pathLst>
                <a:path w="3265" h="4703" extrusionOk="0">
                  <a:moveTo>
                    <a:pt x="1870" y="0"/>
                  </a:moveTo>
                  <a:cubicBezTo>
                    <a:pt x="631" y="0"/>
                    <a:pt x="27" y="1038"/>
                    <a:pt x="27" y="1038"/>
                  </a:cubicBezTo>
                  <a:cubicBezTo>
                    <a:pt x="27" y="1038"/>
                    <a:pt x="335" y="3271"/>
                    <a:pt x="147" y="3512"/>
                  </a:cubicBezTo>
                  <a:cubicBezTo>
                    <a:pt x="147" y="3512"/>
                    <a:pt x="67" y="3619"/>
                    <a:pt x="1" y="3767"/>
                  </a:cubicBezTo>
                  <a:cubicBezTo>
                    <a:pt x="1" y="3767"/>
                    <a:pt x="402" y="3767"/>
                    <a:pt x="361" y="4421"/>
                  </a:cubicBezTo>
                  <a:cubicBezTo>
                    <a:pt x="399" y="4247"/>
                    <a:pt x="494" y="4016"/>
                    <a:pt x="775" y="4016"/>
                  </a:cubicBezTo>
                  <a:cubicBezTo>
                    <a:pt x="797" y="4016"/>
                    <a:pt x="819" y="4017"/>
                    <a:pt x="843" y="4020"/>
                  </a:cubicBezTo>
                  <a:cubicBezTo>
                    <a:pt x="1298" y="4061"/>
                    <a:pt x="1164" y="4703"/>
                    <a:pt x="1164" y="4703"/>
                  </a:cubicBezTo>
                  <a:cubicBezTo>
                    <a:pt x="1966" y="4703"/>
                    <a:pt x="2890" y="4516"/>
                    <a:pt x="3024" y="3981"/>
                  </a:cubicBezTo>
                  <a:cubicBezTo>
                    <a:pt x="3264" y="3071"/>
                    <a:pt x="2876" y="396"/>
                    <a:pt x="2649" y="128"/>
                  </a:cubicBezTo>
                  <a:cubicBezTo>
                    <a:pt x="2366" y="38"/>
                    <a:pt x="2106" y="0"/>
                    <a:pt x="1870" y="0"/>
                  </a:cubicBezTo>
                  <a:close/>
                </a:path>
              </a:pathLst>
            </a:custGeom>
            <a:solidFill>
              <a:srgbClr val="87CC6A"/>
            </a:solidFill>
            <a:ln>
              <a:noFill/>
            </a:ln>
          </p:spPr>
          <p:txBody>
            <a:bodyPr spcFirstLastPara="1" wrap="square" lIns="121900" tIns="121900" rIns="121900" bIns="121900" anchor="ctr" anchorCtr="0">
              <a:noAutofit/>
            </a:bodyPr>
            <a:lstStyle/>
            <a:p>
              <a:endParaRPr sz="1867"/>
            </a:p>
          </p:txBody>
        </p:sp>
        <p:sp>
          <p:nvSpPr>
            <p:cNvPr id="763" name="Google Shape;763;p35"/>
            <p:cNvSpPr/>
            <p:nvPr/>
          </p:nvSpPr>
          <p:spPr>
            <a:xfrm>
              <a:off x="4065075" y="2569825"/>
              <a:ext cx="78275" cy="87925"/>
            </a:xfrm>
            <a:custGeom>
              <a:avLst/>
              <a:gdLst/>
              <a:ahLst/>
              <a:cxnLst/>
              <a:rect l="l" t="t" r="r" b="b"/>
              <a:pathLst>
                <a:path w="3131" h="3517" extrusionOk="0">
                  <a:moveTo>
                    <a:pt x="2823" y="1"/>
                  </a:moveTo>
                  <a:cubicBezTo>
                    <a:pt x="1727" y="242"/>
                    <a:pt x="817" y="281"/>
                    <a:pt x="321" y="295"/>
                  </a:cubicBezTo>
                  <a:cubicBezTo>
                    <a:pt x="295" y="1178"/>
                    <a:pt x="241" y="2061"/>
                    <a:pt x="134" y="2168"/>
                  </a:cubicBezTo>
                  <a:cubicBezTo>
                    <a:pt x="134" y="2168"/>
                    <a:pt x="68" y="2234"/>
                    <a:pt x="0" y="2341"/>
                  </a:cubicBezTo>
                  <a:cubicBezTo>
                    <a:pt x="0" y="2341"/>
                    <a:pt x="523" y="2475"/>
                    <a:pt x="348" y="3184"/>
                  </a:cubicBezTo>
                  <a:cubicBezTo>
                    <a:pt x="408" y="3030"/>
                    <a:pt x="529" y="2782"/>
                    <a:pt x="770" y="2782"/>
                  </a:cubicBezTo>
                  <a:cubicBezTo>
                    <a:pt x="801" y="2782"/>
                    <a:pt x="835" y="2787"/>
                    <a:pt x="870" y="2796"/>
                  </a:cubicBezTo>
                  <a:cubicBezTo>
                    <a:pt x="1311" y="2903"/>
                    <a:pt x="1058" y="3465"/>
                    <a:pt x="1044" y="3479"/>
                  </a:cubicBezTo>
                  <a:cubicBezTo>
                    <a:pt x="1226" y="3503"/>
                    <a:pt x="1415" y="3516"/>
                    <a:pt x="1601" y="3516"/>
                  </a:cubicBezTo>
                  <a:cubicBezTo>
                    <a:pt x="2030" y="3516"/>
                    <a:pt x="2441" y="3445"/>
                    <a:pt x="2702" y="3277"/>
                  </a:cubicBezTo>
                  <a:cubicBezTo>
                    <a:pt x="2663" y="3104"/>
                    <a:pt x="2729" y="2890"/>
                    <a:pt x="2797" y="2730"/>
                  </a:cubicBezTo>
                  <a:cubicBezTo>
                    <a:pt x="2863" y="2582"/>
                    <a:pt x="2943" y="2475"/>
                    <a:pt x="2943" y="2475"/>
                  </a:cubicBezTo>
                  <a:cubicBezTo>
                    <a:pt x="3131" y="2234"/>
                    <a:pt x="2823" y="1"/>
                    <a:pt x="2823" y="1"/>
                  </a:cubicBezTo>
                  <a:close/>
                </a:path>
              </a:pathLst>
            </a:custGeom>
            <a:solidFill>
              <a:srgbClr val="77AC60"/>
            </a:solidFill>
            <a:ln>
              <a:noFill/>
            </a:ln>
          </p:spPr>
          <p:txBody>
            <a:bodyPr spcFirstLastPara="1" wrap="square" lIns="121900" tIns="121900" rIns="121900" bIns="121900" anchor="ctr" anchorCtr="0">
              <a:noAutofit/>
            </a:bodyPr>
            <a:lstStyle/>
            <a:p>
              <a:endParaRPr sz="1867"/>
            </a:p>
          </p:txBody>
        </p:sp>
        <p:sp>
          <p:nvSpPr>
            <p:cNvPr id="764" name="Google Shape;764;p35"/>
            <p:cNvSpPr/>
            <p:nvPr/>
          </p:nvSpPr>
          <p:spPr>
            <a:xfrm>
              <a:off x="3814625" y="2525700"/>
              <a:ext cx="86950" cy="111425"/>
            </a:xfrm>
            <a:custGeom>
              <a:avLst/>
              <a:gdLst/>
              <a:ahLst/>
              <a:cxnLst/>
              <a:rect l="l" t="t" r="r" b="b"/>
              <a:pathLst>
                <a:path w="3478" h="4457" extrusionOk="0">
                  <a:moveTo>
                    <a:pt x="842" y="0"/>
                  </a:moveTo>
                  <a:cubicBezTo>
                    <a:pt x="803" y="227"/>
                    <a:pt x="441" y="2635"/>
                    <a:pt x="200" y="2809"/>
                  </a:cubicBezTo>
                  <a:cubicBezTo>
                    <a:pt x="200" y="2809"/>
                    <a:pt x="107" y="2889"/>
                    <a:pt x="0" y="3009"/>
                  </a:cubicBezTo>
                  <a:cubicBezTo>
                    <a:pt x="0" y="3009"/>
                    <a:pt x="375" y="3130"/>
                    <a:pt x="147" y="3745"/>
                  </a:cubicBezTo>
                  <a:cubicBezTo>
                    <a:pt x="221" y="3608"/>
                    <a:pt x="353" y="3454"/>
                    <a:pt x="550" y="3454"/>
                  </a:cubicBezTo>
                  <a:cubicBezTo>
                    <a:pt x="603" y="3454"/>
                    <a:pt x="660" y="3465"/>
                    <a:pt x="722" y="3491"/>
                  </a:cubicBezTo>
                  <a:cubicBezTo>
                    <a:pt x="1150" y="3678"/>
                    <a:pt x="829" y="4240"/>
                    <a:pt x="829" y="4240"/>
                  </a:cubicBezTo>
                  <a:cubicBezTo>
                    <a:pt x="1214" y="4368"/>
                    <a:pt x="1641" y="4456"/>
                    <a:pt x="2005" y="4456"/>
                  </a:cubicBezTo>
                  <a:cubicBezTo>
                    <a:pt x="2402" y="4456"/>
                    <a:pt x="2724" y="4352"/>
                    <a:pt x="2836" y="4079"/>
                  </a:cubicBezTo>
                  <a:cubicBezTo>
                    <a:pt x="3170" y="3237"/>
                    <a:pt x="3478" y="1632"/>
                    <a:pt x="3451" y="1257"/>
                  </a:cubicBezTo>
                  <a:cubicBezTo>
                    <a:pt x="2408" y="910"/>
                    <a:pt x="1579" y="482"/>
                    <a:pt x="842" y="0"/>
                  </a:cubicBezTo>
                  <a:close/>
                </a:path>
              </a:pathLst>
            </a:custGeom>
            <a:solidFill>
              <a:srgbClr val="77AC60"/>
            </a:solidFill>
            <a:ln>
              <a:noFill/>
            </a:ln>
          </p:spPr>
          <p:txBody>
            <a:bodyPr spcFirstLastPara="1" wrap="square" lIns="121900" tIns="121900" rIns="121900" bIns="121900" anchor="ctr" anchorCtr="0">
              <a:noAutofit/>
            </a:bodyPr>
            <a:lstStyle/>
            <a:p>
              <a:endParaRPr sz="1867"/>
            </a:p>
          </p:txBody>
        </p:sp>
        <p:sp>
          <p:nvSpPr>
            <p:cNvPr id="765" name="Google Shape;765;p35"/>
            <p:cNvSpPr/>
            <p:nvPr/>
          </p:nvSpPr>
          <p:spPr>
            <a:xfrm>
              <a:off x="3897550" y="2554825"/>
              <a:ext cx="83625" cy="102450"/>
            </a:xfrm>
            <a:custGeom>
              <a:avLst/>
              <a:gdLst/>
              <a:ahLst/>
              <a:cxnLst/>
              <a:rect l="l" t="t" r="r" b="b"/>
              <a:pathLst>
                <a:path w="3345" h="4098" extrusionOk="0">
                  <a:moveTo>
                    <a:pt x="1544" y="0"/>
                  </a:moveTo>
                  <a:cubicBezTo>
                    <a:pt x="927" y="0"/>
                    <a:pt x="441" y="199"/>
                    <a:pt x="441" y="199"/>
                  </a:cubicBezTo>
                  <a:cubicBezTo>
                    <a:pt x="441" y="199"/>
                    <a:pt x="402" y="2513"/>
                    <a:pt x="174" y="2727"/>
                  </a:cubicBezTo>
                  <a:cubicBezTo>
                    <a:pt x="174" y="2727"/>
                    <a:pt x="94" y="2821"/>
                    <a:pt x="0" y="2955"/>
                  </a:cubicBezTo>
                  <a:cubicBezTo>
                    <a:pt x="0" y="2955"/>
                    <a:pt x="388" y="3021"/>
                    <a:pt x="281" y="3651"/>
                  </a:cubicBezTo>
                  <a:cubicBezTo>
                    <a:pt x="339" y="3490"/>
                    <a:pt x="445" y="3299"/>
                    <a:pt x="678" y="3299"/>
                  </a:cubicBezTo>
                  <a:cubicBezTo>
                    <a:pt x="716" y="3299"/>
                    <a:pt x="758" y="3304"/>
                    <a:pt x="803" y="3316"/>
                  </a:cubicBezTo>
                  <a:cubicBezTo>
                    <a:pt x="1258" y="3423"/>
                    <a:pt x="1030" y="4038"/>
                    <a:pt x="1030" y="4038"/>
                  </a:cubicBezTo>
                  <a:cubicBezTo>
                    <a:pt x="1263" y="4076"/>
                    <a:pt x="1508" y="4097"/>
                    <a:pt x="1742" y="4097"/>
                  </a:cubicBezTo>
                  <a:cubicBezTo>
                    <a:pt x="2342" y="4097"/>
                    <a:pt x="2874" y="3955"/>
                    <a:pt x="2970" y="3570"/>
                  </a:cubicBezTo>
                  <a:cubicBezTo>
                    <a:pt x="3184" y="2768"/>
                    <a:pt x="3345" y="1189"/>
                    <a:pt x="3250" y="747"/>
                  </a:cubicBezTo>
                  <a:cubicBezTo>
                    <a:pt x="2742" y="157"/>
                    <a:pt x="2091" y="0"/>
                    <a:pt x="1544" y="0"/>
                  </a:cubicBezTo>
                  <a:close/>
                </a:path>
              </a:pathLst>
            </a:custGeom>
            <a:solidFill>
              <a:srgbClr val="87CC6A"/>
            </a:solidFill>
            <a:ln>
              <a:noFill/>
            </a:ln>
          </p:spPr>
          <p:txBody>
            <a:bodyPr spcFirstLastPara="1" wrap="square" lIns="121900" tIns="121900" rIns="121900" bIns="121900" anchor="ctr" anchorCtr="0">
              <a:noAutofit/>
            </a:bodyPr>
            <a:lstStyle/>
            <a:p>
              <a:endParaRPr sz="1867"/>
            </a:p>
          </p:txBody>
        </p:sp>
        <p:sp>
          <p:nvSpPr>
            <p:cNvPr id="766" name="Google Shape;766;p35"/>
            <p:cNvSpPr/>
            <p:nvPr/>
          </p:nvSpPr>
          <p:spPr>
            <a:xfrm>
              <a:off x="3609950" y="2314175"/>
              <a:ext cx="234125" cy="205025"/>
            </a:xfrm>
            <a:custGeom>
              <a:avLst/>
              <a:gdLst/>
              <a:ahLst/>
              <a:cxnLst/>
              <a:rect l="l" t="t" r="r" b="b"/>
              <a:pathLst>
                <a:path w="9365" h="8201" extrusionOk="0">
                  <a:moveTo>
                    <a:pt x="4059" y="1"/>
                  </a:moveTo>
                  <a:cubicBezTo>
                    <a:pt x="1676" y="1"/>
                    <a:pt x="1" y="2673"/>
                    <a:pt x="1084" y="6027"/>
                  </a:cubicBezTo>
                  <a:cubicBezTo>
                    <a:pt x="1119" y="6132"/>
                    <a:pt x="1175" y="6176"/>
                    <a:pt x="1233" y="6176"/>
                  </a:cubicBezTo>
                  <a:cubicBezTo>
                    <a:pt x="1242" y="6176"/>
                    <a:pt x="1250" y="6175"/>
                    <a:pt x="1258" y="6173"/>
                  </a:cubicBezTo>
                  <a:cubicBezTo>
                    <a:pt x="1258" y="6173"/>
                    <a:pt x="1485" y="7297"/>
                    <a:pt x="3184" y="7671"/>
                  </a:cubicBezTo>
                  <a:cubicBezTo>
                    <a:pt x="5123" y="8115"/>
                    <a:pt x="6714" y="8201"/>
                    <a:pt x="7652" y="8201"/>
                  </a:cubicBezTo>
                  <a:cubicBezTo>
                    <a:pt x="8242" y="8201"/>
                    <a:pt x="8575" y="8167"/>
                    <a:pt x="8575" y="8167"/>
                  </a:cubicBezTo>
                  <a:cubicBezTo>
                    <a:pt x="9364" y="7404"/>
                    <a:pt x="9056" y="6441"/>
                    <a:pt x="8762" y="5893"/>
                  </a:cubicBezTo>
                  <a:cubicBezTo>
                    <a:pt x="8562" y="5611"/>
                    <a:pt x="8468" y="5438"/>
                    <a:pt x="8468" y="5438"/>
                  </a:cubicBezTo>
                  <a:cubicBezTo>
                    <a:pt x="8455" y="5424"/>
                    <a:pt x="7772" y="5290"/>
                    <a:pt x="7518" y="4969"/>
                  </a:cubicBezTo>
                  <a:cubicBezTo>
                    <a:pt x="7344" y="4755"/>
                    <a:pt x="7304" y="4475"/>
                    <a:pt x="7344" y="3244"/>
                  </a:cubicBezTo>
                  <a:cubicBezTo>
                    <a:pt x="7371" y="2147"/>
                    <a:pt x="7331" y="328"/>
                    <a:pt x="4415" y="20"/>
                  </a:cubicBezTo>
                  <a:cubicBezTo>
                    <a:pt x="4295" y="7"/>
                    <a:pt x="4176" y="1"/>
                    <a:pt x="4059" y="1"/>
                  </a:cubicBezTo>
                  <a:close/>
                </a:path>
              </a:pathLst>
            </a:custGeom>
            <a:solidFill>
              <a:srgbClr val="87CC6A"/>
            </a:solidFill>
            <a:ln>
              <a:noFill/>
            </a:ln>
          </p:spPr>
          <p:txBody>
            <a:bodyPr spcFirstLastPara="1" wrap="square" lIns="121900" tIns="121900" rIns="121900" bIns="121900" anchor="ctr" anchorCtr="0">
              <a:noAutofit/>
            </a:bodyPr>
            <a:lstStyle/>
            <a:p>
              <a:endParaRPr sz="1867"/>
            </a:p>
          </p:txBody>
        </p:sp>
        <p:sp>
          <p:nvSpPr>
            <p:cNvPr id="767" name="Google Shape;767;p35"/>
            <p:cNvSpPr/>
            <p:nvPr/>
          </p:nvSpPr>
          <p:spPr>
            <a:xfrm>
              <a:off x="3732000" y="2401600"/>
              <a:ext cx="43175" cy="43200"/>
            </a:xfrm>
            <a:custGeom>
              <a:avLst/>
              <a:gdLst/>
              <a:ahLst/>
              <a:cxnLst/>
              <a:rect l="l" t="t" r="r" b="b"/>
              <a:pathLst>
                <a:path w="1727" h="1728" extrusionOk="0">
                  <a:moveTo>
                    <a:pt x="857" y="1"/>
                  </a:moveTo>
                  <a:cubicBezTo>
                    <a:pt x="389" y="1"/>
                    <a:pt x="1" y="389"/>
                    <a:pt x="1" y="871"/>
                  </a:cubicBezTo>
                  <a:cubicBezTo>
                    <a:pt x="1" y="1352"/>
                    <a:pt x="389" y="1727"/>
                    <a:pt x="857" y="1727"/>
                  </a:cubicBezTo>
                  <a:cubicBezTo>
                    <a:pt x="1338" y="1727"/>
                    <a:pt x="1727" y="1352"/>
                    <a:pt x="1727" y="871"/>
                  </a:cubicBezTo>
                  <a:cubicBezTo>
                    <a:pt x="1727" y="389"/>
                    <a:pt x="1338" y="1"/>
                    <a:pt x="857" y="1"/>
                  </a:cubicBezTo>
                  <a:close/>
                </a:path>
              </a:pathLst>
            </a:custGeom>
            <a:solidFill>
              <a:srgbClr val="EF89A1"/>
            </a:solidFill>
            <a:ln>
              <a:noFill/>
            </a:ln>
          </p:spPr>
          <p:txBody>
            <a:bodyPr spcFirstLastPara="1" wrap="square" lIns="121900" tIns="121900" rIns="121900" bIns="121900" anchor="ctr" anchorCtr="0">
              <a:noAutofit/>
            </a:bodyPr>
            <a:lstStyle/>
            <a:p>
              <a:endParaRPr sz="1867"/>
            </a:p>
          </p:txBody>
        </p:sp>
        <p:sp>
          <p:nvSpPr>
            <p:cNvPr id="768" name="Google Shape;768;p35"/>
            <p:cNvSpPr/>
            <p:nvPr/>
          </p:nvSpPr>
          <p:spPr>
            <a:xfrm>
              <a:off x="3847450" y="2505200"/>
              <a:ext cx="12325" cy="22325"/>
            </a:xfrm>
            <a:custGeom>
              <a:avLst/>
              <a:gdLst/>
              <a:ahLst/>
              <a:cxnLst/>
              <a:rect l="l" t="t" r="r" b="b"/>
              <a:pathLst>
                <a:path w="493" h="893" extrusionOk="0">
                  <a:moveTo>
                    <a:pt x="332" y="1"/>
                  </a:moveTo>
                  <a:cubicBezTo>
                    <a:pt x="312" y="1"/>
                    <a:pt x="292" y="11"/>
                    <a:pt x="278" y="30"/>
                  </a:cubicBezTo>
                  <a:cubicBezTo>
                    <a:pt x="185" y="164"/>
                    <a:pt x="159" y="325"/>
                    <a:pt x="105" y="485"/>
                  </a:cubicBezTo>
                  <a:cubicBezTo>
                    <a:pt x="91" y="565"/>
                    <a:pt x="64" y="646"/>
                    <a:pt x="38" y="740"/>
                  </a:cubicBezTo>
                  <a:cubicBezTo>
                    <a:pt x="38" y="767"/>
                    <a:pt x="25" y="793"/>
                    <a:pt x="25" y="820"/>
                  </a:cubicBezTo>
                  <a:cubicBezTo>
                    <a:pt x="16" y="844"/>
                    <a:pt x="18" y="849"/>
                    <a:pt x="24" y="849"/>
                  </a:cubicBezTo>
                  <a:cubicBezTo>
                    <a:pt x="26" y="849"/>
                    <a:pt x="29" y="848"/>
                    <a:pt x="31" y="848"/>
                  </a:cubicBezTo>
                  <a:lnTo>
                    <a:pt x="31" y="848"/>
                  </a:lnTo>
                  <a:cubicBezTo>
                    <a:pt x="9" y="853"/>
                    <a:pt x="0" y="886"/>
                    <a:pt x="25" y="886"/>
                  </a:cubicBezTo>
                  <a:cubicBezTo>
                    <a:pt x="39" y="890"/>
                    <a:pt x="52" y="892"/>
                    <a:pt x="65" y="892"/>
                  </a:cubicBezTo>
                  <a:cubicBezTo>
                    <a:pt x="184" y="892"/>
                    <a:pt x="244" y="730"/>
                    <a:pt x="292" y="633"/>
                  </a:cubicBezTo>
                  <a:cubicBezTo>
                    <a:pt x="373" y="472"/>
                    <a:pt x="492" y="205"/>
                    <a:pt x="385" y="30"/>
                  </a:cubicBezTo>
                  <a:cubicBezTo>
                    <a:pt x="372" y="11"/>
                    <a:pt x="352" y="1"/>
                    <a:pt x="332" y="1"/>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69" name="Google Shape;769;p35"/>
            <p:cNvSpPr/>
            <p:nvPr/>
          </p:nvSpPr>
          <p:spPr>
            <a:xfrm>
              <a:off x="3869275" y="2517775"/>
              <a:ext cx="13225" cy="22200"/>
            </a:xfrm>
            <a:custGeom>
              <a:avLst/>
              <a:gdLst/>
              <a:ahLst/>
              <a:cxnLst/>
              <a:rect l="l" t="t" r="r" b="b"/>
              <a:pathLst>
                <a:path w="529" h="888" extrusionOk="0">
                  <a:moveTo>
                    <a:pt x="362" y="1"/>
                  </a:moveTo>
                  <a:cubicBezTo>
                    <a:pt x="351" y="1"/>
                    <a:pt x="340" y="4"/>
                    <a:pt x="329" y="9"/>
                  </a:cubicBezTo>
                  <a:cubicBezTo>
                    <a:pt x="195" y="62"/>
                    <a:pt x="208" y="210"/>
                    <a:pt x="181" y="330"/>
                  </a:cubicBezTo>
                  <a:cubicBezTo>
                    <a:pt x="142" y="490"/>
                    <a:pt x="101" y="692"/>
                    <a:pt x="21" y="838"/>
                  </a:cubicBezTo>
                  <a:cubicBezTo>
                    <a:pt x="0" y="859"/>
                    <a:pt x="19" y="888"/>
                    <a:pt x="42" y="888"/>
                  </a:cubicBezTo>
                  <a:cubicBezTo>
                    <a:pt x="48" y="888"/>
                    <a:pt x="55" y="885"/>
                    <a:pt x="61" y="879"/>
                  </a:cubicBezTo>
                  <a:cubicBezTo>
                    <a:pt x="115" y="825"/>
                    <a:pt x="168" y="785"/>
                    <a:pt x="222" y="718"/>
                  </a:cubicBezTo>
                  <a:cubicBezTo>
                    <a:pt x="275" y="651"/>
                    <a:pt x="329" y="558"/>
                    <a:pt x="368" y="464"/>
                  </a:cubicBezTo>
                  <a:cubicBezTo>
                    <a:pt x="422" y="330"/>
                    <a:pt x="529" y="143"/>
                    <a:pt x="409" y="23"/>
                  </a:cubicBezTo>
                  <a:cubicBezTo>
                    <a:pt x="393" y="7"/>
                    <a:pt x="378" y="1"/>
                    <a:pt x="362" y="1"/>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0" name="Google Shape;770;p35"/>
            <p:cNvSpPr/>
            <p:nvPr/>
          </p:nvSpPr>
          <p:spPr>
            <a:xfrm>
              <a:off x="3889525" y="2529025"/>
              <a:ext cx="16075" cy="22975"/>
            </a:xfrm>
            <a:custGeom>
              <a:avLst/>
              <a:gdLst/>
              <a:ahLst/>
              <a:cxnLst/>
              <a:rect l="l" t="t" r="r" b="b"/>
              <a:pathLst>
                <a:path w="643" h="919" extrusionOk="0">
                  <a:moveTo>
                    <a:pt x="562" y="1"/>
                  </a:moveTo>
                  <a:cubicBezTo>
                    <a:pt x="334" y="147"/>
                    <a:pt x="0" y="643"/>
                    <a:pt x="214" y="884"/>
                  </a:cubicBezTo>
                  <a:cubicBezTo>
                    <a:pt x="233" y="908"/>
                    <a:pt x="257" y="919"/>
                    <a:pt x="282" y="919"/>
                  </a:cubicBezTo>
                  <a:cubicBezTo>
                    <a:pt x="311" y="919"/>
                    <a:pt x="340" y="905"/>
                    <a:pt x="361" y="884"/>
                  </a:cubicBezTo>
                  <a:cubicBezTo>
                    <a:pt x="468" y="790"/>
                    <a:pt x="482" y="589"/>
                    <a:pt x="522" y="456"/>
                  </a:cubicBezTo>
                  <a:cubicBezTo>
                    <a:pt x="575" y="308"/>
                    <a:pt x="642" y="174"/>
                    <a:pt x="616" y="28"/>
                  </a:cubicBezTo>
                  <a:cubicBezTo>
                    <a:pt x="602" y="1"/>
                    <a:pt x="575" y="1"/>
                    <a:pt x="562" y="1"/>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1" name="Google Shape;771;p35"/>
            <p:cNvSpPr/>
            <p:nvPr/>
          </p:nvSpPr>
          <p:spPr>
            <a:xfrm>
              <a:off x="3916600" y="2534975"/>
              <a:ext cx="12400" cy="16925"/>
            </a:xfrm>
            <a:custGeom>
              <a:avLst/>
              <a:gdLst/>
              <a:ahLst/>
              <a:cxnLst/>
              <a:rect l="l" t="t" r="r" b="b"/>
              <a:pathLst>
                <a:path w="496" h="677" extrusionOk="0">
                  <a:moveTo>
                    <a:pt x="376" y="0"/>
                  </a:moveTo>
                  <a:cubicBezTo>
                    <a:pt x="336" y="0"/>
                    <a:pt x="295" y="19"/>
                    <a:pt x="268" y="57"/>
                  </a:cubicBezTo>
                  <a:cubicBezTo>
                    <a:pt x="202" y="150"/>
                    <a:pt x="148" y="244"/>
                    <a:pt x="95" y="351"/>
                  </a:cubicBezTo>
                  <a:cubicBezTo>
                    <a:pt x="54" y="444"/>
                    <a:pt x="0" y="632"/>
                    <a:pt x="148" y="672"/>
                  </a:cubicBezTo>
                  <a:cubicBezTo>
                    <a:pt x="161" y="675"/>
                    <a:pt x="173" y="676"/>
                    <a:pt x="185" y="676"/>
                  </a:cubicBezTo>
                  <a:cubicBezTo>
                    <a:pt x="294" y="676"/>
                    <a:pt x="352" y="569"/>
                    <a:pt x="389" y="485"/>
                  </a:cubicBezTo>
                  <a:cubicBezTo>
                    <a:pt x="442" y="364"/>
                    <a:pt x="496" y="244"/>
                    <a:pt x="496" y="111"/>
                  </a:cubicBezTo>
                  <a:cubicBezTo>
                    <a:pt x="488" y="39"/>
                    <a:pt x="433" y="0"/>
                    <a:pt x="376" y="0"/>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2" name="Google Shape;772;p35"/>
            <p:cNvSpPr/>
            <p:nvPr/>
          </p:nvSpPr>
          <p:spPr>
            <a:xfrm>
              <a:off x="3945700" y="2540725"/>
              <a:ext cx="8050" cy="9975"/>
            </a:xfrm>
            <a:custGeom>
              <a:avLst/>
              <a:gdLst/>
              <a:ahLst/>
              <a:cxnLst/>
              <a:rect l="l" t="t" r="r" b="b"/>
              <a:pathLst>
                <a:path w="322" h="399" extrusionOk="0">
                  <a:moveTo>
                    <a:pt x="206" y="0"/>
                  </a:moveTo>
                  <a:cubicBezTo>
                    <a:pt x="191" y="0"/>
                    <a:pt x="175" y="5"/>
                    <a:pt x="161" y="14"/>
                  </a:cubicBezTo>
                  <a:cubicBezTo>
                    <a:pt x="81" y="81"/>
                    <a:pt x="1" y="188"/>
                    <a:pt x="27" y="309"/>
                  </a:cubicBezTo>
                  <a:cubicBezTo>
                    <a:pt x="35" y="367"/>
                    <a:pt x="90" y="399"/>
                    <a:pt x="147" y="399"/>
                  </a:cubicBezTo>
                  <a:cubicBezTo>
                    <a:pt x="181" y="399"/>
                    <a:pt x="216" y="387"/>
                    <a:pt x="241" y="362"/>
                  </a:cubicBezTo>
                  <a:cubicBezTo>
                    <a:pt x="322" y="282"/>
                    <a:pt x="295" y="148"/>
                    <a:pt x="268" y="41"/>
                  </a:cubicBezTo>
                  <a:cubicBezTo>
                    <a:pt x="259" y="15"/>
                    <a:pt x="234" y="0"/>
                    <a:pt x="206" y="0"/>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3" name="Google Shape;773;p35"/>
            <p:cNvSpPr/>
            <p:nvPr/>
          </p:nvSpPr>
          <p:spPr>
            <a:xfrm>
              <a:off x="3969425" y="2545600"/>
              <a:ext cx="8050" cy="12025"/>
            </a:xfrm>
            <a:custGeom>
              <a:avLst/>
              <a:gdLst/>
              <a:ahLst/>
              <a:cxnLst/>
              <a:rect l="l" t="t" r="r" b="b"/>
              <a:pathLst>
                <a:path w="322" h="481" extrusionOk="0">
                  <a:moveTo>
                    <a:pt x="216" y="1"/>
                  </a:moveTo>
                  <a:cubicBezTo>
                    <a:pt x="211" y="1"/>
                    <a:pt x="206" y="3"/>
                    <a:pt x="202" y="7"/>
                  </a:cubicBezTo>
                  <a:cubicBezTo>
                    <a:pt x="95" y="46"/>
                    <a:pt x="28" y="180"/>
                    <a:pt x="15" y="287"/>
                  </a:cubicBezTo>
                  <a:cubicBezTo>
                    <a:pt x="1" y="367"/>
                    <a:pt x="28" y="448"/>
                    <a:pt x="122" y="474"/>
                  </a:cubicBezTo>
                  <a:cubicBezTo>
                    <a:pt x="136" y="478"/>
                    <a:pt x="150" y="480"/>
                    <a:pt x="164" y="480"/>
                  </a:cubicBezTo>
                  <a:cubicBezTo>
                    <a:pt x="245" y="480"/>
                    <a:pt x="322" y="419"/>
                    <a:pt x="322" y="328"/>
                  </a:cubicBezTo>
                  <a:cubicBezTo>
                    <a:pt x="322" y="221"/>
                    <a:pt x="322" y="100"/>
                    <a:pt x="256" y="19"/>
                  </a:cubicBezTo>
                  <a:cubicBezTo>
                    <a:pt x="246" y="10"/>
                    <a:pt x="230" y="1"/>
                    <a:pt x="216" y="1"/>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4" name="Google Shape;774;p35"/>
            <p:cNvSpPr/>
            <p:nvPr/>
          </p:nvSpPr>
          <p:spPr>
            <a:xfrm>
              <a:off x="3993500" y="2550625"/>
              <a:ext cx="10425" cy="20600"/>
            </a:xfrm>
            <a:custGeom>
              <a:avLst/>
              <a:gdLst/>
              <a:ahLst/>
              <a:cxnLst/>
              <a:rect l="l" t="t" r="r" b="b"/>
              <a:pathLst>
                <a:path w="417" h="824" extrusionOk="0">
                  <a:moveTo>
                    <a:pt x="275" y="1"/>
                  </a:moveTo>
                  <a:cubicBezTo>
                    <a:pt x="258" y="1"/>
                    <a:pt x="241" y="8"/>
                    <a:pt x="229" y="20"/>
                  </a:cubicBezTo>
                  <a:cubicBezTo>
                    <a:pt x="81" y="207"/>
                    <a:pt x="1" y="635"/>
                    <a:pt x="202" y="796"/>
                  </a:cubicBezTo>
                  <a:cubicBezTo>
                    <a:pt x="227" y="814"/>
                    <a:pt x="254" y="824"/>
                    <a:pt x="279" y="824"/>
                  </a:cubicBezTo>
                  <a:cubicBezTo>
                    <a:pt x="309" y="824"/>
                    <a:pt x="334" y="810"/>
                    <a:pt x="349" y="782"/>
                  </a:cubicBezTo>
                  <a:cubicBezTo>
                    <a:pt x="416" y="675"/>
                    <a:pt x="402" y="581"/>
                    <a:pt x="375" y="448"/>
                  </a:cubicBezTo>
                  <a:cubicBezTo>
                    <a:pt x="363" y="314"/>
                    <a:pt x="363" y="180"/>
                    <a:pt x="322" y="33"/>
                  </a:cubicBezTo>
                  <a:cubicBezTo>
                    <a:pt x="315" y="11"/>
                    <a:pt x="296" y="1"/>
                    <a:pt x="275" y="1"/>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5" name="Google Shape;775;p35"/>
            <p:cNvSpPr/>
            <p:nvPr/>
          </p:nvSpPr>
          <p:spPr>
            <a:xfrm>
              <a:off x="4020600" y="2553100"/>
              <a:ext cx="7050" cy="17750"/>
            </a:xfrm>
            <a:custGeom>
              <a:avLst/>
              <a:gdLst/>
              <a:ahLst/>
              <a:cxnLst/>
              <a:rect l="l" t="t" r="r" b="b"/>
              <a:pathLst>
                <a:path w="282" h="710" extrusionOk="0">
                  <a:moveTo>
                    <a:pt x="107" y="0"/>
                  </a:moveTo>
                  <a:cubicBezTo>
                    <a:pt x="86" y="0"/>
                    <a:pt x="66" y="11"/>
                    <a:pt x="54" y="41"/>
                  </a:cubicBezTo>
                  <a:cubicBezTo>
                    <a:pt x="1" y="135"/>
                    <a:pt x="14" y="242"/>
                    <a:pt x="1" y="349"/>
                  </a:cubicBezTo>
                  <a:cubicBezTo>
                    <a:pt x="1" y="469"/>
                    <a:pt x="14" y="576"/>
                    <a:pt x="81" y="670"/>
                  </a:cubicBezTo>
                  <a:cubicBezTo>
                    <a:pt x="95" y="697"/>
                    <a:pt x="118" y="710"/>
                    <a:pt x="141" y="710"/>
                  </a:cubicBezTo>
                  <a:cubicBezTo>
                    <a:pt x="164" y="710"/>
                    <a:pt x="188" y="697"/>
                    <a:pt x="201" y="670"/>
                  </a:cubicBezTo>
                  <a:cubicBezTo>
                    <a:pt x="281" y="576"/>
                    <a:pt x="281" y="469"/>
                    <a:pt x="268" y="349"/>
                  </a:cubicBezTo>
                  <a:cubicBezTo>
                    <a:pt x="255" y="255"/>
                    <a:pt x="255" y="121"/>
                    <a:pt x="188" y="41"/>
                  </a:cubicBezTo>
                  <a:cubicBezTo>
                    <a:pt x="165" y="18"/>
                    <a:pt x="135" y="0"/>
                    <a:pt x="107" y="0"/>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6" name="Google Shape;776;p35"/>
            <p:cNvSpPr/>
            <p:nvPr/>
          </p:nvSpPr>
          <p:spPr>
            <a:xfrm>
              <a:off x="4042025" y="2552025"/>
              <a:ext cx="10125" cy="22800"/>
            </a:xfrm>
            <a:custGeom>
              <a:avLst/>
              <a:gdLst/>
              <a:ahLst/>
              <a:cxnLst/>
              <a:rect l="l" t="t" r="r" b="b"/>
              <a:pathLst>
                <a:path w="405" h="912" extrusionOk="0">
                  <a:moveTo>
                    <a:pt x="214" y="0"/>
                  </a:moveTo>
                  <a:cubicBezTo>
                    <a:pt x="157" y="0"/>
                    <a:pt x="100" y="37"/>
                    <a:pt x="93" y="110"/>
                  </a:cubicBezTo>
                  <a:cubicBezTo>
                    <a:pt x="80" y="351"/>
                    <a:pt x="0" y="619"/>
                    <a:pt x="120" y="833"/>
                  </a:cubicBezTo>
                  <a:cubicBezTo>
                    <a:pt x="148" y="889"/>
                    <a:pt x="192" y="912"/>
                    <a:pt x="237" y="912"/>
                  </a:cubicBezTo>
                  <a:cubicBezTo>
                    <a:pt x="320" y="912"/>
                    <a:pt x="405" y="830"/>
                    <a:pt x="387" y="726"/>
                  </a:cubicBezTo>
                  <a:cubicBezTo>
                    <a:pt x="375" y="619"/>
                    <a:pt x="348" y="525"/>
                    <a:pt x="334" y="418"/>
                  </a:cubicBezTo>
                  <a:lnTo>
                    <a:pt x="334" y="110"/>
                  </a:lnTo>
                  <a:cubicBezTo>
                    <a:pt x="327" y="37"/>
                    <a:pt x="271" y="0"/>
                    <a:pt x="214" y="0"/>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7" name="Google Shape;777;p35"/>
            <p:cNvSpPr/>
            <p:nvPr/>
          </p:nvSpPr>
          <p:spPr>
            <a:xfrm>
              <a:off x="4068100" y="2553900"/>
              <a:ext cx="9025" cy="17625"/>
            </a:xfrm>
            <a:custGeom>
              <a:avLst/>
              <a:gdLst/>
              <a:ahLst/>
              <a:cxnLst/>
              <a:rect l="l" t="t" r="r" b="b"/>
              <a:pathLst>
                <a:path w="361" h="705" extrusionOk="0">
                  <a:moveTo>
                    <a:pt x="172" y="0"/>
                  </a:moveTo>
                  <a:cubicBezTo>
                    <a:pt x="150" y="0"/>
                    <a:pt x="128" y="14"/>
                    <a:pt x="120" y="35"/>
                  </a:cubicBezTo>
                  <a:cubicBezTo>
                    <a:pt x="107" y="183"/>
                    <a:pt x="0" y="704"/>
                    <a:pt x="241" y="704"/>
                  </a:cubicBezTo>
                  <a:cubicBezTo>
                    <a:pt x="361" y="704"/>
                    <a:pt x="334" y="544"/>
                    <a:pt x="321" y="477"/>
                  </a:cubicBezTo>
                  <a:cubicBezTo>
                    <a:pt x="268" y="330"/>
                    <a:pt x="254" y="169"/>
                    <a:pt x="214" y="35"/>
                  </a:cubicBezTo>
                  <a:cubicBezTo>
                    <a:pt x="208" y="10"/>
                    <a:pt x="190" y="0"/>
                    <a:pt x="172" y="0"/>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8" name="Google Shape;778;p35"/>
            <p:cNvSpPr/>
            <p:nvPr/>
          </p:nvSpPr>
          <p:spPr>
            <a:xfrm>
              <a:off x="4094175" y="2551600"/>
              <a:ext cx="8375" cy="15000"/>
            </a:xfrm>
            <a:custGeom>
              <a:avLst/>
              <a:gdLst/>
              <a:ahLst/>
              <a:cxnLst/>
              <a:rect l="l" t="t" r="r" b="b"/>
              <a:pathLst>
                <a:path w="335" h="600" extrusionOk="0">
                  <a:moveTo>
                    <a:pt x="128" y="0"/>
                  </a:moveTo>
                  <a:cubicBezTo>
                    <a:pt x="114" y="0"/>
                    <a:pt x="101" y="7"/>
                    <a:pt x="94" y="20"/>
                  </a:cubicBezTo>
                  <a:cubicBezTo>
                    <a:pt x="40" y="195"/>
                    <a:pt x="1" y="529"/>
                    <a:pt x="228" y="596"/>
                  </a:cubicBezTo>
                  <a:cubicBezTo>
                    <a:pt x="235" y="598"/>
                    <a:pt x="242" y="599"/>
                    <a:pt x="248" y="599"/>
                  </a:cubicBezTo>
                  <a:cubicBezTo>
                    <a:pt x="281" y="599"/>
                    <a:pt x="310" y="575"/>
                    <a:pt x="322" y="542"/>
                  </a:cubicBezTo>
                  <a:cubicBezTo>
                    <a:pt x="335" y="448"/>
                    <a:pt x="308" y="382"/>
                    <a:pt x="254" y="302"/>
                  </a:cubicBezTo>
                  <a:cubicBezTo>
                    <a:pt x="215" y="221"/>
                    <a:pt x="188" y="114"/>
                    <a:pt x="161" y="20"/>
                  </a:cubicBezTo>
                  <a:cubicBezTo>
                    <a:pt x="154" y="7"/>
                    <a:pt x="141" y="0"/>
                    <a:pt x="128" y="0"/>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79" name="Google Shape;779;p35"/>
            <p:cNvSpPr/>
            <p:nvPr/>
          </p:nvSpPr>
          <p:spPr>
            <a:xfrm>
              <a:off x="4119925" y="2547150"/>
              <a:ext cx="10725" cy="20825"/>
            </a:xfrm>
            <a:custGeom>
              <a:avLst/>
              <a:gdLst/>
              <a:ahLst/>
              <a:cxnLst/>
              <a:rect l="l" t="t" r="r" b="b"/>
              <a:pathLst>
                <a:path w="429" h="833" extrusionOk="0">
                  <a:moveTo>
                    <a:pt x="142" y="1"/>
                  </a:moveTo>
                  <a:cubicBezTo>
                    <a:pt x="93" y="1"/>
                    <a:pt x="35" y="37"/>
                    <a:pt x="27" y="91"/>
                  </a:cubicBezTo>
                  <a:cubicBezTo>
                    <a:pt x="0" y="305"/>
                    <a:pt x="27" y="640"/>
                    <a:pt x="201" y="801"/>
                  </a:cubicBezTo>
                  <a:cubicBezTo>
                    <a:pt x="227" y="822"/>
                    <a:pt x="261" y="833"/>
                    <a:pt x="293" y="833"/>
                  </a:cubicBezTo>
                  <a:cubicBezTo>
                    <a:pt x="361" y="833"/>
                    <a:pt x="428" y="788"/>
                    <a:pt x="428" y="707"/>
                  </a:cubicBezTo>
                  <a:cubicBezTo>
                    <a:pt x="415" y="587"/>
                    <a:pt x="362" y="493"/>
                    <a:pt x="308" y="386"/>
                  </a:cubicBezTo>
                  <a:cubicBezTo>
                    <a:pt x="268" y="279"/>
                    <a:pt x="228" y="185"/>
                    <a:pt x="214" y="65"/>
                  </a:cubicBezTo>
                  <a:cubicBezTo>
                    <a:pt x="209" y="20"/>
                    <a:pt x="178" y="1"/>
                    <a:pt x="142" y="1"/>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80" name="Google Shape;780;p35"/>
            <p:cNvSpPr/>
            <p:nvPr/>
          </p:nvSpPr>
          <p:spPr>
            <a:xfrm>
              <a:off x="4197500" y="2532100"/>
              <a:ext cx="7375" cy="9675"/>
            </a:xfrm>
            <a:custGeom>
              <a:avLst/>
              <a:gdLst/>
              <a:ahLst/>
              <a:cxnLst/>
              <a:rect l="l" t="t" r="r" b="b"/>
              <a:pathLst>
                <a:path w="295" h="387" extrusionOk="0">
                  <a:moveTo>
                    <a:pt x="44" y="0"/>
                  </a:moveTo>
                  <a:cubicBezTo>
                    <a:pt x="28" y="0"/>
                    <a:pt x="14" y="15"/>
                    <a:pt x="14" y="38"/>
                  </a:cubicBezTo>
                  <a:cubicBezTo>
                    <a:pt x="14" y="105"/>
                    <a:pt x="0" y="158"/>
                    <a:pt x="27" y="212"/>
                  </a:cubicBezTo>
                  <a:cubicBezTo>
                    <a:pt x="54" y="292"/>
                    <a:pt x="107" y="386"/>
                    <a:pt x="202" y="386"/>
                  </a:cubicBezTo>
                  <a:cubicBezTo>
                    <a:pt x="255" y="386"/>
                    <a:pt x="295" y="345"/>
                    <a:pt x="295" y="292"/>
                  </a:cubicBezTo>
                  <a:cubicBezTo>
                    <a:pt x="282" y="172"/>
                    <a:pt x="148" y="119"/>
                    <a:pt x="81" y="24"/>
                  </a:cubicBezTo>
                  <a:cubicBezTo>
                    <a:pt x="70" y="8"/>
                    <a:pt x="56" y="0"/>
                    <a:pt x="44" y="0"/>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81" name="Google Shape;781;p35"/>
            <p:cNvSpPr/>
            <p:nvPr/>
          </p:nvSpPr>
          <p:spPr>
            <a:xfrm>
              <a:off x="4216100" y="2523600"/>
              <a:ext cx="7850" cy="9550"/>
            </a:xfrm>
            <a:custGeom>
              <a:avLst/>
              <a:gdLst/>
              <a:ahLst/>
              <a:cxnLst/>
              <a:rect l="l" t="t" r="r" b="b"/>
              <a:pathLst>
                <a:path w="314" h="382" extrusionOk="0">
                  <a:moveTo>
                    <a:pt x="110" y="1"/>
                  </a:moveTo>
                  <a:cubicBezTo>
                    <a:pt x="53" y="1"/>
                    <a:pt x="1" y="71"/>
                    <a:pt x="32" y="124"/>
                  </a:cubicBezTo>
                  <a:cubicBezTo>
                    <a:pt x="73" y="191"/>
                    <a:pt x="59" y="257"/>
                    <a:pt x="100" y="325"/>
                  </a:cubicBezTo>
                  <a:cubicBezTo>
                    <a:pt x="132" y="358"/>
                    <a:pt x="166" y="382"/>
                    <a:pt x="207" y="382"/>
                  </a:cubicBezTo>
                  <a:cubicBezTo>
                    <a:pt x="215" y="382"/>
                    <a:pt x="224" y="381"/>
                    <a:pt x="233" y="378"/>
                  </a:cubicBezTo>
                  <a:cubicBezTo>
                    <a:pt x="287" y="364"/>
                    <a:pt x="314" y="311"/>
                    <a:pt x="314" y="257"/>
                  </a:cubicBezTo>
                  <a:cubicBezTo>
                    <a:pt x="314" y="164"/>
                    <a:pt x="233" y="70"/>
                    <a:pt x="153" y="17"/>
                  </a:cubicBezTo>
                  <a:cubicBezTo>
                    <a:pt x="139" y="6"/>
                    <a:pt x="124" y="1"/>
                    <a:pt x="110" y="1"/>
                  </a:cubicBezTo>
                  <a:close/>
                </a:path>
              </a:pathLst>
            </a:custGeom>
            <a:solidFill>
              <a:srgbClr val="BBAF5D"/>
            </a:solidFill>
            <a:ln>
              <a:noFill/>
            </a:ln>
          </p:spPr>
          <p:txBody>
            <a:bodyPr spcFirstLastPara="1" wrap="square" lIns="121900" tIns="121900" rIns="121900" bIns="121900" anchor="ctr" anchorCtr="0">
              <a:noAutofit/>
            </a:bodyPr>
            <a:lstStyle/>
            <a:p>
              <a:endParaRPr sz="1867"/>
            </a:p>
          </p:txBody>
        </p:sp>
        <p:sp>
          <p:nvSpPr>
            <p:cNvPr id="782" name="Google Shape;782;p35"/>
            <p:cNvSpPr/>
            <p:nvPr/>
          </p:nvSpPr>
          <p:spPr>
            <a:xfrm>
              <a:off x="3636375" y="2429700"/>
              <a:ext cx="118075" cy="39825"/>
            </a:xfrm>
            <a:custGeom>
              <a:avLst/>
              <a:gdLst/>
              <a:ahLst/>
              <a:cxnLst/>
              <a:rect l="l" t="t" r="r" b="b"/>
              <a:pathLst>
                <a:path w="4723" h="1593" extrusionOk="0">
                  <a:moveTo>
                    <a:pt x="4708" y="1"/>
                  </a:moveTo>
                  <a:cubicBezTo>
                    <a:pt x="4682" y="1"/>
                    <a:pt x="4669" y="1"/>
                    <a:pt x="4655" y="14"/>
                  </a:cubicBezTo>
                  <a:lnTo>
                    <a:pt x="4628" y="68"/>
                  </a:lnTo>
                  <a:cubicBezTo>
                    <a:pt x="4615" y="108"/>
                    <a:pt x="4589" y="148"/>
                    <a:pt x="4548" y="215"/>
                  </a:cubicBezTo>
                  <a:cubicBezTo>
                    <a:pt x="4468" y="322"/>
                    <a:pt x="4321" y="469"/>
                    <a:pt x="4120" y="576"/>
                  </a:cubicBezTo>
                  <a:cubicBezTo>
                    <a:pt x="3906" y="696"/>
                    <a:pt x="3638" y="776"/>
                    <a:pt x="3344" y="830"/>
                  </a:cubicBezTo>
                  <a:cubicBezTo>
                    <a:pt x="3198" y="857"/>
                    <a:pt x="3037" y="871"/>
                    <a:pt x="2876" y="897"/>
                  </a:cubicBezTo>
                  <a:cubicBezTo>
                    <a:pt x="2716" y="910"/>
                    <a:pt x="2555" y="910"/>
                    <a:pt x="2395" y="910"/>
                  </a:cubicBezTo>
                  <a:cubicBezTo>
                    <a:pt x="2305" y="914"/>
                    <a:pt x="2215" y="916"/>
                    <a:pt x="2127" y="916"/>
                  </a:cubicBezTo>
                  <a:cubicBezTo>
                    <a:pt x="1888" y="916"/>
                    <a:pt x="1656" y="903"/>
                    <a:pt x="1432" y="883"/>
                  </a:cubicBezTo>
                  <a:cubicBezTo>
                    <a:pt x="1352" y="883"/>
                    <a:pt x="1271" y="883"/>
                    <a:pt x="1204" y="871"/>
                  </a:cubicBezTo>
                  <a:cubicBezTo>
                    <a:pt x="1164" y="871"/>
                    <a:pt x="1124" y="871"/>
                    <a:pt x="1084" y="857"/>
                  </a:cubicBezTo>
                  <a:lnTo>
                    <a:pt x="1057" y="857"/>
                  </a:lnTo>
                  <a:cubicBezTo>
                    <a:pt x="1031" y="871"/>
                    <a:pt x="1017" y="871"/>
                    <a:pt x="1004" y="871"/>
                  </a:cubicBezTo>
                  <a:cubicBezTo>
                    <a:pt x="990" y="871"/>
                    <a:pt x="963" y="883"/>
                    <a:pt x="950" y="897"/>
                  </a:cubicBezTo>
                  <a:cubicBezTo>
                    <a:pt x="870" y="937"/>
                    <a:pt x="817" y="978"/>
                    <a:pt x="763" y="1031"/>
                  </a:cubicBezTo>
                  <a:cubicBezTo>
                    <a:pt x="710" y="1071"/>
                    <a:pt x="656" y="1124"/>
                    <a:pt x="615" y="1165"/>
                  </a:cubicBezTo>
                  <a:cubicBezTo>
                    <a:pt x="522" y="1245"/>
                    <a:pt x="455" y="1338"/>
                    <a:pt x="375" y="1392"/>
                  </a:cubicBezTo>
                  <a:cubicBezTo>
                    <a:pt x="308" y="1459"/>
                    <a:pt x="228" y="1513"/>
                    <a:pt x="174" y="1513"/>
                  </a:cubicBezTo>
                  <a:cubicBezTo>
                    <a:pt x="167" y="1514"/>
                    <a:pt x="161" y="1515"/>
                    <a:pt x="155" y="1515"/>
                  </a:cubicBezTo>
                  <a:cubicBezTo>
                    <a:pt x="114" y="1515"/>
                    <a:pt x="92" y="1481"/>
                    <a:pt x="80" y="1445"/>
                  </a:cubicBezTo>
                  <a:cubicBezTo>
                    <a:pt x="54" y="1418"/>
                    <a:pt x="54" y="1406"/>
                    <a:pt x="54" y="1406"/>
                  </a:cubicBezTo>
                  <a:cubicBezTo>
                    <a:pt x="54" y="1392"/>
                    <a:pt x="41" y="1379"/>
                    <a:pt x="27" y="1379"/>
                  </a:cubicBezTo>
                  <a:cubicBezTo>
                    <a:pt x="14" y="1392"/>
                    <a:pt x="0" y="1406"/>
                    <a:pt x="0" y="1418"/>
                  </a:cubicBezTo>
                  <a:cubicBezTo>
                    <a:pt x="0" y="1418"/>
                    <a:pt x="14" y="1432"/>
                    <a:pt x="27" y="1472"/>
                  </a:cubicBezTo>
                  <a:cubicBezTo>
                    <a:pt x="27" y="1499"/>
                    <a:pt x="41" y="1525"/>
                    <a:pt x="67" y="1539"/>
                  </a:cubicBezTo>
                  <a:cubicBezTo>
                    <a:pt x="94" y="1566"/>
                    <a:pt x="134" y="1593"/>
                    <a:pt x="187" y="1593"/>
                  </a:cubicBezTo>
                  <a:cubicBezTo>
                    <a:pt x="268" y="1593"/>
                    <a:pt x="362" y="1539"/>
                    <a:pt x="442" y="1472"/>
                  </a:cubicBezTo>
                  <a:cubicBezTo>
                    <a:pt x="522" y="1418"/>
                    <a:pt x="615" y="1338"/>
                    <a:pt x="710" y="1258"/>
                  </a:cubicBezTo>
                  <a:cubicBezTo>
                    <a:pt x="803" y="1178"/>
                    <a:pt x="910" y="1085"/>
                    <a:pt x="1017" y="1044"/>
                  </a:cubicBezTo>
                  <a:cubicBezTo>
                    <a:pt x="1031" y="1031"/>
                    <a:pt x="1031" y="1031"/>
                    <a:pt x="1043" y="1031"/>
                  </a:cubicBezTo>
                  <a:cubicBezTo>
                    <a:pt x="1050" y="1024"/>
                    <a:pt x="1054" y="1024"/>
                    <a:pt x="1056" y="1024"/>
                  </a:cubicBezTo>
                  <a:cubicBezTo>
                    <a:pt x="1057" y="1024"/>
                    <a:pt x="1057" y="1024"/>
                    <a:pt x="1057" y="1017"/>
                  </a:cubicBezTo>
                  <a:cubicBezTo>
                    <a:pt x="1057" y="1017"/>
                    <a:pt x="1070" y="1031"/>
                    <a:pt x="1084" y="1031"/>
                  </a:cubicBezTo>
                  <a:cubicBezTo>
                    <a:pt x="1111" y="1031"/>
                    <a:pt x="1150" y="1031"/>
                    <a:pt x="1177" y="1044"/>
                  </a:cubicBezTo>
                  <a:cubicBezTo>
                    <a:pt x="1257" y="1044"/>
                    <a:pt x="1338" y="1058"/>
                    <a:pt x="1418" y="1071"/>
                  </a:cubicBezTo>
                  <a:cubicBezTo>
                    <a:pt x="1726" y="1097"/>
                    <a:pt x="2060" y="1124"/>
                    <a:pt x="2395" y="1124"/>
                  </a:cubicBezTo>
                  <a:cubicBezTo>
                    <a:pt x="2555" y="1111"/>
                    <a:pt x="2729" y="1111"/>
                    <a:pt x="2889" y="1097"/>
                  </a:cubicBezTo>
                  <a:cubicBezTo>
                    <a:pt x="3064" y="1071"/>
                    <a:pt x="3224" y="1058"/>
                    <a:pt x="3371" y="1017"/>
                  </a:cubicBezTo>
                  <a:cubicBezTo>
                    <a:pt x="3692" y="951"/>
                    <a:pt x="3973" y="844"/>
                    <a:pt x="4187" y="710"/>
                  </a:cubicBezTo>
                  <a:cubicBezTo>
                    <a:pt x="4307" y="643"/>
                    <a:pt x="4401" y="562"/>
                    <a:pt x="4468" y="482"/>
                  </a:cubicBezTo>
                  <a:cubicBezTo>
                    <a:pt x="4535" y="402"/>
                    <a:pt x="4589" y="322"/>
                    <a:pt x="4628" y="255"/>
                  </a:cubicBezTo>
                  <a:cubicBezTo>
                    <a:pt x="4669" y="202"/>
                    <a:pt x="4682" y="134"/>
                    <a:pt x="4708" y="95"/>
                  </a:cubicBezTo>
                  <a:cubicBezTo>
                    <a:pt x="4708" y="68"/>
                    <a:pt x="4722" y="41"/>
                    <a:pt x="4722" y="41"/>
                  </a:cubicBezTo>
                  <a:cubicBezTo>
                    <a:pt x="4722" y="27"/>
                    <a:pt x="4722" y="14"/>
                    <a:pt x="4708" y="1"/>
                  </a:cubicBezTo>
                  <a:close/>
                </a:path>
              </a:pathLst>
            </a:custGeom>
            <a:solidFill>
              <a:srgbClr val="28491D"/>
            </a:solidFill>
            <a:ln>
              <a:noFill/>
            </a:ln>
          </p:spPr>
          <p:txBody>
            <a:bodyPr spcFirstLastPara="1" wrap="square" lIns="121900" tIns="121900" rIns="121900" bIns="121900" anchor="ctr" anchorCtr="0">
              <a:noAutofit/>
            </a:bodyPr>
            <a:lstStyle/>
            <a:p>
              <a:endParaRPr sz="1867"/>
            </a:p>
          </p:txBody>
        </p:sp>
        <p:sp>
          <p:nvSpPr>
            <p:cNvPr id="783" name="Google Shape;783;p35"/>
            <p:cNvSpPr/>
            <p:nvPr/>
          </p:nvSpPr>
          <p:spPr>
            <a:xfrm>
              <a:off x="4133300" y="2540400"/>
              <a:ext cx="70250" cy="31475"/>
            </a:xfrm>
            <a:custGeom>
              <a:avLst/>
              <a:gdLst/>
              <a:ahLst/>
              <a:cxnLst/>
              <a:rect l="l" t="t" r="r" b="b"/>
              <a:pathLst>
                <a:path w="2810" h="1259" extrusionOk="0">
                  <a:moveTo>
                    <a:pt x="1766" y="1"/>
                  </a:moveTo>
                  <a:cubicBezTo>
                    <a:pt x="1726" y="13"/>
                    <a:pt x="1673" y="13"/>
                    <a:pt x="1632" y="13"/>
                  </a:cubicBezTo>
                  <a:cubicBezTo>
                    <a:pt x="1579" y="27"/>
                    <a:pt x="1525" y="27"/>
                    <a:pt x="1486" y="40"/>
                  </a:cubicBezTo>
                  <a:cubicBezTo>
                    <a:pt x="1391" y="67"/>
                    <a:pt x="1284" y="81"/>
                    <a:pt x="1191" y="120"/>
                  </a:cubicBezTo>
                  <a:lnTo>
                    <a:pt x="1057" y="174"/>
                  </a:lnTo>
                  <a:cubicBezTo>
                    <a:pt x="1004" y="188"/>
                    <a:pt x="963" y="215"/>
                    <a:pt x="924" y="241"/>
                  </a:cubicBezTo>
                  <a:cubicBezTo>
                    <a:pt x="830" y="281"/>
                    <a:pt x="749" y="335"/>
                    <a:pt x="669" y="388"/>
                  </a:cubicBezTo>
                  <a:cubicBezTo>
                    <a:pt x="603" y="442"/>
                    <a:pt x="522" y="495"/>
                    <a:pt x="469" y="562"/>
                  </a:cubicBezTo>
                  <a:cubicBezTo>
                    <a:pt x="428" y="589"/>
                    <a:pt x="402" y="616"/>
                    <a:pt x="375" y="643"/>
                  </a:cubicBezTo>
                  <a:lnTo>
                    <a:pt x="294" y="723"/>
                  </a:lnTo>
                  <a:cubicBezTo>
                    <a:pt x="241" y="776"/>
                    <a:pt x="201" y="843"/>
                    <a:pt x="175" y="883"/>
                  </a:cubicBezTo>
                  <a:cubicBezTo>
                    <a:pt x="134" y="937"/>
                    <a:pt x="107" y="977"/>
                    <a:pt x="80" y="1017"/>
                  </a:cubicBezTo>
                  <a:cubicBezTo>
                    <a:pt x="68" y="1057"/>
                    <a:pt x="54" y="1084"/>
                    <a:pt x="41" y="1110"/>
                  </a:cubicBezTo>
                  <a:cubicBezTo>
                    <a:pt x="27" y="1124"/>
                    <a:pt x="27" y="1137"/>
                    <a:pt x="27" y="1137"/>
                  </a:cubicBezTo>
                  <a:lnTo>
                    <a:pt x="14" y="1151"/>
                  </a:lnTo>
                  <a:cubicBezTo>
                    <a:pt x="0" y="1178"/>
                    <a:pt x="14" y="1217"/>
                    <a:pt x="41" y="1244"/>
                  </a:cubicBezTo>
                  <a:cubicBezTo>
                    <a:pt x="55" y="1254"/>
                    <a:pt x="71" y="1258"/>
                    <a:pt x="87" y="1258"/>
                  </a:cubicBezTo>
                  <a:cubicBezTo>
                    <a:pt x="115" y="1258"/>
                    <a:pt x="144" y="1243"/>
                    <a:pt x="161" y="1217"/>
                  </a:cubicBezTo>
                  <a:cubicBezTo>
                    <a:pt x="161" y="1217"/>
                    <a:pt x="161" y="1205"/>
                    <a:pt x="175" y="1191"/>
                  </a:cubicBezTo>
                  <a:cubicBezTo>
                    <a:pt x="187" y="1178"/>
                    <a:pt x="214" y="1164"/>
                    <a:pt x="241" y="1124"/>
                  </a:cubicBezTo>
                  <a:lnTo>
                    <a:pt x="335" y="1030"/>
                  </a:lnTo>
                  <a:cubicBezTo>
                    <a:pt x="375" y="990"/>
                    <a:pt x="415" y="937"/>
                    <a:pt x="469" y="896"/>
                  </a:cubicBezTo>
                  <a:cubicBezTo>
                    <a:pt x="522" y="857"/>
                    <a:pt x="576" y="803"/>
                    <a:pt x="642" y="763"/>
                  </a:cubicBezTo>
                  <a:cubicBezTo>
                    <a:pt x="669" y="736"/>
                    <a:pt x="696" y="709"/>
                    <a:pt x="736" y="696"/>
                  </a:cubicBezTo>
                  <a:cubicBezTo>
                    <a:pt x="763" y="669"/>
                    <a:pt x="803" y="643"/>
                    <a:pt x="830" y="629"/>
                  </a:cubicBezTo>
                  <a:cubicBezTo>
                    <a:pt x="910" y="589"/>
                    <a:pt x="977" y="536"/>
                    <a:pt x="1057" y="509"/>
                  </a:cubicBezTo>
                  <a:cubicBezTo>
                    <a:pt x="1097" y="482"/>
                    <a:pt x="1138" y="468"/>
                    <a:pt x="1177" y="442"/>
                  </a:cubicBezTo>
                  <a:lnTo>
                    <a:pt x="1298" y="402"/>
                  </a:lnTo>
                  <a:cubicBezTo>
                    <a:pt x="1379" y="361"/>
                    <a:pt x="1459" y="348"/>
                    <a:pt x="1539" y="335"/>
                  </a:cubicBezTo>
                  <a:cubicBezTo>
                    <a:pt x="1619" y="308"/>
                    <a:pt x="1712" y="308"/>
                    <a:pt x="1793" y="295"/>
                  </a:cubicBezTo>
                  <a:cubicBezTo>
                    <a:pt x="1873" y="281"/>
                    <a:pt x="1953" y="281"/>
                    <a:pt x="2033" y="281"/>
                  </a:cubicBezTo>
                  <a:lnTo>
                    <a:pt x="2247" y="281"/>
                  </a:lnTo>
                  <a:cubicBezTo>
                    <a:pt x="2315" y="295"/>
                    <a:pt x="2368" y="295"/>
                    <a:pt x="2422" y="308"/>
                  </a:cubicBezTo>
                  <a:cubicBezTo>
                    <a:pt x="2475" y="308"/>
                    <a:pt x="2529" y="322"/>
                    <a:pt x="2568" y="322"/>
                  </a:cubicBezTo>
                  <a:cubicBezTo>
                    <a:pt x="2649" y="335"/>
                    <a:pt x="2689" y="348"/>
                    <a:pt x="2689" y="348"/>
                  </a:cubicBezTo>
                  <a:lnTo>
                    <a:pt x="2702" y="348"/>
                  </a:lnTo>
                  <a:cubicBezTo>
                    <a:pt x="2743" y="348"/>
                    <a:pt x="2770" y="335"/>
                    <a:pt x="2782" y="295"/>
                  </a:cubicBezTo>
                  <a:cubicBezTo>
                    <a:pt x="2809" y="254"/>
                    <a:pt x="2782" y="201"/>
                    <a:pt x="2743" y="188"/>
                  </a:cubicBezTo>
                  <a:lnTo>
                    <a:pt x="2622" y="147"/>
                  </a:lnTo>
                  <a:cubicBezTo>
                    <a:pt x="2582" y="134"/>
                    <a:pt x="2529" y="108"/>
                    <a:pt x="2475" y="94"/>
                  </a:cubicBezTo>
                  <a:cubicBezTo>
                    <a:pt x="2422" y="67"/>
                    <a:pt x="2354" y="67"/>
                    <a:pt x="2274" y="40"/>
                  </a:cubicBezTo>
                  <a:cubicBezTo>
                    <a:pt x="2208" y="40"/>
                    <a:pt x="2128" y="13"/>
                    <a:pt x="2033" y="13"/>
                  </a:cubicBezTo>
                  <a:cubicBezTo>
                    <a:pt x="1953" y="13"/>
                    <a:pt x="1860" y="1"/>
                    <a:pt x="1766" y="1"/>
                  </a:cubicBezTo>
                  <a:close/>
                </a:path>
              </a:pathLst>
            </a:custGeom>
            <a:solidFill>
              <a:srgbClr val="CCB43E"/>
            </a:solidFill>
            <a:ln>
              <a:noFill/>
            </a:ln>
          </p:spPr>
          <p:txBody>
            <a:bodyPr spcFirstLastPara="1" wrap="square" lIns="121900" tIns="121900" rIns="121900" bIns="121900" anchor="ctr" anchorCtr="0">
              <a:noAutofit/>
            </a:bodyPr>
            <a:lstStyle/>
            <a:p>
              <a:endParaRPr sz="1867"/>
            </a:p>
          </p:txBody>
        </p:sp>
        <p:sp>
          <p:nvSpPr>
            <p:cNvPr id="784" name="Google Shape;784;p35"/>
            <p:cNvSpPr/>
            <p:nvPr/>
          </p:nvSpPr>
          <p:spPr>
            <a:xfrm>
              <a:off x="3906575" y="2551100"/>
              <a:ext cx="74600" cy="24250"/>
            </a:xfrm>
            <a:custGeom>
              <a:avLst/>
              <a:gdLst/>
              <a:ahLst/>
              <a:cxnLst/>
              <a:rect l="l" t="t" r="r" b="b"/>
              <a:pathLst>
                <a:path w="2984" h="970" extrusionOk="0">
                  <a:moveTo>
                    <a:pt x="1017" y="1"/>
                  </a:moveTo>
                  <a:cubicBezTo>
                    <a:pt x="924" y="14"/>
                    <a:pt x="829" y="27"/>
                    <a:pt x="749" y="40"/>
                  </a:cubicBezTo>
                  <a:cubicBezTo>
                    <a:pt x="669" y="54"/>
                    <a:pt x="589" y="67"/>
                    <a:pt x="522" y="94"/>
                  </a:cubicBezTo>
                  <a:cubicBezTo>
                    <a:pt x="375" y="134"/>
                    <a:pt x="255" y="174"/>
                    <a:pt x="175" y="201"/>
                  </a:cubicBezTo>
                  <a:cubicBezTo>
                    <a:pt x="134" y="228"/>
                    <a:pt x="107" y="241"/>
                    <a:pt x="80" y="254"/>
                  </a:cubicBezTo>
                  <a:cubicBezTo>
                    <a:pt x="68" y="254"/>
                    <a:pt x="54" y="268"/>
                    <a:pt x="54" y="268"/>
                  </a:cubicBezTo>
                  <a:cubicBezTo>
                    <a:pt x="14" y="281"/>
                    <a:pt x="0" y="322"/>
                    <a:pt x="14" y="361"/>
                  </a:cubicBezTo>
                  <a:cubicBezTo>
                    <a:pt x="25" y="395"/>
                    <a:pt x="54" y="419"/>
                    <a:pt x="86" y="419"/>
                  </a:cubicBezTo>
                  <a:cubicBezTo>
                    <a:pt x="93" y="419"/>
                    <a:pt x="100" y="417"/>
                    <a:pt x="107" y="415"/>
                  </a:cubicBezTo>
                  <a:lnTo>
                    <a:pt x="148" y="415"/>
                  </a:lnTo>
                  <a:cubicBezTo>
                    <a:pt x="161" y="402"/>
                    <a:pt x="201" y="402"/>
                    <a:pt x="241" y="388"/>
                  </a:cubicBezTo>
                  <a:cubicBezTo>
                    <a:pt x="308" y="375"/>
                    <a:pt x="428" y="348"/>
                    <a:pt x="562" y="335"/>
                  </a:cubicBezTo>
                  <a:cubicBezTo>
                    <a:pt x="629" y="322"/>
                    <a:pt x="710" y="308"/>
                    <a:pt x="790" y="308"/>
                  </a:cubicBezTo>
                  <a:cubicBezTo>
                    <a:pt x="870" y="295"/>
                    <a:pt x="950" y="295"/>
                    <a:pt x="1031" y="295"/>
                  </a:cubicBezTo>
                  <a:lnTo>
                    <a:pt x="1298" y="295"/>
                  </a:lnTo>
                  <a:cubicBezTo>
                    <a:pt x="1378" y="308"/>
                    <a:pt x="1471" y="308"/>
                    <a:pt x="1566" y="322"/>
                  </a:cubicBezTo>
                  <a:cubicBezTo>
                    <a:pt x="1646" y="348"/>
                    <a:pt x="1739" y="361"/>
                    <a:pt x="1819" y="388"/>
                  </a:cubicBezTo>
                  <a:cubicBezTo>
                    <a:pt x="1860" y="388"/>
                    <a:pt x="1900" y="402"/>
                    <a:pt x="1953" y="415"/>
                  </a:cubicBezTo>
                  <a:cubicBezTo>
                    <a:pt x="1994" y="429"/>
                    <a:pt x="2020" y="442"/>
                    <a:pt x="2060" y="468"/>
                  </a:cubicBezTo>
                  <a:lnTo>
                    <a:pt x="2181" y="509"/>
                  </a:lnTo>
                  <a:cubicBezTo>
                    <a:pt x="2221" y="522"/>
                    <a:pt x="2247" y="549"/>
                    <a:pt x="2288" y="562"/>
                  </a:cubicBezTo>
                  <a:cubicBezTo>
                    <a:pt x="2315" y="575"/>
                    <a:pt x="2354" y="602"/>
                    <a:pt x="2381" y="616"/>
                  </a:cubicBezTo>
                  <a:cubicBezTo>
                    <a:pt x="2422" y="629"/>
                    <a:pt x="2448" y="656"/>
                    <a:pt x="2475" y="669"/>
                  </a:cubicBezTo>
                  <a:cubicBezTo>
                    <a:pt x="2529" y="709"/>
                    <a:pt x="2582" y="736"/>
                    <a:pt x="2622" y="777"/>
                  </a:cubicBezTo>
                  <a:cubicBezTo>
                    <a:pt x="2663" y="816"/>
                    <a:pt x="2702" y="843"/>
                    <a:pt x="2729" y="870"/>
                  </a:cubicBezTo>
                  <a:cubicBezTo>
                    <a:pt x="2796" y="923"/>
                    <a:pt x="2836" y="950"/>
                    <a:pt x="2836" y="950"/>
                  </a:cubicBezTo>
                  <a:lnTo>
                    <a:pt x="2850" y="950"/>
                  </a:lnTo>
                  <a:cubicBezTo>
                    <a:pt x="2863" y="963"/>
                    <a:pt x="2880" y="970"/>
                    <a:pt x="2896" y="970"/>
                  </a:cubicBezTo>
                  <a:cubicBezTo>
                    <a:pt x="2913" y="970"/>
                    <a:pt x="2929" y="963"/>
                    <a:pt x="2943" y="950"/>
                  </a:cubicBezTo>
                  <a:cubicBezTo>
                    <a:pt x="2984" y="923"/>
                    <a:pt x="2984" y="884"/>
                    <a:pt x="2957" y="843"/>
                  </a:cubicBezTo>
                  <a:cubicBezTo>
                    <a:pt x="2957" y="843"/>
                    <a:pt x="2930" y="803"/>
                    <a:pt x="2877" y="736"/>
                  </a:cubicBezTo>
                  <a:cubicBezTo>
                    <a:pt x="2836" y="709"/>
                    <a:pt x="2809" y="669"/>
                    <a:pt x="2770" y="616"/>
                  </a:cubicBezTo>
                  <a:cubicBezTo>
                    <a:pt x="2729" y="575"/>
                    <a:pt x="2675" y="522"/>
                    <a:pt x="2622" y="482"/>
                  </a:cubicBezTo>
                  <a:cubicBezTo>
                    <a:pt x="2582" y="455"/>
                    <a:pt x="2555" y="429"/>
                    <a:pt x="2529" y="402"/>
                  </a:cubicBezTo>
                  <a:cubicBezTo>
                    <a:pt x="2488" y="375"/>
                    <a:pt x="2461" y="361"/>
                    <a:pt x="2422" y="335"/>
                  </a:cubicBezTo>
                  <a:lnTo>
                    <a:pt x="2301" y="254"/>
                  </a:lnTo>
                  <a:cubicBezTo>
                    <a:pt x="2261" y="241"/>
                    <a:pt x="2221" y="215"/>
                    <a:pt x="2181" y="201"/>
                  </a:cubicBezTo>
                  <a:cubicBezTo>
                    <a:pt x="2140" y="174"/>
                    <a:pt x="2087" y="161"/>
                    <a:pt x="2047" y="134"/>
                  </a:cubicBezTo>
                  <a:cubicBezTo>
                    <a:pt x="1994" y="121"/>
                    <a:pt x="1953" y="108"/>
                    <a:pt x="1900" y="94"/>
                  </a:cubicBezTo>
                  <a:cubicBezTo>
                    <a:pt x="1806" y="67"/>
                    <a:pt x="1712" y="40"/>
                    <a:pt x="1605" y="27"/>
                  </a:cubicBezTo>
                  <a:cubicBezTo>
                    <a:pt x="1552" y="14"/>
                    <a:pt x="1512" y="14"/>
                    <a:pt x="1459" y="14"/>
                  </a:cubicBezTo>
                  <a:cubicBezTo>
                    <a:pt x="1405" y="1"/>
                    <a:pt x="1352" y="1"/>
                    <a:pt x="1311" y="1"/>
                  </a:cubicBezTo>
                  <a:close/>
                </a:path>
              </a:pathLst>
            </a:custGeom>
            <a:solidFill>
              <a:srgbClr val="CCB43E"/>
            </a:solidFill>
            <a:ln>
              <a:noFill/>
            </a:ln>
          </p:spPr>
          <p:txBody>
            <a:bodyPr spcFirstLastPara="1" wrap="square" lIns="121900" tIns="121900" rIns="121900" bIns="121900" anchor="ctr" anchorCtr="0">
              <a:noAutofit/>
            </a:bodyPr>
            <a:lstStyle/>
            <a:p>
              <a:endParaRPr sz="1867"/>
            </a:p>
          </p:txBody>
        </p:sp>
        <p:sp>
          <p:nvSpPr>
            <p:cNvPr id="785" name="Google Shape;785;p35"/>
            <p:cNvSpPr/>
            <p:nvPr/>
          </p:nvSpPr>
          <p:spPr>
            <a:xfrm>
              <a:off x="3819625" y="2448075"/>
              <a:ext cx="20750" cy="71900"/>
            </a:xfrm>
            <a:custGeom>
              <a:avLst/>
              <a:gdLst/>
              <a:ahLst/>
              <a:cxnLst/>
              <a:rect l="l" t="t" r="r" b="b"/>
              <a:pathLst>
                <a:path w="830" h="2876" extrusionOk="0">
                  <a:moveTo>
                    <a:pt x="98" y="0"/>
                  </a:moveTo>
                  <a:cubicBezTo>
                    <a:pt x="84" y="0"/>
                    <a:pt x="69" y="5"/>
                    <a:pt x="54" y="15"/>
                  </a:cubicBezTo>
                  <a:cubicBezTo>
                    <a:pt x="14" y="29"/>
                    <a:pt x="0" y="82"/>
                    <a:pt x="14" y="122"/>
                  </a:cubicBezTo>
                  <a:cubicBezTo>
                    <a:pt x="14" y="122"/>
                    <a:pt x="41" y="162"/>
                    <a:pt x="68" y="229"/>
                  </a:cubicBezTo>
                  <a:cubicBezTo>
                    <a:pt x="107" y="309"/>
                    <a:pt x="161" y="416"/>
                    <a:pt x="214" y="550"/>
                  </a:cubicBezTo>
                  <a:cubicBezTo>
                    <a:pt x="268" y="671"/>
                    <a:pt x="321" y="831"/>
                    <a:pt x="375" y="992"/>
                  </a:cubicBezTo>
                  <a:cubicBezTo>
                    <a:pt x="402" y="1072"/>
                    <a:pt x="428" y="1152"/>
                    <a:pt x="455" y="1245"/>
                  </a:cubicBezTo>
                  <a:cubicBezTo>
                    <a:pt x="482" y="1326"/>
                    <a:pt x="496" y="1420"/>
                    <a:pt x="509" y="1500"/>
                  </a:cubicBezTo>
                  <a:cubicBezTo>
                    <a:pt x="522" y="1593"/>
                    <a:pt x="535" y="1687"/>
                    <a:pt x="535" y="1767"/>
                  </a:cubicBezTo>
                  <a:cubicBezTo>
                    <a:pt x="535" y="1848"/>
                    <a:pt x="535" y="1941"/>
                    <a:pt x="522" y="2008"/>
                  </a:cubicBezTo>
                  <a:cubicBezTo>
                    <a:pt x="509" y="2048"/>
                    <a:pt x="509" y="2088"/>
                    <a:pt x="496" y="2128"/>
                  </a:cubicBezTo>
                  <a:cubicBezTo>
                    <a:pt x="482" y="2169"/>
                    <a:pt x="482" y="2195"/>
                    <a:pt x="469" y="2235"/>
                  </a:cubicBezTo>
                  <a:cubicBezTo>
                    <a:pt x="442" y="2303"/>
                    <a:pt x="402" y="2356"/>
                    <a:pt x="375" y="2410"/>
                  </a:cubicBezTo>
                  <a:cubicBezTo>
                    <a:pt x="348" y="2436"/>
                    <a:pt x="335" y="2463"/>
                    <a:pt x="321" y="2490"/>
                  </a:cubicBezTo>
                  <a:cubicBezTo>
                    <a:pt x="295" y="2517"/>
                    <a:pt x="282" y="2529"/>
                    <a:pt x="268" y="2556"/>
                  </a:cubicBezTo>
                  <a:cubicBezTo>
                    <a:pt x="228" y="2597"/>
                    <a:pt x="201" y="2624"/>
                    <a:pt x="161" y="2650"/>
                  </a:cubicBezTo>
                  <a:cubicBezTo>
                    <a:pt x="107" y="2704"/>
                    <a:pt x="68" y="2731"/>
                    <a:pt x="68" y="2731"/>
                  </a:cubicBezTo>
                  <a:cubicBezTo>
                    <a:pt x="41" y="2757"/>
                    <a:pt x="27" y="2797"/>
                    <a:pt x="41" y="2824"/>
                  </a:cubicBezTo>
                  <a:cubicBezTo>
                    <a:pt x="60" y="2853"/>
                    <a:pt x="86" y="2875"/>
                    <a:pt x="114" y="2875"/>
                  </a:cubicBezTo>
                  <a:cubicBezTo>
                    <a:pt x="125" y="2875"/>
                    <a:pt x="137" y="2872"/>
                    <a:pt x="148" y="2864"/>
                  </a:cubicBezTo>
                  <a:cubicBezTo>
                    <a:pt x="148" y="2864"/>
                    <a:pt x="201" y="2850"/>
                    <a:pt x="282" y="2811"/>
                  </a:cubicBezTo>
                  <a:cubicBezTo>
                    <a:pt x="308" y="2784"/>
                    <a:pt x="362" y="2757"/>
                    <a:pt x="415" y="2717"/>
                  </a:cubicBezTo>
                  <a:cubicBezTo>
                    <a:pt x="442" y="2690"/>
                    <a:pt x="455" y="2663"/>
                    <a:pt x="496" y="2650"/>
                  </a:cubicBezTo>
                  <a:cubicBezTo>
                    <a:pt x="522" y="2624"/>
                    <a:pt x="535" y="2583"/>
                    <a:pt x="562" y="2556"/>
                  </a:cubicBezTo>
                  <a:cubicBezTo>
                    <a:pt x="616" y="2503"/>
                    <a:pt x="669" y="2422"/>
                    <a:pt x="710" y="2342"/>
                  </a:cubicBezTo>
                  <a:cubicBezTo>
                    <a:pt x="723" y="2303"/>
                    <a:pt x="749" y="2249"/>
                    <a:pt x="763" y="2208"/>
                  </a:cubicBezTo>
                  <a:cubicBezTo>
                    <a:pt x="776" y="2169"/>
                    <a:pt x="790" y="2115"/>
                    <a:pt x="803" y="2062"/>
                  </a:cubicBezTo>
                  <a:cubicBezTo>
                    <a:pt x="817" y="1968"/>
                    <a:pt x="830" y="1861"/>
                    <a:pt x="830" y="1767"/>
                  </a:cubicBezTo>
                  <a:cubicBezTo>
                    <a:pt x="830" y="1660"/>
                    <a:pt x="817" y="1553"/>
                    <a:pt x="803" y="1459"/>
                  </a:cubicBezTo>
                  <a:cubicBezTo>
                    <a:pt x="749" y="1058"/>
                    <a:pt x="576" y="697"/>
                    <a:pt x="428" y="430"/>
                  </a:cubicBezTo>
                  <a:cubicBezTo>
                    <a:pt x="362" y="309"/>
                    <a:pt x="282" y="202"/>
                    <a:pt x="241" y="136"/>
                  </a:cubicBezTo>
                  <a:cubicBezTo>
                    <a:pt x="188" y="68"/>
                    <a:pt x="148" y="29"/>
                    <a:pt x="148" y="29"/>
                  </a:cubicBezTo>
                  <a:cubicBezTo>
                    <a:pt x="139" y="12"/>
                    <a:pt x="121" y="0"/>
                    <a:pt x="98" y="0"/>
                  </a:cubicBezTo>
                  <a:close/>
                </a:path>
              </a:pathLst>
            </a:custGeom>
            <a:solidFill>
              <a:srgbClr val="CCB43E"/>
            </a:solidFill>
            <a:ln>
              <a:noFill/>
            </a:ln>
          </p:spPr>
          <p:txBody>
            <a:bodyPr spcFirstLastPara="1" wrap="square" lIns="121900" tIns="121900" rIns="121900" bIns="121900" anchor="ctr" anchorCtr="0">
              <a:noAutofit/>
            </a:bodyPr>
            <a:lstStyle/>
            <a:p>
              <a:endParaRPr sz="1867"/>
            </a:p>
          </p:txBody>
        </p:sp>
        <p:sp>
          <p:nvSpPr>
            <p:cNvPr id="786" name="Google Shape;786;p35"/>
            <p:cNvSpPr/>
            <p:nvPr/>
          </p:nvSpPr>
          <p:spPr>
            <a:xfrm>
              <a:off x="3811600" y="2428100"/>
              <a:ext cx="468525" cy="123025"/>
            </a:xfrm>
            <a:custGeom>
              <a:avLst/>
              <a:gdLst/>
              <a:ahLst/>
              <a:cxnLst/>
              <a:rect l="l" t="t" r="r" b="b"/>
              <a:pathLst>
                <a:path w="18741" h="4921" extrusionOk="0">
                  <a:moveTo>
                    <a:pt x="218" y="195"/>
                  </a:moveTo>
                  <a:cubicBezTo>
                    <a:pt x="217" y="196"/>
                    <a:pt x="215" y="197"/>
                    <a:pt x="214" y="198"/>
                  </a:cubicBezTo>
                  <a:cubicBezTo>
                    <a:pt x="215" y="197"/>
                    <a:pt x="216" y="196"/>
                    <a:pt x="218" y="195"/>
                  </a:cubicBezTo>
                  <a:close/>
                  <a:moveTo>
                    <a:pt x="294" y="935"/>
                  </a:moveTo>
                  <a:cubicBezTo>
                    <a:pt x="296" y="936"/>
                    <a:pt x="297" y="937"/>
                    <a:pt x="297" y="938"/>
                  </a:cubicBezTo>
                  <a:lnTo>
                    <a:pt x="297" y="938"/>
                  </a:lnTo>
                  <a:lnTo>
                    <a:pt x="294" y="935"/>
                  </a:lnTo>
                  <a:close/>
                  <a:moveTo>
                    <a:pt x="141" y="0"/>
                  </a:moveTo>
                  <a:cubicBezTo>
                    <a:pt x="119" y="0"/>
                    <a:pt x="98" y="8"/>
                    <a:pt x="80" y="25"/>
                  </a:cubicBezTo>
                  <a:cubicBezTo>
                    <a:pt x="27" y="65"/>
                    <a:pt x="14" y="105"/>
                    <a:pt x="14" y="132"/>
                  </a:cubicBezTo>
                  <a:cubicBezTo>
                    <a:pt x="0" y="172"/>
                    <a:pt x="0" y="198"/>
                    <a:pt x="14" y="212"/>
                  </a:cubicBezTo>
                  <a:cubicBezTo>
                    <a:pt x="14" y="266"/>
                    <a:pt x="27" y="305"/>
                    <a:pt x="27" y="346"/>
                  </a:cubicBezTo>
                  <a:lnTo>
                    <a:pt x="107" y="546"/>
                  </a:lnTo>
                  <a:cubicBezTo>
                    <a:pt x="134" y="614"/>
                    <a:pt x="161" y="680"/>
                    <a:pt x="201" y="747"/>
                  </a:cubicBezTo>
                  <a:lnTo>
                    <a:pt x="241" y="840"/>
                  </a:lnTo>
                  <a:lnTo>
                    <a:pt x="294" y="935"/>
                  </a:lnTo>
                  <a:cubicBezTo>
                    <a:pt x="321" y="974"/>
                    <a:pt x="348" y="1028"/>
                    <a:pt x="375" y="1081"/>
                  </a:cubicBezTo>
                  <a:lnTo>
                    <a:pt x="455" y="1215"/>
                  </a:lnTo>
                  <a:lnTo>
                    <a:pt x="549" y="1336"/>
                  </a:lnTo>
                  <a:lnTo>
                    <a:pt x="589" y="1402"/>
                  </a:lnTo>
                  <a:lnTo>
                    <a:pt x="642" y="1470"/>
                  </a:lnTo>
                  <a:cubicBezTo>
                    <a:pt x="763" y="1643"/>
                    <a:pt x="897" y="1803"/>
                    <a:pt x="1031" y="1964"/>
                  </a:cubicBezTo>
                  <a:cubicBezTo>
                    <a:pt x="1311" y="2285"/>
                    <a:pt x="1632" y="2566"/>
                    <a:pt x="1953" y="2834"/>
                  </a:cubicBezTo>
                  <a:cubicBezTo>
                    <a:pt x="2033" y="2900"/>
                    <a:pt x="2128" y="2954"/>
                    <a:pt x="2208" y="3021"/>
                  </a:cubicBezTo>
                  <a:lnTo>
                    <a:pt x="2461" y="3209"/>
                  </a:lnTo>
                  <a:cubicBezTo>
                    <a:pt x="2649" y="3316"/>
                    <a:pt x="2823" y="3423"/>
                    <a:pt x="3010" y="3542"/>
                  </a:cubicBezTo>
                  <a:cubicBezTo>
                    <a:pt x="3184" y="3637"/>
                    <a:pt x="3371" y="3730"/>
                    <a:pt x="3558" y="3824"/>
                  </a:cubicBezTo>
                  <a:lnTo>
                    <a:pt x="3585" y="3851"/>
                  </a:lnTo>
                  <a:lnTo>
                    <a:pt x="3612" y="3851"/>
                  </a:lnTo>
                  <a:lnTo>
                    <a:pt x="3626" y="3863"/>
                  </a:lnTo>
                  <a:lnTo>
                    <a:pt x="3706" y="3890"/>
                  </a:lnTo>
                  <a:lnTo>
                    <a:pt x="3853" y="3958"/>
                  </a:lnTo>
                  <a:lnTo>
                    <a:pt x="4147" y="4091"/>
                  </a:lnTo>
                  <a:cubicBezTo>
                    <a:pt x="4334" y="4172"/>
                    <a:pt x="4535" y="4238"/>
                    <a:pt x="4735" y="4305"/>
                  </a:cubicBezTo>
                  <a:lnTo>
                    <a:pt x="5030" y="4398"/>
                  </a:lnTo>
                  <a:lnTo>
                    <a:pt x="5097" y="4425"/>
                  </a:lnTo>
                  <a:lnTo>
                    <a:pt x="5137" y="4439"/>
                  </a:lnTo>
                  <a:lnTo>
                    <a:pt x="5163" y="4439"/>
                  </a:lnTo>
                  <a:lnTo>
                    <a:pt x="5177" y="4452"/>
                  </a:lnTo>
                  <a:lnTo>
                    <a:pt x="5338" y="4479"/>
                  </a:lnTo>
                  <a:lnTo>
                    <a:pt x="5939" y="4626"/>
                  </a:lnTo>
                  <a:cubicBezTo>
                    <a:pt x="6046" y="4653"/>
                    <a:pt x="6153" y="4680"/>
                    <a:pt x="6247" y="4693"/>
                  </a:cubicBezTo>
                  <a:lnTo>
                    <a:pt x="6569" y="4746"/>
                  </a:lnTo>
                  <a:lnTo>
                    <a:pt x="6876" y="4787"/>
                  </a:lnTo>
                  <a:cubicBezTo>
                    <a:pt x="6970" y="4814"/>
                    <a:pt x="7077" y="4827"/>
                    <a:pt x="7184" y="4827"/>
                  </a:cubicBezTo>
                  <a:lnTo>
                    <a:pt x="7812" y="4880"/>
                  </a:lnTo>
                  <a:lnTo>
                    <a:pt x="8133" y="4907"/>
                  </a:lnTo>
                  <a:cubicBezTo>
                    <a:pt x="8227" y="4921"/>
                    <a:pt x="8334" y="4921"/>
                    <a:pt x="8441" y="4921"/>
                  </a:cubicBezTo>
                  <a:lnTo>
                    <a:pt x="9378" y="4921"/>
                  </a:lnTo>
                  <a:lnTo>
                    <a:pt x="9685" y="4907"/>
                  </a:lnTo>
                  <a:lnTo>
                    <a:pt x="10314" y="4867"/>
                  </a:lnTo>
                  <a:cubicBezTo>
                    <a:pt x="10728" y="4853"/>
                    <a:pt x="11143" y="4800"/>
                    <a:pt x="11545" y="4760"/>
                  </a:cubicBezTo>
                  <a:lnTo>
                    <a:pt x="11852" y="4733"/>
                  </a:lnTo>
                  <a:lnTo>
                    <a:pt x="12012" y="4719"/>
                  </a:lnTo>
                  <a:lnTo>
                    <a:pt x="12173" y="4693"/>
                  </a:lnTo>
                  <a:lnTo>
                    <a:pt x="12788" y="4600"/>
                  </a:lnTo>
                  <a:cubicBezTo>
                    <a:pt x="13002" y="4573"/>
                    <a:pt x="13203" y="4532"/>
                    <a:pt x="13403" y="4505"/>
                  </a:cubicBezTo>
                  <a:lnTo>
                    <a:pt x="13711" y="4439"/>
                  </a:lnTo>
                  <a:cubicBezTo>
                    <a:pt x="13751" y="4439"/>
                    <a:pt x="13805" y="4425"/>
                    <a:pt x="13858" y="4412"/>
                  </a:cubicBezTo>
                  <a:lnTo>
                    <a:pt x="14006" y="4386"/>
                  </a:lnTo>
                  <a:lnTo>
                    <a:pt x="15222" y="4091"/>
                  </a:lnTo>
                  <a:cubicBezTo>
                    <a:pt x="15624" y="3984"/>
                    <a:pt x="16025" y="3877"/>
                    <a:pt x="16426" y="3744"/>
                  </a:cubicBezTo>
                  <a:lnTo>
                    <a:pt x="17015" y="3542"/>
                  </a:lnTo>
                  <a:lnTo>
                    <a:pt x="17309" y="3435"/>
                  </a:lnTo>
                  <a:lnTo>
                    <a:pt x="17591" y="3316"/>
                  </a:lnTo>
                  <a:lnTo>
                    <a:pt x="17885" y="3182"/>
                  </a:lnTo>
                  <a:lnTo>
                    <a:pt x="18019" y="3128"/>
                  </a:lnTo>
                  <a:lnTo>
                    <a:pt x="18165" y="3061"/>
                  </a:lnTo>
                  <a:lnTo>
                    <a:pt x="18447" y="2900"/>
                  </a:lnTo>
                  <a:cubicBezTo>
                    <a:pt x="18486" y="2874"/>
                    <a:pt x="18540" y="2847"/>
                    <a:pt x="18580" y="2807"/>
                  </a:cubicBezTo>
                  <a:cubicBezTo>
                    <a:pt x="18607" y="2793"/>
                    <a:pt x="18634" y="2767"/>
                    <a:pt x="18647" y="2754"/>
                  </a:cubicBezTo>
                  <a:lnTo>
                    <a:pt x="18687" y="2713"/>
                  </a:lnTo>
                  <a:cubicBezTo>
                    <a:pt x="18700" y="2700"/>
                    <a:pt x="18714" y="2686"/>
                    <a:pt x="18714" y="2660"/>
                  </a:cubicBezTo>
                  <a:lnTo>
                    <a:pt x="18727" y="2647"/>
                  </a:lnTo>
                  <a:lnTo>
                    <a:pt x="18727" y="2633"/>
                  </a:lnTo>
                  <a:cubicBezTo>
                    <a:pt x="18741" y="2579"/>
                    <a:pt x="18714" y="2526"/>
                    <a:pt x="18661" y="2513"/>
                  </a:cubicBezTo>
                  <a:cubicBezTo>
                    <a:pt x="18646" y="2507"/>
                    <a:pt x="18632" y="2504"/>
                    <a:pt x="18618" y="2504"/>
                  </a:cubicBezTo>
                  <a:cubicBezTo>
                    <a:pt x="18571" y="2504"/>
                    <a:pt x="18534" y="2538"/>
                    <a:pt x="18513" y="2579"/>
                  </a:cubicBezTo>
                  <a:lnTo>
                    <a:pt x="18500" y="2593"/>
                  </a:lnTo>
                  <a:lnTo>
                    <a:pt x="18460" y="2633"/>
                  </a:lnTo>
                  <a:cubicBezTo>
                    <a:pt x="18420" y="2660"/>
                    <a:pt x="18379" y="2673"/>
                    <a:pt x="18326" y="2700"/>
                  </a:cubicBezTo>
                  <a:cubicBezTo>
                    <a:pt x="18245" y="2754"/>
                    <a:pt x="18152" y="2793"/>
                    <a:pt x="18058" y="2834"/>
                  </a:cubicBezTo>
                  <a:lnTo>
                    <a:pt x="17924" y="2900"/>
                  </a:lnTo>
                  <a:lnTo>
                    <a:pt x="17778" y="2954"/>
                  </a:lnTo>
                  <a:lnTo>
                    <a:pt x="17496" y="3061"/>
                  </a:lnTo>
                  <a:lnTo>
                    <a:pt x="17202" y="3182"/>
                  </a:lnTo>
                  <a:lnTo>
                    <a:pt x="16908" y="3275"/>
                  </a:lnTo>
                  <a:lnTo>
                    <a:pt x="16333" y="3449"/>
                  </a:lnTo>
                  <a:cubicBezTo>
                    <a:pt x="15932" y="3569"/>
                    <a:pt x="15543" y="3663"/>
                    <a:pt x="15142" y="3770"/>
                  </a:cubicBezTo>
                  <a:lnTo>
                    <a:pt x="13938" y="4024"/>
                  </a:lnTo>
                  <a:lnTo>
                    <a:pt x="13792" y="4051"/>
                  </a:lnTo>
                  <a:cubicBezTo>
                    <a:pt x="13751" y="4065"/>
                    <a:pt x="13685" y="4077"/>
                    <a:pt x="13644" y="4077"/>
                  </a:cubicBezTo>
                  <a:lnTo>
                    <a:pt x="13337" y="4131"/>
                  </a:lnTo>
                  <a:cubicBezTo>
                    <a:pt x="13136" y="4158"/>
                    <a:pt x="12922" y="4211"/>
                    <a:pt x="12722" y="4225"/>
                  </a:cubicBezTo>
                  <a:lnTo>
                    <a:pt x="12119" y="4318"/>
                  </a:lnTo>
                  <a:lnTo>
                    <a:pt x="11973" y="4332"/>
                  </a:lnTo>
                  <a:lnTo>
                    <a:pt x="11812" y="4345"/>
                  </a:lnTo>
                  <a:lnTo>
                    <a:pt x="11504" y="4372"/>
                  </a:lnTo>
                  <a:cubicBezTo>
                    <a:pt x="11103" y="4412"/>
                    <a:pt x="10688" y="4466"/>
                    <a:pt x="10287" y="4479"/>
                  </a:cubicBezTo>
                  <a:lnTo>
                    <a:pt x="9672" y="4505"/>
                  </a:lnTo>
                  <a:lnTo>
                    <a:pt x="9364" y="4519"/>
                  </a:lnTo>
                  <a:lnTo>
                    <a:pt x="8441" y="4519"/>
                  </a:lnTo>
                  <a:cubicBezTo>
                    <a:pt x="8334" y="4519"/>
                    <a:pt x="8240" y="4519"/>
                    <a:pt x="8133" y="4505"/>
                  </a:cubicBezTo>
                  <a:lnTo>
                    <a:pt x="7826" y="4493"/>
                  </a:lnTo>
                  <a:lnTo>
                    <a:pt x="7223" y="4439"/>
                  </a:lnTo>
                  <a:cubicBezTo>
                    <a:pt x="7130" y="4439"/>
                    <a:pt x="7023" y="4412"/>
                    <a:pt x="6929" y="4398"/>
                  </a:cubicBezTo>
                  <a:lnTo>
                    <a:pt x="6622" y="4359"/>
                  </a:lnTo>
                  <a:lnTo>
                    <a:pt x="6328" y="4305"/>
                  </a:lnTo>
                  <a:cubicBezTo>
                    <a:pt x="6221" y="4291"/>
                    <a:pt x="6127" y="4279"/>
                    <a:pt x="6020" y="4252"/>
                  </a:cubicBezTo>
                  <a:lnTo>
                    <a:pt x="5431" y="4118"/>
                  </a:lnTo>
                  <a:lnTo>
                    <a:pt x="5284" y="4077"/>
                  </a:lnTo>
                  <a:lnTo>
                    <a:pt x="5270" y="4077"/>
                  </a:lnTo>
                  <a:lnTo>
                    <a:pt x="5258" y="4065"/>
                  </a:lnTo>
                  <a:lnTo>
                    <a:pt x="5217" y="4051"/>
                  </a:lnTo>
                  <a:lnTo>
                    <a:pt x="5137" y="4038"/>
                  </a:lnTo>
                  <a:lnTo>
                    <a:pt x="4842" y="3944"/>
                  </a:lnTo>
                  <a:cubicBezTo>
                    <a:pt x="4655" y="3877"/>
                    <a:pt x="4455" y="3810"/>
                    <a:pt x="4268" y="3730"/>
                  </a:cubicBezTo>
                  <a:lnTo>
                    <a:pt x="3986" y="3623"/>
                  </a:lnTo>
                  <a:lnTo>
                    <a:pt x="3853" y="3569"/>
                  </a:lnTo>
                  <a:lnTo>
                    <a:pt x="3786" y="3542"/>
                  </a:lnTo>
                  <a:lnTo>
                    <a:pt x="3772" y="3530"/>
                  </a:lnTo>
                  <a:lnTo>
                    <a:pt x="3759" y="3530"/>
                  </a:lnTo>
                  <a:lnTo>
                    <a:pt x="3719" y="3503"/>
                  </a:lnTo>
                  <a:cubicBezTo>
                    <a:pt x="3532" y="3409"/>
                    <a:pt x="3344" y="3328"/>
                    <a:pt x="3171" y="3235"/>
                  </a:cubicBezTo>
                  <a:cubicBezTo>
                    <a:pt x="2997" y="3128"/>
                    <a:pt x="2823" y="3034"/>
                    <a:pt x="2649" y="2927"/>
                  </a:cubicBezTo>
                  <a:lnTo>
                    <a:pt x="2395" y="2754"/>
                  </a:lnTo>
                  <a:cubicBezTo>
                    <a:pt x="2315" y="2686"/>
                    <a:pt x="2235" y="2633"/>
                    <a:pt x="2154" y="2579"/>
                  </a:cubicBezTo>
                  <a:cubicBezTo>
                    <a:pt x="1994" y="2446"/>
                    <a:pt x="1833" y="2326"/>
                    <a:pt x="1686" y="2192"/>
                  </a:cubicBezTo>
                  <a:cubicBezTo>
                    <a:pt x="1619" y="2125"/>
                    <a:pt x="1539" y="2058"/>
                    <a:pt x="1459" y="1991"/>
                  </a:cubicBezTo>
                  <a:lnTo>
                    <a:pt x="1245" y="1777"/>
                  </a:lnTo>
                  <a:cubicBezTo>
                    <a:pt x="1111" y="1616"/>
                    <a:pt x="977" y="1470"/>
                    <a:pt x="856" y="1309"/>
                  </a:cubicBezTo>
                  <a:lnTo>
                    <a:pt x="817" y="1256"/>
                  </a:lnTo>
                  <a:lnTo>
                    <a:pt x="763" y="1188"/>
                  </a:lnTo>
                  <a:lnTo>
                    <a:pt x="683" y="1068"/>
                  </a:lnTo>
                  <a:lnTo>
                    <a:pt x="589" y="935"/>
                  </a:lnTo>
                  <a:cubicBezTo>
                    <a:pt x="562" y="894"/>
                    <a:pt x="549" y="854"/>
                    <a:pt x="522" y="814"/>
                  </a:cubicBezTo>
                  <a:lnTo>
                    <a:pt x="509" y="801"/>
                  </a:lnTo>
                  <a:lnTo>
                    <a:pt x="498" y="790"/>
                  </a:lnTo>
                  <a:lnTo>
                    <a:pt x="469" y="721"/>
                  </a:lnTo>
                  <a:lnTo>
                    <a:pt x="415" y="640"/>
                  </a:lnTo>
                  <a:cubicBezTo>
                    <a:pt x="375" y="573"/>
                    <a:pt x="348" y="519"/>
                    <a:pt x="321" y="453"/>
                  </a:cubicBezTo>
                  <a:cubicBezTo>
                    <a:pt x="294" y="400"/>
                    <a:pt x="268" y="332"/>
                    <a:pt x="241" y="279"/>
                  </a:cubicBezTo>
                  <a:cubicBezTo>
                    <a:pt x="241" y="252"/>
                    <a:pt x="228" y="225"/>
                    <a:pt x="228" y="198"/>
                  </a:cubicBezTo>
                  <a:lnTo>
                    <a:pt x="228" y="182"/>
                  </a:lnTo>
                  <a:lnTo>
                    <a:pt x="228" y="182"/>
                  </a:lnTo>
                  <a:cubicBezTo>
                    <a:pt x="257" y="142"/>
                    <a:pt x="263" y="85"/>
                    <a:pt x="228" y="38"/>
                  </a:cubicBezTo>
                  <a:cubicBezTo>
                    <a:pt x="205" y="15"/>
                    <a:pt x="172" y="0"/>
                    <a:pt x="141" y="0"/>
                  </a:cubicBezTo>
                  <a:close/>
                </a:path>
              </a:pathLst>
            </a:custGeom>
            <a:solidFill>
              <a:srgbClr val="02766F"/>
            </a:solidFill>
            <a:ln>
              <a:noFill/>
            </a:ln>
          </p:spPr>
          <p:txBody>
            <a:bodyPr spcFirstLastPara="1" wrap="square" lIns="121900" tIns="121900" rIns="121900" bIns="121900" anchor="ctr" anchorCtr="0">
              <a:noAutofit/>
            </a:bodyPr>
            <a:lstStyle/>
            <a:p>
              <a:endParaRPr sz="1867"/>
            </a:p>
          </p:txBody>
        </p:sp>
        <p:sp>
          <p:nvSpPr>
            <p:cNvPr id="787" name="Google Shape;787;p35"/>
            <p:cNvSpPr/>
            <p:nvPr/>
          </p:nvSpPr>
          <p:spPr>
            <a:xfrm>
              <a:off x="3742700" y="2418000"/>
              <a:ext cx="22775" cy="16075"/>
            </a:xfrm>
            <a:custGeom>
              <a:avLst/>
              <a:gdLst/>
              <a:ahLst/>
              <a:cxnLst/>
              <a:rect l="l" t="t" r="r" b="b"/>
              <a:pathLst>
                <a:path w="911" h="643" extrusionOk="0">
                  <a:moveTo>
                    <a:pt x="54" y="1"/>
                  </a:moveTo>
                  <a:cubicBezTo>
                    <a:pt x="27" y="14"/>
                    <a:pt x="1" y="41"/>
                    <a:pt x="15" y="67"/>
                  </a:cubicBezTo>
                  <a:lnTo>
                    <a:pt x="15" y="121"/>
                  </a:lnTo>
                  <a:cubicBezTo>
                    <a:pt x="27" y="148"/>
                    <a:pt x="27" y="188"/>
                    <a:pt x="54" y="242"/>
                  </a:cubicBezTo>
                  <a:cubicBezTo>
                    <a:pt x="68" y="295"/>
                    <a:pt x="108" y="349"/>
                    <a:pt x="148" y="402"/>
                  </a:cubicBezTo>
                  <a:cubicBezTo>
                    <a:pt x="175" y="429"/>
                    <a:pt x="188" y="456"/>
                    <a:pt x="229" y="482"/>
                  </a:cubicBezTo>
                  <a:cubicBezTo>
                    <a:pt x="255" y="509"/>
                    <a:pt x="282" y="522"/>
                    <a:pt x="309" y="549"/>
                  </a:cubicBezTo>
                  <a:cubicBezTo>
                    <a:pt x="348" y="563"/>
                    <a:pt x="375" y="576"/>
                    <a:pt x="416" y="602"/>
                  </a:cubicBezTo>
                  <a:cubicBezTo>
                    <a:pt x="443" y="616"/>
                    <a:pt x="482" y="616"/>
                    <a:pt x="509" y="629"/>
                  </a:cubicBezTo>
                  <a:cubicBezTo>
                    <a:pt x="550" y="643"/>
                    <a:pt x="576" y="643"/>
                    <a:pt x="616" y="643"/>
                  </a:cubicBezTo>
                  <a:lnTo>
                    <a:pt x="696" y="643"/>
                  </a:lnTo>
                  <a:cubicBezTo>
                    <a:pt x="750" y="643"/>
                    <a:pt x="790" y="643"/>
                    <a:pt x="817" y="629"/>
                  </a:cubicBezTo>
                  <a:cubicBezTo>
                    <a:pt x="857" y="629"/>
                    <a:pt x="871" y="616"/>
                    <a:pt x="871" y="616"/>
                  </a:cubicBezTo>
                  <a:cubicBezTo>
                    <a:pt x="884" y="616"/>
                    <a:pt x="910" y="602"/>
                    <a:pt x="910" y="576"/>
                  </a:cubicBezTo>
                  <a:cubicBezTo>
                    <a:pt x="910" y="549"/>
                    <a:pt x="897" y="522"/>
                    <a:pt x="871" y="522"/>
                  </a:cubicBezTo>
                  <a:lnTo>
                    <a:pt x="857" y="509"/>
                  </a:lnTo>
                  <a:lnTo>
                    <a:pt x="817" y="509"/>
                  </a:lnTo>
                  <a:cubicBezTo>
                    <a:pt x="790" y="495"/>
                    <a:pt x="750" y="495"/>
                    <a:pt x="710" y="482"/>
                  </a:cubicBezTo>
                  <a:cubicBezTo>
                    <a:pt x="683" y="482"/>
                    <a:pt x="670" y="469"/>
                    <a:pt x="643" y="469"/>
                  </a:cubicBezTo>
                  <a:cubicBezTo>
                    <a:pt x="616" y="456"/>
                    <a:pt x="589" y="456"/>
                    <a:pt x="562" y="442"/>
                  </a:cubicBezTo>
                  <a:cubicBezTo>
                    <a:pt x="536" y="442"/>
                    <a:pt x="523" y="429"/>
                    <a:pt x="496" y="415"/>
                  </a:cubicBezTo>
                  <a:lnTo>
                    <a:pt x="416" y="375"/>
                  </a:lnTo>
                  <a:cubicBezTo>
                    <a:pt x="402" y="362"/>
                    <a:pt x="375" y="349"/>
                    <a:pt x="348" y="322"/>
                  </a:cubicBezTo>
                  <a:cubicBezTo>
                    <a:pt x="336" y="308"/>
                    <a:pt x="309" y="295"/>
                    <a:pt x="295" y="281"/>
                  </a:cubicBezTo>
                  <a:cubicBezTo>
                    <a:pt x="255" y="242"/>
                    <a:pt x="229" y="201"/>
                    <a:pt x="202" y="161"/>
                  </a:cubicBezTo>
                  <a:cubicBezTo>
                    <a:pt x="175" y="135"/>
                    <a:pt x="148" y="94"/>
                    <a:pt x="134" y="81"/>
                  </a:cubicBezTo>
                  <a:cubicBezTo>
                    <a:pt x="122" y="54"/>
                    <a:pt x="122" y="41"/>
                    <a:pt x="122" y="41"/>
                  </a:cubicBezTo>
                  <a:cubicBezTo>
                    <a:pt x="108" y="14"/>
                    <a:pt x="81" y="1"/>
                    <a:pt x="54" y="1"/>
                  </a:cubicBezTo>
                  <a:close/>
                </a:path>
              </a:pathLst>
            </a:custGeom>
            <a:solidFill>
              <a:srgbClr val="28491D"/>
            </a:solidFill>
            <a:ln>
              <a:noFill/>
            </a:ln>
          </p:spPr>
          <p:txBody>
            <a:bodyPr spcFirstLastPara="1" wrap="square" lIns="121900" tIns="121900" rIns="121900" bIns="121900" anchor="ctr" anchorCtr="0">
              <a:noAutofit/>
            </a:bodyPr>
            <a:lstStyle/>
            <a:p>
              <a:endParaRPr sz="1867"/>
            </a:p>
          </p:txBody>
        </p:sp>
        <p:sp>
          <p:nvSpPr>
            <p:cNvPr id="788" name="Google Shape;788;p35"/>
            <p:cNvSpPr/>
            <p:nvPr/>
          </p:nvSpPr>
          <p:spPr>
            <a:xfrm>
              <a:off x="3707250" y="2404250"/>
              <a:ext cx="15775" cy="14800"/>
            </a:xfrm>
            <a:custGeom>
              <a:avLst/>
              <a:gdLst/>
              <a:ahLst/>
              <a:cxnLst/>
              <a:rect l="l" t="t" r="r" b="b"/>
              <a:pathLst>
                <a:path w="631" h="592" extrusionOk="0">
                  <a:moveTo>
                    <a:pt x="323" y="1"/>
                  </a:moveTo>
                  <a:cubicBezTo>
                    <a:pt x="173" y="1"/>
                    <a:pt x="41" y="106"/>
                    <a:pt x="28" y="269"/>
                  </a:cubicBezTo>
                  <a:cubicBezTo>
                    <a:pt x="1" y="430"/>
                    <a:pt x="122" y="578"/>
                    <a:pt x="282" y="591"/>
                  </a:cubicBezTo>
                  <a:cubicBezTo>
                    <a:pt x="291" y="591"/>
                    <a:pt x="299" y="592"/>
                    <a:pt x="307" y="592"/>
                  </a:cubicBezTo>
                  <a:cubicBezTo>
                    <a:pt x="458" y="592"/>
                    <a:pt x="591" y="475"/>
                    <a:pt x="616" y="323"/>
                  </a:cubicBezTo>
                  <a:cubicBezTo>
                    <a:pt x="630" y="162"/>
                    <a:pt x="509" y="16"/>
                    <a:pt x="349" y="2"/>
                  </a:cubicBezTo>
                  <a:cubicBezTo>
                    <a:pt x="340" y="1"/>
                    <a:pt x="331" y="1"/>
                    <a:pt x="323" y="1"/>
                  </a:cubicBezTo>
                  <a:close/>
                </a:path>
              </a:pathLst>
            </a:custGeom>
            <a:solidFill>
              <a:srgbClr val="051B00"/>
            </a:solidFill>
            <a:ln>
              <a:noFill/>
            </a:ln>
          </p:spPr>
          <p:txBody>
            <a:bodyPr spcFirstLastPara="1" wrap="square" lIns="121900" tIns="121900" rIns="121900" bIns="121900" anchor="ctr" anchorCtr="0">
              <a:noAutofit/>
            </a:bodyPr>
            <a:lstStyle/>
            <a:p>
              <a:endParaRPr sz="1867"/>
            </a:p>
          </p:txBody>
        </p:sp>
        <p:sp>
          <p:nvSpPr>
            <p:cNvPr id="789" name="Google Shape;789;p35"/>
            <p:cNvSpPr/>
            <p:nvPr/>
          </p:nvSpPr>
          <p:spPr>
            <a:xfrm>
              <a:off x="3646650" y="2435900"/>
              <a:ext cx="12775" cy="9575"/>
            </a:xfrm>
            <a:custGeom>
              <a:avLst/>
              <a:gdLst/>
              <a:ahLst/>
              <a:cxnLst/>
              <a:rect l="l" t="t" r="r" b="b"/>
              <a:pathLst>
                <a:path w="511" h="383" extrusionOk="0">
                  <a:moveTo>
                    <a:pt x="338" y="1"/>
                  </a:moveTo>
                  <a:cubicBezTo>
                    <a:pt x="201" y="1"/>
                    <a:pt x="1" y="289"/>
                    <a:pt x="58" y="368"/>
                  </a:cubicBezTo>
                  <a:cubicBezTo>
                    <a:pt x="66" y="378"/>
                    <a:pt x="80" y="383"/>
                    <a:pt x="97" y="383"/>
                  </a:cubicBezTo>
                  <a:cubicBezTo>
                    <a:pt x="217" y="383"/>
                    <a:pt x="510" y="162"/>
                    <a:pt x="406" y="34"/>
                  </a:cubicBezTo>
                  <a:cubicBezTo>
                    <a:pt x="387" y="11"/>
                    <a:pt x="363" y="1"/>
                    <a:pt x="338" y="1"/>
                  </a:cubicBezTo>
                  <a:close/>
                </a:path>
              </a:pathLst>
            </a:custGeom>
            <a:solidFill>
              <a:srgbClr val="051B00"/>
            </a:solidFill>
            <a:ln>
              <a:noFill/>
            </a:ln>
          </p:spPr>
          <p:txBody>
            <a:bodyPr spcFirstLastPara="1" wrap="square" lIns="121900" tIns="121900" rIns="121900" bIns="121900" anchor="ctr" anchorCtr="0">
              <a:noAutofit/>
            </a:bodyPr>
            <a:lstStyle/>
            <a:p>
              <a:endParaRPr sz="1867"/>
            </a:p>
          </p:txBody>
        </p:sp>
        <p:sp>
          <p:nvSpPr>
            <p:cNvPr id="790" name="Google Shape;790;p35"/>
            <p:cNvSpPr/>
            <p:nvPr/>
          </p:nvSpPr>
          <p:spPr>
            <a:xfrm>
              <a:off x="3945700" y="2320325"/>
              <a:ext cx="16750" cy="33725"/>
            </a:xfrm>
            <a:custGeom>
              <a:avLst/>
              <a:gdLst/>
              <a:ahLst/>
              <a:cxnLst/>
              <a:rect l="l" t="t" r="r" b="b"/>
              <a:pathLst>
                <a:path w="670" h="1349" extrusionOk="0">
                  <a:moveTo>
                    <a:pt x="456" y="0"/>
                  </a:moveTo>
                  <a:cubicBezTo>
                    <a:pt x="411" y="0"/>
                    <a:pt x="367" y="17"/>
                    <a:pt x="335" y="56"/>
                  </a:cubicBezTo>
                  <a:cubicBezTo>
                    <a:pt x="335" y="56"/>
                    <a:pt x="308" y="68"/>
                    <a:pt x="295" y="95"/>
                  </a:cubicBezTo>
                  <a:cubicBezTo>
                    <a:pt x="268" y="122"/>
                    <a:pt x="228" y="163"/>
                    <a:pt x="201" y="216"/>
                  </a:cubicBezTo>
                  <a:cubicBezTo>
                    <a:pt x="147" y="309"/>
                    <a:pt x="81" y="457"/>
                    <a:pt x="54" y="603"/>
                  </a:cubicBezTo>
                  <a:cubicBezTo>
                    <a:pt x="13" y="751"/>
                    <a:pt x="1" y="898"/>
                    <a:pt x="1" y="1019"/>
                  </a:cubicBezTo>
                  <a:cubicBezTo>
                    <a:pt x="13" y="1072"/>
                    <a:pt x="13" y="1126"/>
                    <a:pt x="27" y="1165"/>
                  </a:cubicBezTo>
                  <a:cubicBezTo>
                    <a:pt x="27" y="1192"/>
                    <a:pt x="40" y="1219"/>
                    <a:pt x="40" y="1219"/>
                  </a:cubicBezTo>
                  <a:cubicBezTo>
                    <a:pt x="40" y="1246"/>
                    <a:pt x="54" y="1272"/>
                    <a:pt x="81" y="1286"/>
                  </a:cubicBezTo>
                  <a:cubicBezTo>
                    <a:pt x="116" y="1328"/>
                    <a:pt x="165" y="1348"/>
                    <a:pt x="214" y="1348"/>
                  </a:cubicBezTo>
                  <a:cubicBezTo>
                    <a:pt x="259" y="1348"/>
                    <a:pt x="303" y="1331"/>
                    <a:pt x="335" y="1299"/>
                  </a:cubicBezTo>
                  <a:cubicBezTo>
                    <a:pt x="335" y="1299"/>
                    <a:pt x="348" y="1272"/>
                    <a:pt x="375" y="1246"/>
                  </a:cubicBezTo>
                  <a:cubicBezTo>
                    <a:pt x="402" y="1219"/>
                    <a:pt x="429" y="1179"/>
                    <a:pt x="455" y="1126"/>
                  </a:cubicBezTo>
                  <a:cubicBezTo>
                    <a:pt x="522" y="1031"/>
                    <a:pt x="575" y="885"/>
                    <a:pt x="616" y="737"/>
                  </a:cubicBezTo>
                  <a:cubicBezTo>
                    <a:pt x="656" y="591"/>
                    <a:pt x="669" y="443"/>
                    <a:pt x="656" y="323"/>
                  </a:cubicBezTo>
                  <a:cubicBezTo>
                    <a:pt x="656" y="270"/>
                    <a:pt x="656" y="216"/>
                    <a:pt x="643" y="175"/>
                  </a:cubicBezTo>
                  <a:cubicBezTo>
                    <a:pt x="629" y="149"/>
                    <a:pt x="629" y="122"/>
                    <a:pt x="629" y="122"/>
                  </a:cubicBezTo>
                  <a:cubicBezTo>
                    <a:pt x="616" y="109"/>
                    <a:pt x="602" y="82"/>
                    <a:pt x="589" y="56"/>
                  </a:cubicBezTo>
                  <a:cubicBezTo>
                    <a:pt x="554" y="20"/>
                    <a:pt x="505" y="0"/>
                    <a:pt x="456"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1" name="Google Shape;791;p35"/>
            <p:cNvSpPr/>
            <p:nvPr/>
          </p:nvSpPr>
          <p:spPr>
            <a:xfrm>
              <a:off x="4048025" y="2290225"/>
              <a:ext cx="15075" cy="29350"/>
            </a:xfrm>
            <a:custGeom>
              <a:avLst/>
              <a:gdLst/>
              <a:ahLst/>
              <a:cxnLst/>
              <a:rect l="l" t="t" r="r" b="b"/>
              <a:pathLst>
                <a:path w="603" h="1174" extrusionOk="0">
                  <a:moveTo>
                    <a:pt x="335" y="0"/>
                  </a:moveTo>
                  <a:cubicBezTo>
                    <a:pt x="283" y="0"/>
                    <a:pt x="230" y="21"/>
                    <a:pt x="188" y="56"/>
                  </a:cubicBezTo>
                  <a:lnTo>
                    <a:pt x="161" y="109"/>
                  </a:lnTo>
                  <a:cubicBezTo>
                    <a:pt x="135" y="136"/>
                    <a:pt x="121" y="163"/>
                    <a:pt x="94" y="216"/>
                  </a:cubicBezTo>
                  <a:cubicBezTo>
                    <a:pt x="54" y="309"/>
                    <a:pt x="14" y="430"/>
                    <a:pt x="1" y="564"/>
                  </a:cubicBezTo>
                  <a:cubicBezTo>
                    <a:pt x="1" y="684"/>
                    <a:pt x="1" y="818"/>
                    <a:pt x="28" y="912"/>
                  </a:cubicBezTo>
                  <a:cubicBezTo>
                    <a:pt x="40" y="965"/>
                    <a:pt x="54" y="1005"/>
                    <a:pt x="67" y="1032"/>
                  </a:cubicBezTo>
                  <a:cubicBezTo>
                    <a:pt x="81" y="1058"/>
                    <a:pt x="94" y="1072"/>
                    <a:pt x="94" y="1072"/>
                  </a:cubicBezTo>
                  <a:cubicBezTo>
                    <a:pt x="108" y="1099"/>
                    <a:pt x="121" y="1112"/>
                    <a:pt x="135" y="1126"/>
                  </a:cubicBezTo>
                  <a:cubicBezTo>
                    <a:pt x="173" y="1157"/>
                    <a:pt x="220" y="1174"/>
                    <a:pt x="266" y="1174"/>
                  </a:cubicBezTo>
                  <a:cubicBezTo>
                    <a:pt x="317" y="1174"/>
                    <a:pt x="367" y="1154"/>
                    <a:pt x="402" y="1112"/>
                  </a:cubicBezTo>
                  <a:cubicBezTo>
                    <a:pt x="402" y="1112"/>
                    <a:pt x="415" y="1099"/>
                    <a:pt x="429" y="1072"/>
                  </a:cubicBezTo>
                  <a:cubicBezTo>
                    <a:pt x="456" y="1046"/>
                    <a:pt x="468" y="1005"/>
                    <a:pt x="495" y="951"/>
                  </a:cubicBezTo>
                  <a:cubicBezTo>
                    <a:pt x="536" y="858"/>
                    <a:pt x="575" y="737"/>
                    <a:pt x="589" y="618"/>
                  </a:cubicBezTo>
                  <a:cubicBezTo>
                    <a:pt x="602" y="484"/>
                    <a:pt x="589" y="350"/>
                    <a:pt x="563" y="256"/>
                  </a:cubicBezTo>
                  <a:cubicBezTo>
                    <a:pt x="549" y="202"/>
                    <a:pt x="536" y="163"/>
                    <a:pt x="522" y="136"/>
                  </a:cubicBezTo>
                  <a:cubicBezTo>
                    <a:pt x="509" y="109"/>
                    <a:pt x="495" y="95"/>
                    <a:pt x="495" y="95"/>
                  </a:cubicBezTo>
                  <a:cubicBezTo>
                    <a:pt x="495" y="82"/>
                    <a:pt x="482" y="69"/>
                    <a:pt x="468" y="56"/>
                  </a:cubicBezTo>
                  <a:cubicBezTo>
                    <a:pt x="430" y="17"/>
                    <a:pt x="383" y="0"/>
                    <a:pt x="335"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2" name="Google Shape;792;p35"/>
            <p:cNvSpPr/>
            <p:nvPr/>
          </p:nvSpPr>
          <p:spPr>
            <a:xfrm>
              <a:off x="4011250" y="2281225"/>
              <a:ext cx="27100" cy="19775"/>
            </a:xfrm>
            <a:custGeom>
              <a:avLst/>
              <a:gdLst/>
              <a:ahLst/>
              <a:cxnLst/>
              <a:rect l="l" t="t" r="r" b="b"/>
              <a:pathLst>
                <a:path w="1084" h="791" extrusionOk="0">
                  <a:moveTo>
                    <a:pt x="843" y="1"/>
                  </a:moveTo>
                  <a:cubicBezTo>
                    <a:pt x="816" y="1"/>
                    <a:pt x="762" y="1"/>
                    <a:pt x="723" y="14"/>
                  </a:cubicBezTo>
                  <a:cubicBezTo>
                    <a:pt x="616" y="27"/>
                    <a:pt x="495" y="81"/>
                    <a:pt x="388" y="148"/>
                  </a:cubicBezTo>
                  <a:cubicBezTo>
                    <a:pt x="281" y="215"/>
                    <a:pt x="174" y="295"/>
                    <a:pt x="120" y="375"/>
                  </a:cubicBezTo>
                  <a:cubicBezTo>
                    <a:pt x="81" y="416"/>
                    <a:pt x="54" y="455"/>
                    <a:pt x="40" y="482"/>
                  </a:cubicBezTo>
                  <a:cubicBezTo>
                    <a:pt x="27" y="509"/>
                    <a:pt x="13" y="523"/>
                    <a:pt x="13" y="523"/>
                  </a:cubicBezTo>
                  <a:cubicBezTo>
                    <a:pt x="13" y="549"/>
                    <a:pt x="0" y="562"/>
                    <a:pt x="0" y="589"/>
                  </a:cubicBezTo>
                  <a:cubicBezTo>
                    <a:pt x="0" y="683"/>
                    <a:pt x="67" y="776"/>
                    <a:pt x="174" y="790"/>
                  </a:cubicBezTo>
                  <a:lnTo>
                    <a:pt x="227" y="790"/>
                  </a:lnTo>
                  <a:cubicBezTo>
                    <a:pt x="254" y="790"/>
                    <a:pt x="308" y="790"/>
                    <a:pt x="361" y="776"/>
                  </a:cubicBezTo>
                  <a:cubicBezTo>
                    <a:pt x="455" y="763"/>
                    <a:pt x="575" y="710"/>
                    <a:pt x="682" y="643"/>
                  </a:cubicBezTo>
                  <a:cubicBezTo>
                    <a:pt x="803" y="589"/>
                    <a:pt x="896" y="496"/>
                    <a:pt x="963" y="416"/>
                  </a:cubicBezTo>
                  <a:cubicBezTo>
                    <a:pt x="990" y="375"/>
                    <a:pt x="1017" y="348"/>
                    <a:pt x="1030" y="309"/>
                  </a:cubicBezTo>
                  <a:cubicBezTo>
                    <a:pt x="1044" y="282"/>
                    <a:pt x="1057" y="268"/>
                    <a:pt x="1057" y="268"/>
                  </a:cubicBezTo>
                  <a:cubicBezTo>
                    <a:pt x="1057" y="255"/>
                    <a:pt x="1071" y="241"/>
                    <a:pt x="1071" y="215"/>
                  </a:cubicBezTo>
                  <a:cubicBezTo>
                    <a:pt x="1083" y="108"/>
                    <a:pt x="1003" y="14"/>
                    <a:pt x="896"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3" name="Google Shape;793;p35"/>
            <p:cNvSpPr/>
            <p:nvPr/>
          </p:nvSpPr>
          <p:spPr>
            <a:xfrm>
              <a:off x="3877125" y="2479875"/>
              <a:ext cx="29150" cy="17400"/>
            </a:xfrm>
            <a:custGeom>
              <a:avLst/>
              <a:gdLst/>
              <a:ahLst/>
              <a:cxnLst/>
              <a:rect l="l" t="t" r="r" b="b"/>
              <a:pathLst>
                <a:path w="1166" h="696" extrusionOk="0">
                  <a:moveTo>
                    <a:pt x="830" y="0"/>
                  </a:moveTo>
                  <a:cubicBezTo>
                    <a:pt x="723" y="0"/>
                    <a:pt x="603" y="27"/>
                    <a:pt x="483" y="80"/>
                  </a:cubicBezTo>
                  <a:cubicBezTo>
                    <a:pt x="363" y="121"/>
                    <a:pt x="256" y="187"/>
                    <a:pt x="175" y="255"/>
                  </a:cubicBezTo>
                  <a:lnTo>
                    <a:pt x="81" y="348"/>
                  </a:lnTo>
                  <a:cubicBezTo>
                    <a:pt x="54" y="375"/>
                    <a:pt x="54" y="388"/>
                    <a:pt x="54" y="388"/>
                  </a:cubicBezTo>
                  <a:cubicBezTo>
                    <a:pt x="42" y="401"/>
                    <a:pt x="28" y="415"/>
                    <a:pt x="28" y="442"/>
                  </a:cubicBezTo>
                  <a:cubicBezTo>
                    <a:pt x="1" y="535"/>
                    <a:pt x="54" y="642"/>
                    <a:pt x="161" y="669"/>
                  </a:cubicBezTo>
                  <a:cubicBezTo>
                    <a:pt x="161" y="669"/>
                    <a:pt x="175" y="683"/>
                    <a:pt x="215" y="683"/>
                  </a:cubicBezTo>
                  <a:cubicBezTo>
                    <a:pt x="242" y="696"/>
                    <a:pt x="282" y="696"/>
                    <a:pt x="336" y="696"/>
                  </a:cubicBezTo>
                  <a:cubicBezTo>
                    <a:pt x="443" y="696"/>
                    <a:pt x="563" y="669"/>
                    <a:pt x="684" y="629"/>
                  </a:cubicBezTo>
                  <a:cubicBezTo>
                    <a:pt x="804" y="589"/>
                    <a:pt x="911" y="522"/>
                    <a:pt x="991" y="455"/>
                  </a:cubicBezTo>
                  <a:lnTo>
                    <a:pt x="1085" y="362"/>
                  </a:lnTo>
                  <a:cubicBezTo>
                    <a:pt x="1098" y="335"/>
                    <a:pt x="1112" y="321"/>
                    <a:pt x="1112" y="321"/>
                  </a:cubicBezTo>
                  <a:cubicBezTo>
                    <a:pt x="1125" y="308"/>
                    <a:pt x="1125" y="294"/>
                    <a:pt x="1138" y="268"/>
                  </a:cubicBezTo>
                  <a:cubicBezTo>
                    <a:pt x="1165" y="174"/>
                    <a:pt x="1112" y="54"/>
                    <a:pt x="1005" y="27"/>
                  </a:cubicBezTo>
                  <a:cubicBezTo>
                    <a:pt x="1005" y="27"/>
                    <a:pt x="991" y="27"/>
                    <a:pt x="951" y="14"/>
                  </a:cubicBezTo>
                  <a:cubicBezTo>
                    <a:pt x="924" y="14"/>
                    <a:pt x="884" y="0"/>
                    <a:pt x="830"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4" name="Google Shape;794;p35"/>
            <p:cNvSpPr/>
            <p:nvPr/>
          </p:nvSpPr>
          <p:spPr>
            <a:xfrm>
              <a:off x="3860100" y="2459625"/>
              <a:ext cx="21075" cy="25950"/>
            </a:xfrm>
            <a:custGeom>
              <a:avLst/>
              <a:gdLst/>
              <a:ahLst/>
              <a:cxnLst/>
              <a:rect l="l" t="t" r="r" b="b"/>
              <a:pathLst>
                <a:path w="843" h="1038" extrusionOk="0">
                  <a:moveTo>
                    <a:pt x="630" y="1"/>
                  </a:moveTo>
                  <a:cubicBezTo>
                    <a:pt x="612" y="1"/>
                    <a:pt x="593" y="3"/>
                    <a:pt x="575" y="7"/>
                  </a:cubicBezTo>
                  <a:cubicBezTo>
                    <a:pt x="575" y="7"/>
                    <a:pt x="562" y="21"/>
                    <a:pt x="535" y="34"/>
                  </a:cubicBezTo>
                  <a:cubicBezTo>
                    <a:pt x="509" y="48"/>
                    <a:pt x="468" y="75"/>
                    <a:pt x="428" y="102"/>
                  </a:cubicBezTo>
                  <a:cubicBezTo>
                    <a:pt x="334" y="155"/>
                    <a:pt x="254" y="248"/>
                    <a:pt x="174" y="355"/>
                  </a:cubicBezTo>
                  <a:cubicBezTo>
                    <a:pt x="107" y="462"/>
                    <a:pt x="54" y="583"/>
                    <a:pt x="27" y="676"/>
                  </a:cubicBezTo>
                  <a:cubicBezTo>
                    <a:pt x="13" y="730"/>
                    <a:pt x="0" y="770"/>
                    <a:pt x="0" y="797"/>
                  </a:cubicBezTo>
                  <a:lnTo>
                    <a:pt x="0" y="851"/>
                  </a:lnTo>
                  <a:cubicBezTo>
                    <a:pt x="0" y="877"/>
                    <a:pt x="0" y="890"/>
                    <a:pt x="13" y="904"/>
                  </a:cubicBezTo>
                  <a:cubicBezTo>
                    <a:pt x="34" y="987"/>
                    <a:pt x="111" y="1038"/>
                    <a:pt x="188" y="1038"/>
                  </a:cubicBezTo>
                  <a:cubicBezTo>
                    <a:pt x="210" y="1038"/>
                    <a:pt x="233" y="1033"/>
                    <a:pt x="254" y="1024"/>
                  </a:cubicBezTo>
                  <a:cubicBezTo>
                    <a:pt x="254" y="1024"/>
                    <a:pt x="268" y="1024"/>
                    <a:pt x="307" y="1011"/>
                  </a:cubicBezTo>
                  <a:cubicBezTo>
                    <a:pt x="334" y="997"/>
                    <a:pt x="375" y="971"/>
                    <a:pt x="414" y="944"/>
                  </a:cubicBezTo>
                  <a:cubicBezTo>
                    <a:pt x="495" y="877"/>
                    <a:pt x="589" y="797"/>
                    <a:pt x="655" y="690"/>
                  </a:cubicBezTo>
                  <a:cubicBezTo>
                    <a:pt x="735" y="583"/>
                    <a:pt x="789" y="462"/>
                    <a:pt x="816" y="369"/>
                  </a:cubicBezTo>
                  <a:cubicBezTo>
                    <a:pt x="830" y="316"/>
                    <a:pt x="830" y="275"/>
                    <a:pt x="830" y="235"/>
                  </a:cubicBezTo>
                  <a:cubicBezTo>
                    <a:pt x="842" y="209"/>
                    <a:pt x="830" y="195"/>
                    <a:pt x="830" y="195"/>
                  </a:cubicBezTo>
                  <a:lnTo>
                    <a:pt x="830" y="141"/>
                  </a:lnTo>
                  <a:cubicBezTo>
                    <a:pt x="796" y="53"/>
                    <a:pt x="717" y="1"/>
                    <a:pt x="630"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5" name="Google Shape;795;p35"/>
            <p:cNvSpPr/>
            <p:nvPr/>
          </p:nvSpPr>
          <p:spPr>
            <a:xfrm>
              <a:off x="3844050" y="2444875"/>
              <a:ext cx="15725" cy="29150"/>
            </a:xfrm>
            <a:custGeom>
              <a:avLst/>
              <a:gdLst/>
              <a:ahLst/>
              <a:cxnLst/>
              <a:rect l="l" t="t" r="r" b="b"/>
              <a:pathLst>
                <a:path w="629" h="1166" extrusionOk="0">
                  <a:moveTo>
                    <a:pt x="375" y="0"/>
                  </a:moveTo>
                  <a:cubicBezTo>
                    <a:pt x="327" y="0"/>
                    <a:pt x="279" y="17"/>
                    <a:pt x="241" y="50"/>
                  </a:cubicBezTo>
                  <a:lnTo>
                    <a:pt x="200" y="89"/>
                  </a:lnTo>
                  <a:cubicBezTo>
                    <a:pt x="188" y="116"/>
                    <a:pt x="161" y="157"/>
                    <a:pt x="134" y="196"/>
                  </a:cubicBezTo>
                  <a:cubicBezTo>
                    <a:pt x="81" y="290"/>
                    <a:pt x="40" y="410"/>
                    <a:pt x="27" y="531"/>
                  </a:cubicBezTo>
                  <a:cubicBezTo>
                    <a:pt x="0" y="665"/>
                    <a:pt x="13" y="799"/>
                    <a:pt x="27" y="892"/>
                  </a:cubicBezTo>
                  <a:cubicBezTo>
                    <a:pt x="40" y="945"/>
                    <a:pt x="54" y="986"/>
                    <a:pt x="67" y="1013"/>
                  </a:cubicBezTo>
                  <a:cubicBezTo>
                    <a:pt x="67" y="1039"/>
                    <a:pt x="81" y="1066"/>
                    <a:pt x="81" y="1066"/>
                  </a:cubicBezTo>
                  <a:lnTo>
                    <a:pt x="120" y="1106"/>
                  </a:lnTo>
                  <a:cubicBezTo>
                    <a:pt x="154" y="1146"/>
                    <a:pt x="201" y="1166"/>
                    <a:pt x="249" y="1166"/>
                  </a:cubicBezTo>
                  <a:cubicBezTo>
                    <a:pt x="297" y="1166"/>
                    <a:pt x="347" y="1146"/>
                    <a:pt x="388" y="1106"/>
                  </a:cubicBezTo>
                  <a:cubicBezTo>
                    <a:pt x="388" y="1106"/>
                    <a:pt x="402" y="1093"/>
                    <a:pt x="414" y="1066"/>
                  </a:cubicBezTo>
                  <a:cubicBezTo>
                    <a:pt x="441" y="1039"/>
                    <a:pt x="468" y="1013"/>
                    <a:pt x="495" y="959"/>
                  </a:cubicBezTo>
                  <a:cubicBezTo>
                    <a:pt x="535" y="879"/>
                    <a:pt x="589" y="745"/>
                    <a:pt x="602" y="624"/>
                  </a:cubicBezTo>
                  <a:cubicBezTo>
                    <a:pt x="628" y="504"/>
                    <a:pt x="616" y="371"/>
                    <a:pt x="602" y="264"/>
                  </a:cubicBezTo>
                  <a:lnTo>
                    <a:pt x="562" y="143"/>
                  </a:lnTo>
                  <a:cubicBezTo>
                    <a:pt x="548" y="116"/>
                    <a:pt x="548" y="103"/>
                    <a:pt x="548" y="103"/>
                  </a:cubicBezTo>
                  <a:cubicBezTo>
                    <a:pt x="535" y="89"/>
                    <a:pt x="521" y="76"/>
                    <a:pt x="521" y="62"/>
                  </a:cubicBezTo>
                  <a:cubicBezTo>
                    <a:pt x="480" y="20"/>
                    <a:pt x="427" y="0"/>
                    <a:pt x="375"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6" name="Google Shape;796;p35"/>
            <p:cNvSpPr/>
            <p:nvPr/>
          </p:nvSpPr>
          <p:spPr>
            <a:xfrm>
              <a:off x="4166725" y="2499250"/>
              <a:ext cx="27450" cy="20450"/>
            </a:xfrm>
            <a:custGeom>
              <a:avLst/>
              <a:gdLst/>
              <a:ahLst/>
              <a:cxnLst/>
              <a:rect l="l" t="t" r="r" b="b"/>
              <a:pathLst>
                <a:path w="1098" h="818" extrusionOk="0">
                  <a:moveTo>
                    <a:pt x="161" y="1"/>
                  </a:moveTo>
                  <a:cubicBezTo>
                    <a:pt x="54" y="41"/>
                    <a:pt x="1" y="148"/>
                    <a:pt x="42" y="256"/>
                  </a:cubicBezTo>
                  <a:cubicBezTo>
                    <a:pt x="42" y="256"/>
                    <a:pt x="42" y="282"/>
                    <a:pt x="54" y="309"/>
                  </a:cubicBezTo>
                  <a:cubicBezTo>
                    <a:pt x="68" y="336"/>
                    <a:pt x="95" y="375"/>
                    <a:pt x="122" y="416"/>
                  </a:cubicBezTo>
                  <a:cubicBezTo>
                    <a:pt x="188" y="496"/>
                    <a:pt x="282" y="577"/>
                    <a:pt x="389" y="643"/>
                  </a:cubicBezTo>
                  <a:cubicBezTo>
                    <a:pt x="496" y="723"/>
                    <a:pt x="616" y="764"/>
                    <a:pt x="723" y="791"/>
                  </a:cubicBezTo>
                  <a:cubicBezTo>
                    <a:pt x="764" y="803"/>
                    <a:pt x="817" y="803"/>
                    <a:pt x="844" y="803"/>
                  </a:cubicBezTo>
                  <a:cubicBezTo>
                    <a:pt x="871" y="817"/>
                    <a:pt x="898" y="817"/>
                    <a:pt x="898" y="817"/>
                  </a:cubicBezTo>
                  <a:cubicBezTo>
                    <a:pt x="910" y="803"/>
                    <a:pt x="937" y="803"/>
                    <a:pt x="951" y="803"/>
                  </a:cubicBezTo>
                  <a:cubicBezTo>
                    <a:pt x="1058" y="764"/>
                    <a:pt x="1098" y="657"/>
                    <a:pt x="1058" y="550"/>
                  </a:cubicBezTo>
                  <a:cubicBezTo>
                    <a:pt x="1058" y="550"/>
                    <a:pt x="1058" y="536"/>
                    <a:pt x="1044" y="509"/>
                  </a:cubicBezTo>
                  <a:cubicBezTo>
                    <a:pt x="1031" y="482"/>
                    <a:pt x="1005" y="443"/>
                    <a:pt x="978" y="402"/>
                  </a:cubicBezTo>
                  <a:cubicBezTo>
                    <a:pt x="910" y="322"/>
                    <a:pt x="817" y="229"/>
                    <a:pt x="710" y="161"/>
                  </a:cubicBezTo>
                  <a:cubicBezTo>
                    <a:pt x="603" y="81"/>
                    <a:pt x="482" y="41"/>
                    <a:pt x="389" y="15"/>
                  </a:cubicBezTo>
                  <a:cubicBezTo>
                    <a:pt x="336" y="1"/>
                    <a:pt x="295" y="1"/>
                    <a:pt x="256"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7" name="Google Shape;797;p35"/>
            <p:cNvSpPr/>
            <p:nvPr/>
          </p:nvSpPr>
          <p:spPr>
            <a:xfrm>
              <a:off x="4188475" y="2481075"/>
              <a:ext cx="19425" cy="26950"/>
            </a:xfrm>
            <a:custGeom>
              <a:avLst/>
              <a:gdLst/>
              <a:ahLst/>
              <a:cxnLst/>
              <a:rect l="l" t="t" r="r" b="b"/>
              <a:pathLst>
                <a:path w="777" h="1078" extrusionOk="0">
                  <a:moveTo>
                    <a:pt x="186" y="0"/>
                  </a:moveTo>
                  <a:cubicBezTo>
                    <a:pt x="97" y="0"/>
                    <a:pt x="24" y="73"/>
                    <a:pt x="1" y="166"/>
                  </a:cubicBezTo>
                  <a:lnTo>
                    <a:pt x="1" y="220"/>
                  </a:lnTo>
                  <a:cubicBezTo>
                    <a:pt x="1" y="246"/>
                    <a:pt x="1" y="287"/>
                    <a:pt x="14" y="340"/>
                  </a:cubicBezTo>
                  <a:cubicBezTo>
                    <a:pt x="28" y="447"/>
                    <a:pt x="67" y="567"/>
                    <a:pt x="135" y="674"/>
                  </a:cubicBezTo>
                  <a:cubicBezTo>
                    <a:pt x="201" y="781"/>
                    <a:pt x="281" y="888"/>
                    <a:pt x="349" y="956"/>
                  </a:cubicBezTo>
                  <a:cubicBezTo>
                    <a:pt x="388" y="983"/>
                    <a:pt x="429" y="1009"/>
                    <a:pt x="456" y="1036"/>
                  </a:cubicBezTo>
                  <a:cubicBezTo>
                    <a:pt x="482" y="1049"/>
                    <a:pt x="495" y="1063"/>
                    <a:pt x="495" y="1063"/>
                  </a:cubicBezTo>
                  <a:cubicBezTo>
                    <a:pt x="522" y="1063"/>
                    <a:pt x="536" y="1076"/>
                    <a:pt x="563" y="1076"/>
                  </a:cubicBezTo>
                  <a:cubicBezTo>
                    <a:pt x="570" y="1077"/>
                    <a:pt x="577" y="1077"/>
                    <a:pt x="584" y="1077"/>
                  </a:cubicBezTo>
                  <a:cubicBezTo>
                    <a:pt x="671" y="1077"/>
                    <a:pt x="764" y="1001"/>
                    <a:pt x="777" y="902"/>
                  </a:cubicBezTo>
                  <a:lnTo>
                    <a:pt x="777" y="849"/>
                  </a:lnTo>
                  <a:cubicBezTo>
                    <a:pt x="777" y="822"/>
                    <a:pt x="777" y="781"/>
                    <a:pt x="763" y="728"/>
                  </a:cubicBezTo>
                  <a:cubicBezTo>
                    <a:pt x="750" y="635"/>
                    <a:pt x="709" y="501"/>
                    <a:pt x="643" y="394"/>
                  </a:cubicBezTo>
                  <a:cubicBezTo>
                    <a:pt x="589" y="287"/>
                    <a:pt x="495" y="180"/>
                    <a:pt x="429" y="113"/>
                  </a:cubicBezTo>
                  <a:cubicBezTo>
                    <a:pt x="388" y="86"/>
                    <a:pt x="349" y="59"/>
                    <a:pt x="322" y="32"/>
                  </a:cubicBezTo>
                  <a:cubicBezTo>
                    <a:pt x="295" y="19"/>
                    <a:pt x="281" y="19"/>
                    <a:pt x="281" y="19"/>
                  </a:cubicBezTo>
                  <a:cubicBezTo>
                    <a:pt x="254" y="6"/>
                    <a:pt x="242" y="6"/>
                    <a:pt x="228" y="6"/>
                  </a:cubicBezTo>
                  <a:cubicBezTo>
                    <a:pt x="214" y="2"/>
                    <a:pt x="200" y="0"/>
                    <a:pt x="186"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8" name="Google Shape;798;p35"/>
            <p:cNvSpPr/>
            <p:nvPr/>
          </p:nvSpPr>
          <p:spPr>
            <a:xfrm>
              <a:off x="4216575" y="2474300"/>
              <a:ext cx="15050" cy="29400"/>
            </a:xfrm>
            <a:custGeom>
              <a:avLst/>
              <a:gdLst/>
              <a:ahLst/>
              <a:cxnLst/>
              <a:rect l="l" t="t" r="r" b="b"/>
              <a:pathLst>
                <a:path w="602" h="1176" extrusionOk="0">
                  <a:moveTo>
                    <a:pt x="309" y="1"/>
                  </a:moveTo>
                  <a:cubicBezTo>
                    <a:pt x="258" y="1"/>
                    <a:pt x="209" y="21"/>
                    <a:pt x="174" y="62"/>
                  </a:cubicBezTo>
                  <a:cubicBezTo>
                    <a:pt x="174" y="62"/>
                    <a:pt x="161" y="89"/>
                    <a:pt x="134" y="116"/>
                  </a:cubicBezTo>
                  <a:cubicBezTo>
                    <a:pt x="120" y="143"/>
                    <a:pt x="94" y="169"/>
                    <a:pt x="81" y="223"/>
                  </a:cubicBezTo>
                  <a:cubicBezTo>
                    <a:pt x="40" y="317"/>
                    <a:pt x="13" y="437"/>
                    <a:pt x="0" y="571"/>
                  </a:cubicBezTo>
                  <a:cubicBezTo>
                    <a:pt x="0" y="692"/>
                    <a:pt x="13" y="825"/>
                    <a:pt x="40" y="919"/>
                  </a:cubicBezTo>
                  <a:cubicBezTo>
                    <a:pt x="54" y="972"/>
                    <a:pt x="67" y="1013"/>
                    <a:pt x="81" y="1039"/>
                  </a:cubicBezTo>
                  <a:lnTo>
                    <a:pt x="107" y="1093"/>
                  </a:lnTo>
                  <a:lnTo>
                    <a:pt x="147" y="1133"/>
                  </a:lnTo>
                  <a:cubicBezTo>
                    <a:pt x="182" y="1162"/>
                    <a:pt x="224" y="1176"/>
                    <a:pt x="266" y="1176"/>
                  </a:cubicBezTo>
                  <a:cubicBezTo>
                    <a:pt x="322" y="1176"/>
                    <a:pt x="377" y="1151"/>
                    <a:pt x="415" y="1106"/>
                  </a:cubicBezTo>
                  <a:cubicBezTo>
                    <a:pt x="415" y="1106"/>
                    <a:pt x="428" y="1093"/>
                    <a:pt x="441" y="1066"/>
                  </a:cubicBezTo>
                  <a:cubicBezTo>
                    <a:pt x="468" y="1039"/>
                    <a:pt x="482" y="999"/>
                    <a:pt x="509" y="959"/>
                  </a:cubicBezTo>
                  <a:cubicBezTo>
                    <a:pt x="548" y="865"/>
                    <a:pt x="575" y="731"/>
                    <a:pt x="589" y="611"/>
                  </a:cubicBezTo>
                  <a:cubicBezTo>
                    <a:pt x="602" y="478"/>
                    <a:pt x="575" y="344"/>
                    <a:pt x="548" y="250"/>
                  </a:cubicBezTo>
                  <a:cubicBezTo>
                    <a:pt x="536" y="210"/>
                    <a:pt x="522" y="157"/>
                    <a:pt x="509" y="130"/>
                  </a:cubicBezTo>
                  <a:cubicBezTo>
                    <a:pt x="495" y="103"/>
                    <a:pt x="482" y="89"/>
                    <a:pt x="482" y="89"/>
                  </a:cubicBezTo>
                  <a:lnTo>
                    <a:pt x="441" y="50"/>
                  </a:lnTo>
                  <a:cubicBezTo>
                    <a:pt x="403" y="17"/>
                    <a:pt x="356" y="1"/>
                    <a:pt x="309"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799" name="Google Shape;799;p35"/>
            <p:cNvSpPr/>
            <p:nvPr/>
          </p:nvSpPr>
          <p:spPr>
            <a:xfrm>
              <a:off x="4071750" y="2283225"/>
              <a:ext cx="24125" cy="23800"/>
            </a:xfrm>
            <a:custGeom>
              <a:avLst/>
              <a:gdLst/>
              <a:ahLst/>
              <a:cxnLst/>
              <a:rect l="l" t="t" r="r" b="b"/>
              <a:pathLst>
                <a:path w="965" h="952" extrusionOk="0">
                  <a:moveTo>
                    <a:pt x="188" y="1"/>
                  </a:moveTo>
                  <a:cubicBezTo>
                    <a:pt x="81" y="15"/>
                    <a:pt x="1" y="108"/>
                    <a:pt x="15" y="215"/>
                  </a:cubicBezTo>
                  <a:cubicBezTo>
                    <a:pt x="15" y="215"/>
                    <a:pt x="15" y="242"/>
                    <a:pt x="28" y="268"/>
                  </a:cubicBezTo>
                  <a:cubicBezTo>
                    <a:pt x="28" y="295"/>
                    <a:pt x="42" y="336"/>
                    <a:pt x="68" y="389"/>
                  </a:cubicBezTo>
                  <a:cubicBezTo>
                    <a:pt x="108" y="482"/>
                    <a:pt x="175" y="589"/>
                    <a:pt x="269" y="683"/>
                  </a:cubicBezTo>
                  <a:cubicBezTo>
                    <a:pt x="363" y="764"/>
                    <a:pt x="470" y="844"/>
                    <a:pt x="563" y="884"/>
                  </a:cubicBezTo>
                  <a:cubicBezTo>
                    <a:pt x="603" y="910"/>
                    <a:pt x="643" y="924"/>
                    <a:pt x="670" y="937"/>
                  </a:cubicBezTo>
                  <a:cubicBezTo>
                    <a:pt x="710" y="937"/>
                    <a:pt x="723" y="951"/>
                    <a:pt x="723" y="951"/>
                  </a:cubicBezTo>
                  <a:lnTo>
                    <a:pt x="791" y="951"/>
                  </a:lnTo>
                  <a:cubicBezTo>
                    <a:pt x="884" y="937"/>
                    <a:pt x="964" y="830"/>
                    <a:pt x="951" y="723"/>
                  </a:cubicBezTo>
                  <a:cubicBezTo>
                    <a:pt x="951" y="723"/>
                    <a:pt x="937" y="710"/>
                    <a:pt x="937" y="683"/>
                  </a:cubicBezTo>
                  <a:lnTo>
                    <a:pt x="898" y="563"/>
                  </a:lnTo>
                  <a:cubicBezTo>
                    <a:pt x="844" y="469"/>
                    <a:pt x="777" y="362"/>
                    <a:pt x="684" y="268"/>
                  </a:cubicBezTo>
                  <a:cubicBezTo>
                    <a:pt x="603" y="175"/>
                    <a:pt x="496" y="95"/>
                    <a:pt x="402" y="54"/>
                  </a:cubicBezTo>
                  <a:cubicBezTo>
                    <a:pt x="349" y="41"/>
                    <a:pt x="309" y="15"/>
                    <a:pt x="282" y="15"/>
                  </a:cubicBezTo>
                  <a:cubicBezTo>
                    <a:pt x="256" y="1"/>
                    <a:pt x="229" y="1"/>
                    <a:pt x="229"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0" name="Google Shape;800;p35"/>
            <p:cNvSpPr/>
            <p:nvPr/>
          </p:nvSpPr>
          <p:spPr>
            <a:xfrm>
              <a:off x="4017925" y="2470450"/>
              <a:ext cx="15075" cy="29350"/>
            </a:xfrm>
            <a:custGeom>
              <a:avLst/>
              <a:gdLst/>
              <a:ahLst/>
              <a:cxnLst/>
              <a:rect l="l" t="t" r="r" b="b"/>
              <a:pathLst>
                <a:path w="603" h="1174" extrusionOk="0">
                  <a:moveTo>
                    <a:pt x="350" y="0"/>
                  </a:moveTo>
                  <a:cubicBezTo>
                    <a:pt x="295" y="0"/>
                    <a:pt x="239" y="24"/>
                    <a:pt x="201" y="70"/>
                  </a:cubicBezTo>
                  <a:lnTo>
                    <a:pt x="161" y="109"/>
                  </a:lnTo>
                  <a:cubicBezTo>
                    <a:pt x="148" y="136"/>
                    <a:pt x="121" y="163"/>
                    <a:pt x="108" y="216"/>
                  </a:cubicBezTo>
                  <a:cubicBezTo>
                    <a:pt x="54" y="311"/>
                    <a:pt x="28" y="431"/>
                    <a:pt x="14" y="564"/>
                  </a:cubicBezTo>
                  <a:cubicBezTo>
                    <a:pt x="1" y="685"/>
                    <a:pt x="14" y="819"/>
                    <a:pt x="41" y="912"/>
                  </a:cubicBezTo>
                  <a:cubicBezTo>
                    <a:pt x="54" y="966"/>
                    <a:pt x="67" y="1006"/>
                    <a:pt x="81" y="1033"/>
                  </a:cubicBezTo>
                  <a:lnTo>
                    <a:pt x="108" y="1086"/>
                  </a:lnTo>
                  <a:cubicBezTo>
                    <a:pt x="108" y="1099"/>
                    <a:pt x="121" y="1113"/>
                    <a:pt x="135" y="1113"/>
                  </a:cubicBezTo>
                  <a:cubicBezTo>
                    <a:pt x="175" y="1153"/>
                    <a:pt x="225" y="1173"/>
                    <a:pt x="275" y="1173"/>
                  </a:cubicBezTo>
                  <a:cubicBezTo>
                    <a:pt x="325" y="1173"/>
                    <a:pt x="375" y="1153"/>
                    <a:pt x="415" y="1113"/>
                  </a:cubicBezTo>
                  <a:cubicBezTo>
                    <a:pt x="415" y="1113"/>
                    <a:pt x="429" y="1099"/>
                    <a:pt x="442" y="1073"/>
                  </a:cubicBezTo>
                  <a:cubicBezTo>
                    <a:pt x="456" y="1046"/>
                    <a:pt x="482" y="1006"/>
                    <a:pt x="509" y="953"/>
                  </a:cubicBezTo>
                  <a:cubicBezTo>
                    <a:pt x="549" y="872"/>
                    <a:pt x="589" y="739"/>
                    <a:pt x="589" y="618"/>
                  </a:cubicBezTo>
                  <a:cubicBezTo>
                    <a:pt x="602" y="484"/>
                    <a:pt x="589" y="364"/>
                    <a:pt x="563" y="257"/>
                  </a:cubicBezTo>
                  <a:cubicBezTo>
                    <a:pt x="549" y="204"/>
                    <a:pt x="536" y="163"/>
                    <a:pt x="522" y="136"/>
                  </a:cubicBezTo>
                  <a:cubicBezTo>
                    <a:pt x="509" y="109"/>
                    <a:pt x="509" y="97"/>
                    <a:pt x="509" y="97"/>
                  </a:cubicBezTo>
                  <a:cubicBezTo>
                    <a:pt x="495" y="83"/>
                    <a:pt x="482" y="56"/>
                    <a:pt x="469" y="43"/>
                  </a:cubicBezTo>
                  <a:cubicBezTo>
                    <a:pt x="434" y="14"/>
                    <a:pt x="392" y="0"/>
                    <a:pt x="350"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1" name="Google Shape;801;p35"/>
            <p:cNvSpPr/>
            <p:nvPr/>
          </p:nvSpPr>
          <p:spPr>
            <a:xfrm>
              <a:off x="4040000" y="2489575"/>
              <a:ext cx="27100" cy="19900"/>
            </a:xfrm>
            <a:custGeom>
              <a:avLst/>
              <a:gdLst/>
              <a:ahLst/>
              <a:cxnLst/>
              <a:rect l="l" t="t" r="r" b="b"/>
              <a:pathLst>
                <a:path w="1084" h="796" extrusionOk="0">
                  <a:moveTo>
                    <a:pt x="857" y="0"/>
                  </a:moveTo>
                  <a:cubicBezTo>
                    <a:pt x="830" y="0"/>
                    <a:pt x="777" y="13"/>
                    <a:pt x="736" y="13"/>
                  </a:cubicBezTo>
                  <a:cubicBezTo>
                    <a:pt x="629" y="40"/>
                    <a:pt x="509" y="81"/>
                    <a:pt x="402" y="147"/>
                  </a:cubicBezTo>
                  <a:cubicBezTo>
                    <a:pt x="281" y="214"/>
                    <a:pt x="188" y="295"/>
                    <a:pt x="121" y="375"/>
                  </a:cubicBezTo>
                  <a:cubicBezTo>
                    <a:pt x="94" y="415"/>
                    <a:pt x="67" y="455"/>
                    <a:pt x="54" y="482"/>
                  </a:cubicBezTo>
                  <a:lnTo>
                    <a:pt x="28" y="535"/>
                  </a:lnTo>
                  <a:cubicBezTo>
                    <a:pt x="28" y="548"/>
                    <a:pt x="28" y="562"/>
                    <a:pt x="14" y="575"/>
                  </a:cubicBezTo>
                  <a:cubicBezTo>
                    <a:pt x="1" y="682"/>
                    <a:pt x="81" y="776"/>
                    <a:pt x="188" y="789"/>
                  </a:cubicBezTo>
                  <a:cubicBezTo>
                    <a:pt x="188" y="789"/>
                    <a:pt x="200" y="795"/>
                    <a:pt x="216" y="795"/>
                  </a:cubicBezTo>
                  <a:cubicBezTo>
                    <a:pt x="224" y="795"/>
                    <a:pt x="233" y="794"/>
                    <a:pt x="242" y="789"/>
                  </a:cubicBezTo>
                  <a:cubicBezTo>
                    <a:pt x="268" y="789"/>
                    <a:pt x="322" y="789"/>
                    <a:pt x="361" y="776"/>
                  </a:cubicBezTo>
                  <a:cubicBezTo>
                    <a:pt x="468" y="762"/>
                    <a:pt x="589" y="723"/>
                    <a:pt x="696" y="655"/>
                  </a:cubicBezTo>
                  <a:cubicBezTo>
                    <a:pt x="803" y="589"/>
                    <a:pt x="910" y="495"/>
                    <a:pt x="964" y="415"/>
                  </a:cubicBezTo>
                  <a:cubicBezTo>
                    <a:pt x="1003" y="375"/>
                    <a:pt x="1030" y="348"/>
                    <a:pt x="1044" y="321"/>
                  </a:cubicBezTo>
                  <a:cubicBezTo>
                    <a:pt x="1057" y="281"/>
                    <a:pt x="1071" y="268"/>
                    <a:pt x="1071" y="268"/>
                  </a:cubicBezTo>
                  <a:cubicBezTo>
                    <a:pt x="1071" y="254"/>
                    <a:pt x="1084" y="227"/>
                    <a:pt x="1084" y="214"/>
                  </a:cubicBezTo>
                  <a:cubicBezTo>
                    <a:pt x="1084" y="107"/>
                    <a:pt x="1017" y="13"/>
                    <a:pt x="910"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2" name="Google Shape;802;p35"/>
            <p:cNvSpPr/>
            <p:nvPr/>
          </p:nvSpPr>
          <p:spPr>
            <a:xfrm>
              <a:off x="3982150" y="2488550"/>
              <a:ext cx="24100" cy="23800"/>
            </a:xfrm>
            <a:custGeom>
              <a:avLst/>
              <a:gdLst/>
              <a:ahLst/>
              <a:cxnLst/>
              <a:rect l="l" t="t" r="r" b="b"/>
              <a:pathLst>
                <a:path w="964" h="952" extrusionOk="0">
                  <a:moveTo>
                    <a:pt x="175" y="1"/>
                  </a:moveTo>
                  <a:cubicBezTo>
                    <a:pt x="68" y="15"/>
                    <a:pt x="0" y="108"/>
                    <a:pt x="14" y="215"/>
                  </a:cubicBezTo>
                  <a:cubicBezTo>
                    <a:pt x="14" y="215"/>
                    <a:pt x="14" y="242"/>
                    <a:pt x="27" y="268"/>
                  </a:cubicBezTo>
                  <a:cubicBezTo>
                    <a:pt x="27" y="295"/>
                    <a:pt x="41" y="336"/>
                    <a:pt x="68" y="389"/>
                  </a:cubicBezTo>
                  <a:cubicBezTo>
                    <a:pt x="107" y="482"/>
                    <a:pt x="187" y="589"/>
                    <a:pt x="268" y="684"/>
                  </a:cubicBezTo>
                  <a:cubicBezTo>
                    <a:pt x="362" y="777"/>
                    <a:pt x="469" y="844"/>
                    <a:pt x="562" y="884"/>
                  </a:cubicBezTo>
                  <a:cubicBezTo>
                    <a:pt x="603" y="910"/>
                    <a:pt x="642" y="924"/>
                    <a:pt x="669" y="937"/>
                  </a:cubicBezTo>
                  <a:cubicBezTo>
                    <a:pt x="710" y="951"/>
                    <a:pt x="722" y="951"/>
                    <a:pt x="722" y="951"/>
                  </a:cubicBezTo>
                  <a:lnTo>
                    <a:pt x="776" y="951"/>
                  </a:lnTo>
                  <a:cubicBezTo>
                    <a:pt x="883" y="937"/>
                    <a:pt x="963" y="844"/>
                    <a:pt x="950" y="737"/>
                  </a:cubicBezTo>
                  <a:cubicBezTo>
                    <a:pt x="950" y="737"/>
                    <a:pt x="950" y="710"/>
                    <a:pt x="936" y="684"/>
                  </a:cubicBezTo>
                  <a:lnTo>
                    <a:pt x="897" y="563"/>
                  </a:lnTo>
                  <a:cubicBezTo>
                    <a:pt x="856" y="469"/>
                    <a:pt x="776" y="362"/>
                    <a:pt x="683" y="268"/>
                  </a:cubicBezTo>
                  <a:cubicBezTo>
                    <a:pt x="603" y="175"/>
                    <a:pt x="496" y="108"/>
                    <a:pt x="401" y="54"/>
                  </a:cubicBezTo>
                  <a:cubicBezTo>
                    <a:pt x="348" y="41"/>
                    <a:pt x="308" y="28"/>
                    <a:pt x="282" y="15"/>
                  </a:cubicBezTo>
                  <a:cubicBezTo>
                    <a:pt x="255" y="1"/>
                    <a:pt x="228" y="1"/>
                    <a:pt x="228"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3" name="Google Shape;803;p35"/>
            <p:cNvSpPr/>
            <p:nvPr/>
          </p:nvSpPr>
          <p:spPr>
            <a:xfrm>
              <a:off x="3971450" y="2518325"/>
              <a:ext cx="30450" cy="14500"/>
            </a:xfrm>
            <a:custGeom>
              <a:avLst/>
              <a:gdLst/>
              <a:ahLst/>
              <a:cxnLst/>
              <a:rect l="l" t="t" r="r" b="b"/>
              <a:pathLst>
                <a:path w="1218" h="580" extrusionOk="0">
                  <a:moveTo>
                    <a:pt x="615" y="1"/>
                  </a:moveTo>
                  <a:cubicBezTo>
                    <a:pt x="496" y="1"/>
                    <a:pt x="362" y="14"/>
                    <a:pt x="268" y="54"/>
                  </a:cubicBezTo>
                  <a:cubicBezTo>
                    <a:pt x="214" y="67"/>
                    <a:pt x="175" y="81"/>
                    <a:pt x="148" y="94"/>
                  </a:cubicBezTo>
                  <a:cubicBezTo>
                    <a:pt x="121" y="108"/>
                    <a:pt x="107" y="121"/>
                    <a:pt x="107" y="121"/>
                  </a:cubicBezTo>
                  <a:lnTo>
                    <a:pt x="68" y="161"/>
                  </a:lnTo>
                  <a:cubicBezTo>
                    <a:pt x="0" y="242"/>
                    <a:pt x="14" y="361"/>
                    <a:pt x="94" y="429"/>
                  </a:cubicBezTo>
                  <a:cubicBezTo>
                    <a:pt x="94" y="429"/>
                    <a:pt x="107" y="442"/>
                    <a:pt x="148" y="456"/>
                  </a:cubicBezTo>
                  <a:cubicBezTo>
                    <a:pt x="175" y="482"/>
                    <a:pt x="214" y="495"/>
                    <a:pt x="255" y="509"/>
                  </a:cubicBezTo>
                  <a:cubicBezTo>
                    <a:pt x="348" y="549"/>
                    <a:pt x="482" y="575"/>
                    <a:pt x="603" y="575"/>
                  </a:cubicBezTo>
                  <a:cubicBezTo>
                    <a:pt x="628" y="578"/>
                    <a:pt x="653" y="579"/>
                    <a:pt x="677" y="579"/>
                  </a:cubicBezTo>
                  <a:cubicBezTo>
                    <a:pt x="781" y="579"/>
                    <a:pt x="876" y="558"/>
                    <a:pt x="963" y="536"/>
                  </a:cubicBezTo>
                  <a:cubicBezTo>
                    <a:pt x="1004" y="522"/>
                    <a:pt x="1043" y="495"/>
                    <a:pt x="1070" y="482"/>
                  </a:cubicBezTo>
                  <a:lnTo>
                    <a:pt x="1124" y="456"/>
                  </a:lnTo>
                  <a:cubicBezTo>
                    <a:pt x="1138" y="442"/>
                    <a:pt x="1138" y="429"/>
                    <a:pt x="1150" y="415"/>
                  </a:cubicBezTo>
                  <a:cubicBezTo>
                    <a:pt x="1218" y="335"/>
                    <a:pt x="1204" y="215"/>
                    <a:pt x="1124" y="147"/>
                  </a:cubicBezTo>
                  <a:cubicBezTo>
                    <a:pt x="1124" y="147"/>
                    <a:pt x="1111" y="135"/>
                    <a:pt x="1084" y="121"/>
                  </a:cubicBezTo>
                  <a:cubicBezTo>
                    <a:pt x="1057" y="94"/>
                    <a:pt x="1017" y="81"/>
                    <a:pt x="963" y="67"/>
                  </a:cubicBezTo>
                  <a:cubicBezTo>
                    <a:pt x="870" y="28"/>
                    <a:pt x="749" y="1"/>
                    <a:pt x="615"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4" name="Google Shape;804;p35"/>
            <p:cNvSpPr/>
            <p:nvPr/>
          </p:nvSpPr>
          <p:spPr>
            <a:xfrm>
              <a:off x="4039350" y="2522200"/>
              <a:ext cx="30100" cy="14925"/>
            </a:xfrm>
            <a:custGeom>
              <a:avLst/>
              <a:gdLst/>
              <a:ahLst/>
              <a:cxnLst/>
              <a:rect l="l" t="t" r="r" b="b"/>
              <a:pathLst>
                <a:path w="1204" h="597" extrusionOk="0">
                  <a:moveTo>
                    <a:pt x="525" y="1"/>
                  </a:moveTo>
                  <a:cubicBezTo>
                    <a:pt x="433" y="1"/>
                    <a:pt x="347" y="10"/>
                    <a:pt x="280" y="19"/>
                  </a:cubicBezTo>
                  <a:cubicBezTo>
                    <a:pt x="227" y="33"/>
                    <a:pt x="187" y="46"/>
                    <a:pt x="161" y="60"/>
                  </a:cubicBezTo>
                  <a:lnTo>
                    <a:pt x="107" y="87"/>
                  </a:lnTo>
                  <a:cubicBezTo>
                    <a:pt x="93" y="87"/>
                    <a:pt x="80" y="99"/>
                    <a:pt x="66" y="113"/>
                  </a:cubicBezTo>
                  <a:cubicBezTo>
                    <a:pt x="0" y="194"/>
                    <a:pt x="0" y="313"/>
                    <a:pt x="80" y="394"/>
                  </a:cubicBezTo>
                  <a:cubicBezTo>
                    <a:pt x="80" y="394"/>
                    <a:pt x="93" y="408"/>
                    <a:pt x="120" y="420"/>
                  </a:cubicBezTo>
                  <a:cubicBezTo>
                    <a:pt x="147" y="434"/>
                    <a:pt x="173" y="461"/>
                    <a:pt x="227" y="488"/>
                  </a:cubicBezTo>
                  <a:cubicBezTo>
                    <a:pt x="321" y="527"/>
                    <a:pt x="441" y="568"/>
                    <a:pt x="562" y="581"/>
                  </a:cubicBezTo>
                  <a:cubicBezTo>
                    <a:pt x="619" y="592"/>
                    <a:pt x="673" y="597"/>
                    <a:pt x="725" y="597"/>
                  </a:cubicBezTo>
                  <a:cubicBezTo>
                    <a:pt x="795" y="597"/>
                    <a:pt x="861" y="589"/>
                    <a:pt x="922" y="581"/>
                  </a:cubicBezTo>
                  <a:cubicBezTo>
                    <a:pt x="976" y="568"/>
                    <a:pt x="1017" y="554"/>
                    <a:pt x="1043" y="541"/>
                  </a:cubicBezTo>
                  <a:cubicBezTo>
                    <a:pt x="1070" y="527"/>
                    <a:pt x="1083" y="515"/>
                    <a:pt x="1083" y="515"/>
                  </a:cubicBezTo>
                  <a:cubicBezTo>
                    <a:pt x="1097" y="501"/>
                    <a:pt x="1110" y="501"/>
                    <a:pt x="1124" y="488"/>
                  </a:cubicBezTo>
                  <a:cubicBezTo>
                    <a:pt x="1204" y="408"/>
                    <a:pt x="1204" y="287"/>
                    <a:pt x="1124" y="206"/>
                  </a:cubicBezTo>
                  <a:cubicBezTo>
                    <a:pt x="1124" y="206"/>
                    <a:pt x="1110" y="194"/>
                    <a:pt x="1083" y="180"/>
                  </a:cubicBezTo>
                  <a:cubicBezTo>
                    <a:pt x="1056" y="153"/>
                    <a:pt x="1029" y="126"/>
                    <a:pt x="976" y="99"/>
                  </a:cubicBezTo>
                  <a:cubicBezTo>
                    <a:pt x="883" y="60"/>
                    <a:pt x="762" y="19"/>
                    <a:pt x="642" y="6"/>
                  </a:cubicBezTo>
                  <a:cubicBezTo>
                    <a:pt x="603" y="2"/>
                    <a:pt x="563" y="1"/>
                    <a:pt x="525"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5" name="Google Shape;805;p35"/>
            <p:cNvSpPr/>
            <p:nvPr/>
          </p:nvSpPr>
          <p:spPr>
            <a:xfrm>
              <a:off x="3967425" y="2353125"/>
              <a:ext cx="33475" cy="18425"/>
            </a:xfrm>
            <a:custGeom>
              <a:avLst/>
              <a:gdLst/>
              <a:ahLst/>
              <a:cxnLst/>
              <a:rect l="l" t="t" r="r" b="b"/>
              <a:pathLst>
                <a:path w="1339" h="737" extrusionOk="0">
                  <a:moveTo>
                    <a:pt x="978" y="1"/>
                  </a:moveTo>
                  <a:cubicBezTo>
                    <a:pt x="857" y="1"/>
                    <a:pt x="710" y="41"/>
                    <a:pt x="562" y="94"/>
                  </a:cubicBezTo>
                  <a:cubicBezTo>
                    <a:pt x="429" y="148"/>
                    <a:pt x="295" y="228"/>
                    <a:pt x="202" y="308"/>
                  </a:cubicBezTo>
                  <a:cubicBezTo>
                    <a:pt x="161" y="335"/>
                    <a:pt x="121" y="375"/>
                    <a:pt x="95" y="402"/>
                  </a:cubicBezTo>
                  <a:lnTo>
                    <a:pt x="54" y="442"/>
                  </a:lnTo>
                  <a:cubicBezTo>
                    <a:pt x="41" y="469"/>
                    <a:pt x="27" y="495"/>
                    <a:pt x="27" y="522"/>
                  </a:cubicBezTo>
                  <a:cubicBezTo>
                    <a:pt x="1" y="616"/>
                    <a:pt x="68" y="709"/>
                    <a:pt x="175" y="736"/>
                  </a:cubicBezTo>
                  <a:lnTo>
                    <a:pt x="375" y="736"/>
                  </a:lnTo>
                  <a:cubicBezTo>
                    <a:pt x="496" y="723"/>
                    <a:pt x="643" y="696"/>
                    <a:pt x="776" y="643"/>
                  </a:cubicBezTo>
                  <a:cubicBezTo>
                    <a:pt x="924" y="589"/>
                    <a:pt x="1058" y="509"/>
                    <a:pt x="1151" y="442"/>
                  </a:cubicBezTo>
                  <a:lnTo>
                    <a:pt x="1258" y="335"/>
                  </a:lnTo>
                  <a:lnTo>
                    <a:pt x="1299" y="295"/>
                  </a:lnTo>
                  <a:cubicBezTo>
                    <a:pt x="1311" y="268"/>
                    <a:pt x="1311" y="255"/>
                    <a:pt x="1325" y="228"/>
                  </a:cubicBezTo>
                  <a:cubicBezTo>
                    <a:pt x="1338" y="121"/>
                    <a:pt x="1285" y="28"/>
                    <a:pt x="1178"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6" name="Google Shape;806;p35"/>
            <p:cNvSpPr/>
            <p:nvPr/>
          </p:nvSpPr>
          <p:spPr>
            <a:xfrm>
              <a:off x="3904225" y="2338075"/>
              <a:ext cx="26800" cy="28025"/>
            </a:xfrm>
            <a:custGeom>
              <a:avLst/>
              <a:gdLst/>
              <a:ahLst/>
              <a:cxnLst/>
              <a:rect l="l" t="t" r="r" b="b"/>
              <a:pathLst>
                <a:path w="1072" h="1121" extrusionOk="0">
                  <a:moveTo>
                    <a:pt x="174" y="0"/>
                  </a:moveTo>
                  <a:cubicBezTo>
                    <a:pt x="81" y="27"/>
                    <a:pt x="1" y="121"/>
                    <a:pt x="28" y="214"/>
                  </a:cubicBezTo>
                  <a:cubicBezTo>
                    <a:pt x="28" y="214"/>
                    <a:pt x="28" y="241"/>
                    <a:pt x="41" y="268"/>
                  </a:cubicBezTo>
                  <a:cubicBezTo>
                    <a:pt x="41" y="309"/>
                    <a:pt x="67" y="362"/>
                    <a:pt x="81" y="416"/>
                  </a:cubicBezTo>
                  <a:cubicBezTo>
                    <a:pt x="135" y="523"/>
                    <a:pt x="215" y="643"/>
                    <a:pt x="322" y="750"/>
                  </a:cubicBezTo>
                  <a:cubicBezTo>
                    <a:pt x="429" y="870"/>
                    <a:pt x="536" y="964"/>
                    <a:pt x="643" y="1031"/>
                  </a:cubicBezTo>
                  <a:cubicBezTo>
                    <a:pt x="697" y="1058"/>
                    <a:pt x="736" y="1071"/>
                    <a:pt x="777" y="1097"/>
                  </a:cubicBezTo>
                  <a:cubicBezTo>
                    <a:pt x="804" y="1111"/>
                    <a:pt x="830" y="1111"/>
                    <a:pt x="830" y="1111"/>
                  </a:cubicBezTo>
                  <a:cubicBezTo>
                    <a:pt x="844" y="1118"/>
                    <a:pt x="857" y="1121"/>
                    <a:pt x="870" y="1121"/>
                  </a:cubicBezTo>
                  <a:cubicBezTo>
                    <a:pt x="884" y="1121"/>
                    <a:pt x="897" y="1118"/>
                    <a:pt x="911" y="1111"/>
                  </a:cubicBezTo>
                  <a:cubicBezTo>
                    <a:pt x="1004" y="1097"/>
                    <a:pt x="1071" y="1004"/>
                    <a:pt x="1057" y="910"/>
                  </a:cubicBezTo>
                  <a:cubicBezTo>
                    <a:pt x="1057" y="910"/>
                    <a:pt x="1057" y="883"/>
                    <a:pt x="1044" y="844"/>
                  </a:cubicBezTo>
                  <a:cubicBezTo>
                    <a:pt x="1030" y="817"/>
                    <a:pt x="1018" y="763"/>
                    <a:pt x="991" y="710"/>
                  </a:cubicBezTo>
                  <a:cubicBezTo>
                    <a:pt x="937" y="603"/>
                    <a:pt x="857" y="482"/>
                    <a:pt x="750" y="362"/>
                  </a:cubicBezTo>
                  <a:cubicBezTo>
                    <a:pt x="656" y="255"/>
                    <a:pt x="536" y="161"/>
                    <a:pt x="442" y="95"/>
                  </a:cubicBezTo>
                  <a:lnTo>
                    <a:pt x="308" y="27"/>
                  </a:lnTo>
                  <a:cubicBezTo>
                    <a:pt x="269" y="14"/>
                    <a:pt x="255" y="14"/>
                    <a:pt x="255" y="14"/>
                  </a:cubicBezTo>
                  <a:cubicBezTo>
                    <a:pt x="228" y="0"/>
                    <a:pt x="201" y="0"/>
                    <a:pt x="174"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7" name="Google Shape;807;p35"/>
            <p:cNvSpPr/>
            <p:nvPr/>
          </p:nvSpPr>
          <p:spPr>
            <a:xfrm>
              <a:off x="3890200" y="2377875"/>
              <a:ext cx="32125" cy="20775"/>
            </a:xfrm>
            <a:custGeom>
              <a:avLst/>
              <a:gdLst/>
              <a:ahLst/>
              <a:cxnLst/>
              <a:rect l="l" t="t" r="r" b="b"/>
              <a:pathLst>
                <a:path w="1285" h="831" extrusionOk="0">
                  <a:moveTo>
                    <a:pt x="1044" y="1"/>
                  </a:moveTo>
                  <a:cubicBezTo>
                    <a:pt x="1017" y="1"/>
                    <a:pt x="963" y="14"/>
                    <a:pt x="896" y="14"/>
                  </a:cubicBezTo>
                  <a:cubicBezTo>
                    <a:pt x="789" y="40"/>
                    <a:pt x="642" y="81"/>
                    <a:pt x="508" y="161"/>
                  </a:cubicBezTo>
                  <a:cubicBezTo>
                    <a:pt x="375" y="228"/>
                    <a:pt x="254" y="308"/>
                    <a:pt x="161" y="388"/>
                  </a:cubicBezTo>
                  <a:cubicBezTo>
                    <a:pt x="120" y="442"/>
                    <a:pt x="93" y="482"/>
                    <a:pt x="67" y="509"/>
                  </a:cubicBezTo>
                  <a:cubicBezTo>
                    <a:pt x="40" y="536"/>
                    <a:pt x="40" y="549"/>
                    <a:pt x="40" y="549"/>
                  </a:cubicBezTo>
                  <a:cubicBezTo>
                    <a:pt x="27" y="575"/>
                    <a:pt x="13" y="602"/>
                    <a:pt x="13" y="629"/>
                  </a:cubicBezTo>
                  <a:cubicBezTo>
                    <a:pt x="0" y="723"/>
                    <a:pt x="80" y="816"/>
                    <a:pt x="174" y="830"/>
                  </a:cubicBezTo>
                  <a:lnTo>
                    <a:pt x="241" y="830"/>
                  </a:lnTo>
                  <a:cubicBezTo>
                    <a:pt x="268" y="830"/>
                    <a:pt x="321" y="830"/>
                    <a:pt x="388" y="816"/>
                  </a:cubicBezTo>
                  <a:cubicBezTo>
                    <a:pt x="495" y="789"/>
                    <a:pt x="642" y="750"/>
                    <a:pt x="776" y="670"/>
                  </a:cubicBezTo>
                  <a:cubicBezTo>
                    <a:pt x="910" y="602"/>
                    <a:pt x="1030" y="509"/>
                    <a:pt x="1110" y="429"/>
                  </a:cubicBezTo>
                  <a:cubicBezTo>
                    <a:pt x="1163" y="388"/>
                    <a:pt x="1190" y="349"/>
                    <a:pt x="1217" y="322"/>
                  </a:cubicBezTo>
                  <a:cubicBezTo>
                    <a:pt x="1231" y="295"/>
                    <a:pt x="1244" y="281"/>
                    <a:pt x="1244" y="281"/>
                  </a:cubicBezTo>
                  <a:cubicBezTo>
                    <a:pt x="1258" y="254"/>
                    <a:pt x="1270" y="228"/>
                    <a:pt x="1270" y="201"/>
                  </a:cubicBezTo>
                  <a:cubicBezTo>
                    <a:pt x="1284" y="94"/>
                    <a:pt x="1204" y="14"/>
                    <a:pt x="1110"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8" name="Google Shape;808;p35"/>
            <p:cNvSpPr/>
            <p:nvPr/>
          </p:nvSpPr>
          <p:spPr>
            <a:xfrm>
              <a:off x="3929300" y="2394200"/>
              <a:ext cx="15400" cy="34075"/>
            </a:xfrm>
            <a:custGeom>
              <a:avLst/>
              <a:gdLst/>
              <a:ahLst/>
              <a:cxnLst/>
              <a:rect l="l" t="t" r="r" b="b"/>
              <a:pathLst>
                <a:path w="616" h="1363" extrusionOk="0">
                  <a:moveTo>
                    <a:pt x="388" y="0"/>
                  </a:moveTo>
                  <a:cubicBezTo>
                    <a:pt x="335" y="0"/>
                    <a:pt x="280" y="24"/>
                    <a:pt x="241" y="70"/>
                  </a:cubicBezTo>
                  <a:cubicBezTo>
                    <a:pt x="241" y="70"/>
                    <a:pt x="229" y="83"/>
                    <a:pt x="215" y="110"/>
                  </a:cubicBezTo>
                  <a:cubicBezTo>
                    <a:pt x="188" y="136"/>
                    <a:pt x="161" y="190"/>
                    <a:pt x="134" y="243"/>
                  </a:cubicBezTo>
                  <a:cubicBezTo>
                    <a:pt x="81" y="350"/>
                    <a:pt x="41" y="498"/>
                    <a:pt x="15" y="645"/>
                  </a:cubicBezTo>
                  <a:cubicBezTo>
                    <a:pt x="1" y="792"/>
                    <a:pt x="1" y="939"/>
                    <a:pt x="15" y="1060"/>
                  </a:cubicBezTo>
                  <a:cubicBezTo>
                    <a:pt x="27" y="1113"/>
                    <a:pt x="41" y="1167"/>
                    <a:pt x="54" y="1207"/>
                  </a:cubicBezTo>
                  <a:cubicBezTo>
                    <a:pt x="54" y="1233"/>
                    <a:pt x="68" y="1260"/>
                    <a:pt x="68" y="1260"/>
                  </a:cubicBezTo>
                  <a:cubicBezTo>
                    <a:pt x="81" y="1274"/>
                    <a:pt x="95" y="1301"/>
                    <a:pt x="108" y="1314"/>
                  </a:cubicBezTo>
                  <a:cubicBezTo>
                    <a:pt x="146" y="1346"/>
                    <a:pt x="194" y="1363"/>
                    <a:pt x="240" y="1363"/>
                  </a:cubicBezTo>
                  <a:cubicBezTo>
                    <a:pt x="291" y="1363"/>
                    <a:pt x="341" y="1343"/>
                    <a:pt x="375" y="1301"/>
                  </a:cubicBezTo>
                  <a:lnTo>
                    <a:pt x="416" y="1260"/>
                  </a:lnTo>
                  <a:cubicBezTo>
                    <a:pt x="429" y="1220"/>
                    <a:pt x="455" y="1180"/>
                    <a:pt x="482" y="1126"/>
                  </a:cubicBezTo>
                  <a:cubicBezTo>
                    <a:pt x="536" y="1019"/>
                    <a:pt x="576" y="873"/>
                    <a:pt x="603" y="725"/>
                  </a:cubicBezTo>
                  <a:cubicBezTo>
                    <a:pt x="616" y="578"/>
                    <a:pt x="616" y="431"/>
                    <a:pt x="603" y="311"/>
                  </a:cubicBezTo>
                  <a:cubicBezTo>
                    <a:pt x="589" y="243"/>
                    <a:pt x="576" y="204"/>
                    <a:pt x="562" y="163"/>
                  </a:cubicBezTo>
                  <a:cubicBezTo>
                    <a:pt x="562" y="136"/>
                    <a:pt x="550" y="110"/>
                    <a:pt x="550" y="110"/>
                  </a:cubicBezTo>
                  <a:cubicBezTo>
                    <a:pt x="536" y="83"/>
                    <a:pt x="523" y="56"/>
                    <a:pt x="496" y="43"/>
                  </a:cubicBezTo>
                  <a:cubicBezTo>
                    <a:pt x="467" y="14"/>
                    <a:pt x="428" y="0"/>
                    <a:pt x="388"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09" name="Google Shape;809;p35"/>
            <p:cNvSpPr/>
            <p:nvPr/>
          </p:nvSpPr>
          <p:spPr>
            <a:xfrm>
              <a:off x="3957750" y="2386575"/>
              <a:ext cx="27450" cy="27100"/>
            </a:xfrm>
            <a:custGeom>
              <a:avLst/>
              <a:gdLst/>
              <a:ahLst/>
              <a:cxnLst/>
              <a:rect l="l" t="t" r="r" b="b"/>
              <a:pathLst>
                <a:path w="1098" h="1084" extrusionOk="0">
                  <a:moveTo>
                    <a:pt x="161" y="1"/>
                  </a:moveTo>
                  <a:cubicBezTo>
                    <a:pt x="54" y="27"/>
                    <a:pt x="0" y="120"/>
                    <a:pt x="13" y="215"/>
                  </a:cubicBezTo>
                  <a:lnTo>
                    <a:pt x="40" y="268"/>
                  </a:lnTo>
                  <a:cubicBezTo>
                    <a:pt x="40" y="308"/>
                    <a:pt x="67" y="348"/>
                    <a:pt x="93" y="402"/>
                  </a:cubicBezTo>
                  <a:cubicBezTo>
                    <a:pt x="147" y="509"/>
                    <a:pt x="227" y="643"/>
                    <a:pt x="334" y="750"/>
                  </a:cubicBezTo>
                  <a:cubicBezTo>
                    <a:pt x="441" y="857"/>
                    <a:pt x="562" y="950"/>
                    <a:pt x="669" y="1003"/>
                  </a:cubicBezTo>
                  <a:cubicBezTo>
                    <a:pt x="723" y="1030"/>
                    <a:pt x="762" y="1057"/>
                    <a:pt x="803" y="1071"/>
                  </a:cubicBezTo>
                  <a:cubicBezTo>
                    <a:pt x="830" y="1084"/>
                    <a:pt x="856" y="1084"/>
                    <a:pt x="856" y="1084"/>
                  </a:cubicBezTo>
                  <a:lnTo>
                    <a:pt x="923" y="1084"/>
                  </a:lnTo>
                  <a:cubicBezTo>
                    <a:pt x="1030" y="1071"/>
                    <a:pt x="1097" y="964"/>
                    <a:pt x="1070" y="869"/>
                  </a:cubicBezTo>
                  <a:cubicBezTo>
                    <a:pt x="1070" y="869"/>
                    <a:pt x="1070" y="843"/>
                    <a:pt x="1056" y="816"/>
                  </a:cubicBezTo>
                  <a:cubicBezTo>
                    <a:pt x="1044" y="776"/>
                    <a:pt x="1030" y="736"/>
                    <a:pt x="1003" y="682"/>
                  </a:cubicBezTo>
                  <a:cubicBezTo>
                    <a:pt x="949" y="575"/>
                    <a:pt x="869" y="441"/>
                    <a:pt x="762" y="334"/>
                  </a:cubicBezTo>
                  <a:cubicBezTo>
                    <a:pt x="655" y="227"/>
                    <a:pt x="535" y="134"/>
                    <a:pt x="428" y="81"/>
                  </a:cubicBezTo>
                  <a:cubicBezTo>
                    <a:pt x="375" y="54"/>
                    <a:pt x="334" y="27"/>
                    <a:pt x="294" y="27"/>
                  </a:cubicBezTo>
                  <a:lnTo>
                    <a:pt x="241" y="1"/>
                  </a:ln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0" name="Google Shape;810;p35"/>
            <p:cNvSpPr/>
            <p:nvPr/>
          </p:nvSpPr>
          <p:spPr>
            <a:xfrm>
              <a:off x="4048025" y="2270875"/>
              <a:ext cx="13725" cy="13525"/>
            </a:xfrm>
            <a:custGeom>
              <a:avLst/>
              <a:gdLst/>
              <a:ahLst/>
              <a:cxnLst/>
              <a:rect l="l" t="t" r="r" b="b"/>
              <a:pathLst>
                <a:path w="549" h="541" extrusionOk="0">
                  <a:moveTo>
                    <a:pt x="228" y="0"/>
                  </a:moveTo>
                  <a:lnTo>
                    <a:pt x="228" y="13"/>
                  </a:lnTo>
                  <a:cubicBezTo>
                    <a:pt x="188" y="13"/>
                    <a:pt x="135" y="27"/>
                    <a:pt x="94" y="67"/>
                  </a:cubicBezTo>
                  <a:cubicBezTo>
                    <a:pt x="94" y="67"/>
                    <a:pt x="94" y="81"/>
                    <a:pt x="81" y="81"/>
                  </a:cubicBezTo>
                  <a:cubicBezTo>
                    <a:pt x="67" y="93"/>
                    <a:pt x="54" y="120"/>
                    <a:pt x="40" y="147"/>
                  </a:cubicBezTo>
                  <a:cubicBezTo>
                    <a:pt x="1" y="200"/>
                    <a:pt x="1" y="281"/>
                    <a:pt x="14" y="348"/>
                  </a:cubicBezTo>
                  <a:cubicBezTo>
                    <a:pt x="28" y="375"/>
                    <a:pt x="28" y="402"/>
                    <a:pt x="54" y="415"/>
                  </a:cubicBezTo>
                  <a:lnTo>
                    <a:pt x="54" y="441"/>
                  </a:lnTo>
                  <a:cubicBezTo>
                    <a:pt x="94" y="482"/>
                    <a:pt x="135" y="509"/>
                    <a:pt x="174" y="522"/>
                  </a:cubicBezTo>
                  <a:cubicBezTo>
                    <a:pt x="212" y="531"/>
                    <a:pt x="244" y="541"/>
                    <a:pt x="278" y="541"/>
                  </a:cubicBezTo>
                  <a:cubicBezTo>
                    <a:pt x="292" y="541"/>
                    <a:pt x="306" y="539"/>
                    <a:pt x="322" y="535"/>
                  </a:cubicBezTo>
                  <a:cubicBezTo>
                    <a:pt x="375" y="535"/>
                    <a:pt x="429" y="495"/>
                    <a:pt x="468" y="455"/>
                  </a:cubicBezTo>
                  <a:lnTo>
                    <a:pt x="509" y="415"/>
                  </a:lnTo>
                  <a:cubicBezTo>
                    <a:pt x="509" y="402"/>
                    <a:pt x="522" y="388"/>
                    <a:pt x="522" y="375"/>
                  </a:cubicBezTo>
                  <a:cubicBezTo>
                    <a:pt x="536" y="348"/>
                    <a:pt x="536" y="321"/>
                    <a:pt x="549" y="307"/>
                  </a:cubicBezTo>
                  <a:cubicBezTo>
                    <a:pt x="549" y="281"/>
                    <a:pt x="549" y="254"/>
                    <a:pt x="536" y="227"/>
                  </a:cubicBezTo>
                  <a:cubicBezTo>
                    <a:pt x="536" y="214"/>
                    <a:pt x="536" y="200"/>
                    <a:pt x="522" y="174"/>
                  </a:cubicBezTo>
                  <a:cubicBezTo>
                    <a:pt x="522" y="161"/>
                    <a:pt x="522" y="147"/>
                    <a:pt x="509" y="134"/>
                  </a:cubicBezTo>
                  <a:cubicBezTo>
                    <a:pt x="482" y="81"/>
                    <a:pt x="429" y="40"/>
                    <a:pt x="375" y="27"/>
                  </a:cubicBezTo>
                  <a:cubicBezTo>
                    <a:pt x="335" y="0"/>
                    <a:pt x="281" y="0"/>
                    <a:pt x="228"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1" name="Google Shape;811;p35"/>
            <p:cNvSpPr/>
            <p:nvPr/>
          </p:nvSpPr>
          <p:spPr>
            <a:xfrm>
              <a:off x="4015250" y="2512825"/>
              <a:ext cx="13725" cy="13550"/>
            </a:xfrm>
            <a:custGeom>
              <a:avLst/>
              <a:gdLst/>
              <a:ahLst/>
              <a:cxnLst/>
              <a:rect l="l" t="t" r="r" b="b"/>
              <a:pathLst>
                <a:path w="549" h="542" extrusionOk="0">
                  <a:moveTo>
                    <a:pt x="275" y="1"/>
                  </a:moveTo>
                  <a:cubicBezTo>
                    <a:pt x="259" y="1"/>
                    <a:pt x="244" y="3"/>
                    <a:pt x="228" y="7"/>
                  </a:cubicBezTo>
                  <a:cubicBezTo>
                    <a:pt x="188" y="7"/>
                    <a:pt x="135" y="34"/>
                    <a:pt x="94" y="60"/>
                  </a:cubicBezTo>
                  <a:cubicBezTo>
                    <a:pt x="94" y="73"/>
                    <a:pt x="94" y="73"/>
                    <a:pt x="81" y="73"/>
                  </a:cubicBezTo>
                  <a:cubicBezTo>
                    <a:pt x="67" y="100"/>
                    <a:pt x="54" y="127"/>
                    <a:pt x="41" y="141"/>
                  </a:cubicBezTo>
                  <a:cubicBezTo>
                    <a:pt x="1" y="207"/>
                    <a:pt x="1" y="274"/>
                    <a:pt x="14" y="341"/>
                  </a:cubicBezTo>
                  <a:lnTo>
                    <a:pt x="54" y="421"/>
                  </a:lnTo>
                  <a:lnTo>
                    <a:pt x="54" y="435"/>
                  </a:lnTo>
                  <a:cubicBezTo>
                    <a:pt x="94" y="488"/>
                    <a:pt x="135" y="501"/>
                    <a:pt x="174" y="528"/>
                  </a:cubicBezTo>
                  <a:cubicBezTo>
                    <a:pt x="228" y="542"/>
                    <a:pt x="268" y="542"/>
                    <a:pt x="322" y="542"/>
                  </a:cubicBezTo>
                  <a:cubicBezTo>
                    <a:pt x="375" y="542"/>
                    <a:pt x="429" y="501"/>
                    <a:pt x="482" y="462"/>
                  </a:cubicBezTo>
                  <a:cubicBezTo>
                    <a:pt x="482" y="448"/>
                    <a:pt x="495" y="435"/>
                    <a:pt x="509" y="421"/>
                  </a:cubicBezTo>
                  <a:cubicBezTo>
                    <a:pt x="509" y="408"/>
                    <a:pt x="522" y="394"/>
                    <a:pt x="522" y="367"/>
                  </a:cubicBezTo>
                  <a:cubicBezTo>
                    <a:pt x="536" y="355"/>
                    <a:pt x="536" y="328"/>
                    <a:pt x="549" y="301"/>
                  </a:cubicBezTo>
                  <a:lnTo>
                    <a:pt x="549" y="234"/>
                  </a:lnTo>
                  <a:cubicBezTo>
                    <a:pt x="536" y="207"/>
                    <a:pt x="536" y="194"/>
                    <a:pt x="536" y="180"/>
                  </a:cubicBezTo>
                  <a:cubicBezTo>
                    <a:pt x="522" y="167"/>
                    <a:pt x="522" y="153"/>
                    <a:pt x="509" y="141"/>
                  </a:cubicBezTo>
                  <a:cubicBezTo>
                    <a:pt x="482" y="87"/>
                    <a:pt x="429" y="34"/>
                    <a:pt x="375" y="20"/>
                  </a:cubicBezTo>
                  <a:cubicBezTo>
                    <a:pt x="347" y="11"/>
                    <a:pt x="312" y="1"/>
                    <a:pt x="275"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2" name="Google Shape;812;p35"/>
            <p:cNvSpPr/>
            <p:nvPr/>
          </p:nvSpPr>
          <p:spPr>
            <a:xfrm>
              <a:off x="3932300" y="2367125"/>
              <a:ext cx="21825" cy="16175"/>
            </a:xfrm>
            <a:custGeom>
              <a:avLst/>
              <a:gdLst/>
              <a:ahLst/>
              <a:cxnLst/>
              <a:rect l="l" t="t" r="r" b="b"/>
              <a:pathLst>
                <a:path w="873" h="647" extrusionOk="0">
                  <a:moveTo>
                    <a:pt x="432" y="1"/>
                  </a:moveTo>
                  <a:cubicBezTo>
                    <a:pt x="51" y="1"/>
                    <a:pt x="0" y="605"/>
                    <a:pt x="403" y="645"/>
                  </a:cubicBezTo>
                  <a:cubicBezTo>
                    <a:pt x="415" y="646"/>
                    <a:pt x="427" y="647"/>
                    <a:pt x="439" y="647"/>
                  </a:cubicBezTo>
                  <a:cubicBezTo>
                    <a:pt x="821" y="647"/>
                    <a:pt x="872" y="41"/>
                    <a:pt x="469" y="3"/>
                  </a:cubicBezTo>
                  <a:cubicBezTo>
                    <a:pt x="457" y="1"/>
                    <a:pt x="444" y="1"/>
                    <a:pt x="432"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3" name="Google Shape;813;p35"/>
            <p:cNvSpPr/>
            <p:nvPr/>
          </p:nvSpPr>
          <p:spPr>
            <a:xfrm>
              <a:off x="4128950" y="2339375"/>
              <a:ext cx="15075" cy="34300"/>
            </a:xfrm>
            <a:custGeom>
              <a:avLst/>
              <a:gdLst/>
              <a:ahLst/>
              <a:cxnLst/>
              <a:rect l="l" t="t" r="r" b="b"/>
              <a:pathLst>
                <a:path w="603" h="1372" extrusionOk="0">
                  <a:moveTo>
                    <a:pt x="341" y="1"/>
                  </a:moveTo>
                  <a:cubicBezTo>
                    <a:pt x="284" y="1"/>
                    <a:pt x="227" y="28"/>
                    <a:pt x="188" y="82"/>
                  </a:cubicBezTo>
                  <a:cubicBezTo>
                    <a:pt x="188" y="82"/>
                    <a:pt x="174" y="96"/>
                    <a:pt x="161" y="123"/>
                  </a:cubicBezTo>
                  <a:cubicBezTo>
                    <a:pt x="147" y="162"/>
                    <a:pt x="121" y="203"/>
                    <a:pt x="94" y="257"/>
                  </a:cubicBezTo>
                  <a:cubicBezTo>
                    <a:pt x="54" y="364"/>
                    <a:pt x="14" y="510"/>
                    <a:pt x="14" y="671"/>
                  </a:cubicBezTo>
                  <a:cubicBezTo>
                    <a:pt x="1" y="818"/>
                    <a:pt x="14" y="965"/>
                    <a:pt x="40" y="1086"/>
                  </a:cubicBezTo>
                  <a:cubicBezTo>
                    <a:pt x="54" y="1139"/>
                    <a:pt x="67" y="1193"/>
                    <a:pt x="81" y="1220"/>
                  </a:cubicBezTo>
                  <a:cubicBezTo>
                    <a:pt x="94" y="1259"/>
                    <a:pt x="108" y="1273"/>
                    <a:pt x="108" y="1273"/>
                  </a:cubicBezTo>
                  <a:cubicBezTo>
                    <a:pt x="108" y="1300"/>
                    <a:pt x="135" y="1327"/>
                    <a:pt x="161" y="1340"/>
                  </a:cubicBezTo>
                  <a:cubicBezTo>
                    <a:pt x="194" y="1361"/>
                    <a:pt x="230" y="1372"/>
                    <a:pt x="267" y="1372"/>
                  </a:cubicBezTo>
                  <a:cubicBezTo>
                    <a:pt x="321" y="1372"/>
                    <a:pt x="375" y="1348"/>
                    <a:pt x="415" y="1300"/>
                  </a:cubicBezTo>
                  <a:cubicBezTo>
                    <a:pt x="415" y="1300"/>
                    <a:pt x="429" y="1286"/>
                    <a:pt x="442" y="1246"/>
                  </a:cubicBezTo>
                  <a:cubicBezTo>
                    <a:pt x="456" y="1220"/>
                    <a:pt x="482" y="1179"/>
                    <a:pt x="495" y="1113"/>
                  </a:cubicBezTo>
                  <a:cubicBezTo>
                    <a:pt x="549" y="1006"/>
                    <a:pt x="576" y="858"/>
                    <a:pt x="589" y="711"/>
                  </a:cubicBezTo>
                  <a:cubicBezTo>
                    <a:pt x="602" y="564"/>
                    <a:pt x="602" y="403"/>
                    <a:pt x="563" y="296"/>
                  </a:cubicBezTo>
                  <a:cubicBezTo>
                    <a:pt x="549" y="230"/>
                    <a:pt x="536" y="189"/>
                    <a:pt x="522" y="150"/>
                  </a:cubicBezTo>
                  <a:lnTo>
                    <a:pt x="495" y="96"/>
                  </a:lnTo>
                  <a:cubicBezTo>
                    <a:pt x="495" y="82"/>
                    <a:pt x="468" y="55"/>
                    <a:pt x="456" y="43"/>
                  </a:cubicBezTo>
                  <a:cubicBezTo>
                    <a:pt x="422" y="15"/>
                    <a:pt x="382" y="1"/>
                    <a:pt x="341"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4" name="Google Shape;814;p35"/>
            <p:cNvSpPr/>
            <p:nvPr/>
          </p:nvSpPr>
          <p:spPr>
            <a:xfrm>
              <a:off x="4084825" y="2358325"/>
              <a:ext cx="29775" cy="25250"/>
            </a:xfrm>
            <a:custGeom>
              <a:avLst/>
              <a:gdLst/>
              <a:ahLst/>
              <a:cxnLst/>
              <a:rect l="l" t="t" r="r" b="b"/>
              <a:pathLst>
                <a:path w="1191" h="1010" extrusionOk="0">
                  <a:moveTo>
                    <a:pt x="210" y="1"/>
                  </a:moveTo>
                  <a:cubicBezTo>
                    <a:pt x="196" y="1"/>
                    <a:pt x="179" y="7"/>
                    <a:pt x="161" y="7"/>
                  </a:cubicBezTo>
                  <a:cubicBezTo>
                    <a:pt x="67" y="34"/>
                    <a:pt x="0" y="141"/>
                    <a:pt x="40" y="234"/>
                  </a:cubicBezTo>
                  <a:cubicBezTo>
                    <a:pt x="40" y="234"/>
                    <a:pt x="40" y="261"/>
                    <a:pt x="54" y="287"/>
                  </a:cubicBezTo>
                  <a:cubicBezTo>
                    <a:pt x="67" y="328"/>
                    <a:pt x="93" y="368"/>
                    <a:pt x="134" y="421"/>
                  </a:cubicBezTo>
                  <a:cubicBezTo>
                    <a:pt x="187" y="528"/>
                    <a:pt x="294" y="635"/>
                    <a:pt x="414" y="729"/>
                  </a:cubicBezTo>
                  <a:cubicBezTo>
                    <a:pt x="521" y="822"/>
                    <a:pt x="655" y="903"/>
                    <a:pt x="762" y="956"/>
                  </a:cubicBezTo>
                  <a:cubicBezTo>
                    <a:pt x="816" y="970"/>
                    <a:pt x="869" y="983"/>
                    <a:pt x="910" y="997"/>
                  </a:cubicBezTo>
                  <a:cubicBezTo>
                    <a:pt x="937" y="1010"/>
                    <a:pt x="963" y="1010"/>
                    <a:pt x="963" y="1010"/>
                  </a:cubicBezTo>
                  <a:cubicBezTo>
                    <a:pt x="990" y="1010"/>
                    <a:pt x="1017" y="1010"/>
                    <a:pt x="1044" y="997"/>
                  </a:cubicBezTo>
                  <a:cubicBezTo>
                    <a:pt x="1137" y="970"/>
                    <a:pt x="1190" y="863"/>
                    <a:pt x="1163" y="769"/>
                  </a:cubicBezTo>
                  <a:cubicBezTo>
                    <a:pt x="1163" y="769"/>
                    <a:pt x="1151" y="756"/>
                    <a:pt x="1137" y="715"/>
                  </a:cubicBezTo>
                  <a:cubicBezTo>
                    <a:pt x="1124" y="689"/>
                    <a:pt x="1097" y="635"/>
                    <a:pt x="1070" y="596"/>
                  </a:cubicBezTo>
                  <a:cubicBezTo>
                    <a:pt x="1003" y="488"/>
                    <a:pt x="896" y="381"/>
                    <a:pt x="789" y="287"/>
                  </a:cubicBezTo>
                  <a:cubicBezTo>
                    <a:pt x="669" y="180"/>
                    <a:pt x="535" y="100"/>
                    <a:pt x="428" y="60"/>
                  </a:cubicBezTo>
                  <a:cubicBezTo>
                    <a:pt x="375" y="34"/>
                    <a:pt x="321" y="20"/>
                    <a:pt x="294" y="7"/>
                  </a:cubicBezTo>
                  <a:lnTo>
                    <a:pt x="227" y="7"/>
                  </a:lnTo>
                  <a:cubicBezTo>
                    <a:pt x="223" y="2"/>
                    <a:pt x="217" y="1"/>
                    <a:pt x="210"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5" name="Google Shape;815;p35"/>
            <p:cNvSpPr/>
            <p:nvPr/>
          </p:nvSpPr>
          <p:spPr>
            <a:xfrm>
              <a:off x="4150675" y="2371525"/>
              <a:ext cx="31150" cy="21425"/>
            </a:xfrm>
            <a:custGeom>
              <a:avLst/>
              <a:gdLst/>
              <a:ahLst/>
              <a:cxnLst/>
              <a:rect l="l" t="t" r="r" b="b"/>
              <a:pathLst>
                <a:path w="1246" h="857" extrusionOk="0">
                  <a:moveTo>
                    <a:pt x="1005" y="0"/>
                  </a:moveTo>
                  <a:cubicBezTo>
                    <a:pt x="978" y="0"/>
                    <a:pt x="924" y="14"/>
                    <a:pt x="871" y="14"/>
                  </a:cubicBezTo>
                  <a:cubicBezTo>
                    <a:pt x="750" y="41"/>
                    <a:pt x="603" y="94"/>
                    <a:pt x="482" y="175"/>
                  </a:cubicBezTo>
                  <a:cubicBezTo>
                    <a:pt x="349" y="255"/>
                    <a:pt x="229" y="348"/>
                    <a:pt x="148" y="428"/>
                  </a:cubicBezTo>
                  <a:cubicBezTo>
                    <a:pt x="108" y="469"/>
                    <a:pt x="68" y="508"/>
                    <a:pt x="54" y="549"/>
                  </a:cubicBezTo>
                  <a:cubicBezTo>
                    <a:pt x="28" y="576"/>
                    <a:pt x="28" y="589"/>
                    <a:pt x="28" y="589"/>
                  </a:cubicBezTo>
                  <a:cubicBezTo>
                    <a:pt x="15" y="615"/>
                    <a:pt x="1" y="642"/>
                    <a:pt x="1" y="669"/>
                  </a:cubicBezTo>
                  <a:cubicBezTo>
                    <a:pt x="1" y="776"/>
                    <a:pt x="68" y="856"/>
                    <a:pt x="175" y="856"/>
                  </a:cubicBezTo>
                  <a:lnTo>
                    <a:pt x="229" y="856"/>
                  </a:lnTo>
                  <a:cubicBezTo>
                    <a:pt x="268" y="856"/>
                    <a:pt x="322" y="843"/>
                    <a:pt x="375" y="843"/>
                  </a:cubicBezTo>
                  <a:cubicBezTo>
                    <a:pt x="496" y="817"/>
                    <a:pt x="630" y="763"/>
                    <a:pt x="764" y="683"/>
                  </a:cubicBezTo>
                  <a:cubicBezTo>
                    <a:pt x="898" y="615"/>
                    <a:pt x="1017" y="522"/>
                    <a:pt x="1098" y="428"/>
                  </a:cubicBezTo>
                  <a:cubicBezTo>
                    <a:pt x="1138" y="389"/>
                    <a:pt x="1165" y="348"/>
                    <a:pt x="1192" y="321"/>
                  </a:cubicBezTo>
                  <a:cubicBezTo>
                    <a:pt x="1205" y="282"/>
                    <a:pt x="1219" y="268"/>
                    <a:pt x="1219" y="268"/>
                  </a:cubicBezTo>
                  <a:cubicBezTo>
                    <a:pt x="1231" y="241"/>
                    <a:pt x="1245" y="214"/>
                    <a:pt x="1245" y="201"/>
                  </a:cubicBezTo>
                  <a:cubicBezTo>
                    <a:pt x="1245" y="94"/>
                    <a:pt x="1165" y="0"/>
                    <a:pt x="1071"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6" name="Google Shape;816;p35"/>
            <p:cNvSpPr/>
            <p:nvPr/>
          </p:nvSpPr>
          <p:spPr>
            <a:xfrm>
              <a:off x="4151700" y="2406650"/>
              <a:ext cx="27775" cy="27100"/>
            </a:xfrm>
            <a:custGeom>
              <a:avLst/>
              <a:gdLst/>
              <a:ahLst/>
              <a:cxnLst/>
              <a:rect l="l" t="t" r="r" b="b"/>
              <a:pathLst>
                <a:path w="1111" h="1084" extrusionOk="0">
                  <a:moveTo>
                    <a:pt x="161" y="0"/>
                  </a:moveTo>
                  <a:cubicBezTo>
                    <a:pt x="67" y="27"/>
                    <a:pt x="0" y="120"/>
                    <a:pt x="27" y="214"/>
                  </a:cubicBezTo>
                  <a:cubicBezTo>
                    <a:pt x="27" y="214"/>
                    <a:pt x="27" y="241"/>
                    <a:pt x="40" y="281"/>
                  </a:cubicBezTo>
                  <a:lnTo>
                    <a:pt x="107" y="414"/>
                  </a:lnTo>
                  <a:cubicBezTo>
                    <a:pt x="161" y="508"/>
                    <a:pt x="241" y="642"/>
                    <a:pt x="348" y="749"/>
                  </a:cubicBezTo>
                  <a:cubicBezTo>
                    <a:pt x="455" y="856"/>
                    <a:pt x="575" y="949"/>
                    <a:pt x="682" y="1003"/>
                  </a:cubicBezTo>
                  <a:cubicBezTo>
                    <a:pt x="736" y="1030"/>
                    <a:pt x="776" y="1056"/>
                    <a:pt x="816" y="1070"/>
                  </a:cubicBezTo>
                  <a:cubicBezTo>
                    <a:pt x="843" y="1070"/>
                    <a:pt x="869" y="1083"/>
                    <a:pt x="869" y="1083"/>
                  </a:cubicBezTo>
                  <a:lnTo>
                    <a:pt x="937" y="1083"/>
                  </a:lnTo>
                  <a:cubicBezTo>
                    <a:pt x="1044" y="1056"/>
                    <a:pt x="1110" y="963"/>
                    <a:pt x="1083" y="869"/>
                  </a:cubicBezTo>
                  <a:cubicBezTo>
                    <a:pt x="1083" y="869"/>
                    <a:pt x="1083" y="842"/>
                    <a:pt x="1071" y="803"/>
                  </a:cubicBezTo>
                  <a:cubicBezTo>
                    <a:pt x="1057" y="776"/>
                    <a:pt x="1044" y="722"/>
                    <a:pt x="1017" y="669"/>
                  </a:cubicBezTo>
                  <a:cubicBezTo>
                    <a:pt x="964" y="562"/>
                    <a:pt x="869" y="441"/>
                    <a:pt x="762" y="334"/>
                  </a:cubicBezTo>
                  <a:cubicBezTo>
                    <a:pt x="655" y="227"/>
                    <a:pt x="536" y="134"/>
                    <a:pt x="441" y="80"/>
                  </a:cubicBezTo>
                  <a:cubicBezTo>
                    <a:pt x="388" y="54"/>
                    <a:pt x="334" y="40"/>
                    <a:pt x="308" y="27"/>
                  </a:cubicBezTo>
                  <a:cubicBezTo>
                    <a:pt x="268" y="13"/>
                    <a:pt x="254" y="0"/>
                    <a:pt x="254"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7" name="Google Shape;817;p35"/>
            <p:cNvSpPr/>
            <p:nvPr/>
          </p:nvSpPr>
          <p:spPr>
            <a:xfrm>
              <a:off x="4121250" y="2415225"/>
              <a:ext cx="15750" cy="34100"/>
            </a:xfrm>
            <a:custGeom>
              <a:avLst/>
              <a:gdLst/>
              <a:ahLst/>
              <a:cxnLst/>
              <a:rect l="l" t="t" r="r" b="b"/>
              <a:pathLst>
                <a:path w="630" h="1364" extrusionOk="0">
                  <a:moveTo>
                    <a:pt x="409" y="1"/>
                  </a:moveTo>
                  <a:cubicBezTo>
                    <a:pt x="358" y="1"/>
                    <a:pt x="305" y="21"/>
                    <a:pt x="268" y="58"/>
                  </a:cubicBezTo>
                  <a:cubicBezTo>
                    <a:pt x="268" y="58"/>
                    <a:pt x="255" y="85"/>
                    <a:pt x="229" y="112"/>
                  </a:cubicBezTo>
                  <a:cubicBezTo>
                    <a:pt x="215" y="139"/>
                    <a:pt x="188" y="178"/>
                    <a:pt x="161" y="232"/>
                  </a:cubicBezTo>
                  <a:cubicBezTo>
                    <a:pt x="108" y="339"/>
                    <a:pt x="54" y="486"/>
                    <a:pt x="27" y="633"/>
                  </a:cubicBezTo>
                  <a:cubicBezTo>
                    <a:pt x="1" y="781"/>
                    <a:pt x="1" y="927"/>
                    <a:pt x="15" y="1048"/>
                  </a:cubicBezTo>
                  <a:cubicBezTo>
                    <a:pt x="15" y="1102"/>
                    <a:pt x="27" y="1155"/>
                    <a:pt x="41" y="1195"/>
                  </a:cubicBezTo>
                  <a:cubicBezTo>
                    <a:pt x="54" y="1222"/>
                    <a:pt x="54" y="1248"/>
                    <a:pt x="54" y="1248"/>
                  </a:cubicBezTo>
                  <a:cubicBezTo>
                    <a:pt x="68" y="1275"/>
                    <a:pt x="81" y="1289"/>
                    <a:pt x="108" y="1316"/>
                  </a:cubicBezTo>
                  <a:cubicBezTo>
                    <a:pt x="140" y="1347"/>
                    <a:pt x="184" y="1364"/>
                    <a:pt x="228" y="1364"/>
                  </a:cubicBezTo>
                  <a:cubicBezTo>
                    <a:pt x="277" y="1364"/>
                    <a:pt x="327" y="1344"/>
                    <a:pt x="362" y="1302"/>
                  </a:cubicBezTo>
                  <a:lnTo>
                    <a:pt x="402" y="1262"/>
                  </a:lnTo>
                  <a:cubicBezTo>
                    <a:pt x="416" y="1222"/>
                    <a:pt x="455" y="1182"/>
                    <a:pt x="482" y="1129"/>
                  </a:cubicBezTo>
                  <a:cubicBezTo>
                    <a:pt x="536" y="1022"/>
                    <a:pt x="576" y="888"/>
                    <a:pt x="603" y="740"/>
                  </a:cubicBezTo>
                  <a:cubicBezTo>
                    <a:pt x="630" y="580"/>
                    <a:pt x="630" y="433"/>
                    <a:pt x="616" y="312"/>
                  </a:cubicBezTo>
                  <a:cubicBezTo>
                    <a:pt x="616" y="259"/>
                    <a:pt x="603" y="205"/>
                    <a:pt x="589" y="178"/>
                  </a:cubicBezTo>
                  <a:cubicBezTo>
                    <a:pt x="576" y="139"/>
                    <a:pt x="576" y="112"/>
                    <a:pt x="576" y="112"/>
                  </a:cubicBezTo>
                  <a:cubicBezTo>
                    <a:pt x="562" y="98"/>
                    <a:pt x="550" y="71"/>
                    <a:pt x="523" y="45"/>
                  </a:cubicBezTo>
                  <a:cubicBezTo>
                    <a:pt x="493" y="15"/>
                    <a:pt x="452" y="1"/>
                    <a:pt x="409"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8" name="Google Shape;818;p35"/>
            <p:cNvSpPr/>
            <p:nvPr/>
          </p:nvSpPr>
          <p:spPr>
            <a:xfrm>
              <a:off x="4084150" y="2400475"/>
              <a:ext cx="31775" cy="20900"/>
            </a:xfrm>
            <a:custGeom>
              <a:avLst/>
              <a:gdLst/>
              <a:ahLst/>
              <a:cxnLst/>
              <a:rect l="l" t="t" r="r" b="b"/>
              <a:pathLst>
                <a:path w="1271" h="836" extrusionOk="0">
                  <a:moveTo>
                    <a:pt x="1070" y="0"/>
                  </a:moveTo>
                  <a:cubicBezTo>
                    <a:pt x="1062" y="0"/>
                    <a:pt x="1053" y="2"/>
                    <a:pt x="1044" y="6"/>
                  </a:cubicBezTo>
                  <a:cubicBezTo>
                    <a:pt x="1003" y="6"/>
                    <a:pt x="950" y="6"/>
                    <a:pt x="896" y="19"/>
                  </a:cubicBezTo>
                  <a:cubicBezTo>
                    <a:pt x="776" y="33"/>
                    <a:pt x="629" y="87"/>
                    <a:pt x="495" y="153"/>
                  </a:cubicBezTo>
                  <a:cubicBezTo>
                    <a:pt x="361" y="220"/>
                    <a:pt x="241" y="313"/>
                    <a:pt x="161" y="394"/>
                  </a:cubicBezTo>
                  <a:cubicBezTo>
                    <a:pt x="120" y="434"/>
                    <a:pt x="81" y="474"/>
                    <a:pt x="67" y="515"/>
                  </a:cubicBezTo>
                  <a:lnTo>
                    <a:pt x="27" y="554"/>
                  </a:lnTo>
                  <a:cubicBezTo>
                    <a:pt x="13" y="581"/>
                    <a:pt x="13" y="608"/>
                    <a:pt x="13" y="635"/>
                  </a:cubicBezTo>
                  <a:cubicBezTo>
                    <a:pt x="0" y="729"/>
                    <a:pt x="67" y="822"/>
                    <a:pt x="174" y="836"/>
                  </a:cubicBezTo>
                  <a:lnTo>
                    <a:pt x="227" y="836"/>
                  </a:lnTo>
                  <a:cubicBezTo>
                    <a:pt x="268" y="836"/>
                    <a:pt x="321" y="822"/>
                    <a:pt x="375" y="822"/>
                  </a:cubicBezTo>
                  <a:cubicBezTo>
                    <a:pt x="495" y="795"/>
                    <a:pt x="643" y="742"/>
                    <a:pt x="776" y="675"/>
                  </a:cubicBezTo>
                  <a:cubicBezTo>
                    <a:pt x="910" y="608"/>
                    <a:pt x="1030" y="515"/>
                    <a:pt x="1110" y="434"/>
                  </a:cubicBezTo>
                  <a:cubicBezTo>
                    <a:pt x="1151" y="394"/>
                    <a:pt x="1190" y="354"/>
                    <a:pt x="1204" y="327"/>
                  </a:cubicBezTo>
                  <a:cubicBezTo>
                    <a:pt x="1231" y="287"/>
                    <a:pt x="1244" y="274"/>
                    <a:pt x="1244" y="274"/>
                  </a:cubicBezTo>
                  <a:cubicBezTo>
                    <a:pt x="1258" y="247"/>
                    <a:pt x="1258" y="220"/>
                    <a:pt x="1271" y="194"/>
                  </a:cubicBezTo>
                  <a:cubicBezTo>
                    <a:pt x="1271" y="99"/>
                    <a:pt x="1190" y="6"/>
                    <a:pt x="1097" y="6"/>
                  </a:cubicBezTo>
                  <a:cubicBezTo>
                    <a:pt x="1097" y="6"/>
                    <a:pt x="1085" y="0"/>
                    <a:pt x="1070" y="0"/>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19" name="Google Shape;819;p35"/>
            <p:cNvSpPr/>
            <p:nvPr/>
          </p:nvSpPr>
          <p:spPr>
            <a:xfrm>
              <a:off x="4123625" y="2388000"/>
              <a:ext cx="22350" cy="16225"/>
            </a:xfrm>
            <a:custGeom>
              <a:avLst/>
              <a:gdLst/>
              <a:ahLst/>
              <a:cxnLst/>
              <a:rect l="l" t="t" r="r" b="b"/>
              <a:pathLst>
                <a:path w="894" h="649" extrusionOk="0">
                  <a:moveTo>
                    <a:pt x="431" y="1"/>
                  </a:moveTo>
                  <a:cubicBezTo>
                    <a:pt x="91" y="1"/>
                    <a:pt x="0" y="564"/>
                    <a:pt x="374" y="639"/>
                  </a:cubicBezTo>
                  <a:cubicBezTo>
                    <a:pt x="403" y="646"/>
                    <a:pt x="430" y="649"/>
                    <a:pt x="456" y="649"/>
                  </a:cubicBezTo>
                  <a:cubicBezTo>
                    <a:pt x="804" y="649"/>
                    <a:pt x="894" y="98"/>
                    <a:pt x="508" y="10"/>
                  </a:cubicBezTo>
                  <a:cubicBezTo>
                    <a:pt x="481" y="4"/>
                    <a:pt x="455" y="1"/>
                    <a:pt x="431" y="1"/>
                  </a:cubicBezTo>
                  <a:close/>
                </a:path>
              </a:pathLst>
            </a:custGeom>
            <a:solidFill>
              <a:srgbClr val="C4EF86"/>
            </a:solidFill>
            <a:ln>
              <a:noFill/>
            </a:ln>
          </p:spPr>
          <p:txBody>
            <a:bodyPr spcFirstLastPara="1" wrap="square" lIns="121900" tIns="121900" rIns="121900" bIns="121900" anchor="ctr" anchorCtr="0">
              <a:noAutofit/>
            </a:bodyPr>
            <a:lstStyle/>
            <a:p>
              <a:endParaRPr sz="1867"/>
            </a:p>
          </p:txBody>
        </p:sp>
        <p:sp>
          <p:nvSpPr>
            <p:cNvPr id="820" name="Google Shape;820;p35"/>
            <p:cNvSpPr/>
            <p:nvPr/>
          </p:nvSpPr>
          <p:spPr>
            <a:xfrm>
              <a:off x="3703250" y="2383050"/>
              <a:ext cx="28000" cy="15625"/>
            </a:xfrm>
            <a:custGeom>
              <a:avLst/>
              <a:gdLst/>
              <a:ahLst/>
              <a:cxnLst/>
              <a:rect l="l" t="t" r="r" b="b"/>
              <a:pathLst>
                <a:path w="1120" h="625" extrusionOk="0">
                  <a:moveTo>
                    <a:pt x="213" y="1"/>
                  </a:moveTo>
                  <a:cubicBezTo>
                    <a:pt x="117" y="1"/>
                    <a:pt x="46" y="37"/>
                    <a:pt x="27" y="128"/>
                  </a:cubicBezTo>
                  <a:cubicBezTo>
                    <a:pt x="0" y="261"/>
                    <a:pt x="255" y="356"/>
                    <a:pt x="482" y="463"/>
                  </a:cubicBezTo>
                  <a:cubicBezTo>
                    <a:pt x="656" y="540"/>
                    <a:pt x="824" y="624"/>
                    <a:pt x="928" y="624"/>
                  </a:cubicBezTo>
                  <a:cubicBezTo>
                    <a:pt x="968" y="624"/>
                    <a:pt x="999" y="612"/>
                    <a:pt x="1017" y="582"/>
                  </a:cubicBezTo>
                  <a:cubicBezTo>
                    <a:pt x="1119" y="398"/>
                    <a:pt x="529" y="1"/>
                    <a:pt x="213" y="1"/>
                  </a:cubicBezTo>
                  <a:close/>
                </a:path>
              </a:pathLst>
            </a:custGeom>
            <a:solidFill>
              <a:srgbClr val="6C9F59"/>
            </a:solidFill>
            <a:ln>
              <a:noFill/>
            </a:ln>
          </p:spPr>
          <p:txBody>
            <a:bodyPr spcFirstLastPara="1" wrap="square" lIns="121900" tIns="121900" rIns="121900" bIns="121900" anchor="ctr" anchorCtr="0">
              <a:noAutofit/>
            </a:bodyPr>
            <a:lstStyle/>
            <a:p>
              <a:endParaRPr sz="1867"/>
            </a:p>
          </p:txBody>
        </p:sp>
        <p:sp>
          <p:nvSpPr>
            <p:cNvPr id="821" name="Google Shape;821;p35"/>
            <p:cNvSpPr/>
            <p:nvPr/>
          </p:nvSpPr>
          <p:spPr>
            <a:xfrm>
              <a:off x="3630700" y="2419675"/>
              <a:ext cx="9375" cy="9375"/>
            </a:xfrm>
            <a:custGeom>
              <a:avLst/>
              <a:gdLst/>
              <a:ahLst/>
              <a:cxnLst/>
              <a:rect l="l" t="t" r="r" b="b"/>
              <a:pathLst>
                <a:path w="375" h="375" extrusionOk="0">
                  <a:moveTo>
                    <a:pt x="187" y="0"/>
                  </a:moveTo>
                  <a:cubicBezTo>
                    <a:pt x="93" y="0"/>
                    <a:pt x="0" y="81"/>
                    <a:pt x="0" y="188"/>
                  </a:cubicBezTo>
                  <a:cubicBezTo>
                    <a:pt x="0" y="282"/>
                    <a:pt x="93" y="375"/>
                    <a:pt x="187" y="375"/>
                  </a:cubicBezTo>
                  <a:cubicBezTo>
                    <a:pt x="294" y="375"/>
                    <a:pt x="375" y="282"/>
                    <a:pt x="375" y="188"/>
                  </a:cubicBezTo>
                  <a:cubicBezTo>
                    <a:pt x="375" y="81"/>
                    <a:pt x="294" y="0"/>
                    <a:pt x="187"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2" name="Google Shape;822;p35"/>
            <p:cNvSpPr/>
            <p:nvPr/>
          </p:nvSpPr>
          <p:spPr>
            <a:xfrm>
              <a:off x="3643600" y="2428175"/>
              <a:ext cx="5450" cy="3900"/>
            </a:xfrm>
            <a:custGeom>
              <a:avLst/>
              <a:gdLst/>
              <a:ahLst/>
              <a:cxnLst/>
              <a:rect l="l" t="t" r="r" b="b"/>
              <a:pathLst>
                <a:path w="218" h="156" extrusionOk="0">
                  <a:moveTo>
                    <a:pt x="87" y="0"/>
                  </a:moveTo>
                  <a:cubicBezTo>
                    <a:pt x="42" y="0"/>
                    <a:pt x="0" y="41"/>
                    <a:pt x="19" y="88"/>
                  </a:cubicBezTo>
                  <a:cubicBezTo>
                    <a:pt x="19" y="102"/>
                    <a:pt x="32" y="102"/>
                    <a:pt x="32" y="115"/>
                  </a:cubicBezTo>
                  <a:cubicBezTo>
                    <a:pt x="50" y="144"/>
                    <a:pt x="74" y="155"/>
                    <a:pt x="97" y="155"/>
                  </a:cubicBezTo>
                  <a:cubicBezTo>
                    <a:pt x="160" y="155"/>
                    <a:pt x="217" y="71"/>
                    <a:pt x="139" y="22"/>
                  </a:cubicBezTo>
                  <a:cubicBezTo>
                    <a:pt x="124" y="7"/>
                    <a:pt x="105" y="0"/>
                    <a:pt x="87"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3" name="Google Shape;823;p35"/>
            <p:cNvSpPr/>
            <p:nvPr/>
          </p:nvSpPr>
          <p:spPr>
            <a:xfrm>
              <a:off x="3645725" y="2417675"/>
              <a:ext cx="6400" cy="4700"/>
            </a:xfrm>
            <a:custGeom>
              <a:avLst/>
              <a:gdLst/>
              <a:ahLst/>
              <a:cxnLst/>
              <a:rect l="l" t="t" r="r" b="b"/>
              <a:pathLst>
                <a:path w="256" h="188" extrusionOk="0">
                  <a:moveTo>
                    <a:pt x="121" y="0"/>
                  </a:moveTo>
                  <a:cubicBezTo>
                    <a:pt x="1" y="0"/>
                    <a:pt x="1" y="187"/>
                    <a:pt x="121" y="187"/>
                  </a:cubicBezTo>
                  <a:cubicBezTo>
                    <a:pt x="255" y="187"/>
                    <a:pt x="255" y="0"/>
                    <a:pt x="121"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4" name="Google Shape;824;p35"/>
            <p:cNvSpPr/>
            <p:nvPr/>
          </p:nvSpPr>
          <p:spPr>
            <a:xfrm>
              <a:off x="3652425" y="2422700"/>
              <a:ext cx="7375" cy="5700"/>
            </a:xfrm>
            <a:custGeom>
              <a:avLst/>
              <a:gdLst/>
              <a:ahLst/>
              <a:cxnLst/>
              <a:rect l="l" t="t" r="r" b="b"/>
              <a:pathLst>
                <a:path w="295" h="228" extrusionOk="0">
                  <a:moveTo>
                    <a:pt x="148" y="0"/>
                  </a:moveTo>
                  <a:cubicBezTo>
                    <a:pt x="0" y="0"/>
                    <a:pt x="0" y="227"/>
                    <a:pt x="148" y="227"/>
                  </a:cubicBezTo>
                  <a:cubicBezTo>
                    <a:pt x="294" y="227"/>
                    <a:pt x="294" y="0"/>
                    <a:pt x="148"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5" name="Google Shape;825;p35"/>
            <p:cNvSpPr/>
            <p:nvPr/>
          </p:nvSpPr>
          <p:spPr>
            <a:xfrm>
              <a:off x="3663475" y="2426625"/>
              <a:ext cx="6025" cy="5775"/>
            </a:xfrm>
            <a:custGeom>
              <a:avLst/>
              <a:gdLst/>
              <a:ahLst/>
              <a:cxnLst/>
              <a:rect l="l" t="t" r="r" b="b"/>
              <a:pathLst>
                <a:path w="241" h="231" extrusionOk="0">
                  <a:moveTo>
                    <a:pt x="122" y="0"/>
                  </a:moveTo>
                  <a:cubicBezTo>
                    <a:pt x="77" y="0"/>
                    <a:pt x="33" y="24"/>
                    <a:pt x="27" y="70"/>
                  </a:cubicBezTo>
                  <a:cubicBezTo>
                    <a:pt x="13" y="84"/>
                    <a:pt x="13" y="84"/>
                    <a:pt x="13" y="97"/>
                  </a:cubicBezTo>
                  <a:cubicBezTo>
                    <a:pt x="0" y="164"/>
                    <a:pt x="54" y="231"/>
                    <a:pt x="120" y="231"/>
                  </a:cubicBezTo>
                  <a:cubicBezTo>
                    <a:pt x="200" y="231"/>
                    <a:pt x="241" y="164"/>
                    <a:pt x="227" y="97"/>
                  </a:cubicBezTo>
                  <a:lnTo>
                    <a:pt x="227" y="70"/>
                  </a:lnTo>
                  <a:cubicBezTo>
                    <a:pt x="214" y="24"/>
                    <a:pt x="167" y="0"/>
                    <a:pt x="122"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6" name="Google Shape;826;p35"/>
            <p:cNvSpPr/>
            <p:nvPr/>
          </p:nvSpPr>
          <p:spPr>
            <a:xfrm>
              <a:off x="3676500" y="2429375"/>
              <a:ext cx="4375" cy="3375"/>
            </a:xfrm>
            <a:custGeom>
              <a:avLst/>
              <a:gdLst/>
              <a:ahLst/>
              <a:cxnLst/>
              <a:rect l="l" t="t" r="r" b="b"/>
              <a:pathLst>
                <a:path w="175" h="135" extrusionOk="0">
                  <a:moveTo>
                    <a:pt x="94" y="1"/>
                  </a:moveTo>
                  <a:cubicBezTo>
                    <a:pt x="0" y="1"/>
                    <a:pt x="0" y="134"/>
                    <a:pt x="94" y="134"/>
                  </a:cubicBezTo>
                  <a:cubicBezTo>
                    <a:pt x="175" y="134"/>
                    <a:pt x="175" y="1"/>
                    <a:pt x="94"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7" name="Google Shape;827;p35"/>
            <p:cNvSpPr/>
            <p:nvPr/>
          </p:nvSpPr>
          <p:spPr>
            <a:xfrm>
              <a:off x="3682200" y="2423675"/>
              <a:ext cx="1675" cy="1375"/>
            </a:xfrm>
            <a:custGeom>
              <a:avLst/>
              <a:gdLst/>
              <a:ahLst/>
              <a:cxnLst/>
              <a:rect l="l" t="t" r="r" b="b"/>
              <a:pathLst>
                <a:path w="67" h="55" extrusionOk="0">
                  <a:moveTo>
                    <a:pt x="27" y="1"/>
                  </a:moveTo>
                  <a:cubicBezTo>
                    <a:pt x="0" y="1"/>
                    <a:pt x="0" y="54"/>
                    <a:pt x="27" y="54"/>
                  </a:cubicBezTo>
                  <a:cubicBezTo>
                    <a:pt x="66" y="54"/>
                    <a:pt x="66" y="1"/>
                    <a:pt x="27"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8" name="Google Shape;828;p35"/>
            <p:cNvSpPr/>
            <p:nvPr/>
          </p:nvSpPr>
          <p:spPr>
            <a:xfrm>
              <a:off x="3670475" y="2420350"/>
              <a:ext cx="5725" cy="4375"/>
            </a:xfrm>
            <a:custGeom>
              <a:avLst/>
              <a:gdLst/>
              <a:ahLst/>
              <a:cxnLst/>
              <a:rect l="l" t="t" r="r" b="b"/>
              <a:pathLst>
                <a:path w="229" h="175" extrusionOk="0">
                  <a:moveTo>
                    <a:pt x="107" y="0"/>
                  </a:moveTo>
                  <a:cubicBezTo>
                    <a:pt x="0" y="0"/>
                    <a:pt x="0" y="174"/>
                    <a:pt x="107" y="174"/>
                  </a:cubicBezTo>
                  <a:cubicBezTo>
                    <a:pt x="228" y="174"/>
                    <a:pt x="228" y="0"/>
                    <a:pt x="107"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29" name="Google Shape;829;p35"/>
            <p:cNvSpPr/>
            <p:nvPr/>
          </p:nvSpPr>
          <p:spPr>
            <a:xfrm>
              <a:off x="3687850" y="2413650"/>
              <a:ext cx="2400" cy="1700"/>
            </a:xfrm>
            <a:custGeom>
              <a:avLst/>
              <a:gdLst/>
              <a:ahLst/>
              <a:cxnLst/>
              <a:rect l="l" t="t" r="r" b="b"/>
              <a:pathLst>
                <a:path w="96" h="68" extrusionOk="0">
                  <a:moveTo>
                    <a:pt x="54" y="1"/>
                  </a:moveTo>
                  <a:cubicBezTo>
                    <a:pt x="1" y="1"/>
                    <a:pt x="1" y="68"/>
                    <a:pt x="54" y="68"/>
                  </a:cubicBezTo>
                  <a:cubicBezTo>
                    <a:pt x="95" y="68"/>
                    <a:pt x="95" y="1"/>
                    <a:pt x="54"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0" name="Google Shape;830;p35"/>
            <p:cNvSpPr/>
            <p:nvPr/>
          </p:nvSpPr>
          <p:spPr>
            <a:xfrm>
              <a:off x="3914950" y="2568700"/>
              <a:ext cx="9375" cy="5850"/>
            </a:xfrm>
            <a:custGeom>
              <a:avLst/>
              <a:gdLst/>
              <a:ahLst/>
              <a:cxnLst/>
              <a:rect l="l" t="t" r="r" b="b"/>
              <a:pathLst>
                <a:path w="375" h="234" extrusionOk="0">
                  <a:moveTo>
                    <a:pt x="222" y="0"/>
                  </a:moveTo>
                  <a:cubicBezTo>
                    <a:pt x="193" y="0"/>
                    <a:pt x="166" y="12"/>
                    <a:pt x="147" y="32"/>
                  </a:cubicBezTo>
                  <a:cubicBezTo>
                    <a:pt x="120" y="59"/>
                    <a:pt x="93" y="73"/>
                    <a:pt x="80" y="112"/>
                  </a:cubicBezTo>
                  <a:cubicBezTo>
                    <a:pt x="73" y="106"/>
                    <a:pt x="70" y="106"/>
                    <a:pt x="67" y="106"/>
                  </a:cubicBezTo>
                  <a:cubicBezTo>
                    <a:pt x="63" y="106"/>
                    <a:pt x="60" y="106"/>
                    <a:pt x="54" y="99"/>
                  </a:cubicBezTo>
                  <a:cubicBezTo>
                    <a:pt x="13" y="99"/>
                    <a:pt x="0" y="153"/>
                    <a:pt x="40" y="166"/>
                  </a:cubicBezTo>
                  <a:cubicBezTo>
                    <a:pt x="54" y="166"/>
                    <a:pt x="66" y="166"/>
                    <a:pt x="80" y="180"/>
                  </a:cubicBezTo>
                  <a:cubicBezTo>
                    <a:pt x="107" y="219"/>
                    <a:pt x="173" y="233"/>
                    <a:pt x="227" y="233"/>
                  </a:cubicBezTo>
                  <a:cubicBezTo>
                    <a:pt x="268" y="233"/>
                    <a:pt x="307" y="206"/>
                    <a:pt x="321" y="180"/>
                  </a:cubicBezTo>
                  <a:lnTo>
                    <a:pt x="334" y="166"/>
                  </a:lnTo>
                  <a:cubicBezTo>
                    <a:pt x="375" y="99"/>
                    <a:pt x="334" y="32"/>
                    <a:pt x="268" y="5"/>
                  </a:cubicBezTo>
                  <a:lnTo>
                    <a:pt x="254" y="5"/>
                  </a:lnTo>
                  <a:cubicBezTo>
                    <a:pt x="243" y="2"/>
                    <a:pt x="232" y="0"/>
                    <a:pt x="222"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1" name="Google Shape;831;p35"/>
            <p:cNvSpPr/>
            <p:nvPr/>
          </p:nvSpPr>
          <p:spPr>
            <a:xfrm>
              <a:off x="3914600" y="2577950"/>
              <a:ext cx="11375" cy="10175"/>
            </a:xfrm>
            <a:custGeom>
              <a:avLst/>
              <a:gdLst/>
              <a:ahLst/>
              <a:cxnLst/>
              <a:rect l="l" t="t" r="r" b="b"/>
              <a:pathLst>
                <a:path w="455" h="407" extrusionOk="0">
                  <a:moveTo>
                    <a:pt x="226" y="1"/>
                  </a:moveTo>
                  <a:cubicBezTo>
                    <a:pt x="137" y="1"/>
                    <a:pt x="44" y="58"/>
                    <a:pt x="27" y="143"/>
                  </a:cubicBezTo>
                  <a:cubicBezTo>
                    <a:pt x="17" y="163"/>
                    <a:pt x="15" y="204"/>
                    <a:pt x="14" y="204"/>
                  </a:cubicBezTo>
                  <a:cubicBezTo>
                    <a:pt x="14" y="204"/>
                    <a:pt x="14" y="198"/>
                    <a:pt x="14" y="184"/>
                  </a:cubicBezTo>
                  <a:lnTo>
                    <a:pt x="14" y="184"/>
                  </a:lnTo>
                  <a:cubicBezTo>
                    <a:pt x="0" y="250"/>
                    <a:pt x="41" y="331"/>
                    <a:pt x="94" y="357"/>
                  </a:cubicBezTo>
                  <a:cubicBezTo>
                    <a:pt x="107" y="371"/>
                    <a:pt x="134" y="384"/>
                    <a:pt x="161" y="398"/>
                  </a:cubicBezTo>
                  <a:cubicBezTo>
                    <a:pt x="183" y="404"/>
                    <a:pt x="203" y="406"/>
                    <a:pt x="222" y="406"/>
                  </a:cubicBezTo>
                  <a:cubicBezTo>
                    <a:pt x="295" y="406"/>
                    <a:pt x="346" y="368"/>
                    <a:pt x="389" y="304"/>
                  </a:cubicBezTo>
                  <a:lnTo>
                    <a:pt x="401" y="304"/>
                  </a:lnTo>
                  <a:cubicBezTo>
                    <a:pt x="455" y="224"/>
                    <a:pt x="415" y="131"/>
                    <a:pt x="362" y="63"/>
                  </a:cubicBezTo>
                  <a:cubicBezTo>
                    <a:pt x="328" y="19"/>
                    <a:pt x="277" y="1"/>
                    <a:pt x="226"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2" name="Google Shape;832;p35"/>
            <p:cNvSpPr/>
            <p:nvPr/>
          </p:nvSpPr>
          <p:spPr>
            <a:xfrm>
              <a:off x="3912925" y="2595000"/>
              <a:ext cx="7400" cy="6925"/>
            </a:xfrm>
            <a:custGeom>
              <a:avLst/>
              <a:gdLst/>
              <a:ahLst/>
              <a:cxnLst/>
              <a:rect l="l" t="t" r="r" b="b"/>
              <a:pathLst>
                <a:path w="296" h="277" extrusionOk="0">
                  <a:moveTo>
                    <a:pt x="153" y="0"/>
                  </a:moveTo>
                  <a:cubicBezTo>
                    <a:pt x="135" y="0"/>
                    <a:pt x="115" y="3"/>
                    <a:pt x="94" y="10"/>
                  </a:cubicBezTo>
                  <a:cubicBezTo>
                    <a:pt x="40" y="23"/>
                    <a:pt x="1" y="77"/>
                    <a:pt x="1" y="130"/>
                  </a:cubicBezTo>
                  <a:cubicBezTo>
                    <a:pt x="14" y="157"/>
                    <a:pt x="14" y="184"/>
                    <a:pt x="28" y="210"/>
                  </a:cubicBezTo>
                  <a:cubicBezTo>
                    <a:pt x="46" y="256"/>
                    <a:pt x="95" y="277"/>
                    <a:pt x="146" y="277"/>
                  </a:cubicBezTo>
                  <a:cubicBezTo>
                    <a:pt x="169" y="277"/>
                    <a:pt x="193" y="272"/>
                    <a:pt x="215" y="264"/>
                  </a:cubicBezTo>
                  <a:cubicBezTo>
                    <a:pt x="268" y="224"/>
                    <a:pt x="295" y="130"/>
                    <a:pt x="254" y="77"/>
                  </a:cubicBezTo>
                  <a:cubicBezTo>
                    <a:pt x="245" y="28"/>
                    <a:pt x="205" y="0"/>
                    <a:pt x="153"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3" name="Google Shape;833;p35"/>
            <p:cNvSpPr/>
            <p:nvPr/>
          </p:nvSpPr>
          <p:spPr>
            <a:xfrm>
              <a:off x="3915250" y="2595250"/>
              <a:ext cx="25" cy="25"/>
            </a:xfrm>
            <a:custGeom>
              <a:avLst/>
              <a:gdLst/>
              <a:ahLst/>
              <a:cxnLst/>
              <a:rect l="l" t="t" r="r" b="b"/>
              <a:pathLst>
                <a:path w="1" h="1" extrusionOk="0">
                  <a:moveTo>
                    <a:pt x="1" y="0"/>
                  </a:moveTo>
                  <a:lnTo>
                    <a:pt x="1" y="0"/>
                  </a:ln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4" name="Google Shape;834;p35"/>
            <p:cNvSpPr/>
            <p:nvPr/>
          </p:nvSpPr>
          <p:spPr>
            <a:xfrm>
              <a:off x="3925650" y="2572150"/>
              <a:ext cx="8350" cy="6050"/>
            </a:xfrm>
            <a:custGeom>
              <a:avLst/>
              <a:gdLst/>
              <a:ahLst/>
              <a:cxnLst/>
              <a:rect l="l" t="t" r="r" b="b"/>
              <a:pathLst>
                <a:path w="334" h="242" extrusionOk="0">
                  <a:moveTo>
                    <a:pt x="161" y="1"/>
                  </a:moveTo>
                  <a:cubicBezTo>
                    <a:pt x="0" y="1"/>
                    <a:pt x="0" y="242"/>
                    <a:pt x="161" y="242"/>
                  </a:cubicBezTo>
                  <a:cubicBezTo>
                    <a:pt x="227" y="242"/>
                    <a:pt x="268" y="229"/>
                    <a:pt x="307" y="161"/>
                  </a:cubicBezTo>
                  <a:cubicBezTo>
                    <a:pt x="334" y="135"/>
                    <a:pt x="334" y="95"/>
                    <a:pt x="307" y="68"/>
                  </a:cubicBezTo>
                  <a:cubicBezTo>
                    <a:pt x="268" y="15"/>
                    <a:pt x="227" y="1"/>
                    <a:pt x="161"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5" name="Google Shape;835;p35"/>
            <p:cNvSpPr/>
            <p:nvPr/>
          </p:nvSpPr>
          <p:spPr>
            <a:xfrm>
              <a:off x="3925300" y="2591100"/>
              <a:ext cx="4950" cy="3975"/>
            </a:xfrm>
            <a:custGeom>
              <a:avLst/>
              <a:gdLst/>
              <a:ahLst/>
              <a:cxnLst/>
              <a:rect l="l" t="t" r="r" b="b"/>
              <a:pathLst>
                <a:path w="198" h="159" extrusionOk="0">
                  <a:moveTo>
                    <a:pt x="128" y="0"/>
                  </a:moveTo>
                  <a:cubicBezTo>
                    <a:pt x="122" y="0"/>
                    <a:pt x="115" y="2"/>
                    <a:pt x="107" y="6"/>
                  </a:cubicBezTo>
                  <a:lnTo>
                    <a:pt x="80" y="6"/>
                  </a:lnTo>
                  <a:cubicBezTo>
                    <a:pt x="68" y="6"/>
                    <a:pt x="68" y="19"/>
                    <a:pt x="54" y="19"/>
                  </a:cubicBezTo>
                  <a:cubicBezTo>
                    <a:pt x="14" y="19"/>
                    <a:pt x="0" y="45"/>
                    <a:pt x="0" y="86"/>
                  </a:cubicBezTo>
                  <a:cubicBezTo>
                    <a:pt x="14" y="126"/>
                    <a:pt x="41" y="140"/>
                    <a:pt x="80" y="152"/>
                  </a:cubicBezTo>
                  <a:cubicBezTo>
                    <a:pt x="88" y="157"/>
                    <a:pt x="96" y="158"/>
                    <a:pt x="104" y="158"/>
                  </a:cubicBezTo>
                  <a:cubicBezTo>
                    <a:pt x="122" y="158"/>
                    <a:pt x="138" y="149"/>
                    <a:pt x="148" y="140"/>
                  </a:cubicBezTo>
                  <a:cubicBezTo>
                    <a:pt x="161" y="126"/>
                    <a:pt x="175" y="113"/>
                    <a:pt x="175" y="99"/>
                  </a:cubicBezTo>
                  <a:cubicBezTo>
                    <a:pt x="198" y="65"/>
                    <a:pt x="171" y="0"/>
                    <a:pt x="128"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6" name="Google Shape;836;p35"/>
            <p:cNvSpPr/>
            <p:nvPr/>
          </p:nvSpPr>
          <p:spPr>
            <a:xfrm>
              <a:off x="3920300" y="2602850"/>
              <a:ext cx="9350" cy="7100"/>
            </a:xfrm>
            <a:custGeom>
              <a:avLst/>
              <a:gdLst/>
              <a:ahLst/>
              <a:cxnLst/>
              <a:rect l="l" t="t" r="r" b="b"/>
              <a:pathLst>
                <a:path w="374" h="284" extrusionOk="0">
                  <a:moveTo>
                    <a:pt x="182" y="0"/>
                  </a:moveTo>
                  <a:cubicBezTo>
                    <a:pt x="89" y="0"/>
                    <a:pt x="0" y="116"/>
                    <a:pt x="66" y="205"/>
                  </a:cubicBezTo>
                  <a:cubicBezTo>
                    <a:pt x="80" y="217"/>
                    <a:pt x="80" y="231"/>
                    <a:pt x="93" y="244"/>
                  </a:cubicBezTo>
                  <a:cubicBezTo>
                    <a:pt x="124" y="272"/>
                    <a:pt x="156" y="283"/>
                    <a:pt x="187" y="283"/>
                  </a:cubicBezTo>
                  <a:cubicBezTo>
                    <a:pt x="291" y="283"/>
                    <a:pt x="374" y="150"/>
                    <a:pt x="280" y="57"/>
                  </a:cubicBezTo>
                  <a:lnTo>
                    <a:pt x="241" y="17"/>
                  </a:lnTo>
                  <a:cubicBezTo>
                    <a:pt x="222" y="6"/>
                    <a:pt x="202" y="0"/>
                    <a:pt x="182"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7" name="Google Shape;837;p35"/>
            <p:cNvSpPr/>
            <p:nvPr/>
          </p:nvSpPr>
          <p:spPr>
            <a:xfrm>
              <a:off x="3910925" y="2611300"/>
              <a:ext cx="5375" cy="4350"/>
            </a:xfrm>
            <a:custGeom>
              <a:avLst/>
              <a:gdLst/>
              <a:ahLst/>
              <a:cxnLst/>
              <a:rect l="l" t="t" r="r" b="b"/>
              <a:pathLst>
                <a:path w="215" h="174" extrusionOk="0">
                  <a:moveTo>
                    <a:pt x="108" y="0"/>
                  </a:moveTo>
                  <a:cubicBezTo>
                    <a:pt x="1" y="0"/>
                    <a:pt x="1" y="174"/>
                    <a:pt x="108" y="174"/>
                  </a:cubicBezTo>
                  <a:cubicBezTo>
                    <a:pt x="215" y="174"/>
                    <a:pt x="215" y="0"/>
                    <a:pt x="108"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8" name="Google Shape;838;p35"/>
            <p:cNvSpPr/>
            <p:nvPr/>
          </p:nvSpPr>
          <p:spPr>
            <a:xfrm>
              <a:off x="4139000" y="2575850"/>
              <a:ext cx="10725" cy="8375"/>
            </a:xfrm>
            <a:custGeom>
              <a:avLst/>
              <a:gdLst/>
              <a:ahLst/>
              <a:cxnLst/>
              <a:rect l="l" t="t" r="r" b="b"/>
              <a:pathLst>
                <a:path w="429" h="335" extrusionOk="0">
                  <a:moveTo>
                    <a:pt x="214" y="1"/>
                  </a:moveTo>
                  <a:cubicBezTo>
                    <a:pt x="0" y="1"/>
                    <a:pt x="0" y="334"/>
                    <a:pt x="214" y="334"/>
                  </a:cubicBezTo>
                  <a:cubicBezTo>
                    <a:pt x="428" y="334"/>
                    <a:pt x="428" y="1"/>
                    <a:pt x="214"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39" name="Google Shape;839;p35"/>
            <p:cNvSpPr/>
            <p:nvPr/>
          </p:nvSpPr>
          <p:spPr>
            <a:xfrm>
              <a:off x="4149350" y="2568150"/>
              <a:ext cx="8400" cy="6400"/>
            </a:xfrm>
            <a:custGeom>
              <a:avLst/>
              <a:gdLst/>
              <a:ahLst/>
              <a:cxnLst/>
              <a:rect l="l" t="t" r="r" b="b"/>
              <a:pathLst>
                <a:path w="336" h="256" extrusionOk="0">
                  <a:moveTo>
                    <a:pt x="161" y="0"/>
                  </a:moveTo>
                  <a:cubicBezTo>
                    <a:pt x="0" y="0"/>
                    <a:pt x="0" y="255"/>
                    <a:pt x="161" y="255"/>
                  </a:cubicBezTo>
                  <a:cubicBezTo>
                    <a:pt x="335" y="255"/>
                    <a:pt x="335" y="0"/>
                    <a:pt x="161"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0" name="Google Shape;840;p35"/>
            <p:cNvSpPr/>
            <p:nvPr/>
          </p:nvSpPr>
          <p:spPr>
            <a:xfrm>
              <a:off x="4150025" y="2583875"/>
              <a:ext cx="7050" cy="5375"/>
            </a:xfrm>
            <a:custGeom>
              <a:avLst/>
              <a:gdLst/>
              <a:ahLst/>
              <a:cxnLst/>
              <a:rect l="l" t="t" r="r" b="b"/>
              <a:pathLst>
                <a:path w="282" h="215" extrusionOk="0">
                  <a:moveTo>
                    <a:pt x="134" y="1"/>
                  </a:moveTo>
                  <a:cubicBezTo>
                    <a:pt x="0" y="1"/>
                    <a:pt x="0" y="215"/>
                    <a:pt x="134" y="215"/>
                  </a:cubicBezTo>
                  <a:cubicBezTo>
                    <a:pt x="281" y="215"/>
                    <a:pt x="281" y="1"/>
                    <a:pt x="134"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1" name="Google Shape;841;p35"/>
            <p:cNvSpPr/>
            <p:nvPr/>
          </p:nvSpPr>
          <p:spPr>
            <a:xfrm>
              <a:off x="4158700" y="2579875"/>
              <a:ext cx="7725" cy="6875"/>
            </a:xfrm>
            <a:custGeom>
              <a:avLst/>
              <a:gdLst/>
              <a:ahLst/>
              <a:cxnLst/>
              <a:rect l="l" t="t" r="r" b="b"/>
              <a:pathLst>
                <a:path w="309" h="275" extrusionOk="0">
                  <a:moveTo>
                    <a:pt x="135" y="0"/>
                  </a:moveTo>
                  <a:cubicBezTo>
                    <a:pt x="81" y="13"/>
                    <a:pt x="28" y="40"/>
                    <a:pt x="15" y="93"/>
                  </a:cubicBezTo>
                  <a:cubicBezTo>
                    <a:pt x="1" y="147"/>
                    <a:pt x="28" y="214"/>
                    <a:pt x="68" y="227"/>
                  </a:cubicBezTo>
                  <a:lnTo>
                    <a:pt x="68" y="241"/>
                  </a:lnTo>
                  <a:cubicBezTo>
                    <a:pt x="92" y="264"/>
                    <a:pt x="120" y="274"/>
                    <a:pt x="148" y="274"/>
                  </a:cubicBezTo>
                  <a:cubicBezTo>
                    <a:pt x="200" y="274"/>
                    <a:pt x="251" y="239"/>
                    <a:pt x="268" y="187"/>
                  </a:cubicBezTo>
                  <a:cubicBezTo>
                    <a:pt x="309" y="93"/>
                    <a:pt x="229" y="0"/>
                    <a:pt x="135" y="0"/>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2" name="Google Shape;842;p35"/>
            <p:cNvSpPr/>
            <p:nvPr/>
          </p:nvSpPr>
          <p:spPr>
            <a:xfrm>
              <a:off x="4152475" y="2596425"/>
              <a:ext cx="7275" cy="5975"/>
            </a:xfrm>
            <a:custGeom>
              <a:avLst/>
              <a:gdLst/>
              <a:ahLst/>
              <a:cxnLst/>
              <a:rect l="l" t="t" r="r" b="b"/>
              <a:pathLst>
                <a:path w="291" h="239" extrusionOk="0">
                  <a:moveTo>
                    <a:pt x="107" y="1"/>
                  </a:moveTo>
                  <a:cubicBezTo>
                    <a:pt x="44" y="1"/>
                    <a:pt x="0" y="59"/>
                    <a:pt x="23" y="127"/>
                  </a:cubicBezTo>
                  <a:cubicBezTo>
                    <a:pt x="23" y="167"/>
                    <a:pt x="50" y="194"/>
                    <a:pt x="76" y="221"/>
                  </a:cubicBezTo>
                  <a:cubicBezTo>
                    <a:pt x="94" y="233"/>
                    <a:pt x="113" y="239"/>
                    <a:pt x="131" y="239"/>
                  </a:cubicBezTo>
                  <a:cubicBezTo>
                    <a:pt x="213" y="239"/>
                    <a:pt x="291" y="136"/>
                    <a:pt x="237" y="60"/>
                  </a:cubicBezTo>
                  <a:cubicBezTo>
                    <a:pt x="210" y="34"/>
                    <a:pt x="183" y="7"/>
                    <a:pt x="143" y="7"/>
                  </a:cubicBezTo>
                  <a:cubicBezTo>
                    <a:pt x="130" y="3"/>
                    <a:pt x="118" y="1"/>
                    <a:pt x="107"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3" name="Google Shape;843;p35"/>
            <p:cNvSpPr/>
            <p:nvPr/>
          </p:nvSpPr>
          <p:spPr>
            <a:xfrm>
              <a:off x="4143325" y="2596225"/>
              <a:ext cx="8725" cy="7775"/>
            </a:xfrm>
            <a:custGeom>
              <a:avLst/>
              <a:gdLst/>
              <a:ahLst/>
              <a:cxnLst/>
              <a:rect l="l" t="t" r="r" b="b"/>
              <a:pathLst>
                <a:path w="349" h="311" extrusionOk="0">
                  <a:moveTo>
                    <a:pt x="161" y="1"/>
                  </a:moveTo>
                  <a:cubicBezTo>
                    <a:pt x="134" y="1"/>
                    <a:pt x="95" y="1"/>
                    <a:pt x="81" y="15"/>
                  </a:cubicBezTo>
                  <a:cubicBezTo>
                    <a:pt x="73" y="20"/>
                    <a:pt x="67" y="24"/>
                    <a:pt x="62" y="28"/>
                  </a:cubicBezTo>
                  <a:lnTo>
                    <a:pt x="54" y="28"/>
                  </a:lnTo>
                  <a:cubicBezTo>
                    <a:pt x="14" y="54"/>
                    <a:pt x="1" y="108"/>
                    <a:pt x="1" y="149"/>
                  </a:cubicBezTo>
                  <a:lnTo>
                    <a:pt x="1" y="161"/>
                  </a:lnTo>
                  <a:cubicBezTo>
                    <a:pt x="1" y="202"/>
                    <a:pt x="27" y="242"/>
                    <a:pt x="54" y="268"/>
                  </a:cubicBezTo>
                  <a:cubicBezTo>
                    <a:pt x="83" y="298"/>
                    <a:pt x="121" y="311"/>
                    <a:pt x="159" y="311"/>
                  </a:cubicBezTo>
                  <a:cubicBezTo>
                    <a:pt x="226" y="311"/>
                    <a:pt x="292" y="270"/>
                    <a:pt x="309" y="202"/>
                  </a:cubicBezTo>
                  <a:cubicBezTo>
                    <a:pt x="348" y="95"/>
                    <a:pt x="255" y="1"/>
                    <a:pt x="161"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4" name="Google Shape;844;p35"/>
            <p:cNvSpPr/>
            <p:nvPr/>
          </p:nvSpPr>
          <p:spPr>
            <a:xfrm>
              <a:off x="4144675" y="2613250"/>
              <a:ext cx="7050" cy="5475"/>
            </a:xfrm>
            <a:custGeom>
              <a:avLst/>
              <a:gdLst/>
              <a:ahLst/>
              <a:cxnLst/>
              <a:rect l="l" t="t" r="r" b="b"/>
              <a:pathLst>
                <a:path w="282" h="219" extrusionOk="0">
                  <a:moveTo>
                    <a:pt x="189" y="1"/>
                  </a:moveTo>
                  <a:cubicBezTo>
                    <a:pt x="184" y="1"/>
                    <a:pt x="179" y="1"/>
                    <a:pt x="174" y="3"/>
                  </a:cubicBezTo>
                  <a:lnTo>
                    <a:pt x="134" y="3"/>
                  </a:lnTo>
                  <a:cubicBezTo>
                    <a:pt x="0" y="16"/>
                    <a:pt x="0" y="203"/>
                    <a:pt x="134" y="217"/>
                  </a:cubicBezTo>
                  <a:lnTo>
                    <a:pt x="174" y="217"/>
                  </a:lnTo>
                  <a:cubicBezTo>
                    <a:pt x="179" y="218"/>
                    <a:pt x="184" y="218"/>
                    <a:pt x="188" y="218"/>
                  </a:cubicBezTo>
                  <a:cubicBezTo>
                    <a:pt x="237" y="218"/>
                    <a:pt x="281" y="159"/>
                    <a:pt x="281" y="110"/>
                  </a:cubicBezTo>
                  <a:cubicBezTo>
                    <a:pt x="281" y="61"/>
                    <a:pt x="237" y="1"/>
                    <a:pt x="189"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5" name="Google Shape;845;p35"/>
            <p:cNvSpPr/>
            <p:nvPr/>
          </p:nvSpPr>
          <p:spPr>
            <a:xfrm>
              <a:off x="4148350" y="2625075"/>
              <a:ext cx="4375" cy="3850"/>
            </a:xfrm>
            <a:custGeom>
              <a:avLst/>
              <a:gdLst/>
              <a:ahLst/>
              <a:cxnLst/>
              <a:rect l="l" t="t" r="r" b="b"/>
              <a:pathLst>
                <a:path w="175" h="154" extrusionOk="0">
                  <a:moveTo>
                    <a:pt x="97" y="1"/>
                  </a:moveTo>
                  <a:cubicBezTo>
                    <a:pt x="83" y="1"/>
                    <a:pt x="68" y="4"/>
                    <a:pt x="54" y="11"/>
                  </a:cubicBezTo>
                  <a:cubicBezTo>
                    <a:pt x="27" y="24"/>
                    <a:pt x="1" y="51"/>
                    <a:pt x="14" y="91"/>
                  </a:cubicBezTo>
                  <a:cubicBezTo>
                    <a:pt x="27" y="118"/>
                    <a:pt x="27" y="131"/>
                    <a:pt x="54" y="145"/>
                  </a:cubicBezTo>
                  <a:cubicBezTo>
                    <a:pt x="66" y="151"/>
                    <a:pt x="78" y="153"/>
                    <a:pt x="90" y="153"/>
                  </a:cubicBezTo>
                  <a:cubicBezTo>
                    <a:pt x="133" y="153"/>
                    <a:pt x="174" y="119"/>
                    <a:pt x="174" y="78"/>
                  </a:cubicBezTo>
                  <a:cubicBezTo>
                    <a:pt x="174" y="28"/>
                    <a:pt x="138" y="1"/>
                    <a:pt x="97"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6" name="Google Shape;846;p35"/>
            <p:cNvSpPr/>
            <p:nvPr/>
          </p:nvSpPr>
          <p:spPr>
            <a:xfrm>
              <a:off x="4156375" y="2609400"/>
              <a:ext cx="6725" cy="5800"/>
            </a:xfrm>
            <a:custGeom>
              <a:avLst/>
              <a:gdLst/>
              <a:ahLst/>
              <a:cxnLst/>
              <a:rect l="l" t="t" r="r" b="b"/>
              <a:pathLst>
                <a:path w="269" h="232" extrusionOk="0">
                  <a:moveTo>
                    <a:pt x="144" y="1"/>
                  </a:moveTo>
                  <a:cubicBezTo>
                    <a:pt x="127" y="1"/>
                    <a:pt x="110" y="4"/>
                    <a:pt x="94" y="9"/>
                  </a:cubicBezTo>
                  <a:lnTo>
                    <a:pt x="81" y="23"/>
                  </a:lnTo>
                  <a:cubicBezTo>
                    <a:pt x="1" y="50"/>
                    <a:pt x="1" y="183"/>
                    <a:pt x="81" y="210"/>
                  </a:cubicBezTo>
                  <a:lnTo>
                    <a:pt x="94" y="223"/>
                  </a:lnTo>
                  <a:cubicBezTo>
                    <a:pt x="110" y="229"/>
                    <a:pt x="127" y="231"/>
                    <a:pt x="144" y="231"/>
                  </a:cubicBezTo>
                  <a:cubicBezTo>
                    <a:pt x="209" y="231"/>
                    <a:pt x="268" y="191"/>
                    <a:pt x="268" y="116"/>
                  </a:cubicBezTo>
                  <a:cubicBezTo>
                    <a:pt x="268" y="42"/>
                    <a:pt x="208" y="1"/>
                    <a:pt x="144"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7" name="Google Shape;847;p35"/>
            <p:cNvSpPr/>
            <p:nvPr/>
          </p:nvSpPr>
          <p:spPr>
            <a:xfrm>
              <a:off x="4163750" y="2600675"/>
              <a:ext cx="8350" cy="5975"/>
            </a:xfrm>
            <a:custGeom>
              <a:avLst/>
              <a:gdLst/>
              <a:ahLst/>
              <a:cxnLst/>
              <a:rect l="l" t="t" r="r" b="b"/>
              <a:pathLst>
                <a:path w="334" h="239" extrusionOk="0">
                  <a:moveTo>
                    <a:pt x="207" y="1"/>
                  </a:moveTo>
                  <a:cubicBezTo>
                    <a:pt x="197" y="1"/>
                    <a:pt x="187" y="4"/>
                    <a:pt x="173" y="10"/>
                  </a:cubicBezTo>
                  <a:lnTo>
                    <a:pt x="147" y="10"/>
                  </a:lnTo>
                  <a:cubicBezTo>
                    <a:pt x="4" y="10"/>
                    <a:pt x="0" y="239"/>
                    <a:pt x="135" y="239"/>
                  </a:cubicBezTo>
                  <a:cubicBezTo>
                    <a:pt x="139" y="239"/>
                    <a:pt x="143" y="238"/>
                    <a:pt x="147" y="238"/>
                  </a:cubicBezTo>
                  <a:cubicBezTo>
                    <a:pt x="227" y="238"/>
                    <a:pt x="294" y="211"/>
                    <a:pt x="321" y="144"/>
                  </a:cubicBezTo>
                  <a:cubicBezTo>
                    <a:pt x="334" y="78"/>
                    <a:pt x="294" y="24"/>
                    <a:pt x="241" y="10"/>
                  </a:cubicBezTo>
                  <a:cubicBezTo>
                    <a:pt x="227" y="4"/>
                    <a:pt x="217" y="1"/>
                    <a:pt x="207" y="1"/>
                  </a:cubicBezTo>
                  <a:close/>
                </a:path>
              </a:pathLst>
            </a:custGeom>
            <a:solidFill>
              <a:srgbClr val="78AD61"/>
            </a:solidFill>
            <a:ln>
              <a:noFill/>
            </a:ln>
          </p:spPr>
          <p:txBody>
            <a:bodyPr spcFirstLastPara="1" wrap="square" lIns="121900" tIns="121900" rIns="121900" bIns="121900" anchor="ctr" anchorCtr="0">
              <a:noAutofit/>
            </a:bodyPr>
            <a:lstStyle/>
            <a:p>
              <a:endParaRPr sz="1867"/>
            </a:p>
          </p:txBody>
        </p:sp>
        <p:sp>
          <p:nvSpPr>
            <p:cNvPr id="848" name="Google Shape;848;p35"/>
            <p:cNvSpPr/>
            <p:nvPr/>
          </p:nvSpPr>
          <p:spPr>
            <a:xfrm>
              <a:off x="4079800" y="2585225"/>
              <a:ext cx="7050" cy="5375"/>
            </a:xfrm>
            <a:custGeom>
              <a:avLst/>
              <a:gdLst/>
              <a:ahLst/>
              <a:cxnLst/>
              <a:rect l="l" t="t" r="r" b="b"/>
              <a:pathLst>
                <a:path w="282" h="215" extrusionOk="0">
                  <a:moveTo>
                    <a:pt x="148" y="0"/>
                  </a:moveTo>
                  <a:cubicBezTo>
                    <a:pt x="0" y="0"/>
                    <a:pt x="0" y="214"/>
                    <a:pt x="148" y="214"/>
                  </a:cubicBezTo>
                  <a:cubicBezTo>
                    <a:pt x="281" y="214"/>
                    <a:pt x="281" y="0"/>
                    <a:pt x="148"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49" name="Google Shape;849;p35"/>
            <p:cNvSpPr/>
            <p:nvPr/>
          </p:nvSpPr>
          <p:spPr>
            <a:xfrm>
              <a:off x="4088475" y="2587250"/>
              <a:ext cx="6725" cy="5375"/>
            </a:xfrm>
            <a:custGeom>
              <a:avLst/>
              <a:gdLst/>
              <a:ahLst/>
              <a:cxnLst/>
              <a:rect l="l" t="t" r="r" b="b"/>
              <a:pathLst>
                <a:path w="269" h="215" extrusionOk="0">
                  <a:moveTo>
                    <a:pt x="152" y="0"/>
                  </a:moveTo>
                  <a:cubicBezTo>
                    <a:pt x="129" y="0"/>
                    <a:pt x="105" y="6"/>
                    <a:pt x="81" y="12"/>
                  </a:cubicBezTo>
                  <a:cubicBezTo>
                    <a:pt x="1" y="26"/>
                    <a:pt x="1" y="160"/>
                    <a:pt x="81" y="187"/>
                  </a:cubicBezTo>
                  <a:cubicBezTo>
                    <a:pt x="106" y="203"/>
                    <a:pt x="131" y="214"/>
                    <a:pt x="155" y="214"/>
                  </a:cubicBezTo>
                  <a:cubicBezTo>
                    <a:pt x="171" y="214"/>
                    <a:pt x="186" y="210"/>
                    <a:pt x="202" y="199"/>
                  </a:cubicBezTo>
                  <a:lnTo>
                    <a:pt x="242" y="160"/>
                  </a:lnTo>
                  <a:cubicBezTo>
                    <a:pt x="268" y="119"/>
                    <a:pt x="255" y="66"/>
                    <a:pt x="229" y="39"/>
                  </a:cubicBezTo>
                  <a:cubicBezTo>
                    <a:pt x="206" y="9"/>
                    <a:pt x="180" y="0"/>
                    <a:pt x="152"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0" name="Google Shape;850;p35"/>
            <p:cNvSpPr/>
            <p:nvPr/>
          </p:nvSpPr>
          <p:spPr>
            <a:xfrm>
              <a:off x="4082475" y="2597925"/>
              <a:ext cx="5375" cy="4350"/>
            </a:xfrm>
            <a:custGeom>
              <a:avLst/>
              <a:gdLst/>
              <a:ahLst/>
              <a:cxnLst/>
              <a:rect l="l" t="t" r="r" b="b"/>
              <a:pathLst>
                <a:path w="215" h="174" extrusionOk="0">
                  <a:moveTo>
                    <a:pt x="107" y="0"/>
                  </a:moveTo>
                  <a:cubicBezTo>
                    <a:pt x="0" y="0"/>
                    <a:pt x="0" y="174"/>
                    <a:pt x="107" y="174"/>
                  </a:cubicBezTo>
                  <a:cubicBezTo>
                    <a:pt x="214" y="174"/>
                    <a:pt x="214" y="0"/>
                    <a:pt x="107"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1" name="Google Shape;851;p35"/>
            <p:cNvSpPr/>
            <p:nvPr/>
          </p:nvSpPr>
          <p:spPr>
            <a:xfrm>
              <a:off x="4075100" y="2593650"/>
              <a:ext cx="3725" cy="3225"/>
            </a:xfrm>
            <a:custGeom>
              <a:avLst/>
              <a:gdLst/>
              <a:ahLst/>
              <a:cxnLst/>
              <a:rect l="l" t="t" r="r" b="b"/>
              <a:pathLst>
                <a:path w="149" h="129" extrusionOk="0">
                  <a:moveTo>
                    <a:pt x="61" y="0"/>
                  </a:moveTo>
                  <a:cubicBezTo>
                    <a:pt x="29" y="0"/>
                    <a:pt x="1" y="25"/>
                    <a:pt x="1" y="64"/>
                  </a:cubicBezTo>
                  <a:cubicBezTo>
                    <a:pt x="1" y="104"/>
                    <a:pt x="29" y="128"/>
                    <a:pt x="61" y="128"/>
                  </a:cubicBezTo>
                  <a:cubicBezTo>
                    <a:pt x="72" y="128"/>
                    <a:pt x="84" y="125"/>
                    <a:pt x="95" y="118"/>
                  </a:cubicBezTo>
                  <a:lnTo>
                    <a:pt x="108" y="118"/>
                  </a:lnTo>
                  <a:cubicBezTo>
                    <a:pt x="148" y="91"/>
                    <a:pt x="148" y="38"/>
                    <a:pt x="108" y="11"/>
                  </a:cubicBezTo>
                  <a:lnTo>
                    <a:pt x="95" y="11"/>
                  </a:lnTo>
                  <a:cubicBezTo>
                    <a:pt x="84" y="4"/>
                    <a:pt x="72" y="0"/>
                    <a:pt x="61"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2" name="Google Shape;852;p35"/>
            <p:cNvSpPr/>
            <p:nvPr/>
          </p:nvSpPr>
          <p:spPr>
            <a:xfrm>
              <a:off x="4075775" y="2607600"/>
              <a:ext cx="5375" cy="4400"/>
            </a:xfrm>
            <a:custGeom>
              <a:avLst/>
              <a:gdLst/>
              <a:ahLst/>
              <a:cxnLst/>
              <a:rect l="l" t="t" r="r" b="b"/>
              <a:pathLst>
                <a:path w="215" h="176" extrusionOk="0">
                  <a:moveTo>
                    <a:pt x="108" y="1"/>
                  </a:moveTo>
                  <a:cubicBezTo>
                    <a:pt x="0" y="1"/>
                    <a:pt x="0" y="175"/>
                    <a:pt x="108" y="175"/>
                  </a:cubicBezTo>
                  <a:cubicBezTo>
                    <a:pt x="215" y="175"/>
                    <a:pt x="215" y="1"/>
                    <a:pt x="108"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3" name="Google Shape;853;p35"/>
            <p:cNvSpPr/>
            <p:nvPr/>
          </p:nvSpPr>
          <p:spPr>
            <a:xfrm>
              <a:off x="4083475" y="2609300"/>
              <a:ext cx="8375" cy="8375"/>
            </a:xfrm>
            <a:custGeom>
              <a:avLst/>
              <a:gdLst/>
              <a:ahLst/>
              <a:cxnLst/>
              <a:rect l="l" t="t" r="r" b="b"/>
              <a:pathLst>
                <a:path w="335" h="335" extrusionOk="0">
                  <a:moveTo>
                    <a:pt x="161" y="0"/>
                  </a:moveTo>
                  <a:cubicBezTo>
                    <a:pt x="67" y="0"/>
                    <a:pt x="1" y="80"/>
                    <a:pt x="1" y="174"/>
                  </a:cubicBezTo>
                  <a:cubicBezTo>
                    <a:pt x="1" y="268"/>
                    <a:pt x="67" y="334"/>
                    <a:pt x="161" y="334"/>
                  </a:cubicBezTo>
                  <a:cubicBezTo>
                    <a:pt x="254" y="334"/>
                    <a:pt x="335" y="268"/>
                    <a:pt x="335" y="174"/>
                  </a:cubicBezTo>
                  <a:cubicBezTo>
                    <a:pt x="335" y="80"/>
                    <a:pt x="254" y="0"/>
                    <a:pt x="161"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4" name="Google Shape;854;p35"/>
            <p:cNvSpPr/>
            <p:nvPr/>
          </p:nvSpPr>
          <p:spPr>
            <a:xfrm>
              <a:off x="4092600" y="2604475"/>
              <a:ext cx="4950" cy="4175"/>
            </a:xfrm>
            <a:custGeom>
              <a:avLst/>
              <a:gdLst/>
              <a:ahLst/>
              <a:cxnLst/>
              <a:rect l="l" t="t" r="r" b="b"/>
              <a:pathLst>
                <a:path w="198" h="167" extrusionOk="0">
                  <a:moveTo>
                    <a:pt x="97" y="1"/>
                  </a:moveTo>
                  <a:cubicBezTo>
                    <a:pt x="49" y="1"/>
                    <a:pt x="1" y="31"/>
                    <a:pt x="10" y="86"/>
                  </a:cubicBezTo>
                  <a:lnTo>
                    <a:pt x="10" y="113"/>
                  </a:lnTo>
                  <a:cubicBezTo>
                    <a:pt x="37" y="152"/>
                    <a:pt x="77" y="166"/>
                    <a:pt x="117" y="166"/>
                  </a:cubicBezTo>
                  <a:cubicBezTo>
                    <a:pt x="184" y="152"/>
                    <a:pt x="197" y="59"/>
                    <a:pt x="157" y="19"/>
                  </a:cubicBezTo>
                  <a:cubicBezTo>
                    <a:pt x="140" y="7"/>
                    <a:pt x="119" y="1"/>
                    <a:pt x="97"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5" name="Google Shape;855;p35"/>
            <p:cNvSpPr/>
            <p:nvPr/>
          </p:nvSpPr>
          <p:spPr>
            <a:xfrm>
              <a:off x="4075100" y="2620925"/>
              <a:ext cx="8050" cy="6925"/>
            </a:xfrm>
            <a:custGeom>
              <a:avLst/>
              <a:gdLst/>
              <a:ahLst/>
              <a:cxnLst/>
              <a:rect l="l" t="t" r="r" b="b"/>
              <a:pathLst>
                <a:path w="322" h="277" extrusionOk="0">
                  <a:moveTo>
                    <a:pt x="192" y="1"/>
                  </a:moveTo>
                  <a:cubicBezTo>
                    <a:pt x="186" y="1"/>
                    <a:pt x="181" y="1"/>
                    <a:pt x="175" y="3"/>
                  </a:cubicBezTo>
                  <a:cubicBezTo>
                    <a:pt x="148" y="3"/>
                    <a:pt x="122" y="3"/>
                    <a:pt x="95" y="30"/>
                  </a:cubicBezTo>
                  <a:cubicBezTo>
                    <a:pt x="27" y="70"/>
                    <a:pt x="1" y="150"/>
                    <a:pt x="41" y="217"/>
                  </a:cubicBezTo>
                  <a:cubicBezTo>
                    <a:pt x="68" y="253"/>
                    <a:pt x="113" y="276"/>
                    <a:pt x="159" y="276"/>
                  </a:cubicBezTo>
                  <a:cubicBezTo>
                    <a:pt x="183" y="276"/>
                    <a:pt x="206" y="271"/>
                    <a:pt x="229" y="257"/>
                  </a:cubicBezTo>
                  <a:cubicBezTo>
                    <a:pt x="282" y="244"/>
                    <a:pt x="322" y="163"/>
                    <a:pt x="309" y="110"/>
                  </a:cubicBezTo>
                  <a:lnTo>
                    <a:pt x="309" y="97"/>
                  </a:lnTo>
                  <a:cubicBezTo>
                    <a:pt x="296" y="49"/>
                    <a:pt x="242" y="1"/>
                    <a:pt x="192"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6" name="Google Shape;856;p35"/>
            <p:cNvSpPr/>
            <p:nvPr/>
          </p:nvSpPr>
          <p:spPr>
            <a:xfrm>
              <a:off x="4083475" y="2624675"/>
              <a:ext cx="9400" cy="7025"/>
            </a:xfrm>
            <a:custGeom>
              <a:avLst/>
              <a:gdLst/>
              <a:ahLst/>
              <a:cxnLst/>
              <a:rect l="l" t="t" r="r" b="b"/>
              <a:pathLst>
                <a:path w="376" h="281" extrusionOk="0">
                  <a:moveTo>
                    <a:pt x="201" y="0"/>
                  </a:moveTo>
                  <a:lnTo>
                    <a:pt x="161" y="13"/>
                  </a:lnTo>
                  <a:cubicBezTo>
                    <a:pt x="1" y="13"/>
                    <a:pt x="1" y="268"/>
                    <a:pt x="161" y="268"/>
                  </a:cubicBezTo>
                  <a:lnTo>
                    <a:pt x="201" y="281"/>
                  </a:lnTo>
                  <a:cubicBezTo>
                    <a:pt x="375" y="281"/>
                    <a:pt x="375" y="0"/>
                    <a:pt x="201"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7" name="Google Shape;857;p35"/>
            <p:cNvSpPr/>
            <p:nvPr/>
          </p:nvSpPr>
          <p:spPr>
            <a:xfrm>
              <a:off x="3834525" y="2541300"/>
              <a:ext cx="11550" cy="9825"/>
            </a:xfrm>
            <a:custGeom>
              <a:avLst/>
              <a:gdLst/>
              <a:ahLst/>
              <a:cxnLst/>
              <a:rect l="l" t="t" r="r" b="b"/>
              <a:pathLst>
                <a:path w="462" h="393" extrusionOk="0">
                  <a:moveTo>
                    <a:pt x="237" y="1"/>
                  </a:moveTo>
                  <a:cubicBezTo>
                    <a:pt x="113" y="1"/>
                    <a:pt x="1" y="154"/>
                    <a:pt x="87" y="272"/>
                  </a:cubicBezTo>
                  <a:cubicBezTo>
                    <a:pt x="127" y="339"/>
                    <a:pt x="180" y="393"/>
                    <a:pt x="274" y="393"/>
                  </a:cubicBezTo>
                  <a:cubicBezTo>
                    <a:pt x="328" y="379"/>
                    <a:pt x="394" y="352"/>
                    <a:pt x="421" y="299"/>
                  </a:cubicBezTo>
                  <a:cubicBezTo>
                    <a:pt x="462" y="232"/>
                    <a:pt x="462" y="125"/>
                    <a:pt x="394" y="72"/>
                  </a:cubicBezTo>
                  <a:cubicBezTo>
                    <a:pt x="381" y="58"/>
                    <a:pt x="367" y="45"/>
                    <a:pt x="354" y="45"/>
                  </a:cubicBezTo>
                  <a:lnTo>
                    <a:pt x="341" y="31"/>
                  </a:lnTo>
                  <a:lnTo>
                    <a:pt x="328" y="31"/>
                  </a:lnTo>
                  <a:cubicBezTo>
                    <a:pt x="299" y="10"/>
                    <a:pt x="268" y="1"/>
                    <a:pt x="237"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8" name="Google Shape;858;p35"/>
            <p:cNvSpPr/>
            <p:nvPr/>
          </p:nvSpPr>
          <p:spPr>
            <a:xfrm>
              <a:off x="3850725" y="2547850"/>
              <a:ext cx="9375" cy="7700"/>
            </a:xfrm>
            <a:custGeom>
              <a:avLst/>
              <a:gdLst/>
              <a:ahLst/>
              <a:cxnLst/>
              <a:rect l="l" t="t" r="r" b="b"/>
              <a:pathLst>
                <a:path w="375" h="308" extrusionOk="0">
                  <a:moveTo>
                    <a:pt x="194" y="1"/>
                  </a:moveTo>
                  <a:cubicBezTo>
                    <a:pt x="170" y="1"/>
                    <a:pt x="145" y="8"/>
                    <a:pt x="121" y="24"/>
                  </a:cubicBezTo>
                  <a:cubicBezTo>
                    <a:pt x="108" y="24"/>
                    <a:pt x="108" y="24"/>
                    <a:pt x="94" y="37"/>
                  </a:cubicBezTo>
                  <a:cubicBezTo>
                    <a:pt x="14" y="90"/>
                    <a:pt x="1" y="197"/>
                    <a:pt x="67" y="264"/>
                  </a:cubicBezTo>
                  <a:cubicBezTo>
                    <a:pt x="96" y="293"/>
                    <a:pt x="135" y="307"/>
                    <a:pt x="175" y="307"/>
                  </a:cubicBezTo>
                  <a:cubicBezTo>
                    <a:pt x="226" y="307"/>
                    <a:pt x="278" y="283"/>
                    <a:pt x="308" y="238"/>
                  </a:cubicBezTo>
                  <a:cubicBezTo>
                    <a:pt x="308" y="224"/>
                    <a:pt x="308" y="224"/>
                    <a:pt x="322" y="211"/>
                  </a:cubicBezTo>
                  <a:cubicBezTo>
                    <a:pt x="375" y="114"/>
                    <a:pt x="291" y="1"/>
                    <a:pt x="194"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59" name="Google Shape;859;p35"/>
            <p:cNvSpPr/>
            <p:nvPr/>
          </p:nvSpPr>
          <p:spPr>
            <a:xfrm>
              <a:off x="3841025" y="2555350"/>
              <a:ext cx="9025" cy="7725"/>
            </a:xfrm>
            <a:custGeom>
              <a:avLst/>
              <a:gdLst/>
              <a:ahLst/>
              <a:cxnLst/>
              <a:rect l="l" t="t" r="r" b="b"/>
              <a:pathLst>
                <a:path w="361" h="309" extrusionOk="0">
                  <a:moveTo>
                    <a:pt x="142" y="1"/>
                  </a:moveTo>
                  <a:cubicBezTo>
                    <a:pt x="84" y="1"/>
                    <a:pt x="25" y="31"/>
                    <a:pt x="14" y="98"/>
                  </a:cubicBezTo>
                  <a:cubicBezTo>
                    <a:pt x="0" y="178"/>
                    <a:pt x="27" y="245"/>
                    <a:pt x="107" y="285"/>
                  </a:cubicBezTo>
                  <a:cubicBezTo>
                    <a:pt x="131" y="301"/>
                    <a:pt x="159" y="309"/>
                    <a:pt x="186" y="309"/>
                  </a:cubicBezTo>
                  <a:cubicBezTo>
                    <a:pt x="251" y="309"/>
                    <a:pt x="316" y="267"/>
                    <a:pt x="335" y="191"/>
                  </a:cubicBezTo>
                  <a:cubicBezTo>
                    <a:pt x="361" y="103"/>
                    <a:pt x="278" y="3"/>
                    <a:pt x="190" y="3"/>
                  </a:cubicBezTo>
                  <a:cubicBezTo>
                    <a:pt x="185" y="3"/>
                    <a:pt x="180" y="3"/>
                    <a:pt x="175" y="4"/>
                  </a:cubicBezTo>
                  <a:cubicBezTo>
                    <a:pt x="164" y="2"/>
                    <a:pt x="153" y="1"/>
                    <a:pt x="142"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0" name="Google Shape;860;p35"/>
            <p:cNvSpPr/>
            <p:nvPr/>
          </p:nvSpPr>
          <p:spPr>
            <a:xfrm>
              <a:off x="3835000" y="2566150"/>
              <a:ext cx="6050" cy="4700"/>
            </a:xfrm>
            <a:custGeom>
              <a:avLst/>
              <a:gdLst/>
              <a:ahLst/>
              <a:cxnLst/>
              <a:rect l="l" t="t" r="r" b="b"/>
              <a:pathLst>
                <a:path w="242" h="188" extrusionOk="0">
                  <a:moveTo>
                    <a:pt x="121" y="0"/>
                  </a:moveTo>
                  <a:cubicBezTo>
                    <a:pt x="1" y="0"/>
                    <a:pt x="1" y="187"/>
                    <a:pt x="121" y="187"/>
                  </a:cubicBezTo>
                  <a:cubicBezTo>
                    <a:pt x="241" y="187"/>
                    <a:pt x="241" y="0"/>
                    <a:pt x="121"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1" name="Google Shape;861;p35"/>
            <p:cNvSpPr/>
            <p:nvPr/>
          </p:nvSpPr>
          <p:spPr>
            <a:xfrm>
              <a:off x="3848375" y="2573850"/>
              <a:ext cx="3375" cy="2375"/>
            </a:xfrm>
            <a:custGeom>
              <a:avLst/>
              <a:gdLst/>
              <a:ahLst/>
              <a:cxnLst/>
              <a:rect l="l" t="t" r="r" b="b"/>
              <a:pathLst>
                <a:path w="135" h="95" extrusionOk="0">
                  <a:moveTo>
                    <a:pt x="54" y="0"/>
                  </a:moveTo>
                  <a:cubicBezTo>
                    <a:pt x="41" y="13"/>
                    <a:pt x="41" y="13"/>
                    <a:pt x="27" y="13"/>
                  </a:cubicBezTo>
                  <a:cubicBezTo>
                    <a:pt x="1" y="27"/>
                    <a:pt x="1" y="67"/>
                    <a:pt x="27" y="81"/>
                  </a:cubicBezTo>
                  <a:cubicBezTo>
                    <a:pt x="41" y="93"/>
                    <a:pt x="41" y="93"/>
                    <a:pt x="54" y="93"/>
                  </a:cubicBezTo>
                  <a:cubicBezTo>
                    <a:pt x="59" y="94"/>
                    <a:pt x="64" y="95"/>
                    <a:pt x="68" y="95"/>
                  </a:cubicBezTo>
                  <a:cubicBezTo>
                    <a:pt x="134" y="95"/>
                    <a:pt x="129" y="0"/>
                    <a:pt x="54"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2" name="Google Shape;862;p35"/>
            <p:cNvSpPr/>
            <p:nvPr/>
          </p:nvSpPr>
          <p:spPr>
            <a:xfrm>
              <a:off x="3836025" y="2573175"/>
              <a:ext cx="10050" cy="7700"/>
            </a:xfrm>
            <a:custGeom>
              <a:avLst/>
              <a:gdLst/>
              <a:ahLst/>
              <a:cxnLst/>
              <a:rect l="l" t="t" r="r" b="b"/>
              <a:pathLst>
                <a:path w="402" h="308" extrusionOk="0">
                  <a:moveTo>
                    <a:pt x="200" y="1"/>
                  </a:moveTo>
                  <a:cubicBezTo>
                    <a:pt x="0" y="1"/>
                    <a:pt x="0" y="308"/>
                    <a:pt x="200" y="308"/>
                  </a:cubicBezTo>
                  <a:cubicBezTo>
                    <a:pt x="402" y="308"/>
                    <a:pt x="402" y="1"/>
                    <a:pt x="200"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3" name="Google Shape;863;p35"/>
            <p:cNvSpPr/>
            <p:nvPr/>
          </p:nvSpPr>
          <p:spPr>
            <a:xfrm>
              <a:off x="3828325" y="2583525"/>
              <a:ext cx="9375" cy="7375"/>
            </a:xfrm>
            <a:custGeom>
              <a:avLst/>
              <a:gdLst/>
              <a:ahLst/>
              <a:cxnLst/>
              <a:rect l="l" t="t" r="r" b="b"/>
              <a:pathLst>
                <a:path w="375" h="295" extrusionOk="0">
                  <a:moveTo>
                    <a:pt x="187" y="1"/>
                  </a:moveTo>
                  <a:cubicBezTo>
                    <a:pt x="0" y="1"/>
                    <a:pt x="0" y="295"/>
                    <a:pt x="187" y="295"/>
                  </a:cubicBezTo>
                  <a:cubicBezTo>
                    <a:pt x="375" y="295"/>
                    <a:pt x="375" y="1"/>
                    <a:pt x="187"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4" name="Google Shape;864;p35"/>
            <p:cNvSpPr/>
            <p:nvPr/>
          </p:nvSpPr>
          <p:spPr>
            <a:xfrm>
              <a:off x="3829350" y="2597300"/>
              <a:ext cx="8700" cy="6950"/>
            </a:xfrm>
            <a:custGeom>
              <a:avLst/>
              <a:gdLst/>
              <a:ahLst/>
              <a:cxnLst/>
              <a:rect l="l" t="t" r="r" b="b"/>
              <a:pathLst>
                <a:path w="348" h="278" extrusionOk="0">
                  <a:moveTo>
                    <a:pt x="181" y="1"/>
                  </a:moveTo>
                  <a:cubicBezTo>
                    <a:pt x="89" y="1"/>
                    <a:pt x="0" y="104"/>
                    <a:pt x="53" y="199"/>
                  </a:cubicBezTo>
                  <a:cubicBezTo>
                    <a:pt x="71" y="244"/>
                    <a:pt x="126" y="277"/>
                    <a:pt x="180" y="277"/>
                  </a:cubicBezTo>
                  <a:cubicBezTo>
                    <a:pt x="206" y="277"/>
                    <a:pt x="232" y="270"/>
                    <a:pt x="253" y="252"/>
                  </a:cubicBezTo>
                  <a:cubicBezTo>
                    <a:pt x="347" y="186"/>
                    <a:pt x="347" y="79"/>
                    <a:pt x="253" y="25"/>
                  </a:cubicBezTo>
                  <a:cubicBezTo>
                    <a:pt x="231" y="8"/>
                    <a:pt x="206" y="1"/>
                    <a:pt x="181"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5" name="Google Shape;865;p35"/>
            <p:cNvSpPr/>
            <p:nvPr/>
          </p:nvSpPr>
          <p:spPr>
            <a:xfrm>
              <a:off x="3843700" y="2593900"/>
              <a:ext cx="7050" cy="5375"/>
            </a:xfrm>
            <a:custGeom>
              <a:avLst/>
              <a:gdLst/>
              <a:ahLst/>
              <a:cxnLst/>
              <a:rect l="l" t="t" r="r" b="b"/>
              <a:pathLst>
                <a:path w="282" h="215" extrusionOk="0">
                  <a:moveTo>
                    <a:pt x="134" y="1"/>
                  </a:moveTo>
                  <a:cubicBezTo>
                    <a:pt x="0" y="1"/>
                    <a:pt x="0" y="215"/>
                    <a:pt x="134" y="215"/>
                  </a:cubicBezTo>
                  <a:cubicBezTo>
                    <a:pt x="282" y="215"/>
                    <a:pt x="282" y="1"/>
                    <a:pt x="134"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6" name="Google Shape;866;p35"/>
            <p:cNvSpPr/>
            <p:nvPr/>
          </p:nvSpPr>
          <p:spPr>
            <a:xfrm>
              <a:off x="3849050" y="2582525"/>
              <a:ext cx="2700" cy="2325"/>
            </a:xfrm>
            <a:custGeom>
              <a:avLst/>
              <a:gdLst/>
              <a:ahLst/>
              <a:cxnLst/>
              <a:rect l="l" t="t" r="r" b="b"/>
              <a:pathLst>
                <a:path w="108" h="93" extrusionOk="0">
                  <a:moveTo>
                    <a:pt x="46" y="0"/>
                  </a:moveTo>
                  <a:cubicBezTo>
                    <a:pt x="23" y="0"/>
                    <a:pt x="0" y="15"/>
                    <a:pt x="0" y="41"/>
                  </a:cubicBezTo>
                  <a:cubicBezTo>
                    <a:pt x="0" y="70"/>
                    <a:pt x="28" y="92"/>
                    <a:pt x="54" y="92"/>
                  </a:cubicBezTo>
                  <a:cubicBezTo>
                    <a:pt x="64" y="92"/>
                    <a:pt x="73" y="89"/>
                    <a:pt x="81" y="81"/>
                  </a:cubicBezTo>
                  <a:cubicBezTo>
                    <a:pt x="81" y="67"/>
                    <a:pt x="95" y="67"/>
                    <a:pt x="95" y="67"/>
                  </a:cubicBezTo>
                  <a:cubicBezTo>
                    <a:pt x="107" y="55"/>
                    <a:pt x="107" y="28"/>
                    <a:pt x="95" y="28"/>
                  </a:cubicBezTo>
                  <a:cubicBezTo>
                    <a:pt x="95" y="14"/>
                    <a:pt x="81" y="14"/>
                    <a:pt x="81" y="14"/>
                  </a:cubicBezTo>
                  <a:cubicBezTo>
                    <a:pt x="71" y="4"/>
                    <a:pt x="58" y="0"/>
                    <a:pt x="46"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7" name="Google Shape;867;p35"/>
            <p:cNvSpPr/>
            <p:nvPr/>
          </p:nvSpPr>
          <p:spPr>
            <a:xfrm>
              <a:off x="3860775" y="2579200"/>
              <a:ext cx="7025" cy="5375"/>
            </a:xfrm>
            <a:custGeom>
              <a:avLst/>
              <a:gdLst/>
              <a:ahLst/>
              <a:cxnLst/>
              <a:rect l="l" t="t" r="r" b="b"/>
              <a:pathLst>
                <a:path w="281" h="215" extrusionOk="0">
                  <a:moveTo>
                    <a:pt x="134" y="0"/>
                  </a:moveTo>
                  <a:cubicBezTo>
                    <a:pt x="0" y="0"/>
                    <a:pt x="0" y="214"/>
                    <a:pt x="134" y="214"/>
                  </a:cubicBezTo>
                  <a:cubicBezTo>
                    <a:pt x="280" y="214"/>
                    <a:pt x="280" y="0"/>
                    <a:pt x="134" y="0"/>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8" name="Google Shape;868;p35"/>
            <p:cNvSpPr/>
            <p:nvPr/>
          </p:nvSpPr>
          <p:spPr>
            <a:xfrm>
              <a:off x="3853725" y="2564800"/>
              <a:ext cx="2700" cy="2025"/>
            </a:xfrm>
            <a:custGeom>
              <a:avLst/>
              <a:gdLst/>
              <a:ahLst/>
              <a:cxnLst/>
              <a:rect l="l" t="t" r="r" b="b"/>
              <a:pathLst>
                <a:path w="108" h="81" extrusionOk="0">
                  <a:moveTo>
                    <a:pt x="54" y="1"/>
                  </a:moveTo>
                  <a:cubicBezTo>
                    <a:pt x="1" y="1"/>
                    <a:pt x="1" y="81"/>
                    <a:pt x="54" y="81"/>
                  </a:cubicBezTo>
                  <a:cubicBezTo>
                    <a:pt x="108" y="81"/>
                    <a:pt x="108" y="1"/>
                    <a:pt x="54" y="1"/>
                  </a:cubicBezTo>
                  <a:close/>
                </a:path>
              </a:pathLst>
            </a:custGeom>
            <a:solidFill>
              <a:srgbClr val="649454"/>
            </a:solidFill>
            <a:ln>
              <a:noFill/>
            </a:ln>
          </p:spPr>
          <p:txBody>
            <a:bodyPr spcFirstLastPara="1" wrap="square" lIns="121900" tIns="121900" rIns="121900" bIns="121900" anchor="ctr" anchorCtr="0">
              <a:noAutofit/>
            </a:bodyPr>
            <a:lstStyle/>
            <a:p>
              <a:endParaRPr sz="1867"/>
            </a:p>
          </p:txBody>
        </p:sp>
        <p:sp>
          <p:nvSpPr>
            <p:cNvPr id="869" name="Google Shape;869;p35"/>
            <p:cNvSpPr/>
            <p:nvPr/>
          </p:nvSpPr>
          <p:spPr>
            <a:xfrm>
              <a:off x="3975125" y="2271550"/>
              <a:ext cx="55550" cy="34800"/>
            </a:xfrm>
            <a:custGeom>
              <a:avLst/>
              <a:gdLst/>
              <a:ahLst/>
              <a:cxnLst/>
              <a:rect l="l" t="t" r="r" b="b"/>
              <a:pathLst>
                <a:path w="2222" h="1392" extrusionOk="0">
                  <a:moveTo>
                    <a:pt x="1419" y="0"/>
                  </a:moveTo>
                  <a:cubicBezTo>
                    <a:pt x="1164" y="0"/>
                    <a:pt x="884" y="66"/>
                    <a:pt x="643" y="147"/>
                  </a:cubicBezTo>
                  <a:cubicBezTo>
                    <a:pt x="429" y="200"/>
                    <a:pt x="215" y="268"/>
                    <a:pt x="1" y="348"/>
                  </a:cubicBezTo>
                  <a:cubicBezTo>
                    <a:pt x="188" y="589"/>
                    <a:pt x="536" y="990"/>
                    <a:pt x="950" y="1391"/>
                  </a:cubicBezTo>
                  <a:cubicBezTo>
                    <a:pt x="1164" y="1324"/>
                    <a:pt x="1365" y="1244"/>
                    <a:pt x="1565" y="1163"/>
                  </a:cubicBezTo>
                  <a:cubicBezTo>
                    <a:pt x="1499" y="1137"/>
                    <a:pt x="1445" y="1056"/>
                    <a:pt x="1445" y="976"/>
                  </a:cubicBezTo>
                  <a:cubicBezTo>
                    <a:pt x="1445" y="949"/>
                    <a:pt x="1458" y="936"/>
                    <a:pt x="1458" y="910"/>
                  </a:cubicBezTo>
                  <a:cubicBezTo>
                    <a:pt x="1458" y="910"/>
                    <a:pt x="1472" y="896"/>
                    <a:pt x="1485" y="869"/>
                  </a:cubicBezTo>
                  <a:cubicBezTo>
                    <a:pt x="1499" y="842"/>
                    <a:pt x="1526" y="803"/>
                    <a:pt x="1565" y="762"/>
                  </a:cubicBezTo>
                  <a:cubicBezTo>
                    <a:pt x="1619" y="682"/>
                    <a:pt x="1726" y="602"/>
                    <a:pt x="1833" y="535"/>
                  </a:cubicBezTo>
                  <a:cubicBezTo>
                    <a:pt x="1940" y="468"/>
                    <a:pt x="2061" y="414"/>
                    <a:pt x="2168" y="401"/>
                  </a:cubicBezTo>
                  <a:cubicBezTo>
                    <a:pt x="2181" y="401"/>
                    <a:pt x="2207" y="388"/>
                    <a:pt x="2221" y="388"/>
                  </a:cubicBezTo>
                  <a:cubicBezTo>
                    <a:pt x="2207" y="254"/>
                    <a:pt x="2127" y="134"/>
                    <a:pt x="1954" y="93"/>
                  </a:cubicBezTo>
                  <a:cubicBezTo>
                    <a:pt x="1913" y="93"/>
                    <a:pt x="1873" y="80"/>
                    <a:pt x="1833" y="80"/>
                  </a:cubicBezTo>
                  <a:cubicBezTo>
                    <a:pt x="1713" y="27"/>
                    <a:pt x="1565" y="0"/>
                    <a:pt x="1419" y="0"/>
                  </a:cubicBezTo>
                  <a:close/>
                </a:path>
              </a:pathLst>
            </a:custGeom>
            <a:solidFill>
              <a:srgbClr val="9ECAA2"/>
            </a:solidFill>
            <a:ln>
              <a:noFill/>
            </a:ln>
          </p:spPr>
          <p:txBody>
            <a:bodyPr spcFirstLastPara="1" wrap="square" lIns="121900" tIns="121900" rIns="121900" bIns="121900" anchor="ctr" anchorCtr="0">
              <a:noAutofit/>
            </a:bodyPr>
            <a:lstStyle/>
            <a:p>
              <a:endParaRPr sz="1867"/>
            </a:p>
          </p:txBody>
        </p:sp>
        <p:sp>
          <p:nvSpPr>
            <p:cNvPr id="870" name="Google Shape;870;p35"/>
            <p:cNvSpPr/>
            <p:nvPr/>
          </p:nvSpPr>
          <p:spPr>
            <a:xfrm>
              <a:off x="3947050" y="2320375"/>
              <a:ext cx="14725" cy="14725"/>
            </a:xfrm>
            <a:custGeom>
              <a:avLst/>
              <a:gdLst/>
              <a:ahLst/>
              <a:cxnLst/>
              <a:rect l="l" t="t" r="r" b="b"/>
              <a:pathLst>
                <a:path w="589" h="589" extrusionOk="0">
                  <a:moveTo>
                    <a:pt x="401" y="0"/>
                  </a:moveTo>
                  <a:cubicBezTo>
                    <a:pt x="361" y="0"/>
                    <a:pt x="307" y="13"/>
                    <a:pt x="281" y="54"/>
                  </a:cubicBezTo>
                  <a:cubicBezTo>
                    <a:pt x="281" y="54"/>
                    <a:pt x="254" y="66"/>
                    <a:pt x="241" y="93"/>
                  </a:cubicBezTo>
                  <a:cubicBezTo>
                    <a:pt x="214" y="120"/>
                    <a:pt x="174" y="161"/>
                    <a:pt x="147" y="214"/>
                  </a:cubicBezTo>
                  <a:cubicBezTo>
                    <a:pt x="93" y="307"/>
                    <a:pt x="27" y="441"/>
                    <a:pt x="0" y="589"/>
                  </a:cubicBezTo>
                  <a:cubicBezTo>
                    <a:pt x="200" y="468"/>
                    <a:pt x="401" y="334"/>
                    <a:pt x="589" y="214"/>
                  </a:cubicBezTo>
                  <a:lnTo>
                    <a:pt x="589" y="173"/>
                  </a:lnTo>
                  <a:cubicBezTo>
                    <a:pt x="575" y="147"/>
                    <a:pt x="575" y="120"/>
                    <a:pt x="575" y="120"/>
                  </a:cubicBezTo>
                  <a:cubicBezTo>
                    <a:pt x="562" y="107"/>
                    <a:pt x="548" y="80"/>
                    <a:pt x="535" y="54"/>
                  </a:cubicBezTo>
                  <a:cubicBezTo>
                    <a:pt x="495" y="13"/>
                    <a:pt x="455" y="0"/>
                    <a:pt x="401" y="0"/>
                  </a:cubicBezTo>
                  <a:close/>
                </a:path>
              </a:pathLst>
            </a:custGeom>
            <a:solidFill>
              <a:srgbClr val="DAF5B1"/>
            </a:solidFill>
            <a:ln>
              <a:noFill/>
            </a:ln>
          </p:spPr>
          <p:txBody>
            <a:bodyPr spcFirstLastPara="1" wrap="square" lIns="121900" tIns="121900" rIns="121900" bIns="121900" anchor="ctr" anchorCtr="0">
              <a:noAutofit/>
            </a:bodyPr>
            <a:lstStyle/>
            <a:p>
              <a:endParaRPr sz="1867"/>
            </a:p>
          </p:txBody>
        </p:sp>
        <p:sp>
          <p:nvSpPr>
            <p:cNvPr id="871" name="Google Shape;871;p35"/>
            <p:cNvSpPr/>
            <p:nvPr/>
          </p:nvSpPr>
          <p:spPr>
            <a:xfrm>
              <a:off x="4011250" y="2281225"/>
              <a:ext cx="20750" cy="19425"/>
            </a:xfrm>
            <a:custGeom>
              <a:avLst/>
              <a:gdLst/>
              <a:ahLst/>
              <a:cxnLst/>
              <a:rect l="l" t="t" r="r" b="b"/>
              <a:pathLst>
                <a:path w="830" h="777" extrusionOk="0">
                  <a:moveTo>
                    <a:pt x="776" y="1"/>
                  </a:moveTo>
                  <a:cubicBezTo>
                    <a:pt x="762" y="1"/>
                    <a:pt x="736" y="14"/>
                    <a:pt x="723" y="14"/>
                  </a:cubicBezTo>
                  <a:cubicBezTo>
                    <a:pt x="616" y="27"/>
                    <a:pt x="495" y="81"/>
                    <a:pt x="388" y="148"/>
                  </a:cubicBezTo>
                  <a:cubicBezTo>
                    <a:pt x="281" y="215"/>
                    <a:pt x="174" y="295"/>
                    <a:pt x="120" y="375"/>
                  </a:cubicBezTo>
                  <a:cubicBezTo>
                    <a:pt x="81" y="416"/>
                    <a:pt x="54" y="455"/>
                    <a:pt x="40" y="482"/>
                  </a:cubicBezTo>
                  <a:cubicBezTo>
                    <a:pt x="27" y="509"/>
                    <a:pt x="13" y="523"/>
                    <a:pt x="13" y="523"/>
                  </a:cubicBezTo>
                  <a:cubicBezTo>
                    <a:pt x="13" y="549"/>
                    <a:pt x="0" y="562"/>
                    <a:pt x="0" y="589"/>
                  </a:cubicBezTo>
                  <a:cubicBezTo>
                    <a:pt x="0" y="669"/>
                    <a:pt x="54" y="750"/>
                    <a:pt x="120" y="776"/>
                  </a:cubicBezTo>
                  <a:cubicBezTo>
                    <a:pt x="295" y="710"/>
                    <a:pt x="455" y="643"/>
                    <a:pt x="602" y="562"/>
                  </a:cubicBezTo>
                  <a:cubicBezTo>
                    <a:pt x="776" y="469"/>
                    <a:pt x="830" y="268"/>
                    <a:pt x="776" y="95"/>
                  </a:cubicBezTo>
                  <a:lnTo>
                    <a:pt x="776" y="1"/>
                  </a:lnTo>
                  <a:close/>
                </a:path>
              </a:pathLst>
            </a:custGeom>
            <a:solidFill>
              <a:srgbClr val="DAF5B1"/>
            </a:solidFill>
            <a:ln>
              <a:noFill/>
            </a:ln>
          </p:spPr>
          <p:txBody>
            <a:bodyPr spcFirstLastPara="1" wrap="square" lIns="121900" tIns="121900" rIns="121900" bIns="121900" anchor="ctr" anchorCtr="0">
              <a:noAutofit/>
            </a:bodyPr>
            <a:lstStyle/>
            <a:p>
              <a:endParaRPr sz="1867"/>
            </a:p>
          </p:txBody>
        </p:sp>
        <p:sp>
          <p:nvSpPr>
            <p:cNvPr id="872" name="Google Shape;872;p35"/>
            <p:cNvSpPr/>
            <p:nvPr/>
          </p:nvSpPr>
          <p:spPr>
            <a:xfrm>
              <a:off x="3891850" y="2350125"/>
              <a:ext cx="25450" cy="24450"/>
            </a:xfrm>
            <a:custGeom>
              <a:avLst/>
              <a:gdLst/>
              <a:ahLst/>
              <a:cxnLst/>
              <a:rect l="l" t="t" r="r" b="b"/>
              <a:pathLst>
                <a:path w="1018" h="978" extrusionOk="0">
                  <a:moveTo>
                    <a:pt x="442" y="0"/>
                  </a:moveTo>
                  <a:cubicBezTo>
                    <a:pt x="268" y="0"/>
                    <a:pt x="95" y="107"/>
                    <a:pt x="41" y="294"/>
                  </a:cubicBezTo>
                  <a:cubicBezTo>
                    <a:pt x="1" y="388"/>
                    <a:pt x="14" y="522"/>
                    <a:pt x="54" y="615"/>
                  </a:cubicBezTo>
                  <a:cubicBezTo>
                    <a:pt x="121" y="816"/>
                    <a:pt x="268" y="963"/>
                    <a:pt x="482" y="977"/>
                  </a:cubicBezTo>
                  <a:lnTo>
                    <a:pt x="496" y="977"/>
                  </a:lnTo>
                  <a:cubicBezTo>
                    <a:pt x="657" y="977"/>
                    <a:pt x="817" y="856"/>
                    <a:pt x="897" y="709"/>
                  </a:cubicBezTo>
                  <a:lnTo>
                    <a:pt x="937" y="629"/>
                  </a:lnTo>
                  <a:cubicBezTo>
                    <a:pt x="978" y="576"/>
                    <a:pt x="1004" y="522"/>
                    <a:pt x="1017" y="455"/>
                  </a:cubicBezTo>
                  <a:cubicBezTo>
                    <a:pt x="951" y="401"/>
                    <a:pt x="883" y="348"/>
                    <a:pt x="817" y="268"/>
                  </a:cubicBezTo>
                  <a:cubicBezTo>
                    <a:pt x="750" y="201"/>
                    <a:pt x="696" y="121"/>
                    <a:pt x="643" y="54"/>
                  </a:cubicBezTo>
                  <a:cubicBezTo>
                    <a:pt x="630" y="41"/>
                    <a:pt x="630" y="41"/>
                    <a:pt x="616" y="41"/>
                  </a:cubicBezTo>
                  <a:cubicBezTo>
                    <a:pt x="562" y="14"/>
                    <a:pt x="496" y="0"/>
                    <a:pt x="442" y="0"/>
                  </a:cubicBezTo>
                  <a:close/>
                </a:path>
              </a:pathLst>
            </a:custGeom>
            <a:solidFill>
              <a:srgbClr val="9ECAA2"/>
            </a:solidFill>
            <a:ln>
              <a:noFill/>
            </a:ln>
          </p:spPr>
          <p:txBody>
            <a:bodyPr spcFirstLastPara="1" wrap="square" lIns="121900" tIns="121900" rIns="121900" bIns="121900" anchor="ctr" anchorCtr="0">
              <a:noAutofit/>
            </a:bodyPr>
            <a:lstStyle/>
            <a:p>
              <a:endParaRPr sz="1867"/>
            </a:p>
          </p:txBody>
        </p:sp>
        <p:sp>
          <p:nvSpPr>
            <p:cNvPr id="873" name="Google Shape;873;p35"/>
            <p:cNvSpPr/>
            <p:nvPr/>
          </p:nvSpPr>
          <p:spPr>
            <a:xfrm>
              <a:off x="3907900" y="2351450"/>
              <a:ext cx="9750" cy="10050"/>
            </a:xfrm>
            <a:custGeom>
              <a:avLst/>
              <a:gdLst/>
              <a:ahLst/>
              <a:cxnLst/>
              <a:rect l="l" t="t" r="r" b="b"/>
              <a:pathLst>
                <a:path w="390" h="402" extrusionOk="0">
                  <a:moveTo>
                    <a:pt x="1" y="1"/>
                  </a:moveTo>
                  <a:lnTo>
                    <a:pt x="1" y="1"/>
                  </a:lnTo>
                  <a:cubicBezTo>
                    <a:pt x="54" y="68"/>
                    <a:pt x="108" y="148"/>
                    <a:pt x="175" y="215"/>
                  </a:cubicBezTo>
                  <a:cubicBezTo>
                    <a:pt x="241" y="295"/>
                    <a:pt x="309" y="348"/>
                    <a:pt x="375" y="402"/>
                  </a:cubicBezTo>
                  <a:cubicBezTo>
                    <a:pt x="389" y="282"/>
                    <a:pt x="336" y="175"/>
                    <a:pt x="229" y="95"/>
                  </a:cubicBezTo>
                  <a:cubicBezTo>
                    <a:pt x="148" y="54"/>
                    <a:pt x="81" y="27"/>
                    <a:pt x="1" y="1"/>
                  </a:cubicBezTo>
                  <a:close/>
                </a:path>
              </a:pathLst>
            </a:custGeom>
            <a:solidFill>
              <a:srgbClr val="DAF5B1"/>
            </a:solidFill>
            <a:ln>
              <a:noFill/>
            </a:ln>
          </p:spPr>
          <p:txBody>
            <a:bodyPr spcFirstLastPara="1" wrap="square" lIns="121900" tIns="121900" rIns="121900" bIns="121900" anchor="ctr" anchorCtr="0">
              <a:noAutofit/>
            </a:bodyPr>
            <a:lstStyle/>
            <a:p>
              <a:endParaRPr sz="1867"/>
            </a:p>
          </p:txBody>
        </p:sp>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98671">
            <a:off x="1961901" y="1922634"/>
            <a:ext cx="5658911" cy="3622087"/>
          </a:xfrm>
          <a:prstGeom prst="rect">
            <a:avLst/>
          </a:prstGeom>
          <a:ln>
            <a:noFill/>
          </a:ln>
          <a:effectLst>
            <a:outerShdw blurRad="190500" algn="tl" rotWithShape="0">
              <a:srgbClr val="000000">
                <a:alpha val="70000"/>
              </a:srgbClr>
            </a:outerShdw>
          </a:effectLst>
        </p:spPr>
      </p:pic>
      <p:sp>
        <p:nvSpPr>
          <p:cNvPr id="7" name="TextBox 6"/>
          <p:cNvSpPr txBox="1"/>
          <p:nvPr/>
        </p:nvSpPr>
        <p:spPr>
          <a:xfrm>
            <a:off x="2485524" y="2748792"/>
            <a:ext cx="4253995" cy="1863331"/>
          </a:xfrm>
          <a:prstGeom prst="rect">
            <a:avLst/>
          </a:prstGeom>
          <a:noFill/>
        </p:spPr>
        <p:txBody>
          <a:bodyPr wrap="square" rtlCol="0">
            <a:spAutoFit/>
          </a:bodyPr>
          <a:lstStyle/>
          <a:p>
            <a:pPr algn="just">
              <a:lnSpc>
                <a:spcPct val="150000"/>
              </a:lnSpc>
            </a:pPr>
            <a:r>
              <a:rPr lang="en-US" sz="2667" dirty="0">
                <a:latin typeface="+mn-lt"/>
              </a:rPr>
              <a:t>Theo </a:t>
            </a:r>
            <a:r>
              <a:rPr lang="en-US" sz="2667" dirty="0" err="1">
                <a:latin typeface="+mn-lt"/>
              </a:rPr>
              <a:t>em</a:t>
            </a:r>
            <a:r>
              <a:rPr lang="en-US" sz="2667" dirty="0">
                <a:latin typeface="+mn-lt"/>
              </a:rPr>
              <a:t>, </a:t>
            </a:r>
            <a:r>
              <a:rPr lang="en-US" sz="2667" dirty="0" err="1">
                <a:latin typeface="+mn-lt"/>
              </a:rPr>
              <a:t>động</a:t>
            </a:r>
            <a:r>
              <a:rPr lang="en-US" sz="2667" dirty="0">
                <a:latin typeface="+mn-lt"/>
              </a:rPr>
              <a:t> </a:t>
            </a:r>
            <a:r>
              <a:rPr lang="en-US" sz="2667" dirty="0" err="1">
                <a:latin typeface="+mn-lt"/>
              </a:rPr>
              <a:t>vật</a:t>
            </a:r>
            <a:r>
              <a:rPr lang="en-US" sz="2667" dirty="0">
                <a:latin typeface="+mn-lt"/>
              </a:rPr>
              <a:t> </a:t>
            </a:r>
            <a:r>
              <a:rPr lang="en-US" sz="2667" dirty="0" err="1">
                <a:latin typeface="+mn-lt"/>
              </a:rPr>
              <a:t>và</a:t>
            </a:r>
            <a:r>
              <a:rPr lang="en-US" sz="2667" dirty="0">
                <a:latin typeface="+mn-lt"/>
              </a:rPr>
              <a:t> </a:t>
            </a:r>
            <a:r>
              <a:rPr lang="en-US" sz="2667" dirty="0" err="1">
                <a:latin typeface="+mn-lt"/>
              </a:rPr>
              <a:t>thực</a:t>
            </a:r>
            <a:r>
              <a:rPr lang="en-US" sz="2667" dirty="0">
                <a:latin typeface="+mn-lt"/>
              </a:rPr>
              <a:t> </a:t>
            </a:r>
            <a:r>
              <a:rPr lang="en-US" sz="2667" dirty="0" err="1">
                <a:latin typeface="+mn-lt"/>
              </a:rPr>
              <a:t>vật</a:t>
            </a:r>
            <a:r>
              <a:rPr lang="en-US" sz="2667" dirty="0">
                <a:latin typeface="+mn-lt"/>
              </a:rPr>
              <a:t> </a:t>
            </a:r>
            <a:r>
              <a:rPr lang="en-US" sz="2667" dirty="0" err="1">
                <a:latin typeface="+mn-lt"/>
              </a:rPr>
              <a:t>được</a:t>
            </a:r>
            <a:r>
              <a:rPr lang="en-US" sz="2667" dirty="0">
                <a:latin typeface="+mn-lt"/>
              </a:rPr>
              <a:t> chia </a:t>
            </a:r>
            <a:r>
              <a:rPr lang="en-US" sz="2667" dirty="0" err="1">
                <a:latin typeface="+mn-lt"/>
              </a:rPr>
              <a:t>làm</a:t>
            </a:r>
            <a:r>
              <a:rPr lang="en-US" sz="2667" dirty="0">
                <a:latin typeface="+mn-lt"/>
              </a:rPr>
              <a:t> </a:t>
            </a:r>
            <a:r>
              <a:rPr lang="en-US" sz="2667" dirty="0" err="1">
                <a:latin typeface="+mn-lt"/>
              </a:rPr>
              <a:t>mấy</a:t>
            </a:r>
            <a:r>
              <a:rPr lang="en-US" sz="2667" dirty="0">
                <a:latin typeface="+mn-lt"/>
              </a:rPr>
              <a:t> </a:t>
            </a:r>
            <a:r>
              <a:rPr lang="en-US" sz="2667" dirty="0" err="1">
                <a:latin typeface="+mn-lt"/>
              </a:rPr>
              <a:t>loại</a:t>
            </a:r>
            <a:r>
              <a:rPr lang="en-US" sz="2667" dirty="0">
                <a:latin typeface="+mn-lt"/>
              </a:rPr>
              <a:t>?</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5" y="4035216"/>
            <a:ext cx="2372691" cy="2706931"/>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9614" y="3523505"/>
            <a:ext cx="3581860" cy="2712732"/>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538"/>
        <p:cNvGrpSpPr/>
        <p:nvPr/>
      </p:nvGrpSpPr>
      <p:grpSpPr>
        <a:xfrm>
          <a:off x="0" y="0"/>
          <a:ext cx="0" cy="0"/>
          <a:chOff x="0" y="0"/>
          <a:chExt cx="0" cy="0"/>
        </a:xfrm>
      </p:grpSpPr>
      <p:sp>
        <p:nvSpPr>
          <p:cNvPr id="1540" name="Google Shape;1540;p42"/>
          <p:cNvSpPr txBox="1">
            <a:spLocks noGrp="1"/>
          </p:cNvSpPr>
          <p:nvPr>
            <p:ph type="subTitle" idx="1"/>
          </p:nvPr>
        </p:nvSpPr>
        <p:spPr>
          <a:xfrm>
            <a:off x="2297205" y="1965793"/>
            <a:ext cx="6724977" cy="1208000"/>
          </a:xfrm>
          <a:prstGeom prst="rect">
            <a:avLst/>
          </a:prstGeom>
        </p:spPr>
        <p:txBody>
          <a:bodyPr spcFirstLastPara="1" wrap="square" lIns="121900" tIns="121900" rIns="121900" bIns="121900" anchor="ctr" anchorCtr="0">
            <a:noAutofit/>
          </a:bodyPr>
          <a:lstStyle/>
          <a:p>
            <a:pPr marL="0" indent="0" algn="ctr">
              <a:lnSpc>
                <a:spcPct val="150000"/>
              </a:lnSpc>
              <a:buSzPts val="1100"/>
            </a:pPr>
            <a:r>
              <a:rPr lang="nl-NL" b="1" dirty="0">
                <a:latin typeface="+mn-lt"/>
              </a:rPr>
              <a:t>Hoạt động 3: Phân loại thực vật theo môi trường sống</a:t>
            </a:r>
            <a:endParaRPr lang="en-US" b="1" dirty="0">
              <a:latin typeface="+mn-lt"/>
            </a:endParaRPr>
          </a:p>
          <a:p>
            <a:pPr marL="0" indent="0" algn="ctr">
              <a:lnSpc>
                <a:spcPct val="150000"/>
              </a:lnSpc>
              <a:buSzPts val="1100"/>
            </a:pPr>
            <a:endParaRPr sz="3200" b="1" dirty="0">
              <a:latin typeface="+mn-lt"/>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770" y="871853"/>
            <a:ext cx="1294239" cy="1804379"/>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75651" y="1041115"/>
            <a:ext cx="1870523" cy="1870523"/>
          </a:xfrm>
          <a:prstGeom prst="rect">
            <a:avLst/>
          </a:prstGeom>
        </p:spPr>
      </p:pic>
      <p:sp>
        <p:nvSpPr>
          <p:cNvPr id="4" name="Cloud 3"/>
          <p:cNvSpPr/>
          <p:nvPr/>
        </p:nvSpPr>
        <p:spPr>
          <a:xfrm rot="172125">
            <a:off x="627039" y="3304283"/>
            <a:ext cx="10624104" cy="3404891"/>
          </a:xfrm>
          <a:prstGeom prst="cloud">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5" name="Rectangle 4"/>
          <p:cNvSpPr/>
          <p:nvPr/>
        </p:nvSpPr>
        <p:spPr>
          <a:xfrm>
            <a:off x="1816471" y="4025145"/>
            <a:ext cx="8008164" cy="1675843"/>
          </a:xfrm>
          <a:prstGeom prst="rect">
            <a:avLst/>
          </a:prstGeom>
        </p:spPr>
        <p:txBody>
          <a:bodyPr wrap="square">
            <a:spAutoFit/>
          </a:bodyPr>
          <a:lstStyle/>
          <a:p>
            <a:pPr algn="just">
              <a:lnSpc>
                <a:spcPct val="150000"/>
              </a:lnSpc>
            </a:pPr>
            <a:r>
              <a:rPr lang="vi-VN" sz="2400" dirty="0">
                <a:latin typeface="+mn-lt"/>
              </a:rPr>
              <a:t>Môi trường sống của thực vật và động vật là nơi sống và tất cả những gì xung quanh chúng; có môi trường sống trên cạn, môi trường sống dưới nước. </a:t>
            </a:r>
            <a:endParaRPr lang="en-US" sz="2400" dirty="0">
              <a:latin typeface="+mn-lt"/>
            </a:endParaRPr>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5663" y="5093932"/>
            <a:ext cx="1502013" cy="1180153"/>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07116" y="3839680"/>
            <a:ext cx="1309355" cy="10287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540">
                                            <p:txEl>
                                              <p:pRg st="0" end="0"/>
                                            </p:txEl>
                                          </p:spTgt>
                                        </p:tgtEl>
                                        <p:attrNameLst>
                                          <p:attrName>style.visibility</p:attrName>
                                        </p:attrNameLst>
                                      </p:cBhvr>
                                      <p:to>
                                        <p:strVal val="visible"/>
                                      </p:to>
                                    </p:set>
                                    <p:anim calcmode="lin" valueType="num">
                                      <p:cBhvr additive="base">
                                        <p:cTn id="7" dur="500"/>
                                        <p:tgtEl>
                                          <p:spTgt spid="1540">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1540">
                                            <p:txEl>
                                              <p:pRg st="0" end="0"/>
                                            </p:txEl>
                                          </p:spTgt>
                                        </p:tgtEl>
                                      </p:cBhvr>
                                    </p:animEffect>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anim calcmode="lin" valueType="num">
                                      <p:cBhvr>
                                        <p:cTn id="17" dur="500" fill="hold"/>
                                        <p:tgtEl>
                                          <p:spTgt spid="3"/>
                                        </p:tgtEl>
                                        <p:attrNameLst>
                                          <p:attrName>ppt_x</p:attrName>
                                        </p:attrNameLst>
                                      </p:cBhvr>
                                      <p:tavLst>
                                        <p:tav tm="0">
                                          <p:val>
                                            <p:strVal val="#ppt_x"/>
                                          </p:val>
                                        </p:tav>
                                        <p:tav tm="100000">
                                          <p:val>
                                            <p:strVal val="#ppt_x"/>
                                          </p:val>
                                        </p:tav>
                                      </p:tavLst>
                                    </p:anim>
                                    <p:anim calcmode="lin" valueType="num">
                                      <p:cBhvr>
                                        <p:cTn id="18"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750" fill="hold"/>
                                        <p:tgtEl>
                                          <p:spTgt spid="4"/>
                                        </p:tgtEl>
                                        <p:attrNameLst>
                                          <p:attrName>ppt_w</p:attrName>
                                        </p:attrNameLst>
                                      </p:cBhvr>
                                      <p:tavLst>
                                        <p:tav tm="0">
                                          <p:val>
                                            <p:strVal val="#ppt_w+.3"/>
                                          </p:val>
                                        </p:tav>
                                        <p:tav tm="100000">
                                          <p:val>
                                            <p:strVal val="#ppt_w"/>
                                          </p:val>
                                        </p:tav>
                                      </p:tavLst>
                                    </p:anim>
                                    <p:anim calcmode="lin" valueType="num">
                                      <p:cBhvr>
                                        <p:cTn id="30" dur="750" fill="hold"/>
                                        <p:tgtEl>
                                          <p:spTgt spid="4"/>
                                        </p:tgtEl>
                                        <p:attrNameLst>
                                          <p:attrName>ppt_h</p:attrName>
                                        </p:attrNameLst>
                                      </p:cBhvr>
                                      <p:tavLst>
                                        <p:tav tm="0">
                                          <p:val>
                                            <p:strVal val="#ppt_h"/>
                                          </p:val>
                                        </p:tav>
                                        <p:tav tm="100000">
                                          <p:val>
                                            <p:strVal val="#ppt_h"/>
                                          </p:val>
                                        </p:tav>
                                      </p:tavLst>
                                    </p:anim>
                                    <p:animEffect transition="in" filter="fade">
                                      <p:cBhvr>
                                        <p:cTn id="31" dur="750"/>
                                        <p:tgtEl>
                                          <p:spTgt spid="4"/>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750" fill="hold"/>
                                        <p:tgtEl>
                                          <p:spTgt spid="5"/>
                                        </p:tgtEl>
                                        <p:attrNameLst>
                                          <p:attrName>ppt_w</p:attrName>
                                        </p:attrNameLst>
                                      </p:cBhvr>
                                      <p:tavLst>
                                        <p:tav tm="0">
                                          <p:val>
                                            <p:strVal val="#ppt_w+.3"/>
                                          </p:val>
                                        </p:tav>
                                        <p:tav tm="100000">
                                          <p:val>
                                            <p:strVal val="#ppt_w"/>
                                          </p:val>
                                        </p:tav>
                                      </p:tavLst>
                                    </p:anim>
                                    <p:anim calcmode="lin" valueType="num">
                                      <p:cBhvr>
                                        <p:cTn id="35" dur="750" fill="hold"/>
                                        <p:tgtEl>
                                          <p:spTgt spid="5"/>
                                        </p:tgtEl>
                                        <p:attrNameLst>
                                          <p:attrName>ppt_h</p:attrName>
                                        </p:attrNameLst>
                                      </p:cBhvr>
                                      <p:tavLst>
                                        <p:tav tm="0">
                                          <p:val>
                                            <p:strVal val="#ppt_h"/>
                                          </p:val>
                                        </p:tav>
                                        <p:tav tm="100000">
                                          <p:val>
                                            <p:strVal val="#ppt_h"/>
                                          </p:val>
                                        </p:tav>
                                      </p:tavLst>
                                    </p:anim>
                                    <p:animEffect transition="in" filter="fade">
                                      <p:cBhvr>
                                        <p:cTn id="3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0" grpId="0" build="p"/>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5734934" y="466025"/>
            <a:ext cx="5685032" cy="3337837"/>
          </a:xfrm>
          <a:prstGeom prst="rect">
            <a:avLst/>
          </a:prstGeom>
        </p:spPr>
        <p:txBody>
          <a:bodyPr wrap="square">
            <a:spAutoFit/>
          </a:bodyPr>
          <a:lstStyle/>
          <a:p>
            <a:pPr marL="380990" indent="-380990" algn="just">
              <a:lnSpc>
                <a:spcPct val="150000"/>
              </a:lnSpc>
              <a:buFont typeface="Wingdings" panose="05000000000000000000" pitchFamily="2" charset="2"/>
              <a:buChar char="§"/>
            </a:pPr>
            <a:r>
              <a:rPr lang="vi-VN" sz="2400" dirty="0">
                <a:latin typeface="+mn-lt"/>
              </a:rPr>
              <a:t>Quan sát Hình 1-9 SGK trang 64 và trả lời câu hỏi: Chỉ và nói tên cây sống trên cạn, cây sống dưới nước.</a:t>
            </a:r>
          </a:p>
          <a:p>
            <a:pPr marL="380990" indent="-380990" algn="just">
              <a:lnSpc>
                <a:spcPct val="150000"/>
              </a:lnSpc>
              <a:buFont typeface="Wingdings" panose="05000000000000000000" pitchFamily="2" charset="2"/>
              <a:buChar char="§"/>
            </a:pPr>
            <a:r>
              <a:rPr lang="vi-VN" sz="2400" dirty="0">
                <a:latin typeface="+mn-lt"/>
              </a:rPr>
              <a:t>Hoàn thiện bảng theo mẫu SGK trang 65:</a:t>
            </a:r>
          </a:p>
        </p:txBody>
      </p:sp>
      <p:graphicFrame>
        <p:nvGraphicFramePr>
          <p:cNvPr id="8" name="Table 7"/>
          <p:cNvGraphicFramePr>
            <a:graphicFrameLocks noGrp="1"/>
          </p:cNvGraphicFramePr>
          <p:nvPr>
            <p:extLst>
              <p:ext uri="{D42A27DB-BD31-4B8C-83A1-F6EECF244321}">
                <p14:modId xmlns:p14="http://schemas.microsoft.com/office/powerpoint/2010/main" val="1152634573"/>
              </p:ext>
            </p:extLst>
          </p:nvPr>
        </p:nvGraphicFramePr>
        <p:xfrm>
          <a:off x="5734934" y="3968724"/>
          <a:ext cx="6301487" cy="2672031"/>
        </p:xfrm>
        <a:graphic>
          <a:graphicData uri="http://schemas.openxmlformats.org/drawingml/2006/table">
            <a:tbl>
              <a:tblPr firstRow="1" bandRow="1">
                <a:tableStyleId>{69C7853C-536D-4A76-A0AE-DD22124D55A5}</a:tableStyleId>
              </a:tblPr>
              <a:tblGrid>
                <a:gridCol w="958923">
                  <a:extLst>
                    <a:ext uri="{9D8B030D-6E8A-4147-A177-3AD203B41FA5}">
                      <a16:colId xmlns:a16="http://schemas.microsoft.com/office/drawing/2014/main" val="20000"/>
                    </a:ext>
                  </a:extLst>
                </a:gridCol>
                <a:gridCol w="1731440">
                  <a:extLst>
                    <a:ext uri="{9D8B030D-6E8A-4147-A177-3AD203B41FA5}">
                      <a16:colId xmlns:a16="http://schemas.microsoft.com/office/drawing/2014/main" val="20001"/>
                    </a:ext>
                  </a:extLst>
                </a:gridCol>
                <a:gridCol w="1683273">
                  <a:extLst>
                    <a:ext uri="{9D8B030D-6E8A-4147-A177-3AD203B41FA5}">
                      <a16:colId xmlns:a16="http://schemas.microsoft.com/office/drawing/2014/main" val="20002"/>
                    </a:ext>
                  </a:extLst>
                </a:gridCol>
                <a:gridCol w="1927851">
                  <a:extLst>
                    <a:ext uri="{9D8B030D-6E8A-4147-A177-3AD203B41FA5}">
                      <a16:colId xmlns:a16="http://schemas.microsoft.com/office/drawing/2014/main" val="20003"/>
                    </a:ext>
                  </a:extLst>
                </a:gridCol>
              </a:tblGrid>
              <a:tr h="606197">
                <a:tc rowSpan="2">
                  <a:txBody>
                    <a:bodyPr/>
                    <a:lstStyle/>
                    <a:p>
                      <a:pPr algn="ctr"/>
                      <a:r>
                        <a:rPr lang="en-US" sz="2400" dirty="0" err="1">
                          <a:solidFill>
                            <a:schemeClr val="tx1"/>
                          </a:solidFill>
                          <a:latin typeface="+mn-lt"/>
                        </a:rPr>
                        <a:t>Hình</a:t>
                      </a:r>
                      <a:endParaRPr lang="en-US" sz="2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rowSpan="2">
                  <a:txBody>
                    <a:bodyPr/>
                    <a:lstStyle/>
                    <a:p>
                      <a:pPr algn="ctr"/>
                      <a:r>
                        <a:rPr lang="en-US" sz="2400" dirty="0" err="1">
                          <a:solidFill>
                            <a:schemeClr val="tx1"/>
                          </a:solidFill>
                          <a:latin typeface="+mn-lt"/>
                        </a:rPr>
                        <a:t>Thực</a:t>
                      </a:r>
                      <a:r>
                        <a:rPr lang="en-US" sz="2400" baseline="0" dirty="0">
                          <a:solidFill>
                            <a:schemeClr val="tx1"/>
                          </a:solidFill>
                          <a:latin typeface="+mn-lt"/>
                        </a:rPr>
                        <a:t> </a:t>
                      </a:r>
                      <a:r>
                        <a:rPr lang="en-US" sz="2400" baseline="0" dirty="0" err="1">
                          <a:solidFill>
                            <a:schemeClr val="tx1"/>
                          </a:solidFill>
                          <a:latin typeface="+mn-lt"/>
                        </a:rPr>
                        <a:t>vật</a:t>
                      </a:r>
                      <a:endParaRPr lang="en-US" sz="2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2">
                  <a:txBody>
                    <a:bodyPr/>
                    <a:lstStyle/>
                    <a:p>
                      <a:pPr algn="ctr"/>
                      <a:r>
                        <a:rPr lang="en-US" sz="2400" dirty="0" err="1">
                          <a:solidFill>
                            <a:schemeClr val="tx1"/>
                          </a:solidFill>
                          <a:latin typeface="+mn-lt"/>
                        </a:rPr>
                        <a:t>Môi</a:t>
                      </a:r>
                      <a:r>
                        <a:rPr lang="en-US" sz="2400" baseline="0" dirty="0">
                          <a:solidFill>
                            <a:schemeClr val="tx1"/>
                          </a:solidFill>
                          <a:latin typeface="+mn-lt"/>
                        </a:rPr>
                        <a:t> </a:t>
                      </a:r>
                      <a:r>
                        <a:rPr lang="en-US" sz="2400" baseline="0" dirty="0" err="1">
                          <a:solidFill>
                            <a:schemeClr val="tx1"/>
                          </a:solidFill>
                          <a:latin typeface="+mn-lt"/>
                        </a:rPr>
                        <a:t>trường</a:t>
                      </a:r>
                      <a:r>
                        <a:rPr lang="en-US" sz="2400" baseline="0" dirty="0">
                          <a:solidFill>
                            <a:schemeClr val="tx1"/>
                          </a:solidFill>
                          <a:latin typeface="+mn-lt"/>
                        </a:rPr>
                        <a:t> </a:t>
                      </a:r>
                      <a:r>
                        <a:rPr lang="en-US" sz="2400" baseline="0" dirty="0" err="1">
                          <a:solidFill>
                            <a:schemeClr val="tx1"/>
                          </a:solidFill>
                          <a:latin typeface="+mn-lt"/>
                        </a:rPr>
                        <a:t>sống</a:t>
                      </a:r>
                      <a:endParaRPr lang="en-US" sz="2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n-US" dirty="0"/>
                    </a:p>
                  </a:txBody>
                  <a:tcPr/>
                </a:tc>
                <a:extLst>
                  <a:ext uri="{0D108BD9-81ED-4DB2-BD59-A6C34878D82A}">
                    <a16:rowId xmlns:a16="http://schemas.microsoft.com/office/drawing/2014/main" val="10000"/>
                  </a:ext>
                </a:extLst>
              </a:tr>
              <a:tr h="606197">
                <a:tc vMerge="1">
                  <a:txBody>
                    <a:bodyPr/>
                    <a:lstStyle/>
                    <a:p>
                      <a:endParaRPr lang="en-US" dirty="0"/>
                    </a:p>
                  </a:txBody>
                  <a:tcPr/>
                </a:tc>
                <a:tc vMerge="1">
                  <a:txBody>
                    <a:bodyPr/>
                    <a:lstStyle/>
                    <a:p>
                      <a:endParaRPr lang="en-US" dirty="0"/>
                    </a:p>
                  </a:txBody>
                  <a:tcPr/>
                </a:tc>
                <a:tc>
                  <a:txBody>
                    <a:bodyPr/>
                    <a:lstStyle/>
                    <a:p>
                      <a:pPr algn="ctr"/>
                      <a:r>
                        <a:rPr lang="en-US" sz="2400" dirty="0" err="1">
                          <a:solidFill>
                            <a:schemeClr val="tx1"/>
                          </a:solidFill>
                          <a:latin typeface="+mn-lt"/>
                        </a:rPr>
                        <a:t>Trên</a:t>
                      </a:r>
                      <a:r>
                        <a:rPr lang="en-US" sz="2400" baseline="0" dirty="0">
                          <a:solidFill>
                            <a:schemeClr val="tx1"/>
                          </a:solidFill>
                          <a:latin typeface="+mn-lt"/>
                        </a:rPr>
                        <a:t> </a:t>
                      </a:r>
                      <a:r>
                        <a:rPr lang="en-US" sz="2400" baseline="0" dirty="0" err="1">
                          <a:solidFill>
                            <a:schemeClr val="tx1"/>
                          </a:solidFill>
                          <a:latin typeface="+mn-lt"/>
                        </a:rPr>
                        <a:t>cạn</a:t>
                      </a:r>
                      <a:endParaRPr lang="en-US" sz="2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400" dirty="0" err="1">
                          <a:solidFill>
                            <a:schemeClr val="tx1"/>
                          </a:solidFill>
                          <a:latin typeface="+mn-lt"/>
                        </a:rPr>
                        <a:t>Dưới</a:t>
                      </a:r>
                      <a:r>
                        <a:rPr lang="en-US" sz="2400" baseline="0" dirty="0">
                          <a:solidFill>
                            <a:schemeClr val="tx1"/>
                          </a:solidFill>
                          <a:latin typeface="+mn-lt"/>
                        </a:rPr>
                        <a:t> </a:t>
                      </a:r>
                      <a:r>
                        <a:rPr lang="en-US" sz="2400" baseline="0" dirty="0" err="1">
                          <a:solidFill>
                            <a:schemeClr val="tx1"/>
                          </a:solidFill>
                          <a:latin typeface="+mn-lt"/>
                        </a:rPr>
                        <a:t>nước</a:t>
                      </a:r>
                      <a:endParaRPr lang="en-US" sz="2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853440">
                <a:tc>
                  <a:txBody>
                    <a:bodyPr/>
                    <a:lstStyle/>
                    <a:p>
                      <a:pPr algn="ctr"/>
                      <a:r>
                        <a:rPr lang="en-US" sz="2400" dirty="0">
                          <a:solidFill>
                            <a:schemeClr val="tx1"/>
                          </a:solidFill>
                          <a:latin typeface="+mn-lt"/>
                        </a:rPr>
                        <a:t>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400" dirty="0" err="1">
                          <a:solidFill>
                            <a:schemeClr val="tx1"/>
                          </a:solidFill>
                          <a:latin typeface="+mn-lt"/>
                        </a:rPr>
                        <a:t>Cây</a:t>
                      </a:r>
                      <a:r>
                        <a:rPr lang="en-US" sz="2400" baseline="0" dirty="0">
                          <a:solidFill>
                            <a:schemeClr val="tx1"/>
                          </a:solidFill>
                          <a:latin typeface="+mn-lt"/>
                        </a:rPr>
                        <a:t> </a:t>
                      </a:r>
                      <a:r>
                        <a:rPr lang="en-US" sz="2400" baseline="0" dirty="0" err="1">
                          <a:solidFill>
                            <a:schemeClr val="tx1"/>
                          </a:solidFill>
                          <a:latin typeface="+mn-lt"/>
                        </a:rPr>
                        <a:t>chuối</a:t>
                      </a:r>
                      <a:endParaRPr lang="en-US" sz="2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400" dirty="0">
                          <a:solidFill>
                            <a:schemeClr val="tx1"/>
                          </a:solidFill>
                          <a:latin typeface="+mn-lt"/>
                        </a:rPr>
                        <a:t>x</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en-US" sz="2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606197">
                <a:tc>
                  <a:txBody>
                    <a:bodyPr/>
                    <a:lstStyle/>
                    <a:p>
                      <a:pPr algn="ctr"/>
                      <a:r>
                        <a:rPr lang="en-US" sz="2400" dirty="0">
                          <a:solidFill>
                            <a:schemeClr val="tx1"/>
                          </a:solidFill>
                          <a:latin typeface="+mn-lt"/>
                        </a:rPr>
                        <a: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400" dirty="0">
                          <a:solidFill>
                            <a:schemeClr val="tx1"/>
                          </a:solidFill>
                          <a:latin typeface="+mn-lt"/>
                        </a:rPr>
                        <a: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400" dirty="0">
                          <a:solidFill>
                            <a:schemeClr val="tx1"/>
                          </a:solidFill>
                          <a:latin typeface="+mn-lt"/>
                        </a:rPr>
                        <a: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400" dirty="0">
                          <a:solidFill>
                            <a:schemeClr val="tx1"/>
                          </a:solidFill>
                          <a:latin typeface="+mn-lt"/>
                        </a:rPr>
                        <a: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bl>
          </a:graphicData>
        </a:graphic>
      </p:graphicFrame>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05" y="287439"/>
            <a:ext cx="1511939" cy="91854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36929">
            <a:off x="242704" y="545642"/>
            <a:ext cx="1356189" cy="711359"/>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1760" y="-180799"/>
            <a:ext cx="2164240" cy="2164240"/>
          </a:xfrm>
          <a:prstGeom prst="rect">
            <a:avLst/>
          </a:prstGeom>
        </p:spPr>
      </p:pic>
      <p:pic>
        <p:nvPicPr>
          <p:cNvPr id="3" name="Picture 2">
            <a:extLst>
              <a:ext uri="{FF2B5EF4-FFF2-40B4-BE49-F238E27FC236}">
                <a16:creationId xmlns:a16="http://schemas.microsoft.com/office/drawing/2014/main" id="{63D844D6-3077-6D25-413D-B14815F56DFE}"/>
              </a:ext>
            </a:extLst>
          </p:cNvPr>
          <p:cNvPicPr>
            <a:picLocks noChangeAspect="1"/>
          </p:cNvPicPr>
          <p:nvPr/>
        </p:nvPicPr>
        <p:blipFill>
          <a:blip r:embed="rId6"/>
          <a:stretch>
            <a:fillRect/>
          </a:stretch>
        </p:blipFill>
        <p:spPr>
          <a:xfrm>
            <a:off x="410968" y="1659432"/>
            <a:ext cx="5072689" cy="4618583"/>
          </a:xfrm>
          <a:prstGeom prst="rect">
            <a:avLst/>
          </a:prstGeom>
        </p:spPr>
      </p:pic>
    </p:spTree>
    <p:extLst>
      <p:ext uri="{BB962C8B-B14F-4D97-AF65-F5344CB8AC3E}">
        <p14:creationId xmlns:p14="http://schemas.microsoft.com/office/powerpoint/2010/main" val="229481289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strips(downRight)">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strips(downRight)">
                                      <p:cBhvr>
                                        <p:cTn id="23" dur="500"/>
                                        <p:tgtEl>
                                          <p:spTgt spid="6">
                                            <p:txEl>
                                              <p:pRg st="1" end="1"/>
                                            </p:txEl>
                                          </p:spTgt>
                                        </p:tgtEl>
                                      </p:cBhvr>
                                    </p:animEffect>
                                  </p:childTnLst>
                                </p:cTn>
                              </p:par>
                              <p:par>
                                <p:cTn id="24" presetID="17" presetClass="entr" presetSubtype="4"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ppt_h/2"/>
                                          </p:val>
                                        </p:tav>
                                        <p:tav tm="100000">
                                          <p:val>
                                            <p:strVal val="#ppt_y"/>
                                          </p:val>
                                        </p:tav>
                                      </p:tavLst>
                                    </p:anim>
                                    <p:anim calcmode="lin" valueType="num">
                                      <p:cBhvr>
                                        <p:cTn id="28" dur="500" fill="hold"/>
                                        <p:tgtEl>
                                          <p:spTgt spid="8"/>
                                        </p:tgtEl>
                                        <p:attrNameLst>
                                          <p:attrName>ppt_w</p:attrName>
                                        </p:attrNameLst>
                                      </p:cBhvr>
                                      <p:tavLst>
                                        <p:tav tm="0">
                                          <p:val>
                                            <p:strVal val="#ppt_w"/>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77"/>
        <p:cNvGrpSpPr/>
        <p:nvPr/>
      </p:nvGrpSpPr>
      <p:grpSpPr>
        <a:xfrm>
          <a:off x="0" y="0"/>
          <a:ext cx="0" cy="0"/>
          <a:chOff x="0" y="0"/>
          <a:chExt cx="0" cy="0"/>
        </a:xfrm>
      </p:grpSpPr>
      <p:grpSp>
        <p:nvGrpSpPr>
          <p:cNvPr id="1491" name="Google Shape;1491;p41"/>
          <p:cNvGrpSpPr/>
          <p:nvPr/>
        </p:nvGrpSpPr>
        <p:grpSpPr>
          <a:xfrm rot="21016018">
            <a:off x="594677" y="355417"/>
            <a:ext cx="1017863" cy="1205719"/>
            <a:chOff x="836025" y="1849975"/>
            <a:chExt cx="254525" cy="301500"/>
          </a:xfrm>
        </p:grpSpPr>
        <p:sp>
          <p:nvSpPr>
            <p:cNvPr id="1492" name="Google Shape;1492;p41"/>
            <p:cNvSpPr/>
            <p:nvPr/>
          </p:nvSpPr>
          <p:spPr>
            <a:xfrm>
              <a:off x="964800" y="1966550"/>
              <a:ext cx="93975" cy="69900"/>
            </a:xfrm>
            <a:custGeom>
              <a:avLst/>
              <a:gdLst/>
              <a:ahLst/>
              <a:cxnLst/>
              <a:rect l="l" t="t" r="r" b="b"/>
              <a:pathLst>
                <a:path w="3759" h="2796" extrusionOk="0">
                  <a:moveTo>
                    <a:pt x="776" y="1"/>
                  </a:moveTo>
                  <a:cubicBezTo>
                    <a:pt x="709" y="108"/>
                    <a:pt x="414" y="670"/>
                    <a:pt x="0" y="1446"/>
                  </a:cubicBezTo>
                  <a:lnTo>
                    <a:pt x="174" y="1539"/>
                  </a:lnTo>
                  <a:cubicBezTo>
                    <a:pt x="174" y="1539"/>
                    <a:pt x="2231" y="2796"/>
                    <a:pt x="3472" y="2796"/>
                  </a:cubicBezTo>
                  <a:cubicBezTo>
                    <a:pt x="3573" y="2796"/>
                    <a:pt x="3669" y="2788"/>
                    <a:pt x="3758" y="2769"/>
                  </a:cubicBezTo>
                  <a:cubicBezTo>
                    <a:pt x="3090" y="2328"/>
                    <a:pt x="2180" y="1004"/>
                    <a:pt x="776" y="1"/>
                  </a:cubicBezTo>
                  <a:close/>
                </a:path>
              </a:pathLst>
            </a:custGeom>
            <a:solidFill>
              <a:srgbClr val="AD7B40"/>
            </a:solidFill>
            <a:ln>
              <a:noFill/>
            </a:ln>
          </p:spPr>
          <p:txBody>
            <a:bodyPr spcFirstLastPara="1" wrap="square" lIns="121900" tIns="121900" rIns="121900" bIns="121900" anchor="ctr" anchorCtr="0">
              <a:noAutofit/>
            </a:bodyPr>
            <a:lstStyle/>
            <a:p>
              <a:endParaRPr sz="1867"/>
            </a:p>
          </p:txBody>
        </p:sp>
        <p:sp>
          <p:nvSpPr>
            <p:cNvPr id="1493" name="Google Shape;1493;p41"/>
            <p:cNvSpPr/>
            <p:nvPr/>
          </p:nvSpPr>
          <p:spPr>
            <a:xfrm>
              <a:off x="836025" y="1909725"/>
              <a:ext cx="109050" cy="70550"/>
            </a:xfrm>
            <a:custGeom>
              <a:avLst/>
              <a:gdLst/>
              <a:ahLst/>
              <a:cxnLst/>
              <a:rect l="l" t="t" r="r" b="b"/>
              <a:pathLst>
                <a:path w="4362" h="2822" extrusionOk="0">
                  <a:moveTo>
                    <a:pt x="349" y="0"/>
                  </a:moveTo>
                  <a:lnTo>
                    <a:pt x="349" y="0"/>
                  </a:lnTo>
                  <a:cubicBezTo>
                    <a:pt x="1" y="856"/>
                    <a:pt x="3198" y="2581"/>
                    <a:pt x="3653" y="2822"/>
                  </a:cubicBezTo>
                  <a:cubicBezTo>
                    <a:pt x="4040" y="2046"/>
                    <a:pt x="4349" y="1445"/>
                    <a:pt x="4362" y="1418"/>
                  </a:cubicBezTo>
                  <a:cubicBezTo>
                    <a:pt x="1995" y="414"/>
                    <a:pt x="349" y="0"/>
                    <a:pt x="349" y="0"/>
                  </a:cubicBezTo>
                  <a:close/>
                </a:path>
              </a:pathLst>
            </a:custGeom>
            <a:solidFill>
              <a:srgbClr val="AD7B40"/>
            </a:solidFill>
            <a:ln>
              <a:noFill/>
            </a:ln>
          </p:spPr>
          <p:txBody>
            <a:bodyPr spcFirstLastPara="1" wrap="square" lIns="121900" tIns="121900" rIns="121900" bIns="121900" anchor="ctr" anchorCtr="0">
              <a:noAutofit/>
            </a:bodyPr>
            <a:lstStyle/>
            <a:p>
              <a:endParaRPr sz="1867"/>
            </a:p>
          </p:txBody>
        </p:sp>
        <p:sp>
          <p:nvSpPr>
            <p:cNvPr id="1494" name="Google Shape;1494;p41"/>
            <p:cNvSpPr/>
            <p:nvPr/>
          </p:nvSpPr>
          <p:spPr>
            <a:xfrm>
              <a:off x="836025" y="1945150"/>
              <a:ext cx="148200" cy="206325"/>
            </a:xfrm>
            <a:custGeom>
              <a:avLst/>
              <a:gdLst/>
              <a:ahLst/>
              <a:cxnLst/>
              <a:rect l="l" t="t" r="r" b="b"/>
              <a:pathLst>
                <a:path w="5928" h="8253" extrusionOk="0">
                  <a:moveTo>
                    <a:pt x="4362" y="1"/>
                  </a:moveTo>
                  <a:cubicBezTo>
                    <a:pt x="4349" y="28"/>
                    <a:pt x="4040" y="629"/>
                    <a:pt x="3653" y="1405"/>
                  </a:cubicBezTo>
                  <a:cubicBezTo>
                    <a:pt x="3225" y="2261"/>
                    <a:pt x="2690" y="3318"/>
                    <a:pt x="2302" y="4053"/>
                  </a:cubicBezTo>
                  <a:cubicBezTo>
                    <a:pt x="1017" y="6515"/>
                    <a:pt x="1" y="6100"/>
                    <a:pt x="42" y="6689"/>
                  </a:cubicBezTo>
                  <a:cubicBezTo>
                    <a:pt x="89" y="7223"/>
                    <a:pt x="2223" y="8253"/>
                    <a:pt x="3067" y="8253"/>
                  </a:cubicBezTo>
                  <a:cubicBezTo>
                    <a:pt x="3174" y="8253"/>
                    <a:pt x="3260" y="8236"/>
                    <a:pt x="3318" y="8200"/>
                  </a:cubicBezTo>
                  <a:cubicBezTo>
                    <a:pt x="3840" y="7879"/>
                    <a:pt x="2396" y="7545"/>
                    <a:pt x="3894" y="4695"/>
                  </a:cubicBezTo>
                  <a:cubicBezTo>
                    <a:pt x="4349" y="3827"/>
                    <a:pt x="4790" y="2983"/>
                    <a:pt x="5151" y="2302"/>
                  </a:cubicBezTo>
                  <a:cubicBezTo>
                    <a:pt x="5565" y="1526"/>
                    <a:pt x="5860" y="964"/>
                    <a:pt x="5927" y="857"/>
                  </a:cubicBezTo>
                  <a:cubicBezTo>
                    <a:pt x="5526" y="563"/>
                    <a:pt x="5071" y="295"/>
                    <a:pt x="4576" y="81"/>
                  </a:cubicBezTo>
                  <a:cubicBezTo>
                    <a:pt x="4509" y="54"/>
                    <a:pt x="4429" y="28"/>
                    <a:pt x="4362"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1495" name="Google Shape;1495;p41"/>
            <p:cNvSpPr/>
            <p:nvPr/>
          </p:nvSpPr>
          <p:spPr>
            <a:xfrm>
              <a:off x="844725" y="1849975"/>
              <a:ext cx="245825" cy="185825"/>
            </a:xfrm>
            <a:custGeom>
              <a:avLst/>
              <a:gdLst/>
              <a:ahLst/>
              <a:cxnLst/>
              <a:rect l="l" t="t" r="r" b="b"/>
              <a:pathLst>
                <a:path w="9833" h="7433" extrusionOk="0">
                  <a:moveTo>
                    <a:pt x="4639" y="0"/>
                  </a:moveTo>
                  <a:cubicBezTo>
                    <a:pt x="2500" y="0"/>
                    <a:pt x="274" y="1682"/>
                    <a:pt x="1" y="2390"/>
                  </a:cubicBezTo>
                  <a:cubicBezTo>
                    <a:pt x="1" y="2390"/>
                    <a:pt x="1646" y="2804"/>
                    <a:pt x="4014" y="3808"/>
                  </a:cubicBezTo>
                  <a:cubicBezTo>
                    <a:pt x="4081" y="3835"/>
                    <a:pt x="4161" y="3861"/>
                    <a:pt x="4228" y="3888"/>
                  </a:cubicBezTo>
                  <a:cubicBezTo>
                    <a:pt x="4723" y="4102"/>
                    <a:pt x="5178" y="4370"/>
                    <a:pt x="5579" y="4664"/>
                  </a:cubicBezTo>
                  <a:cubicBezTo>
                    <a:pt x="6983" y="5667"/>
                    <a:pt x="7893" y="6991"/>
                    <a:pt x="8561" y="7432"/>
                  </a:cubicBezTo>
                  <a:cubicBezTo>
                    <a:pt x="8736" y="7393"/>
                    <a:pt x="8882" y="7312"/>
                    <a:pt x="9003" y="7192"/>
                  </a:cubicBezTo>
                  <a:cubicBezTo>
                    <a:pt x="9833" y="6228"/>
                    <a:pt x="8454" y="1948"/>
                    <a:pt x="6609" y="610"/>
                  </a:cubicBezTo>
                  <a:cubicBezTo>
                    <a:pt x="6006" y="174"/>
                    <a:pt x="5327" y="0"/>
                    <a:pt x="4639"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496" name="Google Shape;1496;p41"/>
            <p:cNvSpPr/>
            <p:nvPr/>
          </p:nvSpPr>
          <p:spPr>
            <a:xfrm>
              <a:off x="887425" y="1890025"/>
              <a:ext cx="16175" cy="19150"/>
            </a:xfrm>
            <a:custGeom>
              <a:avLst/>
              <a:gdLst/>
              <a:ahLst/>
              <a:cxnLst/>
              <a:rect l="l" t="t" r="r" b="b"/>
              <a:pathLst>
                <a:path w="647" h="766" extrusionOk="0">
                  <a:moveTo>
                    <a:pt x="446" y="1"/>
                  </a:moveTo>
                  <a:cubicBezTo>
                    <a:pt x="385" y="1"/>
                    <a:pt x="323" y="37"/>
                    <a:pt x="286" y="92"/>
                  </a:cubicBezTo>
                  <a:cubicBezTo>
                    <a:pt x="179" y="239"/>
                    <a:pt x="112" y="426"/>
                    <a:pt x="45" y="587"/>
                  </a:cubicBezTo>
                  <a:cubicBezTo>
                    <a:pt x="0" y="694"/>
                    <a:pt x="93" y="765"/>
                    <a:pt x="187" y="765"/>
                  </a:cubicBezTo>
                  <a:cubicBezTo>
                    <a:pt x="234" y="765"/>
                    <a:pt x="282" y="748"/>
                    <a:pt x="313" y="708"/>
                  </a:cubicBezTo>
                  <a:cubicBezTo>
                    <a:pt x="406" y="547"/>
                    <a:pt x="540" y="413"/>
                    <a:pt x="607" y="226"/>
                  </a:cubicBezTo>
                  <a:cubicBezTo>
                    <a:pt x="647" y="159"/>
                    <a:pt x="593" y="66"/>
                    <a:pt x="527" y="25"/>
                  </a:cubicBezTo>
                  <a:cubicBezTo>
                    <a:pt x="502" y="8"/>
                    <a:pt x="474" y="1"/>
                    <a:pt x="446"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497" name="Google Shape;1497;p41"/>
            <p:cNvSpPr/>
            <p:nvPr/>
          </p:nvSpPr>
          <p:spPr>
            <a:xfrm>
              <a:off x="907500" y="1897675"/>
              <a:ext cx="9475" cy="17175"/>
            </a:xfrm>
            <a:custGeom>
              <a:avLst/>
              <a:gdLst/>
              <a:ahLst/>
              <a:cxnLst/>
              <a:rect l="l" t="t" r="r" b="b"/>
              <a:pathLst>
                <a:path w="379" h="687" extrusionOk="0">
                  <a:moveTo>
                    <a:pt x="254" y="1"/>
                  </a:moveTo>
                  <a:cubicBezTo>
                    <a:pt x="211" y="1"/>
                    <a:pt x="166" y="22"/>
                    <a:pt x="138" y="67"/>
                  </a:cubicBezTo>
                  <a:cubicBezTo>
                    <a:pt x="31" y="201"/>
                    <a:pt x="72" y="402"/>
                    <a:pt x="18" y="562"/>
                  </a:cubicBezTo>
                  <a:cubicBezTo>
                    <a:pt x="0" y="634"/>
                    <a:pt x="60" y="687"/>
                    <a:pt x="117" y="687"/>
                  </a:cubicBezTo>
                  <a:cubicBezTo>
                    <a:pt x="146" y="687"/>
                    <a:pt x="174" y="674"/>
                    <a:pt x="192" y="643"/>
                  </a:cubicBezTo>
                  <a:cubicBezTo>
                    <a:pt x="232" y="575"/>
                    <a:pt x="272" y="509"/>
                    <a:pt x="299" y="429"/>
                  </a:cubicBezTo>
                  <a:cubicBezTo>
                    <a:pt x="325" y="334"/>
                    <a:pt x="379" y="227"/>
                    <a:pt x="379" y="120"/>
                  </a:cubicBezTo>
                  <a:cubicBezTo>
                    <a:pt x="371" y="42"/>
                    <a:pt x="314" y="1"/>
                    <a:pt x="254"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498" name="Google Shape;1498;p41"/>
            <p:cNvSpPr/>
            <p:nvPr/>
          </p:nvSpPr>
          <p:spPr>
            <a:xfrm>
              <a:off x="925100" y="1901250"/>
              <a:ext cx="11050" cy="16200"/>
            </a:xfrm>
            <a:custGeom>
              <a:avLst/>
              <a:gdLst/>
              <a:ahLst/>
              <a:cxnLst/>
              <a:rect l="l" t="t" r="r" b="b"/>
              <a:pathLst>
                <a:path w="442" h="648" extrusionOk="0">
                  <a:moveTo>
                    <a:pt x="262" y="1"/>
                  </a:moveTo>
                  <a:cubicBezTo>
                    <a:pt x="216" y="1"/>
                    <a:pt x="171" y="22"/>
                    <a:pt x="144" y="71"/>
                  </a:cubicBezTo>
                  <a:cubicBezTo>
                    <a:pt x="63" y="218"/>
                    <a:pt x="63" y="405"/>
                    <a:pt x="10" y="566"/>
                  </a:cubicBezTo>
                  <a:cubicBezTo>
                    <a:pt x="1" y="618"/>
                    <a:pt x="37" y="647"/>
                    <a:pt x="74" y="647"/>
                  </a:cubicBezTo>
                  <a:cubicBezTo>
                    <a:pt x="95" y="647"/>
                    <a:pt x="116" y="638"/>
                    <a:pt x="130" y="619"/>
                  </a:cubicBezTo>
                  <a:cubicBezTo>
                    <a:pt x="237" y="486"/>
                    <a:pt x="344" y="339"/>
                    <a:pt x="397" y="179"/>
                  </a:cubicBezTo>
                  <a:cubicBezTo>
                    <a:pt x="442" y="81"/>
                    <a:pt x="351" y="1"/>
                    <a:pt x="262"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499" name="Google Shape;1499;p41"/>
            <p:cNvSpPr/>
            <p:nvPr/>
          </p:nvSpPr>
          <p:spPr>
            <a:xfrm>
              <a:off x="942900" y="1909175"/>
              <a:ext cx="11875" cy="18900"/>
            </a:xfrm>
            <a:custGeom>
              <a:avLst/>
              <a:gdLst/>
              <a:ahLst/>
              <a:cxnLst/>
              <a:rect l="l" t="t" r="r" b="b"/>
              <a:pathLst>
                <a:path w="475" h="756" extrusionOk="0">
                  <a:moveTo>
                    <a:pt x="301" y="0"/>
                  </a:moveTo>
                  <a:cubicBezTo>
                    <a:pt x="279" y="0"/>
                    <a:pt x="257" y="7"/>
                    <a:pt x="234" y="22"/>
                  </a:cubicBezTo>
                  <a:cubicBezTo>
                    <a:pt x="113" y="88"/>
                    <a:pt x="113" y="209"/>
                    <a:pt x="87" y="329"/>
                  </a:cubicBezTo>
                  <a:cubicBezTo>
                    <a:pt x="60" y="436"/>
                    <a:pt x="47" y="543"/>
                    <a:pt x="20" y="637"/>
                  </a:cubicBezTo>
                  <a:cubicBezTo>
                    <a:pt x="0" y="696"/>
                    <a:pt x="53" y="756"/>
                    <a:pt x="109" y="756"/>
                  </a:cubicBezTo>
                  <a:cubicBezTo>
                    <a:pt x="129" y="756"/>
                    <a:pt x="149" y="748"/>
                    <a:pt x="167" y="730"/>
                  </a:cubicBezTo>
                  <a:cubicBezTo>
                    <a:pt x="220" y="650"/>
                    <a:pt x="274" y="570"/>
                    <a:pt x="327" y="477"/>
                  </a:cubicBezTo>
                  <a:cubicBezTo>
                    <a:pt x="381" y="356"/>
                    <a:pt x="475" y="222"/>
                    <a:pt x="434" y="102"/>
                  </a:cubicBezTo>
                  <a:cubicBezTo>
                    <a:pt x="406" y="44"/>
                    <a:pt x="356" y="0"/>
                    <a:pt x="301" y="0"/>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500" name="Google Shape;1500;p41"/>
            <p:cNvSpPr/>
            <p:nvPr/>
          </p:nvSpPr>
          <p:spPr>
            <a:xfrm>
              <a:off x="961225" y="1919025"/>
              <a:ext cx="13800" cy="19050"/>
            </a:xfrm>
            <a:custGeom>
              <a:avLst/>
              <a:gdLst/>
              <a:ahLst/>
              <a:cxnLst/>
              <a:rect l="l" t="t" r="r" b="b"/>
              <a:pathLst>
                <a:path w="552" h="762" extrusionOk="0">
                  <a:moveTo>
                    <a:pt x="342" y="1"/>
                  </a:moveTo>
                  <a:cubicBezTo>
                    <a:pt x="306" y="1"/>
                    <a:pt x="269" y="17"/>
                    <a:pt x="236" y="56"/>
                  </a:cubicBezTo>
                  <a:cubicBezTo>
                    <a:pt x="90" y="217"/>
                    <a:pt x="22" y="457"/>
                    <a:pt x="9" y="671"/>
                  </a:cubicBezTo>
                  <a:cubicBezTo>
                    <a:pt x="1" y="729"/>
                    <a:pt x="50" y="762"/>
                    <a:pt x="100" y="762"/>
                  </a:cubicBezTo>
                  <a:cubicBezTo>
                    <a:pt x="131" y="762"/>
                    <a:pt x="163" y="750"/>
                    <a:pt x="183" y="725"/>
                  </a:cubicBezTo>
                  <a:cubicBezTo>
                    <a:pt x="277" y="564"/>
                    <a:pt x="343" y="417"/>
                    <a:pt x="450" y="270"/>
                  </a:cubicBezTo>
                  <a:cubicBezTo>
                    <a:pt x="552" y="158"/>
                    <a:pt x="453" y="1"/>
                    <a:pt x="342"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501" name="Google Shape;1501;p41"/>
            <p:cNvSpPr/>
            <p:nvPr/>
          </p:nvSpPr>
          <p:spPr>
            <a:xfrm>
              <a:off x="978850" y="1929675"/>
              <a:ext cx="13600" cy="19000"/>
            </a:xfrm>
            <a:custGeom>
              <a:avLst/>
              <a:gdLst/>
              <a:ahLst/>
              <a:cxnLst/>
              <a:rect l="l" t="t" r="r" b="b"/>
              <a:pathLst>
                <a:path w="544" h="760" extrusionOk="0">
                  <a:moveTo>
                    <a:pt x="381" y="1"/>
                  </a:moveTo>
                  <a:cubicBezTo>
                    <a:pt x="343" y="1"/>
                    <a:pt x="306" y="14"/>
                    <a:pt x="280" y="44"/>
                  </a:cubicBezTo>
                  <a:cubicBezTo>
                    <a:pt x="214" y="124"/>
                    <a:pt x="173" y="231"/>
                    <a:pt x="134" y="326"/>
                  </a:cubicBezTo>
                  <a:cubicBezTo>
                    <a:pt x="93" y="419"/>
                    <a:pt x="40" y="513"/>
                    <a:pt x="27" y="620"/>
                  </a:cubicBezTo>
                  <a:cubicBezTo>
                    <a:pt x="0" y="698"/>
                    <a:pt x="71" y="759"/>
                    <a:pt x="138" y="759"/>
                  </a:cubicBezTo>
                  <a:cubicBezTo>
                    <a:pt x="173" y="759"/>
                    <a:pt x="208" y="742"/>
                    <a:pt x="227" y="700"/>
                  </a:cubicBezTo>
                  <a:cubicBezTo>
                    <a:pt x="321" y="513"/>
                    <a:pt x="521" y="365"/>
                    <a:pt x="535" y="151"/>
                  </a:cubicBezTo>
                  <a:cubicBezTo>
                    <a:pt x="544" y="60"/>
                    <a:pt x="460" y="1"/>
                    <a:pt x="381"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502" name="Google Shape;1502;p41"/>
            <p:cNvSpPr/>
            <p:nvPr/>
          </p:nvSpPr>
          <p:spPr>
            <a:xfrm>
              <a:off x="995875" y="1944450"/>
              <a:ext cx="11100" cy="16200"/>
            </a:xfrm>
            <a:custGeom>
              <a:avLst/>
              <a:gdLst/>
              <a:ahLst/>
              <a:cxnLst/>
              <a:rect l="l" t="t" r="r" b="b"/>
              <a:pathLst>
                <a:path w="444" h="648" extrusionOk="0">
                  <a:moveTo>
                    <a:pt x="236" y="0"/>
                  </a:moveTo>
                  <a:cubicBezTo>
                    <a:pt x="176" y="0"/>
                    <a:pt x="115" y="32"/>
                    <a:pt x="81" y="109"/>
                  </a:cubicBezTo>
                  <a:cubicBezTo>
                    <a:pt x="27" y="256"/>
                    <a:pt x="1" y="443"/>
                    <a:pt x="68" y="604"/>
                  </a:cubicBezTo>
                  <a:cubicBezTo>
                    <a:pt x="76" y="628"/>
                    <a:pt x="103" y="647"/>
                    <a:pt x="127" y="647"/>
                  </a:cubicBezTo>
                  <a:cubicBezTo>
                    <a:pt x="142" y="647"/>
                    <a:pt x="156" y="639"/>
                    <a:pt x="161" y="617"/>
                  </a:cubicBezTo>
                  <a:cubicBezTo>
                    <a:pt x="229" y="484"/>
                    <a:pt x="309" y="363"/>
                    <a:pt x="375" y="229"/>
                  </a:cubicBezTo>
                  <a:cubicBezTo>
                    <a:pt x="444" y="101"/>
                    <a:pt x="343" y="0"/>
                    <a:pt x="236" y="0"/>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503" name="Google Shape;1503;p41"/>
            <p:cNvSpPr/>
            <p:nvPr/>
          </p:nvSpPr>
          <p:spPr>
            <a:xfrm>
              <a:off x="1012350" y="1953400"/>
              <a:ext cx="14625" cy="18225"/>
            </a:xfrm>
            <a:custGeom>
              <a:avLst/>
              <a:gdLst/>
              <a:ahLst/>
              <a:cxnLst/>
              <a:rect l="l" t="t" r="r" b="b"/>
              <a:pathLst>
                <a:path w="585" h="729" extrusionOk="0">
                  <a:moveTo>
                    <a:pt x="374" y="0"/>
                  </a:moveTo>
                  <a:cubicBezTo>
                    <a:pt x="334" y="0"/>
                    <a:pt x="295" y="17"/>
                    <a:pt x="265" y="58"/>
                  </a:cubicBezTo>
                  <a:cubicBezTo>
                    <a:pt x="144" y="206"/>
                    <a:pt x="118" y="420"/>
                    <a:pt x="37" y="580"/>
                  </a:cubicBezTo>
                  <a:cubicBezTo>
                    <a:pt x="0" y="664"/>
                    <a:pt x="60" y="728"/>
                    <a:pt x="127" y="728"/>
                  </a:cubicBezTo>
                  <a:cubicBezTo>
                    <a:pt x="157" y="728"/>
                    <a:pt x="187" y="716"/>
                    <a:pt x="212" y="687"/>
                  </a:cubicBezTo>
                  <a:cubicBezTo>
                    <a:pt x="319" y="540"/>
                    <a:pt x="492" y="406"/>
                    <a:pt x="546" y="219"/>
                  </a:cubicBezTo>
                  <a:cubicBezTo>
                    <a:pt x="584" y="113"/>
                    <a:pt x="477" y="0"/>
                    <a:pt x="374" y="0"/>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1504" name="Google Shape;1504;p41"/>
            <p:cNvSpPr/>
            <p:nvPr/>
          </p:nvSpPr>
          <p:spPr>
            <a:xfrm>
              <a:off x="1025850" y="1972425"/>
              <a:ext cx="15975" cy="16575"/>
            </a:xfrm>
            <a:custGeom>
              <a:avLst/>
              <a:gdLst/>
              <a:ahLst/>
              <a:cxnLst/>
              <a:rect l="l" t="t" r="r" b="b"/>
              <a:pathLst>
                <a:path w="639" h="663" extrusionOk="0">
                  <a:moveTo>
                    <a:pt x="444" y="0"/>
                  </a:moveTo>
                  <a:cubicBezTo>
                    <a:pt x="391" y="0"/>
                    <a:pt x="337" y="22"/>
                    <a:pt x="300" y="73"/>
                  </a:cubicBezTo>
                  <a:cubicBezTo>
                    <a:pt x="246" y="180"/>
                    <a:pt x="220" y="355"/>
                    <a:pt x="127" y="421"/>
                  </a:cubicBezTo>
                  <a:cubicBezTo>
                    <a:pt x="0" y="512"/>
                    <a:pt x="70" y="663"/>
                    <a:pt x="185" y="663"/>
                  </a:cubicBezTo>
                  <a:cubicBezTo>
                    <a:pt x="205" y="663"/>
                    <a:pt x="225" y="658"/>
                    <a:pt x="246" y="649"/>
                  </a:cubicBezTo>
                  <a:cubicBezTo>
                    <a:pt x="434" y="581"/>
                    <a:pt x="541" y="367"/>
                    <a:pt x="594" y="194"/>
                  </a:cubicBezTo>
                  <a:cubicBezTo>
                    <a:pt x="638" y="80"/>
                    <a:pt x="544" y="0"/>
                    <a:pt x="444" y="0"/>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grpSp>
      <p:grpSp>
        <p:nvGrpSpPr>
          <p:cNvPr id="1505" name="Google Shape;1505;p41"/>
          <p:cNvGrpSpPr/>
          <p:nvPr/>
        </p:nvGrpSpPr>
        <p:grpSpPr>
          <a:xfrm>
            <a:off x="10744552" y="259334"/>
            <a:ext cx="889392" cy="1056953"/>
            <a:chOff x="271900" y="1409425"/>
            <a:chExt cx="222400" cy="264300"/>
          </a:xfrm>
        </p:grpSpPr>
        <p:sp>
          <p:nvSpPr>
            <p:cNvPr id="1506" name="Google Shape;1506;p41"/>
            <p:cNvSpPr/>
            <p:nvPr/>
          </p:nvSpPr>
          <p:spPr>
            <a:xfrm>
              <a:off x="271900" y="1409425"/>
              <a:ext cx="222400" cy="235150"/>
            </a:xfrm>
            <a:custGeom>
              <a:avLst/>
              <a:gdLst/>
              <a:ahLst/>
              <a:cxnLst/>
              <a:rect l="l" t="t" r="r" b="b"/>
              <a:pathLst>
                <a:path w="8896" h="9406" extrusionOk="0">
                  <a:moveTo>
                    <a:pt x="6523" y="0"/>
                  </a:moveTo>
                  <a:cubicBezTo>
                    <a:pt x="6169" y="0"/>
                    <a:pt x="5342" y="381"/>
                    <a:pt x="4655" y="1151"/>
                  </a:cubicBezTo>
                  <a:cubicBezTo>
                    <a:pt x="3906" y="1981"/>
                    <a:pt x="3304" y="3305"/>
                    <a:pt x="3304" y="3305"/>
                  </a:cubicBezTo>
                  <a:cubicBezTo>
                    <a:pt x="3304" y="3305"/>
                    <a:pt x="3104" y="2074"/>
                    <a:pt x="2662" y="2074"/>
                  </a:cubicBezTo>
                  <a:cubicBezTo>
                    <a:pt x="2207" y="2074"/>
                    <a:pt x="2168" y="3479"/>
                    <a:pt x="2168" y="3479"/>
                  </a:cubicBezTo>
                  <a:cubicBezTo>
                    <a:pt x="2168" y="3479"/>
                    <a:pt x="1977" y="1910"/>
                    <a:pt x="1586" y="1910"/>
                  </a:cubicBezTo>
                  <a:cubicBezTo>
                    <a:pt x="1575" y="1910"/>
                    <a:pt x="1563" y="1911"/>
                    <a:pt x="1552" y="1913"/>
                  </a:cubicBezTo>
                  <a:cubicBezTo>
                    <a:pt x="1137" y="1994"/>
                    <a:pt x="857" y="4348"/>
                    <a:pt x="857" y="4348"/>
                  </a:cubicBezTo>
                  <a:cubicBezTo>
                    <a:pt x="857" y="4348"/>
                    <a:pt x="494" y="3784"/>
                    <a:pt x="276" y="3784"/>
                  </a:cubicBezTo>
                  <a:cubicBezTo>
                    <a:pt x="242" y="3784"/>
                    <a:pt x="213" y="3797"/>
                    <a:pt x="188" y="3827"/>
                  </a:cubicBezTo>
                  <a:cubicBezTo>
                    <a:pt x="1" y="4054"/>
                    <a:pt x="295" y="7438"/>
                    <a:pt x="2448" y="8923"/>
                  </a:cubicBezTo>
                  <a:cubicBezTo>
                    <a:pt x="2951" y="9270"/>
                    <a:pt x="3556" y="9406"/>
                    <a:pt x="4188" y="9406"/>
                  </a:cubicBezTo>
                  <a:cubicBezTo>
                    <a:pt x="6260" y="9406"/>
                    <a:pt x="8624" y="7942"/>
                    <a:pt x="8654" y="7665"/>
                  </a:cubicBezTo>
                  <a:cubicBezTo>
                    <a:pt x="8695" y="7305"/>
                    <a:pt x="7023" y="6970"/>
                    <a:pt x="7023" y="6970"/>
                  </a:cubicBezTo>
                  <a:cubicBezTo>
                    <a:pt x="7023" y="6970"/>
                    <a:pt x="8815" y="6033"/>
                    <a:pt x="8735" y="5619"/>
                  </a:cubicBezTo>
                  <a:cubicBezTo>
                    <a:pt x="8675" y="5345"/>
                    <a:pt x="7779" y="5296"/>
                    <a:pt x="7144" y="5296"/>
                  </a:cubicBezTo>
                  <a:cubicBezTo>
                    <a:pt x="6788" y="5296"/>
                    <a:pt x="6514" y="5311"/>
                    <a:pt x="6514" y="5311"/>
                  </a:cubicBezTo>
                  <a:cubicBezTo>
                    <a:pt x="6514" y="5311"/>
                    <a:pt x="8895" y="2743"/>
                    <a:pt x="8628" y="2115"/>
                  </a:cubicBezTo>
                  <a:cubicBezTo>
                    <a:pt x="8570" y="1978"/>
                    <a:pt x="8311" y="1936"/>
                    <a:pt x="8018" y="1936"/>
                  </a:cubicBezTo>
                  <a:cubicBezTo>
                    <a:pt x="7567" y="1936"/>
                    <a:pt x="7036" y="2034"/>
                    <a:pt x="7036" y="2034"/>
                  </a:cubicBezTo>
                  <a:cubicBezTo>
                    <a:pt x="7036" y="2034"/>
                    <a:pt x="8187" y="656"/>
                    <a:pt x="7866" y="536"/>
                  </a:cubicBezTo>
                  <a:cubicBezTo>
                    <a:pt x="7850" y="530"/>
                    <a:pt x="7830" y="527"/>
                    <a:pt x="7807" y="527"/>
                  </a:cubicBezTo>
                  <a:cubicBezTo>
                    <a:pt x="7431" y="527"/>
                    <a:pt x="6207" y="1312"/>
                    <a:pt x="6207" y="1312"/>
                  </a:cubicBezTo>
                  <a:cubicBezTo>
                    <a:pt x="6207" y="1312"/>
                    <a:pt x="6835" y="94"/>
                    <a:pt x="6621" y="14"/>
                  </a:cubicBezTo>
                  <a:cubicBezTo>
                    <a:pt x="6595" y="5"/>
                    <a:pt x="6561" y="0"/>
                    <a:pt x="6523"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1507" name="Google Shape;1507;p41"/>
            <p:cNvSpPr/>
            <p:nvPr/>
          </p:nvSpPr>
          <p:spPr>
            <a:xfrm>
              <a:off x="317375" y="1481175"/>
              <a:ext cx="101025" cy="192550"/>
            </a:xfrm>
            <a:custGeom>
              <a:avLst/>
              <a:gdLst/>
              <a:ahLst/>
              <a:cxnLst/>
              <a:rect l="l" t="t" r="r" b="b"/>
              <a:pathLst>
                <a:path w="4041" h="7702" extrusionOk="0">
                  <a:moveTo>
                    <a:pt x="3958" y="0"/>
                  </a:moveTo>
                  <a:cubicBezTo>
                    <a:pt x="3937" y="0"/>
                    <a:pt x="3913" y="7"/>
                    <a:pt x="3893" y="20"/>
                  </a:cubicBezTo>
                  <a:cubicBezTo>
                    <a:pt x="3893" y="20"/>
                    <a:pt x="3880" y="47"/>
                    <a:pt x="3826" y="87"/>
                  </a:cubicBezTo>
                  <a:cubicBezTo>
                    <a:pt x="3786" y="127"/>
                    <a:pt x="3705" y="194"/>
                    <a:pt x="3625" y="274"/>
                  </a:cubicBezTo>
                  <a:cubicBezTo>
                    <a:pt x="3586" y="315"/>
                    <a:pt x="3545" y="368"/>
                    <a:pt x="3491" y="422"/>
                  </a:cubicBezTo>
                  <a:cubicBezTo>
                    <a:pt x="3438" y="475"/>
                    <a:pt x="3384" y="529"/>
                    <a:pt x="3331" y="595"/>
                  </a:cubicBezTo>
                  <a:cubicBezTo>
                    <a:pt x="3277" y="649"/>
                    <a:pt x="3224" y="716"/>
                    <a:pt x="3170" y="796"/>
                  </a:cubicBezTo>
                  <a:cubicBezTo>
                    <a:pt x="3104" y="863"/>
                    <a:pt x="3051" y="943"/>
                    <a:pt x="2983" y="1023"/>
                  </a:cubicBezTo>
                  <a:cubicBezTo>
                    <a:pt x="2930" y="1103"/>
                    <a:pt x="2863" y="1184"/>
                    <a:pt x="2810" y="1278"/>
                  </a:cubicBezTo>
                  <a:cubicBezTo>
                    <a:pt x="2742" y="1371"/>
                    <a:pt x="2676" y="1465"/>
                    <a:pt x="2622" y="1558"/>
                  </a:cubicBezTo>
                  <a:cubicBezTo>
                    <a:pt x="2555" y="1652"/>
                    <a:pt x="2489" y="1759"/>
                    <a:pt x="2421" y="1866"/>
                  </a:cubicBezTo>
                  <a:cubicBezTo>
                    <a:pt x="2355" y="1959"/>
                    <a:pt x="2301" y="2066"/>
                    <a:pt x="2234" y="2187"/>
                  </a:cubicBezTo>
                  <a:cubicBezTo>
                    <a:pt x="2114" y="2401"/>
                    <a:pt x="1980" y="2628"/>
                    <a:pt x="1859" y="2869"/>
                  </a:cubicBezTo>
                  <a:cubicBezTo>
                    <a:pt x="1740" y="3097"/>
                    <a:pt x="1619" y="3338"/>
                    <a:pt x="1499" y="3578"/>
                  </a:cubicBezTo>
                  <a:cubicBezTo>
                    <a:pt x="1271" y="4073"/>
                    <a:pt x="1071" y="4568"/>
                    <a:pt x="884" y="5036"/>
                  </a:cubicBezTo>
                  <a:cubicBezTo>
                    <a:pt x="696" y="5491"/>
                    <a:pt x="536" y="5946"/>
                    <a:pt x="402" y="6320"/>
                  </a:cubicBezTo>
                  <a:cubicBezTo>
                    <a:pt x="268" y="6695"/>
                    <a:pt x="174" y="7016"/>
                    <a:pt x="108" y="7244"/>
                  </a:cubicBezTo>
                  <a:cubicBezTo>
                    <a:pt x="40" y="7470"/>
                    <a:pt x="1" y="7604"/>
                    <a:pt x="1" y="7604"/>
                  </a:cubicBezTo>
                  <a:cubicBezTo>
                    <a:pt x="1" y="7645"/>
                    <a:pt x="14" y="7684"/>
                    <a:pt x="54" y="7698"/>
                  </a:cubicBezTo>
                  <a:cubicBezTo>
                    <a:pt x="61" y="7701"/>
                    <a:pt x="68" y="7702"/>
                    <a:pt x="76" y="7702"/>
                  </a:cubicBezTo>
                  <a:cubicBezTo>
                    <a:pt x="111" y="7702"/>
                    <a:pt x="150" y="7678"/>
                    <a:pt x="161" y="7645"/>
                  </a:cubicBezTo>
                  <a:cubicBezTo>
                    <a:pt x="161" y="7645"/>
                    <a:pt x="201" y="7524"/>
                    <a:pt x="281" y="7310"/>
                  </a:cubicBezTo>
                  <a:cubicBezTo>
                    <a:pt x="361" y="7083"/>
                    <a:pt x="495" y="6775"/>
                    <a:pt x="629" y="6400"/>
                  </a:cubicBezTo>
                  <a:cubicBezTo>
                    <a:pt x="777" y="6026"/>
                    <a:pt x="950" y="5598"/>
                    <a:pt x="1151" y="5143"/>
                  </a:cubicBezTo>
                  <a:cubicBezTo>
                    <a:pt x="1244" y="4916"/>
                    <a:pt x="1351" y="4675"/>
                    <a:pt x="1445" y="4435"/>
                  </a:cubicBezTo>
                  <a:cubicBezTo>
                    <a:pt x="1552" y="4194"/>
                    <a:pt x="1672" y="3953"/>
                    <a:pt x="1779" y="3712"/>
                  </a:cubicBezTo>
                  <a:cubicBezTo>
                    <a:pt x="1900" y="3471"/>
                    <a:pt x="2007" y="3231"/>
                    <a:pt x="2127" y="3003"/>
                  </a:cubicBezTo>
                  <a:cubicBezTo>
                    <a:pt x="2248" y="2762"/>
                    <a:pt x="2368" y="2535"/>
                    <a:pt x="2489" y="2321"/>
                  </a:cubicBezTo>
                  <a:cubicBezTo>
                    <a:pt x="2609" y="2107"/>
                    <a:pt x="2716" y="1893"/>
                    <a:pt x="2836" y="1706"/>
                  </a:cubicBezTo>
                  <a:cubicBezTo>
                    <a:pt x="2903" y="1599"/>
                    <a:pt x="2956" y="1505"/>
                    <a:pt x="3010" y="1424"/>
                  </a:cubicBezTo>
                  <a:cubicBezTo>
                    <a:pt x="3077" y="1331"/>
                    <a:pt x="3131" y="1251"/>
                    <a:pt x="3184" y="1157"/>
                  </a:cubicBezTo>
                  <a:cubicBezTo>
                    <a:pt x="3238" y="1077"/>
                    <a:pt x="3291" y="1010"/>
                    <a:pt x="3345" y="930"/>
                  </a:cubicBezTo>
                  <a:cubicBezTo>
                    <a:pt x="3398" y="863"/>
                    <a:pt x="3452" y="782"/>
                    <a:pt x="3505" y="729"/>
                  </a:cubicBezTo>
                  <a:cubicBezTo>
                    <a:pt x="3545" y="662"/>
                    <a:pt x="3598" y="609"/>
                    <a:pt x="3639" y="542"/>
                  </a:cubicBezTo>
                  <a:cubicBezTo>
                    <a:pt x="3679" y="502"/>
                    <a:pt x="3732" y="448"/>
                    <a:pt x="3759" y="408"/>
                  </a:cubicBezTo>
                  <a:cubicBezTo>
                    <a:pt x="3839" y="315"/>
                    <a:pt x="3907" y="247"/>
                    <a:pt x="3946" y="208"/>
                  </a:cubicBezTo>
                  <a:lnTo>
                    <a:pt x="4014" y="140"/>
                  </a:lnTo>
                  <a:cubicBezTo>
                    <a:pt x="4040" y="101"/>
                    <a:pt x="4040" y="60"/>
                    <a:pt x="4014" y="20"/>
                  </a:cubicBezTo>
                  <a:cubicBezTo>
                    <a:pt x="4000" y="7"/>
                    <a:pt x="3980" y="0"/>
                    <a:pt x="3958"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1508" name="Google Shape;1508;p41"/>
            <p:cNvSpPr/>
            <p:nvPr/>
          </p:nvSpPr>
          <p:spPr>
            <a:xfrm>
              <a:off x="363850" y="1517700"/>
              <a:ext cx="74925" cy="38325"/>
            </a:xfrm>
            <a:custGeom>
              <a:avLst/>
              <a:gdLst/>
              <a:ahLst/>
              <a:cxnLst/>
              <a:rect l="l" t="t" r="r" b="b"/>
              <a:pathLst>
                <a:path w="2997" h="1533" extrusionOk="0">
                  <a:moveTo>
                    <a:pt x="2900" y="0"/>
                  </a:moveTo>
                  <a:cubicBezTo>
                    <a:pt x="2892" y="0"/>
                    <a:pt x="2884" y="2"/>
                    <a:pt x="2877" y="4"/>
                  </a:cubicBezTo>
                  <a:cubicBezTo>
                    <a:pt x="2877" y="4"/>
                    <a:pt x="2690" y="70"/>
                    <a:pt x="2422" y="177"/>
                  </a:cubicBezTo>
                  <a:cubicBezTo>
                    <a:pt x="2274" y="245"/>
                    <a:pt x="2114" y="311"/>
                    <a:pt x="1953" y="379"/>
                  </a:cubicBezTo>
                  <a:cubicBezTo>
                    <a:pt x="1780" y="459"/>
                    <a:pt x="1606" y="539"/>
                    <a:pt x="1432" y="632"/>
                  </a:cubicBezTo>
                  <a:cubicBezTo>
                    <a:pt x="1071" y="807"/>
                    <a:pt x="723" y="980"/>
                    <a:pt x="469" y="1128"/>
                  </a:cubicBezTo>
                  <a:cubicBezTo>
                    <a:pt x="202" y="1274"/>
                    <a:pt x="41" y="1381"/>
                    <a:pt x="41" y="1381"/>
                  </a:cubicBezTo>
                  <a:cubicBezTo>
                    <a:pt x="14" y="1395"/>
                    <a:pt x="0" y="1435"/>
                    <a:pt x="0" y="1475"/>
                  </a:cubicBezTo>
                  <a:cubicBezTo>
                    <a:pt x="23" y="1508"/>
                    <a:pt x="54" y="1532"/>
                    <a:pt x="87" y="1532"/>
                  </a:cubicBezTo>
                  <a:cubicBezTo>
                    <a:pt x="94" y="1532"/>
                    <a:pt x="101" y="1531"/>
                    <a:pt x="108" y="1529"/>
                  </a:cubicBezTo>
                  <a:cubicBezTo>
                    <a:pt x="108" y="1529"/>
                    <a:pt x="295" y="1462"/>
                    <a:pt x="576" y="1342"/>
                  </a:cubicBezTo>
                  <a:cubicBezTo>
                    <a:pt x="844" y="1235"/>
                    <a:pt x="1204" y="1074"/>
                    <a:pt x="1566" y="900"/>
                  </a:cubicBezTo>
                  <a:cubicBezTo>
                    <a:pt x="1739" y="819"/>
                    <a:pt x="1914" y="726"/>
                    <a:pt x="2074" y="646"/>
                  </a:cubicBezTo>
                  <a:cubicBezTo>
                    <a:pt x="2248" y="566"/>
                    <a:pt x="2395" y="472"/>
                    <a:pt x="2529" y="405"/>
                  </a:cubicBezTo>
                  <a:cubicBezTo>
                    <a:pt x="2783" y="258"/>
                    <a:pt x="2943" y="151"/>
                    <a:pt x="2943" y="151"/>
                  </a:cubicBezTo>
                  <a:cubicBezTo>
                    <a:pt x="2984" y="138"/>
                    <a:pt x="2997" y="97"/>
                    <a:pt x="2984" y="58"/>
                  </a:cubicBezTo>
                  <a:cubicBezTo>
                    <a:pt x="2973" y="24"/>
                    <a:pt x="2935" y="0"/>
                    <a:pt x="2900"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1509" name="Google Shape;1509;p41"/>
            <p:cNvSpPr/>
            <p:nvPr/>
          </p:nvSpPr>
          <p:spPr>
            <a:xfrm>
              <a:off x="320050" y="1528400"/>
              <a:ext cx="20100" cy="92075"/>
            </a:xfrm>
            <a:custGeom>
              <a:avLst/>
              <a:gdLst/>
              <a:ahLst/>
              <a:cxnLst/>
              <a:rect l="l" t="t" r="r" b="b"/>
              <a:pathLst>
                <a:path w="804" h="3683" extrusionOk="0">
                  <a:moveTo>
                    <a:pt x="97" y="0"/>
                  </a:moveTo>
                  <a:cubicBezTo>
                    <a:pt x="91" y="0"/>
                    <a:pt x="86" y="2"/>
                    <a:pt x="81" y="4"/>
                  </a:cubicBezTo>
                  <a:cubicBezTo>
                    <a:pt x="27" y="4"/>
                    <a:pt x="1" y="58"/>
                    <a:pt x="14" y="97"/>
                  </a:cubicBezTo>
                  <a:cubicBezTo>
                    <a:pt x="14" y="97"/>
                    <a:pt x="14" y="151"/>
                    <a:pt x="40" y="258"/>
                  </a:cubicBezTo>
                  <a:cubicBezTo>
                    <a:pt x="54" y="298"/>
                    <a:pt x="67" y="365"/>
                    <a:pt x="81" y="432"/>
                  </a:cubicBezTo>
                  <a:cubicBezTo>
                    <a:pt x="81" y="498"/>
                    <a:pt x="94" y="566"/>
                    <a:pt x="108" y="646"/>
                  </a:cubicBezTo>
                  <a:cubicBezTo>
                    <a:pt x="161" y="980"/>
                    <a:pt x="228" y="1422"/>
                    <a:pt x="308" y="1863"/>
                  </a:cubicBezTo>
                  <a:cubicBezTo>
                    <a:pt x="335" y="2077"/>
                    <a:pt x="375" y="2305"/>
                    <a:pt x="415" y="2505"/>
                  </a:cubicBezTo>
                  <a:cubicBezTo>
                    <a:pt x="442" y="2612"/>
                    <a:pt x="456" y="2706"/>
                    <a:pt x="468" y="2799"/>
                  </a:cubicBezTo>
                  <a:cubicBezTo>
                    <a:pt x="495" y="2893"/>
                    <a:pt x="509" y="2986"/>
                    <a:pt x="522" y="3067"/>
                  </a:cubicBezTo>
                  <a:cubicBezTo>
                    <a:pt x="563" y="3241"/>
                    <a:pt x="589" y="3375"/>
                    <a:pt x="616" y="3468"/>
                  </a:cubicBezTo>
                  <a:cubicBezTo>
                    <a:pt x="629" y="3562"/>
                    <a:pt x="643" y="3616"/>
                    <a:pt x="643" y="3616"/>
                  </a:cubicBezTo>
                  <a:cubicBezTo>
                    <a:pt x="656" y="3655"/>
                    <a:pt x="682" y="3682"/>
                    <a:pt x="723" y="3682"/>
                  </a:cubicBezTo>
                  <a:cubicBezTo>
                    <a:pt x="777" y="3682"/>
                    <a:pt x="803" y="3642"/>
                    <a:pt x="803" y="3602"/>
                  </a:cubicBezTo>
                  <a:lnTo>
                    <a:pt x="803" y="3441"/>
                  </a:lnTo>
                  <a:cubicBezTo>
                    <a:pt x="789" y="3348"/>
                    <a:pt x="777" y="3200"/>
                    <a:pt x="763" y="3040"/>
                  </a:cubicBezTo>
                  <a:cubicBezTo>
                    <a:pt x="750" y="2867"/>
                    <a:pt x="723" y="2665"/>
                    <a:pt x="696" y="2465"/>
                  </a:cubicBezTo>
                  <a:cubicBezTo>
                    <a:pt x="670" y="2251"/>
                    <a:pt x="643" y="2023"/>
                    <a:pt x="602" y="1809"/>
                  </a:cubicBezTo>
                  <a:cubicBezTo>
                    <a:pt x="589" y="1702"/>
                    <a:pt x="563" y="1582"/>
                    <a:pt x="549" y="1475"/>
                  </a:cubicBezTo>
                  <a:cubicBezTo>
                    <a:pt x="522" y="1368"/>
                    <a:pt x="495" y="1261"/>
                    <a:pt x="482" y="1154"/>
                  </a:cubicBezTo>
                  <a:cubicBezTo>
                    <a:pt x="456" y="1047"/>
                    <a:pt x="442" y="953"/>
                    <a:pt x="415" y="860"/>
                  </a:cubicBezTo>
                  <a:cubicBezTo>
                    <a:pt x="388" y="766"/>
                    <a:pt x="361" y="673"/>
                    <a:pt x="349" y="593"/>
                  </a:cubicBezTo>
                  <a:cubicBezTo>
                    <a:pt x="322" y="498"/>
                    <a:pt x="295" y="432"/>
                    <a:pt x="281" y="365"/>
                  </a:cubicBezTo>
                  <a:cubicBezTo>
                    <a:pt x="254" y="298"/>
                    <a:pt x="242" y="245"/>
                    <a:pt x="215" y="191"/>
                  </a:cubicBezTo>
                  <a:cubicBezTo>
                    <a:pt x="188" y="97"/>
                    <a:pt x="161" y="58"/>
                    <a:pt x="161" y="58"/>
                  </a:cubicBezTo>
                  <a:cubicBezTo>
                    <a:pt x="150" y="24"/>
                    <a:pt x="121" y="0"/>
                    <a:pt x="97"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1510" name="Google Shape;1510;p41"/>
            <p:cNvSpPr/>
            <p:nvPr/>
          </p:nvSpPr>
          <p:spPr>
            <a:xfrm>
              <a:off x="394975" y="1439250"/>
              <a:ext cx="15725" cy="15850"/>
            </a:xfrm>
            <a:custGeom>
              <a:avLst/>
              <a:gdLst/>
              <a:ahLst/>
              <a:cxnLst/>
              <a:rect l="l" t="t" r="r" b="b"/>
              <a:pathLst>
                <a:path w="629" h="634" extrusionOk="0">
                  <a:moveTo>
                    <a:pt x="435" y="1"/>
                  </a:moveTo>
                  <a:cubicBezTo>
                    <a:pt x="373" y="1"/>
                    <a:pt x="317" y="37"/>
                    <a:pt x="280" y="92"/>
                  </a:cubicBezTo>
                  <a:cubicBezTo>
                    <a:pt x="283" y="87"/>
                    <a:pt x="284" y="85"/>
                    <a:pt x="283" y="85"/>
                  </a:cubicBezTo>
                  <a:cubicBezTo>
                    <a:pt x="280" y="85"/>
                    <a:pt x="254" y="119"/>
                    <a:pt x="254" y="119"/>
                  </a:cubicBezTo>
                  <a:lnTo>
                    <a:pt x="200" y="173"/>
                  </a:lnTo>
                  <a:lnTo>
                    <a:pt x="80" y="292"/>
                  </a:lnTo>
                  <a:cubicBezTo>
                    <a:pt x="0" y="373"/>
                    <a:pt x="0" y="494"/>
                    <a:pt x="80" y="574"/>
                  </a:cubicBezTo>
                  <a:cubicBezTo>
                    <a:pt x="120" y="614"/>
                    <a:pt x="170" y="634"/>
                    <a:pt x="220" y="634"/>
                  </a:cubicBezTo>
                  <a:cubicBezTo>
                    <a:pt x="270" y="634"/>
                    <a:pt x="321" y="614"/>
                    <a:pt x="361" y="574"/>
                  </a:cubicBezTo>
                  <a:cubicBezTo>
                    <a:pt x="468" y="480"/>
                    <a:pt x="548" y="360"/>
                    <a:pt x="601" y="226"/>
                  </a:cubicBezTo>
                  <a:cubicBezTo>
                    <a:pt x="628" y="146"/>
                    <a:pt x="589" y="66"/>
                    <a:pt x="521" y="25"/>
                  </a:cubicBezTo>
                  <a:cubicBezTo>
                    <a:pt x="492" y="8"/>
                    <a:pt x="463" y="1"/>
                    <a:pt x="435"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1" name="Google Shape;1511;p41"/>
            <p:cNvSpPr/>
            <p:nvPr/>
          </p:nvSpPr>
          <p:spPr>
            <a:xfrm>
              <a:off x="376975" y="1469650"/>
              <a:ext cx="13325" cy="17400"/>
            </a:xfrm>
            <a:custGeom>
              <a:avLst/>
              <a:gdLst/>
              <a:ahLst/>
              <a:cxnLst/>
              <a:rect l="l" t="t" r="r" b="b"/>
              <a:pathLst>
                <a:path w="533" h="696" extrusionOk="0">
                  <a:moveTo>
                    <a:pt x="418" y="1"/>
                  </a:moveTo>
                  <a:cubicBezTo>
                    <a:pt x="385" y="1"/>
                    <a:pt x="352" y="17"/>
                    <a:pt x="332" y="53"/>
                  </a:cubicBezTo>
                  <a:cubicBezTo>
                    <a:pt x="278" y="134"/>
                    <a:pt x="225" y="200"/>
                    <a:pt x="158" y="280"/>
                  </a:cubicBezTo>
                  <a:cubicBezTo>
                    <a:pt x="91" y="360"/>
                    <a:pt x="24" y="441"/>
                    <a:pt x="11" y="562"/>
                  </a:cubicBezTo>
                  <a:cubicBezTo>
                    <a:pt x="1" y="644"/>
                    <a:pt x="78" y="695"/>
                    <a:pt x="151" y="695"/>
                  </a:cubicBezTo>
                  <a:cubicBezTo>
                    <a:pt x="173" y="695"/>
                    <a:pt x="194" y="691"/>
                    <a:pt x="212" y="682"/>
                  </a:cubicBezTo>
                  <a:cubicBezTo>
                    <a:pt x="319" y="628"/>
                    <a:pt x="372" y="535"/>
                    <a:pt x="426" y="441"/>
                  </a:cubicBezTo>
                  <a:cubicBezTo>
                    <a:pt x="492" y="334"/>
                    <a:pt x="533" y="227"/>
                    <a:pt x="533" y="107"/>
                  </a:cubicBezTo>
                  <a:cubicBezTo>
                    <a:pt x="524" y="41"/>
                    <a:pt x="471" y="1"/>
                    <a:pt x="418"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2" name="Google Shape;1512;p41"/>
            <p:cNvSpPr/>
            <p:nvPr/>
          </p:nvSpPr>
          <p:spPr>
            <a:xfrm>
              <a:off x="397950" y="1462875"/>
              <a:ext cx="13500" cy="12550"/>
            </a:xfrm>
            <a:custGeom>
              <a:avLst/>
              <a:gdLst/>
              <a:ahLst/>
              <a:cxnLst/>
              <a:rect l="l" t="t" r="r" b="b"/>
              <a:pathLst>
                <a:path w="540" h="502" extrusionOk="0">
                  <a:moveTo>
                    <a:pt x="406" y="1"/>
                  </a:moveTo>
                  <a:cubicBezTo>
                    <a:pt x="387" y="1"/>
                    <a:pt x="368" y="5"/>
                    <a:pt x="349" y="16"/>
                  </a:cubicBezTo>
                  <a:cubicBezTo>
                    <a:pt x="282" y="43"/>
                    <a:pt x="215" y="84"/>
                    <a:pt x="149" y="123"/>
                  </a:cubicBezTo>
                  <a:cubicBezTo>
                    <a:pt x="54" y="203"/>
                    <a:pt x="1" y="324"/>
                    <a:pt x="68" y="431"/>
                  </a:cubicBezTo>
                  <a:cubicBezTo>
                    <a:pt x="90" y="475"/>
                    <a:pt x="139" y="501"/>
                    <a:pt x="186" y="501"/>
                  </a:cubicBezTo>
                  <a:cubicBezTo>
                    <a:pt x="196" y="501"/>
                    <a:pt x="205" y="500"/>
                    <a:pt x="215" y="498"/>
                  </a:cubicBezTo>
                  <a:cubicBezTo>
                    <a:pt x="256" y="471"/>
                    <a:pt x="295" y="458"/>
                    <a:pt x="336" y="405"/>
                  </a:cubicBezTo>
                  <a:cubicBezTo>
                    <a:pt x="349" y="378"/>
                    <a:pt x="375" y="337"/>
                    <a:pt x="389" y="310"/>
                  </a:cubicBezTo>
                  <a:cubicBezTo>
                    <a:pt x="429" y="257"/>
                    <a:pt x="456" y="203"/>
                    <a:pt x="496" y="150"/>
                  </a:cubicBezTo>
                  <a:cubicBezTo>
                    <a:pt x="539" y="76"/>
                    <a:pt x="479" y="1"/>
                    <a:pt x="406"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3" name="Google Shape;1513;p41"/>
            <p:cNvSpPr/>
            <p:nvPr/>
          </p:nvSpPr>
          <p:spPr>
            <a:xfrm>
              <a:off x="301325" y="1492875"/>
              <a:ext cx="7375" cy="12900"/>
            </a:xfrm>
            <a:custGeom>
              <a:avLst/>
              <a:gdLst/>
              <a:ahLst/>
              <a:cxnLst/>
              <a:rect l="l" t="t" r="r" b="b"/>
              <a:pathLst>
                <a:path w="295" h="516" extrusionOk="0">
                  <a:moveTo>
                    <a:pt x="143" y="1"/>
                  </a:moveTo>
                  <a:cubicBezTo>
                    <a:pt x="104" y="1"/>
                    <a:pt x="68" y="21"/>
                    <a:pt x="54" y="61"/>
                  </a:cubicBezTo>
                  <a:cubicBezTo>
                    <a:pt x="27" y="141"/>
                    <a:pt x="27" y="207"/>
                    <a:pt x="13" y="288"/>
                  </a:cubicBezTo>
                  <a:cubicBezTo>
                    <a:pt x="1" y="382"/>
                    <a:pt x="13" y="515"/>
                    <a:pt x="147" y="515"/>
                  </a:cubicBezTo>
                  <a:cubicBezTo>
                    <a:pt x="268" y="515"/>
                    <a:pt x="295" y="382"/>
                    <a:pt x="281" y="288"/>
                  </a:cubicBezTo>
                  <a:cubicBezTo>
                    <a:pt x="268" y="207"/>
                    <a:pt x="254" y="141"/>
                    <a:pt x="241" y="61"/>
                  </a:cubicBezTo>
                  <a:cubicBezTo>
                    <a:pt x="221" y="21"/>
                    <a:pt x="181" y="1"/>
                    <a:pt x="143"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4" name="Google Shape;1514;p41"/>
            <p:cNvSpPr/>
            <p:nvPr/>
          </p:nvSpPr>
          <p:spPr>
            <a:xfrm>
              <a:off x="300975" y="1518025"/>
              <a:ext cx="8050" cy="12500"/>
            </a:xfrm>
            <a:custGeom>
              <a:avLst/>
              <a:gdLst/>
              <a:ahLst/>
              <a:cxnLst/>
              <a:rect l="l" t="t" r="r" b="b"/>
              <a:pathLst>
                <a:path w="322" h="500" extrusionOk="0">
                  <a:moveTo>
                    <a:pt x="162" y="1"/>
                  </a:moveTo>
                  <a:cubicBezTo>
                    <a:pt x="122" y="1"/>
                    <a:pt x="82" y="24"/>
                    <a:pt x="68" y="71"/>
                  </a:cubicBezTo>
                  <a:cubicBezTo>
                    <a:pt x="41" y="152"/>
                    <a:pt x="27" y="232"/>
                    <a:pt x="15" y="312"/>
                  </a:cubicBezTo>
                  <a:cubicBezTo>
                    <a:pt x="1" y="405"/>
                    <a:pt x="54" y="499"/>
                    <a:pt x="161" y="499"/>
                  </a:cubicBezTo>
                  <a:cubicBezTo>
                    <a:pt x="268" y="499"/>
                    <a:pt x="322" y="405"/>
                    <a:pt x="309" y="312"/>
                  </a:cubicBezTo>
                  <a:cubicBezTo>
                    <a:pt x="282" y="232"/>
                    <a:pt x="268" y="152"/>
                    <a:pt x="255" y="71"/>
                  </a:cubicBezTo>
                  <a:cubicBezTo>
                    <a:pt x="242" y="24"/>
                    <a:pt x="202" y="1"/>
                    <a:pt x="162"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5" name="Google Shape;1515;p41"/>
            <p:cNvSpPr/>
            <p:nvPr/>
          </p:nvSpPr>
          <p:spPr>
            <a:xfrm>
              <a:off x="310025" y="1502600"/>
              <a:ext cx="11050" cy="14950"/>
            </a:xfrm>
            <a:custGeom>
              <a:avLst/>
              <a:gdLst/>
              <a:ahLst/>
              <a:cxnLst/>
              <a:rect l="l" t="t" r="r" b="b"/>
              <a:pathLst>
                <a:path w="442" h="598" extrusionOk="0">
                  <a:moveTo>
                    <a:pt x="172" y="1"/>
                  </a:moveTo>
                  <a:cubicBezTo>
                    <a:pt x="149" y="1"/>
                    <a:pt x="125" y="7"/>
                    <a:pt x="107" y="19"/>
                  </a:cubicBezTo>
                  <a:cubicBezTo>
                    <a:pt x="54" y="46"/>
                    <a:pt x="40" y="100"/>
                    <a:pt x="54" y="139"/>
                  </a:cubicBezTo>
                  <a:cubicBezTo>
                    <a:pt x="67" y="300"/>
                    <a:pt x="0" y="448"/>
                    <a:pt x="120" y="567"/>
                  </a:cubicBezTo>
                  <a:cubicBezTo>
                    <a:pt x="147" y="588"/>
                    <a:pt x="177" y="598"/>
                    <a:pt x="208" y="598"/>
                  </a:cubicBezTo>
                  <a:cubicBezTo>
                    <a:pt x="238" y="598"/>
                    <a:pt x="268" y="588"/>
                    <a:pt x="295" y="567"/>
                  </a:cubicBezTo>
                  <a:cubicBezTo>
                    <a:pt x="441" y="434"/>
                    <a:pt x="361" y="166"/>
                    <a:pt x="241" y="32"/>
                  </a:cubicBezTo>
                  <a:cubicBezTo>
                    <a:pt x="227" y="11"/>
                    <a:pt x="200" y="1"/>
                    <a:pt x="172"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6" name="Google Shape;1516;p41"/>
            <p:cNvSpPr/>
            <p:nvPr/>
          </p:nvSpPr>
          <p:spPr>
            <a:xfrm>
              <a:off x="287275" y="1547925"/>
              <a:ext cx="10375" cy="13875"/>
            </a:xfrm>
            <a:custGeom>
              <a:avLst/>
              <a:gdLst/>
              <a:ahLst/>
              <a:cxnLst/>
              <a:rect l="l" t="t" r="r" b="b"/>
              <a:pathLst>
                <a:path w="415" h="555" extrusionOk="0">
                  <a:moveTo>
                    <a:pt x="105" y="0"/>
                  </a:moveTo>
                  <a:cubicBezTo>
                    <a:pt x="68" y="0"/>
                    <a:pt x="34" y="20"/>
                    <a:pt x="28" y="65"/>
                  </a:cubicBezTo>
                  <a:cubicBezTo>
                    <a:pt x="1" y="172"/>
                    <a:pt x="14" y="266"/>
                    <a:pt x="54" y="373"/>
                  </a:cubicBezTo>
                  <a:cubicBezTo>
                    <a:pt x="89" y="443"/>
                    <a:pt x="175" y="554"/>
                    <a:pt x="267" y="554"/>
                  </a:cubicBezTo>
                  <a:cubicBezTo>
                    <a:pt x="281" y="554"/>
                    <a:pt x="294" y="552"/>
                    <a:pt x="308" y="547"/>
                  </a:cubicBezTo>
                  <a:cubicBezTo>
                    <a:pt x="415" y="507"/>
                    <a:pt x="388" y="400"/>
                    <a:pt x="349" y="320"/>
                  </a:cubicBezTo>
                  <a:cubicBezTo>
                    <a:pt x="335" y="266"/>
                    <a:pt x="295" y="240"/>
                    <a:pt x="268" y="199"/>
                  </a:cubicBezTo>
                  <a:cubicBezTo>
                    <a:pt x="242" y="159"/>
                    <a:pt x="215" y="106"/>
                    <a:pt x="201" y="65"/>
                  </a:cubicBezTo>
                  <a:cubicBezTo>
                    <a:pt x="187" y="24"/>
                    <a:pt x="144" y="0"/>
                    <a:pt x="105" y="0"/>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7" name="Google Shape;1517;p41"/>
            <p:cNvSpPr/>
            <p:nvPr/>
          </p:nvSpPr>
          <p:spPr>
            <a:xfrm>
              <a:off x="303575" y="1572225"/>
              <a:ext cx="10800" cy="13200"/>
            </a:xfrm>
            <a:custGeom>
              <a:avLst/>
              <a:gdLst/>
              <a:ahLst/>
              <a:cxnLst/>
              <a:rect l="l" t="t" r="r" b="b"/>
              <a:pathLst>
                <a:path w="432" h="528" extrusionOk="0">
                  <a:moveTo>
                    <a:pt x="100" y="1"/>
                  </a:moveTo>
                  <a:cubicBezTo>
                    <a:pt x="49" y="1"/>
                    <a:pt x="1" y="42"/>
                    <a:pt x="18" y="110"/>
                  </a:cubicBezTo>
                  <a:cubicBezTo>
                    <a:pt x="57" y="231"/>
                    <a:pt x="71" y="351"/>
                    <a:pt x="151" y="458"/>
                  </a:cubicBezTo>
                  <a:cubicBezTo>
                    <a:pt x="190" y="496"/>
                    <a:pt x="235" y="528"/>
                    <a:pt x="282" y="528"/>
                  </a:cubicBezTo>
                  <a:cubicBezTo>
                    <a:pt x="300" y="528"/>
                    <a:pt x="320" y="523"/>
                    <a:pt x="339" y="511"/>
                  </a:cubicBezTo>
                  <a:cubicBezTo>
                    <a:pt x="419" y="458"/>
                    <a:pt x="432" y="351"/>
                    <a:pt x="365" y="297"/>
                  </a:cubicBezTo>
                  <a:cubicBezTo>
                    <a:pt x="285" y="217"/>
                    <a:pt x="232" y="124"/>
                    <a:pt x="178" y="44"/>
                  </a:cubicBezTo>
                  <a:cubicBezTo>
                    <a:pt x="159" y="14"/>
                    <a:pt x="129" y="1"/>
                    <a:pt x="100"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8" name="Google Shape;1518;p41"/>
            <p:cNvSpPr/>
            <p:nvPr/>
          </p:nvSpPr>
          <p:spPr>
            <a:xfrm>
              <a:off x="330400" y="1491225"/>
              <a:ext cx="10425" cy="14625"/>
            </a:xfrm>
            <a:custGeom>
              <a:avLst/>
              <a:gdLst/>
              <a:ahLst/>
              <a:cxnLst/>
              <a:rect l="l" t="t" r="r" b="b"/>
              <a:pathLst>
                <a:path w="417" h="585" extrusionOk="0">
                  <a:moveTo>
                    <a:pt x="130" y="0"/>
                  </a:moveTo>
                  <a:cubicBezTo>
                    <a:pt x="68" y="0"/>
                    <a:pt x="5" y="41"/>
                    <a:pt x="15" y="113"/>
                  </a:cubicBezTo>
                  <a:cubicBezTo>
                    <a:pt x="28" y="180"/>
                    <a:pt x="1" y="247"/>
                    <a:pt x="1" y="314"/>
                  </a:cubicBezTo>
                  <a:cubicBezTo>
                    <a:pt x="1" y="394"/>
                    <a:pt x="42" y="501"/>
                    <a:pt x="95" y="555"/>
                  </a:cubicBezTo>
                  <a:cubicBezTo>
                    <a:pt x="122" y="575"/>
                    <a:pt x="149" y="584"/>
                    <a:pt x="174" y="584"/>
                  </a:cubicBezTo>
                  <a:cubicBezTo>
                    <a:pt x="199" y="584"/>
                    <a:pt x="222" y="575"/>
                    <a:pt x="242" y="555"/>
                  </a:cubicBezTo>
                  <a:cubicBezTo>
                    <a:pt x="416" y="407"/>
                    <a:pt x="336" y="166"/>
                    <a:pt x="215" y="33"/>
                  </a:cubicBezTo>
                  <a:cubicBezTo>
                    <a:pt x="193" y="10"/>
                    <a:pt x="162" y="0"/>
                    <a:pt x="130" y="0"/>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19" name="Google Shape;1519;p41"/>
            <p:cNvSpPr/>
            <p:nvPr/>
          </p:nvSpPr>
          <p:spPr>
            <a:xfrm>
              <a:off x="332425" y="1519450"/>
              <a:ext cx="9725" cy="11750"/>
            </a:xfrm>
            <a:custGeom>
              <a:avLst/>
              <a:gdLst/>
              <a:ahLst/>
              <a:cxnLst/>
              <a:rect l="l" t="t" r="r" b="b"/>
              <a:pathLst>
                <a:path w="389" h="470" extrusionOk="0">
                  <a:moveTo>
                    <a:pt x="146" y="0"/>
                  </a:moveTo>
                  <a:cubicBezTo>
                    <a:pt x="109" y="0"/>
                    <a:pt x="66" y="15"/>
                    <a:pt x="41" y="41"/>
                  </a:cubicBezTo>
                  <a:cubicBezTo>
                    <a:pt x="0" y="81"/>
                    <a:pt x="0" y="134"/>
                    <a:pt x="27" y="188"/>
                  </a:cubicBezTo>
                  <a:cubicBezTo>
                    <a:pt x="27" y="197"/>
                    <a:pt x="21" y="225"/>
                    <a:pt x="21" y="225"/>
                  </a:cubicBezTo>
                  <a:cubicBezTo>
                    <a:pt x="21" y="225"/>
                    <a:pt x="23" y="219"/>
                    <a:pt x="27" y="202"/>
                  </a:cubicBezTo>
                  <a:lnTo>
                    <a:pt x="27" y="202"/>
                  </a:lnTo>
                  <a:cubicBezTo>
                    <a:pt x="14" y="268"/>
                    <a:pt x="14" y="321"/>
                    <a:pt x="41" y="389"/>
                  </a:cubicBezTo>
                  <a:cubicBezTo>
                    <a:pt x="68" y="442"/>
                    <a:pt x="128" y="469"/>
                    <a:pt x="186" y="469"/>
                  </a:cubicBezTo>
                  <a:cubicBezTo>
                    <a:pt x="245" y="469"/>
                    <a:pt x="301" y="442"/>
                    <a:pt x="321" y="389"/>
                  </a:cubicBezTo>
                  <a:cubicBezTo>
                    <a:pt x="389" y="255"/>
                    <a:pt x="321" y="95"/>
                    <a:pt x="201" y="14"/>
                  </a:cubicBezTo>
                  <a:cubicBezTo>
                    <a:pt x="187" y="5"/>
                    <a:pt x="167" y="0"/>
                    <a:pt x="146" y="0"/>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0" name="Google Shape;1520;p41"/>
            <p:cNvSpPr/>
            <p:nvPr/>
          </p:nvSpPr>
          <p:spPr>
            <a:xfrm>
              <a:off x="375225" y="1621750"/>
              <a:ext cx="18350" cy="10475"/>
            </a:xfrm>
            <a:custGeom>
              <a:avLst/>
              <a:gdLst/>
              <a:ahLst/>
              <a:cxnLst/>
              <a:rect l="l" t="t" r="r" b="b"/>
              <a:pathLst>
                <a:path w="734" h="419" extrusionOk="0">
                  <a:moveTo>
                    <a:pt x="549" y="1"/>
                  </a:moveTo>
                  <a:cubicBezTo>
                    <a:pt x="544" y="1"/>
                    <a:pt x="540" y="1"/>
                    <a:pt x="535" y="2"/>
                  </a:cubicBezTo>
                  <a:cubicBezTo>
                    <a:pt x="415" y="15"/>
                    <a:pt x="348" y="55"/>
                    <a:pt x="241" y="109"/>
                  </a:cubicBezTo>
                  <a:cubicBezTo>
                    <a:pt x="175" y="149"/>
                    <a:pt x="54" y="189"/>
                    <a:pt x="14" y="269"/>
                  </a:cubicBezTo>
                  <a:cubicBezTo>
                    <a:pt x="0" y="283"/>
                    <a:pt x="0" y="310"/>
                    <a:pt x="14" y="336"/>
                  </a:cubicBezTo>
                  <a:cubicBezTo>
                    <a:pt x="81" y="417"/>
                    <a:pt x="201" y="417"/>
                    <a:pt x="295" y="417"/>
                  </a:cubicBezTo>
                  <a:cubicBezTo>
                    <a:pt x="310" y="418"/>
                    <a:pt x="325" y="419"/>
                    <a:pt x="340" y="419"/>
                  </a:cubicBezTo>
                  <a:cubicBezTo>
                    <a:pt x="480" y="419"/>
                    <a:pt x="597" y="363"/>
                    <a:pt x="669" y="242"/>
                  </a:cubicBezTo>
                  <a:cubicBezTo>
                    <a:pt x="734" y="153"/>
                    <a:pt x="662" y="1"/>
                    <a:pt x="549"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1" name="Google Shape;1521;p41"/>
            <p:cNvSpPr/>
            <p:nvPr/>
          </p:nvSpPr>
          <p:spPr>
            <a:xfrm>
              <a:off x="409325" y="1615075"/>
              <a:ext cx="16075" cy="11825"/>
            </a:xfrm>
            <a:custGeom>
              <a:avLst/>
              <a:gdLst/>
              <a:ahLst/>
              <a:cxnLst/>
              <a:rect l="l" t="t" r="r" b="b"/>
              <a:pathLst>
                <a:path w="643" h="473" extrusionOk="0">
                  <a:moveTo>
                    <a:pt x="125" y="154"/>
                  </a:moveTo>
                  <a:cubicBezTo>
                    <a:pt x="123" y="154"/>
                    <a:pt x="108" y="167"/>
                    <a:pt x="108" y="175"/>
                  </a:cubicBezTo>
                  <a:cubicBezTo>
                    <a:pt x="124" y="159"/>
                    <a:pt x="127" y="154"/>
                    <a:pt x="125" y="154"/>
                  </a:cubicBezTo>
                  <a:close/>
                  <a:moveTo>
                    <a:pt x="455" y="1"/>
                  </a:moveTo>
                  <a:cubicBezTo>
                    <a:pt x="354" y="1"/>
                    <a:pt x="277" y="37"/>
                    <a:pt x="201" y="97"/>
                  </a:cubicBezTo>
                  <a:lnTo>
                    <a:pt x="201" y="97"/>
                  </a:lnTo>
                  <a:cubicBezTo>
                    <a:pt x="195" y="100"/>
                    <a:pt x="175" y="113"/>
                    <a:pt x="175" y="122"/>
                  </a:cubicBezTo>
                  <a:cubicBezTo>
                    <a:pt x="148" y="135"/>
                    <a:pt x="134" y="149"/>
                    <a:pt x="108" y="175"/>
                  </a:cubicBezTo>
                  <a:cubicBezTo>
                    <a:pt x="81" y="188"/>
                    <a:pt x="68" y="202"/>
                    <a:pt x="54" y="215"/>
                  </a:cubicBezTo>
                  <a:cubicBezTo>
                    <a:pt x="1" y="269"/>
                    <a:pt x="1" y="363"/>
                    <a:pt x="54" y="416"/>
                  </a:cubicBezTo>
                  <a:cubicBezTo>
                    <a:pt x="95" y="457"/>
                    <a:pt x="144" y="472"/>
                    <a:pt x="193" y="472"/>
                  </a:cubicBezTo>
                  <a:cubicBezTo>
                    <a:pt x="257" y="472"/>
                    <a:pt x="323" y="446"/>
                    <a:pt x="375" y="416"/>
                  </a:cubicBezTo>
                  <a:cubicBezTo>
                    <a:pt x="429" y="402"/>
                    <a:pt x="469" y="363"/>
                    <a:pt x="509" y="336"/>
                  </a:cubicBezTo>
                  <a:cubicBezTo>
                    <a:pt x="536" y="309"/>
                    <a:pt x="562" y="269"/>
                    <a:pt x="576" y="229"/>
                  </a:cubicBezTo>
                  <a:cubicBezTo>
                    <a:pt x="643" y="135"/>
                    <a:pt x="562" y="15"/>
                    <a:pt x="455"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2" name="Google Shape;1522;p41"/>
            <p:cNvSpPr/>
            <p:nvPr/>
          </p:nvSpPr>
          <p:spPr>
            <a:xfrm>
              <a:off x="444450" y="1598000"/>
              <a:ext cx="14075" cy="10475"/>
            </a:xfrm>
            <a:custGeom>
              <a:avLst/>
              <a:gdLst/>
              <a:ahLst/>
              <a:cxnLst/>
              <a:rect l="l" t="t" r="r" b="b"/>
              <a:pathLst>
                <a:path w="563" h="419" extrusionOk="0">
                  <a:moveTo>
                    <a:pt x="363" y="0"/>
                  </a:moveTo>
                  <a:cubicBezTo>
                    <a:pt x="323" y="0"/>
                    <a:pt x="283" y="13"/>
                    <a:pt x="254" y="42"/>
                  </a:cubicBezTo>
                  <a:cubicBezTo>
                    <a:pt x="241" y="56"/>
                    <a:pt x="228" y="69"/>
                    <a:pt x="228" y="83"/>
                  </a:cubicBezTo>
                  <a:lnTo>
                    <a:pt x="201" y="109"/>
                  </a:lnTo>
                  <a:cubicBezTo>
                    <a:pt x="201" y="122"/>
                    <a:pt x="188" y="122"/>
                    <a:pt x="188" y="136"/>
                  </a:cubicBezTo>
                  <a:cubicBezTo>
                    <a:pt x="174" y="136"/>
                    <a:pt x="174" y="136"/>
                    <a:pt x="174" y="149"/>
                  </a:cubicBezTo>
                  <a:cubicBezTo>
                    <a:pt x="174" y="145"/>
                    <a:pt x="173" y="143"/>
                    <a:pt x="170" y="143"/>
                  </a:cubicBezTo>
                  <a:cubicBezTo>
                    <a:pt x="165" y="143"/>
                    <a:pt x="157" y="149"/>
                    <a:pt x="147" y="149"/>
                  </a:cubicBezTo>
                  <a:lnTo>
                    <a:pt x="147" y="163"/>
                  </a:lnTo>
                  <a:lnTo>
                    <a:pt x="121" y="163"/>
                  </a:lnTo>
                  <a:cubicBezTo>
                    <a:pt x="1" y="202"/>
                    <a:pt x="1" y="377"/>
                    <a:pt x="121" y="404"/>
                  </a:cubicBezTo>
                  <a:cubicBezTo>
                    <a:pt x="160" y="411"/>
                    <a:pt x="199" y="419"/>
                    <a:pt x="237" y="419"/>
                  </a:cubicBezTo>
                  <a:cubicBezTo>
                    <a:pt x="265" y="419"/>
                    <a:pt x="293" y="415"/>
                    <a:pt x="322" y="404"/>
                  </a:cubicBezTo>
                  <a:cubicBezTo>
                    <a:pt x="361" y="390"/>
                    <a:pt x="402" y="377"/>
                    <a:pt x="429" y="350"/>
                  </a:cubicBezTo>
                  <a:cubicBezTo>
                    <a:pt x="482" y="309"/>
                    <a:pt x="509" y="270"/>
                    <a:pt x="536" y="202"/>
                  </a:cubicBezTo>
                  <a:cubicBezTo>
                    <a:pt x="563" y="136"/>
                    <a:pt x="509" y="56"/>
                    <a:pt x="456" y="29"/>
                  </a:cubicBezTo>
                  <a:cubicBezTo>
                    <a:pt x="431" y="10"/>
                    <a:pt x="397" y="0"/>
                    <a:pt x="363" y="0"/>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3" name="Google Shape;1523;p41"/>
            <p:cNvSpPr/>
            <p:nvPr/>
          </p:nvSpPr>
          <p:spPr>
            <a:xfrm>
              <a:off x="420825" y="1594000"/>
              <a:ext cx="13600" cy="9125"/>
            </a:xfrm>
            <a:custGeom>
              <a:avLst/>
              <a:gdLst/>
              <a:ahLst/>
              <a:cxnLst/>
              <a:rect l="l" t="t" r="r" b="b"/>
              <a:pathLst>
                <a:path w="544" h="365" extrusionOk="0">
                  <a:moveTo>
                    <a:pt x="429" y="0"/>
                  </a:moveTo>
                  <a:cubicBezTo>
                    <a:pt x="423" y="0"/>
                    <a:pt x="417" y="1"/>
                    <a:pt x="411" y="2"/>
                  </a:cubicBezTo>
                  <a:lnTo>
                    <a:pt x="397" y="2"/>
                  </a:lnTo>
                  <a:cubicBezTo>
                    <a:pt x="330" y="2"/>
                    <a:pt x="277" y="41"/>
                    <a:pt x="250" y="109"/>
                  </a:cubicBezTo>
                  <a:cubicBezTo>
                    <a:pt x="250" y="122"/>
                    <a:pt x="197" y="162"/>
                    <a:pt x="183" y="175"/>
                  </a:cubicBezTo>
                  <a:cubicBezTo>
                    <a:pt x="143" y="216"/>
                    <a:pt x="102" y="243"/>
                    <a:pt x="63" y="255"/>
                  </a:cubicBezTo>
                  <a:cubicBezTo>
                    <a:pt x="1" y="293"/>
                    <a:pt x="30" y="364"/>
                    <a:pt x="87" y="364"/>
                  </a:cubicBezTo>
                  <a:cubicBezTo>
                    <a:pt x="92" y="364"/>
                    <a:pt x="97" y="364"/>
                    <a:pt x="102" y="362"/>
                  </a:cubicBezTo>
                  <a:cubicBezTo>
                    <a:pt x="156" y="362"/>
                    <a:pt x="223" y="350"/>
                    <a:pt x="277" y="336"/>
                  </a:cubicBezTo>
                  <a:cubicBezTo>
                    <a:pt x="330" y="323"/>
                    <a:pt x="384" y="296"/>
                    <a:pt x="437" y="282"/>
                  </a:cubicBezTo>
                  <a:cubicBezTo>
                    <a:pt x="477" y="269"/>
                    <a:pt x="531" y="229"/>
                    <a:pt x="531" y="175"/>
                  </a:cubicBezTo>
                  <a:lnTo>
                    <a:pt x="531" y="162"/>
                  </a:lnTo>
                  <a:cubicBezTo>
                    <a:pt x="543" y="87"/>
                    <a:pt x="509" y="0"/>
                    <a:pt x="429" y="0"/>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4" name="Google Shape;1524;p41"/>
            <p:cNvSpPr/>
            <p:nvPr/>
          </p:nvSpPr>
          <p:spPr>
            <a:xfrm>
              <a:off x="389625" y="1603825"/>
              <a:ext cx="17725" cy="9875"/>
            </a:xfrm>
            <a:custGeom>
              <a:avLst/>
              <a:gdLst/>
              <a:ahLst/>
              <a:cxnLst/>
              <a:rect l="l" t="t" r="r" b="b"/>
              <a:pathLst>
                <a:path w="709" h="395" extrusionOk="0">
                  <a:moveTo>
                    <a:pt x="527" y="1"/>
                  </a:moveTo>
                  <a:cubicBezTo>
                    <a:pt x="420" y="1"/>
                    <a:pt x="323" y="72"/>
                    <a:pt x="241" y="144"/>
                  </a:cubicBezTo>
                  <a:cubicBezTo>
                    <a:pt x="200" y="183"/>
                    <a:pt x="0" y="290"/>
                    <a:pt x="93" y="371"/>
                  </a:cubicBezTo>
                  <a:cubicBezTo>
                    <a:pt x="111" y="389"/>
                    <a:pt x="136" y="395"/>
                    <a:pt x="165" y="395"/>
                  </a:cubicBezTo>
                  <a:cubicBezTo>
                    <a:pt x="223" y="395"/>
                    <a:pt x="294" y="371"/>
                    <a:pt x="348" y="371"/>
                  </a:cubicBezTo>
                  <a:cubicBezTo>
                    <a:pt x="455" y="358"/>
                    <a:pt x="628" y="331"/>
                    <a:pt x="682" y="224"/>
                  </a:cubicBezTo>
                  <a:cubicBezTo>
                    <a:pt x="708" y="157"/>
                    <a:pt x="696" y="64"/>
                    <a:pt x="628" y="23"/>
                  </a:cubicBezTo>
                  <a:cubicBezTo>
                    <a:pt x="594" y="7"/>
                    <a:pt x="560" y="1"/>
                    <a:pt x="527"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5" name="Google Shape;1525;p41"/>
            <p:cNvSpPr/>
            <p:nvPr/>
          </p:nvSpPr>
          <p:spPr>
            <a:xfrm>
              <a:off x="432425" y="1564250"/>
              <a:ext cx="12050" cy="10800"/>
            </a:xfrm>
            <a:custGeom>
              <a:avLst/>
              <a:gdLst/>
              <a:ahLst/>
              <a:cxnLst/>
              <a:rect l="l" t="t" r="r" b="b"/>
              <a:pathLst>
                <a:path w="482" h="432" extrusionOk="0">
                  <a:moveTo>
                    <a:pt x="361" y="1"/>
                  </a:moveTo>
                  <a:cubicBezTo>
                    <a:pt x="321" y="15"/>
                    <a:pt x="294" y="15"/>
                    <a:pt x="268" y="28"/>
                  </a:cubicBezTo>
                  <a:cubicBezTo>
                    <a:pt x="214" y="41"/>
                    <a:pt x="187" y="68"/>
                    <a:pt x="161" y="95"/>
                  </a:cubicBezTo>
                  <a:cubicBezTo>
                    <a:pt x="134" y="108"/>
                    <a:pt x="120" y="148"/>
                    <a:pt x="93" y="161"/>
                  </a:cubicBezTo>
                  <a:lnTo>
                    <a:pt x="80" y="188"/>
                  </a:lnTo>
                  <a:lnTo>
                    <a:pt x="67" y="202"/>
                  </a:lnTo>
                  <a:cubicBezTo>
                    <a:pt x="27" y="242"/>
                    <a:pt x="0" y="282"/>
                    <a:pt x="13" y="336"/>
                  </a:cubicBezTo>
                  <a:cubicBezTo>
                    <a:pt x="25" y="393"/>
                    <a:pt x="77" y="432"/>
                    <a:pt x="134" y="432"/>
                  </a:cubicBezTo>
                  <a:cubicBezTo>
                    <a:pt x="143" y="432"/>
                    <a:pt x="152" y="431"/>
                    <a:pt x="161" y="429"/>
                  </a:cubicBezTo>
                  <a:lnTo>
                    <a:pt x="321" y="349"/>
                  </a:lnTo>
                  <a:cubicBezTo>
                    <a:pt x="348" y="322"/>
                    <a:pt x="361" y="295"/>
                    <a:pt x="388" y="268"/>
                  </a:cubicBezTo>
                  <a:lnTo>
                    <a:pt x="428" y="229"/>
                  </a:lnTo>
                  <a:lnTo>
                    <a:pt x="441" y="215"/>
                  </a:lnTo>
                  <a:cubicBezTo>
                    <a:pt x="468" y="175"/>
                    <a:pt x="482" y="135"/>
                    <a:pt x="468" y="95"/>
                  </a:cubicBezTo>
                  <a:cubicBezTo>
                    <a:pt x="455" y="41"/>
                    <a:pt x="414" y="1"/>
                    <a:pt x="361"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6" name="Google Shape;1526;p41"/>
            <p:cNvSpPr/>
            <p:nvPr/>
          </p:nvSpPr>
          <p:spPr>
            <a:xfrm>
              <a:off x="454600" y="1555825"/>
              <a:ext cx="10275" cy="8250"/>
            </a:xfrm>
            <a:custGeom>
              <a:avLst/>
              <a:gdLst/>
              <a:ahLst/>
              <a:cxnLst/>
              <a:rect l="l" t="t" r="r" b="b"/>
              <a:pathLst>
                <a:path w="411" h="330" extrusionOk="0">
                  <a:moveTo>
                    <a:pt x="101" y="86"/>
                  </a:moveTo>
                  <a:cubicBezTo>
                    <a:pt x="97" y="90"/>
                    <a:pt x="96" y="93"/>
                    <a:pt x="97" y="93"/>
                  </a:cubicBezTo>
                  <a:cubicBezTo>
                    <a:pt x="98" y="93"/>
                    <a:pt x="99" y="91"/>
                    <a:pt x="101" y="86"/>
                  </a:cubicBezTo>
                  <a:close/>
                  <a:moveTo>
                    <a:pt x="232" y="0"/>
                  </a:moveTo>
                  <a:cubicBezTo>
                    <a:pt x="180" y="0"/>
                    <a:pt x="130" y="24"/>
                    <a:pt x="103" y="70"/>
                  </a:cubicBezTo>
                  <a:cubicBezTo>
                    <a:pt x="103" y="78"/>
                    <a:pt x="102" y="83"/>
                    <a:pt x="101" y="86"/>
                  </a:cubicBezTo>
                  <a:lnTo>
                    <a:pt x="101" y="86"/>
                  </a:lnTo>
                  <a:cubicBezTo>
                    <a:pt x="101" y="86"/>
                    <a:pt x="102" y="85"/>
                    <a:pt x="103" y="84"/>
                  </a:cubicBezTo>
                  <a:lnTo>
                    <a:pt x="103" y="84"/>
                  </a:lnTo>
                  <a:cubicBezTo>
                    <a:pt x="103" y="97"/>
                    <a:pt x="89" y="97"/>
                    <a:pt x="76" y="111"/>
                  </a:cubicBezTo>
                  <a:lnTo>
                    <a:pt x="36" y="191"/>
                  </a:lnTo>
                  <a:cubicBezTo>
                    <a:pt x="1" y="250"/>
                    <a:pt x="38" y="330"/>
                    <a:pt x="102" y="330"/>
                  </a:cubicBezTo>
                  <a:cubicBezTo>
                    <a:pt x="111" y="330"/>
                    <a:pt x="120" y="328"/>
                    <a:pt x="130" y="325"/>
                  </a:cubicBezTo>
                  <a:cubicBezTo>
                    <a:pt x="183" y="311"/>
                    <a:pt x="223" y="311"/>
                    <a:pt x="276" y="298"/>
                  </a:cubicBezTo>
                  <a:cubicBezTo>
                    <a:pt x="371" y="271"/>
                    <a:pt x="410" y="164"/>
                    <a:pt x="371" y="70"/>
                  </a:cubicBezTo>
                  <a:cubicBezTo>
                    <a:pt x="337" y="24"/>
                    <a:pt x="283" y="0"/>
                    <a:pt x="232" y="0"/>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7" name="Google Shape;1527;p41"/>
            <p:cNvSpPr/>
            <p:nvPr/>
          </p:nvSpPr>
          <p:spPr>
            <a:xfrm>
              <a:off x="438100" y="1552075"/>
              <a:ext cx="11725" cy="9100"/>
            </a:xfrm>
            <a:custGeom>
              <a:avLst/>
              <a:gdLst/>
              <a:ahLst/>
              <a:cxnLst/>
              <a:rect l="l" t="t" r="r" b="b"/>
              <a:pathLst>
                <a:path w="469" h="364" extrusionOk="0">
                  <a:moveTo>
                    <a:pt x="293" y="1"/>
                  </a:moveTo>
                  <a:cubicBezTo>
                    <a:pt x="283" y="1"/>
                    <a:pt x="232" y="6"/>
                    <a:pt x="241" y="6"/>
                  </a:cubicBezTo>
                  <a:cubicBezTo>
                    <a:pt x="214" y="6"/>
                    <a:pt x="201" y="20"/>
                    <a:pt x="187" y="20"/>
                  </a:cubicBezTo>
                  <a:cubicBezTo>
                    <a:pt x="148" y="33"/>
                    <a:pt x="107" y="47"/>
                    <a:pt x="80" y="74"/>
                  </a:cubicBezTo>
                  <a:cubicBezTo>
                    <a:pt x="27" y="87"/>
                    <a:pt x="0" y="154"/>
                    <a:pt x="0" y="194"/>
                  </a:cubicBezTo>
                  <a:cubicBezTo>
                    <a:pt x="0" y="274"/>
                    <a:pt x="54" y="314"/>
                    <a:pt x="107" y="341"/>
                  </a:cubicBezTo>
                  <a:cubicBezTo>
                    <a:pt x="144" y="356"/>
                    <a:pt x="183" y="363"/>
                    <a:pt x="222" y="363"/>
                  </a:cubicBezTo>
                  <a:cubicBezTo>
                    <a:pt x="326" y="363"/>
                    <a:pt x="426" y="310"/>
                    <a:pt x="455" y="194"/>
                  </a:cubicBezTo>
                  <a:cubicBezTo>
                    <a:pt x="469" y="140"/>
                    <a:pt x="455" y="87"/>
                    <a:pt x="415" y="47"/>
                  </a:cubicBezTo>
                  <a:cubicBezTo>
                    <a:pt x="385" y="16"/>
                    <a:pt x="347" y="1"/>
                    <a:pt x="307" y="1"/>
                  </a:cubicBezTo>
                  <a:cubicBezTo>
                    <a:pt x="301" y="1"/>
                    <a:pt x="296" y="2"/>
                    <a:pt x="290" y="2"/>
                  </a:cubicBezTo>
                  <a:lnTo>
                    <a:pt x="290" y="2"/>
                  </a:lnTo>
                  <a:cubicBezTo>
                    <a:pt x="296" y="1"/>
                    <a:pt x="297" y="1"/>
                    <a:pt x="293"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sp>
          <p:nvSpPr>
            <p:cNvPr id="1528" name="Google Shape;1528;p41"/>
            <p:cNvSpPr/>
            <p:nvPr/>
          </p:nvSpPr>
          <p:spPr>
            <a:xfrm>
              <a:off x="444100" y="1480600"/>
              <a:ext cx="12425" cy="17500"/>
            </a:xfrm>
            <a:custGeom>
              <a:avLst/>
              <a:gdLst/>
              <a:ahLst/>
              <a:cxnLst/>
              <a:rect l="l" t="t" r="r" b="b"/>
              <a:pathLst>
                <a:path w="497" h="700" extrusionOk="0">
                  <a:moveTo>
                    <a:pt x="340" y="1"/>
                  </a:moveTo>
                  <a:cubicBezTo>
                    <a:pt x="320" y="1"/>
                    <a:pt x="300" y="6"/>
                    <a:pt x="282" y="17"/>
                  </a:cubicBezTo>
                  <a:cubicBezTo>
                    <a:pt x="202" y="56"/>
                    <a:pt x="148" y="137"/>
                    <a:pt x="108" y="217"/>
                  </a:cubicBezTo>
                  <a:cubicBezTo>
                    <a:pt x="54" y="324"/>
                    <a:pt x="1" y="418"/>
                    <a:pt x="1" y="538"/>
                  </a:cubicBezTo>
                  <a:cubicBezTo>
                    <a:pt x="1" y="619"/>
                    <a:pt x="85" y="700"/>
                    <a:pt x="167" y="700"/>
                  </a:cubicBezTo>
                  <a:cubicBezTo>
                    <a:pt x="193" y="700"/>
                    <a:pt x="219" y="691"/>
                    <a:pt x="242" y="672"/>
                  </a:cubicBezTo>
                  <a:cubicBezTo>
                    <a:pt x="349" y="591"/>
                    <a:pt x="389" y="511"/>
                    <a:pt x="443" y="377"/>
                  </a:cubicBezTo>
                  <a:cubicBezTo>
                    <a:pt x="470" y="297"/>
                    <a:pt x="496" y="190"/>
                    <a:pt x="470" y="110"/>
                  </a:cubicBezTo>
                  <a:cubicBezTo>
                    <a:pt x="459" y="41"/>
                    <a:pt x="398" y="1"/>
                    <a:pt x="340" y="1"/>
                  </a:cubicBezTo>
                  <a:close/>
                </a:path>
              </a:pathLst>
            </a:custGeom>
            <a:solidFill>
              <a:srgbClr val="D79050"/>
            </a:solidFill>
            <a:ln>
              <a:noFill/>
            </a:ln>
          </p:spPr>
          <p:txBody>
            <a:bodyPr spcFirstLastPara="1" wrap="square" lIns="121900" tIns="121900" rIns="121900" bIns="121900" anchor="ctr" anchorCtr="0">
              <a:noAutofit/>
            </a:bodyPr>
            <a:lstStyle/>
            <a:p>
              <a:endParaRPr sz="1867"/>
            </a:p>
          </p:txBody>
        </p:sp>
      </p:grpSp>
      <p:sp>
        <p:nvSpPr>
          <p:cNvPr id="9" name="Rectangle 8"/>
          <p:cNvSpPr/>
          <p:nvPr/>
        </p:nvSpPr>
        <p:spPr>
          <a:xfrm>
            <a:off x="1965152" y="1530045"/>
            <a:ext cx="8299364" cy="2783839"/>
          </a:xfrm>
          <a:prstGeom prst="rect">
            <a:avLst/>
          </a:prstGeom>
          <a:solidFill>
            <a:srgbClr val="FFFFFF"/>
          </a:solidFill>
        </p:spPr>
        <p:txBody>
          <a:bodyPr wrap="square">
            <a:spAutoFit/>
          </a:bodyPr>
          <a:lstStyle/>
          <a:p>
            <a:pPr marL="609585" indent="-609585" algn="just">
              <a:lnSpc>
                <a:spcPct val="150000"/>
              </a:lnSpc>
              <a:buFont typeface="Wingdings" panose="05000000000000000000" pitchFamily="2" charset="2"/>
              <a:buChar char="Ø"/>
            </a:pPr>
            <a:r>
              <a:rPr lang="vi-VN" sz="2400" dirty="0">
                <a:latin typeface="+mn-lt"/>
              </a:rPr>
              <a:t>Qua bảng trên, em rút ra được những cây nào có môi trường sống giống nhau? </a:t>
            </a:r>
          </a:p>
          <a:p>
            <a:pPr marL="609585" indent="-609585" algn="just">
              <a:lnSpc>
                <a:spcPct val="150000"/>
              </a:lnSpc>
              <a:buFont typeface="Wingdings" panose="05000000000000000000" pitchFamily="2" charset="2"/>
              <a:buChar char="Ø"/>
            </a:pPr>
            <a:r>
              <a:rPr lang="en-US" sz="2400" dirty="0" err="1">
                <a:latin typeface="+mn-lt"/>
              </a:rPr>
              <a:t>Em</a:t>
            </a:r>
            <a:r>
              <a:rPr lang="en-US" sz="2400" dirty="0">
                <a:latin typeface="+mn-lt"/>
              </a:rPr>
              <a:t> </a:t>
            </a:r>
            <a:r>
              <a:rPr lang="en-US" sz="2400" dirty="0" err="1">
                <a:latin typeface="+mn-lt"/>
              </a:rPr>
              <a:t>hãy</a:t>
            </a:r>
            <a:r>
              <a:rPr lang="en-US" sz="2400" dirty="0">
                <a:latin typeface="+mn-lt"/>
              </a:rPr>
              <a:t> chia </a:t>
            </a:r>
            <a:r>
              <a:rPr lang="vi-VN" sz="2400" dirty="0">
                <a:latin typeface="+mn-lt"/>
              </a:rPr>
              <a:t>sẻ với các bạn về bảng kết quả của mình. Các bạn cùng nhóm góp ý, bổ sung và hoàn thiện. </a:t>
            </a:r>
          </a:p>
        </p:txBody>
      </p:sp>
      <p:grpSp>
        <p:nvGrpSpPr>
          <p:cNvPr id="67" name="Google Shape;1479;p41"/>
          <p:cNvGrpSpPr/>
          <p:nvPr/>
        </p:nvGrpSpPr>
        <p:grpSpPr>
          <a:xfrm rot="19355158">
            <a:off x="9770075" y="3588669"/>
            <a:ext cx="1441764" cy="1151931"/>
            <a:chOff x="768825" y="1436550"/>
            <a:chExt cx="360525" cy="288050"/>
          </a:xfrm>
        </p:grpSpPr>
        <p:sp>
          <p:nvSpPr>
            <p:cNvPr id="68" name="Google Shape;1480;p41"/>
            <p:cNvSpPr/>
            <p:nvPr/>
          </p:nvSpPr>
          <p:spPr>
            <a:xfrm>
              <a:off x="827350" y="1577625"/>
              <a:ext cx="126425" cy="146975"/>
            </a:xfrm>
            <a:custGeom>
              <a:avLst/>
              <a:gdLst/>
              <a:ahLst/>
              <a:cxnLst/>
              <a:rect l="l" t="t" r="r" b="b"/>
              <a:pathLst>
                <a:path w="5057" h="5879" extrusionOk="0">
                  <a:moveTo>
                    <a:pt x="1953" y="1"/>
                  </a:moveTo>
                  <a:cubicBezTo>
                    <a:pt x="1953" y="1"/>
                    <a:pt x="1860" y="322"/>
                    <a:pt x="1605" y="857"/>
                  </a:cubicBezTo>
                  <a:cubicBezTo>
                    <a:pt x="1445" y="1192"/>
                    <a:pt x="1231" y="1620"/>
                    <a:pt x="950" y="2114"/>
                  </a:cubicBezTo>
                  <a:cubicBezTo>
                    <a:pt x="201" y="3372"/>
                    <a:pt x="0" y="3947"/>
                    <a:pt x="308" y="4589"/>
                  </a:cubicBezTo>
                  <a:cubicBezTo>
                    <a:pt x="571" y="5104"/>
                    <a:pt x="2312" y="5878"/>
                    <a:pt x="3200" y="5878"/>
                  </a:cubicBezTo>
                  <a:cubicBezTo>
                    <a:pt x="3396" y="5878"/>
                    <a:pt x="3551" y="5840"/>
                    <a:pt x="3638" y="5753"/>
                  </a:cubicBezTo>
                  <a:cubicBezTo>
                    <a:pt x="3986" y="5405"/>
                    <a:pt x="4227" y="3466"/>
                    <a:pt x="4602" y="2168"/>
                  </a:cubicBezTo>
                  <a:cubicBezTo>
                    <a:pt x="4735" y="1686"/>
                    <a:pt x="4883" y="1299"/>
                    <a:pt x="5056" y="1098"/>
                  </a:cubicBezTo>
                  <a:cubicBezTo>
                    <a:pt x="4602" y="857"/>
                    <a:pt x="4093" y="630"/>
                    <a:pt x="3478" y="416"/>
                  </a:cubicBezTo>
                  <a:cubicBezTo>
                    <a:pt x="2943" y="242"/>
                    <a:pt x="2435" y="108"/>
                    <a:pt x="1953"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69" name="Google Shape;1481;p41"/>
            <p:cNvSpPr/>
            <p:nvPr/>
          </p:nvSpPr>
          <p:spPr>
            <a:xfrm>
              <a:off x="942375" y="1605050"/>
              <a:ext cx="103700" cy="43550"/>
            </a:xfrm>
            <a:custGeom>
              <a:avLst/>
              <a:gdLst/>
              <a:ahLst/>
              <a:cxnLst/>
              <a:rect l="l" t="t" r="r" b="b"/>
              <a:pathLst>
                <a:path w="4148" h="1742" extrusionOk="0">
                  <a:moveTo>
                    <a:pt x="455" y="1"/>
                  </a:moveTo>
                  <a:cubicBezTo>
                    <a:pt x="282" y="202"/>
                    <a:pt x="134" y="589"/>
                    <a:pt x="1" y="1071"/>
                  </a:cubicBezTo>
                  <a:lnTo>
                    <a:pt x="14" y="1071"/>
                  </a:lnTo>
                  <a:cubicBezTo>
                    <a:pt x="14" y="1071"/>
                    <a:pt x="2043" y="1741"/>
                    <a:pt x="3471" y="1741"/>
                  </a:cubicBezTo>
                  <a:cubicBezTo>
                    <a:pt x="3719" y="1741"/>
                    <a:pt x="3949" y="1721"/>
                    <a:pt x="4147" y="1673"/>
                  </a:cubicBezTo>
                  <a:cubicBezTo>
                    <a:pt x="2596" y="1459"/>
                    <a:pt x="1753" y="710"/>
                    <a:pt x="455" y="1"/>
                  </a:cubicBezTo>
                  <a:close/>
                </a:path>
              </a:pathLst>
            </a:custGeom>
            <a:solidFill>
              <a:srgbClr val="AD7B40"/>
            </a:solidFill>
            <a:ln>
              <a:noFill/>
            </a:ln>
          </p:spPr>
          <p:txBody>
            <a:bodyPr spcFirstLastPara="1" wrap="square" lIns="121900" tIns="121900" rIns="121900" bIns="121900" anchor="ctr" anchorCtr="0">
              <a:noAutofit/>
            </a:bodyPr>
            <a:lstStyle/>
            <a:p>
              <a:endParaRPr sz="1867"/>
            </a:p>
          </p:txBody>
        </p:sp>
        <p:sp>
          <p:nvSpPr>
            <p:cNvPr id="70" name="Google Shape;1482;p41"/>
            <p:cNvSpPr/>
            <p:nvPr/>
          </p:nvSpPr>
          <p:spPr>
            <a:xfrm>
              <a:off x="783875" y="1551550"/>
              <a:ext cx="92300" cy="47500"/>
            </a:xfrm>
            <a:custGeom>
              <a:avLst/>
              <a:gdLst/>
              <a:ahLst/>
              <a:cxnLst/>
              <a:rect l="l" t="t" r="r" b="b"/>
              <a:pathLst>
                <a:path w="3692" h="1900" extrusionOk="0">
                  <a:moveTo>
                    <a:pt x="0" y="1"/>
                  </a:moveTo>
                  <a:lnTo>
                    <a:pt x="0" y="1"/>
                  </a:lnTo>
                  <a:cubicBezTo>
                    <a:pt x="1017" y="1285"/>
                    <a:pt x="3344" y="1900"/>
                    <a:pt x="3344" y="1900"/>
                  </a:cubicBezTo>
                  <a:cubicBezTo>
                    <a:pt x="3599" y="1365"/>
                    <a:pt x="3692" y="1044"/>
                    <a:pt x="3692" y="1044"/>
                  </a:cubicBezTo>
                  <a:cubicBezTo>
                    <a:pt x="2007" y="643"/>
                    <a:pt x="736" y="576"/>
                    <a:pt x="0" y="1"/>
                  </a:cubicBezTo>
                  <a:close/>
                </a:path>
              </a:pathLst>
            </a:custGeom>
            <a:solidFill>
              <a:srgbClr val="AD7B40"/>
            </a:solidFill>
            <a:ln>
              <a:noFill/>
            </a:ln>
          </p:spPr>
          <p:txBody>
            <a:bodyPr spcFirstLastPara="1" wrap="square" lIns="121900" tIns="121900" rIns="121900" bIns="121900" anchor="ctr" anchorCtr="0">
              <a:noAutofit/>
            </a:bodyPr>
            <a:lstStyle/>
            <a:p>
              <a:endParaRPr sz="1867"/>
            </a:p>
          </p:txBody>
        </p:sp>
        <p:sp>
          <p:nvSpPr>
            <p:cNvPr id="71" name="Google Shape;1483;p41"/>
            <p:cNvSpPr/>
            <p:nvPr/>
          </p:nvSpPr>
          <p:spPr>
            <a:xfrm>
              <a:off x="768825" y="1436550"/>
              <a:ext cx="360525" cy="210350"/>
            </a:xfrm>
            <a:custGeom>
              <a:avLst/>
              <a:gdLst/>
              <a:ahLst/>
              <a:cxnLst/>
              <a:rect l="l" t="t" r="r" b="b"/>
              <a:pathLst>
                <a:path w="14421" h="8414" extrusionOk="0">
                  <a:moveTo>
                    <a:pt x="5166" y="1"/>
                  </a:moveTo>
                  <a:cubicBezTo>
                    <a:pt x="2930" y="1"/>
                    <a:pt x="921" y="942"/>
                    <a:pt x="281" y="2688"/>
                  </a:cubicBezTo>
                  <a:cubicBezTo>
                    <a:pt x="1" y="3437"/>
                    <a:pt x="188" y="4079"/>
                    <a:pt x="602" y="4601"/>
                  </a:cubicBezTo>
                  <a:cubicBezTo>
                    <a:pt x="1338" y="5176"/>
                    <a:pt x="2609" y="5243"/>
                    <a:pt x="4294" y="5644"/>
                  </a:cubicBezTo>
                  <a:cubicBezTo>
                    <a:pt x="4776" y="5751"/>
                    <a:pt x="5284" y="5885"/>
                    <a:pt x="5819" y="6059"/>
                  </a:cubicBezTo>
                  <a:cubicBezTo>
                    <a:pt x="6434" y="6273"/>
                    <a:pt x="6943" y="6500"/>
                    <a:pt x="7397" y="6741"/>
                  </a:cubicBezTo>
                  <a:cubicBezTo>
                    <a:pt x="8695" y="7450"/>
                    <a:pt x="9538" y="8199"/>
                    <a:pt x="11089" y="8413"/>
                  </a:cubicBezTo>
                  <a:cubicBezTo>
                    <a:pt x="11290" y="8373"/>
                    <a:pt x="11451" y="8292"/>
                    <a:pt x="11571" y="8185"/>
                  </a:cubicBezTo>
                  <a:cubicBezTo>
                    <a:pt x="14420" y="5604"/>
                    <a:pt x="10313" y="1470"/>
                    <a:pt x="8455" y="682"/>
                  </a:cubicBezTo>
                  <a:cubicBezTo>
                    <a:pt x="7392" y="223"/>
                    <a:pt x="6252" y="1"/>
                    <a:pt x="5166"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72" name="Google Shape;1484;p41"/>
            <p:cNvSpPr/>
            <p:nvPr/>
          </p:nvSpPr>
          <p:spPr>
            <a:xfrm>
              <a:off x="830675" y="1525000"/>
              <a:ext cx="19100" cy="14575"/>
            </a:xfrm>
            <a:custGeom>
              <a:avLst/>
              <a:gdLst/>
              <a:ahLst/>
              <a:cxnLst/>
              <a:rect l="l" t="t" r="r" b="b"/>
              <a:pathLst>
                <a:path w="764" h="583" extrusionOk="0">
                  <a:moveTo>
                    <a:pt x="251" y="1"/>
                  </a:moveTo>
                  <a:cubicBezTo>
                    <a:pt x="215" y="1"/>
                    <a:pt x="181" y="15"/>
                    <a:pt x="161" y="46"/>
                  </a:cubicBezTo>
                  <a:cubicBezTo>
                    <a:pt x="41" y="167"/>
                    <a:pt x="1" y="461"/>
                    <a:pt x="202" y="515"/>
                  </a:cubicBezTo>
                  <a:cubicBezTo>
                    <a:pt x="215" y="518"/>
                    <a:pt x="228" y="519"/>
                    <a:pt x="239" y="519"/>
                  </a:cubicBezTo>
                  <a:cubicBezTo>
                    <a:pt x="275" y="519"/>
                    <a:pt x="305" y="505"/>
                    <a:pt x="336" y="474"/>
                  </a:cubicBezTo>
                  <a:cubicBezTo>
                    <a:pt x="349" y="488"/>
                    <a:pt x="363" y="488"/>
                    <a:pt x="389" y="501"/>
                  </a:cubicBezTo>
                  <a:lnTo>
                    <a:pt x="429" y="501"/>
                  </a:lnTo>
                  <a:lnTo>
                    <a:pt x="470" y="541"/>
                  </a:lnTo>
                  <a:cubicBezTo>
                    <a:pt x="499" y="570"/>
                    <a:pt x="530" y="583"/>
                    <a:pt x="559" y="583"/>
                  </a:cubicBezTo>
                  <a:cubicBezTo>
                    <a:pt x="637" y="583"/>
                    <a:pt x="703" y="495"/>
                    <a:pt x="684" y="408"/>
                  </a:cubicBezTo>
                  <a:cubicBezTo>
                    <a:pt x="764" y="354"/>
                    <a:pt x="737" y="233"/>
                    <a:pt x="630" y="220"/>
                  </a:cubicBezTo>
                  <a:cubicBezTo>
                    <a:pt x="643" y="220"/>
                    <a:pt x="589" y="206"/>
                    <a:pt x="577" y="206"/>
                  </a:cubicBezTo>
                  <a:cubicBezTo>
                    <a:pt x="563" y="194"/>
                    <a:pt x="550" y="194"/>
                    <a:pt x="550" y="194"/>
                  </a:cubicBezTo>
                  <a:lnTo>
                    <a:pt x="523" y="167"/>
                  </a:lnTo>
                  <a:cubicBezTo>
                    <a:pt x="456" y="113"/>
                    <a:pt x="402" y="87"/>
                    <a:pt x="363" y="46"/>
                  </a:cubicBezTo>
                  <a:cubicBezTo>
                    <a:pt x="334" y="18"/>
                    <a:pt x="291" y="1"/>
                    <a:pt x="251"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73" name="Google Shape;1485;p41"/>
            <p:cNvSpPr/>
            <p:nvPr/>
          </p:nvSpPr>
          <p:spPr>
            <a:xfrm>
              <a:off x="800925" y="1500925"/>
              <a:ext cx="19425" cy="19625"/>
            </a:xfrm>
            <a:custGeom>
              <a:avLst/>
              <a:gdLst/>
              <a:ahLst/>
              <a:cxnLst/>
              <a:rect l="l" t="t" r="r" b="b"/>
              <a:pathLst>
                <a:path w="777" h="785" extrusionOk="0">
                  <a:moveTo>
                    <a:pt x="478" y="1"/>
                  </a:moveTo>
                  <a:cubicBezTo>
                    <a:pt x="423" y="1"/>
                    <a:pt x="375" y="16"/>
                    <a:pt x="335" y="46"/>
                  </a:cubicBezTo>
                  <a:cubicBezTo>
                    <a:pt x="281" y="60"/>
                    <a:pt x="228" y="86"/>
                    <a:pt x="188" y="126"/>
                  </a:cubicBezTo>
                  <a:cubicBezTo>
                    <a:pt x="108" y="180"/>
                    <a:pt x="40" y="233"/>
                    <a:pt x="14" y="327"/>
                  </a:cubicBezTo>
                  <a:cubicBezTo>
                    <a:pt x="1" y="394"/>
                    <a:pt x="14" y="474"/>
                    <a:pt x="40" y="527"/>
                  </a:cubicBezTo>
                  <a:cubicBezTo>
                    <a:pt x="54" y="595"/>
                    <a:pt x="67" y="648"/>
                    <a:pt x="121" y="702"/>
                  </a:cubicBezTo>
                  <a:cubicBezTo>
                    <a:pt x="150" y="750"/>
                    <a:pt x="228" y="784"/>
                    <a:pt x="294" y="784"/>
                  </a:cubicBezTo>
                  <a:cubicBezTo>
                    <a:pt x="320" y="784"/>
                    <a:pt x="343" y="779"/>
                    <a:pt x="361" y="768"/>
                  </a:cubicBezTo>
                  <a:cubicBezTo>
                    <a:pt x="402" y="755"/>
                    <a:pt x="429" y="741"/>
                    <a:pt x="456" y="715"/>
                  </a:cubicBezTo>
                  <a:cubicBezTo>
                    <a:pt x="482" y="729"/>
                    <a:pt x="509" y="729"/>
                    <a:pt x="536" y="729"/>
                  </a:cubicBezTo>
                  <a:cubicBezTo>
                    <a:pt x="541" y="729"/>
                    <a:pt x="546" y="729"/>
                    <a:pt x="551" y="729"/>
                  </a:cubicBezTo>
                  <a:cubicBezTo>
                    <a:pt x="655" y="729"/>
                    <a:pt x="776" y="603"/>
                    <a:pt x="763" y="501"/>
                  </a:cubicBezTo>
                  <a:cubicBezTo>
                    <a:pt x="750" y="340"/>
                    <a:pt x="736" y="46"/>
                    <a:pt x="536" y="6"/>
                  </a:cubicBezTo>
                  <a:cubicBezTo>
                    <a:pt x="516" y="3"/>
                    <a:pt x="496" y="1"/>
                    <a:pt x="478"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74" name="Google Shape;1486;p41"/>
            <p:cNvSpPr/>
            <p:nvPr/>
          </p:nvSpPr>
          <p:spPr>
            <a:xfrm>
              <a:off x="842050" y="1492100"/>
              <a:ext cx="20375" cy="16800"/>
            </a:xfrm>
            <a:custGeom>
              <a:avLst/>
              <a:gdLst/>
              <a:ahLst/>
              <a:cxnLst/>
              <a:rect l="l" t="t" r="r" b="b"/>
              <a:pathLst>
                <a:path w="815" h="672" extrusionOk="0">
                  <a:moveTo>
                    <a:pt x="323" y="1"/>
                  </a:moveTo>
                  <a:cubicBezTo>
                    <a:pt x="199" y="1"/>
                    <a:pt x="70" y="85"/>
                    <a:pt x="41" y="212"/>
                  </a:cubicBezTo>
                  <a:lnTo>
                    <a:pt x="41" y="319"/>
                  </a:lnTo>
                  <a:cubicBezTo>
                    <a:pt x="1" y="439"/>
                    <a:pt x="15" y="586"/>
                    <a:pt x="148" y="640"/>
                  </a:cubicBezTo>
                  <a:cubicBezTo>
                    <a:pt x="188" y="660"/>
                    <a:pt x="229" y="667"/>
                    <a:pt x="270" y="667"/>
                  </a:cubicBezTo>
                  <a:cubicBezTo>
                    <a:pt x="312" y="667"/>
                    <a:pt x="355" y="660"/>
                    <a:pt x="402" y="654"/>
                  </a:cubicBezTo>
                  <a:cubicBezTo>
                    <a:pt x="426" y="665"/>
                    <a:pt x="452" y="671"/>
                    <a:pt x="479" y="671"/>
                  </a:cubicBezTo>
                  <a:cubicBezTo>
                    <a:pt x="541" y="671"/>
                    <a:pt x="605" y="639"/>
                    <a:pt x="643" y="573"/>
                  </a:cubicBezTo>
                  <a:cubicBezTo>
                    <a:pt x="657" y="546"/>
                    <a:pt x="683" y="506"/>
                    <a:pt x="696" y="479"/>
                  </a:cubicBezTo>
                  <a:cubicBezTo>
                    <a:pt x="710" y="452"/>
                    <a:pt x="723" y="439"/>
                    <a:pt x="723" y="426"/>
                  </a:cubicBezTo>
                  <a:cubicBezTo>
                    <a:pt x="737" y="399"/>
                    <a:pt x="750" y="386"/>
                    <a:pt x="764" y="345"/>
                  </a:cubicBezTo>
                  <a:cubicBezTo>
                    <a:pt x="815" y="205"/>
                    <a:pt x="682" y="64"/>
                    <a:pt x="542" y="64"/>
                  </a:cubicBezTo>
                  <a:cubicBezTo>
                    <a:pt x="536" y="64"/>
                    <a:pt x="529" y="64"/>
                    <a:pt x="523" y="65"/>
                  </a:cubicBezTo>
                  <a:lnTo>
                    <a:pt x="496" y="65"/>
                  </a:lnTo>
                  <a:cubicBezTo>
                    <a:pt x="482" y="51"/>
                    <a:pt x="482" y="38"/>
                    <a:pt x="455" y="38"/>
                  </a:cubicBezTo>
                  <a:cubicBezTo>
                    <a:pt x="416" y="13"/>
                    <a:pt x="370" y="1"/>
                    <a:pt x="323"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75" name="Google Shape;1487;p41"/>
            <p:cNvSpPr/>
            <p:nvPr/>
          </p:nvSpPr>
          <p:spPr>
            <a:xfrm>
              <a:off x="870800" y="1531300"/>
              <a:ext cx="14425" cy="17200"/>
            </a:xfrm>
            <a:custGeom>
              <a:avLst/>
              <a:gdLst/>
              <a:ahLst/>
              <a:cxnLst/>
              <a:rect l="l" t="t" r="r" b="b"/>
              <a:pathLst>
                <a:path w="577" h="688" extrusionOk="0">
                  <a:moveTo>
                    <a:pt x="267" y="1"/>
                  </a:moveTo>
                  <a:cubicBezTo>
                    <a:pt x="183" y="1"/>
                    <a:pt x="110" y="49"/>
                    <a:pt x="54" y="115"/>
                  </a:cubicBezTo>
                  <a:cubicBezTo>
                    <a:pt x="1" y="195"/>
                    <a:pt x="15" y="289"/>
                    <a:pt x="68" y="370"/>
                  </a:cubicBezTo>
                  <a:lnTo>
                    <a:pt x="68" y="423"/>
                  </a:lnTo>
                  <a:cubicBezTo>
                    <a:pt x="95" y="530"/>
                    <a:pt x="175" y="610"/>
                    <a:pt x="268" y="664"/>
                  </a:cubicBezTo>
                  <a:cubicBezTo>
                    <a:pt x="301" y="680"/>
                    <a:pt x="333" y="687"/>
                    <a:pt x="364" y="687"/>
                  </a:cubicBezTo>
                  <a:cubicBezTo>
                    <a:pt x="460" y="687"/>
                    <a:pt x="539" y="614"/>
                    <a:pt x="550" y="503"/>
                  </a:cubicBezTo>
                  <a:cubicBezTo>
                    <a:pt x="577" y="316"/>
                    <a:pt x="523" y="75"/>
                    <a:pt x="322" y="8"/>
                  </a:cubicBezTo>
                  <a:cubicBezTo>
                    <a:pt x="303" y="3"/>
                    <a:pt x="285" y="1"/>
                    <a:pt x="267"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76" name="Google Shape;1488;p41"/>
            <p:cNvSpPr/>
            <p:nvPr/>
          </p:nvSpPr>
          <p:spPr>
            <a:xfrm>
              <a:off x="901925" y="1553400"/>
              <a:ext cx="17075" cy="12325"/>
            </a:xfrm>
            <a:custGeom>
              <a:avLst/>
              <a:gdLst/>
              <a:ahLst/>
              <a:cxnLst/>
              <a:rect l="l" t="t" r="r" b="b"/>
              <a:pathLst>
                <a:path w="683" h="493" extrusionOk="0">
                  <a:moveTo>
                    <a:pt x="323" y="0"/>
                  </a:moveTo>
                  <a:cubicBezTo>
                    <a:pt x="289" y="0"/>
                    <a:pt x="255" y="6"/>
                    <a:pt x="227" y="21"/>
                  </a:cubicBezTo>
                  <a:cubicBezTo>
                    <a:pt x="188" y="21"/>
                    <a:pt x="161" y="21"/>
                    <a:pt x="120" y="34"/>
                  </a:cubicBezTo>
                  <a:cubicBezTo>
                    <a:pt x="67" y="47"/>
                    <a:pt x="27" y="74"/>
                    <a:pt x="13" y="128"/>
                  </a:cubicBezTo>
                  <a:cubicBezTo>
                    <a:pt x="1" y="194"/>
                    <a:pt x="27" y="261"/>
                    <a:pt x="81" y="288"/>
                  </a:cubicBezTo>
                  <a:cubicBezTo>
                    <a:pt x="81" y="288"/>
                    <a:pt x="94" y="288"/>
                    <a:pt x="94" y="301"/>
                  </a:cubicBezTo>
                  <a:lnTo>
                    <a:pt x="94" y="315"/>
                  </a:lnTo>
                  <a:cubicBezTo>
                    <a:pt x="108" y="368"/>
                    <a:pt x="147" y="435"/>
                    <a:pt x="201" y="462"/>
                  </a:cubicBezTo>
                  <a:cubicBezTo>
                    <a:pt x="241" y="482"/>
                    <a:pt x="278" y="492"/>
                    <a:pt x="313" y="492"/>
                  </a:cubicBezTo>
                  <a:cubicBezTo>
                    <a:pt x="348" y="492"/>
                    <a:pt x="381" y="482"/>
                    <a:pt x="415" y="462"/>
                  </a:cubicBezTo>
                  <a:cubicBezTo>
                    <a:pt x="429" y="462"/>
                    <a:pt x="441" y="449"/>
                    <a:pt x="455" y="435"/>
                  </a:cubicBezTo>
                  <a:cubicBezTo>
                    <a:pt x="629" y="408"/>
                    <a:pt x="682" y="128"/>
                    <a:pt x="509" y="47"/>
                  </a:cubicBezTo>
                  <a:cubicBezTo>
                    <a:pt x="457" y="21"/>
                    <a:pt x="387" y="0"/>
                    <a:pt x="323" y="0"/>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77" name="Google Shape;1489;p41"/>
            <p:cNvSpPr/>
            <p:nvPr/>
          </p:nvSpPr>
          <p:spPr>
            <a:xfrm>
              <a:off x="901575" y="1509000"/>
              <a:ext cx="15400" cy="15175"/>
            </a:xfrm>
            <a:custGeom>
              <a:avLst/>
              <a:gdLst/>
              <a:ahLst/>
              <a:cxnLst/>
              <a:rect l="l" t="t" r="r" b="b"/>
              <a:pathLst>
                <a:path w="616" h="607" extrusionOk="0">
                  <a:moveTo>
                    <a:pt x="239" y="1"/>
                  </a:moveTo>
                  <a:cubicBezTo>
                    <a:pt x="189" y="1"/>
                    <a:pt x="132" y="29"/>
                    <a:pt x="122" y="85"/>
                  </a:cubicBezTo>
                  <a:cubicBezTo>
                    <a:pt x="122" y="85"/>
                    <a:pt x="122" y="97"/>
                    <a:pt x="108" y="111"/>
                  </a:cubicBezTo>
                  <a:cubicBezTo>
                    <a:pt x="108" y="111"/>
                    <a:pt x="108" y="124"/>
                    <a:pt x="95" y="124"/>
                  </a:cubicBezTo>
                  <a:cubicBezTo>
                    <a:pt x="95" y="138"/>
                    <a:pt x="95" y="138"/>
                    <a:pt x="81" y="151"/>
                  </a:cubicBezTo>
                  <a:cubicBezTo>
                    <a:pt x="27" y="204"/>
                    <a:pt x="1" y="311"/>
                    <a:pt x="41" y="392"/>
                  </a:cubicBezTo>
                  <a:cubicBezTo>
                    <a:pt x="95" y="539"/>
                    <a:pt x="268" y="593"/>
                    <a:pt x="416" y="606"/>
                  </a:cubicBezTo>
                  <a:cubicBezTo>
                    <a:pt x="422" y="606"/>
                    <a:pt x="428" y="607"/>
                    <a:pt x="435" y="607"/>
                  </a:cubicBezTo>
                  <a:cubicBezTo>
                    <a:pt x="532" y="607"/>
                    <a:pt x="603" y="507"/>
                    <a:pt x="603" y="418"/>
                  </a:cubicBezTo>
                  <a:cubicBezTo>
                    <a:pt x="616" y="311"/>
                    <a:pt x="576" y="192"/>
                    <a:pt x="469" y="138"/>
                  </a:cubicBezTo>
                  <a:cubicBezTo>
                    <a:pt x="429" y="111"/>
                    <a:pt x="389" y="111"/>
                    <a:pt x="336" y="97"/>
                  </a:cubicBezTo>
                  <a:cubicBezTo>
                    <a:pt x="336" y="58"/>
                    <a:pt x="309" y="17"/>
                    <a:pt x="268" y="4"/>
                  </a:cubicBezTo>
                  <a:cubicBezTo>
                    <a:pt x="259" y="2"/>
                    <a:pt x="249" y="1"/>
                    <a:pt x="239"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sp>
          <p:nvSpPr>
            <p:cNvPr id="78" name="Google Shape;1490;p41"/>
            <p:cNvSpPr/>
            <p:nvPr/>
          </p:nvSpPr>
          <p:spPr>
            <a:xfrm>
              <a:off x="822000" y="1463925"/>
              <a:ext cx="24450" cy="15700"/>
            </a:xfrm>
            <a:custGeom>
              <a:avLst/>
              <a:gdLst/>
              <a:ahLst/>
              <a:cxnLst/>
              <a:rect l="l" t="t" r="r" b="b"/>
              <a:pathLst>
                <a:path w="978" h="628" extrusionOk="0">
                  <a:moveTo>
                    <a:pt x="722" y="1"/>
                  </a:moveTo>
                  <a:cubicBezTo>
                    <a:pt x="589" y="1"/>
                    <a:pt x="375" y="54"/>
                    <a:pt x="268" y="175"/>
                  </a:cubicBezTo>
                  <a:cubicBezTo>
                    <a:pt x="161" y="202"/>
                    <a:pt x="54" y="282"/>
                    <a:pt x="27" y="402"/>
                  </a:cubicBezTo>
                  <a:cubicBezTo>
                    <a:pt x="0" y="509"/>
                    <a:pt x="67" y="603"/>
                    <a:pt x="174" y="603"/>
                  </a:cubicBezTo>
                  <a:cubicBezTo>
                    <a:pt x="257" y="612"/>
                    <a:pt x="353" y="628"/>
                    <a:pt x="444" y="628"/>
                  </a:cubicBezTo>
                  <a:cubicBezTo>
                    <a:pt x="485" y="628"/>
                    <a:pt x="525" y="625"/>
                    <a:pt x="562" y="616"/>
                  </a:cubicBezTo>
                  <a:cubicBezTo>
                    <a:pt x="696" y="563"/>
                    <a:pt x="776" y="443"/>
                    <a:pt x="870" y="336"/>
                  </a:cubicBezTo>
                  <a:cubicBezTo>
                    <a:pt x="977" y="215"/>
                    <a:pt x="897" y="15"/>
                    <a:pt x="722" y="1"/>
                  </a:cubicBezTo>
                  <a:close/>
                </a:path>
              </a:pathLst>
            </a:custGeom>
            <a:solidFill>
              <a:srgbClr val="BF7837"/>
            </a:solidFill>
            <a:ln>
              <a:noFill/>
            </a:ln>
          </p:spPr>
          <p:txBody>
            <a:bodyPr spcFirstLastPara="1" wrap="square" lIns="121900" tIns="121900" rIns="121900" bIns="121900" anchor="ctr" anchorCtr="0">
              <a:noAutofit/>
            </a:bodyPr>
            <a:lstStyle/>
            <a:p>
              <a:endParaRPr sz="1867"/>
            </a:p>
          </p:txBody>
        </p:sp>
      </p:gr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4037" y="2706871"/>
            <a:ext cx="5558227" cy="41316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1"/>
                                        </p:tgtEl>
                                        <p:attrNameLst>
                                          <p:attrName>style.visibility</p:attrName>
                                        </p:attrNameLst>
                                      </p:cBhvr>
                                      <p:to>
                                        <p:strVal val="visible"/>
                                      </p:to>
                                    </p:set>
                                    <p:animEffect transition="in" filter="fade">
                                      <p:cBhvr>
                                        <p:cTn id="7" dur="500"/>
                                        <p:tgtEl>
                                          <p:spTgt spid="1491"/>
                                        </p:tgtEl>
                                      </p:cBhvr>
                                    </p:animEffect>
                                  </p:childTnLst>
                                </p:cTn>
                              </p:par>
                              <p:par>
                                <p:cTn id="8" presetID="10" presetClass="entr" presetSubtype="0" fill="hold" nodeType="withEffect">
                                  <p:stCondLst>
                                    <p:cond delay="0"/>
                                  </p:stCondLst>
                                  <p:childTnLst>
                                    <p:set>
                                      <p:cBhvr>
                                        <p:cTn id="9" dur="1" fill="hold">
                                          <p:stCondLst>
                                            <p:cond delay="0"/>
                                          </p:stCondLst>
                                        </p:cTn>
                                        <p:tgtEl>
                                          <p:spTgt spid="1505"/>
                                        </p:tgtEl>
                                        <p:attrNameLst>
                                          <p:attrName>style.visibility</p:attrName>
                                        </p:attrNameLst>
                                      </p:cBhvr>
                                      <p:to>
                                        <p:strVal val="visible"/>
                                      </p:to>
                                    </p:set>
                                    <p:animEffect transition="in" filter="fade">
                                      <p:cBhvr>
                                        <p:cTn id="10" dur="500"/>
                                        <p:tgtEl>
                                          <p:spTgt spid="1505"/>
                                        </p:tgtEl>
                                      </p:cBhvr>
                                    </p:animEffect>
                                  </p:childTnLst>
                                </p:cTn>
                              </p:par>
                              <p:par>
                                <p:cTn id="11" presetID="10"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2" presetClass="entr" presetSubtype="8" fill="hold" nodeType="with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wipe(left)">
                                      <p:cBhvr>
                                        <p:cTn id="19" dur="500"/>
                                        <p:tgtEl>
                                          <p:spTgt spid="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animEffect transition="in" filter="wipe(left)">
                                      <p:cBhvr>
                                        <p:cTn id="24" dur="500"/>
                                        <p:tgtEl>
                                          <p:spTgt spid="9">
                                            <p:txEl>
                                              <p:pRg st="1" end="1"/>
                                            </p:txEl>
                                          </p:spTgt>
                                        </p:tgtEl>
                                      </p:cBhvr>
                                    </p:animEffect>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ext Box 2">
            <a:extLst>
              <a:ext uri="{FF2B5EF4-FFF2-40B4-BE49-F238E27FC236}">
                <a16:creationId xmlns:a16="http://schemas.microsoft.com/office/drawing/2014/main" id="{2B9C3E16-1AA5-ACEB-86FB-BC4E40D1E61A}"/>
              </a:ext>
            </a:extLst>
          </p:cNvPr>
          <p:cNvSpPr txBox="1">
            <a:spLocks noChangeArrowheads="1"/>
          </p:cNvSpPr>
          <p:nvPr/>
        </p:nvSpPr>
        <p:spPr bwMode="auto">
          <a:xfrm>
            <a:off x="1600200" y="381001"/>
            <a:ext cx="9067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1200" cap="none" spc="0" normalizeH="0" baseline="0" noProof="0" dirty="0" err="1">
                <a:ln>
                  <a:noFill/>
                </a:ln>
                <a:solidFill>
                  <a:srgbClr val="006600">
                    <a:lumMod val="75000"/>
                  </a:srgbClr>
                </a:solidFill>
                <a:effectLst/>
                <a:uLnTx/>
                <a:uFillTx/>
                <a:latin typeface="UTM Avo" panose="02040603050506020204" pitchFamily="18" charset="0"/>
                <a:ea typeface="+mn-ea"/>
                <a:cs typeface="+mn-cs"/>
              </a:rPr>
              <a:t>Trò</a:t>
            </a:r>
            <a:r>
              <a:rPr kumimoji="0" lang="en-US" sz="4800" b="1" i="0" u="none" strike="noStrike" kern="1200" cap="none" spc="0" normalizeH="0" baseline="0" noProof="0" dirty="0">
                <a:ln>
                  <a:noFill/>
                </a:ln>
                <a:solidFill>
                  <a:srgbClr val="006600">
                    <a:lumMod val="75000"/>
                  </a:srgbClr>
                </a:solidFill>
                <a:effectLst/>
                <a:uLnTx/>
                <a:uFillTx/>
                <a:latin typeface="UTM Avo" panose="02040603050506020204" pitchFamily="18" charset="0"/>
                <a:ea typeface="+mn-ea"/>
                <a:cs typeface="+mn-cs"/>
              </a:rPr>
              <a:t> </a:t>
            </a:r>
            <a:r>
              <a:rPr kumimoji="0" lang="en-US" sz="4800" b="1" i="0" u="none" strike="noStrike" kern="1200" cap="none" spc="0" normalizeH="0" baseline="0" noProof="0" dirty="0" err="1">
                <a:ln>
                  <a:noFill/>
                </a:ln>
                <a:solidFill>
                  <a:srgbClr val="006600">
                    <a:lumMod val="75000"/>
                  </a:srgbClr>
                </a:solidFill>
                <a:effectLst/>
                <a:uLnTx/>
                <a:uFillTx/>
                <a:latin typeface="UTM Avo" panose="02040603050506020204" pitchFamily="18" charset="0"/>
                <a:ea typeface="+mn-ea"/>
                <a:cs typeface="+mn-cs"/>
              </a:rPr>
              <a:t>chơi</a:t>
            </a:r>
            <a:r>
              <a:rPr kumimoji="0" lang="en-US" sz="4800" b="1" i="0" u="none" strike="noStrike" kern="1200" cap="none" spc="0" normalizeH="0" baseline="0" noProof="0" dirty="0">
                <a:ln>
                  <a:noFill/>
                </a:ln>
                <a:solidFill>
                  <a:srgbClr val="006600">
                    <a:lumMod val="75000"/>
                  </a:srgbClr>
                </a:solidFill>
                <a:effectLst/>
                <a:uLnTx/>
                <a:uFillTx/>
                <a:latin typeface="UTM Avo" panose="02040603050506020204" pitchFamily="18" charset="0"/>
                <a:ea typeface="+mn-ea"/>
                <a:cs typeface="+mn-cs"/>
              </a:rPr>
              <a:t> </a:t>
            </a:r>
            <a:r>
              <a:rPr kumimoji="0" lang="en-US" sz="4800" b="1" i="0" u="none" strike="noStrike" kern="1200" cap="none" spc="0" normalizeH="0" baseline="0" noProof="0" dirty="0" err="1">
                <a:ln>
                  <a:noFill/>
                </a:ln>
                <a:solidFill>
                  <a:srgbClr val="FFFFFF"/>
                </a:solidFill>
                <a:effectLst/>
                <a:uLnTx/>
                <a:uFillTx/>
                <a:latin typeface="UTM Avo" panose="02040603050506020204" pitchFamily="18" charset="0"/>
                <a:ea typeface="+mn-ea"/>
                <a:cs typeface="+mn-cs"/>
              </a:rPr>
              <a:t>hái</a:t>
            </a:r>
            <a:r>
              <a:rPr kumimoji="0" lang="en-US" sz="4800" b="1" i="0" u="none" strike="noStrike" kern="120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4800" b="1" i="0" u="none" strike="noStrike" kern="1200" cap="none" spc="0" normalizeH="0" baseline="0" noProof="0" dirty="0" err="1">
                <a:ln>
                  <a:noFill/>
                </a:ln>
                <a:solidFill>
                  <a:srgbClr val="FFFFFF"/>
                </a:solidFill>
                <a:effectLst/>
                <a:uLnTx/>
                <a:uFillTx/>
                <a:latin typeface="UTM Avo" panose="02040603050506020204" pitchFamily="18" charset="0"/>
                <a:ea typeface="+mn-ea"/>
                <a:cs typeface="+mn-cs"/>
              </a:rPr>
              <a:t>hoa</a:t>
            </a:r>
            <a:r>
              <a:rPr kumimoji="0" lang="en-US" sz="4800" b="1" i="0" u="none" strike="noStrike" kern="1200" cap="none" spc="0" normalizeH="0" baseline="0" noProof="0" dirty="0">
                <a:ln>
                  <a:noFill/>
                </a:ln>
                <a:solidFill>
                  <a:srgbClr val="FFFFFF"/>
                </a:solidFill>
                <a:effectLst/>
                <a:uLnTx/>
                <a:uFillTx/>
                <a:latin typeface="UTM Avo" panose="02040603050506020204" pitchFamily="18" charset="0"/>
                <a:ea typeface="+mn-ea"/>
                <a:cs typeface="+mn-cs"/>
              </a:rPr>
              <a:t> may </a:t>
            </a:r>
            <a:r>
              <a:rPr kumimoji="0" lang="en-US" sz="4800" b="1" i="0" u="none" strike="noStrike" kern="1200" cap="none" spc="0" normalizeH="0" baseline="0" noProof="0" dirty="0" err="1">
                <a:ln>
                  <a:noFill/>
                </a:ln>
                <a:solidFill>
                  <a:srgbClr val="FFFFFF"/>
                </a:solidFill>
                <a:effectLst/>
                <a:uLnTx/>
                <a:uFillTx/>
                <a:latin typeface="UTM Avo" panose="02040603050506020204" pitchFamily="18" charset="0"/>
                <a:ea typeface="+mn-ea"/>
                <a:cs typeface="+mn-cs"/>
              </a:rPr>
              <a:t>mắn</a:t>
            </a:r>
            <a:endParaRPr kumimoji="0" lang="en-US" sz="4800" b="1" i="0" u="none" strike="noStrike" kern="120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234499" name="Text Box 3">
            <a:extLst>
              <a:ext uri="{FF2B5EF4-FFF2-40B4-BE49-F238E27FC236}">
                <a16:creationId xmlns:a16="http://schemas.microsoft.com/office/drawing/2014/main" id="{EE90CFE4-FCA1-A46C-BD48-97E1C9F76035}"/>
              </a:ext>
            </a:extLst>
          </p:cNvPr>
          <p:cNvSpPr txBox="1">
            <a:spLocks noChangeArrowheads="1"/>
          </p:cNvSpPr>
          <p:nvPr/>
        </p:nvSpPr>
        <p:spPr bwMode="auto">
          <a:xfrm>
            <a:off x="2133600" y="1816101"/>
            <a:ext cx="79248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50000"/>
              </a:spcBef>
              <a:spcAft>
                <a:spcPct val="0"/>
              </a:spcAft>
              <a:buClrTx/>
              <a:buSzTx/>
              <a:buFontTx/>
              <a:buNone/>
              <a:tabLst/>
              <a:defRPr/>
            </a:pPr>
            <a:r>
              <a:rPr kumimoji="0" lang="vi-VN" altLang="en-US" sz="3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Lớp học được chia làm hai đội. Có </a:t>
            </a:r>
            <a:r>
              <a:rPr kumimoji="0" lang="en-US" altLang="en-US" sz="3200" b="0" i="0" u="none" strike="noStrike" kern="1200" cap="none" spc="0" normalizeH="0" baseline="0" noProof="0" dirty="0">
                <a:ln>
                  <a:noFill/>
                </a:ln>
                <a:solidFill>
                  <a:srgbClr val="FFFFFF"/>
                </a:solidFill>
                <a:effectLst/>
                <a:uLnTx/>
                <a:uFillTx/>
                <a:latin typeface="UTM Avo" panose="02040603050506020204" pitchFamily="18" charset="0"/>
                <a:ea typeface="+mn-ea"/>
                <a:cs typeface="Times New Roman" panose="02020603050405020304" pitchFamily="18" charset="0"/>
              </a:rPr>
              <a:t>10</a:t>
            </a:r>
            <a:r>
              <a:rPr kumimoji="0" lang="vi-VN" altLang="en-US" sz="3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bông hoa trong đó có </a:t>
            </a:r>
            <a:r>
              <a:rPr kumimoji="0" lang="en-US" altLang="en-US" sz="3200" b="0" i="0" u="none" strike="noStrike" kern="1200" cap="none" spc="0" normalizeH="0" baseline="0" noProof="0" dirty="0">
                <a:ln>
                  <a:noFill/>
                </a:ln>
                <a:solidFill>
                  <a:srgbClr val="FFFFFF"/>
                </a:solidFill>
                <a:effectLst/>
                <a:uLnTx/>
                <a:uFillTx/>
                <a:latin typeface="UTM Avo" panose="02040603050506020204" pitchFamily="18" charset="0"/>
                <a:ea typeface="+mn-ea"/>
                <a:cs typeface="Times New Roman" panose="02020603050405020304" pitchFamily="18" charset="0"/>
              </a:rPr>
              <a:t>9</a:t>
            </a:r>
            <a:r>
              <a:rPr kumimoji="0" lang="vi-VN" altLang="en-US" sz="32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bông chứa câu hỏi, ba bông hoa may mắn. Đội nào chọn được bông hoa may mắn sẽ được cộng mười điểm mà không cần phải trả lời câu hỏi. Chọn được bông hoa chứa câu hỏi phải trả lời câu hỏi đó, trả lời đúng được cộng 10 điểm, sai nhường quyền trả lời cho đội còn lại. Kết thúc trò chơi, đội nào được nhiều điểm hơn đội đó sẽ thắng.</a:t>
            </a:r>
            <a:r>
              <a:rPr kumimoji="0" lang="en-US" altLang="en-US" sz="3200" b="0" i="0" u="none" strike="noStrike" kern="1200" cap="none" spc="0" normalizeH="0" baseline="0" noProof="0" dirty="0">
                <a:ln>
                  <a:noFill/>
                </a:ln>
                <a:solidFill>
                  <a:srgbClr val="FFFFFF"/>
                </a:solidFill>
                <a:effectLst/>
                <a:uLnTx/>
                <a:uFillTx/>
                <a:latin typeface="UTM Avo" panose="02040603050506020204" pitchFamily="18" charset="0"/>
                <a:ea typeface="+mn-ea"/>
                <a:cs typeface="Times New Roman" panose="02020603050405020304" pitchFamily="18" charset="0"/>
              </a:rPr>
              <a:t> </a:t>
            </a:r>
          </a:p>
        </p:txBody>
      </p:sp>
      <p:pic>
        <p:nvPicPr>
          <p:cNvPr id="2" name="Picture 1" descr="Logo, company name&#10;&#10;Description automatically generated">
            <a:extLst>
              <a:ext uri="{FF2B5EF4-FFF2-40B4-BE49-F238E27FC236}">
                <a16:creationId xmlns:a16="http://schemas.microsoft.com/office/drawing/2014/main" id="{DBA7A8A8-1A33-DBF9-04D2-C77AE95FB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Oval 104">
            <a:extLst>
              <a:ext uri="{FF2B5EF4-FFF2-40B4-BE49-F238E27FC236}">
                <a16:creationId xmlns:a16="http://schemas.microsoft.com/office/drawing/2014/main" id="{34DE327F-D396-81DA-D2B3-E339EFDF1DAE}"/>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50</a:t>
            </a:r>
          </a:p>
        </p:txBody>
      </p:sp>
      <p:sp>
        <p:nvSpPr>
          <p:cNvPr id="112" name="Oval 111">
            <a:extLst>
              <a:ext uri="{FF2B5EF4-FFF2-40B4-BE49-F238E27FC236}">
                <a16:creationId xmlns:a16="http://schemas.microsoft.com/office/drawing/2014/main" id="{278FF023-4273-AB0C-5A04-649A770EB7FF}"/>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40</a:t>
            </a:r>
          </a:p>
        </p:txBody>
      </p:sp>
      <p:sp>
        <p:nvSpPr>
          <p:cNvPr id="118" name="Oval 117">
            <a:extLst>
              <a:ext uri="{FF2B5EF4-FFF2-40B4-BE49-F238E27FC236}">
                <a16:creationId xmlns:a16="http://schemas.microsoft.com/office/drawing/2014/main" id="{AFC65DB7-6202-2B3B-EC1B-F057FE760D64}"/>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30</a:t>
            </a:r>
          </a:p>
        </p:txBody>
      </p:sp>
      <p:sp>
        <p:nvSpPr>
          <p:cNvPr id="119" name="Oval 118">
            <a:extLst>
              <a:ext uri="{FF2B5EF4-FFF2-40B4-BE49-F238E27FC236}">
                <a16:creationId xmlns:a16="http://schemas.microsoft.com/office/drawing/2014/main" id="{13C55038-E2C4-6A7F-E189-82D1575CB4F3}"/>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20</a:t>
            </a:r>
          </a:p>
        </p:txBody>
      </p:sp>
      <p:sp>
        <p:nvSpPr>
          <p:cNvPr id="120" name="Oval 119">
            <a:extLst>
              <a:ext uri="{FF2B5EF4-FFF2-40B4-BE49-F238E27FC236}">
                <a16:creationId xmlns:a16="http://schemas.microsoft.com/office/drawing/2014/main" id="{202100BE-CD4B-C241-0750-975217068C1B}"/>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50</a:t>
            </a:r>
          </a:p>
        </p:txBody>
      </p:sp>
      <p:sp>
        <p:nvSpPr>
          <p:cNvPr id="121" name="Oval 120">
            <a:extLst>
              <a:ext uri="{FF2B5EF4-FFF2-40B4-BE49-F238E27FC236}">
                <a16:creationId xmlns:a16="http://schemas.microsoft.com/office/drawing/2014/main" id="{599C2EBE-385E-807A-469A-0738ABC7D1EC}"/>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40</a:t>
            </a:r>
          </a:p>
        </p:txBody>
      </p:sp>
      <p:sp>
        <p:nvSpPr>
          <p:cNvPr id="122" name="Oval 121">
            <a:extLst>
              <a:ext uri="{FF2B5EF4-FFF2-40B4-BE49-F238E27FC236}">
                <a16:creationId xmlns:a16="http://schemas.microsoft.com/office/drawing/2014/main" id="{D0C292AD-9B6A-2230-C3F1-1D872C5A53B8}"/>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30</a:t>
            </a:r>
          </a:p>
        </p:txBody>
      </p:sp>
      <p:sp>
        <p:nvSpPr>
          <p:cNvPr id="106" name="Oval 105">
            <a:extLst>
              <a:ext uri="{FF2B5EF4-FFF2-40B4-BE49-F238E27FC236}">
                <a16:creationId xmlns:a16="http://schemas.microsoft.com/office/drawing/2014/main" id="{19C5EB8B-5E97-7A3F-C077-4B70D16B39B4}"/>
              </a:ext>
            </a:extLst>
          </p:cNvPr>
          <p:cNvSpPr/>
          <p:nvPr/>
        </p:nvSpPr>
        <p:spPr bwMode="auto">
          <a:xfrm>
            <a:off x="7772400" y="1524000"/>
            <a:ext cx="1557336" cy="1404938"/>
          </a:xfrm>
          <a:prstGeom prst="ellipse">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50</a:t>
            </a:r>
          </a:p>
        </p:txBody>
      </p:sp>
      <p:sp>
        <p:nvSpPr>
          <p:cNvPr id="108" name="Oval 107">
            <a:extLst>
              <a:ext uri="{FF2B5EF4-FFF2-40B4-BE49-F238E27FC236}">
                <a16:creationId xmlns:a16="http://schemas.microsoft.com/office/drawing/2014/main" id="{EAD61643-C2D6-BA25-7128-3833C9B2E2A2}"/>
              </a:ext>
            </a:extLst>
          </p:cNvPr>
          <p:cNvSpPr/>
          <p:nvPr/>
        </p:nvSpPr>
        <p:spPr bwMode="auto">
          <a:xfrm>
            <a:off x="7772400" y="1524000"/>
            <a:ext cx="1557336" cy="1404938"/>
          </a:xfrm>
          <a:prstGeom prst="ellipse">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40</a:t>
            </a:r>
          </a:p>
        </p:txBody>
      </p:sp>
      <p:sp>
        <p:nvSpPr>
          <p:cNvPr id="109" name="Oval 108">
            <a:extLst>
              <a:ext uri="{FF2B5EF4-FFF2-40B4-BE49-F238E27FC236}">
                <a16:creationId xmlns:a16="http://schemas.microsoft.com/office/drawing/2014/main" id="{63003528-68AE-5159-902F-6CDC3CA6943F}"/>
              </a:ext>
            </a:extLst>
          </p:cNvPr>
          <p:cNvSpPr/>
          <p:nvPr/>
        </p:nvSpPr>
        <p:spPr bwMode="auto">
          <a:xfrm>
            <a:off x="7772400" y="1524000"/>
            <a:ext cx="1557336" cy="1404938"/>
          </a:xfrm>
          <a:prstGeom prst="ellipse">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30</a:t>
            </a:r>
          </a:p>
        </p:txBody>
      </p:sp>
      <p:sp>
        <p:nvSpPr>
          <p:cNvPr id="110" name="Oval 109">
            <a:extLst>
              <a:ext uri="{FF2B5EF4-FFF2-40B4-BE49-F238E27FC236}">
                <a16:creationId xmlns:a16="http://schemas.microsoft.com/office/drawing/2014/main" id="{DD91C015-CBF1-920A-944F-7D2B7042B605}"/>
              </a:ext>
            </a:extLst>
          </p:cNvPr>
          <p:cNvSpPr/>
          <p:nvPr/>
        </p:nvSpPr>
        <p:spPr bwMode="auto">
          <a:xfrm>
            <a:off x="7772400" y="1524000"/>
            <a:ext cx="1557336" cy="1404938"/>
          </a:xfrm>
          <a:prstGeom prst="ellipse">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20</a:t>
            </a:r>
          </a:p>
        </p:txBody>
      </p:sp>
      <p:sp>
        <p:nvSpPr>
          <p:cNvPr id="111" name="Oval 110">
            <a:extLst>
              <a:ext uri="{FF2B5EF4-FFF2-40B4-BE49-F238E27FC236}">
                <a16:creationId xmlns:a16="http://schemas.microsoft.com/office/drawing/2014/main" id="{7C1FAE70-ABC2-6A3B-1D66-49616D29ACF1}"/>
              </a:ext>
            </a:extLst>
          </p:cNvPr>
          <p:cNvSpPr/>
          <p:nvPr/>
        </p:nvSpPr>
        <p:spPr bwMode="auto">
          <a:xfrm>
            <a:off x="7772400" y="1524000"/>
            <a:ext cx="1557336" cy="1404938"/>
          </a:xfrm>
          <a:prstGeom prst="ellipse">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10</a:t>
            </a:r>
          </a:p>
        </p:txBody>
      </p:sp>
      <p:sp>
        <p:nvSpPr>
          <p:cNvPr id="5" name="Oval 4">
            <a:extLst>
              <a:ext uri="{FF2B5EF4-FFF2-40B4-BE49-F238E27FC236}">
                <a16:creationId xmlns:a16="http://schemas.microsoft.com/office/drawing/2014/main" id="{B919E1E8-9A0B-C127-FB24-AB4386328412}"/>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20</a:t>
            </a:r>
          </a:p>
        </p:txBody>
      </p:sp>
      <p:sp>
        <p:nvSpPr>
          <p:cNvPr id="103" name="Oval 102">
            <a:extLst>
              <a:ext uri="{FF2B5EF4-FFF2-40B4-BE49-F238E27FC236}">
                <a16:creationId xmlns:a16="http://schemas.microsoft.com/office/drawing/2014/main" id="{B7793DB3-9A79-6A39-AFA8-912DA3C73226}"/>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10</a:t>
            </a:r>
          </a:p>
        </p:txBody>
      </p:sp>
      <p:sp>
        <p:nvSpPr>
          <p:cNvPr id="104" name="Oval 103">
            <a:extLst>
              <a:ext uri="{FF2B5EF4-FFF2-40B4-BE49-F238E27FC236}">
                <a16:creationId xmlns:a16="http://schemas.microsoft.com/office/drawing/2014/main" id="{CE18D5E3-C767-6EB1-2B98-671F4892E1FE}"/>
              </a:ext>
            </a:extLst>
          </p:cNvPr>
          <p:cNvSpPr/>
          <p:nvPr/>
        </p:nvSpPr>
        <p:spPr bwMode="auto">
          <a:xfrm>
            <a:off x="2862264" y="1524000"/>
            <a:ext cx="1557337" cy="1404938"/>
          </a:xfrm>
          <a:prstGeom prst="ellipse">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0</a:t>
            </a:r>
          </a:p>
        </p:txBody>
      </p:sp>
      <p:grpSp>
        <p:nvGrpSpPr>
          <p:cNvPr id="4113" name="Group 5">
            <a:extLst>
              <a:ext uri="{FF2B5EF4-FFF2-40B4-BE49-F238E27FC236}">
                <a16:creationId xmlns:a16="http://schemas.microsoft.com/office/drawing/2014/main" id="{B5EB0825-28F0-E6FA-43A6-0303D195E19C}"/>
              </a:ext>
            </a:extLst>
          </p:cNvPr>
          <p:cNvGrpSpPr>
            <a:grpSpLocks/>
          </p:cNvGrpSpPr>
          <p:nvPr/>
        </p:nvGrpSpPr>
        <p:grpSpPr bwMode="auto">
          <a:xfrm>
            <a:off x="2189162" y="3548064"/>
            <a:ext cx="914400" cy="893763"/>
            <a:chOff x="304800" y="4287838"/>
            <a:chExt cx="914400" cy="893762"/>
          </a:xfrm>
        </p:grpSpPr>
        <p:pic>
          <p:nvPicPr>
            <p:cNvPr id="4147" name="Picture 3" descr="H1">
              <a:hlinkClick r:id="rId3" action="ppaction://hlinksldjump"/>
              <a:extLst>
                <a:ext uri="{FF2B5EF4-FFF2-40B4-BE49-F238E27FC236}">
                  <a16:creationId xmlns:a16="http://schemas.microsoft.com/office/drawing/2014/main" id="{A82025DC-3ED8-C703-CF99-2968755C03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287838"/>
              <a:ext cx="9144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8" name="Text Box 4">
              <a:hlinkClick r:id="rId3" action="ppaction://hlinksldjump"/>
              <a:extLst>
                <a:ext uri="{FF2B5EF4-FFF2-40B4-BE49-F238E27FC236}">
                  <a16:creationId xmlns:a16="http://schemas.microsoft.com/office/drawing/2014/main" id="{B6F5651A-B5F9-2865-413D-FB774BA1D4ED}"/>
                </a:ext>
              </a:extLst>
            </p:cNvPr>
            <p:cNvSpPr txBox="1">
              <a:spLocks noChangeArrowheads="1"/>
            </p:cNvSpPr>
            <p:nvPr/>
          </p:nvSpPr>
          <p:spPr bwMode="auto">
            <a:xfrm>
              <a:off x="592138" y="4435475"/>
              <a:ext cx="4572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1</a:t>
              </a:r>
            </a:p>
          </p:txBody>
        </p:sp>
      </p:grpSp>
      <p:grpSp>
        <p:nvGrpSpPr>
          <p:cNvPr id="4114" name="Group 5">
            <a:extLst>
              <a:ext uri="{FF2B5EF4-FFF2-40B4-BE49-F238E27FC236}">
                <a16:creationId xmlns:a16="http://schemas.microsoft.com/office/drawing/2014/main" id="{F4DF4441-693C-D724-111A-2945CB8D3C35}"/>
              </a:ext>
            </a:extLst>
          </p:cNvPr>
          <p:cNvGrpSpPr>
            <a:grpSpLocks/>
          </p:cNvGrpSpPr>
          <p:nvPr/>
        </p:nvGrpSpPr>
        <p:grpSpPr bwMode="auto">
          <a:xfrm>
            <a:off x="3767931" y="3581401"/>
            <a:ext cx="990600" cy="914400"/>
            <a:chOff x="1152" y="2736"/>
            <a:chExt cx="624" cy="576"/>
          </a:xfrm>
        </p:grpSpPr>
        <p:pic>
          <p:nvPicPr>
            <p:cNvPr id="4145" name="Picture 6" descr="H2">
              <a:hlinkClick r:id="rId5" action="ppaction://hlinksldjump"/>
              <a:extLst>
                <a:ext uri="{FF2B5EF4-FFF2-40B4-BE49-F238E27FC236}">
                  <a16:creationId xmlns:a16="http://schemas.microsoft.com/office/drawing/2014/main" id="{A2DEA104-12F3-4CF7-1855-405020A9B4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2" y="2736"/>
              <a:ext cx="62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6" name="Text Box 7">
              <a:hlinkClick r:id="rId7" action="ppaction://hlinksldjump"/>
              <a:extLst>
                <a:ext uri="{FF2B5EF4-FFF2-40B4-BE49-F238E27FC236}">
                  <a16:creationId xmlns:a16="http://schemas.microsoft.com/office/drawing/2014/main" id="{C4D01D2A-99DE-14B7-F709-8841B9B30619}"/>
                </a:ext>
              </a:extLst>
            </p:cNvPr>
            <p:cNvSpPr txBox="1">
              <a:spLocks noChangeArrowheads="1"/>
            </p:cNvSpPr>
            <p:nvPr/>
          </p:nvSpPr>
          <p:spPr bwMode="auto">
            <a:xfrm>
              <a:off x="1344" y="2832"/>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2</a:t>
              </a:r>
            </a:p>
          </p:txBody>
        </p:sp>
      </p:grpSp>
      <p:grpSp>
        <p:nvGrpSpPr>
          <p:cNvPr id="4115" name="Group 8">
            <a:extLst>
              <a:ext uri="{FF2B5EF4-FFF2-40B4-BE49-F238E27FC236}">
                <a16:creationId xmlns:a16="http://schemas.microsoft.com/office/drawing/2014/main" id="{376A453B-8B60-76CF-C190-59ECE1594B5C}"/>
              </a:ext>
            </a:extLst>
          </p:cNvPr>
          <p:cNvGrpSpPr>
            <a:grpSpLocks/>
          </p:cNvGrpSpPr>
          <p:nvPr/>
        </p:nvGrpSpPr>
        <p:grpSpPr bwMode="auto">
          <a:xfrm>
            <a:off x="5448300" y="3581401"/>
            <a:ext cx="952500" cy="898525"/>
            <a:chOff x="2232" y="2746"/>
            <a:chExt cx="600" cy="566"/>
          </a:xfrm>
        </p:grpSpPr>
        <p:pic>
          <p:nvPicPr>
            <p:cNvPr id="4143" name="Picture 9" descr="H3">
              <a:hlinkClick r:id="rId8" action="ppaction://hlinksldjump"/>
              <a:extLst>
                <a:ext uri="{FF2B5EF4-FFF2-40B4-BE49-F238E27FC236}">
                  <a16:creationId xmlns:a16="http://schemas.microsoft.com/office/drawing/2014/main" id="{F0FEF30B-F9A7-2D32-E54A-3929C2CDE6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32" y="2746"/>
              <a:ext cx="600" cy="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4" name="Text Box 10">
              <a:hlinkClick r:id="rId8" action="ppaction://hlinksldjump"/>
              <a:extLst>
                <a:ext uri="{FF2B5EF4-FFF2-40B4-BE49-F238E27FC236}">
                  <a16:creationId xmlns:a16="http://schemas.microsoft.com/office/drawing/2014/main" id="{588FAA54-0944-1E8C-A0DD-1E3D13B2D5F2}"/>
                </a:ext>
              </a:extLst>
            </p:cNvPr>
            <p:cNvSpPr txBox="1">
              <a:spLocks noChangeArrowheads="1"/>
            </p:cNvSpPr>
            <p:nvPr/>
          </p:nvSpPr>
          <p:spPr bwMode="auto">
            <a:xfrm>
              <a:off x="2400" y="2851"/>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uLnTx/>
                  <a:uFillTx/>
                  <a:latin typeface=".VnTime" pitchFamily="34" charset="0"/>
                  <a:ea typeface="+mn-ea"/>
                  <a:cs typeface="Arial" panose="020B0604020202020204" pitchFamily="34" charset="0"/>
                </a:rPr>
                <a:t>3</a:t>
              </a:r>
            </a:p>
          </p:txBody>
        </p:sp>
      </p:grpSp>
      <p:grpSp>
        <p:nvGrpSpPr>
          <p:cNvPr id="4116" name="Group 11">
            <a:extLst>
              <a:ext uri="{FF2B5EF4-FFF2-40B4-BE49-F238E27FC236}">
                <a16:creationId xmlns:a16="http://schemas.microsoft.com/office/drawing/2014/main" id="{5FC8252D-F412-3D87-52FE-F2166695CBB7}"/>
              </a:ext>
            </a:extLst>
          </p:cNvPr>
          <p:cNvGrpSpPr>
            <a:grpSpLocks/>
          </p:cNvGrpSpPr>
          <p:nvPr/>
        </p:nvGrpSpPr>
        <p:grpSpPr bwMode="auto">
          <a:xfrm>
            <a:off x="7245350" y="3603627"/>
            <a:ext cx="908050" cy="838200"/>
            <a:chOff x="3364" y="2784"/>
            <a:chExt cx="572" cy="528"/>
          </a:xfrm>
        </p:grpSpPr>
        <p:pic>
          <p:nvPicPr>
            <p:cNvPr id="4141" name="Picture 12" descr="H2">
              <a:hlinkClick r:id="rId10" action="ppaction://hlinksldjump"/>
              <a:extLst>
                <a:ext uri="{FF2B5EF4-FFF2-40B4-BE49-F238E27FC236}">
                  <a16:creationId xmlns:a16="http://schemas.microsoft.com/office/drawing/2014/main" id="{F0788AFB-74AA-7604-6E8D-FF0924F434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4" y="2784"/>
              <a:ext cx="572"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2" name="Text Box 13">
              <a:hlinkClick r:id="rId10" action="ppaction://hlinksldjump"/>
              <a:extLst>
                <a:ext uri="{FF2B5EF4-FFF2-40B4-BE49-F238E27FC236}">
                  <a16:creationId xmlns:a16="http://schemas.microsoft.com/office/drawing/2014/main" id="{1BD363A4-A181-1F18-DC13-421F844EBD0D}"/>
                </a:ext>
              </a:extLst>
            </p:cNvPr>
            <p:cNvSpPr txBox="1">
              <a:spLocks noChangeArrowheads="1"/>
            </p:cNvSpPr>
            <p:nvPr/>
          </p:nvSpPr>
          <p:spPr bwMode="auto">
            <a:xfrm>
              <a:off x="3504" y="2832"/>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uLnTx/>
                  <a:uFillTx/>
                  <a:latin typeface=".VnTime" pitchFamily="34" charset="0"/>
                  <a:ea typeface="+mn-ea"/>
                  <a:cs typeface="Arial" panose="020B0604020202020204" pitchFamily="34" charset="0"/>
                </a:rPr>
                <a:t>4</a:t>
              </a:r>
            </a:p>
          </p:txBody>
        </p:sp>
      </p:grpSp>
      <p:grpSp>
        <p:nvGrpSpPr>
          <p:cNvPr id="4117" name="Group 14">
            <a:extLst>
              <a:ext uri="{FF2B5EF4-FFF2-40B4-BE49-F238E27FC236}">
                <a16:creationId xmlns:a16="http://schemas.microsoft.com/office/drawing/2014/main" id="{34FD2517-DC3A-4CB5-D092-AFC6EB4494D0}"/>
              </a:ext>
            </a:extLst>
          </p:cNvPr>
          <p:cNvGrpSpPr>
            <a:grpSpLocks/>
          </p:cNvGrpSpPr>
          <p:nvPr/>
        </p:nvGrpSpPr>
        <p:grpSpPr bwMode="auto">
          <a:xfrm>
            <a:off x="9067800" y="3571085"/>
            <a:ext cx="838200" cy="819150"/>
            <a:chOff x="4512" y="2782"/>
            <a:chExt cx="528" cy="516"/>
          </a:xfrm>
        </p:grpSpPr>
        <p:pic>
          <p:nvPicPr>
            <p:cNvPr id="4139" name="Picture 15" descr="H1">
              <a:hlinkClick r:id="rId7" action="ppaction://hlinksldjump"/>
              <a:extLst>
                <a:ext uri="{FF2B5EF4-FFF2-40B4-BE49-F238E27FC236}">
                  <a16:creationId xmlns:a16="http://schemas.microsoft.com/office/drawing/2014/main" id="{488F59DB-A25F-4417-DFBA-4EB4D0636C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2" y="2782"/>
              <a:ext cx="52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0" name="Text Box 16">
              <a:hlinkClick r:id="rId7" action="ppaction://hlinksldjump"/>
              <a:extLst>
                <a:ext uri="{FF2B5EF4-FFF2-40B4-BE49-F238E27FC236}">
                  <a16:creationId xmlns:a16="http://schemas.microsoft.com/office/drawing/2014/main" id="{E5CA239C-BE04-A1D9-70DE-A0E0D2D30C2B}"/>
                </a:ext>
              </a:extLst>
            </p:cNvPr>
            <p:cNvSpPr txBox="1">
              <a:spLocks noChangeArrowheads="1"/>
            </p:cNvSpPr>
            <p:nvPr/>
          </p:nvSpPr>
          <p:spPr bwMode="auto">
            <a:xfrm>
              <a:off x="4656" y="2851"/>
              <a:ext cx="28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5</a:t>
              </a:r>
            </a:p>
          </p:txBody>
        </p:sp>
      </p:grpSp>
      <p:grpSp>
        <p:nvGrpSpPr>
          <p:cNvPr id="4118" name="Group 17">
            <a:extLst>
              <a:ext uri="{FF2B5EF4-FFF2-40B4-BE49-F238E27FC236}">
                <a16:creationId xmlns:a16="http://schemas.microsoft.com/office/drawing/2014/main" id="{F1A0D414-7EFC-BFC9-7A03-CEE12B57E54F}"/>
              </a:ext>
            </a:extLst>
          </p:cNvPr>
          <p:cNvGrpSpPr>
            <a:grpSpLocks/>
          </p:cNvGrpSpPr>
          <p:nvPr/>
        </p:nvGrpSpPr>
        <p:grpSpPr bwMode="auto">
          <a:xfrm>
            <a:off x="2286000" y="4816475"/>
            <a:ext cx="817562" cy="801688"/>
            <a:chOff x="192" y="3456"/>
            <a:chExt cx="480" cy="470"/>
          </a:xfrm>
        </p:grpSpPr>
        <p:pic>
          <p:nvPicPr>
            <p:cNvPr id="4137" name="Picture 18" descr="H4">
              <a:hlinkClick r:id="rId11" action="ppaction://hlinksldjump"/>
              <a:extLst>
                <a:ext uri="{FF2B5EF4-FFF2-40B4-BE49-F238E27FC236}">
                  <a16:creationId xmlns:a16="http://schemas.microsoft.com/office/drawing/2014/main" id="{D651590D-5ED9-24E6-38CA-744F486EDE8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2" y="3456"/>
              <a:ext cx="480"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8" name="Text Box 19">
              <a:hlinkClick r:id="rId11" action="ppaction://hlinksldjump"/>
              <a:extLst>
                <a:ext uri="{FF2B5EF4-FFF2-40B4-BE49-F238E27FC236}">
                  <a16:creationId xmlns:a16="http://schemas.microsoft.com/office/drawing/2014/main" id="{26B9FE94-1586-F9DA-BCDF-63ECF3F49B74}"/>
                </a:ext>
              </a:extLst>
            </p:cNvPr>
            <p:cNvSpPr txBox="1">
              <a:spLocks noChangeArrowheads="1"/>
            </p:cNvSpPr>
            <p:nvPr/>
          </p:nvSpPr>
          <p:spPr bwMode="auto">
            <a:xfrm>
              <a:off x="317" y="3504"/>
              <a:ext cx="288"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6</a:t>
              </a:r>
            </a:p>
          </p:txBody>
        </p:sp>
      </p:grpSp>
      <p:grpSp>
        <p:nvGrpSpPr>
          <p:cNvPr id="4119" name="Group 20">
            <a:extLst>
              <a:ext uri="{FF2B5EF4-FFF2-40B4-BE49-F238E27FC236}">
                <a16:creationId xmlns:a16="http://schemas.microsoft.com/office/drawing/2014/main" id="{033C8EE1-5DE1-88B4-8D64-3BE2820DCA23}"/>
              </a:ext>
            </a:extLst>
          </p:cNvPr>
          <p:cNvGrpSpPr>
            <a:grpSpLocks/>
          </p:cNvGrpSpPr>
          <p:nvPr/>
        </p:nvGrpSpPr>
        <p:grpSpPr bwMode="auto">
          <a:xfrm>
            <a:off x="3810000" y="4814888"/>
            <a:ext cx="914400" cy="849312"/>
            <a:chOff x="1200" y="3456"/>
            <a:chExt cx="576" cy="471"/>
          </a:xfrm>
        </p:grpSpPr>
        <p:pic>
          <p:nvPicPr>
            <p:cNvPr id="4135" name="Picture 21" descr="H3">
              <a:hlinkClick r:id="rId8" action="ppaction://hlinksldjump"/>
              <a:extLst>
                <a:ext uri="{FF2B5EF4-FFF2-40B4-BE49-F238E27FC236}">
                  <a16:creationId xmlns:a16="http://schemas.microsoft.com/office/drawing/2014/main" id="{3D5ADFE1-2F8D-2FFE-7E04-3AF2EC7012B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00" y="3456"/>
              <a:ext cx="576"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6" name="Text Box 22">
              <a:hlinkClick r:id="rId13" action="ppaction://hlinksldjump"/>
              <a:extLst>
                <a:ext uri="{FF2B5EF4-FFF2-40B4-BE49-F238E27FC236}">
                  <a16:creationId xmlns:a16="http://schemas.microsoft.com/office/drawing/2014/main" id="{60FA50D6-0127-397D-73A7-C23B1FFD6BA9}"/>
                </a:ext>
              </a:extLst>
            </p:cNvPr>
            <p:cNvSpPr txBox="1">
              <a:spLocks noChangeArrowheads="1"/>
            </p:cNvSpPr>
            <p:nvPr/>
          </p:nvSpPr>
          <p:spPr bwMode="auto">
            <a:xfrm>
              <a:off x="1344" y="3533"/>
              <a:ext cx="288"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7</a:t>
              </a:r>
            </a:p>
          </p:txBody>
        </p:sp>
      </p:grpSp>
      <p:grpSp>
        <p:nvGrpSpPr>
          <p:cNvPr id="4120" name="Group 23">
            <a:extLst>
              <a:ext uri="{FF2B5EF4-FFF2-40B4-BE49-F238E27FC236}">
                <a16:creationId xmlns:a16="http://schemas.microsoft.com/office/drawing/2014/main" id="{3B9A1D8F-466B-F31B-761A-AF3838422FBC}"/>
              </a:ext>
            </a:extLst>
          </p:cNvPr>
          <p:cNvGrpSpPr>
            <a:grpSpLocks/>
          </p:cNvGrpSpPr>
          <p:nvPr/>
        </p:nvGrpSpPr>
        <p:grpSpPr bwMode="auto">
          <a:xfrm>
            <a:off x="5486400" y="4800600"/>
            <a:ext cx="952500" cy="849312"/>
            <a:chOff x="2256" y="3408"/>
            <a:chExt cx="624" cy="535"/>
          </a:xfrm>
        </p:grpSpPr>
        <p:pic>
          <p:nvPicPr>
            <p:cNvPr id="4133" name="Picture 24" descr="H2">
              <a:hlinkClick r:id="rId14" action="ppaction://hlinksldjump"/>
              <a:extLst>
                <a:ext uri="{FF2B5EF4-FFF2-40B4-BE49-F238E27FC236}">
                  <a16:creationId xmlns:a16="http://schemas.microsoft.com/office/drawing/2014/main" id="{A97C5F63-D236-09F4-FA9E-DE912531DE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6" y="3408"/>
              <a:ext cx="624" cy="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4" name="Text Box 25">
              <a:hlinkClick r:id="rId14" action="ppaction://hlinksldjump"/>
              <a:extLst>
                <a:ext uri="{FF2B5EF4-FFF2-40B4-BE49-F238E27FC236}">
                  <a16:creationId xmlns:a16="http://schemas.microsoft.com/office/drawing/2014/main" id="{4A8EC336-84C1-EB9A-4D86-34914334A7CF}"/>
                </a:ext>
              </a:extLst>
            </p:cNvPr>
            <p:cNvSpPr txBox="1">
              <a:spLocks noChangeArrowheads="1"/>
            </p:cNvSpPr>
            <p:nvPr/>
          </p:nvSpPr>
          <p:spPr bwMode="auto">
            <a:xfrm>
              <a:off x="2406" y="3475"/>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8</a:t>
              </a:r>
            </a:p>
          </p:txBody>
        </p:sp>
      </p:grpSp>
      <p:grpSp>
        <p:nvGrpSpPr>
          <p:cNvPr id="4121" name="Group 26">
            <a:extLst>
              <a:ext uri="{FF2B5EF4-FFF2-40B4-BE49-F238E27FC236}">
                <a16:creationId xmlns:a16="http://schemas.microsoft.com/office/drawing/2014/main" id="{87576FC4-FE17-C4E6-0741-584983968C58}"/>
              </a:ext>
            </a:extLst>
          </p:cNvPr>
          <p:cNvGrpSpPr>
            <a:grpSpLocks/>
          </p:cNvGrpSpPr>
          <p:nvPr/>
        </p:nvGrpSpPr>
        <p:grpSpPr bwMode="auto">
          <a:xfrm>
            <a:off x="7315200" y="4800601"/>
            <a:ext cx="838200" cy="790575"/>
            <a:chOff x="3408" y="3456"/>
            <a:chExt cx="528" cy="498"/>
          </a:xfrm>
        </p:grpSpPr>
        <p:pic>
          <p:nvPicPr>
            <p:cNvPr id="4131" name="Picture 27" descr="H3">
              <a:hlinkClick r:id="rId15" action="ppaction://hlinksldjump"/>
              <a:extLst>
                <a:ext uri="{FF2B5EF4-FFF2-40B4-BE49-F238E27FC236}">
                  <a16:creationId xmlns:a16="http://schemas.microsoft.com/office/drawing/2014/main" id="{1590CFD3-E31A-A6BD-A82B-42234AA9C22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08" y="3456"/>
              <a:ext cx="528"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2" name="Text Box 28">
              <a:hlinkClick r:id="rId15" action="ppaction://hlinksldjump"/>
              <a:extLst>
                <a:ext uri="{FF2B5EF4-FFF2-40B4-BE49-F238E27FC236}">
                  <a16:creationId xmlns:a16="http://schemas.microsoft.com/office/drawing/2014/main" id="{08B2C614-E438-AA6B-5D38-88ACC281B94E}"/>
                </a:ext>
              </a:extLst>
            </p:cNvPr>
            <p:cNvSpPr txBox="1">
              <a:spLocks noChangeArrowheads="1"/>
            </p:cNvSpPr>
            <p:nvPr/>
          </p:nvSpPr>
          <p:spPr bwMode="auto">
            <a:xfrm>
              <a:off x="3552" y="3504"/>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9</a:t>
              </a:r>
            </a:p>
          </p:txBody>
        </p:sp>
      </p:grpSp>
      <p:grpSp>
        <p:nvGrpSpPr>
          <p:cNvPr id="4122" name="Group 29">
            <a:extLst>
              <a:ext uri="{FF2B5EF4-FFF2-40B4-BE49-F238E27FC236}">
                <a16:creationId xmlns:a16="http://schemas.microsoft.com/office/drawing/2014/main" id="{F773409D-B78A-0099-F36F-84B10065855F}"/>
              </a:ext>
            </a:extLst>
          </p:cNvPr>
          <p:cNvGrpSpPr>
            <a:grpSpLocks/>
          </p:cNvGrpSpPr>
          <p:nvPr/>
        </p:nvGrpSpPr>
        <p:grpSpPr bwMode="auto">
          <a:xfrm>
            <a:off x="9067800" y="4799013"/>
            <a:ext cx="838200" cy="819150"/>
            <a:chOff x="4512" y="3468"/>
            <a:chExt cx="528" cy="516"/>
          </a:xfrm>
        </p:grpSpPr>
        <p:pic>
          <p:nvPicPr>
            <p:cNvPr id="4129" name="Picture 30" descr="H1">
              <a:extLst>
                <a:ext uri="{FF2B5EF4-FFF2-40B4-BE49-F238E27FC236}">
                  <a16:creationId xmlns:a16="http://schemas.microsoft.com/office/drawing/2014/main" id="{77D7C2C6-AD40-906F-BD92-4FFF7AE3DF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2" y="3468"/>
              <a:ext cx="52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0" name="Text Box 31">
              <a:hlinkClick r:id="rId16" action="ppaction://hlinksldjump"/>
              <a:extLst>
                <a:ext uri="{FF2B5EF4-FFF2-40B4-BE49-F238E27FC236}">
                  <a16:creationId xmlns:a16="http://schemas.microsoft.com/office/drawing/2014/main" id="{8B72ABA6-8F70-BF97-E792-4135B50BBE16}"/>
                </a:ext>
              </a:extLst>
            </p:cNvPr>
            <p:cNvSpPr txBox="1">
              <a:spLocks noChangeArrowheads="1"/>
            </p:cNvSpPr>
            <p:nvPr/>
          </p:nvSpPr>
          <p:spPr bwMode="auto">
            <a:xfrm>
              <a:off x="4608" y="3552"/>
              <a:ext cx="38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uLnTx/>
                  <a:uFillTx/>
                  <a:latin typeface=".VnTime" pitchFamily="34" charset="0"/>
                  <a:ea typeface="+mn-ea"/>
                  <a:cs typeface="Arial" panose="020B0604020202020204" pitchFamily="34" charset="0"/>
                </a:rPr>
                <a:t>10</a:t>
              </a:r>
            </a:p>
          </p:txBody>
        </p:sp>
      </p:grpSp>
      <p:sp>
        <p:nvSpPr>
          <p:cNvPr id="23564" name="Text Box 32">
            <a:extLst>
              <a:ext uri="{FF2B5EF4-FFF2-40B4-BE49-F238E27FC236}">
                <a16:creationId xmlns:a16="http://schemas.microsoft.com/office/drawing/2014/main" id="{1BE35DA8-889A-5A94-F78F-8A294714FBA2}"/>
              </a:ext>
            </a:extLst>
          </p:cNvPr>
          <p:cNvSpPr txBox="1">
            <a:spLocks noChangeArrowheads="1"/>
          </p:cNvSpPr>
          <p:nvPr/>
        </p:nvSpPr>
        <p:spPr bwMode="auto">
          <a:xfrm>
            <a:off x="2862263" y="703264"/>
            <a:ext cx="1557338" cy="58477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a:spAutoFit/>
          </a:bodyPr>
          <a:lstStyle>
            <a:lvl1pPr marL="342900" indent="-342900">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342900" marR="0" lvl="0" indent="-342900" algn="ctr" defTabSz="914400" rtl="0" eaLnBrk="1" fontAlgn="base" latinLnBrk="0" hangingPunct="1">
              <a:lnSpc>
                <a:spcPct val="100000"/>
              </a:lnSpc>
              <a:spcBef>
                <a:spcPct val="4500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UTM Avo" panose="02040603050506020204" pitchFamily="18" charset="0"/>
                <a:ea typeface="+mn-ea"/>
                <a:cs typeface="Times New Roman" pitchFamily="18" charset="0"/>
              </a:rPr>
              <a:t>ĐỘI A</a:t>
            </a:r>
          </a:p>
        </p:txBody>
      </p:sp>
      <p:sp>
        <p:nvSpPr>
          <p:cNvPr id="4124" name="AutoShape 40">
            <a:hlinkClick r:id="" action="ppaction://noaction" highlightClick="1"/>
            <a:extLst>
              <a:ext uri="{FF2B5EF4-FFF2-40B4-BE49-F238E27FC236}">
                <a16:creationId xmlns:a16="http://schemas.microsoft.com/office/drawing/2014/main" id="{5C6D0112-C86D-FB60-DCE1-54AE3C009721}"/>
              </a:ext>
            </a:extLst>
          </p:cNvPr>
          <p:cNvSpPr>
            <a:spLocks noChangeArrowheads="1"/>
          </p:cNvSpPr>
          <p:nvPr/>
        </p:nvSpPr>
        <p:spPr bwMode="auto">
          <a:xfrm>
            <a:off x="5715001" y="6153150"/>
            <a:ext cx="576263" cy="476250"/>
          </a:xfrm>
          <a:prstGeom prst="actionButtonHome">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34" name="Text Box 32">
            <a:extLst>
              <a:ext uri="{FF2B5EF4-FFF2-40B4-BE49-F238E27FC236}">
                <a16:creationId xmlns:a16="http://schemas.microsoft.com/office/drawing/2014/main" id="{165B3856-AF3C-B047-F0A4-0BC1DEB294D5}"/>
              </a:ext>
            </a:extLst>
          </p:cNvPr>
          <p:cNvSpPr txBox="1">
            <a:spLocks noChangeArrowheads="1"/>
          </p:cNvSpPr>
          <p:nvPr/>
        </p:nvSpPr>
        <p:spPr bwMode="auto">
          <a:xfrm>
            <a:off x="7696200" y="712114"/>
            <a:ext cx="1604851" cy="584775"/>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lvl1pPr marL="342900" indent="-342900">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342900" marR="0" lvl="0" indent="-342900" algn="ctr" defTabSz="914400" rtl="0" eaLnBrk="1" fontAlgn="base" latinLnBrk="0" hangingPunct="1">
              <a:lnSpc>
                <a:spcPct val="100000"/>
              </a:lnSpc>
              <a:spcBef>
                <a:spcPct val="45000"/>
              </a:spcBef>
              <a:spcAft>
                <a:spcPct val="0"/>
              </a:spcAft>
              <a:buClrTx/>
              <a:buSzTx/>
              <a:buFontTx/>
              <a:buNone/>
              <a:tabLst/>
              <a:defRPr/>
            </a:pPr>
            <a:r>
              <a:rPr kumimoji="0" lang="en-US" sz="3200" b="1"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Times New Roman" pitchFamily="18" charset="0"/>
              </a:rPr>
              <a:t>ĐỘI B</a:t>
            </a:r>
          </a:p>
        </p:txBody>
      </p:sp>
      <p:sp>
        <p:nvSpPr>
          <p:cNvPr id="113" name="Oval 112">
            <a:extLst>
              <a:ext uri="{FF2B5EF4-FFF2-40B4-BE49-F238E27FC236}">
                <a16:creationId xmlns:a16="http://schemas.microsoft.com/office/drawing/2014/main" id="{634DA7C6-5462-507F-E910-7ACF148C6325}"/>
              </a:ext>
            </a:extLst>
          </p:cNvPr>
          <p:cNvSpPr/>
          <p:nvPr/>
        </p:nvSpPr>
        <p:spPr bwMode="auto">
          <a:xfrm>
            <a:off x="7772400" y="1524000"/>
            <a:ext cx="1557336" cy="1404938"/>
          </a:xfrm>
          <a:prstGeom prst="ellipse">
            <a:avLst/>
          </a:prstGeom>
          <a:ln>
            <a:solidFill>
              <a:schemeClr val="tx1"/>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UTM Avo"/>
                <a:ea typeface="+mn-ea"/>
                <a:cs typeface="+mn-cs"/>
              </a:rPr>
              <a:t>0</a:t>
            </a:r>
          </a:p>
        </p:txBody>
      </p:sp>
      <p:pic>
        <p:nvPicPr>
          <p:cNvPr id="2" name="Picture 1" descr="Logo, company name&#10;&#10;Description automatically generated">
            <a:extLst>
              <a:ext uri="{FF2B5EF4-FFF2-40B4-BE49-F238E27FC236}">
                <a16:creationId xmlns:a16="http://schemas.microsoft.com/office/drawing/2014/main" id="{54419013-921A-EB96-96CB-7733D866A41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3" name="TextBox 2">
            <a:hlinkClick r:id="rId18" action="ppaction://hlinksldjump"/>
            <a:extLst>
              <a:ext uri="{FF2B5EF4-FFF2-40B4-BE49-F238E27FC236}">
                <a16:creationId xmlns:a16="http://schemas.microsoft.com/office/drawing/2014/main" id="{EFA4D45E-A35F-B043-75C7-D246406CD457}"/>
              </a:ext>
            </a:extLst>
          </p:cNvPr>
          <p:cNvSpPr txBox="1"/>
          <p:nvPr/>
        </p:nvSpPr>
        <p:spPr>
          <a:xfrm>
            <a:off x="5260488" y="1764254"/>
            <a:ext cx="1818043" cy="4001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2000" dirty="0">
                <a:latin typeface="+mn-lt"/>
              </a:rPr>
              <a:t>HOÀN THÀNH</a:t>
            </a: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8" restart="whenNotActive" fill="hold" evtFilter="cancelBubble" nodeType="interactiveSeq">
                <p:stCondLst>
                  <p:cond evt="onClick" delay="0">
                    <p:tgtEl>
                      <p:spTgt spid="10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0" presetClass="exit" presetSubtype="0" fill="hold" nodeType="clickEffect">
                                  <p:stCondLst>
                                    <p:cond delay="0"/>
                                  </p:stCondLst>
                                  <p:childTnLst>
                                    <p:animEffect transition="out" filter="fade">
                                      <p:cBhvr>
                                        <p:cTn id="12" dur="500"/>
                                        <p:tgtEl>
                                          <p:spTgt spid="103"/>
                                        </p:tgtEl>
                                      </p:cBhvr>
                                    </p:animEffect>
                                    <p:set>
                                      <p:cBhvr>
                                        <p:cTn id="13" dur="1" fill="hold">
                                          <p:stCondLst>
                                            <p:cond delay="4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14" restart="whenNotActive" fill="hold" evtFilter="cancelBubble" nodeType="interactiveSeq">
                <p:stCondLst>
                  <p:cond evt="onClick" delay="0">
                    <p:tgtEl>
                      <p:spTgt spid="104"/>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0" presetClass="exit" presetSubtype="0" fill="hold" nodeType="clickEffect">
                                  <p:stCondLst>
                                    <p:cond delay="0"/>
                                  </p:stCondLst>
                                  <p:childTnLst>
                                    <p:animEffect transition="out" filter="fade">
                                      <p:cBhvr>
                                        <p:cTn id="18" dur="500"/>
                                        <p:tgtEl>
                                          <p:spTgt spid="104"/>
                                        </p:tgtEl>
                                      </p:cBhvr>
                                    </p:animEffect>
                                    <p:set>
                                      <p:cBhvr>
                                        <p:cTn id="19" dur="1" fill="hold">
                                          <p:stCondLst>
                                            <p:cond delay="499"/>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20" restart="whenNotActive" fill="hold" evtFilter="cancelBubble" nodeType="interactiveSeq">
                <p:stCondLst>
                  <p:cond evt="onClick" delay="0">
                    <p:tgtEl>
                      <p:spTgt spid="105"/>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0" presetClass="exit" presetSubtype="0" fill="hold" nodeType="clickEffect">
                                  <p:stCondLst>
                                    <p:cond delay="0"/>
                                  </p:stCondLst>
                                  <p:childTnLst>
                                    <p:animEffect transition="out" filter="fade">
                                      <p:cBhvr>
                                        <p:cTn id="24" dur="500"/>
                                        <p:tgtEl>
                                          <p:spTgt spid="105"/>
                                        </p:tgtEl>
                                      </p:cBhvr>
                                    </p:animEffect>
                                    <p:set>
                                      <p:cBhvr>
                                        <p:cTn id="25" dur="1" fill="hold">
                                          <p:stCondLst>
                                            <p:cond delay="499"/>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26" restart="whenNotActive" fill="hold" evtFilter="cancelBubble" nodeType="interactiveSeq">
                <p:stCondLst>
                  <p:cond evt="onClick" delay="0">
                    <p:tgtEl>
                      <p:spTgt spid="106"/>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0" presetClass="exit" presetSubtype="0" fill="hold" nodeType="clickEffect">
                                  <p:stCondLst>
                                    <p:cond delay="0"/>
                                  </p:stCondLst>
                                  <p:childTnLst>
                                    <p:animEffect transition="out" filter="fade">
                                      <p:cBhvr>
                                        <p:cTn id="30" dur="500"/>
                                        <p:tgtEl>
                                          <p:spTgt spid="106"/>
                                        </p:tgtEl>
                                      </p:cBhvr>
                                    </p:animEffect>
                                    <p:set>
                                      <p:cBhvr>
                                        <p:cTn id="31" dur="1" fill="hold">
                                          <p:stCondLst>
                                            <p:cond delay="499"/>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32" restart="whenNotActive" fill="hold" evtFilter="cancelBubble" nodeType="interactiveSeq">
                <p:stCondLst>
                  <p:cond evt="onClick" delay="0">
                    <p:tgtEl>
                      <p:spTgt spid="108"/>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0" presetClass="exit" presetSubtype="0" fill="hold" nodeType="clickEffect">
                                  <p:stCondLst>
                                    <p:cond delay="0"/>
                                  </p:stCondLst>
                                  <p:childTnLst>
                                    <p:animEffect transition="out" filter="fade">
                                      <p:cBhvr>
                                        <p:cTn id="36" dur="500"/>
                                        <p:tgtEl>
                                          <p:spTgt spid="108"/>
                                        </p:tgtEl>
                                      </p:cBhvr>
                                    </p:animEffect>
                                    <p:set>
                                      <p:cBhvr>
                                        <p:cTn id="37" dur="1" fill="hold">
                                          <p:stCondLst>
                                            <p:cond delay="4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38" restart="whenNotActive" fill="hold" evtFilter="cancelBubble" nodeType="interactiveSeq">
                <p:stCondLst>
                  <p:cond evt="onClick" delay="0">
                    <p:tgtEl>
                      <p:spTgt spid="109"/>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10" presetClass="exit" presetSubtype="0" fill="hold" nodeType="clickEffect">
                                  <p:stCondLst>
                                    <p:cond delay="0"/>
                                  </p:stCondLst>
                                  <p:childTnLst>
                                    <p:animEffect transition="out" filter="fade">
                                      <p:cBhvr>
                                        <p:cTn id="42" dur="500"/>
                                        <p:tgtEl>
                                          <p:spTgt spid="109"/>
                                        </p:tgtEl>
                                      </p:cBhvr>
                                    </p:animEffect>
                                    <p:set>
                                      <p:cBhvr>
                                        <p:cTn id="43" dur="1" fill="hold">
                                          <p:stCondLst>
                                            <p:cond delay="4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09"/>
                  </p:tgtEl>
                </p:cond>
              </p:nextCondLst>
            </p:seq>
            <p:seq concurrent="1" nextAc="seek">
              <p:cTn id="44" restart="whenNotActive" fill="hold" evtFilter="cancelBubble" nodeType="interactiveSeq">
                <p:stCondLst>
                  <p:cond evt="onClick" delay="0">
                    <p:tgtEl>
                      <p:spTgt spid="110"/>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10" presetClass="exit" presetSubtype="0" fill="hold" nodeType="clickEffect">
                                  <p:stCondLst>
                                    <p:cond delay="0"/>
                                  </p:stCondLst>
                                  <p:childTnLst>
                                    <p:animEffect transition="out" filter="fade">
                                      <p:cBhvr>
                                        <p:cTn id="48" dur="500"/>
                                        <p:tgtEl>
                                          <p:spTgt spid="110"/>
                                        </p:tgtEl>
                                      </p:cBhvr>
                                    </p:animEffect>
                                    <p:set>
                                      <p:cBhvr>
                                        <p:cTn id="49" dur="1" fill="hold">
                                          <p:stCondLst>
                                            <p:cond delay="4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50" restart="whenNotActive" fill="hold" evtFilter="cancelBubble" nodeType="interactiveSeq">
                <p:stCondLst>
                  <p:cond evt="onClick" delay="0">
                    <p:tgtEl>
                      <p:spTgt spid="111"/>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10" presetClass="exit" presetSubtype="0" fill="hold" nodeType="clickEffect">
                                  <p:stCondLst>
                                    <p:cond delay="0"/>
                                  </p:stCondLst>
                                  <p:childTnLst>
                                    <p:animEffect transition="out" filter="fade">
                                      <p:cBhvr>
                                        <p:cTn id="54" dur="500"/>
                                        <p:tgtEl>
                                          <p:spTgt spid="111"/>
                                        </p:tgtEl>
                                      </p:cBhvr>
                                    </p:animEffect>
                                    <p:set>
                                      <p:cBhvr>
                                        <p:cTn id="55" dur="1" fill="hold">
                                          <p:stCondLst>
                                            <p:cond delay="499"/>
                                          </p:stCondLst>
                                        </p:cTn>
                                        <p:tgtEl>
                                          <p:spTgt spid="111"/>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56" restart="whenNotActive" fill="hold" evtFilter="cancelBubble" nodeType="interactiveSeq">
                <p:stCondLst>
                  <p:cond evt="onClick" delay="0">
                    <p:tgtEl>
                      <p:spTgt spid="112"/>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10" presetClass="exit" presetSubtype="0" fill="hold" nodeType="clickEffect">
                                  <p:stCondLst>
                                    <p:cond delay="0"/>
                                  </p:stCondLst>
                                  <p:childTnLst>
                                    <p:animEffect transition="out" filter="fade">
                                      <p:cBhvr>
                                        <p:cTn id="60" dur="500"/>
                                        <p:tgtEl>
                                          <p:spTgt spid="112"/>
                                        </p:tgtEl>
                                      </p:cBhvr>
                                    </p:animEffect>
                                    <p:set>
                                      <p:cBhvr>
                                        <p:cTn id="61" dur="1" fill="hold">
                                          <p:stCondLst>
                                            <p:cond delay="499"/>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62" restart="whenNotActive" fill="hold" evtFilter="cancelBubble" nodeType="interactiveSeq">
                <p:stCondLst>
                  <p:cond evt="onClick" delay="0">
                    <p:tgtEl>
                      <p:spTgt spid="113"/>
                    </p:tgtEl>
                  </p:cond>
                </p:stCondLst>
                <p:endSync evt="end" delay="0">
                  <p:rtn val="all"/>
                </p:endSync>
                <p:childTnLst>
                  <p:par>
                    <p:cTn id="63" fill="hold" nodeType="clickPar">
                      <p:stCondLst>
                        <p:cond delay="0"/>
                      </p:stCondLst>
                      <p:childTnLst>
                        <p:par>
                          <p:cTn id="64" fill="hold" nodeType="withGroup">
                            <p:stCondLst>
                              <p:cond delay="0"/>
                            </p:stCondLst>
                            <p:childTnLst>
                              <p:par>
                                <p:cTn id="65" presetID="10" presetClass="exit" presetSubtype="0" fill="hold" nodeType="clickEffect">
                                  <p:stCondLst>
                                    <p:cond delay="0"/>
                                  </p:stCondLst>
                                  <p:childTnLst>
                                    <p:animEffect transition="out" filter="fade">
                                      <p:cBhvr>
                                        <p:cTn id="66" dur="500"/>
                                        <p:tgtEl>
                                          <p:spTgt spid="113"/>
                                        </p:tgtEl>
                                      </p:cBhvr>
                                    </p:animEffect>
                                    <p:set>
                                      <p:cBhvr>
                                        <p:cTn id="67" dur="1" fill="hold">
                                          <p:stCondLst>
                                            <p:cond delay="499"/>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68" restart="whenNotActive" fill="hold" evtFilter="cancelBubble" nodeType="interactiveSeq">
                <p:stCondLst>
                  <p:cond evt="onClick" delay="0">
                    <p:tgtEl>
                      <p:spTgt spid="118"/>
                    </p:tgtEl>
                  </p:cond>
                </p:stCondLst>
                <p:endSync evt="end" delay="0">
                  <p:rtn val="all"/>
                </p:endSync>
                <p:childTnLst>
                  <p:par>
                    <p:cTn id="69" fill="hold" nodeType="clickPar">
                      <p:stCondLst>
                        <p:cond delay="0"/>
                      </p:stCondLst>
                      <p:childTnLst>
                        <p:par>
                          <p:cTn id="70" fill="hold" nodeType="withGroup">
                            <p:stCondLst>
                              <p:cond delay="0"/>
                            </p:stCondLst>
                            <p:childTnLst>
                              <p:par>
                                <p:cTn id="71" presetID="10" presetClass="exit" presetSubtype="0" fill="hold" nodeType="clickEffect">
                                  <p:stCondLst>
                                    <p:cond delay="0"/>
                                  </p:stCondLst>
                                  <p:childTnLst>
                                    <p:animEffect transition="out" filter="fade">
                                      <p:cBhvr>
                                        <p:cTn id="72" dur="500"/>
                                        <p:tgtEl>
                                          <p:spTgt spid="118"/>
                                        </p:tgtEl>
                                      </p:cBhvr>
                                    </p:animEffect>
                                    <p:set>
                                      <p:cBhvr>
                                        <p:cTn id="73" dur="1" fill="hold">
                                          <p:stCondLst>
                                            <p:cond delay="4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74" restart="whenNotActive" fill="hold" evtFilter="cancelBubble" nodeType="interactiveSeq">
                <p:stCondLst>
                  <p:cond evt="onClick" delay="0">
                    <p:tgtEl>
                      <p:spTgt spid="119"/>
                    </p:tgtEl>
                  </p:cond>
                </p:stCondLst>
                <p:endSync evt="end" delay="0">
                  <p:rtn val="all"/>
                </p:endSync>
                <p:childTnLst>
                  <p:par>
                    <p:cTn id="75" fill="hold" nodeType="clickPar">
                      <p:stCondLst>
                        <p:cond delay="0"/>
                      </p:stCondLst>
                      <p:childTnLst>
                        <p:par>
                          <p:cTn id="76" fill="hold" nodeType="withGroup">
                            <p:stCondLst>
                              <p:cond delay="0"/>
                            </p:stCondLst>
                            <p:childTnLst>
                              <p:par>
                                <p:cTn id="77" presetID="10" presetClass="exit" presetSubtype="0" fill="hold" nodeType="clickEffect">
                                  <p:stCondLst>
                                    <p:cond delay="0"/>
                                  </p:stCondLst>
                                  <p:childTnLst>
                                    <p:animEffect transition="out" filter="fade">
                                      <p:cBhvr>
                                        <p:cTn id="78" dur="500"/>
                                        <p:tgtEl>
                                          <p:spTgt spid="119"/>
                                        </p:tgtEl>
                                      </p:cBhvr>
                                    </p:animEffect>
                                    <p:set>
                                      <p:cBhvr>
                                        <p:cTn id="79"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80" restart="whenNotActive" fill="hold" evtFilter="cancelBubble" nodeType="interactiveSeq">
                <p:stCondLst>
                  <p:cond evt="onClick" delay="0">
                    <p:tgtEl>
                      <p:spTgt spid="120"/>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10" presetClass="exit" presetSubtype="0" fill="hold" nodeType="clickEffect">
                                  <p:stCondLst>
                                    <p:cond delay="0"/>
                                  </p:stCondLst>
                                  <p:childTnLst>
                                    <p:animEffect transition="out" filter="fade">
                                      <p:cBhvr>
                                        <p:cTn id="84" dur="500"/>
                                        <p:tgtEl>
                                          <p:spTgt spid="120"/>
                                        </p:tgtEl>
                                      </p:cBhvr>
                                    </p:animEffect>
                                    <p:set>
                                      <p:cBhvr>
                                        <p:cTn id="85" dur="1" fill="hold">
                                          <p:stCondLst>
                                            <p:cond delay="499"/>
                                          </p:stCondLst>
                                        </p:cTn>
                                        <p:tgtEl>
                                          <p:spTgt spid="120"/>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86" restart="whenNotActive" fill="hold" evtFilter="cancelBubble" nodeType="interactiveSeq">
                <p:stCondLst>
                  <p:cond evt="onClick" delay="0">
                    <p:tgtEl>
                      <p:spTgt spid="121"/>
                    </p:tgtEl>
                  </p:cond>
                </p:stCondLst>
                <p:endSync evt="end" delay="0">
                  <p:rtn val="all"/>
                </p:endSync>
                <p:childTnLst>
                  <p:par>
                    <p:cTn id="87" fill="hold" nodeType="clickPar">
                      <p:stCondLst>
                        <p:cond delay="0"/>
                      </p:stCondLst>
                      <p:childTnLst>
                        <p:par>
                          <p:cTn id="88" fill="hold" nodeType="withGroup">
                            <p:stCondLst>
                              <p:cond delay="0"/>
                            </p:stCondLst>
                            <p:childTnLst>
                              <p:par>
                                <p:cTn id="89" presetID="10" presetClass="exit" presetSubtype="0" fill="hold" nodeType="clickEffect">
                                  <p:stCondLst>
                                    <p:cond delay="0"/>
                                  </p:stCondLst>
                                  <p:childTnLst>
                                    <p:animEffect transition="out" filter="fade">
                                      <p:cBhvr>
                                        <p:cTn id="90" dur="500"/>
                                        <p:tgtEl>
                                          <p:spTgt spid="121"/>
                                        </p:tgtEl>
                                      </p:cBhvr>
                                    </p:animEffect>
                                    <p:set>
                                      <p:cBhvr>
                                        <p:cTn id="91" dur="1" fill="hold">
                                          <p:stCondLst>
                                            <p:cond delay="4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92" restart="whenNotActive" fill="hold" evtFilter="cancelBubble" nodeType="interactiveSeq">
                <p:stCondLst>
                  <p:cond evt="onClick" delay="0">
                    <p:tgtEl>
                      <p:spTgt spid="122"/>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10" presetClass="exit" presetSubtype="0" fill="hold" nodeType="clickEffect">
                                  <p:stCondLst>
                                    <p:cond delay="0"/>
                                  </p:stCondLst>
                                  <p:childTnLst>
                                    <p:animEffect transition="out" filter="fade">
                                      <p:cBhvr>
                                        <p:cTn id="96" dur="500"/>
                                        <p:tgtEl>
                                          <p:spTgt spid="122"/>
                                        </p:tgtEl>
                                      </p:cBhvr>
                                    </p:animEffect>
                                    <p:set>
                                      <p:cBhvr>
                                        <p:cTn id="97" dur="1" fill="hold">
                                          <p:stCondLst>
                                            <p:cond delay="4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childTnLst>
        </p:cTn>
      </p:par>
    </p:tnLst>
    <p:bldLst>
      <p:bldP spid="105" grpId="0" animBg="1"/>
      <p:bldP spid="112" grpId="0" animBg="1"/>
      <p:bldP spid="118" grpId="0" animBg="1"/>
      <p:bldP spid="119" grpId="0" animBg="1"/>
      <p:bldP spid="120" grpId="0" animBg="1"/>
      <p:bldP spid="121" grpId="0" animBg="1"/>
      <p:bldP spid="122" grpId="0" animBg="1"/>
      <p:bldP spid="106" grpId="0" animBg="1"/>
      <p:bldP spid="108" grpId="0" animBg="1"/>
      <p:bldP spid="109" grpId="0" animBg="1"/>
      <p:bldP spid="110" grpId="0" animBg="1"/>
      <p:bldP spid="111" grpId="0" animBg="1"/>
      <p:bldP spid="5" grpId="0" animBg="1"/>
      <p:bldP spid="103" grpId="0" animBg="1"/>
      <p:bldP spid="104" grpId="0" animBg="1"/>
      <p:bldP spid="1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AutoShape 7">
            <a:hlinkClick r:id="rId3" action="ppaction://hlinksldjump" highlightClick="1"/>
            <a:extLst>
              <a:ext uri="{FF2B5EF4-FFF2-40B4-BE49-F238E27FC236}">
                <a16:creationId xmlns:a16="http://schemas.microsoft.com/office/drawing/2014/main" id="{0003110F-9C8F-C01C-43B3-3405AFC058A1}"/>
              </a:ext>
            </a:extLst>
          </p:cNvPr>
          <p:cNvSpPr>
            <a:spLocks noChangeArrowheads="1"/>
          </p:cNvSpPr>
          <p:nvPr/>
        </p:nvSpPr>
        <p:spPr bwMode="auto">
          <a:xfrm rot="16200000">
            <a:off x="5830095"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6E5B6D9A-325E-5020-6BB4-5882AAB24C6F}"/>
              </a:ext>
            </a:extLst>
          </p:cNvPr>
          <p:cNvPicPr>
            <a:picLocks noChangeAspect="1"/>
          </p:cNvPicPr>
          <p:nvPr/>
        </p:nvPicPr>
        <p:blipFill>
          <a:blip r:embed="rId4" cstate="print"/>
          <a:stretch>
            <a:fillRect/>
          </a:stretch>
        </p:blipFill>
        <p:spPr>
          <a:xfrm>
            <a:off x="1295400" y="-27718"/>
            <a:ext cx="9372600" cy="4064000"/>
          </a:xfrm>
          <a:prstGeom prst="rect">
            <a:avLst/>
          </a:prstGeom>
        </p:spPr>
      </p:pic>
      <p:pic>
        <p:nvPicPr>
          <p:cNvPr id="6" name="Picture 5" descr="Logo, company name&#10;&#10;Description automatically generated">
            <a:extLst>
              <a:ext uri="{FF2B5EF4-FFF2-40B4-BE49-F238E27FC236}">
                <a16:creationId xmlns:a16="http://schemas.microsoft.com/office/drawing/2014/main" id="{155D097A-FD06-81EE-4DF9-48273213BA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8" name="AutoShape 5">
            <a:hlinkClick r:id="" action="ppaction://noaction" highlightClick="1">
              <a:snd r:embed="rId6" name="applause.wav"/>
            </a:hlinkClick>
            <a:extLst>
              <a:ext uri="{FF2B5EF4-FFF2-40B4-BE49-F238E27FC236}">
                <a16:creationId xmlns:a16="http://schemas.microsoft.com/office/drawing/2014/main" id="{74EAC8A2-FFD6-5FD8-3A31-70110365C4D6}"/>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CC45D335-9583-CB9B-84E4-42BD62D2FED9}"/>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nvGrpSpPr>
          <p:cNvPr id="14" name="Group 13">
            <a:extLst>
              <a:ext uri="{FF2B5EF4-FFF2-40B4-BE49-F238E27FC236}">
                <a16:creationId xmlns:a16="http://schemas.microsoft.com/office/drawing/2014/main" id="{D28B34A7-B388-D3FD-6263-30A3376022EC}"/>
              </a:ext>
            </a:extLst>
          </p:cNvPr>
          <p:cNvGrpSpPr/>
          <p:nvPr/>
        </p:nvGrpSpPr>
        <p:grpSpPr>
          <a:xfrm>
            <a:off x="3124200" y="3404368"/>
            <a:ext cx="7089320" cy="2040510"/>
            <a:chOff x="3124200" y="3404368"/>
            <a:chExt cx="7089320" cy="2040510"/>
          </a:xfrm>
        </p:grpSpPr>
        <p:grpSp>
          <p:nvGrpSpPr>
            <p:cNvPr id="7" name="Group 6">
              <a:extLst>
                <a:ext uri="{FF2B5EF4-FFF2-40B4-BE49-F238E27FC236}">
                  <a16:creationId xmlns:a16="http://schemas.microsoft.com/office/drawing/2014/main" id="{B1C6319D-5EA4-1EF7-8597-2D3D92FC6AC4}"/>
                </a:ext>
              </a:extLst>
            </p:cNvPr>
            <p:cNvGrpSpPr/>
            <p:nvPr/>
          </p:nvGrpSpPr>
          <p:grpSpPr>
            <a:xfrm>
              <a:off x="3124200" y="3404368"/>
              <a:ext cx="5845174" cy="2040510"/>
              <a:chOff x="3124200" y="3404368"/>
              <a:chExt cx="5845174" cy="2040510"/>
            </a:xfrm>
          </p:grpSpPr>
          <p:pic>
            <p:nvPicPr>
              <p:cNvPr id="3" name="Picture 2" descr="C:\Users\ADMIN\Desktop\Giai cuu con vat\wooden-board-theme-image-1-vector-clip-art_csp9738361.jpg">
                <a:extLst>
                  <a:ext uri="{FF2B5EF4-FFF2-40B4-BE49-F238E27FC236}">
                    <a16:creationId xmlns:a16="http://schemas.microsoft.com/office/drawing/2014/main" id="{13E8436E-1517-EADD-D01B-5BA791E05E7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43287F9-7AAD-CD17-3DDE-0788AB4ACC01}"/>
                  </a:ext>
                </a:extLst>
              </p:cNvPr>
              <p:cNvSpPr txBox="1"/>
              <p:nvPr/>
            </p:nvSpPr>
            <p:spPr>
              <a:xfrm>
                <a:off x="4833938"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sp>
          <p:nvSpPr>
            <p:cNvPr id="11" name="TextBox 10">
              <a:extLst>
                <a:ext uri="{FF2B5EF4-FFF2-40B4-BE49-F238E27FC236}">
                  <a16:creationId xmlns:a16="http://schemas.microsoft.com/office/drawing/2014/main" id="{29F5F11A-6E83-9758-9BEE-06851CB9BF40}"/>
                </a:ext>
              </a:extLst>
            </p:cNvPr>
            <p:cNvSpPr txBox="1"/>
            <p:nvPr/>
          </p:nvSpPr>
          <p:spPr>
            <a:xfrm>
              <a:off x="4114800" y="4006955"/>
              <a:ext cx="609872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mn-lt"/>
                  <a:ea typeface="+mn-ea"/>
                  <a:cs typeface="+mn-cs"/>
                </a:rPr>
                <a:t>Cây sen, sống dưới nước</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grpSp>
      <p:grpSp>
        <p:nvGrpSpPr>
          <p:cNvPr id="4" name="Group 5">
            <a:extLst>
              <a:ext uri="{FF2B5EF4-FFF2-40B4-BE49-F238E27FC236}">
                <a16:creationId xmlns:a16="http://schemas.microsoft.com/office/drawing/2014/main" id="{9F22D545-CF5E-4368-FE48-96524857354B}"/>
              </a:ext>
            </a:extLst>
          </p:cNvPr>
          <p:cNvGrpSpPr>
            <a:grpSpLocks/>
          </p:cNvGrpSpPr>
          <p:nvPr/>
        </p:nvGrpSpPr>
        <p:grpSpPr bwMode="auto">
          <a:xfrm>
            <a:off x="5524500" y="5192688"/>
            <a:ext cx="914400" cy="893763"/>
            <a:chOff x="304800" y="4287838"/>
            <a:chExt cx="914400" cy="893762"/>
          </a:xfrm>
        </p:grpSpPr>
        <p:pic>
          <p:nvPicPr>
            <p:cNvPr id="10" name="Picture 3" descr="H1">
              <a:hlinkClick r:id="rId3" action="ppaction://hlinksldjump"/>
              <a:extLst>
                <a:ext uri="{FF2B5EF4-FFF2-40B4-BE49-F238E27FC236}">
                  <a16:creationId xmlns:a16="http://schemas.microsoft.com/office/drawing/2014/main" id="{BF93CF22-7609-B994-51B0-3AD9856B3C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4287838"/>
              <a:ext cx="9144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
              <a:hlinkClick r:id="rId10" action="ppaction://hlinksldjump"/>
              <a:extLst>
                <a:ext uri="{FF2B5EF4-FFF2-40B4-BE49-F238E27FC236}">
                  <a16:creationId xmlns:a16="http://schemas.microsoft.com/office/drawing/2014/main" id="{20A68D21-5CD7-CDFE-D944-3C314AB587D1}"/>
                </a:ext>
              </a:extLst>
            </p:cNvPr>
            <p:cNvSpPr txBox="1">
              <a:spLocks noChangeArrowheads="1"/>
            </p:cNvSpPr>
            <p:nvPr/>
          </p:nvSpPr>
          <p:spPr bwMode="auto">
            <a:xfrm>
              <a:off x="592138" y="4435475"/>
              <a:ext cx="4572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1</a:t>
              </a:r>
            </a:p>
          </p:txBody>
        </p:sp>
      </p:grpSp>
      <p:pic>
        <p:nvPicPr>
          <p:cNvPr id="16" name="Picture 15">
            <a:extLst>
              <a:ext uri="{FF2B5EF4-FFF2-40B4-BE49-F238E27FC236}">
                <a16:creationId xmlns:a16="http://schemas.microsoft.com/office/drawing/2014/main" id="{A2E607DC-6388-F66C-0245-39EC0BFFE92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3968" b="93651" l="4008" r="96414">
                        <a14:foregroundMark x1="11181" y1="33069" x2="35232" y2="10847"/>
                        <a14:foregroundMark x1="35232" y1="10847" x2="69831" y2="5026"/>
                        <a14:foregroundMark x1="69831" y1="5026" x2="85865" y2="6878"/>
                        <a14:foregroundMark x1="6962" y1="33069" x2="6962" y2="79894"/>
                        <a14:foregroundMark x1="6962" y1="79894" x2="37131" y2="91799"/>
                        <a14:foregroundMark x1="37131" y1="91799" x2="65190" y2="91270"/>
                        <a14:foregroundMark x1="65190" y1="91270" x2="81013" y2="84921"/>
                        <a14:foregroundMark x1="81013" y1="84921" x2="88608" y2="52910"/>
                        <a14:foregroundMark x1="88608" y1="52910" x2="88608" y2="44180"/>
                        <a14:foregroundMark x1="90295" y1="10317" x2="93671" y2="82011"/>
                        <a14:foregroundMark x1="93671" y1="82011" x2="70464" y2="93651"/>
                        <a14:foregroundMark x1="70464" y1="93651" x2="62869" y2="93122"/>
                        <a14:foregroundMark x1="95359" y1="8201" x2="97468" y2="82804"/>
                        <a14:foregroundMark x1="15823" y1="7407" x2="8017" y2="25132"/>
                        <a14:foregroundMark x1="8017" y1="25132" x2="7595" y2="37831"/>
                        <a14:foregroundMark x1="11814" y1="8730" x2="5907" y2="14286"/>
                        <a14:foregroundMark x1="12869" y1="8201" x2="8439" y2="8730"/>
                        <a14:foregroundMark x1="10127" y1="13757" x2="13713" y2="5820"/>
                        <a14:foregroundMark x1="13502" y1="10053" x2="10338" y2="18254"/>
                        <a14:foregroundMark x1="9283" y1="14815" x2="13713" y2="4497"/>
                        <a14:foregroundMark x1="6962" y1="6085" x2="6962" y2="11640"/>
                        <a14:foregroundMark x1="6751" y1="14815" x2="15612" y2="6614"/>
                        <a14:foregroundMark x1="4219" y1="14815" x2="4219" y2="14815"/>
                        <a14:foregroundMark x1="5274" y1="10317" x2="5274" y2="10317"/>
                        <a14:foregroundMark x1="5274" y1="10317" x2="5274" y2="10317"/>
                        <a14:foregroundMark x1="5274" y1="10317" x2="5274" y2="10317"/>
                        <a14:foregroundMark x1="7384" y1="7937" x2="7384" y2="7937"/>
                        <a14:foregroundMark x1="7384" y1="7407" x2="7384" y2="7407"/>
                        <a14:foregroundMark x1="11814" y1="6614" x2="11814" y2="6614"/>
                        <a14:foregroundMark x1="11814" y1="6614" x2="11814" y2="6614"/>
                        <a14:foregroundMark x1="10127" y1="3968" x2="10127" y2="3968"/>
                        <a14:foregroundMark x1="9705" y1="3968" x2="9705" y2="3968"/>
                        <a14:foregroundMark x1="6751" y1="4762" x2="6751" y2="4762"/>
                        <a14:foregroundMark x1="6751" y1="4762" x2="6751" y2="4762"/>
                        <a14:foregroundMark x1="4219" y1="10317" x2="4219" y2="10317"/>
                        <a14:foregroundMark x1="5696" y1="88360" x2="25738" y2="92063"/>
                      </a14:backgroundRemoval>
                    </a14:imgEffect>
                  </a14:imgLayer>
                </a14:imgProps>
              </a:ext>
            </a:extLst>
          </a:blip>
          <a:stretch>
            <a:fillRect/>
          </a:stretch>
        </p:blipFill>
        <p:spPr>
          <a:xfrm>
            <a:off x="190345" y="2739678"/>
            <a:ext cx="3075997" cy="245301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AutoShape 4">
            <a:hlinkClick r:id="rId3" action="ppaction://hlinksldjump" highlightClick="1"/>
            <a:extLst>
              <a:ext uri="{FF2B5EF4-FFF2-40B4-BE49-F238E27FC236}">
                <a16:creationId xmlns:a16="http://schemas.microsoft.com/office/drawing/2014/main" id="{387A0836-6475-D6F6-8F43-85CFD1C9F19A}"/>
              </a:ext>
            </a:extLst>
          </p:cNvPr>
          <p:cNvSpPr>
            <a:spLocks noChangeArrowheads="1"/>
          </p:cNvSpPr>
          <p:nvPr/>
        </p:nvSpPr>
        <p:spPr bwMode="auto">
          <a:xfrm rot="16200000">
            <a:off x="5830095"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5124" name="AutoShape 5">
            <a:hlinkClick r:id="" action="ppaction://noaction" highlightClick="1">
              <a:snd r:embed="rId4" name="applause.wav"/>
            </a:hlinkClick>
            <a:extLst>
              <a:ext uri="{FF2B5EF4-FFF2-40B4-BE49-F238E27FC236}">
                <a16:creationId xmlns:a16="http://schemas.microsoft.com/office/drawing/2014/main" id="{81312F3C-17AC-DCF2-E6E0-0420D699757A}"/>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A67D051E-4149-D327-F42E-B4D0885810B5}"/>
              </a:ext>
            </a:extLst>
          </p:cNvPr>
          <p:cNvPicPr>
            <a:picLocks noChangeAspect="1"/>
          </p:cNvPicPr>
          <p:nvPr/>
        </p:nvPicPr>
        <p:blipFill>
          <a:blip r:embed="rId5" cstate="print"/>
          <a:stretch>
            <a:fillRect/>
          </a:stretch>
        </p:blipFill>
        <p:spPr>
          <a:xfrm>
            <a:off x="1295400" y="0"/>
            <a:ext cx="9372600" cy="4064000"/>
          </a:xfrm>
          <a:prstGeom prst="rect">
            <a:avLst/>
          </a:prstGeom>
        </p:spPr>
      </p:pic>
      <p:sp>
        <p:nvSpPr>
          <p:cNvPr id="4" name="TextBox 3">
            <a:extLst>
              <a:ext uri="{FF2B5EF4-FFF2-40B4-BE49-F238E27FC236}">
                <a16:creationId xmlns:a16="http://schemas.microsoft.com/office/drawing/2014/main" id="{023407C2-CCB4-01A3-410C-9E620B8253AF}"/>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nvGrpSpPr>
          <p:cNvPr id="5" name="Group 4">
            <a:extLst>
              <a:ext uri="{FF2B5EF4-FFF2-40B4-BE49-F238E27FC236}">
                <a16:creationId xmlns:a16="http://schemas.microsoft.com/office/drawing/2014/main" id="{40493D89-CB99-52E1-8857-C562362C3E16}"/>
              </a:ext>
            </a:extLst>
          </p:cNvPr>
          <p:cNvGrpSpPr/>
          <p:nvPr/>
        </p:nvGrpSpPr>
        <p:grpSpPr>
          <a:xfrm>
            <a:off x="3124200" y="3404368"/>
            <a:ext cx="5845174" cy="2040510"/>
            <a:chOff x="3124200" y="3404368"/>
            <a:chExt cx="5845174" cy="2040510"/>
          </a:xfrm>
        </p:grpSpPr>
        <p:pic>
          <p:nvPicPr>
            <p:cNvPr id="7" name="Picture 6" descr="C:\Users\ADMIN\Desktop\Giai cuu con vat\wooden-board-theme-image-1-vector-clip-art_csp9738361.jpg">
              <a:extLst>
                <a:ext uri="{FF2B5EF4-FFF2-40B4-BE49-F238E27FC236}">
                  <a16:creationId xmlns:a16="http://schemas.microsoft.com/office/drawing/2014/main" id="{FCB4F649-1858-5E64-2BFD-113C8A0004B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AF02408-45AB-3A62-5E5F-B4DA4A6A78DC}"/>
                </a:ext>
              </a:extLst>
            </p:cNvPr>
            <p:cNvSpPr txBox="1"/>
            <p:nvPr/>
          </p:nvSpPr>
          <p:spPr>
            <a:xfrm>
              <a:off x="4833938"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pic>
        <p:nvPicPr>
          <p:cNvPr id="3" name="Picture 2" descr="Logo, company name&#10;&#10;Description automatically generated">
            <a:extLst>
              <a:ext uri="{FF2B5EF4-FFF2-40B4-BE49-F238E27FC236}">
                <a16:creationId xmlns:a16="http://schemas.microsoft.com/office/drawing/2014/main" id="{002F1C51-EE4B-C4B0-16E0-197C8F89F2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grpSp>
        <p:nvGrpSpPr>
          <p:cNvPr id="6" name="Group 5">
            <a:extLst>
              <a:ext uri="{FF2B5EF4-FFF2-40B4-BE49-F238E27FC236}">
                <a16:creationId xmlns:a16="http://schemas.microsoft.com/office/drawing/2014/main" id="{E2E66DDF-1852-ABF4-F747-188B38B7607C}"/>
              </a:ext>
            </a:extLst>
          </p:cNvPr>
          <p:cNvGrpSpPr>
            <a:grpSpLocks/>
          </p:cNvGrpSpPr>
          <p:nvPr/>
        </p:nvGrpSpPr>
        <p:grpSpPr bwMode="auto">
          <a:xfrm>
            <a:off x="5551487" y="5186184"/>
            <a:ext cx="990600" cy="914400"/>
            <a:chOff x="1152" y="2736"/>
            <a:chExt cx="624" cy="576"/>
          </a:xfrm>
        </p:grpSpPr>
        <p:pic>
          <p:nvPicPr>
            <p:cNvPr id="9" name="Picture 6" descr="H2">
              <a:hlinkClick r:id="rId3" action="ppaction://hlinksldjump"/>
              <a:extLst>
                <a:ext uri="{FF2B5EF4-FFF2-40B4-BE49-F238E27FC236}">
                  <a16:creationId xmlns:a16="http://schemas.microsoft.com/office/drawing/2014/main" id="{AE2FC631-3B03-AF15-2E64-E91E32CB18D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52" y="2736"/>
              <a:ext cx="62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7">
              <a:hlinkClick r:id="rId10" action="ppaction://hlinksldjump"/>
              <a:extLst>
                <a:ext uri="{FF2B5EF4-FFF2-40B4-BE49-F238E27FC236}">
                  <a16:creationId xmlns:a16="http://schemas.microsoft.com/office/drawing/2014/main" id="{ACB41E3F-EB0E-CB36-1A57-1160B662E7EA}"/>
                </a:ext>
              </a:extLst>
            </p:cNvPr>
            <p:cNvSpPr txBox="1">
              <a:spLocks noChangeArrowheads="1"/>
            </p:cNvSpPr>
            <p:nvPr/>
          </p:nvSpPr>
          <p:spPr bwMode="auto">
            <a:xfrm>
              <a:off x="1344" y="2832"/>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2</a:t>
              </a:r>
            </a:p>
          </p:txBody>
        </p:sp>
      </p:grpSp>
      <p:sp>
        <p:nvSpPr>
          <p:cNvPr id="12" name="TextBox 11">
            <a:extLst>
              <a:ext uri="{FF2B5EF4-FFF2-40B4-BE49-F238E27FC236}">
                <a16:creationId xmlns:a16="http://schemas.microsoft.com/office/drawing/2014/main" id="{94F660D9-39E6-A8DE-2B79-509374C22F14}"/>
              </a:ext>
            </a:extLst>
          </p:cNvPr>
          <p:cNvSpPr txBox="1"/>
          <p:nvPr/>
        </p:nvSpPr>
        <p:spPr>
          <a:xfrm>
            <a:off x="3875996" y="4043240"/>
            <a:ext cx="609872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mn-lt"/>
                <a:ea typeface="+mn-ea"/>
                <a:cs typeface="+mn-cs"/>
              </a:rPr>
              <a:t>Cây rau rút, sống dưới nước</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pic>
        <p:nvPicPr>
          <p:cNvPr id="13" name="Picture 12">
            <a:extLst>
              <a:ext uri="{FF2B5EF4-FFF2-40B4-BE49-F238E27FC236}">
                <a16:creationId xmlns:a16="http://schemas.microsoft.com/office/drawing/2014/main" id="{EF8489F3-EEBE-F2B3-EBC7-3C3FC3F92F6A}"/>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3883" b="94417" l="625" r="98542">
                        <a14:foregroundMark x1="28125" y1="26699" x2="17917" y2="52670"/>
                        <a14:foregroundMark x1="17917" y1="52670" x2="61667" y2="81796"/>
                        <a14:foregroundMark x1="61667" y1="81796" x2="80208" y2="75000"/>
                        <a14:foregroundMark x1="80208" y1="75000" x2="82083" y2="73058"/>
                        <a14:foregroundMark x1="22402" y1="16610" x2="13125" y2="16990"/>
                        <a14:foregroundMark x1="42708" y1="15777" x2="40447" y2="15870"/>
                        <a14:foregroundMark x1="13125" y1="16990" x2="6250" y2="70874"/>
                        <a14:foregroundMark x1="6250" y1="70874" x2="31250" y2="90291"/>
                        <a14:foregroundMark x1="31250" y1="90291" x2="62500" y2="90291"/>
                        <a14:foregroundMark x1="62500" y1="90291" x2="84583" y2="88835"/>
                        <a14:foregroundMark x1="84583" y1="88835" x2="94268" y2="67730"/>
                        <a14:foregroundMark x1="96659" y1="38835" x2="96667" y2="38592"/>
                        <a14:foregroundMark x1="96667" y1="38592" x2="88958" y2="13835"/>
                        <a14:foregroundMark x1="88958" y1="13835" x2="57083" y2="8252"/>
                        <a14:foregroundMark x1="47500" y1="52670" x2="76458" y2="57282"/>
                        <a14:foregroundMark x1="76458" y1="57282" x2="87083" y2="46359"/>
                        <a14:foregroundMark x1="90208" y1="43689" x2="90833" y2="73058"/>
                        <a14:foregroundMark x1="90833" y1="73058" x2="84375" y2="93689"/>
                        <a14:foregroundMark x1="84375" y1="93689" x2="13333" y2="90049"/>
                        <a14:foregroundMark x1="11250" y1="13107" x2="3750" y2="30825"/>
                        <a14:foregroundMark x1="3750" y1="30825" x2="3333" y2="80825"/>
                        <a14:foregroundMark x1="3333" y1="80825" x2="24167" y2="98301"/>
                        <a14:foregroundMark x1="24167" y1="98301" x2="71250" y2="98301"/>
                        <a14:foregroundMark x1="71250" y1="98301" x2="89375" y2="97573"/>
                        <a14:foregroundMark x1="89375" y1="97573" x2="95752" y2="82039"/>
                        <a14:foregroundMark x1="75000" y1="94660" x2="625" y2="90291"/>
                        <a14:foregroundMark x1="3958" y1="19660" x2="14375" y2="16505"/>
                        <a14:foregroundMark x1="5625" y1="20388" x2="23997" y2="12808"/>
                        <a14:foregroundMark x1="42567" y1="12136" x2="43125" y2="12136"/>
                        <a14:foregroundMark x1="43125" y1="12136" x2="81791" y2="4361"/>
                        <a14:foregroundMark x1="7917" y1="13350" x2="13750" y2="24272"/>
                        <a14:backgroundMark x1="24792" y1="11408" x2="42292" y2="12621"/>
                        <a14:backgroundMark x1="82083" y1="3883" x2="88125" y2="5097"/>
                        <a14:backgroundMark x1="99583" y1="38835" x2="99583" y2="82039"/>
                      </a14:backgroundRemoval>
                    </a14:imgEffect>
                  </a14:imgLayer>
                </a14:imgProps>
              </a:ext>
            </a:extLst>
          </a:blip>
          <a:stretch>
            <a:fillRect/>
          </a:stretch>
        </p:blipFill>
        <p:spPr>
          <a:xfrm>
            <a:off x="134555" y="2569850"/>
            <a:ext cx="3048157" cy="2616334"/>
          </a:xfrm>
          <a:prstGeom prst="rect">
            <a:avLst/>
          </a:prstGeom>
        </p:spPr>
      </p:pic>
    </p:spTree>
    <p:extLst>
      <p:ext uri="{BB962C8B-B14F-4D97-AF65-F5344CB8AC3E}">
        <p14:creationId xmlns:p14="http://schemas.microsoft.com/office/powerpoint/2010/main" val="21619268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a:extLst>
              <a:ext uri="{FF2B5EF4-FFF2-40B4-BE49-F238E27FC236}">
                <a16:creationId xmlns:a16="http://schemas.microsoft.com/office/drawing/2014/main" id="{C2D9005C-1708-6DFA-1A7C-A2A2A8B597EB}"/>
              </a:ext>
            </a:extLst>
          </p:cNvPr>
          <p:cNvGrpSpPr>
            <a:grpSpLocks/>
          </p:cNvGrpSpPr>
          <p:nvPr/>
        </p:nvGrpSpPr>
        <p:grpSpPr bwMode="auto">
          <a:xfrm>
            <a:off x="5267327" y="5173515"/>
            <a:ext cx="973137" cy="932110"/>
            <a:chOff x="3408" y="3456"/>
            <a:chExt cx="528" cy="498"/>
          </a:xfrm>
        </p:grpSpPr>
        <p:pic>
          <p:nvPicPr>
            <p:cNvPr id="9223" name="Picture 3" descr="H3">
              <a:hlinkClick r:id="rId3" action="ppaction://hlinksldjump"/>
              <a:extLst>
                <a:ext uri="{FF2B5EF4-FFF2-40B4-BE49-F238E27FC236}">
                  <a16:creationId xmlns:a16="http://schemas.microsoft.com/office/drawing/2014/main" id="{B98D6CB3-8F31-0C24-B6CB-363DE16F42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8" y="3456"/>
              <a:ext cx="528"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Text Box 4">
              <a:extLst>
                <a:ext uri="{FF2B5EF4-FFF2-40B4-BE49-F238E27FC236}">
                  <a16:creationId xmlns:a16="http://schemas.microsoft.com/office/drawing/2014/main" id="{058FACB3-0612-D4B0-D430-FD27612BD90F}"/>
                </a:ext>
              </a:extLst>
            </p:cNvPr>
            <p:cNvSpPr txBox="1">
              <a:spLocks noChangeArrowheads="1"/>
            </p:cNvSpPr>
            <p:nvPr/>
          </p:nvSpPr>
          <p:spPr bwMode="auto">
            <a:xfrm>
              <a:off x="3517" y="3504"/>
              <a:ext cx="275"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3</a:t>
              </a:r>
            </a:p>
          </p:txBody>
        </p:sp>
      </p:grpSp>
      <p:sp>
        <p:nvSpPr>
          <p:cNvPr id="9219" name="AutoShape 7">
            <a:hlinkClick r:id="rId3" action="ppaction://hlinksldjump" highlightClick="1"/>
            <a:extLst>
              <a:ext uri="{FF2B5EF4-FFF2-40B4-BE49-F238E27FC236}">
                <a16:creationId xmlns:a16="http://schemas.microsoft.com/office/drawing/2014/main" id="{88877F7D-78B8-723F-6230-95B5D6BBE940}"/>
              </a:ext>
            </a:extLst>
          </p:cNvPr>
          <p:cNvSpPr>
            <a:spLocks noChangeArrowheads="1"/>
          </p:cNvSpPr>
          <p:nvPr/>
        </p:nvSpPr>
        <p:spPr bwMode="auto">
          <a:xfrm rot="16200000">
            <a:off x="5353845" y="5971382"/>
            <a:ext cx="620712" cy="1152525"/>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F852CFC9-7FDC-FE5B-5354-1E9E5DD39C9C}"/>
              </a:ext>
            </a:extLst>
          </p:cNvPr>
          <p:cNvPicPr>
            <a:picLocks noChangeAspect="1"/>
          </p:cNvPicPr>
          <p:nvPr/>
        </p:nvPicPr>
        <p:blipFill>
          <a:blip r:embed="rId5" cstate="print"/>
          <a:stretch>
            <a:fillRect/>
          </a:stretch>
        </p:blipFill>
        <p:spPr>
          <a:xfrm>
            <a:off x="1295400" y="-27718"/>
            <a:ext cx="9372600" cy="4064000"/>
          </a:xfrm>
          <a:prstGeom prst="rect">
            <a:avLst/>
          </a:prstGeom>
        </p:spPr>
      </p:pic>
      <p:grpSp>
        <p:nvGrpSpPr>
          <p:cNvPr id="5" name="Group 4">
            <a:extLst>
              <a:ext uri="{FF2B5EF4-FFF2-40B4-BE49-F238E27FC236}">
                <a16:creationId xmlns:a16="http://schemas.microsoft.com/office/drawing/2014/main" id="{48738268-F3FF-1727-D744-65ACE6A744F1}"/>
              </a:ext>
            </a:extLst>
          </p:cNvPr>
          <p:cNvGrpSpPr/>
          <p:nvPr/>
        </p:nvGrpSpPr>
        <p:grpSpPr>
          <a:xfrm>
            <a:off x="3099669" y="3429000"/>
            <a:ext cx="5845174" cy="2040510"/>
            <a:chOff x="3124200" y="3404368"/>
            <a:chExt cx="5845174" cy="2040510"/>
          </a:xfrm>
        </p:grpSpPr>
        <p:pic>
          <p:nvPicPr>
            <p:cNvPr id="6" name="Picture 5" descr="C:\Users\ADMIN\Desktop\Giai cuu con vat\wooden-board-theme-image-1-vector-clip-art_csp9738361.jpg">
              <a:extLst>
                <a:ext uri="{FF2B5EF4-FFF2-40B4-BE49-F238E27FC236}">
                  <a16:creationId xmlns:a16="http://schemas.microsoft.com/office/drawing/2014/main" id="{7B6AE843-E608-06F2-2958-94EFBCB5A11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0B49261-88A1-0A83-BEA2-9F0BD3608779}"/>
                </a:ext>
              </a:extLst>
            </p:cNvPr>
            <p:cNvSpPr txBox="1"/>
            <p:nvPr/>
          </p:nvSpPr>
          <p:spPr>
            <a:xfrm>
              <a:off x="4833938"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pic>
        <p:nvPicPr>
          <p:cNvPr id="3" name="Picture 2" descr="Logo, company name&#10;&#10;Description automatically generated">
            <a:extLst>
              <a:ext uri="{FF2B5EF4-FFF2-40B4-BE49-F238E27FC236}">
                <a16:creationId xmlns:a16="http://schemas.microsoft.com/office/drawing/2014/main" id="{DB72FD63-4CE7-E193-EC1D-8B94214DA6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8" name="AutoShape 5">
            <a:hlinkClick r:id="" action="ppaction://noaction" highlightClick="1">
              <a:snd r:embed="rId9" name="applause.wav"/>
            </a:hlinkClick>
            <a:extLst>
              <a:ext uri="{FF2B5EF4-FFF2-40B4-BE49-F238E27FC236}">
                <a16:creationId xmlns:a16="http://schemas.microsoft.com/office/drawing/2014/main" id="{CB781273-580B-B92B-F1AF-AB9D7DA6A8E9}"/>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4E578ABC-5E7E-5814-19E7-91895A2C3E5C}"/>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sp>
        <p:nvSpPr>
          <p:cNvPr id="11" name="TextBox 10">
            <a:extLst>
              <a:ext uri="{FF2B5EF4-FFF2-40B4-BE49-F238E27FC236}">
                <a16:creationId xmlns:a16="http://schemas.microsoft.com/office/drawing/2014/main" id="{4A8ED47B-B695-0677-A814-B96CA33950B5}"/>
              </a:ext>
            </a:extLst>
          </p:cNvPr>
          <p:cNvSpPr txBox="1"/>
          <p:nvPr/>
        </p:nvSpPr>
        <p:spPr>
          <a:xfrm>
            <a:off x="4154096" y="4036282"/>
            <a:ext cx="609872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UTM Avo"/>
                <a:ea typeface="+mn-ea"/>
                <a:cs typeface="+mn-cs"/>
              </a:rPr>
              <a:t>Cây</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ngô</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sống</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trên</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cạn</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pic>
        <p:nvPicPr>
          <p:cNvPr id="13" name="Picture 12">
            <a:extLst>
              <a:ext uri="{FF2B5EF4-FFF2-40B4-BE49-F238E27FC236}">
                <a16:creationId xmlns:a16="http://schemas.microsoft.com/office/drawing/2014/main" id="{A35170F6-9321-F5AB-8294-DE6F59069B3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7819" b="96708" l="0" r="99643">
                        <a14:foregroundMark x1="7500" y1="16461" x2="67143" y2="15638"/>
                        <a14:foregroundMark x1="67143" y1="15638" x2="81786" y2="15638"/>
                        <a14:foregroundMark x1="81786" y1="15638" x2="91071" y2="33745"/>
                        <a14:foregroundMark x1="91071" y1="33745" x2="91071" y2="80658"/>
                        <a14:foregroundMark x1="5000" y1="11934" x2="27143" y2="11934"/>
                        <a14:foregroundMark x1="27143" y1="11934" x2="46071" y2="11523"/>
                        <a14:foregroundMark x1="5357" y1="14815" x2="6071" y2="77778"/>
                        <a14:foregroundMark x1="6071" y1="77778" x2="12154" y2="83185"/>
                        <a14:foregroundMark x1="29036" y1="88960" x2="78929" y2="89300"/>
                        <a14:foregroundMark x1="78929" y1="89300" x2="90357" y2="88477"/>
                        <a14:foregroundMark x1="78929" y1="11523" x2="97500" y2="18519"/>
                        <a14:foregroundMark x1="97500" y1="18519" x2="98214" y2="66255"/>
                        <a14:foregroundMark x1="96786" y1="73251" x2="77500" y2="92593"/>
                        <a14:foregroundMark x1="77500" y1="92593" x2="48116" y2="94921"/>
                        <a14:foregroundMark x1="3214" y1="20165" x2="12500" y2="7819"/>
                        <a14:foregroundMark x1="10357" y1="18519" x2="10357" y2="18519"/>
                        <a14:foregroundMark x1="10357" y1="18519" x2="10357" y2="18519"/>
                        <a14:foregroundMark x1="7500" y1="8230" x2="7500" y2="8230"/>
                        <a14:foregroundMark x1="7500" y1="8230" x2="7500" y2="8230"/>
                        <a14:foregroundMark x1="5000" y1="10288" x2="5000" y2="10288"/>
                        <a14:foregroundMark x1="5000" y1="10288" x2="5000" y2="10288"/>
                        <a14:foregroundMark x1="3929" y1="13169" x2="3929" y2="13169"/>
                        <a14:foregroundMark x1="3929" y1="13169" x2="3929" y2="13169"/>
                        <a14:foregroundMark x1="3571" y1="15638" x2="3571" y2="15638"/>
                        <a14:foregroundMark x1="3571" y1="15638" x2="3571" y2="15638"/>
                        <a14:foregroundMark x1="20879" y1="96201" x2="21429" y2="95885"/>
                        <a14:foregroundMark x1="6429" y1="84774" x2="6429" y2="84774"/>
                        <a14:foregroundMark x1="5357" y1="94239" x2="5357" y2="94239"/>
                        <a14:foregroundMark x1="6786" y1="93004" x2="6786" y2="93004"/>
                        <a14:foregroundMark x1="6786" y1="93004" x2="6786" y2="93004"/>
                        <a14:foregroundMark x1="11429" y1="93827" x2="11429" y2="93827"/>
                        <a14:foregroundMark x1="11429" y1="94239" x2="11429" y2="94239"/>
                        <a14:foregroundMark x1="20000" y1="94239" x2="3929" y2="85597"/>
                        <a14:foregroundMark x1="3929" y1="85597" x2="3571" y2="39095"/>
                        <a14:foregroundMark x1="357" y1="29630" x2="357" y2="29630"/>
                        <a14:foregroundMark x1="2857" y1="30041" x2="3571" y2="93416"/>
                        <a14:foregroundMark x1="3571" y1="93416" x2="67143" y2="95473"/>
                        <a14:foregroundMark x1="99643" y1="83128" x2="99643" y2="50617"/>
                        <a14:foregroundMark x1="99643" y1="54321" x2="99286" y2="28807"/>
                        <a14:foregroundMark x1="99286" y1="28807" x2="86429" y2="10288"/>
                        <a14:foregroundMark x1="86429" y1="10288" x2="66429" y2="9465"/>
                        <a14:backgroundMark x1="3332" y1="93841" x2="3214" y2="93827"/>
                        <a14:backgroundMark x1="1377" y1="29630" x2="1071" y2="18930"/>
                        <a14:backgroundMark x1="1389" y1="30063" x2="1377" y2="29630"/>
                        <a14:backgroundMark x1="3214" y1="93827" x2="3202" y2="93421"/>
                      </a14:backgroundRemoval>
                    </a14:imgEffect>
                  </a14:imgLayer>
                </a14:imgProps>
              </a:ext>
            </a:extLst>
          </a:blip>
          <a:stretch>
            <a:fillRect/>
          </a:stretch>
        </p:blipFill>
        <p:spPr>
          <a:xfrm>
            <a:off x="251938" y="3019093"/>
            <a:ext cx="2876099" cy="249604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
            <a:extLst>
              <a:ext uri="{FF2B5EF4-FFF2-40B4-BE49-F238E27FC236}">
                <a16:creationId xmlns:a16="http://schemas.microsoft.com/office/drawing/2014/main" id="{F5D9F321-243E-6D43-E26E-FF66C1D0C554}"/>
              </a:ext>
            </a:extLst>
          </p:cNvPr>
          <p:cNvGrpSpPr>
            <a:grpSpLocks/>
          </p:cNvGrpSpPr>
          <p:nvPr/>
        </p:nvGrpSpPr>
        <p:grpSpPr bwMode="auto">
          <a:xfrm>
            <a:off x="5735637" y="5214569"/>
            <a:ext cx="908050" cy="838200"/>
            <a:chOff x="3364" y="2784"/>
            <a:chExt cx="572" cy="528"/>
          </a:xfrm>
        </p:grpSpPr>
        <p:pic>
          <p:nvPicPr>
            <p:cNvPr id="11271" name="Picture 3" descr="H2">
              <a:hlinkClick r:id="rId3" action="ppaction://hlinksldjump"/>
              <a:extLst>
                <a:ext uri="{FF2B5EF4-FFF2-40B4-BE49-F238E27FC236}">
                  <a16:creationId xmlns:a16="http://schemas.microsoft.com/office/drawing/2014/main" id="{789DB15A-C2C8-3690-9CC3-6CD3BBA1E7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4" y="2784"/>
              <a:ext cx="572"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 Box 4">
              <a:hlinkClick r:id="rId3" action="ppaction://hlinksldjump"/>
              <a:extLst>
                <a:ext uri="{FF2B5EF4-FFF2-40B4-BE49-F238E27FC236}">
                  <a16:creationId xmlns:a16="http://schemas.microsoft.com/office/drawing/2014/main" id="{09406359-48E2-303C-58E2-35BAD0E46E8D}"/>
                </a:ext>
              </a:extLst>
            </p:cNvPr>
            <p:cNvSpPr txBox="1">
              <a:spLocks noChangeArrowheads="1"/>
            </p:cNvSpPr>
            <p:nvPr/>
          </p:nvSpPr>
          <p:spPr bwMode="auto">
            <a:xfrm>
              <a:off x="3504" y="2832"/>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uLnTx/>
                  <a:uFillTx/>
                  <a:latin typeface=".VnTime" pitchFamily="34" charset="0"/>
                  <a:ea typeface="+mn-ea"/>
                  <a:cs typeface="Arial" panose="020B0604020202020204" pitchFamily="34" charset="0"/>
                </a:rPr>
                <a:t>4</a:t>
              </a:r>
            </a:p>
          </p:txBody>
        </p:sp>
      </p:grpSp>
      <p:sp>
        <p:nvSpPr>
          <p:cNvPr id="11267" name="AutoShape 7">
            <a:hlinkClick r:id="rId3" action="ppaction://hlinksldjump" highlightClick="1"/>
            <a:extLst>
              <a:ext uri="{FF2B5EF4-FFF2-40B4-BE49-F238E27FC236}">
                <a16:creationId xmlns:a16="http://schemas.microsoft.com/office/drawing/2014/main" id="{1A627E32-C1E0-F40F-4F37-4F9631B03B24}"/>
              </a:ext>
            </a:extLst>
          </p:cNvPr>
          <p:cNvSpPr>
            <a:spLocks noChangeArrowheads="1"/>
          </p:cNvSpPr>
          <p:nvPr/>
        </p:nvSpPr>
        <p:spPr bwMode="auto">
          <a:xfrm rot="16200000">
            <a:off x="5830095"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2FC0F264-16D8-F27B-0665-8C12F57CC220}"/>
              </a:ext>
            </a:extLst>
          </p:cNvPr>
          <p:cNvPicPr>
            <a:picLocks noChangeAspect="1"/>
          </p:cNvPicPr>
          <p:nvPr/>
        </p:nvPicPr>
        <p:blipFill>
          <a:blip r:embed="rId5" cstate="print"/>
          <a:stretch>
            <a:fillRect/>
          </a:stretch>
        </p:blipFill>
        <p:spPr>
          <a:xfrm>
            <a:off x="1295400" y="-27718"/>
            <a:ext cx="9372600" cy="4064000"/>
          </a:xfrm>
          <a:prstGeom prst="rect">
            <a:avLst/>
          </a:prstGeom>
        </p:spPr>
      </p:pic>
      <p:pic>
        <p:nvPicPr>
          <p:cNvPr id="6" name="Picture 5" descr="C:\Users\ADMIN\Desktop\Giai cuu con vat\wooden-board-theme-image-1-vector-clip-art_csp9738361.jpg">
            <a:extLst>
              <a:ext uri="{FF2B5EF4-FFF2-40B4-BE49-F238E27FC236}">
                <a16:creationId xmlns:a16="http://schemas.microsoft.com/office/drawing/2014/main" id="{7EE03BA4-AB8A-C5ED-0AA5-CD0CF902B42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40D564E-4D77-2C21-738E-2690633EE3DF}"/>
              </a:ext>
            </a:extLst>
          </p:cNvPr>
          <p:cNvSpPr txBox="1"/>
          <p:nvPr/>
        </p:nvSpPr>
        <p:spPr>
          <a:xfrm>
            <a:off x="4008437" y="4004001"/>
            <a:ext cx="4114800"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vi-VN" sz="24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Cây súng, sống dưới nước</a:t>
            </a:r>
            <a:endParaRPr kumimoji="0" lang="en-US" sz="24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pic>
        <p:nvPicPr>
          <p:cNvPr id="3" name="Picture 2" descr="Logo, company name&#10;&#10;Description automatically generated">
            <a:extLst>
              <a:ext uri="{FF2B5EF4-FFF2-40B4-BE49-F238E27FC236}">
                <a16:creationId xmlns:a16="http://schemas.microsoft.com/office/drawing/2014/main" id="{4EBC4C40-5F4D-3631-4081-9C97AC563C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5" name="AutoShape 5">
            <a:hlinkClick r:id="" action="ppaction://noaction" highlightClick="1">
              <a:snd r:embed="rId9" name="applause.wav"/>
            </a:hlinkClick>
            <a:extLst>
              <a:ext uri="{FF2B5EF4-FFF2-40B4-BE49-F238E27FC236}">
                <a16:creationId xmlns:a16="http://schemas.microsoft.com/office/drawing/2014/main" id="{A1708B87-E161-EDAB-7A97-0F61D86CF011}"/>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id="{06E947E1-FF90-B2C5-D22C-521A7CCE49E0}"/>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pic>
        <p:nvPicPr>
          <p:cNvPr id="9" name="Picture 8">
            <a:extLst>
              <a:ext uri="{FF2B5EF4-FFF2-40B4-BE49-F238E27FC236}">
                <a16:creationId xmlns:a16="http://schemas.microsoft.com/office/drawing/2014/main" id="{AA03423D-9C09-B189-0B0D-2D61BE7AE265}"/>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4276" b="93587" l="2720" r="96862">
                        <a14:foregroundMark x1="12971" y1="86461" x2="26360" y2="25178"/>
                        <a14:foregroundMark x1="26360" y1="25178" x2="36820" y2="18527"/>
                        <a14:foregroundMark x1="17992" y1="11639" x2="8787" y2="31591"/>
                        <a14:foregroundMark x1="8787" y1="31591" x2="11088" y2="90736"/>
                        <a14:foregroundMark x1="11088" y1="90736" x2="46639" y2="94343"/>
                        <a14:foregroundMark x1="82050" y1="90325" x2="92678" y2="55582"/>
                        <a14:foregroundMark x1="92678" y1="55582" x2="92469" y2="27553"/>
                        <a14:foregroundMark x1="92469" y1="27553" x2="81590" y2="10451"/>
                        <a14:foregroundMark x1="81590" y1="10451" x2="19038" y2="8076"/>
                        <a14:foregroundMark x1="7113" y1="6651" x2="5858" y2="82898"/>
                        <a14:foregroundMark x1="5858" y1="82898" x2="23431" y2="93349"/>
                        <a14:foregroundMark x1="23431" y1="93349" x2="46082" y2="93349"/>
                        <a14:foregroundMark x1="76763" y1="90178" x2="92469" y2="80998"/>
                        <a14:foregroundMark x1="92469" y1="80998" x2="88703" y2="50356"/>
                        <a14:foregroundMark x1="22385" y1="69834" x2="75314" y2="67933"/>
                        <a14:foregroundMark x1="75314" y1="67933" x2="78243" y2="67933"/>
                        <a14:foregroundMark x1="31799" y1="81473" x2="50628" y2="81473"/>
                        <a14:foregroundMark x1="50628" y1="81473" x2="74686" y2="80285"/>
                        <a14:foregroundMark x1="74686" y1="80285" x2="70711" y2="60095"/>
                        <a14:foregroundMark x1="70711" y1="60095" x2="49163" y2="40380"/>
                        <a14:foregroundMark x1="30544" y1="89074" x2="62134" y2="88836"/>
                        <a14:foregroundMark x1="62134" y1="88836" x2="83054" y2="67933"/>
                        <a14:foregroundMark x1="83054" y1="67933" x2="84728" y2="60333"/>
                        <a14:foregroundMark x1="81590" y1="9976" x2="93096" y2="26603"/>
                        <a14:foregroundMark x1="93096" y1="26603" x2="96234" y2="68171"/>
                        <a14:foregroundMark x1="96234" y1="68171" x2="92259" y2="92637"/>
                        <a14:foregroundMark x1="46107" y1="93393" x2="19874" y2="93824"/>
                        <a14:foregroundMark x1="92259" y1="92637" x2="83339" y2="92783"/>
                        <a14:foregroundMark x1="19874" y1="93824" x2="18201" y2="93349"/>
                        <a14:foregroundMark x1="92714" y1="19908" x2="93515" y2="92162"/>
                        <a14:foregroundMark x1="10460" y1="13539" x2="10460" y2="13539"/>
                        <a14:foregroundMark x1="10460" y1="13539" x2="10460" y2="13539"/>
                        <a14:foregroundMark x1="15272" y1="9264" x2="15272" y2="9264"/>
                        <a14:foregroundMark x1="15272" y1="9264" x2="15272" y2="9264"/>
                        <a14:foregroundMark x1="11506" y1="9976" x2="11506" y2="9976"/>
                        <a14:foregroundMark x1="11506" y1="9976" x2="11506" y2="9976"/>
                        <a14:foregroundMark x1="9205" y1="7601" x2="9205" y2="7601"/>
                        <a14:foregroundMark x1="12134" y1="6651" x2="12134" y2="6651"/>
                        <a14:foregroundMark x1="12134" y1="6651" x2="12134" y2="6651"/>
                        <a14:foregroundMark x1="12134" y1="6651" x2="12134" y2="6651"/>
                        <a14:foregroundMark x1="8577" y1="4276" x2="6067" y2="33492"/>
                        <a14:foregroundMark x1="11925" y1="16152" x2="12971" y2="16865"/>
                        <a14:foregroundMark x1="13180" y1="12589" x2="5439" y2="16865"/>
                        <a14:foregroundMark x1="4812" y1="12352" x2="4812" y2="12352"/>
                        <a14:foregroundMark x1="5021" y1="12352" x2="5021" y2="12352"/>
                        <a14:foregroundMark x1="5439" y1="12589" x2="17573" y2="5701"/>
                        <a14:foregroundMark x1="5858" y1="13777" x2="11506" y2="6651"/>
                        <a14:foregroundMark x1="11925" y1="6651" x2="2720" y2="12352"/>
                        <a14:foregroundMark x1="13180" y1="7601" x2="4393" y2="12352"/>
                        <a14:foregroundMark x1="5858" y1="8789" x2="5858" y2="8789"/>
                        <a14:foregroundMark x1="6067" y1="8551" x2="6067" y2="8551"/>
                        <a14:foregroundMark x1="5858" y1="8551" x2="5858" y2="8551"/>
                        <a14:foregroundMark x1="4393" y1="8551" x2="4393" y2="8551"/>
                        <a14:foregroundMark x1="4393" y1="8551" x2="4393" y2="8551"/>
                        <a14:foregroundMark x1="4393" y1="8551" x2="4393" y2="8551"/>
                        <a14:foregroundMark x1="7113" y1="4513" x2="7113" y2="4513"/>
                        <a14:foregroundMark x1="7113" y1="4513" x2="7113" y2="4513"/>
                        <a14:foregroundMark x1="5858" y1="6176" x2="5858" y2="6176"/>
                        <a14:foregroundMark x1="5858" y1="6176" x2="5858" y2="6176"/>
                        <a14:foregroundMark x1="11506" y1="6176" x2="11506" y2="6176"/>
                        <a14:foregroundMark x1="11506" y1="6176" x2="11506" y2="6176"/>
                        <a14:backgroundMark x1="47490" y1="97150" x2="64644" y2="95012"/>
                        <a14:backgroundMark x1="64644" y1="95012" x2="81799" y2="95487"/>
                        <a14:backgroundMark x1="81799" y1="95487" x2="47280" y2="95487"/>
                        <a14:backgroundMark x1="96234" y1="14252" x2="96862" y2="19240"/>
                      </a14:backgroundRemoval>
                    </a14:imgEffect>
                  </a14:imgLayer>
                </a14:imgProps>
              </a:ext>
            </a:extLst>
          </a:blip>
          <a:stretch>
            <a:fillRect/>
          </a:stretch>
        </p:blipFill>
        <p:spPr>
          <a:xfrm>
            <a:off x="208759" y="3051425"/>
            <a:ext cx="2953542" cy="2601341"/>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AutoShape 4">
            <a:hlinkClick r:id="rId3" action="ppaction://hlinksldjump" highlightClick="1"/>
            <a:extLst>
              <a:ext uri="{FF2B5EF4-FFF2-40B4-BE49-F238E27FC236}">
                <a16:creationId xmlns:a16="http://schemas.microsoft.com/office/drawing/2014/main" id="{387A0836-6475-D6F6-8F43-85CFD1C9F19A}"/>
              </a:ext>
            </a:extLst>
          </p:cNvPr>
          <p:cNvSpPr>
            <a:spLocks noChangeArrowheads="1"/>
          </p:cNvSpPr>
          <p:nvPr/>
        </p:nvSpPr>
        <p:spPr bwMode="auto">
          <a:xfrm rot="16200000">
            <a:off x="5830095"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5124" name="AutoShape 5">
            <a:hlinkClick r:id="" action="ppaction://noaction" highlightClick="1">
              <a:snd r:embed="rId4" name="applause.wav"/>
            </a:hlinkClick>
            <a:extLst>
              <a:ext uri="{FF2B5EF4-FFF2-40B4-BE49-F238E27FC236}">
                <a16:creationId xmlns:a16="http://schemas.microsoft.com/office/drawing/2014/main" id="{81312F3C-17AC-DCF2-E6E0-0420D699757A}"/>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A67D051E-4149-D327-F42E-B4D0885810B5}"/>
              </a:ext>
            </a:extLst>
          </p:cNvPr>
          <p:cNvPicPr>
            <a:picLocks noChangeAspect="1"/>
          </p:cNvPicPr>
          <p:nvPr/>
        </p:nvPicPr>
        <p:blipFill>
          <a:blip r:embed="rId5" cstate="print"/>
          <a:stretch>
            <a:fillRect/>
          </a:stretch>
        </p:blipFill>
        <p:spPr>
          <a:xfrm>
            <a:off x="1295400" y="0"/>
            <a:ext cx="9372600" cy="4064000"/>
          </a:xfrm>
          <a:prstGeom prst="rect">
            <a:avLst/>
          </a:prstGeom>
        </p:spPr>
      </p:pic>
      <p:sp>
        <p:nvSpPr>
          <p:cNvPr id="4" name="TextBox 3">
            <a:extLst>
              <a:ext uri="{FF2B5EF4-FFF2-40B4-BE49-F238E27FC236}">
                <a16:creationId xmlns:a16="http://schemas.microsoft.com/office/drawing/2014/main" id="{023407C2-CCB4-01A3-410C-9E620B8253AF}"/>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nvGrpSpPr>
          <p:cNvPr id="5" name="Group 4">
            <a:extLst>
              <a:ext uri="{FF2B5EF4-FFF2-40B4-BE49-F238E27FC236}">
                <a16:creationId xmlns:a16="http://schemas.microsoft.com/office/drawing/2014/main" id="{40493D89-CB99-52E1-8857-C562362C3E16}"/>
              </a:ext>
            </a:extLst>
          </p:cNvPr>
          <p:cNvGrpSpPr/>
          <p:nvPr/>
        </p:nvGrpSpPr>
        <p:grpSpPr>
          <a:xfrm>
            <a:off x="3124200" y="3404368"/>
            <a:ext cx="5845174" cy="2040510"/>
            <a:chOff x="3124200" y="3404368"/>
            <a:chExt cx="5845174" cy="2040510"/>
          </a:xfrm>
        </p:grpSpPr>
        <p:pic>
          <p:nvPicPr>
            <p:cNvPr id="7" name="Picture 6" descr="C:\Users\ADMIN\Desktop\Giai cuu con vat\wooden-board-theme-image-1-vector-clip-art_csp9738361.jpg">
              <a:extLst>
                <a:ext uri="{FF2B5EF4-FFF2-40B4-BE49-F238E27FC236}">
                  <a16:creationId xmlns:a16="http://schemas.microsoft.com/office/drawing/2014/main" id="{FCB4F649-1858-5E64-2BFD-113C8A0004B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AF02408-45AB-3A62-5E5F-B4DA4A6A78DC}"/>
                </a:ext>
              </a:extLst>
            </p:cNvPr>
            <p:cNvSpPr txBox="1"/>
            <p:nvPr/>
          </p:nvSpPr>
          <p:spPr>
            <a:xfrm>
              <a:off x="4833938"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pic>
        <p:nvPicPr>
          <p:cNvPr id="3" name="Picture 2" descr="Logo, company name&#10;&#10;Description automatically generated">
            <a:extLst>
              <a:ext uri="{FF2B5EF4-FFF2-40B4-BE49-F238E27FC236}">
                <a16:creationId xmlns:a16="http://schemas.microsoft.com/office/drawing/2014/main" id="{002F1C51-EE4B-C4B0-16E0-197C8F89F2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9" name="TextBox 8">
            <a:extLst>
              <a:ext uri="{FF2B5EF4-FFF2-40B4-BE49-F238E27FC236}">
                <a16:creationId xmlns:a16="http://schemas.microsoft.com/office/drawing/2014/main" id="{E96669C3-AF0E-C5FC-8EE6-C382B7016B77}"/>
              </a:ext>
            </a:extLst>
          </p:cNvPr>
          <p:cNvSpPr txBox="1"/>
          <p:nvPr/>
        </p:nvSpPr>
        <p:spPr>
          <a:xfrm>
            <a:off x="4114800" y="3997525"/>
            <a:ext cx="609872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UTM Avo"/>
                <a:ea typeface="+mn-ea"/>
                <a:cs typeface="+mn-cs"/>
              </a:rPr>
              <a:t>Cây</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chuối</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sống</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trên</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cạn</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grpSp>
        <p:nvGrpSpPr>
          <p:cNvPr id="6" name="Group 17">
            <a:extLst>
              <a:ext uri="{FF2B5EF4-FFF2-40B4-BE49-F238E27FC236}">
                <a16:creationId xmlns:a16="http://schemas.microsoft.com/office/drawing/2014/main" id="{A5D98BC1-0E5E-FBE3-BE9D-0248D5D51851}"/>
              </a:ext>
            </a:extLst>
          </p:cNvPr>
          <p:cNvGrpSpPr>
            <a:grpSpLocks/>
          </p:cNvGrpSpPr>
          <p:nvPr/>
        </p:nvGrpSpPr>
        <p:grpSpPr bwMode="auto">
          <a:xfrm>
            <a:off x="5572919" y="5223151"/>
            <a:ext cx="817562" cy="801688"/>
            <a:chOff x="192" y="3456"/>
            <a:chExt cx="480" cy="470"/>
          </a:xfrm>
        </p:grpSpPr>
        <p:pic>
          <p:nvPicPr>
            <p:cNvPr id="10" name="Picture 18" descr="H4">
              <a:hlinkClick r:id="rId3" action="ppaction://hlinksldjump"/>
              <a:extLst>
                <a:ext uri="{FF2B5EF4-FFF2-40B4-BE49-F238E27FC236}">
                  <a16:creationId xmlns:a16="http://schemas.microsoft.com/office/drawing/2014/main" id="{64C56B58-690F-DDBD-8A92-2576BFE3DE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 y="3456"/>
              <a:ext cx="480"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9">
              <a:hlinkClick r:id="rId10" action="ppaction://hlinksldjump"/>
              <a:extLst>
                <a:ext uri="{FF2B5EF4-FFF2-40B4-BE49-F238E27FC236}">
                  <a16:creationId xmlns:a16="http://schemas.microsoft.com/office/drawing/2014/main" id="{89CCDF6F-D6F5-98A3-EA28-2C64A1DCFF74}"/>
                </a:ext>
              </a:extLst>
            </p:cNvPr>
            <p:cNvSpPr txBox="1">
              <a:spLocks noChangeArrowheads="1"/>
            </p:cNvSpPr>
            <p:nvPr/>
          </p:nvSpPr>
          <p:spPr bwMode="auto">
            <a:xfrm>
              <a:off x="317" y="3504"/>
              <a:ext cx="288"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6</a:t>
              </a:r>
            </a:p>
          </p:txBody>
        </p:sp>
      </p:grpSp>
      <p:pic>
        <p:nvPicPr>
          <p:cNvPr id="14" name="Picture 13">
            <a:extLst>
              <a:ext uri="{FF2B5EF4-FFF2-40B4-BE49-F238E27FC236}">
                <a16:creationId xmlns:a16="http://schemas.microsoft.com/office/drawing/2014/main" id="{A4D7B2BB-2CF3-5F9F-1CDD-10C05B1CDDFF}"/>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57" b="98741" l="2119" r="97458">
                        <a14:foregroundMark x1="4025" y1="28212" x2="3602" y2="65743"/>
                        <a14:foregroundMark x1="3602" y1="65743" x2="9322" y2="84383"/>
                        <a14:foregroundMark x1="9322" y1="84383" x2="14941" y2="92454"/>
                        <a14:foregroundMark x1="5932" y1="79597" x2="77331" y2="67758"/>
                        <a14:foregroundMark x1="77331" y1="67758" x2="92546" y2="62512"/>
                        <a14:foregroundMark x1="96465" y1="56194" x2="84322" y2="30982"/>
                        <a14:foregroundMark x1="84322" y1="30982" x2="41102" y2="41058"/>
                        <a14:foregroundMark x1="41102" y1="41058" x2="70975" y2="49622"/>
                        <a14:foregroundMark x1="70975" y1="49622" x2="88559" y2="17128"/>
                        <a14:foregroundMark x1="88559" y1="17128" x2="96610" y2="20655"/>
                        <a14:foregroundMark x1="86441" y1="19899" x2="26695" y2="17128"/>
                        <a14:foregroundMark x1="26695" y1="17128" x2="8686" y2="35264"/>
                        <a14:foregroundMark x1="8686" y1="35264" x2="6568" y2="74055"/>
                        <a14:foregroundMark x1="31780" y1="56171" x2="22669" y2="78338"/>
                        <a14:foregroundMark x1="62924" y1="19395" x2="50847" y2="30982"/>
                        <a14:foregroundMark x1="50847" y1="30982" x2="49153" y2="33753"/>
                        <a14:foregroundMark x1="18432" y1="13098" x2="2119" y2="18136"/>
                        <a14:foregroundMark x1="2119" y1="18136" x2="4873" y2="19395"/>
                        <a14:foregroundMark x1="5297" y1="12343" x2="31568" y2="10327"/>
                        <a14:foregroundMark x1="31568" y1="10327" x2="88559" y2="10327"/>
                        <a14:foregroundMark x1="8898" y1="8564" x2="8898" y2="8564"/>
                        <a14:foregroundMark x1="8898" y1="8564" x2="8898" y2="8564"/>
                        <a14:foregroundMark x1="8898" y1="8564" x2="8898" y2="8564"/>
                        <a14:foregroundMark x1="8898" y1="8564" x2="8898" y2="8564"/>
                        <a14:foregroundMark x1="6356" y1="8312" x2="6356" y2="8312"/>
                        <a14:foregroundMark x1="5720" y1="7809" x2="5720" y2="7809"/>
                        <a14:foregroundMark x1="12076" y1="12594" x2="5720" y2="15113"/>
                        <a14:foregroundMark x1="10593" y1="11083" x2="10593" y2="11083"/>
                        <a14:foregroundMark x1="10593" y1="11083" x2="10593" y2="11083"/>
                        <a14:foregroundMark x1="10593" y1="11083" x2="10593" y2="11083"/>
                        <a14:foregroundMark x1="9746" y1="7557" x2="9746" y2="7557"/>
                        <a14:foregroundMark x1="9746" y1="7557" x2="9746" y2="7557"/>
                        <a14:foregroundMark x1="88963" y1="92879" x2="87500" y2="95214"/>
                        <a14:foregroundMark x1="93026" y1="86398" x2="90559" y2="90334"/>
                        <a14:foregroundMark x1="94999" y1="86398" x2="94915" y2="91688"/>
                        <a14:foregroundMark x1="95344" y1="86398" x2="95127" y2="87909"/>
                        <a14:foregroundMark x1="96610" y1="75567" x2="96625" y2="75740"/>
                        <a14:foregroundMark x1="96610" y1="86902" x2="96610" y2="86902"/>
                        <a14:foregroundMark x1="94492" y1="91688" x2="95551" y2="81360"/>
                        <a14:foregroundMark x1="97364" y1="90850" x2="97458" y2="91688"/>
                        <a14:foregroundMark x1="96186" y1="80353" x2="97056" y2="88105"/>
                        <a14:backgroundMark x1="2966" y1="7557" x2="2542" y2="9068"/>
                        <a14:backgroundMark x1="11017" y1="97985" x2="32839" y2="96725"/>
                        <a14:backgroundMark x1="32839" y1="96725" x2="49364" y2="96725"/>
                        <a14:backgroundMark x1="49364" y1="96725" x2="75847" y2="96474"/>
                        <a14:backgroundMark x1="99153" y1="64987" x2="98517" y2="57431"/>
                        <a14:backgroundMark x1="98305" y1="60453" x2="98305" y2="58186"/>
                        <a14:backgroundMark x1="98275" y1="91763" x2="98305" y2="94458"/>
                        <a14:backgroundMark x1="97881" y1="56171" x2="98094" y2="75391"/>
                        <a14:backgroundMark x1="97881" y1="72796" x2="97543" y2="75456"/>
                        <a14:backgroundMark x1="87944" y1="95553" x2="78602" y2="96977"/>
                        <a14:backgroundMark x1="78602" y1="96977" x2="73729" y2="95718"/>
                        <a14:backgroundMark x1="43644" y1="95718" x2="24153" y2="95718"/>
                        <a14:backgroundMark x1="97368" y1="80166" x2="97881" y2="77330"/>
                        <a14:backgroundMark x1="95020" y1="93139" x2="95219" y2="92040"/>
                        <a14:backgroundMark x1="94280" y1="97229" x2="94506" y2="95982"/>
                        <a14:backgroundMark x1="98517" y1="75567" x2="98800" y2="79941"/>
                        <a14:backgroundMark x1="98305" y1="77582" x2="98305" y2="80019"/>
                        <a14:backgroundMark x1="93432" y1="95718" x2="93432" y2="95718"/>
                        <a14:backgroundMark x1="93002" y1="95751" x2="91525" y2="96474"/>
                        <a14:backgroundMark x1="93786" y1="95367" x2="93417" y2="95548"/>
                        <a14:backgroundMark x1="92797" y1="96725" x2="97246" y2="91184"/>
                        <a14:backgroundMark x1="97246" y1="96474" x2="97881" y2="91940"/>
                      </a14:backgroundRemoval>
                    </a14:imgEffect>
                  </a14:imgLayer>
                </a14:imgProps>
              </a:ext>
            </a:extLst>
          </a:blip>
          <a:stretch>
            <a:fillRect/>
          </a:stretch>
        </p:blipFill>
        <p:spPr>
          <a:xfrm>
            <a:off x="96144" y="2917861"/>
            <a:ext cx="3163787" cy="266106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AutoShape 5">
            <a:hlinkClick r:id="rId3" action="ppaction://hlinksldjump" highlightClick="1"/>
            <a:extLst>
              <a:ext uri="{FF2B5EF4-FFF2-40B4-BE49-F238E27FC236}">
                <a16:creationId xmlns:a16="http://schemas.microsoft.com/office/drawing/2014/main" id="{840EB186-9337-A89A-D6C9-61776C5AB130}"/>
              </a:ext>
            </a:extLst>
          </p:cNvPr>
          <p:cNvSpPr>
            <a:spLocks noChangeArrowheads="1"/>
          </p:cNvSpPr>
          <p:nvPr/>
        </p:nvSpPr>
        <p:spPr bwMode="auto">
          <a:xfrm rot="16200000">
            <a:off x="5830095"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AA5CFD3A-20D6-F17F-4CD4-C62CBD3A4BDB}"/>
              </a:ext>
            </a:extLst>
          </p:cNvPr>
          <p:cNvPicPr>
            <a:picLocks noChangeAspect="1"/>
          </p:cNvPicPr>
          <p:nvPr/>
        </p:nvPicPr>
        <p:blipFill>
          <a:blip r:embed="rId4" cstate="print"/>
          <a:stretch>
            <a:fillRect/>
          </a:stretch>
        </p:blipFill>
        <p:spPr>
          <a:xfrm>
            <a:off x="1295400" y="-27718"/>
            <a:ext cx="9372600" cy="4064000"/>
          </a:xfrm>
          <a:prstGeom prst="rect">
            <a:avLst/>
          </a:prstGeom>
        </p:spPr>
      </p:pic>
      <p:grpSp>
        <p:nvGrpSpPr>
          <p:cNvPr id="8" name="Group 7">
            <a:extLst>
              <a:ext uri="{FF2B5EF4-FFF2-40B4-BE49-F238E27FC236}">
                <a16:creationId xmlns:a16="http://schemas.microsoft.com/office/drawing/2014/main" id="{6F6DA693-0D2C-E839-E04C-FA59FDA1D87B}"/>
              </a:ext>
            </a:extLst>
          </p:cNvPr>
          <p:cNvGrpSpPr/>
          <p:nvPr/>
        </p:nvGrpSpPr>
        <p:grpSpPr>
          <a:xfrm>
            <a:off x="3136900" y="3410999"/>
            <a:ext cx="5845174" cy="2040510"/>
            <a:chOff x="3124200" y="3404368"/>
            <a:chExt cx="5845174" cy="2040510"/>
          </a:xfrm>
        </p:grpSpPr>
        <p:pic>
          <p:nvPicPr>
            <p:cNvPr id="6" name="Picture 5" descr="C:\Users\ADMIN\Desktop\Giai cuu con vat\wooden-board-theme-image-1-vector-clip-art_csp9738361.jpg">
              <a:extLst>
                <a:ext uri="{FF2B5EF4-FFF2-40B4-BE49-F238E27FC236}">
                  <a16:creationId xmlns:a16="http://schemas.microsoft.com/office/drawing/2014/main" id="{33FF4A9E-E4D5-8908-F949-277156D1C38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356317A-A561-69B0-243C-47CD7CA199A5}"/>
                </a:ext>
              </a:extLst>
            </p:cNvPr>
            <p:cNvSpPr txBox="1"/>
            <p:nvPr/>
          </p:nvSpPr>
          <p:spPr>
            <a:xfrm>
              <a:off x="4833938"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pic>
        <p:nvPicPr>
          <p:cNvPr id="3" name="Picture 2" descr="Logo, company name&#10;&#10;Description automatically generated">
            <a:extLst>
              <a:ext uri="{FF2B5EF4-FFF2-40B4-BE49-F238E27FC236}">
                <a16:creationId xmlns:a16="http://schemas.microsoft.com/office/drawing/2014/main" id="{AFCFF3A3-5ABD-5B55-B6E2-20A83B821C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5" name="AutoShape 5">
            <a:hlinkClick r:id="" action="ppaction://noaction" highlightClick="1">
              <a:snd r:embed="rId8" name="applause.wav"/>
            </a:hlinkClick>
            <a:extLst>
              <a:ext uri="{FF2B5EF4-FFF2-40B4-BE49-F238E27FC236}">
                <a16:creationId xmlns:a16="http://schemas.microsoft.com/office/drawing/2014/main" id="{995B07C7-3F7B-7F04-8047-9AF4D9A1C9BE}"/>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913BF90B-AFF5-3D30-5161-154D2E856C71}"/>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sp>
        <p:nvSpPr>
          <p:cNvPr id="11" name="TextBox 10">
            <a:extLst>
              <a:ext uri="{FF2B5EF4-FFF2-40B4-BE49-F238E27FC236}">
                <a16:creationId xmlns:a16="http://schemas.microsoft.com/office/drawing/2014/main" id="{3E0DF6F4-BB4A-6BA9-5EFF-31002C2B8824}"/>
              </a:ext>
            </a:extLst>
          </p:cNvPr>
          <p:cNvSpPr txBox="1"/>
          <p:nvPr/>
        </p:nvSpPr>
        <p:spPr>
          <a:xfrm>
            <a:off x="3819980" y="4025243"/>
            <a:ext cx="609872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300" b="0" i="0" u="none" strike="noStrike" kern="1200" cap="none" spc="0" normalizeH="0" baseline="0" noProof="0" dirty="0" err="1">
                <a:ln>
                  <a:noFill/>
                </a:ln>
                <a:solidFill>
                  <a:srgbClr val="000000"/>
                </a:solidFill>
                <a:effectLst/>
                <a:uLnTx/>
                <a:uFillTx/>
                <a:latin typeface="UTM Avo"/>
                <a:ea typeface="+mn-ea"/>
                <a:cs typeface="+mn-cs"/>
              </a:rPr>
              <a:t>Cây</a:t>
            </a:r>
            <a:r>
              <a:rPr kumimoji="0" lang="en-US" sz="2300" b="0" i="0" u="none" strike="noStrike" kern="1200" cap="none" spc="0" normalizeH="0" baseline="0" noProof="0" dirty="0">
                <a:ln>
                  <a:noFill/>
                </a:ln>
                <a:solidFill>
                  <a:srgbClr val="000000"/>
                </a:solidFill>
                <a:effectLst/>
                <a:uLnTx/>
                <a:uFillTx/>
                <a:latin typeface="UTM Avo"/>
                <a:ea typeface="+mn-ea"/>
                <a:cs typeface="+mn-cs"/>
              </a:rPr>
              <a:t> </a:t>
            </a:r>
            <a:r>
              <a:rPr kumimoji="0" lang="en-US" sz="2300" b="0" i="0" u="none" strike="noStrike" kern="1200" cap="none" spc="0" normalizeH="0" baseline="0" noProof="0" dirty="0" err="1">
                <a:ln>
                  <a:noFill/>
                </a:ln>
                <a:solidFill>
                  <a:srgbClr val="000000"/>
                </a:solidFill>
                <a:effectLst/>
                <a:uLnTx/>
                <a:uFillTx/>
                <a:latin typeface="UTM Avo"/>
                <a:ea typeface="+mn-ea"/>
                <a:cs typeface="+mn-cs"/>
              </a:rPr>
              <a:t>thanh</a:t>
            </a:r>
            <a:r>
              <a:rPr kumimoji="0" lang="en-US" sz="2300" b="0" i="0" u="none" strike="noStrike" kern="1200" cap="none" spc="0" normalizeH="0" baseline="0" noProof="0" dirty="0">
                <a:ln>
                  <a:noFill/>
                </a:ln>
                <a:solidFill>
                  <a:srgbClr val="000000"/>
                </a:solidFill>
                <a:effectLst/>
                <a:uLnTx/>
                <a:uFillTx/>
                <a:latin typeface="UTM Avo"/>
                <a:ea typeface="+mn-ea"/>
                <a:cs typeface="+mn-cs"/>
              </a:rPr>
              <a:t> long, </a:t>
            </a:r>
            <a:r>
              <a:rPr kumimoji="0" lang="en-US" sz="2300" b="0" i="0" u="none" strike="noStrike" kern="1200" cap="none" spc="0" normalizeH="0" baseline="0" noProof="0" dirty="0" err="1">
                <a:ln>
                  <a:noFill/>
                </a:ln>
                <a:solidFill>
                  <a:srgbClr val="000000"/>
                </a:solidFill>
                <a:effectLst/>
                <a:uLnTx/>
                <a:uFillTx/>
                <a:latin typeface="UTM Avo"/>
                <a:ea typeface="+mn-ea"/>
                <a:cs typeface="+mn-cs"/>
              </a:rPr>
              <a:t>sống</a:t>
            </a:r>
            <a:r>
              <a:rPr kumimoji="0" lang="en-US" sz="2300" b="0" i="0" u="none" strike="noStrike" kern="1200" cap="none" spc="0" normalizeH="0" baseline="0" noProof="0" dirty="0">
                <a:ln>
                  <a:noFill/>
                </a:ln>
                <a:solidFill>
                  <a:srgbClr val="000000"/>
                </a:solidFill>
                <a:effectLst/>
                <a:uLnTx/>
                <a:uFillTx/>
                <a:latin typeface="UTM Avo"/>
                <a:ea typeface="+mn-ea"/>
                <a:cs typeface="+mn-cs"/>
              </a:rPr>
              <a:t> </a:t>
            </a:r>
            <a:r>
              <a:rPr kumimoji="0" lang="en-US" sz="2300" b="0" i="0" u="none" strike="noStrike" kern="1200" cap="none" spc="0" normalizeH="0" baseline="0" noProof="0" dirty="0" err="1">
                <a:ln>
                  <a:noFill/>
                </a:ln>
                <a:solidFill>
                  <a:srgbClr val="000000"/>
                </a:solidFill>
                <a:effectLst/>
                <a:uLnTx/>
                <a:uFillTx/>
                <a:latin typeface="UTM Avo"/>
                <a:ea typeface="+mn-ea"/>
                <a:cs typeface="+mn-cs"/>
              </a:rPr>
              <a:t>trên</a:t>
            </a:r>
            <a:r>
              <a:rPr kumimoji="0" lang="en-US" sz="2300" b="0" i="0" u="none" strike="noStrike" kern="1200" cap="none" spc="0" normalizeH="0" baseline="0" noProof="0" dirty="0">
                <a:ln>
                  <a:noFill/>
                </a:ln>
                <a:solidFill>
                  <a:srgbClr val="000000"/>
                </a:solidFill>
                <a:effectLst/>
                <a:uLnTx/>
                <a:uFillTx/>
                <a:latin typeface="UTM Avo"/>
                <a:ea typeface="+mn-ea"/>
                <a:cs typeface="+mn-cs"/>
              </a:rPr>
              <a:t> </a:t>
            </a:r>
            <a:r>
              <a:rPr kumimoji="0" lang="en-US" sz="2300" b="0" i="0" u="none" strike="noStrike" kern="1200" cap="none" spc="0" normalizeH="0" baseline="0" noProof="0" dirty="0" err="1">
                <a:ln>
                  <a:noFill/>
                </a:ln>
                <a:solidFill>
                  <a:srgbClr val="000000"/>
                </a:solidFill>
                <a:effectLst/>
                <a:uLnTx/>
                <a:uFillTx/>
                <a:latin typeface="UTM Avo"/>
                <a:ea typeface="+mn-ea"/>
                <a:cs typeface="+mn-cs"/>
              </a:rPr>
              <a:t>cạn</a:t>
            </a:r>
            <a:endParaRPr kumimoji="0" lang="en-US" sz="2300" b="0" i="0" u="none" strike="noStrike" kern="1200" cap="none" spc="0" normalizeH="0" baseline="0" noProof="0" dirty="0">
              <a:ln>
                <a:noFill/>
              </a:ln>
              <a:solidFill>
                <a:srgbClr val="000000"/>
              </a:solidFill>
              <a:effectLst/>
              <a:uLnTx/>
              <a:uFillTx/>
              <a:latin typeface="UTM Avo"/>
              <a:ea typeface="+mn-ea"/>
              <a:cs typeface="+mn-cs"/>
            </a:endParaRPr>
          </a:p>
        </p:txBody>
      </p:sp>
      <p:grpSp>
        <p:nvGrpSpPr>
          <p:cNvPr id="12" name="Group 20">
            <a:extLst>
              <a:ext uri="{FF2B5EF4-FFF2-40B4-BE49-F238E27FC236}">
                <a16:creationId xmlns:a16="http://schemas.microsoft.com/office/drawing/2014/main" id="{8ADA65C3-ED3A-A47B-BF5E-07B3B70A9A5E}"/>
              </a:ext>
            </a:extLst>
          </p:cNvPr>
          <p:cNvGrpSpPr>
            <a:grpSpLocks/>
          </p:cNvGrpSpPr>
          <p:nvPr/>
        </p:nvGrpSpPr>
        <p:grpSpPr bwMode="auto">
          <a:xfrm>
            <a:off x="5524500" y="5209810"/>
            <a:ext cx="914400" cy="849312"/>
            <a:chOff x="1200" y="3456"/>
            <a:chExt cx="576" cy="471"/>
          </a:xfrm>
        </p:grpSpPr>
        <p:pic>
          <p:nvPicPr>
            <p:cNvPr id="13" name="Picture 21" descr="H3">
              <a:hlinkClick r:id="rId3" action="ppaction://hlinksldjump"/>
              <a:extLst>
                <a:ext uri="{FF2B5EF4-FFF2-40B4-BE49-F238E27FC236}">
                  <a16:creationId xmlns:a16="http://schemas.microsoft.com/office/drawing/2014/main" id="{17C82D26-DF1C-E39D-DCEB-F645F5C44A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00" y="3456"/>
              <a:ext cx="576"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22">
              <a:hlinkClick r:id="rId10" action="ppaction://hlinksldjump"/>
              <a:extLst>
                <a:ext uri="{FF2B5EF4-FFF2-40B4-BE49-F238E27FC236}">
                  <a16:creationId xmlns:a16="http://schemas.microsoft.com/office/drawing/2014/main" id="{E9BD39ED-027B-4000-6F04-6869E33ED75C}"/>
                </a:ext>
              </a:extLst>
            </p:cNvPr>
            <p:cNvSpPr txBox="1">
              <a:spLocks noChangeArrowheads="1"/>
            </p:cNvSpPr>
            <p:nvPr/>
          </p:nvSpPr>
          <p:spPr bwMode="auto">
            <a:xfrm>
              <a:off x="1344" y="3533"/>
              <a:ext cx="288"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7</a:t>
              </a:r>
            </a:p>
          </p:txBody>
        </p:sp>
      </p:grpSp>
      <p:pic>
        <p:nvPicPr>
          <p:cNvPr id="16" name="Picture 15">
            <a:extLst>
              <a:ext uri="{FF2B5EF4-FFF2-40B4-BE49-F238E27FC236}">
                <a16:creationId xmlns:a16="http://schemas.microsoft.com/office/drawing/2014/main" id="{02F09A9E-ECDA-D878-4138-3730586A5EF9}"/>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2905" b="93776" l="2712" r="94576">
                        <a14:foregroundMark x1="12796" y1="13079" x2="7797" y2="30290"/>
                        <a14:foregroundMark x1="7797" y1="30290" x2="7797" y2="76349"/>
                        <a14:foregroundMark x1="7797" y1="76349" x2="26780" y2="89627"/>
                        <a14:foregroundMark x1="26780" y1="89627" x2="55593" y2="89627"/>
                        <a14:foregroundMark x1="55593" y1="89627" x2="76610" y2="88382"/>
                        <a14:foregroundMark x1="76610" y1="88382" x2="91864" y2="71784"/>
                        <a14:foregroundMark x1="91864" y1="71784" x2="93559" y2="26141"/>
                        <a14:foregroundMark x1="93559" y1="26141" x2="80678" y2="10788"/>
                        <a14:foregroundMark x1="80678" y1="10788" x2="19661" y2="9544"/>
                        <a14:foregroundMark x1="4068" y1="11618" x2="4068" y2="11618"/>
                        <a14:foregroundMark x1="4068" y1="11618" x2="4068" y2="11618"/>
                        <a14:foregroundMark x1="5763" y1="14938" x2="5763" y2="14938"/>
                        <a14:foregroundMark x1="6102" y1="14938" x2="6102" y2="14938"/>
                        <a14:foregroundMark x1="8814" y1="18257" x2="8814" y2="18257"/>
                        <a14:foregroundMark x1="10847" y1="92946" x2="80678" y2="93361"/>
                        <a14:foregroundMark x1="80678" y1="93361" x2="91186" y2="64730"/>
                        <a14:foregroundMark x1="91186" y1="64730" x2="89492" y2="10788"/>
                        <a14:foregroundMark x1="89492" y1="10788" x2="84068" y2="11203"/>
                        <a14:foregroundMark x1="81017" y1="9129" x2="94237" y2="21162"/>
                        <a14:foregroundMark x1="94237" y1="21162" x2="93559" y2="89627"/>
                        <a14:foregroundMark x1="93559" y1="89627" x2="71186" y2="93776"/>
                        <a14:foregroundMark x1="71186" y1="93776" x2="66780" y2="92531"/>
                        <a14:foregroundMark x1="82034" y1="6639" x2="96271" y2="19087"/>
                        <a14:foregroundMark x1="96271" y1="19087" x2="92203" y2="93361"/>
                        <a14:foregroundMark x1="92203" y1="93361" x2="91525" y2="93776"/>
                        <a14:foregroundMark x1="93898" y1="9544" x2="95254" y2="89627"/>
                        <a14:foregroundMark x1="13220" y1="14108" x2="13898" y2="14108"/>
                        <a14:foregroundMark x1="4419" y1="13212" x2="4068" y2="14108"/>
                        <a14:foregroundMark x1="4871" y1="12059" x2="4663" y2="12590"/>
                        <a14:foregroundMark x1="3729" y1="14108" x2="5207" y2="12444"/>
                        <a14:foregroundMark x1="2712" y1="11203" x2="3280" y2="18854"/>
                        <a14:foregroundMark x1="11864" y1="18257" x2="9051" y2="11125"/>
                        <a14:foregroundMark x1="13531" y1="13079" x2="15593" y2="19502"/>
                        <a14:foregroundMark x1="9492" y1="14523" x2="9890" y2="12736"/>
                        <a14:foregroundMark x1="8228" y1="9542" x2="5424" y2="14938"/>
                        <a14:foregroundMark x1="5763" y1="15768" x2="3390" y2="14108"/>
                        <a14:foregroundMark x1="10847" y1="6639" x2="14915" y2="14523"/>
                        <a14:foregroundMark x1="15254" y1="12863" x2="12542" y2="6224"/>
                        <a14:foregroundMark x1="10508" y1="4979" x2="5763" y2="9544"/>
                        <a14:foregroundMark x1="12284" y1="3838" x2="9492" y2="4149"/>
                        <a14:backgroundMark x1="2712" y1="20747" x2="4298" y2="16432"/>
                        <a14:backgroundMark x1="2373" y1="19917" x2="2373" y2="12033"/>
                        <a14:backgroundMark x1="13559" y1="3320" x2="12542" y2="4149"/>
                        <a14:backgroundMark x1="1356" y1="12863" x2="2373" y2="11618"/>
                      </a14:backgroundRemoval>
                    </a14:imgEffect>
                  </a14:imgLayer>
                </a14:imgProps>
              </a:ext>
            </a:extLst>
          </a:blip>
          <a:stretch>
            <a:fillRect/>
          </a:stretch>
        </p:blipFill>
        <p:spPr>
          <a:xfrm>
            <a:off x="136349" y="3124201"/>
            <a:ext cx="3216600" cy="2627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AutoShape 8">
            <a:hlinkClick r:id="rId3" action="ppaction://hlinksldjump" highlightClick="1"/>
            <a:extLst>
              <a:ext uri="{FF2B5EF4-FFF2-40B4-BE49-F238E27FC236}">
                <a16:creationId xmlns:a16="http://schemas.microsoft.com/office/drawing/2014/main" id="{54A86F4C-EC5E-C1C9-A048-E32CAA07A9D4}"/>
              </a:ext>
            </a:extLst>
          </p:cNvPr>
          <p:cNvSpPr>
            <a:spLocks noChangeArrowheads="1"/>
          </p:cNvSpPr>
          <p:nvPr/>
        </p:nvSpPr>
        <p:spPr bwMode="auto">
          <a:xfrm rot="16200000">
            <a:off x="5929314" y="6115051"/>
            <a:ext cx="549275" cy="936625"/>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2FBFCA4C-E7EE-8445-1204-CF2CAA51B1B9}"/>
              </a:ext>
            </a:extLst>
          </p:cNvPr>
          <p:cNvPicPr>
            <a:picLocks noChangeAspect="1"/>
          </p:cNvPicPr>
          <p:nvPr/>
        </p:nvPicPr>
        <p:blipFill>
          <a:blip r:embed="rId4" cstate="print"/>
          <a:stretch>
            <a:fillRect/>
          </a:stretch>
        </p:blipFill>
        <p:spPr>
          <a:xfrm>
            <a:off x="1295400" y="-27718"/>
            <a:ext cx="9372600" cy="4064000"/>
          </a:xfrm>
          <a:prstGeom prst="rect">
            <a:avLst/>
          </a:prstGeom>
        </p:spPr>
      </p:pic>
      <p:grpSp>
        <p:nvGrpSpPr>
          <p:cNvPr id="8" name="Group 7">
            <a:extLst>
              <a:ext uri="{FF2B5EF4-FFF2-40B4-BE49-F238E27FC236}">
                <a16:creationId xmlns:a16="http://schemas.microsoft.com/office/drawing/2014/main" id="{F003C0E6-F6CA-BAFB-3FDF-A19B7163D329}"/>
              </a:ext>
            </a:extLst>
          </p:cNvPr>
          <p:cNvGrpSpPr/>
          <p:nvPr/>
        </p:nvGrpSpPr>
        <p:grpSpPr>
          <a:xfrm>
            <a:off x="3097213" y="3404368"/>
            <a:ext cx="5845174" cy="2040510"/>
            <a:chOff x="3097213" y="3404368"/>
            <a:chExt cx="5845174" cy="2040510"/>
          </a:xfrm>
        </p:grpSpPr>
        <p:pic>
          <p:nvPicPr>
            <p:cNvPr id="6" name="Picture 5" descr="C:\Users\ADMIN\Desktop\Giai cuu con vat\wooden-board-theme-image-1-vector-clip-art_csp9738361.jpg">
              <a:extLst>
                <a:ext uri="{FF2B5EF4-FFF2-40B4-BE49-F238E27FC236}">
                  <a16:creationId xmlns:a16="http://schemas.microsoft.com/office/drawing/2014/main" id="{8C0625AC-B411-00C4-52AD-50399AEC1B3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97213"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340F0C6-2638-5370-4023-174459495004}"/>
                </a:ext>
              </a:extLst>
            </p:cNvPr>
            <p:cNvSpPr txBox="1"/>
            <p:nvPr/>
          </p:nvSpPr>
          <p:spPr>
            <a:xfrm>
              <a:off x="4806951"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pic>
        <p:nvPicPr>
          <p:cNvPr id="3" name="Picture 2" descr="Logo, company name&#10;&#10;Description automatically generated">
            <a:extLst>
              <a:ext uri="{FF2B5EF4-FFF2-40B4-BE49-F238E27FC236}">
                <a16:creationId xmlns:a16="http://schemas.microsoft.com/office/drawing/2014/main" id="{3E28FFC7-A8F7-3F4F-586F-5C1A90398A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5" name="AutoShape 5">
            <a:hlinkClick r:id="" action="ppaction://noaction" highlightClick="1">
              <a:snd r:embed="rId8" name="applause.wav"/>
            </a:hlinkClick>
            <a:extLst>
              <a:ext uri="{FF2B5EF4-FFF2-40B4-BE49-F238E27FC236}">
                <a16:creationId xmlns:a16="http://schemas.microsoft.com/office/drawing/2014/main" id="{53F2C80C-3143-6006-0B1F-99BCBED9CF00}"/>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C26BA4DF-7CB3-8E2D-3509-5DB06FE461F6}"/>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sp>
        <p:nvSpPr>
          <p:cNvPr id="11" name="TextBox 10">
            <a:extLst>
              <a:ext uri="{FF2B5EF4-FFF2-40B4-BE49-F238E27FC236}">
                <a16:creationId xmlns:a16="http://schemas.microsoft.com/office/drawing/2014/main" id="{15B0377E-F371-4C09-93D7-2305A81949A9}"/>
              </a:ext>
            </a:extLst>
          </p:cNvPr>
          <p:cNvSpPr txBox="1"/>
          <p:nvPr/>
        </p:nvSpPr>
        <p:spPr>
          <a:xfrm>
            <a:off x="4114800" y="4055293"/>
            <a:ext cx="609872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UTM Avo"/>
                <a:ea typeface="+mn-ea"/>
                <a:cs typeface="+mn-cs"/>
              </a:rPr>
              <a:t>Cây</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nhãn</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sống</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trên</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cạn</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grpSp>
        <p:nvGrpSpPr>
          <p:cNvPr id="4" name="Group 23">
            <a:extLst>
              <a:ext uri="{FF2B5EF4-FFF2-40B4-BE49-F238E27FC236}">
                <a16:creationId xmlns:a16="http://schemas.microsoft.com/office/drawing/2014/main" id="{5FAF9F77-2A63-8B1F-7D53-BCD6FDD9C376}"/>
              </a:ext>
            </a:extLst>
          </p:cNvPr>
          <p:cNvGrpSpPr>
            <a:grpSpLocks/>
          </p:cNvGrpSpPr>
          <p:nvPr/>
        </p:nvGrpSpPr>
        <p:grpSpPr bwMode="auto">
          <a:xfrm>
            <a:off x="5719764" y="5205460"/>
            <a:ext cx="952500" cy="849312"/>
            <a:chOff x="2256" y="3408"/>
            <a:chExt cx="624" cy="535"/>
          </a:xfrm>
        </p:grpSpPr>
        <p:pic>
          <p:nvPicPr>
            <p:cNvPr id="10" name="Picture 24" descr="H2">
              <a:hlinkClick r:id="rId3" action="ppaction://hlinksldjump"/>
              <a:extLst>
                <a:ext uri="{FF2B5EF4-FFF2-40B4-BE49-F238E27FC236}">
                  <a16:creationId xmlns:a16="http://schemas.microsoft.com/office/drawing/2014/main" id="{8C4098AD-1694-C72D-D43B-CA99B38FE8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56" y="3408"/>
              <a:ext cx="624" cy="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5">
              <a:hlinkClick r:id="rId10" action="ppaction://hlinksldjump"/>
              <a:extLst>
                <a:ext uri="{FF2B5EF4-FFF2-40B4-BE49-F238E27FC236}">
                  <a16:creationId xmlns:a16="http://schemas.microsoft.com/office/drawing/2014/main" id="{A8BDD586-C741-A97B-DAC7-031412FFE1D4}"/>
                </a:ext>
              </a:extLst>
            </p:cNvPr>
            <p:cNvSpPr txBox="1">
              <a:spLocks noChangeArrowheads="1"/>
            </p:cNvSpPr>
            <p:nvPr/>
          </p:nvSpPr>
          <p:spPr bwMode="auto">
            <a:xfrm>
              <a:off x="2406" y="3475"/>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8</a:t>
              </a:r>
            </a:p>
          </p:txBody>
        </p:sp>
      </p:grpSp>
      <p:pic>
        <p:nvPicPr>
          <p:cNvPr id="15" name="Picture 14">
            <a:extLst>
              <a:ext uri="{FF2B5EF4-FFF2-40B4-BE49-F238E27FC236}">
                <a16:creationId xmlns:a16="http://schemas.microsoft.com/office/drawing/2014/main" id="{077BFB7D-71AF-1438-9586-2BDF64612C2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595" b="90661" l="5613" r="99168">
                        <a14:foregroundMark x1="13098" y1="22551" x2="40541" y2="20046"/>
                        <a14:foregroundMark x1="40541" y1="20046" x2="46362" y2="20046"/>
                        <a14:foregroundMark x1="12682" y1="20729" x2="12682" y2="71071"/>
                        <a14:foregroundMark x1="12682" y1="71071" x2="33680" y2="84055"/>
                        <a14:foregroundMark x1="33680" y1="84055" x2="61123" y2="82916"/>
                        <a14:foregroundMark x1="61123" y1="82916" x2="83992" y2="82916"/>
                        <a14:foregroundMark x1="83992" y1="82916" x2="90437" y2="67882"/>
                        <a14:foregroundMark x1="92100" y1="66287" x2="93555" y2="87699"/>
                        <a14:foregroundMark x1="93555" y1="87699" x2="29730" y2="89977"/>
                        <a14:foregroundMark x1="29730" y1="89977" x2="13098" y2="84966"/>
                        <a14:foregroundMark x1="13098" y1="84966" x2="9148" y2="60592"/>
                        <a14:foregroundMark x1="7692" y1="20046" x2="5821" y2="85421"/>
                        <a14:foregroundMark x1="5821" y1="85421" x2="55301" y2="90661"/>
                        <a14:foregroundMark x1="55301" y1="90661" x2="72557" y2="90433"/>
                        <a14:foregroundMark x1="9148" y1="90433" x2="5405" y2="47380"/>
                        <a14:foregroundMark x1="5405" y1="47380" x2="6445" y2="25057"/>
                        <a14:foregroundMark x1="6445" y1="25057" x2="27443" y2="16629"/>
                        <a14:foregroundMark x1="42159" y1="16987" x2="46154" y2="17084"/>
                        <a14:foregroundMark x1="27443" y1="16629" x2="40345" y2="16943"/>
                        <a14:foregroundMark x1="46154" y1="17084" x2="61582" y2="7716"/>
                        <a14:foregroundMark x1="51879" y1="11282" x2="63307" y2="7654"/>
                        <a14:foregroundMark x1="76178" y1="7278" x2="75063" y2="7235"/>
                        <a14:foregroundMark x1="97670" y1="23388" x2="98129" y2="23690"/>
                        <a14:foregroundMark x1="86694" y1="16173" x2="91171" y2="19116"/>
                        <a14:foregroundMark x1="27651" y1="18451" x2="5821" y2="17084"/>
                        <a14:foregroundMark x1="5821" y1="17084" x2="7069" y2="90433"/>
                        <a14:foregroundMark x1="6445" y1="18451" x2="17048" y2="14351"/>
                        <a14:foregroundMark x1="8732" y1="15945" x2="41501" y2="14332"/>
                        <a14:foregroundMark x1="57222" y1="8018" x2="57517" y2="7861"/>
                        <a14:foregroundMark x1="73509" y1="7290" x2="89189" y2="17312"/>
                        <a14:foregroundMark x1="11019" y1="23690" x2="9979" y2="18907"/>
                        <a14:foregroundMark x1="40748" y1="31435" x2="39917" y2="30752"/>
                        <a14:foregroundMark x1="40333" y1="33485" x2="38046" y2="23918"/>
                        <a14:foregroundMark x1="45114" y1="18223" x2="61331" y2="4556"/>
                        <a14:foregroundMark x1="61331" y1="4556" x2="72557" y2="4556"/>
                        <a14:foregroundMark x1="39917" y1="20273" x2="51767" y2="9112"/>
                        <a14:foregroundMark x1="51767" y1="9112" x2="61538" y2="7517"/>
                        <a14:foregroundMark x1="41996" y1="20046" x2="58628" y2="8428"/>
                        <a14:foregroundMark x1="58628" y1="8428" x2="75260" y2="7062"/>
                        <a14:foregroundMark x1="39293" y1="22551" x2="51143" y2="10023"/>
                        <a14:foregroundMark x1="51143" y1="10023" x2="79002" y2="4100"/>
                        <a14:foregroundMark x1="39085" y1="23235" x2="53222" y2="6150"/>
                        <a14:foregroundMark x1="53222" y1="6150" x2="70894" y2="5467"/>
                        <a14:foregroundMark x1="70894" y1="5467" x2="75052" y2="5467"/>
                        <a14:foregroundMark x1="77963" y1="5239" x2="65489" y2="5239"/>
                        <a14:foregroundMark x1="76299" y1="5239" x2="66320" y2="3417"/>
                        <a14:foregroundMark x1="71310" y1="4784" x2="71310" y2="4784"/>
                        <a14:foregroundMark x1="71310" y1="4784" x2="71310" y2="4784"/>
                        <a14:foregroundMark x1="73389" y1="4100" x2="73389" y2="4100"/>
                        <a14:foregroundMark x1="73389" y1="4100" x2="73389" y2="4100"/>
                        <a14:foregroundMark x1="66528" y1="3645" x2="66528" y2="3645"/>
                        <a14:foregroundMark x1="66528" y1="3645" x2="66528" y2="3645"/>
                        <a14:foregroundMark x1="59252" y1="3417" x2="59252" y2="3417"/>
                        <a14:foregroundMark x1="59252" y1="3417" x2="59252" y2="3417"/>
                        <a14:foregroundMark x1="58836" y1="3417" x2="58836" y2="3417"/>
                        <a14:foregroundMark x1="53430" y1="5923" x2="53430" y2="5923"/>
                        <a14:foregroundMark x1="53430" y1="5923" x2="53430" y2="5923"/>
                        <a14:foregroundMark x1="53430" y1="5923" x2="53430" y2="5923"/>
                        <a14:foregroundMark x1="51767" y1="6378" x2="50520" y2="9567"/>
                        <a14:foregroundMark x1="50104" y1="10478" x2="50104" y2="10478"/>
                        <a14:foregroundMark x1="45114" y1="10478" x2="45114" y2="10478"/>
                        <a14:foregroundMark x1="45114" y1="10478" x2="45114" y2="10478"/>
                        <a14:foregroundMark x1="45114" y1="10478" x2="45114" y2="10478"/>
                        <a14:foregroundMark x1="41996" y1="15262" x2="51767" y2="8200"/>
                        <a14:foregroundMark x1="52183" y1="7517" x2="44283" y2="12984"/>
                        <a14:foregroundMark x1="41580" y1="16173" x2="52807" y2="7517"/>
                        <a14:foregroundMark x1="41996" y1="14806" x2="54678" y2="4328"/>
                        <a14:foregroundMark x1="54678" y1="4328" x2="71933" y2="2733"/>
                        <a14:foregroundMark x1="71933" y1="2733" x2="86486" y2="12301"/>
                        <a14:foregroundMark x1="86486" y1="12301" x2="89813" y2="16173"/>
                        <a14:foregroundMark x1="41580" y1="14806" x2="59044" y2="2961"/>
                        <a14:foregroundMark x1="59044" y1="2961" x2="79626" y2="5239"/>
                        <a14:foregroundMark x1="79626" y1="5239" x2="94595" y2="17768"/>
                        <a14:foregroundMark x1="94595" y1="17768" x2="99168" y2="28702"/>
                        <a14:foregroundMark x1="98960" y1="26879" x2="88358" y2="10706"/>
                        <a14:foregroundMark x1="88358" y1="10706" x2="76299" y2="7517"/>
                        <a14:foregroundMark x1="79418" y1="5239" x2="94802" y2="21412"/>
                        <a14:foregroundMark x1="96258" y1="17768" x2="96258" y2="17768"/>
                        <a14:foregroundMark x1="96258" y1="17768" x2="96258" y2="17768"/>
                        <a14:foregroundMark x1="92516" y1="13212" x2="92516" y2="13212"/>
                        <a14:foregroundMark x1="92516" y1="13212" x2="92516" y2="13212"/>
                        <a14:foregroundMark x1="88773" y1="9567" x2="88773" y2="9567"/>
                        <a14:foregroundMark x1="88773" y1="9339" x2="88773" y2="9339"/>
                        <a14:foregroundMark x1="88773" y1="9339" x2="88773" y2="9339"/>
                        <a14:foregroundMark x1="89397" y1="9339" x2="89397" y2="9339"/>
                        <a14:foregroundMark x1="89397" y1="9339" x2="89397" y2="9339"/>
                        <a14:foregroundMark x1="89397" y1="9339" x2="89397" y2="9339"/>
                        <a14:foregroundMark x1="82952" y1="5923" x2="82952" y2="5923"/>
                        <a14:foregroundMark x1="82952" y1="5923" x2="82952" y2="5923"/>
                        <a14:foregroundMark x1="82952" y1="5923" x2="82952" y2="5923"/>
                        <a14:foregroundMark x1="82744" y1="6378" x2="82744" y2="6378"/>
                        <a14:foregroundMark x1="82744" y1="6606" x2="82744" y2="6606"/>
                        <a14:foregroundMark x1="82744" y1="6606" x2="82744" y2="6606"/>
                        <a14:foregroundMark x1="82952" y1="5239" x2="82952" y2="5239"/>
                        <a14:foregroundMark x1="68191" y1="2961" x2="68191" y2="2961"/>
                        <a14:foregroundMark x1="68191" y1="2961" x2="68191" y2="2961"/>
                        <a14:foregroundMark x1="68191" y1="2961" x2="68191" y2="2961"/>
                        <a14:foregroundMark x1="67983" y1="1822" x2="67983" y2="1822"/>
                        <a14:foregroundMark x1="67983" y1="1822" x2="67983" y2="1822"/>
                        <a14:foregroundMark x1="67983" y1="1822" x2="67983" y2="1822"/>
                        <a14:foregroundMark x1="62578" y1="1822" x2="62578" y2="1822"/>
                        <a14:foregroundMark x1="62578" y1="1822" x2="62578" y2="1822"/>
                        <a14:backgroundMark x1="41996" y1="13212" x2="42355" y2="13001"/>
                      </a14:backgroundRemoval>
                    </a14:imgEffect>
                  </a14:imgLayer>
                </a14:imgProps>
              </a:ext>
            </a:extLst>
          </a:blip>
          <a:stretch>
            <a:fillRect/>
          </a:stretch>
        </p:blipFill>
        <p:spPr>
          <a:xfrm>
            <a:off x="154074" y="3030877"/>
            <a:ext cx="3199260" cy="291990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6">
            <a:hlinkClick r:id="rId3" action="ppaction://hlinksldjump" highlightClick="1"/>
            <a:extLst>
              <a:ext uri="{FF2B5EF4-FFF2-40B4-BE49-F238E27FC236}">
                <a16:creationId xmlns:a16="http://schemas.microsoft.com/office/drawing/2014/main" id="{D197F457-5349-DF03-D68D-B980D75E44F5}"/>
              </a:ext>
            </a:extLst>
          </p:cNvPr>
          <p:cNvSpPr>
            <a:spLocks noChangeArrowheads="1"/>
          </p:cNvSpPr>
          <p:nvPr/>
        </p:nvSpPr>
        <p:spPr bwMode="auto">
          <a:xfrm rot="16200000">
            <a:off x="5685632"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93112529-410E-44CE-501A-FC6C35C7B58C}"/>
              </a:ext>
            </a:extLst>
          </p:cNvPr>
          <p:cNvPicPr>
            <a:picLocks noChangeAspect="1"/>
          </p:cNvPicPr>
          <p:nvPr/>
        </p:nvPicPr>
        <p:blipFill>
          <a:blip r:embed="rId4" cstate="print"/>
          <a:stretch>
            <a:fillRect/>
          </a:stretch>
        </p:blipFill>
        <p:spPr>
          <a:xfrm>
            <a:off x="1295400" y="-27718"/>
            <a:ext cx="9372600" cy="4064000"/>
          </a:xfrm>
          <a:prstGeom prst="rect">
            <a:avLst/>
          </a:prstGeom>
        </p:spPr>
      </p:pic>
      <p:grpSp>
        <p:nvGrpSpPr>
          <p:cNvPr id="5" name="Group 4">
            <a:extLst>
              <a:ext uri="{FF2B5EF4-FFF2-40B4-BE49-F238E27FC236}">
                <a16:creationId xmlns:a16="http://schemas.microsoft.com/office/drawing/2014/main" id="{AE853638-8B49-1564-C88F-D1C797F13E36}"/>
              </a:ext>
            </a:extLst>
          </p:cNvPr>
          <p:cNvGrpSpPr/>
          <p:nvPr/>
        </p:nvGrpSpPr>
        <p:grpSpPr>
          <a:xfrm>
            <a:off x="3124200" y="3404368"/>
            <a:ext cx="5845174" cy="2040510"/>
            <a:chOff x="3124200" y="3404368"/>
            <a:chExt cx="5845174" cy="2040510"/>
          </a:xfrm>
        </p:grpSpPr>
        <p:pic>
          <p:nvPicPr>
            <p:cNvPr id="6" name="Picture 5" descr="C:\Users\ADMIN\Desktop\Giai cuu con vat\wooden-board-theme-image-1-vector-clip-art_csp9738361.jpg">
              <a:extLst>
                <a:ext uri="{FF2B5EF4-FFF2-40B4-BE49-F238E27FC236}">
                  <a16:creationId xmlns:a16="http://schemas.microsoft.com/office/drawing/2014/main" id="{2AB20684-A22A-FF34-042F-0B86A5BB016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825D99-080B-D927-57A8-DE2C1405B67C}"/>
                </a:ext>
              </a:extLst>
            </p:cNvPr>
            <p:cNvSpPr txBox="1"/>
            <p:nvPr/>
          </p:nvSpPr>
          <p:spPr>
            <a:xfrm>
              <a:off x="4833938"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pic>
        <p:nvPicPr>
          <p:cNvPr id="3" name="Picture 2" descr="Logo, company name&#10;&#10;Description automatically generated">
            <a:extLst>
              <a:ext uri="{FF2B5EF4-FFF2-40B4-BE49-F238E27FC236}">
                <a16:creationId xmlns:a16="http://schemas.microsoft.com/office/drawing/2014/main" id="{B7E85E5B-DA6E-9EA0-493F-22231B6D2B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8" name="AutoShape 5">
            <a:hlinkClick r:id="" action="ppaction://noaction" highlightClick="1">
              <a:snd r:embed="rId8" name="applause.wav"/>
            </a:hlinkClick>
            <a:extLst>
              <a:ext uri="{FF2B5EF4-FFF2-40B4-BE49-F238E27FC236}">
                <a16:creationId xmlns:a16="http://schemas.microsoft.com/office/drawing/2014/main" id="{F58F8419-9B73-5805-F8F1-A99E03E53F42}"/>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FD4C8CB8-0E13-55E4-F128-39D540721662}"/>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sp>
        <p:nvSpPr>
          <p:cNvPr id="11" name="TextBox 10">
            <a:extLst>
              <a:ext uri="{FF2B5EF4-FFF2-40B4-BE49-F238E27FC236}">
                <a16:creationId xmlns:a16="http://schemas.microsoft.com/office/drawing/2014/main" id="{41D52C22-AA89-E9A4-4A2F-7AF405737A33}"/>
              </a:ext>
            </a:extLst>
          </p:cNvPr>
          <p:cNvSpPr txBox="1"/>
          <p:nvPr/>
        </p:nvSpPr>
        <p:spPr>
          <a:xfrm>
            <a:off x="4177847" y="3885299"/>
            <a:ext cx="3836306" cy="83099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mn-lt"/>
                <a:ea typeface="+mn-ea"/>
                <a:cs typeface="+mn-cs"/>
              </a:rPr>
              <a:t>Cây bèo tây (lục bình), sống dưới nước</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pic>
        <p:nvPicPr>
          <p:cNvPr id="13" name="Picture 12">
            <a:extLst>
              <a:ext uri="{FF2B5EF4-FFF2-40B4-BE49-F238E27FC236}">
                <a16:creationId xmlns:a16="http://schemas.microsoft.com/office/drawing/2014/main" id="{B0CA8EF2-5375-704C-AA58-63326768FEAD}"/>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4869" b="93633" l="1049" r="99301">
                        <a14:foregroundMark x1="8741" y1="24345" x2="14336" y2="62547"/>
                        <a14:foregroundMark x1="14336" y1="62547" x2="33916" y2="83146"/>
                        <a14:foregroundMark x1="33916" y1="83146" x2="62587" y2="89888"/>
                        <a14:foregroundMark x1="62587" y1="89888" x2="85315" y2="85393"/>
                        <a14:foregroundMark x1="85315" y1="85393" x2="86713" y2="26217"/>
                        <a14:foregroundMark x1="86713" y1="26217" x2="51748" y2="14232"/>
                        <a14:foregroundMark x1="51748" y1="14232" x2="14685" y2="18352"/>
                        <a14:foregroundMark x1="5245" y1="70787" x2="5245" y2="77154"/>
                        <a14:foregroundMark x1="5245" y1="69663" x2="5245" y2="70787"/>
                        <a14:foregroundMark x1="5245" y1="15356" x2="5245" y2="69663"/>
                        <a14:foregroundMark x1="5245" y1="77154" x2="16084" y2="91386"/>
                        <a14:foregroundMark x1="16084" y1="91386" x2="73776" y2="92509"/>
                        <a14:foregroundMark x1="73776" y1="92509" x2="89402" y2="91812"/>
                        <a14:foregroundMark x1="22028" y1="94382" x2="6294" y2="87266"/>
                        <a14:foregroundMark x1="6294" y1="87266" x2="1049" y2="71161"/>
                        <a14:foregroundMark x1="1185" y1="69663" x2="6294" y2="13483"/>
                        <a14:foregroundMark x1="1083" y1="70787" x2="1185" y2="69663"/>
                        <a14:foregroundMark x1="1049" y1="71161" x2="1083" y2="70787"/>
                        <a14:foregroundMark x1="8042" y1="11236" x2="8042" y2="11236"/>
                        <a14:foregroundMark x1="9091" y1="11236" x2="6643" y2="14232"/>
                        <a14:foregroundMark x1="9790" y1="8240" x2="10808" y2="8084"/>
                        <a14:foregroundMark x1="13739" y1="13127" x2="16434" y2="17228"/>
                        <a14:foregroundMark x1="9790" y1="7116" x2="11428" y2="9610"/>
                        <a14:foregroundMark x1="6993" y1="9363" x2="11538" y2="16854"/>
                        <a14:foregroundMark x1="8392" y1="8614" x2="3497" y2="16105"/>
                        <a14:foregroundMark x1="4895" y1="15730" x2="9790" y2="5993"/>
                        <a14:foregroundMark x1="4196" y1="7491" x2="4196" y2="7491"/>
                        <a14:foregroundMark x1="4196" y1="7491" x2="4196" y2="7491"/>
                        <a14:foregroundMark x1="4196" y1="11236" x2="4196" y2="11236"/>
                        <a14:foregroundMark x1="4196" y1="11236" x2="4196" y2="11236"/>
                        <a14:foregroundMark x1="11700" y1="10277" x2="1748" y2="18352"/>
                        <a14:foregroundMark x1="8741" y1="4869" x2="8741" y2="4869"/>
                        <a14:foregroundMark x1="5594" y1="6367" x2="5594" y2="6367"/>
                        <a14:foregroundMark x1="5594" y1="6367" x2="5594" y2="6367"/>
                        <a14:foregroundMark x1="4895" y1="6742" x2="4895" y2="6742"/>
                        <a14:foregroundMark x1="3147" y1="7491" x2="3147" y2="7491"/>
                        <a14:foregroundMark x1="2098" y1="16854" x2="10047" y2="6211"/>
                        <a14:foregroundMark x1="9441" y1="5243" x2="9441" y2="5993"/>
                        <a14:foregroundMark x1="10635" y1="7657" x2="2448" y2="20974"/>
                        <a14:foregroundMark x1="2448" y1="20974" x2="2448" y2="26217"/>
                        <a14:backgroundMark x1="99650" y1="9738" x2="98252" y2="96255"/>
                        <a14:backgroundMark x1="13287" y1="5993" x2="10490" y2="4494"/>
                        <a14:backgroundMark x1="11888" y1="5993" x2="8741" y2="2996"/>
                        <a14:backgroundMark x1="9441" y1="4869" x2="9441" y2="4869"/>
                        <a14:backgroundMark x1="8392" y1="4120" x2="8392" y2="4120"/>
                        <a14:backgroundMark x1="699" y1="70787" x2="699" y2="70787"/>
                        <a14:backgroundMark x1="350" y1="69663" x2="350" y2="69663"/>
                      </a14:backgroundRemoval>
                    </a14:imgEffect>
                  </a14:imgLayer>
                </a14:imgProps>
              </a:ext>
            </a:extLst>
          </a:blip>
          <a:stretch>
            <a:fillRect/>
          </a:stretch>
        </p:blipFill>
        <p:spPr>
          <a:xfrm>
            <a:off x="139130" y="2819400"/>
            <a:ext cx="3248187" cy="3032399"/>
          </a:xfrm>
          <a:prstGeom prst="rect">
            <a:avLst/>
          </a:prstGeom>
        </p:spPr>
      </p:pic>
      <p:grpSp>
        <p:nvGrpSpPr>
          <p:cNvPr id="4" name="Group 26">
            <a:extLst>
              <a:ext uri="{FF2B5EF4-FFF2-40B4-BE49-F238E27FC236}">
                <a16:creationId xmlns:a16="http://schemas.microsoft.com/office/drawing/2014/main" id="{5F5048DF-70D8-F392-4F38-AF62D86E55DB}"/>
              </a:ext>
            </a:extLst>
          </p:cNvPr>
          <p:cNvGrpSpPr>
            <a:grpSpLocks/>
          </p:cNvGrpSpPr>
          <p:nvPr/>
        </p:nvGrpSpPr>
        <p:grpSpPr bwMode="auto">
          <a:xfrm>
            <a:off x="5483225" y="5282430"/>
            <a:ext cx="838200" cy="790575"/>
            <a:chOff x="3408" y="3456"/>
            <a:chExt cx="528" cy="498"/>
          </a:xfrm>
        </p:grpSpPr>
        <p:pic>
          <p:nvPicPr>
            <p:cNvPr id="10" name="Picture 27" descr="H3">
              <a:hlinkClick r:id="rId3" action="ppaction://hlinksldjump"/>
              <a:extLst>
                <a:ext uri="{FF2B5EF4-FFF2-40B4-BE49-F238E27FC236}">
                  <a16:creationId xmlns:a16="http://schemas.microsoft.com/office/drawing/2014/main" id="{1DBD3002-8FBF-943E-2CD8-59AC867586A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08" y="3456"/>
              <a:ext cx="528"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8">
              <a:hlinkClick r:id="rId12" action="ppaction://hlinksldjump"/>
              <a:extLst>
                <a:ext uri="{FF2B5EF4-FFF2-40B4-BE49-F238E27FC236}">
                  <a16:creationId xmlns:a16="http://schemas.microsoft.com/office/drawing/2014/main" id="{0062D498-0EC9-42FD-A570-617AB33E47FA}"/>
                </a:ext>
              </a:extLst>
            </p:cNvPr>
            <p:cNvSpPr txBox="1">
              <a:spLocks noChangeArrowheads="1"/>
            </p:cNvSpPr>
            <p:nvPr/>
          </p:nvSpPr>
          <p:spPr bwMode="auto">
            <a:xfrm>
              <a:off x="3552" y="3504"/>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9</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6">
            <a:hlinkClick r:id="rId3" action="ppaction://hlinksldjump" highlightClick="1"/>
            <a:extLst>
              <a:ext uri="{FF2B5EF4-FFF2-40B4-BE49-F238E27FC236}">
                <a16:creationId xmlns:a16="http://schemas.microsoft.com/office/drawing/2014/main" id="{D197F457-5349-DF03-D68D-B980D75E44F5}"/>
              </a:ext>
            </a:extLst>
          </p:cNvPr>
          <p:cNvSpPr>
            <a:spLocks noChangeArrowheads="1"/>
          </p:cNvSpPr>
          <p:nvPr/>
        </p:nvSpPr>
        <p:spPr bwMode="auto">
          <a:xfrm rot="16200000">
            <a:off x="5685632"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93112529-410E-44CE-501A-FC6C35C7B58C}"/>
              </a:ext>
            </a:extLst>
          </p:cNvPr>
          <p:cNvPicPr>
            <a:picLocks noChangeAspect="1"/>
          </p:cNvPicPr>
          <p:nvPr/>
        </p:nvPicPr>
        <p:blipFill>
          <a:blip r:embed="rId4" cstate="print"/>
          <a:stretch>
            <a:fillRect/>
          </a:stretch>
        </p:blipFill>
        <p:spPr>
          <a:xfrm>
            <a:off x="1295400" y="-27718"/>
            <a:ext cx="9372600" cy="4064000"/>
          </a:xfrm>
          <a:prstGeom prst="rect">
            <a:avLst/>
          </a:prstGeom>
        </p:spPr>
      </p:pic>
      <p:grpSp>
        <p:nvGrpSpPr>
          <p:cNvPr id="5" name="Group 4">
            <a:extLst>
              <a:ext uri="{FF2B5EF4-FFF2-40B4-BE49-F238E27FC236}">
                <a16:creationId xmlns:a16="http://schemas.microsoft.com/office/drawing/2014/main" id="{AE853638-8B49-1564-C88F-D1C797F13E36}"/>
              </a:ext>
            </a:extLst>
          </p:cNvPr>
          <p:cNvGrpSpPr/>
          <p:nvPr/>
        </p:nvGrpSpPr>
        <p:grpSpPr>
          <a:xfrm>
            <a:off x="3124200" y="3404368"/>
            <a:ext cx="5845174" cy="2040510"/>
            <a:chOff x="3124200" y="3404368"/>
            <a:chExt cx="5845174" cy="2040510"/>
          </a:xfrm>
        </p:grpSpPr>
        <p:pic>
          <p:nvPicPr>
            <p:cNvPr id="6" name="Picture 5" descr="C:\Users\ADMIN\Desktop\Giai cuu con vat\wooden-board-theme-image-1-vector-clip-art_csp9738361.jpg">
              <a:extLst>
                <a:ext uri="{FF2B5EF4-FFF2-40B4-BE49-F238E27FC236}">
                  <a16:creationId xmlns:a16="http://schemas.microsoft.com/office/drawing/2014/main" id="{2AB20684-A22A-FF34-042F-0B86A5BB016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7111" y1="5870" x2="2889" y2="16771"/>
                          <a14:foregroundMark x1="6667" y1="66876" x2="9222" y2="84696"/>
                          <a14:foregroundMark x1="92333" y1="6918" x2="96556" y2="16771"/>
                          <a14:foregroundMark x1="96556" y1="70860" x2="91778" y2="878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24200" y="3404368"/>
              <a:ext cx="5845174" cy="20405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825D99-080B-D927-57A8-DE2C1405B67C}"/>
                </a:ext>
              </a:extLst>
            </p:cNvPr>
            <p:cNvSpPr txBox="1"/>
            <p:nvPr/>
          </p:nvSpPr>
          <p:spPr>
            <a:xfrm>
              <a:off x="4833938" y="4033666"/>
              <a:ext cx="3048000"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pic>
        <p:nvPicPr>
          <p:cNvPr id="3" name="Picture 2" descr="Logo, company name&#10;&#10;Description automatically generated">
            <a:extLst>
              <a:ext uri="{FF2B5EF4-FFF2-40B4-BE49-F238E27FC236}">
                <a16:creationId xmlns:a16="http://schemas.microsoft.com/office/drawing/2014/main" id="{B7E85E5B-DA6E-9EA0-493F-22231B6D2B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8" name="AutoShape 5">
            <a:hlinkClick r:id="" action="ppaction://noaction" highlightClick="1">
              <a:snd r:embed="rId8" name="applause.wav"/>
            </a:hlinkClick>
            <a:extLst>
              <a:ext uri="{FF2B5EF4-FFF2-40B4-BE49-F238E27FC236}">
                <a16:creationId xmlns:a16="http://schemas.microsoft.com/office/drawing/2014/main" id="{F58F8419-9B73-5805-F8F1-A99E03E53F42}"/>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FD4C8CB8-0E13-55E4-F128-39D540721662}"/>
              </a:ext>
            </a:extLst>
          </p:cNvPr>
          <p:cNvSpPr txBox="1"/>
          <p:nvPr/>
        </p:nvSpPr>
        <p:spPr>
          <a:xfrm>
            <a:off x="2979737" y="1575570"/>
            <a:ext cx="6172200" cy="107721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vi-VN"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rPr>
              <a:t>Nói tên cây và chỉ ra cây đó sống trên cạn hay dưới nước.</a:t>
            </a:r>
            <a:endParaRPr kumimoji="0" lang="en-US" sz="3200" b="0" i="0" u="none" strike="noStrike" kern="1200" cap="none" spc="0" normalizeH="0" baseline="0" noProof="0" dirty="0">
              <a:ln>
                <a:noFill/>
              </a:ln>
              <a:solidFill>
                <a:srgbClr val="D8D8D8">
                  <a:lumMod val="10000"/>
                </a:srgbClr>
              </a:solidFill>
              <a:effectLst/>
              <a:uLnTx/>
              <a:uFillTx/>
              <a:latin typeface="UTM Avo" panose="02040603050506020204" pitchFamily="18" charset="0"/>
              <a:ea typeface="+mn-ea"/>
              <a:cs typeface="+mn-cs"/>
            </a:endParaRPr>
          </a:p>
        </p:txBody>
      </p:sp>
      <p:grpSp>
        <p:nvGrpSpPr>
          <p:cNvPr id="4" name="Group 29">
            <a:extLst>
              <a:ext uri="{FF2B5EF4-FFF2-40B4-BE49-F238E27FC236}">
                <a16:creationId xmlns:a16="http://schemas.microsoft.com/office/drawing/2014/main" id="{DB16F0BF-3C07-FE5C-2F24-E102E35FE037}"/>
              </a:ext>
            </a:extLst>
          </p:cNvPr>
          <p:cNvGrpSpPr>
            <a:grpSpLocks/>
          </p:cNvGrpSpPr>
          <p:nvPr/>
        </p:nvGrpSpPr>
        <p:grpSpPr bwMode="auto">
          <a:xfrm>
            <a:off x="5676900" y="5255026"/>
            <a:ext cx="838200" cy="819150"/>
            <a:chOff x="4512" y="3468"/>
            <a:chExt cx="528" cy="516"/>
          </a:xfrm>
        </p:grpSpPr>
        <p:pic>
          <p:nvPicPr>
            <p:cNvPr id="10" name="Picture 30" descr="H1">
              <a:hlinkClick r:id="rId3" action="ppaction://hlinksldjump"/>
              <a:extLst>
                <a:ext uri="{FF2B5EF4-FFF2-40B4-BE49-F238E27FC236}">
                  <a16:creationId xmlns:a16="http://schemas.microsoft.com/office/drawing/2014/main" id="{0DD8CDF7-8AC0-78D0-1803-DDE61C9094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2" y="3468"/>
              <a:ext cx="52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1">
              <a:hlinkClick r:id="rId10" action="ppaction://hlinksldjump"/>
              <a:extLst>
                <a:ext uri="{FF2B5EF4-FFF2-40B4-BE49-F238E27FC236}">
                  <a16:creationId xmlns:a16="http://schemas.microsoft.com/office/drawing/2014/main" id="{38806125-4B14-CE93-F1FA-F9BEAEDFBE35}"/>
                </a:ext>
              </a:extLst>
            </p:cNvPr>
            <p:cNvSpPr txBox="1">
              <a:spLocks noChangeArrowheads="1"/>
            </p:cNvSpPr>
            <p:nvPr/>
          </p:nvSpPr>
          <p:spPr bwMode="auto">
            <a:xfrm>
              <a:off x="4608" y="3552"/>
              <a:ext cx="38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uLnTx/>
                  <a:uFillTx/>
                  <a:latin typeface=".VnTime" pitchFamily="34" charset="0"/>
                  <a:ea typeface="+mn-ea"/>
                  <a:cs typeface="Arial" panose="020B0604020202020204" pitchFamily="34" charset="0"/>
                </a:rPr>
                <a:t>10</a:t>
              </a:r>
            </a:p>
          </p:txBody>
        </p:sp>
      </p:grpSp>
      <p:sp>
        <p:nvSpPr>
          <p:cNvPr id="13" name="TextBox 12">
            <a:extLst>
              <a:ext uri="{FF2B5EF4-FFF2-40B4-BE49-F238E27FC236}">
                <a16:creationId xmlns:a16="http://schemas.microsoft.com/office/drawing/2014/main" id="{5D85A08B-E5E1-724C-583A-63380DC719A1}"/>
              </a:ext>
            </a:extLst>
          </p:cNvPr>
          <p:cNvSpPr txBox="1"/>
          <p:nvPr/>
        </p:nvSpPr>
        <p:spPr>
          <a:xfrm>
            <a:off x="4114800" y="4035531"/>
            <a:ext cx="609872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UTM Avo"/>
                <a:ea typeface="+mn-ea"/>
                <a:cs typeface="+mn-cs"/>
              </a:rPr>
              <a:t>Cây</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xoài</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sống</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trên</a:t>
            </a:r>
            <a:r>
              <a:rPr kumimoji="0" lang="en-US" sz="2400" b="0" i="0" u="none" strike="noStrike" kern="1200" cap="none" spc="0" normalizeH="0" baseline="0" noProof="0" dirty="0">
                <a:ln>
                  <a:noFill/>
                </a:ln>
                <a:solidFill>
                  <a:srgbClr val="000000"/>
                </a:solidFill>
                <a:effectLst/>
                <a:uLnTx/>
                <a:uFillTx/>
                <a:latin typeface="UTM Avo"/>
                <a:ea typeface="+mn-ea"/>
                <a:cs typeface="+mn-cs"/>
              </a:rPr>
              <a:t> </a:t>
            </a:r>
            <a:r>
              <a:rPr kumimoji="0" lang="en-US" sz="2400" b="0" i="0" u="none" strike="noStrike" kern="1200" cap="none" spc="0" normalizeH="0" baseline="0" noProof="0" dirty="0" err="1">
                <a:ln>
                  <a:noFill/>
                </a:ln>
                <a:solidFill>
                  <a:srgbClr val="000000"/>
                </a:solidFill>
                <a:effectLst/>
                <a:uLnTx/>
                <a:uFillTx/>
                <a:latin typeface="UTM Avo"/>
                <a:ea typeface="+mn-ea"/>
                <a:cs typeface="+mn-cs"/>
              </a:rPr>
              <a:t>cạn</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pic>
        <p:nvPicPr>
          <p:cNvPr id="14" name="Picture 13">
            <a:extLst>
              <a:ext uri="{FF2B5EF4-FFF2-40B4-BE49-F238E27FC236}">
                <a16:creationId xmlns:a16="http://schemas.microsoft.com/office/drawing/2014/main" id="{96EEF626-19F7-B8BF-8CA3-A6EDBB4B1A1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2737" b="89895" l="3232" r="96970">
                        <a14:foregroundMark x1="42222" y1="15789" x2="9899" y2="17263"/>
                        <a14:foregroundMark x1="9899" y1="17263" x2="7273" y2="76000"/>
                        <a14:foregroundMark x1="7273" y1="76000" x2="19798" y2="91158"/>
                        <a14:foregroundMark x1="19798" y1="91158" x2="80808" y2="91368"/>
                        <a14:foregroundMark x1="96096" y1="47161" x2="96250" y2="46715"/>
                        <a14:foregroundMark x1="94860" y1="50737" x2="95239" y2="49640"/>
                        <a14:foregroundMark x1="80808" y1="91368" x2="94860" y2="50737"/>
                        <a14:foregroundMark x1="96482" y1="43274" x2="96364" y2="42947"/>
                        <a14:foregroundMark x1="6263" y1="41895" x2="6465" y2="22316"/>
                        <a14:foregroundMark x1="6465" y1="22316" x2="21818" y2="13053"/>
                        <a14:foregroundMark x1="21818" y1="13053" x2="39394" y2="13684"/>
                        <a14:foregroundMark x1="39394" y1="13684" x2="55354" y2="13053"/>
                        <a14:foregroundMark x1="55354" y1="13053" x2="71717" y2="7579"/>
                        <a14:foregroundMark x1="71717" y1="7579" x2="84646" y2="13053"/>
                        <a14:foregroundMark x1="73131" y1="5263" x2="57778" y2="5474"/>
                        <a14:foregroundMark x1="16364" y1="47158" x2="28283" y2="22947"/>
                        <a14:foregroundMark x1="28283" y1="22947" x2="34949" y2="20842"/>
                        <a14:foregroundMark x1="26869" y1="20421" x2="15758" y2="32421"/>
                        <a14:foregroundMark x1="15758" y1="32421" x2="30101" y2="42316"/>
                        <a14:foregroundMark x1="30101" y1="42316" x2="30101" y2="42316"/>
                        <a14:foregroundMark x1="82020" y1="8632" x2="81616" y2="8842"/>
                        <a14:foregroundMark x1="16566" y1="15368" x2="4242" y2="25263"/>
                        <a14:foregroundMark x1="18384" y1="14105" x2="7879" y2="14316"/>
                        <a14:foregroundMark x1="4242" y1="25263" x2="3636" y2="31368"/>
                        <a14:foregroundMark x1="12323" y1="13053" x2="12323" y2="13053"/>
                        <a14:foregroundMark x1="8485" y1="14316" x2="8485" y2="14316"/>
                        <a14:foregroundMark x1="5859" y1="14316" x2="5859" y2="14316"/>
                        <a14:foregroundMark x1="4646" y1="76632" x2="4646" y2="76632"/>
                        <a14:foregroundMark x1="88485" y1="47158" x2="88485" y2="47158"/>
                        <a14:foregroundMark x1="94141" y1="40632" x2="94141" y2="40632"/>
                        <a14:foregroundMark x1="74747" y1="3368" x2="74747" y2="3368"/>
                        <a14:foregroundMark x1="74747" y1="3368" x2="74747" y2="3368"/>
                        <a14:foregroundMark x1="62828" y1="3368" x2="62828" y2="3368"/>
                        <a14:foregroundMark x1="68889" y1="2737" x2="68889" y2="2737"/>
                        <a14:foregroundMark x1="69899" y1="3368" x2="69899" y2="3368"/>
                        <a14:foregroundMark x1="72323" y1="3368" x2="72323" y2="3368"/>
                        <a14:foregroundMark x1="65657" y1="3368" x2="65657" y2="3368"/>
                        <a14:foregroundMark x1="60202" y1="4211" x2="60202" y2="4211"/>
                        <a14:foregroundMark x1="54949" y1="5895" x2="54949" y2="5895"/>
                        <a14:foregroundMark x1="56768" y1="4842" x2="56768" y2="4842"/>
                        <a14:foregroundMark x1="52323" y1="7579" x2="52323" y2="7579"/>
                        <a14:foregroundMark x1="50101" y1="8211" x2="50101" y2="8211"/>
                        <a14:foregroundMark x1="53333" y1="7579" x2="53333" y2="7579"/>
                        <a14:foregroundMark x1="53333" y1="6947" x2="53333" y2="6947"/>
                        <a14:foregroundMark x1="51717" y1="7158" x2="51717" y2="7158"/>
                        <a14:foregroundMark x1="53333" y1="5474" x2="53333" y2="5474"/>
                        <a14:foregroundMark x1="52323" y1="6947" x2="52323" y2="6947"/>
                        <a14:foregroundMark x1="50101" y1="9263" x2="50101" y2="9263"/>
                        <a14:foregroundMark x1="31717" y1="11579" x2="31717" y2="11579"/>
                        <a14:foregroundMark x1="37980" y1="12000" x2="37980" y2="12000"/>
                        <a14:backgroundMark x1="96970" y1="43368" x2="96364" y2="46737"/>
                        <a14:backgroundMark x1="96364" y1="44000" x2="95758" y2="46316"/>
                        <a14:backgroundMark x1="95152" y1="49474" x2="95152" y2="49474"/>
                        <a14:backgroundMark x1="95758" y1="47368" x2="95758" y2="47368"/>
                        <a14:backgroundMark x1="95758" y1="47368" x2="95758" y2="47368"/>
                        <a14:backgroundMark x1="95758" y1="47368" x2="96162" y2="48000"/>
                        <a14:backgroundMark x1="96162" y1="48000" x2="96162" y2="48000"/>
                        <a14:backgroundMark x1="96162" y1="48000" x2="96162" y2="48000"/>
                        <a14:backgroundMark x1="96162" y1="48000" x2="96364" y2="49474"/>
                        <a14:backgroundMark x1="96364" y1="50737" x2="96364" y2="50737"/>
                        <a14:backgroundMark x1="96364" y1="50737" x2="96364" y2="50737"/>
                        <a14:backgroundMark x1="96364" y1="50737" x2="96364" y2="50737"/>
                        <a14:backgroundMark x1="97778" y1="44632" x2="97778" y2="44632"/>
                        <a14:backgroundMark x1="96364" y1="44000" x2="96364" y2="44000"/>
                      </a14:backgroundRemoval>
                    </a14:imgEffect>
                  </a14:imgLayer>
                </a14:imgProps>
              </a:ext>
            </a:extLst>
          </a:blip>
          <a:stretch>
            <a:fillRect/>
          </a:stretch>
        </p:blipFill>
        <p:spPr>
          <a:xfrm>
            <a:off x="308348" y="2792981"/>
            <a:ext cx="3143412" cy="3016405"/>
          </a:xfrm>
          <a:prstGeom prst="rect">
            <a:avLst/>
          </a:prstGeom>
        </p:spPr>
      </p:pic>
    </p:spTree>
    <p:extLst>
      <p:ext uri="{BB962C8B-B14F-4D97-AF65-F5344CB8AC3E}">
        <p14:creationId xmlns:p14="http://schemas.microsoft.com/office/powerpoint/2010/main" val="5901367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13" name="AutoShape 9">
            <a:extLst>
              <a:ext uri="{FF2B5EF4-FFF2-40B4-BE49-F238E27FC236}">
                <a16:creationId xmlns:a16="http://schemas.microsoft.com/office/drawing/2014/main" id="{59797CBA-F30F-F2CA-B53B-969D8C8E5C37}"/>
              </a:ext>
            </a:extLst>
          </p:cNvPr>
          <p:cNvSpPr>
            <a:spLocks noChangeArrowheads="1"/>
          </p:cNvSpPr>
          <p:nvPr/>
        </p:nvSpPr>
        <p:spPr bwMode="auto">
          <a:xfrm>
            <a:off x="3771901" y="1562100"/>
            <a:ext cx="5172075" cy="4038600"/>
          </a:xfrm>
          <a:prstGeom prst="irregularSeal1">
            <a:avLst/>
          </a:prstGeom>
          <a:solidFill>
            <a:srgbClr val="FF0000"/>
          </a:solidFill>
          <a:ln w="57150">
            <a:solidFill>
              <a:srgbClr val="FFCC00"/>
            </a:solidFill>
            <a:miter lim="800000"/>
            <a:headEnd/>
            <a:tailEnd/>
          </a:ln>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rPr>
              <a:t>MAY M</a:t>
            </a:r>
            <a:r>
              <a:rPr kumimoji="0" lang="en-US" altLang="en-US" sz="4400" b="1" i="0" u="none" strike="noStrike" kern="1200" cap="none" spc="0" normalizeH="0" baseline="0" noProof="0" dirty="0">
                <a:ln>
                  <a:noFill/>
                </a:ln>
                <a:solidFill>
                  <a:srgbClr val="FFFFFF"/>
                </a:solidFill>
                <a:effectLst/>
                <a:uLnTx/>
                <a:uFillTx/>
                <a:latin typeface="UTM Avo" panose="02040603050506020204" pitchFamily="18" charset="0"/>
                <a:ea typeface="+mn-ea"/>
                <a:cs typeface="+mn-cs"/>
              </a:rPr>
              <a:t>ẮN</a:t>
            </a:r>
          </a:p>
        </p:txBody>
      </p:sp>
      <p:sp>
        <p:nvSpPr>
          <p:cNvPr id="12291" name="AutoShape 10">
            <a:hlinkClick r:id="rId4" action="ppaction://hlinksldjump" highlightClick="1"/>
            <a:extLst>
              <a:ext uri="{FF2B5EF4-FFF2-40B4-BE49-F238E27FC236}">
                <a16:creationId xmlns:a16="http://schemas.microsoft.com/office/drawing/2014/main" id="{F7431E17-FE9E-BB43-7A7C-ED2FF62D3D09}"/>
              </a:ext>
            </a:extLst>
          </p:cNvPr>
          <p:cNvSpPr>
            <a:spLocks noChangeArrowheads="1"/>
          </p:cNvSpPr>
          <p:nvPr/>
        </p:nvSpPr>
        <p:spPr bwMode="auto">
          <a:xfrm rot="16200000">
            <a:off x="5830095" y="6330157"/>
            <a:ext cx="433387" cy="622300"/>
          </a:xfrm>
          <a:prstGeom prst="actionButtonReturn">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2" name="Picture 1" descr="Logo, company name&#10;&#10;Description automatically generated">
            <a:extLst>
              <a:ext uri="{FF2B5EF4-FFF2-40B4-BE49-F238E27FC236}">
                <a16:creationId xmlns:a16="http://schemas.microsoft.com/office/drawing/2014/main" id="{BDCE531F-27E8-6664-F238-013E94D393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3" name="AutoShape 5">
            <a:hlinkClick r:id="" action="ppaction://noaction" highlightClick="1">
              <a:snd r:embed="rId3" name="applause.wav"/>
            </a:hlinkClick>
            <a:extLst>
              <a:ext uri="{FF2B5EF4-FFF2-40B4-BE49-F238E27FC236}">
                <a16:creationId xmlns:a16="http://schemas.microsoft.com/office/drawing/2014/main" id="{8857C326-AC5E-39D4-0AE8-E91D1E9C6F34}"/>
              </a:ext>
            </a:extLst>
          </p:cNvPr>
          <p:cNvSpPr>
            <a:spLocks noChangeArrowheads="1"/>
          </p:cNvSpPr>
          <p:nvPr/>
        </p:nvSpPr>
        <p:spPr bwMode="auto">
          <a:xfrm>
            <a:off x="9480550" y="6435695"/>
            <a:ext cx="977900" cy="400110"/>
          </a:xfrm>
          <a:prstGeom prst="actionButtonSound">
            <a:avLst/>
          </a:prstGeom>
          <a:solidFill>
            <a:srgbClr val="99FF33"/>
          </a:solidFill>
          <a:ln w="9525">
            <a:solidFill>
              <a:schemeClr val="tx1"/>
            </a:solidFill>
            <a:miter lim="800000"/>
            <a:headEnd/>
            <a:tailEnd/>
          </a:ln>
        </p:spPr>
        <p:txBody>
          <a:bodyPr anchor="ct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grpSp>
        <p:nvGrpSpPr>
          <p:cNvPr id="4" name="Group 14">
            <a:extLst>
              <a:ext uri="{FF2B5EF4-FFF2-40B4-BE49-F238E27FC236}">
                <a16:creationId xmlns:a16="http://schemas.microsoft.com/office/drawing/2014/main" id="{8840DCC2-B8D3-5E22-E2C3-108FF3B4487B}"/>
              </a:ext>
            </a:extLst>
          </p:cNvPr>
          <p:cNvGrpSpPr>
            <a:grpSpLocks/>
          </p:cNvGrpSpPr>
          <p:nvPr/>
        </p:nvGrpSpPr>
        <p:grpSpPr bwMode="auto">
          <a:xfrm>
            <a:off x="1676400" y="3429000"/>
            <a:ext cx="838200" cy="819150"/>
            <a:chOff x="4512" y="2782"/>
            <a:chExt cx="528" cy="516"/>
          </a:xfrm>
        </p:grpSpPr>
        <p:pic>
          <p:nvPicPr>
            <p:cNvPr id="5" name="Picture 15" descr="H1">
              <a:hlinkClick r:id="rId4" action="ppaction://hlinksldjump"/>
              <a:extLst>
                <a:ext uri="{FF2B5EF4-FFF2-40B4-BE49-F238E27FC236}">
                  <a16:creationId xmlns:a16="http://schemas.microsoft.com/office/drawing/2014/main" id="{3D093036-93A9-D43B-BE6D-CA2EA3D7AC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2" y="2782"/>
              <a:ext cx="52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6">
              <a:hlinkClick r:id="rId7" action="ppaction://hlinksldjump"/>
              <a:extLst>
                <a:ext uri="{FF2B5EF4-FFF2-40B4-BE49-F238E27FC236}">
                  <a16:creationId xmlns:a16="http://schemas.microsoft.com/office/drawing/2014/main" id="{304CB84D-4E3E-CBD0-0C31-13413484107C}"/>
                </a:ext>
              </a:extLst>
            </p:cNvPr>
            <p:cNvSpPr txBox="1">
              <a:spLocks noChangeArrowheads="1"/>
            </p:cNvSpPr>
            <p:nvPr/>
          </p:nvSpPr>
          <p:spPr bwMode="auto">
            <a:xfrm>
              <a:off x="4656" y="2851"/>
              <a:ext cx="28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rgbClr val="FFFFFF"/>
                  </a:solidFill>
                  <a:effectLst/>
                  <a:uLnTx/>
                  <a:uFillTx/>
                  <a:latin typeface=".VnTime" pitchFamily="34" charset="0"/>
                  <a:ea typeface="+mn-ea"/>
                  <a:cs typeface="Arial" panose="020B0604020202020204" pitchFamily="34" charset="0"/>
                </a:rPr>
                <a:t>5</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226313"/>
                                        </p:tgtEl>
                                        <p:attrNameLst>
                                          <p:attrName>fillcolor</p:attrName>
                                        </p:attrNameLst>
                                      </p:cBhvr>
                                      <p:to>
                                        <a:schemeClr val="accent2"/>
                                      </p:to>
                                    </p:animClr>
                                    <p:set>
                                      <p:cBhvr>
                                        <p:cTn id="7" dur="2000" fill="hold"/>
                                        <p:tgtEl>
                                          <p:spTgt spid="226313"/>
                                        </p:tgtEl>
                                        <p:attrNameLst>
                                          <p:attrName>fill.type</p:attrName>
                                        </p:attrNameLst>
                                      </p:cBhvr>
                                      <p:to>
                                        <p:strVal val="solid"/>
                                      </p:to>
                                    </p:set>
                                    <p:set>
                                      <p:cBhvr>
                                        <p:cTn id="8" dur="2000" fill="hold"/>
                                        <p:tgtEl>
                                          <p:spTgt spid="226313"/>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497518"/>
            <a:ext cx="12192000" cy="763600"/>
          </a:xfrm>
          <a:solidFill>
            <a:schemeClr val="accent2">
              <a:lumMod val="40000"/>
              <a:lumOff val="60000"/>
            </a:schemeClr>
          </a:solidFill>
        </p:spPr>
        <p:txBody>
          <a:bodyPr/>
          <a:lstStyle/>
          <a:p>
            <a:pPr algn="ctr"/>
            <a:r>
              <a:rPr lang="en-US" sz="2000" b="1" dirty="0" err="1">
                <a:latin typeface="+mn-lt"/>
              </a:rPr>
              <a:t>Hoạt</a:t>
            </a:r>
            <a:r>
              <a:rPr lang="en-US" sz="2000" b="1" dirty="0">
                <a:latin typeface="+mn-lt"/>
              </a:rPr>
              <a:t> </a:t>
            </a:r>
            <a:r>
              <a:rPr lang="en-US" sz="2000" b="1" dirty="0" err="1">
                <a:latin typeface="+mn-lt"/>
              </a:rPr>
              <a:t>động</a:t>
            </a:r>
            <a:r>
              <a:rPr lang="en-US" sz="2000" b="1" dirty="0">
                <a:latin typeface="+mn-lt"/>
              </a:rPr>
              <a:t> 4: </a:t>
            </a:r>
            <a:r>
              <a:rPr lang="en-US" sz="2000" b="1" dirty="0" err="1">
                <a:latin typeface="+mn-lt"/>
              </a:rPr>
              <a:t>Trò</a:t>
            </a:r>
            <a:r>
              <a:rPr lang="en-US" sz="2000" b="1" dirty="0">
                <a:latin typeface="+mn-lt"/>
              </a:rPr>
              <a:t> </a:t>
            </a:r>
            <a:r>
              <a:rPr lang="en-US" sz="2000" b="1" dirty="0" err="1">
                <a:latin typeface="+mn-lt"/>
              </a:rPr>
              <a:t>chơi</a:t>
            </a:r>
            <a:r>
              <a:rPr lang="en-US" sz="2000" b="1" dirty="0">
                <a:latin typeface="+mn-lt"/>
              </a:rPr>
              <a:t> </a:t>
            </a:r>
            <a:r>
              <a:rPr lang="en-US" sz="2000" b="1" dirty="0">
                <a:solidFill>
                  <a:schemeClr val="tx1"/>
                </a:solidFill>
                <a:latin typeface="+mn-lt"/>
              </a:rPr>
              <a:t>“</a:t>
            </a:r>
            <a:r>
              <a:rPr lang="en-US" sz="2000" b="1" dirty="0" err="1">
                <a:solidFill>
                  <a:schemeClr val="tx1"/>
                </a:solidFill>
                <a:latin typeface="+mn-lt"/>
              </a:rPr>
              <a:t>Tìm</a:t>
            </a:r>
            <a:r>
              <a:rPr lang="en-US" sz="2000" b="1" dirty="0">
                <a:solidFill>
                  <a:schemeClr val="tx1"/>
                </a:solidFill>
                <a:latin typeface="+mn-lt"/>
              </a:rPr>
              <a:t> </a:t>
            </a:r>
            <a:r>
              <a:rPr lang="en-US" sz="2000" b="1" dirty="0" err="1">
                <a:solidFill>
                  <a:schemeClr val="tx1"/>
                </a:solidFill>
                <a:latin typeface="+mn-lt"/>
              </a:rPr>
              <a:t>những</a:t>
            </a:r>
            <a:r>
              <a:rPr lang="en-US" sz="2000" b="1" dirty="0">
                <a:solidFill>
                  <a:schemeClr val="tx1"/>
                </a:solidFill>
                <a:latin typeface="+mn-lt"/>
              </a:rPr>
              <a:t> </a:t>
            </a:r>
            <a:r>
              <a:rPr lang="en-US" sz="2000" b="1" dirty="0" err="1">
                <a:solidFill>
                  <a:schemeClr val="tx1"/>
                </a:solidFill>
                <a:latin typeface="+mn-lt"/>
              </a:rPr>
              <a:t>cây</a:t>
            </a:r>
            <a:r>
              <a:rPr lang="en-US" sz="2000" b="1" dirty="0">
                <a:solidFill>
                  <a:schemeClr val="tx1"/>
                </a:solidFill>
                <a:latin typeface="+mn-lt"/>
              </a:rPr>
              <a:t> </a:t>
            </a:r>
            <a:r>
              <a:rPr lang="en-US" sz="2000" b="1" dirty="0" err="1">
                <a:solidFill>
                  <a:schemeClr val="tx1"/>
                </a:solidFill>
                <a:latin typeface="+mn-lt"/>
              </a:rPr>
              <a:t>cùng</a:t>
            </a:r>
            <a:r>
              <a:rPr lang="en-US" sz="2000" b="1" dirty="0">
                <a:solidFill>
                  <a:schemeClr val="tx1"/>
                </a:solidFill>
                <a:latin typeface="+mn-lt"/>
              </a:rPr>
              <a:t> </a:t>
            </a:r>
            <a:r>
              <a:rPr lang="en-US" sz="2000" b="1" dirty="0" err="1">
                <a:solidFill>
                  <a:schemeClr val="tx1"/>
                </a:solidFill>
                <a:latin typeface="+mn-lt"/>
              </a:rPr>
              <a:t>nhóm</a:t>
            </a:r>
            <a:r>
              <a:rPr lang="en-US" sz="2000" b="1" dirty="0">
                <a:solidFill>
                  <a:schemeClr val="tx1"/>
                </a:solidFill>
                <a:latin typeface="+mn-lt"/>
              </a:rPr>
              <a:t>”</a:t>
            </a:r>
          </a:p>
        </p:txBody>
      </p:sp>
      <p:sp>
        <p:nvSpPr>
          <p:cNvPr id="3" name="Rectangle 2"/>
          <p:cNvSpPr/>
          <p:nvPr/>
        </p:nvSpPr>
        <p:spPr>
          <a:xfrm>
            <a:off x="609601" y="2443445"/>
            <a:ext cx="5787775" cy="3720314"/>
          </a:xfrm>
          <a:prstGeom prst="rect">
            <a:avLst/>
          </a:prstGeom>
        </p:spPr>
        <p:txBody>
          <a:bodyPr wrap="square">
            <a:spAutoFit/>
          </a:bodyPr>
          <a:lstStyle/>
          <a:p>
            <a:pPr algn="just">
              <a:lnSpc>
                <a:spcPct val="150000"/>
              </a:lnSpc>
            </a:pPr>
            <a:r>
              <a:rPr lang="en-US" sz="2000" b="1" i="1" dirty="0">
                <a:latin typeface="+mn-lt"/>
              </a:rPr>
              <a:t>Chia </a:t>
            </a:r>
            <a:r>
              <a:rPr lang="en-US" sz="2000" b="1" i="1" dirty="0" err="1">
                <a:latin typeface="+mn-lt"/>
              </a:rPr>
              <a:t>lớp</a:t>
            </a:r>
            <a:r>
              <a:rPr lang="en-US" sz="2000" b="1" i="1" dirty="0">
                <a:latin typeface="+mn-lt"/>
              </a:rPr>
              <a:t> </a:t>
            </a:r>
            <a:r>
              <a:rPr lang="en-US" sz="2000" b="1" i="1" dirty="0" err="1">
                <a:latin typeface="+mn-lt"/>
              </a:rPr>
              <a:t>thành</a:t>
            </a:r>
            <a:r>
              <a:rPr lang="en-US" sz="2000" b="1" i="1" dirty="0">
                <a:latin typeface="+mn-lt"/>
              </a:rPr>
              <a:t> </a:t>
            </a:r>
            <a:r>
              <a:rPr lang="en-US" sz="2000" b="1" i="1" dirty="0" err="1">
                <a:latin typeface="+mn-lt"/>
              </a:rPr>
              <a:t>các</a:t>
            </a:r>
            <a:r>
              <a:rPr lang="en-US" sz="2000" b="1" i="1" dirty="0">
                <a:latin typeface="+mn-lt"/>
              </a:rPr>
              <a:t> </a:t>
            </a:r>
            <a:r>
              <a:rPr lang="en-US" sz="2000" b="1" i="1" dirty="0" err="1">
                <a:latin typeface="+mn-lt"/>
              </a:rPr>
              <a:t>nhóm</a:t>
            </a:r>
            <a:r>
              <a:rPr lang="en-US" sz="2000" b="1" i="1" dirty="0">
                <a:latin typeface="+mn-lt"/>
              </a:rPr>
              <a:t>, </a:t>
            </a:r>
            <a:r>
              <a:rPr lang="en-US" sz="2000" b="1" i="1" dirty="0" err="1">
                <a:latin typeface="+mn-lt"/>
              </a:rPr>
              <a:t>mỗi</a:t>
            </a:r>
            <a:r>
              <a:rPr lang="en-US" sz="2000" b="1" i="1" dirty="0">
                <a:latin typeface="+mn-lt"/>
              </a:rPr>
              <a:t> </a:t>
            </a:r>
            <a:r>
              <a:rPr lang="en-US" sz="2000" b="1" i="1" dirty="0" err="1">
                <a:latin typeface="+mn-lt"/>
              </a:rPr>
              <a:t>nhóm</a:t>
            </a:r>
            <a:r>
              <a:rPr lang="en-US" sz="2000" b="1" i="1" dirty="0">
                <a:latin typeface="+mn-lt"/>
              </a:rPr>
              <a:t> 5-6 </a:t>
            </a:r>
            <a:r>
              <a:rPr lang="en-US" sz="2000" b="1" i="1" dirty="0" err="1">
                <a:latin typeface="+mn-lt"/>
              </a:rPr>
              <a:t>học</a:t>
            </a:r>
            <a:r>
              <a:rPr lang="en-US" sz="2000" b="1" i="1" dirty="0">
                <a:latin typeface="+mn-lt"/>
              </a:rPr>
              <a:t> </a:t>
            </a:r>
            <a:r>
              <a:rPr lang="en-US" sz="2000" b="1" i="1" dirty="0" err="1">
                <a:latin typeface="+mn-lt"/>
              </a:rPr>
              <a:t>sinh</a:t>
            </a:r>
            <a:r>
              <a:rPr lang="en-US" sz="2000" b="1" i="1" dirty="0">
                <a:latin typeface="+mn-lt"/>
              </a:rPr>
              <a:t>:</a:t>
            </a:r>
          </a:p>
          <a:p>
            <a:pPr marL="380990" indent="-380990" algn="just">
              <a:lnSpc>
                <a:spcPct val="150000"/>
              </a:lnSpc>
              <a:buFont typeface="Wingdings" panose="05000000000000000000" pitchFamily="2" charset="2"/>
              <a:buChar char="Ø"/>
            </a:pPr>
            <a:r>
              <a:rPr lang="en-US" sz="2000" dirty="0">
                <a:latin typeface="+mn-lt"/>
              </a:rPr>
              <a:t>Chia </a:t>
            </a:r>
            <a:r>
              <a:rPr lang="en-US" sz="2000" dirty="0" err="1">
                <a:latin typeface="+mn-lt"/>
              </a:rPr>
              <a:t>bộ</a:t>
            </a:r>
            <a:r>
              <a:rPr lang="en-US" sz="2000" dirty="0">
                <a:latin typeface="+mn-lt"/>
              </a:rPr>
              <a:t> </a:t>
            </a:r>
            <a:r>
              <a:rPr lang="en-US" sz="2000" dirty="0" err="1">
                <a:latin typeface="+mn-lt"/>
              </a:rPr>
              <a:t>thẻ</a:t>
            </a:r>
            <a:r>
              <a:rPr lang="en-US" sz="2000" dirty="0">
                <a:latin typeface="+mn-lt"/>
              </a:rPr>
              <a:t> </a:t>
            </a:r>
            <a:r>
              <a:rPr lang="en-US" sz="2000" dirty="0" err="1">
                <a:latin typeface="+mn-lt"/>
              </a:rPr>
              <a:t>tên</a:t>
            </a:r>
            <a:r>
              <a:rPr lang="en-US" sz="2000" dirty="0">
                <a:latin typeface="+mn-lt"/>
              </a:rPr>
              <a:t> </a:t>
            </a:r>
            <a:r>
              <a:rPr lang="en-US" sz="2000" dirty="0" err="1">
                <a:latin typeface="+mn-lt"/>
              </a:rPr>
              <a:t>cây</a:t>
            </a:r>
            <a:r>
              <a:rPr lang="en-US" sz="2000" dirty="0">
                <a:latin typeface="+mn-lt"/>
              </a:rPr>
              <a:t> </a:t>
            </a:r>
            <a:r>
              <a:rPr lang="en-US" sz="2000" dirty="0" err="1">
                <a:latin typeface="+mn-lt"/>
              </a:rPr>
              <a:t>hoặc</a:t>
            </a:r>
            <a:r>
              <a:rPr lang="en-US" sz="2000" dirty="0">
                <a:latin typeface="+mn-lt"/>
              </a:rPr>
              <a:t> </a:t>
            </a:r>
            <a:r>
              <a:rPr lang="en-US" sz="2000" dirty="0" err="1">
                <a:latin typeface="+mn-lt"/>
              </a:rPr>
              <a:t>thẻ</a:t>
            </a:r>
            <a:r>
              <a:rPr lang="en-US" sz="2000" dirty="0">
                <a:latin typeface="+mn-lt"/>
              </a:rPr>
              <a:t> </a:t>
            </a:r>
            <a:r>
              <a:rPr lang="en-US" sz="2000" dirty="0" err="1">
                <a:latin typeface="+mn-lt"/>
              </a:rPr>
              <a:t>hình</a:t>
            </a:r>
            <a:r>
              <a:rPr lang="en-US" sz="2000" dirty="0">
                <a:latin typeface="+mn-lt"/>
              </a:rPr>
              <a:t> </a:t>
            </a:r>
            <a:r>
              <a:rPr lang="en-US" sz="2000" dirty="0" err="1">
                <a:latin typeface="+mn-lt"/>
              </a:rPr>
              <a:t>đã</a:t>
            </a:r>
            <a:r>
              <a:rPr lang="en-US" sz="2000" dirty="0">
                <a:latin typeface="+mn-lt"/>
              </a:rPr>
              <a:t> </a:t>
            </a:r>
            <a:r>
              <a:rPr lang="en-US" sz="2000" dirty="0" err="1">
                <a:latin typeface="+mn-lt"/>
              </a:rPr>
              <a:t>chuẩn</a:t>
            </a:r>
            <a:r>
              <a:rPr lang="en-US" sz="2000" dirty="0">
                <a:latin typeface="+mn-lt"/>
              </a:rPr>
              <a:t> </a:t>
            </a:r>
            <a:r>
              <a:rPr lang="en-US" sz="2000" dirty="0" err="1">
                <a:latin typeface="+mn-lt"/>
              </a:rPr>
              <a:t>bị</a:t>
            </a:r>
            <a:r>
              <a:rPr lang="en-US" sz="2000" dirty="0">
                <a:latin typeface="+mn-lt"/>
              </a:rPr>
              <a:t> </a:t>
            </a:r>
            <a:r>
              <a:rPr lang="en-US" sz="2000" dirty="0" err="1">
                <a:latin typeface="+mn-lt"/>
              </a:rPr>
              <a:t>cho</a:t>
            </a:r>
            <a:r>
              <a:rPr lang="en-US" sz="2000" dirty="0">
                <a:latin typeface="+mn-lt"/>
              </a:rPr>
              <a:t> </a:t>
            </a:r>
            <a:r>
              <a:rPr lang="en-US" sz="2000" dirty="0" err="1">
                <a:latin typeface="+mn-lt"/>
              </a:rPr>
              <a:t>mỗi</a:t>
            </a:r>
            <a:r>
              <a:rPr lang="en-US" sz="2000" dirty="0">
                <a:latin typeface="+mn-lt"/>
              </a:rPr>
              <a:t> </a:t>
            </a:r>
            <a:r>
              <a:rPr lang="en-US" sz="2000" dirty="0" err="1">
                <a:latin typeface="+mn-lt"/>
              </a:rPr>
              <a:t>nhóm</a:t>
            </a:r>
            <a:r>
              <a:rPr lang="en-US" sz="2000" dirty="0">
                <a:latin typeface="+mn-lt"/>
              </a:rPr>
              <a:t>.</a:t>
            </a:r>
          </a:p>
          <a:p>
            <a:pPr marL="380990" indent="-380990" algn="just">
              <a:lnSpc>
                <a:spcPct val="150000"/>
              </a:lnSpc>
              <a:buFont typeface="Wingdings" panose="05000000000000000000" pitchFamily="2" charset="2"/>
              <a:buChar char="Ø"/>
            </a:pPr>
            <a:r>
              <a:rPr lang="en-US" sz="2000" dirty="0" err="1">
                <a:latin typeface="+mn-lt"/>
              </a:rPr>
              <a:t>Mỗi</a:t>
            </a:r>
            <a:r>
              <a:rPr lang="en-US" sz="2000" dirty="0">
                <a:latin typeface="+mn-lt"/>
              </a:rPr>
              <a:t> </a:t>
            </a:r>
            <a:r>
              <a:rPr lang="en-US" sz="2000" dirty="0" err="1">
                <a:latin typeface="+mn-lt"/>
              </a:rPr>
              <a:t>nhóm</a:t>
            </a:r>
            <a:r>
              <a:rPr lang="en-US" sz="2000" dirty="0">
                <a:latin typeface="+mn-lt"/>
              </a:rPr>
              <a:t> </a:t>
            </a:r>
            <a:r>
              <a:rPr lang="en-US" sz="2000" dirty="0" err="1">
                <a:latin typeface="+mn-lt"/>
              </a:rPr>
              <a:t>chuẩn</a:t>
            </a:r>
            <a:r>
              <a:rPr lang="en-US" sz="2000" dirty="0">
                <a:latin typeface="+mn-lt"/>
              </a:rPr>
              <a:t> </a:t>
            </a:r>
            <a:r>
              <a:rPr lang="en-US" sz="2000" dirty="0" err="1">
                <a:latin typeface="+mn-lt"/>
              </a:rPr>
              <a:t>bị</a:t>
            </a:r>
            <a:r>
              <a:rPr lang="en-US" sz="2000" dirty="0">
                <a:latin typeface="+mn-lt"/>
              </a:rPr>
              <a:t> </a:t>
            </a:r>
            <a:r>
              <a:rPr lang="en-US" sz="2000" dirty="0" err="1">
                <a:latin typeface="+mn-lt"/>
              </a:rPr>
              <a:t>một</a:t>
            </a:r>
            <a:r>
              <a:rPr lang="en-US" sz="2000" dirty="0">
                <a:latin typeface="+mn-lt"/>
              </a:rPr>
              <a:t> </a:t>
            </a:r>
            <a:r>
              <a:rPr lang="en-US" sz="2000" dirty="0" err="1">
                <a:latin typeface="+mn-lt"/>
              </a:rPr>
              <a:t>bảng</a:t>
            </a:r>
            <a:r>
              <a:rPr lang="en-US" sz="2000" dirty="0">
                <a:latin typeface="+mn-lt"/>
              </a:rPr>
              <a:t> </a:t>
            </a:r>
            <a:r>
              <a:rPr lang="en-US" sz="2000" dirty="0" err="1">
                <a:latin typeface="+mn-lt"/>
              </a:rPr>
              <a:t>trên</a:t>
            </a:r>
            <a:r>
              <a:rPr lang="en-US" sz="2000" dirty="0">
                <a:latin typeface="+mn-lt"/>
              </a:rPr>
              <a:t> </a:t>
            </a:r>
            <a:r>
              <a:rPr lang="en-US" sz="2000" dirty="0" err="1">
                <a:latin typeface="+mn-lt"/>
              </a:rPr>
              <a:t>giấy</a:t>
            </a:r>
            <a:r>
              <a:rPr lang="en-US" sz="2000" dirty="0">
                <a:latin typeface="+mn-lt"/>
              </a:rPr>
              <a:t> A2.</a:t>
            </a:r>
          </a:p>
          <a:p>
            <a:pPr marL="380990" indent="-380990" algn="just">
              <a:lnSpc>
                <a:spcPct val="150000"/>
              </a:lnSpc>
              <a:buFont typeface="Wingdings" panose="05000000000000000000" pitchFamily="2" charset="2"/>
              <a:buChar char="Ø"/>
            </a:pPr>
            <a:r>
              <a:rPr lang="en-US" sz="2000" dirty="0" err="1">
                <a:latin typeface="+mn-lt"/>
              </a:rPr>
              <a:t>Dán</a:t>
            </a:r>
            <a:r>
              <a:rPr lang="en-US" sz="2000" dirty="0">
                <a:latin typeface="+mn-lt"/>
              </a:rPr>
              <a:t> </a:t>
            </a:r>
            <a:r>
              <a:rPr lang="en-US" sz="2000" dirty="0" err="1">
                <a:latin typeface="+mn-lt"/>
              </a:rPr>
              <a:t>thẻ</a:t>
            </a:r>
            <a:r>
              <a:rPr lang="en-US" sz="2000" dirty="0">
                <a:latin typeface="+mn-lt"/>
              </a:rPr>
              <a:t> </a:t>
            </a:r>
            <a:r>
              <a:rPr lang="en-US" sz="2000" dirty="0" err="1">
                <a:latin typeface="+mn-lt"/>
              </a:rPr>
              <a:t>tên</a:t>
            </a:r>
            <a:r>
              <a:rPr lang="en-US" sz="2000" dirty="0">
                <a:latin typeface="+mn-lt"/>
              </a:rPr>
              <a:t> </a:t>
            </a:r>
            <a:r>
              <a:rPr lang="en-US" sz="2000" dirty="0" err="1">
                <a:latin typeface="+mn-lt"/>
              </a:rPr>
              <a:t>cây</a:t>
            </a:r>
            <a:r>
              <a:rPr lang="en-US" sz="2000" dirty="0">
                <a:latin typeface="+mn-lt"/>
              </a:rPr>
              <a:t>/ </a:t>
            </a:r>
            <a:r>
              <a:rPr lang="en-US" sz="2000" dirty="0" err="1">
                <a:latin typeface="+mn-lt"/>
              </a:rPr>
              <a:t>thẻ</a:t>
            </a:r>
            <a:r>
              <a:rPr lang="en-US" sz="2000" dirty="0">
                <a:latin typeface="+mn-lt"/>
              </a:rPr>
              <a:t> </a:t>
            </a:r>
            <a:r>
              <a:rPr lang="en-US" sz="2000" dirty="0" err="1">
                <a:latin typeface="+mn-lt"/>
              </a:rPr>
              <a:t>hình</a:t>
            </a:r>
            <a:r>
              <a:rPr lang="en-US" sz="2000" dirty="0">
                <a:latin typeface="+mn-lt"/>
              </a:rPr>
              <a:t> </a:t>
            </a:r>
            <a:r>
              <a:rPr lang="en-US" sz="2000" dirty="0" err="1">
                <a:latin typeface="+mn-lt"/>
              </a:rPr>
              <a:t>vào</a:t>
            </a:r>
            <a:r>
              <a:rPr lang="en-US" sz="2000" dirty="0">
                <a:latin typeface="+mn-lt"/>
              </a:rPr>
              <a:t> </a:t>
            </a:r>
            <a:r>
              <a:rPr lang="en-US" sz="2000" dirty="0" err="1">
                <a:latin typeface="+mn-lt"/>
              </a:rPr>
              <a:t>bảng</a:t>
            </a:r>
            <a:r>
              <a:rPr lang="en-US" sz="2000" dirty="0">
                <a:latin typeface="+mn-lt"/>
              </a:rPr>
              <a:t> </a:t>
            </a:r>
            <a:r>
              <a:rPr lang="en-US" sz="2000" dirty="0" err="1">
                <a:latin typeface="+mn-lt"/>
              </a:rPr>
              <a:t>sao</a:t>
            </a:r>
            <a:r>
              <a:rPr lang="en-US" sz="2000" dirty="0">
                <a:latin typeface="+mn-lt"/>
              </a:rPr>
              <a:t> </a:t>
            </a:r>
            <a:r>
              <a:rPr lang="en-US" sz="2000" dirty="0" err="1">
                <a:latin typeface="+mn-lt"/>
              </a:rPr>
              <a:t>cho</a:t>
            </a:r>
            <a:r>
              <a:rPr lang="en-US" sz="2000" dirty="0">
                <a:latin typeface="+mn-lt"/>
              </a:rPr>
              <a:t> </a:t>
            </a:r>
            <a:r>
              <a:rPr lang="en-US" sz="2000" dirty="0" err="1">
                <a:latin typeface="+mn-lt"/>
              </a:rPr>
              <a:t>phù</a:t>
            </a:r>
            <a:r>
              <a:rPr lang="en-US" sz="2000" dirty="0">
                <a:latin typeface="+mn-lt"/>
              </a:rPr>
              <a:t> </a:t>
            </a:r>
            <a:r>
              <a:rPr lang="en-US" sz="2000" dirty="0" err="1">
                <a:latin typeface="+mn-lt"/>
              </a:rPr>
              <a:t>hợp</a:t>
            </a:r>
            <a:r>
              <a:rPr lang="en-US" sz="2000" dirty="0">
                <a:latin typeface="+mn-lt"/>
              </a:rPr>
              <a:t>. </a:t>
            </a:r>
          </a:p>
        </p:txBody>
      </p:sp>
      <p:sp>
        <p:nvSpPr>
          <p:cNvPr id="4" name="Rounded Rectangle 3"/>
          <p:cNvSpPr/>
          <p:nvPr/>
        </p:nvSpPr>
        <p:spPr>
          <a:xfrm>
            <a:off x="6675931" y="2253487"/>
            <a:ext cx="1328789" cy="671245"/>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sen</a:t>
            </a:r>
            <a:endParaRPr lang="en-US" sz="2000" dirty="0">
              <a:solidFill>
                <a:srgbClr val="002060"/>
              </a:solidFill>
            </a:endParaRPr>
          </a:p>
        </p:txBody>
      </p:sp>
      <p:sp>
        <p:nvSpPr>
          <p:cNvPr id="5" name="Rounded Rectangle 4"/>
          <p:cNvSpPr/>
          <p:nvPr/>
        </p:nvSpPr>
        <p:spPr>
          <a:xfrm>
            <a:off x="8269566" y="2253487"/>
            <a:ext cx="1561672" cy="671245"/>
          </a:xfrm>
          <a:prstGeom prst="roundRect">
            <a:avLst/>
          </a:prstGeom>
          <a:solidFill>
            <a:srgbClr val="FFFFF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mãng</a:t>
            </a:r>
            <a:r>
              <a:rPr lang="en-US" sz="2000" dirty="0">
                <a:solidFill>
                  <a:srgbClr val="002060"/>
                </a:solidFill>
              </a:rPr>
              <a:t> </a:t>
            </a:r>
            <a:r>
              <a:rPr lang="en-US" sz="2000" dirty="0" err="1">
                <a:solidFill>
                  <a:srgbClr val="002060"/>
                </a:solidFill>
              </a:rPr>
              <a:t>cầu</a:t>
            </a:r>
            <a:endParaRPr lang="en-US" sz="2000" dirty="0">
              <a:solidFill>
                <a:srgbClr val="002060"/>
              </a:solidFill>
            </a:endParaRPr>
          </a:p>
        </p:txBody>
      </p:sp>
      <p:sp>
        <p:nvSpPr>
          <p:cNvPr id="6" name="Rounded Rectangle 5"/>
          <p:cNvSpPr/>
          <p:nvPr/>
        </p:nvSpPr>
        <p:spPr>
          <a:xfrm>
            <a:off x="10150884" y="2253487"/>
            <a:ext cx="1561672" cy="671245"/>
          </a:xfrm>
          <a:prstGeom prst="roundRect">
            <a:avLst/>
          </a:prstGeom>
          <a:solidFill>
            <a:srgbClr val="FFFFFF"/>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bèo</a:t>
            </a:r>
            <a:r>
              <a:rPr lang="en-US" sz="2000" dirty="0">
                <a:solidFill>
                  <a:srgbClr val="002060"/>
                </a:solidFill>
              </a:rPr>
              <a:t> </a:t>
            </a:r>
            <a:r>
              <a:rPr lang="en-US" sz="2000" dirty="0" err="1">
                <a:solidFill>
                  <a:srgbClr val="002060"/>
                </a:solidFill>
              </a:rPr>
              <a:t>tấm</a:t>
            </a:r>
            <a:endParaRPr lang="en-US" sz="2000" dirty="0">
              <a:solidFill>
                <a:srgbClr val="002060"/>
              </a:solidFill>
            </a:endParaRPr>
          </a:p>
        </p:txBody>
      </p:sp>
      <p:sp>
        <p:nvSpPr>
          <p:cNvPr id="7" name="Rounded Rectangle 6"/>
          <p:cNvSpPr/>
          <p:nvPr/>
        </p:nvSpPr>
        <p:spPr>
          <a:xfrm>
            <a:off x="6675931" y="3207842"/>
            <a:ext cx="1479477" cy="671245"/>
          </a:xfrm>
          <a:prstGeom prst="roundRect">
            <a:avLst/>
          </a:prstGeom>
          <a:solidFill>
            <a:srgbClr val="FFFFFF"/>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bàng</a:t>
            </a:r>
            <a:endParaRPr lang="en-US" sz="2000" dirty="0">
              <a:solidFill>
                <a:srgbClr val="002060"/>
              </a:solidFill>
            </a:endParaRPr>
          </a:p>
        </p:txBody>
      </p:sp>
      <p:sp>
        <p:nvSpPr>
          <p:cNvPr id="8" name="Rounded Rectangle 7"/>
          <p:cNvSpPr/>
          <p:nvPr/>
        </p:nvSpPr>
        <p:spPr>
          <a:xfrm>
            <a:off x="10073265" y="3203276"/>
            <a:ext cx="1785416" cy="671245"/>
          </a:xfrm>
          <a:prstGeom prst="roundRect">
            <a:avLst/>
          </a:prstGeom>
          <a:solidFill>
            <a:srgbClr val="FFFF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chôm</a:t>
            </a:r>
            <a:r>
              <a:rPr lang="en-US" sz="2000" dirty="0">
                <a:solidFill>
                  <a:srgbClr val="002060"/>
                </a:solidFill>
              </a:rPr>
              <a:t> </a:t>
            </a:r>
            <a:r>
              <a:rPr lang="en-US" sz="2000" dirty="0" err="1">
                <a:solidFill>
                  <a:srgbClr val="002060"/>
                </a:solidFill>
              </a:rPr>
              <a:t>chôm</a:t>
            </a:r>
            <a:endParaRPr lang="en-US" sz="2000" dirty="0">
              <a:solidFill>
                <a:srgbClr val="002060"/>
              </a:solidFill>
            </a:endParaRPr>
          </a:p>
        </p:txBody>
      </p:sp>
      <p:sp>
        <p:nvSpPr>
          <p:cNvPr id="9" name="Rounded Rectangle 8"/>
          <p:cNvSpPr/>
          <p:nvPr/>
        </p:nvSpPr>
        <p:spPr>
          <a:xfrm>
            <a:off x="8388293" y="3207842"/>
            <a:ext cx="1442947" cy="671245"/>
          </a:xfrm>
          <a:prstGeom prst="roundRect">
            <a:avLst/>
          </a:prstGeom>
          <a:solidFill>
            <a:srgbClr val="FFFFFF"/>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chè</a:t>
            </a:r>
            <a:endParaRPr lang="en-US" sz="2000" dirty="0">
              <a:solidFill>
                <a:srgbClr val="002060"/>
              </a:solidFill>
            </a:endParaRPr>
          </a:p>
        </p:txBody>
      </p:sp>
      <p:sp>
        <p:nvSpPr>
          <p:cNvPr id="10" name="Rounded Rectangle 9"/>
          <p:cNvSpPr/>
          <p:nvPr/>
        </p:nvSpPr>
        <p:spPr>
          <a:xfrm>
            <a:off x="6877412" y="4162196"/>
            <a:ext cx="1561672" cy="671245"/>
          </a:xfrm>
          <a:prstGeom prst="roundRect">
            <a:avLst/>
          </a:prstGeom>
          <a:solidFill>
            <a:srgbClr val="FFFF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sầu</a:t>
            </a:r>
            <a:r>
              <a:rPr lang="en-US" sz="2000" dirty="0">
                <a:solidFill>
                  <a:srgbClr val="002060"/>
                </a:solidFill>
              </a:rPr>
              <a:t> </a:t>
            </a:r>
            <a:r>
              <a:rPr lang="en-US" sz="2000" dirty="0" err="1">
                <a:solidFill>
                  <a:srgbClr val="002060"/>
                </a:solidFill>
              </a:rPr>
              <a:t>riêng</a:t>
            </a:r>
            <a:endParaRPr lang="en-US" sz="2000" dirty="0">
              <a:solidFill>
                <a:srgbClr val="002060"/>
              </a:solidFill>
            </a:endParaRPr>
          </a:p>
        </p:txBody>
      </p:sp>
      <p:sp>
        <p:nvSpPr>
          <p:cNvPr id="11" name="Rounded Rectangle 10"/>
          <p:cNvSpPr/>
          <p:nvPr/>
        </p:nvSpPr>
        <p:spPr>
          <a:xfrm>
            <a:off x="8717622" y="4162196"/>
            <a:ext cx="1561672" cy="671245"/>
          </a:xfrm>
          <a:prstGeom prst="roundRect">
            <a:avLst/>
          </a:prstGeom>
          <a:solidFill>
            <a:srgbClr val="FFFFFF"/>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vải</a:t>
            </a:r>
            <a:endParaRPr lang="en-US" sz="2000" dirty="0">
              <a:solidFill>
                <a:srgbClr val="002060"/>
              </a:solidFill>
            </a:endParaRPr>
          </a:p>
        </p:txBody>
      </p:sp>
      <p:sp>
        <p:nvSpPr>
          <p:cNvPr id="12" name="Rounded Rectangle 11"/>
          <p:cNvSpPr/>
          <p:nvPr/>
        </p:nvSpPr>
        <p:spPr>
          <a:xfrm>
            <a:off x="10557833" y="4162196"/>
            <a:ext cx="816280" cy="671245"/>
          </a:xfrm>
          <a:prstGeom prst="roundRect">
            <a:avLst/>
          </a:prstGeom>
          <a:solidFill>
            <a:srgbClr val="FFFFF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2060"/>
                </a:solidFill>
              </a:rPr>
              <a:t>?</a:t>
            </a:r>
          </a:p>
        </p:txBody>
      </p:sp>
      <p:graphicFrame>
        <p:nvGraphicFramePr>
          <p:cNvPr id="13" name="Table 12"/>
          <p:cNvGraphicFramePr>
            <a:graphicFrameLocks noGrp="1"/>
          </p:cNvGraphicFramePr>
          <p:nvPr>
            <p:extLst>
              <p:ext uri="{D42A27DB-BD31-4B8C-83A1-F6EECF244321}">
                <p14:modId xmlns:p14="http://schemas.microsoft.com/office/powerpoint/2010/main" val="2214982754"/>
              </p:ext>
            </p:extLst>
          </p:nvPr>
        </p:nvGraphicFramePr>
        <p:xfrm>
          <a:off x="6698769" y="4891151"/>
          <a:ext cx="5159912" cy="1963272"/>
        </p:xfrm>
        <a:graphic>
          <a:graphicData uri="http://schemas.openxmlformats.org/drawingml/2006/table">
            <a:tbl>
              <a:tblPr firstRow="1" bandRow="1">
                <a:tableStyleId>{08FB837D-C827-4EFA-A057-4D05807E0F7C}</a:tableStyleId>
              </a:tblPr>
              <a:tblGrid>
                <a:gridCol w="2579956">
                  <a:extLst>
                    <a:ext uri="{9D8B030D-6E8A-4147-A177-3AD203B41FA5}">
                      <a16:colId xmlns:a16="http://schemas.microsoft.com/office/drawing/2014/main" val="20000"/>
                    </a:ext>
                  </a:extLst>
                </a:gridCol>
                <a:gridCol w="2579956">
                  <a:extLst>
                    <a:ext uri="{9D8B030D-6E8A-4147-A177-3AD203B41FA5}">
                      <a16:colId xmlns:a16="http://schemas.microsoft.com/office/drawing/2014/main" val="20001"/>
                    </a:ext>
                  </a:extLst>
                </a:gridCol>
              </a:tblGrid>
              <a:tr h="1076876">
                <a:tc>
                  <a:txBody>
                    <a:bodyPr/>
                    <a:lstStyle/>
                    <a:p>
                      <a:pPr algn="ctr">
                        <a:lnSpc>
                          <a:spcPts val="3000"/>
                        </a:lnSpc>
                      </a:pPr>
                      <a:r>
                        <a:rPr lang="en-US" sz="2400" dirty="0" err="1">
                          <a:solidFill>
                            <a:srgbClr val="FFFFFF"/>
                          </a:solidFill>
                        </a:rPr>
                        <a:t>Thực</a:t>
                      </a:r>
                      <a:r>
                        <a:rPr lang="en-US" sz="2400" baseline="0" dirty="0">
                          <a:solidFill>
                            <a:srgbClr val="FFFFFF"/>
                          </a:solidFill>
                        </a:rPr>
                        <a:t> </a:t>
                      </a:r>
                      <a:r>
                        <a:rPr lang="en-US" sz="2400" baseline="0" dirty="0" err="1">
                          <a:solidFill>
                            <a:srgbClr val="FFFFFF"/>
                          </a:solidFill>
                        </a:rPr>
                        <a:t>vật</a:t>
                      </a:r>
                      <a:r>
                        <a:rPr lang="en-US" sz="2400" baseline="0" dirty="0">
                          <a:solidFill>
                            <a:srgbClr val="FFFFFF"/>
                          </a:solidFill>
                        </a:rPr>
                        <a:t> </a:t>
                      </a:r>
                      <a:r>
                        <a:rPr lang="en-US" sz="2400" baseline="0" dirty="0" err="1">
                          <a:solidFill>
                            <a:srgbClr val="FFFFFF"/>
                          </a:solidFill>
                        </a:rPr>
                        <a:t>sống</a:t>
                      </a:r>
                      <a:r>
                        <a:rPr lang="en-US" sz="2400" baseline="0" dirty="0">
                          <a:solidFill>
                            <a:srgbClr val="FFFFFF"/>
                          </a:solidFill>
                        </a:rPr>
                        <a:t> </a:t>
                      </a:r>
                      <a:r>
                        <a:rPr lang="en-US" sz="2400" baseline="0" dirty="0" err="1">
                          <a:solidFill>
                            <a:srgbClr val="FFFFFF"/>
                          </a:solidFill>
                        </a:rPr>
                        <a:t>trên</a:t>
                      </a:r>
                      <a:r>
                        <a:rPr lang="en-US" sz="2400" baseline="0" dirty="0">
                          <a:solidFill>
                            <a:srgbClr val="FFFFFF"/>
                          </a:solidFill>
                        </a:rPr>
                        <a:t> </a:t>
                      </a:r>
                      <a:r>
                        <a:rPr lang="en-US" sz="2400" baseline="0" dirty="0" err="1">
                          <a:solidFill>
                            <a:srgbClr val="FFFFFF"/>
                          </a:solidFill>
                        </a:rPr>
                        <a:t>cạn</a:t>
                      </a:r>
                      <a:endParaRPr lang="en-US" sz="2400" dirty="0">
                        <a:solidFill>
                          <a:srgbClr val="FFFFFF"/>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3000"/>
                        </a:lnSpc>
                      </a:pPr>
                      <a:r>
                        <a:rPr lang="en-US" sz="2400" dirty="0" err="1">
                          <a:solidFill>
                            <a:srgbClr val="FFFFFF"/>
                          </a:solidFill>
                        </a:rPr>
                        <a:t>Thực</a:t>
                      </a:r>
                      <a:r>
                        <a:rPr lang="en-US" sz="2400" baseline="0" dirty="0">
                          <a:solidFill>
                            <a:srgbClr val="FFFFFF"/>
                          </a:solidFill>
                        </a:rPr>
                        <a:t> </a:t>
                      </a:r>
                      <a:r>
                        <a:rPr lang="en-US" sz="2400" baseline="0" dirty="0" err="1">
                          <a:solidFill>
                            <a:srgbClr val="FFFFFF"/>
                          </a:solidFill>
                        </a:rPr>
                        <a:t>vật</a:t>
                      </a:r>
                      <a:r>
                        <a:rPr lang="en-US" sz="2400" baseline="0" dirty="0">
                          <a:solidFill>
                            <a:srgbClr val="FFFFFF"/>
                          </a:solidFill>
                        </a:rPr>
                        <a:t> </a:t>
                      </a:r>
                      <a:r>
                        <a:rPr lang="en-US" sz="2400" baseline="0" dirty="0" err="1">
                          <a:solidFill>
                            <a:srgbClr val="FFFFFF"/>
                          </a:solidFill>
                        </a:rPr>
                        <a:t>sống</a:t>
                      </a:r>
                      <a:r>
                        <a:rPr lang="en-US" sz="2400" baseline="0" dirty="0">
                          <a:solidFill>
                            <a:srgbClr val="FFFFFF"/>
                          </a:solidFill>
                        </a:rPr>
                        <a:t> </a:t>
                      </a:r>
                      <a:r>
                        <a:rPr lang="en-US" sz="2400" baseline="0" dirty="0" err="1">
                          <a:solidFill>
                            <a:srgbClr val="FFFFFF"/>
                          </a:solidFill>
                        </a:rPr>
                        <a:t>dưới</a:t>
                      </a:r>
                      <a:r>
                        <a:rPr lang="en-US" sz="2400" baseline="0" dirty="0">
                          <a:solidFill>
                            <a:srgbClr val="FFFFFF"/>
                          </a:solidFill>
                        </a:rPr>
                        <a:t> </a:t>
                      </a:r>
                      <a:r>
                        <a:rPr lang="en-US" sz="2400" baseline="0" dirty="0" err="1">
                          <a:solidFill>
                            <a:srgbClr val="FFFFFF"/>
                          </a:solidFill>
                        </a:rPr>
                        <a:t>nước</a:t>
                      </a:r>
                      <a:endParaRPr lang="en-US" sz="2400" dirty="0">
                        <a:solidFill>
                          <a:srgbClr val="FFFFFF"/>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86396">
                <a:tc>
                  <a:txBody>
                    <a:bodyPr/>
                    <a:lstStyle/>
                    <a:p>
                      <a:pPr algn="ctr">
                        <a:lnSpc>
                          <a:spcPct val="150000"/>
                        </a:lnSpc>
                      </a:pPr>
                      <a:r>
                        <a:rPr lang="en-US" sz="2400" dirty="0">
                          <a:solidFill>
                            <a:srgbClr val="FFFFFF"/>
                          </a:solidFill>
                        </a:rPr>
                        <a: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2400" dirty="0">
                          <a:solidFill>
                            <a:srgbClr val="FFFFFF"/>
                          </a:solidFill>
                        </a:rPr>
                        <a: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82" y="1053510"/>
            <a:ext cx="625911" cy="7559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136865" y="1111220"/>
            <a:ext cx="625911" cy="755969"/>
          </a:xfrm>
          <a:prstGeom prst="rect">
            <a:avLst/>
          </a:prstGeom>
        </p:spPr>
      </p:pic>
    </p:spTree>
    <p:extLst>
      <p:ext uri="{BB962C8B-B14F-4D97-AF65-F5344CB8AC3E}">
        <p14:creationId xmlns:p14="http://schemas.microsoft.com/office/powerpoint/2010/main" val="28883929"/>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left)">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arn(inVertical)">
                                      <p:cBhvr>
                                        <p:cTn id="23" dur="500"/>
                                        <p:tgtEl>
                                          <p:spTgt spid="3">
                                            <p:txEl>
                                              <p:pRg st="1" end="1"/>
                                            </p:txEl>
                                          </p:spTgt>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3">
                                            <p:txEl>
                                              <p:pRg st="2" end="2"/>
                                            </p:txEl>
                                          </p:spTgt>
                                        </p:tgtEl>
                                        <p:attrNameLst>
                                          <p:attrName>style.visibility</p:attrName>
                                        </p:attrNameLst>
                                      </p:cBhvr>
                                      <p:to>
                                        <p:strVal val="visible"/>
                                      </p:to>
                                    </p:set>
                                    <p:animEffect transition="in" filter="wipe(left)">
                                      <p:cBhvr>
                                        <p:cTn id="73" dur="500"/>
                                        <p:tgtEl>
                                          <p:spTgt spid="3">
                                            <p:txEl>
                                              <p:pRg st="2" end="2"/>
                                            </p:txEl>
                                          </p:spTgt>
                                        </p:tgtEl>
                                      </p:cBhvr>
                                    </p:animEffect>
                                  </p:childTnLst>
                                </p:cTn>
                              </p:par>
                              <p:par>
                                <p:cTn id="74" presetID="17" presetClass="entr" presetSubtype="10" fill="hold"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17" presetClass="entr" presetSubtype="8" fill="hold" nodeType="clickEffect">
                                  <p:stCondLst>
                                    <p:cond delay="0"/>
                                  </p:stCondLst>
                                  <p:childTnLst>
                                    <p:set>
                                      <p:cBhvr>
                                        <p:cTn id="81" dur="1" fill="hold">
                                          <p:stCondLst>
                                            <p:cond delay="0"/>
                                          </p:stCondLst>
                                        </p:cTn>
                                        <p:tgtEl>
                                          <p:spTgt spid="3">
                                            <p:txEl>
                                              <p:pRg st="3" end="3"/>
                                            </p:txEl>
                                          </p:spTgt>
                                        </p:tgtEl>
                                        <p:attrNameLst>
                                          <p:attrName>style.visibility</p:attrName>
                                        </p:attrNameLst>
                                      </p:cBhvr>
                                      <p:to>
                                        <p:strVal val="visible"/>
                                      </p:to>
                                    </p:set>
                                    <p:anim calcmode="lin" valueType="num">
                                      <p:cBhvr>
                                        <p:cTn id="82" dur="500" fill="hold"/>
                                        <p:tgtEl>
                                          <p:spTgt spid="3">
                                            <p:txEl>
                                              <p:pRg st="3" end="3"/>
                                            </p:txEl>
                                          </p:spTgt>
                                        </p:tgtEl>
                                        <p:attrNameLst>
                                          <p:attrName>ppt_x</p:attrName>
                                        </p:attrNameLst>
                                      </p:cBhvr>
                                      <p:tavLst>
                                        <p:tav tm="0">
                                          <p:val>
                                            <p:strVal val="#ppt_x-#ppt_w/2"/>
                                          </p:val>
                                        </p:tav>
                                        <p:tav tm="100000">
                                          <p:val>
                                            <p:strVal val="#ppt_x"/>
                                          </p:val>
                                        </p:tav>
                                      </p:tavLst>
                                    </p:anim>
                                    <p:anim calcmode="lin" valueType="num">
                                      <p:cBhvr>
                                        <p:cTn id="83"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8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err="1">
                <a:latin typeface="+mn-lt"/>
              </a:rPr>
              <a:t>Gợi</a:t>
            </a:r>
            <a:r>
              <a:rPr lang="en-US" sz="3200" b="1" dirty="0">
                <a:latin typeface="+mn-lt"/>
              </a:rPr>
              <a:t> ý:</a:t>
            </a:r>
          </a:p>
        </p:txBody>
      </p:sp>
      <p:graphicFrame>
        <p:nvGraphicFramePr>
          <p:cNvPr id="3" name="Table 2"/>
          <p:cNvGraphicFramePr>
            <a:graphicFrameLocks noGrp="1"/>
          </p:cNvGraphicFramePr>
          <p:nvPr>
            <p:extLst>
              <p:ext uri="{D42A27DB-BD31-4B8C-83A1-F6EECF244321}">
                <p14:modId xmlns:p14="http://schemas.microsoft.com/office/powerpoint/2010/main" val="1136241672"/>
              </p:ext>
            </p:extLst>
          </p:nvPr>
        </p:nvGraphicFramePr>
        <p:xfrm>
          <a:off x="1990915" y="1789099"/>
          <a:ext cx="8612016" cy="4375397"/>
        </p:xfrm>
        <a:graphic>
          <a:graphicData uri="http://schemas.openxmlformats.org/drawingml/2006/table">
            <a:tbl>
              <a:tblPr firstRow="1" bandRow="1">
                <a:tableStyleId>{08FB837D-C827-4EFA-A057-4D05807E0F7C}</a:tableStyleId>
              </a:tblPr>
              <a:tblGrid>
                <a:gridCol w="4488653">
                  <a:extLst>
                    <a:ext uri="{9D8B030D-6E8A-4147-A177-3AD203B41FA5}">
                      <a16:colId xmlns:a16="http://schemas.microsoft.com/office/drawing/2014/main" val="20000"/>
                    </a:ext>
                  </a:extLst>
                </a:gridCol>
                <a:gridCol w="4123363">
                  <a:extLst>
                    <a:ext uri="{9D8B030D-6E8A-4147-A177-3AD203B41FA5}">
                      <a16:colId xmlns:a16="http://schemas.microsoft.com/office/drawing/2014/main" val="20001"/>
                    </a:ext>
                  </a:extLst>
                </a:gridCol>
              </a:tblGrid>
              <a:tr h="801253">
                <a:tc>
                  <a:txBody>
                    <a:bodyPr/>
                    <a:lstStyle/>
                    <a:p>
                      <a:pPr algn="ctr">
                        <a:lnSpc>
                          <a:spcPts val="3000"/>
                        </a:lnSpc>
                      </a:pPr>
                      <a:r>
                        <a:rPr lang="en-US" sz="2400" dirty="0" err="1">
                          <a:solidFill>
                            <a:srgbClr val="FFFFFF"/>
                          </a:solidFill>
                        </a:rPr>
                        <a:t>Thực</a:t>
                      </a:r>
                      <a:r>
                        <a:rPr lang="en-US" sz="2400" baseline="0" dirty="0">
                          <a:solidFill>
                            <a:srgbClr val="FFFFFF"/>
                          </a:solidFill>
                        </a:rPr>
                        <a:t> </a:t>
                      </a:r>
                      <a:r>
                        <a:rPr lang="en-US" sz="2400" baseline="0" dirty="0" err="1">
                          <a:solidFill>
                            <a:srgbClr val="FFFFFF"/>
                          </a:solidFill>
                        </a:rPr>
                        <a:t>vật</a:t>
                      </a:r>
                      <a:r>
                        <a:rPr lang="en-US" sz="2400" baseline="0" dirty="0">
                          <a:solidFill>
                            <a:srgbClr val="FFFFFF"/>
                          </a:solidFill>
                        </a:rPr>
                        <a:t> </a:t>
                      </a:r>
                      <a:r>
                        <a:rPr lang="en-US" sz="2400" baseline="0" dirty="0" err="1">
                          <a:solidFill>
                            <a:srgbClr val="FFFFFF"/>
                          </a:solidFill>
                        </a:rPr>
                        <a:t>sống</a:t>
                      </a:r>
                      <a:r>
                        <a:rPr lang="en-US" sz="2400" baseline="0" dirty="0">
                          <a:solidFill>
                            <a:srgbClr val="FFFFFF"/>
                          </a:solidFill>
                        </a:rPr>
                        <a:t> </a:t>
                      </a:r>
                      <a:r>
                        <a:rPr lang="en-US" sz="2400" baseline="0" dirty="0" err="1">
                          <a:solidFill>
                            <a:srgbClr val="FFFFFF"/>
                          </a:solidFill>
                        </a:rPr>
                        <a:t>trên</a:t>
                      </a:r>
                      <a:r>
                        <a:rPr lang="en-US" sz="2400" baseline="0" dirty="0">
                          <a:solidFill>
                            <a:srgbClr val="FFFFFF"/>
                          </a:solidFill>
                        </a:rPr>
                        <a:t> </a:t>
                      </a:r>
                      <a:r>
                        <a:rPr lang="en-US" sz="2400" baseline="0" dirty="0" err="1">
                          <a:solidFill>
                            <a:srgbClr val="FFFFFF"/>
                          </a:solidFill>
                        </a:rPr>
                        <a:t>cạn</a:t>
                      </a:r>
                      <a:endParaRPr lang="en-US" sz="2400" dirty="0">
                        <a:solidFill>
                          <a:srgbClr val="FFFFFF"/>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3000"/>
                        </a:lnSpc>
                      </a:pPr>
                      <a:r>
                        <a:rPr lang="en-US" sz="2400" dirty="0" err="1">
                          <a:solidFill>
                            <a:srgbClr val="FFFFFF"/>
                          </a:solidFill>
                        </a:rPr>
                        <a:t>Thực</a:t>
                      </a:r>
                      <a:r>
                        <a:rPr lang="en-US" sz="2400" baseline="0" dirty="0">
                          <a:solidFill>
                            <a:srgbClr val="FFFFFF"/>
                          </a:solidFill>
                        </a:rPr>
                        <a:t> </a:t>
                      </a:r>
                      <a:r>
                        <a:rPr lang="en-US" sz="2400" baseline="0" dirty="0" err="1">
                          <a:solidFill>
                            <a:srgbClr val="FFFFFF"/>
                          </a:solidFill>
                        </a:rPr>
                        <a:t>vật</a:t>
                      </a:r>
                      <a:r>
                        <a:rPr lang="en-US" sz="2400" baseline="0" dirty="0">
                          <a:solidFill>
                            <a:srgbClr val="FFFFFF"/>
                          </a:solidFill>
                        </a:rPr>
                        <a:t> </a:t>
                      </a:r>
                      <a:r>
                        <a:rPr lang="en-US" sz="2400" baseline="0" dirty="0" err="1">
                          <a:solidFill>
                            <a:srgbClr val="FFFFFF"/>
                          </a:solidFill>
                        </a:rPr>
                        <a:t>sống</a:t>
                      </a:r>
                      <a:r>
                        <a:rPr lang="en-US" sz="2400" baseline="0" dirty="0">
                          <a:solidFill>
                            <a:srgbClr val="FFFFFF"/>
                          </a:solidFill>
                        </a:rPr>
                        <a:t> </a:t>
                      </a:r>
                      <a:r>
                        <a:rPr lang="en-US" sz="2400" baseline="0" dirty="0" err="1">
                          <a:solidFill>
                            <a:srgbClr val="FFFFFF"/>
                          </a:solidFill>
                        </a:rPr>
                        <a:t>dưới</a:t>
                      </a:r>
                      <a:r>
                        <a:rPr lang="en-US" sz="2400" baseline="0" dirty="0">
                          <a:solidFill>
                            <a:srgbClr val="FFFFFF"/>
                          </a:solidFill>
                        </a:rPr>
                        <a:t> </a:t>
                      </a:r>
                      <a:r>
                        <a:rPr lang="en-US" sz="2400" baseline="0" dirty="0" err="1">
                          <a:solidFill>
                            <a:srgbClr val="FFFFFF"/>
                          </a:solidFill>
                        </a:rPr>
                        <a:t>nước</a:t>
                      </a:r>
                      <a:endParaRPr lang="en-US" sz="2400" dirty="0">
                        <a:solidFill>
                          <a:srgbClr val="FFFFFF"/>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574144">
                <a:tc>
                  <a:txBody>
                    <a:bodyPr/>
                    <a:lstStyle/>
                    <a:p>
                      <a:pPr algn="ctr">
                        <a:lnSpc>
                          <a:spcPct val="150000"/>
                        </a:lnSpc>
                      </a:pPr>
                      <a:endParaRPr lang="en-US" sz="2000" dirty="0">
                        <a:solidFill>
                          <a:srgbClr val="FFFFFF"/>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endParaRPr lang="en-US" sz="2000" dirty="0">
                        <a:solidFill>
                          <a:srgbClr val="FFFFFF"/>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Rounded Rectangle 3"/>
          <p:cNvSpPr/>
          <p:nvPr/>
        </p:nvSpPr>
        <p:spPr>
          <a:xfrm>
            <a:off x="7643974" y="3073559"/>
            <a:ext cx="1328789" cy="671245"/>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sen</a:t>
            </a:r>
            <a:endParaRPr lang="en-US" sz="2000" dirty="0">
              <a:solidFill>
                <a:srgbClr val="002060"/>
              </a:solidFill>
            </a:endParaRPr>
          </a:p>
        </p:txBody>
      </p:sp>
      <p:sp>
        <p:nvSpPr>
          <p:cNvPr id="5" name="Rounded Rectangle 4"/>
          <p:cNvSpPr/>
          <p:nvPr/>
        </p:nvSpPr>
        <p:spPr>
          <a:xfrm>
            <a:off x="7527532" y="4362142"/>
            <a:ext cx="1561672" cy="671245"/>
          </a:xfrm>
          <a:prstGeom prst="roundRect">
            <a:avLst/>
          </a:prstGeom>
          <a:solidFill>
            <a:srgbClr val="FFFFFF"/>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bèo</a:t>
            </a:r>
            <a:r>
              <a:rPr lang="en-US" sz="2000" dirty="0">
                <a:solidFill>
                  <a:srgbClr val="002060"/>
                </a:solidFill>
              </a:rPr>
              <a:t> </a:t>
            </a:r>
            <a:r>
              <a:rPr lang="en-US" sz="2000" dirty="0" err="1">
                <a:solidFill>
                  <a:srgbClr val="002060"/>
                </a:solidFill>
              </a:rPr>
              <a:t>tấm</a:t>
            </a:r>
            <a:endParaRPr lang="en-US" sz="2000" dirty="0">
              <a:solidFill>
                <a:srgbClr val="002060"/>
              </a:solidFill>
            </a:endParaRPr>
          </a:p>
        </p:txBody>
      </p:sp>
      <p:sp>
        <p:nvSpPr>
          <p:cNvPr id="6" name="Rounded Rectangle 5"/>
          <p:cNvSpPr/>
          <p:nvPr/>
        </p:nvSpPr>
        <p:spPr>
          <a:xfrm>
            <a:off x="2525727" y="2936570"/>
            <a:ext cx="1561672" cy="671245"/>
          </a:xfrm>
          <a:prstGeom prst="roundRect">
            <a:avLst/>
          </a:prstGeom>
          <a:solidFill>
            <a:srgbClr val="FFFFF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mãng</a:t>
            </a:r>
            <a:r>
              <a:rPr lang="en-US" sz="2000" dirty="0">
                <a:solidFill>
                  <a:srgbClr val="002060"/>
                </a:solidFill>
              </a:rPr>
              <a:t> </a:t>
            </a:r>
            <a:r>
              <a:rPr lang="en-US" sz="2000" dirty="0" err="1">
                <a:solidFill>
                  <a:srgbClr val="002060"/>
                </a:solidFill>
              </a:rPr>
              <a:t>cầu</a:t>
            </a:r>
            <a:endParaRPr lang="en-US" sz="2000" dirty="0">
              <a:solidFill>
                <a:srgbClr val="002060"/>
              </a:solidFill>
            </a:endParaRPr>
          </a:p>
        </p:txBody>
      </p:sp>
      <p:sp>
        <p:nvSpPr>
          <p:cNvPr id="7" name="Rounded Rectangle 6"/>
          <p:cNvSpPr/>
          <p:nvPr/>
        </p:nvSpPr>
        <p:spPr>
          <a:xfrm>
            <a:off x="4465835" y="2922872"/>
            <a:ext cx="1479477" cy="671245"/>
          </a:xfrm>
          <a:prstGeom prst="roundRect">
            <a:avLst/>
          </a:prstGeom>
          <a:solidFill>
            <a:srgbClr val="FFFFFF"/>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bàng</a:t>
            </a:r>
            <a:endParaRPr lang="en-US" sz="2000" dirty="0">
              <a:solidFill>
                <a:srgbClr val="002060"/>
              </a:solidFill>
            </a:endParaRPr>
          </a:p>
        </p:txBody>
      </p:sp>
      <p:sp>
        <p:nvSpPr>
          <p:cNvPr id="8" name="Rounded Rectangle 7"/>
          <p:cNvSpPr/>
          <p:nvPr/>
        </p:nvSpPr>
        <p:spPr>
          <a:xfrm>
            <a:off x="4312865" y="3950955"/>
            <a:ext cx="1785416" cy="671245"/>
          </a:xfrm>
          <a:prstGeom prst="roundRect">
            <a:avLst/>
          </a:prstGeom>
          <a:solidFill>
            <a:srgbClr val="FFFF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chôm</a:t>
            </a:r>
            <a:r>
              <a:rPr lang="en-US" sz="2000" dirty="0">
                <a:solidFill>
                  <a:srgbClr val="002060"/>
                </a:solidFill>
              </a:rPr>
              <a:t> </a:t>
            </a:r>
            <a:r>
              <a:rPr lang="en-US" sz="2000" dirty="0" err="1">
                <a:solidFill>
                  <a:srgbClr val="002060"/>
                </a:solidFill>
              </a:rPr>
              <a:t>chôm</a:t>
            </a:r>
            <a:endParaRPr lang="en-US" sz="2000" dirty="0">
              <a:solidFill>
                <a:srgbClr val="002060"/>
              </a:solidFill>
            </a:endParaRPr>
          </a:p>
        </p:txBody>
      </p:sp>
      <p:sp>
        <p:nvSpPr>
          <p:cNvPr id="9" name="Rounded Rectangle 8"/>
          <p:cNvSpPr/>
          <p:nvPr/>
        </p:nvSpPr>
        <p:spPr>
          <a:xfrm>
            <a:off x="2525727" y="3984978"/>
            <a:ext cx="1442947" cy="671245"/>
          </a:xfrm>
          <a:prstGeom prst="roundRect">
            <a:avLst/>
          </a:prstGeom>
          <a:solidFill>
            <a:srgbClr val="FFFFFF"/>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chè</a:t>
            </a:r>
            <a:endParaRPr lang="en-US" sz="2000" dirty="0">
              <a:solidFill>
                <a:srgbClr val="002060"/>
              </a:solidFill>
            </a:endParaRPr>
          </a:p>
        </p:txBody>
      </p:sp>
      <p:sp>
        <p:nvSpPr>
          <p:cNvPr id="10" name="Rounded Rectangle 9"/>
          <p:cNvSpPr/>
          <p:nvPr/>
        </p:nvSpPr>
        <p:spPr>
          <a:xfrm>
            <a:off x="2525727" y="5033387"/>
            <a:ext cx="1561672" cy="671245"/>
          </a:xfrm>
          <a:prstGeom prst="roundRect">
            <a:avLst/>
          </a:prstGeom>
          <a:solidFill>
            <a:srgbClr val="FFFF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p>
          <a:p>
            <a:pPr algn="ctr"/>
            <a:r>
              <a:rPr lang="en-US" sz="2000" dirty="0" err="1">
                <a:solidFill>
                  <a:srgbClr val="002060"/>
                </a:solidFill>
              </a:rPr>
              <a:t>sầu</a:t>
            </a:r>
            <a:r>
              <a:rPr lang="en-US" sz="2000" dirty="0">
                <a:solidFill>
                  <a:srgbClr val="002060"/>
                </a:solidFill>
              </a:rPr>
              <a:t> </a:t>
            </a:r>
            <a:r>
              <a:rPr lang="en-US" sz="2000" dirty="0" err="1">
                <a:solidFill>
                  <a:srgbClr val="002060"/>
                </a:solidFill>
              </a:rPr>
              <a:t>riêng</a:t>
            </a:r>
            <a:endParaRPr lang="en-US" sz="2000" dirty="0">
              <a:solidFill>
                <a:srgbClr val="002060"/>
              </a:solidFill>
            </a:endParaRPr>
          </a:p>
        </p:txBody>
      </p:sp>
      <p:sp>
        <p:nvSpPr>
          <p:cNvPr id="11" name="Rounded Rectangle 10"/>
          <p:cNvSpPr/>
          <p:nvPr/>
        </p:nvSpPr>
        <p:spPr>
          <a:xfrm>
            <a:off x="4424737" y="5033387"/>
            <a:ext cx="1561672" cy="671245"/>
          </a:xfrm>
          <a:prstGeom prst="roundRect">
            <a:avLst/>
          </a:prstGeom>
          <a:solidFill>
            <a:srgbClr val="FFFFFF"/>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rPr>
              <a:t>Cây</a:t>
            </a:r>
            <a:r>
              <a:rPr lang="en-US" sz="2000" dirty="0">
                <a:solidFill>
                  <a:srgbClr val="002060"/>
                </a:solidFill>
              </a:rPr>
              <a:t> </a:t>
            </a:r>
            <a:r>
              <a:rPr lang="en-US" sz="2000" dirty="0" err="1">
                <a:solidFill>
                  <a:srgbClr val="002060"/>
                </a:solidFill>
              </a:rPr>
              <a:t>vải</a:t>
            </a:r>
            <a:endParaRPr lang="en-US" sz="2000" dirty="0">
              <a:solidFill>
                <a:srgbClr val="002060"/>
              </a:solidFill>
            </a:endParaRPr>
          </a:p>
        </p:txBody>
      </p:sp>
      <p:pic>
        <p:nvPicPr>
          <p:cNvPr id="12" name="Google Shape;203;p33"/>
          <p:cNvPicPr preferRelativeResize="0"/>
          <p:nvPr/>
        </p:nvPicPr>
        <p:blipFill>
          <a:blip r:embed="rId3">
            <a:alphaModFix/>
          </a:blip>
          <a:stretch>
            <a:fillRect/>
          </a:stretch>
        </p:blipFill>
        <p:spPr>
          <a:xfrm>
            <a:off x="10084737" y="4720499"/>
            <a:ext cx="1919800" cy="1968267"/>
          </a:xfrm>
          <a:prstGeom prst="rect">
            <a:avLst/>
          </a:prstGeom>
          <a:noFill/>
          <a:ln>
            <a:noFill/>
          </a:ln>
        </p:spPr>
      </p:pic>
      <p:pic>
        <p:nvPicPr>
          <p:cNvPr id="13" name="Google Shape;202;p33"/>
          <p:cNvPicPr preferRelativeResize="0"/>
          <p:nvPr/>
        </p:nvPicPr>
        <p:blipFill>
          <a:blip r:embed="rId4">
            <a:alphaModFix/>
          </a:blip>
          <a:stretch>
            <a:fillRect/>
          </a:stretch>
        </p:blipFill>
        <p:spPr>
          <a:xfrm>
            <a:off x="40242" y="4362141"/>
            <a:ext cx="2141293" cy="2481131"/>
          </a:xfrm>
          <a:prstGeom prst="rect">
            <a:avLst/>
          </a:prstGeom>
          <a:noFill/>
          <a:ln>
            <a:noFill/>
          </a:ln>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8368" y="262086"/>
            <a:ext cx="1363813" cy="1344329"/>
          </a:xfrm>
          <a:prstGeom prst="rect">
            <a:avLst/>
          </a:prstGeom>
        </p:spPr>
      </p:pic>
    </p:spTree>
    <p:extLst>
      <p:ext uri="{BB962C8B-B14F-4D97-AF65-F5344CB8AC3E}">
        <p14:creationId xmlns:p14="http://schemas.microsoft.com/office/powerpoint/2010/main" val="203538752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childTnLst>
                                </p:cTn>
                              </p:par>
                              <p:par>
                                <p:cTn id="32" presetID="17" presetClass="entr" presetSubtype="1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strVal val="#ppt_h"/>
                                          </p:val>
                                        </p:tav>
                                        <p:tav tm="100000">
                                          <p:val>
                                            <p:strVal val="#ppt_h"/>
                                          </p:val>
                                        </p:tav>
                                      </p:tavLst>
                                    </p:anim>
                                  </p:childTnLst>
                                </p:cTn>
                              </p:par>
                              <p:par>
                                <p:cTn id="36" presetID="17" presetClass="entr" presetSubtype="1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strVal val="#ppt_h"/>
                                          </p:val>
                                        </p:tav>
                                        <p:tav tm="100000">
                                          <p:val>
                                            <p:strVal val="#ppt_h"/>
                                          </p:val>
                                        </p:tav>
                                      </p:tavLst>
                                    </p:anim>
                                  </p:childTnLst>
                                </p:cTn>
                              </p:par>
                              <p:par>
                                <p:cTn id="40" presetID="17" presetClass="entr" presetSubtype="1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childTnLst>
                                </p:cTn>
                              </p:par>
                              <p:par>
                                <p:cTn id="44" presetID="17" presetClass="entr" presetSubtype="1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strVal val="#ppt_h"/>
                                          </p:val>
                                        </p:tav>
                                        <p:tav tm="100000">
                                          <p:val>
                                            <p:strVal val="#ppt_h"/>
                                          </p:val>
                                        </p:tav>
                                      </p:tavLst>
                                    </p:anim>
                                  </p:childTnLst>
                                </p:cTn>
                              </p:par>
                              <p:par>
                                <p:cTn id="48" presetID="17" presetClass="entr" presetSubtype="1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17" presetClass="entr" presetSubtype="1"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ppt_x</p:attrName>
                                        </p:attrNameLst>
                                      </p:cBhvr>
                                      <p:tavLst>
                                        <p:tav tm="0">
                                          <p:val>
                                            <p:strVal val="#ppt_x"/>
                                          </p:val>
                                        </p:tav>
                                        <p:tav tm="100000">
                                          <p:val>
                                            <p:strVal val="#ppt_x"/>
                                          </p:val>
                                        </p:tav>
                                      </p:tavLst>
                                    </p:anim>
                                    <p:anim calcmode="lin" valueType="num">
                                      <p:cBhvr>
                                        <p:cTn id="57" dur="500" fill="hold"/>
                                        <p:tgtEl>
                                          <p:spTgt spid="4"/>
                                        </p:tgtEl>
                                        <p:attrNameLst>
                                          <p:attrName>ppt_y</p:attrName>
                                        </p:attrNameLst>
                                      </p:cBhvr>
                                      <p:tavLst>
                                        <p:tav tm="0">
                                          <p:val>
                                            <p:strVal val="#ppt_y-#ppt_h/2"/>
                                          </p:val>
                                        </p:tav>
                                        <p:tav tm="100000">
                                          <p:val>
                                            <p:strVal val="#ppt_y"/>
                                          </p:val>
                                        </p:tav>
                                      </p:tavLst>
                                    </p:anim>
                                    <p:anim calcmode="lin" valueType="num">
                                      <p:cBhvr>
                                        <p:cTn id="58" dur="500" fill="hold"/>
                                        <p:tgtEl>
                                          <p:spTgt spid="4"/>
                                        </p:tgtEl>
                                        <p:attrNameLst>
                                          <p:attrName>ppt_w</p:attrName>
                                        </p:attrNameLst>
                                      </p:cBhvr>
                                      <p:tavLst>
                                        <p:tav tm="0">
                                          <p:val>
                                            <p:strVal val="#ppt_w"/>
                                          </p:val>
                                        </p:tav>
                                        <p:tav tm="100000">
                                          <p:val>
                                            <p:strVal val="#ppt_w"/>
                                          </p:val>
                                        </p:tav>
                                      </p:tavLst>
                                    </p:anim>
                                    <p:anim calcmode="lin" valueType="num">
                                      <p:cBhvr>
                                        <p:cTn id="59" dur="500" fill="hold"/>
                                        <p:tgtEl>
                                          <p:spTgt spid="4"/>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ppt_x</p:attrName>
                                        </p:attrNameLst>
                                      </p:cBhvr>
                                      <p:tavLst>
                                        <p:tav tm="0">
                                          <p:val>
                                            <p:strVal val="#ppt_x"/>
                                          </p:val>
                                        </p:tav>
                                        <p:tav tm="100000">
                                          <p:val>
                                            <p:strVal val="#ppt_x"/>
                                          </p:val>
                                        </p:tav>
                                      </p:tavLst>
                                    </p:anim>
                                    <p:anim calcmode="lin" valueType="num">
                                      <p:cBhvr>
                                        <p:cTn id="63" dur="500" fill="hold"/>
                                        <p:tgtEl>
                                          <p:spTgt spid="5"/>
                                        </p:tgtEl>
                                        <p:attrNameLst>
                                          <p:attrName>ppt_y</p:attrName>
                                        </p:attrNameLst>
                                      </p:cBhvr>
                                      <p:tavLst>
                                        <p:tav tm="0">
                                          <p:val>
                                            <p:strVal val="#ppt_y-#ppt_h/2"/>
                                          </p:val>
                                        </p:tav>
                                        <p:tav tm="100000">
                                          <p:val>
                                            <p:strVal val="#ppt_y"/>
                                          </p:val>
                                        </p:tav>
                                      </p:tavLst>
                                    </p:anim>
                                    <p:anim calcmode="lin" valueType="num">
                                      <p:cBhvr>
                                        <p:cTn id="64" dur="500" fill="hold"/>
                                        <p:tgtEl>
                                          <p:spTgt spid="5"/>
                                        </p:tgtEl>
                                        <p:attrNameLst>
                                          <p:attrName>ppt_w</p:attrName>
                                        </p:attrNameLst>
                                      </p:cBhvr>
                                      <p:tavLst>
                                        <p:tav tm="0">
                                          <p:val>
                                            <p:strVal val="#ppt_w"/>
                                          </p:val>
                                        </p:tav>
                                        <p:tav tm="100000">
                                          <p:val>
                                            <p:strVal val="#ppt_w"/>
                                          </p:val>
                                        </p:tav>
                                      </p:tavLst>
                                    </p:anim>
                                    <p:anim calcmode="lin" valueType="num">
                                      <p:cBhvr>
                                        <p:cTn id="65"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04"/>
        <p:cNvGrpSpPr/>
        <p:nvPr/>
      </p:nvGrpSpPr>
      <p:grpSpPr>
        <a:xfrm>
          <a:off x="0" y="0"/>
          <a:ext cx="0" cy="0"/>
          <a:chOff x="0" y="0"/>
          <a:chExt cx="0" cy="0"/>
        </a:xfrm>
      </p:grpSpPr>
      <p:sp>
        <p:nvSpPr>
          <p:cNvPr id="1705" name="Google Shape;1705;p46"/>
          <p:cNvSpPr txBox="1">
            <a:spLocks noGrp="1"/>
          </p:cNvSpPr>
          <p:nvPr>
            <p:ph type="body" idx="1"/>
          </p:nvPr>
        </p:nvSpPr>
        <p:spPr>
          <a:xfrm>
            <a:off x="1095726" y="1535960"/>
            <a:ext cx="10547057" cy="928147"/>
          </a:xfrm>
          <a:prstGeom prst="rect">
            <a:avLst/>
          </a:prstGeom>
          <a:solidFill>
            <a:schemeClr val="accent2">
              <a:lumMod val="20000"/>
              <a:lumOff val="80000"/>
            </a:schemeClr>
          </a:solidFill>
        </p:spPr>
        <p:txBody>
          <a:bodyPr spcFirstLastPara="1" wrap="square" lIns="121900" tIns="121900" rIns="121900" bIns="121900" anchor="ctr" anchorCtr="0">
            <a:noAutofit/>
          </a:bodyPr>
          <a:lstStyle/>
          <a:p>
            <a:pPr marL="0" indent="0" algn="ctr"/>
            <a:r>
              <a:rPr lang="en-US" sz="3200" b="1" dirty="0" err="1">
                <a:solidFill>
                  <a:srgbClr val="C00000"/>
                </a:solidFill>
                <a:latin typeface="+mn-lt"/>
              </a:rPr>
              <a:t>Hoạt</a:t>
            </a:r>
            <a:r>
              <a:rPr lang="en-US" sz="3200" b="1" dirty="0">
                <a:solidFill>
                  <a:srgbClr val="C00000"/>
                </a:solidFill>
                <a:latin typeface="+mn-lt"/>
              </a:rPr>
              <a:t> </a:t>
            </a:r>
            <a:r>
              <a:rPr lang="en-US" sz="3200" b="1" dirty="0" err="1">
                <a:solidFill>
                  <a:srgbClr val="C00000"/>
                </a:solidFill>
                <a:latin typeface="+mn-lt"/>
              </a:rPr>
              <a:t>động</a:t>
            </a:r>
            <a:r>
              <a:rPr lang="en-US" sz="3200" b="1" dirty="0">
                <a:solidFill>
                  <a:srgbClr val="C00000"/>
                </a:solidFill>
                <a:latin typeface="+mn-lt"/>
              </a:rPr>
              <a:t> 5: </a:t>
            </a:r>
            <a:r>
              <a:rPr lang="en-US" sz="3200" b="1" dirty="0" err="1">
                <a:solidFill>
                  <a:srgbClr val="C00000"/>
                </a:solidFill>
                <a:latin typeface="+mn-lt"/>
              </a:rPr>
              <a:t>Vẽ</a:t>
            </a:r>
            <a:r>
              <a:rPr lang="en-US" sz="3200" b="1" dirty="0">
                <a:solidFill>
                  <a:srgbClr val="C00000"/>
                </a:solidFill>
                <a:latin typeface="+mn-lt"/>
              </a:rPr>
              <a:t> </a:t>
            </a:r>
            <a:r>
              <a:rPr lang="en-US" sz="3200" b="1" dirty="0" err="1">
                <a:solidFill>
                  <a:srgbClr val="C00000"/>
                </a:solidFill>
                <a:latin typeface="+mn-lt"/>
              </a:rPr>
              <a:t>cây</a:t>
            </a:r>
            <a:r>
              <a:rPr lang="en-US" sz="3200" b="1" dirty="0">
                <a:solidFill>
                  <a:srgbClr val="C00000"/>
                </a:solidFill>
                <a:latin typeface="+mn-lt"/>
              </a:rPr>
              <a:t> </a:t>
            </a:r>
            <a:r>
              <a:rPr lang="en-US" sz="3200" b="1" dirty="0" err="1">
                <a:solidFill>
                  <a:srgbClr val="C00000"/>
                </a:solidFill>
                <a:latin typeface="+mn-lt"/>
              </a:rPr>
              <a:t>và</a:t>
            </a:r>
            <a:r>
              <a:rPr lang="en-US" sz="3200" b="1" dirty="0">
                <a:solidFill>
                  <a:srgbClr val="C00000"/>
                </a:solidFill>
                <a:latin typeface="+mn-lt"/>
              </a:rPr>
              <a:t> </a:t>
            </a:r>
            <a:r>
              <a:rPr lang="en-US" sz="3200" b="1" dirty="0" err="1">
                <a:solidFill>
                  <a:srgbClr val="C00000"/>
                </a:solidFill>
                <a:latin typeface="+mn-lt"/>
              </a:rPr>
              <a:t>nơi</a:t>
            </a:r>
            <a:r>
              <a:rPr lang="en-US" sz="3200" b="1" dirty="0">
                <a:solidFill>
                  <a:srgbClr val="C00000"/>
                </a:solidFill>
                <a:latin typeface="+mn-lt"/>
              </a:rPr>
              <a:t> </a:t>
            </a:r>
            <a:r>
              <a:rPr lang="en-US" sz="3200" b="1" dirty="0" err="1">
                <a:solidFill>
                  <a:srgbClr val="C00000"/>
                </a:solidFill>
                <a:latin typeface="+mn-lt"/>
              </a:rPr>
              <a:t>sống</a:t>
            </a:r>
            <a:r>
              <a:rPr lang="en-US" sz="3200" b="1" dirty="0">
                <a:solidFill>
                  <a:srgbClr val="C00000"/>
                </a:solidFill>
                <a:latin typeface="+mn-lt"/>
              </a:rPr>
              <a:t> </a:t>
            </a:r>
            <a:r>
              <a:rPr lang="en-US" sz="3200" b="1" dirty="0" err="1">
                <a:solidFill>
                  <a:srgbClr val="C00000"/>
                </a:solidFill>
                <a:latin typeface="+mn-lt"/>
              </a:rPr>
              <a:t>của</a:t>
            </a:r>
            <a:r>
              <a:rPr lang="en-US" sz="3200" b="1" dirty="0">
                <a:solidFill>
                  <a:srgbClr val="C00000"/>
                </a:solidFill>
                <a:latin typeface="+mn-lt"/>
              </a:rPr>
              <a:t> </a:t>
            </a:r>
            <a:r>
              <a:rPr lang="en-US" sz="3200" b="1" dirty="0" err="1">
                <a:solidFill>
                  <a:srgbClr val="C00000"/>
                </a:solidFill>
                <a:latin typeface="+mn-lt"/>
              </a:rPr>
              <a:t>cây</a:t>
            </a:r>
            <a:r>
              <a:rPr lang="en-US" sz="3200" b="1" dirty="0">
                <a:solidFill>
                  <a:srgbClr val="C00000"/>
                </a:solidFill>
                <a:latin typeface="+mn-lt"/>
              </a:rPr>
              <a:t> </a:t>
            </a:r>
            <a:r>
              <a:rPr lang="en-US" sz="3200" b="1" dirty="0" err="1">
                <a:solidFill>
                  <a:srgbClr val="C00000"/>
                </a:solidFill>
                <a:latin typeface="+mn-lt"/>
              </a:rPr>
              <a:t>đó</a:t>
            </a:r>
            <a:endParaRPr sz="3200" b="1" dirty="0">
              <a:solidFill>
                <a:srgbClr val="C00000"/>
              </a:solidFill>
              <a:latin typeface="+mn-lt"/>
            </a:endParaRPr>
          </a:p>
        </p:txBody>
      </p:sp>
      <p:sp>
        <p:nvSpPr>
          <p:cNvPr id="2" name="Cloud Callout 1"/>
          <p:cNvSpPr/>
          <p:nvPr/>
        </p:nvSpPr>
        <p:spPr>
          <a:xfrm>
            <a:off x="3821987" y="3106649"/>
            <a:ext cx="6068603" cy="3534311"/>
          </a:xfrm>
          <a:prstGeom prst="cloudCallout">
            <a:avLst>
              <a:gd name="adj1" fmla="val -68045"/>
              <a:gd name="adj2" fmla="val 3501"/>
            </a:avLst>
          </a:prstGeom>
          <a:solidFill>
            <a:schemeClr val="accent2">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3" name="Rectangle 2"/>
          <p:cNvSpPr/>
          <p:nvPr/>
        </p:nvSpPr>
        <p:spPr>
          <a:xfrm>
            <a:off x="4873663" y="3831252"/>
            <a:ext cx="4404189" cy="1873654"/>
          </a:xfrm>
          <a:prstGeom prst="rect">
            <a:avLst/>
          </a:prstGeom>
        </p:spPr>
        <p:txBody>
          <a:bodyPr wrap="square">
            <a:spAutoFit/>
          </a:bodyPr>
          <a:lstStyle/>
          <a:p>
            <a:pPr algn="just">
              <a:lnSpc>
                <a:spcPct val="150000"/>
              </a:lnSpc>
            </a:pPr>
            <a:r>
              <a:rPr lang="vi-VN" sz="2000" dirty="0">
                <a:latin typeface="+mn-lt"/>
              </a:rPr>
              <a:t>Vẽ một cây mà </a:t>
            </a:r>
            <a:r>
              <a:rPr lang="en-US" sz="2000" dirty="0" err="1">
                <a:latin typeface="+mn-lt"/>
              </a:rPr>
              <a:t>em</a:t>
            </a:r>
            <a:r>
              <a:rPr lang="vi-VN" sz="2000" dirty="0">
                <a:latin typeface="+mn-lt"/>
              </a:rPr>
              <a:t> yêu thích và nơi sống của nó, cho biết cây đó thuộc nhóm cây sống trên cạn hay dưới nước.</a:t>
            </a:r>
            <a:endParaRPr lang="en-US" sz="2000" dirty="0">
              <a:latin typeface="+mn-lt"/>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1210" y="2236319"/>
            <a:ext cx="2228039" cy="4315149"/>
          </a:xfrm>
          <a:prstGeom prst="rect">
            <a:avLst/>
          </a:prstGeom>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705">
                                            <p:txEl>
                                              <p:pRg st="0" end="0"/>
                                            </p:txEl>
                                          </p:spTgt>
                                        </p:tgtEl>
                                        <p:attrNameLst>
                                          <p:attrName>style.visibility</p:attrName>
                                        </p:attrNameLst>
                                      </p:cBhvr>
                                      <p:to>
                                        <p:strVal val="visible"/>
                                      </p:to>
                                    </p:set>
                                    <p:animEffect transition="in" filter="barn(outVertical)">
                                      <p:cBhvr>
                                        <p:cTn id="7" dur="500"/>
                                        <p:tgtEl>
                                          <p:spTgt spid="17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5" grpId="0" build="p"/>
      <p:bldP spid="2"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00;p33"/>
          <p:cNvSpPr txBox="1">
            <a:spLocks/>
          </p:cNvSpPr>
          <p:nvPr/>
        </p:nvSpPr>
        <p:spPr>
          <a:xfrm>
            <a:off x="6193237" y="968252"/>
            <a:ext cx="3274001" cy="763600"/>
          </a:xfrm>
          <a:prstGeom prst="rect">
            <a:avLst/>
          </a:prstGeom>
          <a:solidFill>
            <a:schemeClr val="accent2">
              <a:lumMod val="20000"/>
              <a:lumOff val="80000"/>
            </a:schemeClr>
          </a:solidFill>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4267" b="1" dirty="0">
                <a:solidFill>
                  <a:srgbClr val="C00000"/>
                </a:solidFill>
                <a:latin typeface="+mn-lt"/>
              </a:rPr>
              <a:t>TỔNG KẾT</a:t>
            </a:r>
          </a:p>
        </p:txBody>
      </p:sp>
      <p:pic>
        <p:nvPicPr>
          <p:cNvPr id="4" name="Google Shape;201;p33"/>
          <p:cNvPicPr preferRelativeResize="0"/>
          <p:nvPr/>
        </p:nvPicPr>
        <p:blipFill>
          <a:blip r:embed="rId3">
            <a:alphaModFix/>
          </a:blip>
          <a:stretch>
            <a:fillRect/>
          </a:stretch>
        </p:blipFill>
        <p:spPr>
          <a:xfrm>
            <a:off x="1343001" y="2350355"/>
            <a:ext cx="1513167" cy="1626179"/>
          </a:xfrm>
          <a:prstGeom prst="rect">
            <a:avLst/>
          </a:prstGeom>
          <a:noFill/>
          <a:ln>
            <a:noFill/>
          </a:ln>
        </p:spPr>
      </p:pic>
      <p:pic>
        <p:nvPicPr>
          <p:cNvPr id="5" name="Google Shape;202;p33"/>
          <p:cNvPicPr preferRelativeResize="0"/>
          <p:nvPr/>
        </p:nvPicPr>
        <p:blipFill>
          <a:blip r:embed="rId4">
            <a:alphaModFix/>
          </a:blip>
          <a:stretch>
            <a:fillRect/>
          </a:stretch>
        </p:blipFill>
        <p:spPr>
          <a:xfrm>
            <a:off x="8800101" y="1913567"/>
            <a:ext cx="2525700" cy="2062967"/>
          </a:xfrm>
          <a:prstGeom prst="rect">
            <a:avLst/>
          </a:prstGeom>
          <a:noFill/>
          <a:ln>
            <a:noFill/>
          </a:ln>
        </p:spPr>
      </p:pic>
      <p:pic>
        <p:nvPicPr>
          <p:cNvPr id="6" name="Google Shape;203;p33"/>
          <p:cNvPicPr preferRelativeResize="0"/>
          <p:nvPr/>
        </p:nvPicPr>
        <p:blipFill>
          <a:blip r:embed="rId5">
            <a:alphaModFix/>
          </a:blip>
          <a:stretch>
            <a:fillRect/>
          </a:stretch>
        </p:blipFill>
        <p:spPr>
          <a:xfrm>
            <a:off x="6468233" y="2008267"/>
            <a:ext cx="1919800" cy="1968267"/>
          </a:xfrm>
          <a:prstGeom prst="rect">
            <a:avLst/>
          </a:prstGeom>
          <a:noFill/>
          <a:ln>
            <a:noFill/>
          </a:ln>
        </p:spPr>
      </p:pic>
      <p:pic>
        <p:nvPicPr>
          <p:cNvPr id="7" name="Google Shape;204;p33"/>
          <p:cNvPicPr preferRelativeResize="0"/>
          <p:nvPr/>
        </p:nvPicPr>
        <p:blipFill>
          <a:blip r:embed="rId6">
            <a:alphaModFix/>
          </a:blip>
          <a:stretch>
            <a:fillRect/>
          </a:stretch>
        </p:blipFill>
        <p:spPr>
          <a:xfrm>
            <a:off x="4007273" y="2206701"/>
            <a:ext cx="1513167" cy="1769833"/>
          </a:xfrm>
          <a:prstGeom prst="rect">
            <a:avLst/>
          </a:prstGeom>
          <a:noFill/>
          <a:ln>
            <a:noFill/>
          </a:ln>
        </p:spPr>
      </p:pic>
      <p:pic>
        <p:nvPicPr>
          <p:cNvPr id="8" name="Google Shape;213;p33"/>
          <p:cNvPicPr preferRelativeResize="0"/>
          <p:nvPr/>
        </p:nvPicPr>
        <p:blipFill>
          <a:blip r:embed="rId7">
            <a:alphaModFix/>
          </a:blip>
          <a:stretch>
            <a:fillRect/>
          </a:stretch>
        </p:blipFill>
        <p:spPr>
          <a:xfrm rot="20125719">
            <a:off x="10211793" y="596003"/>
            <a:ext cx="2038044" cy="1159716"/>
          </a:xfrm>
          <a:prstGeom prst="rect">
            <a:avLst/>
          </a:prstGeom>
          <a:noFill/>
          <a:ln>
            <a:noFill/>
          </a:ln>
        </p:spPr>
      </p:pic>
      <p:pic>
        <p:nvPicPr>
          <p:cNvPr id="9" name="Google Shape;214;p33"/>
          <p:cNvPicPr preferRelativeResize="0"/>
          <p:nvPr/>
        </p:nvPicPr>
        <p:blipFill>
          <a:blip r:embed="rId8">
            <a:alphaModFix/>
          </a:blip>
          <a:stretch>
            <a:fillRect/>
          </a:stretch>
        </p:blipFill>
        <p:spPr>
          <a:xfrm>
            <a:off x="224386" y="1635519"/>
            <a:ext cx="1586260" cy="648399"/>
          </a:xfrm>
          <a:prstGeom prst="rect">
            <a:avLst/>
          </a:prstGeom>
          <a:noFill/>
          <a:ln>
            <a:noFill/>
          </a:ln>
        </p:spPr>
      </p:pic>
      <p:sp>
        <p:nvSpPr>
          <p:cNvPr id="10" name="Rounded Rectangle 9"/>
          <p:cNvSpPr/>
          <p:nvPr/>
        </p:nvSpPr>
        <p:spPr>
          <a:xfrm>
            <a:off x="2150383" y="4339964"/>
            <a:ext cx="8150832" cy="151767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rPr>
              <a:t>Thực</a:t>
            </a:r>
            <a:r>
              <a:rPr lang="en-US" sz="2400" dirty="0">
                <a:solidFill>
                  <a:schemeClr val="tx1"/>
                </a:solidFill>
              </a:rPr>
              <a:t> </a:t>
            </a:r>
            <a:r>
              <a:rPr lang="en-US" sz="2400" dirty="0" err="1">
                <a:solidFill>
                  <a:schemeClr val="tx1"/>
                </a:solidFill>
              </a:rPr>
              <a:t>vật</a:t>
            </a:r>
            <a:r>
              <a:rPr lang="en-US" sz="2400" dirty="0">
                <a:solidFill>
                  <a:schemeClr val="tx1"/>
                </a:solidFill>
              </a:rPr>
              <a:t> </a:t>
            </a:r>
            <a:r>
              <a:rPr lang="en-US" sz="2400" dirty="0" err="1">
                <a:solidFill>
                  <a:schemeClr val="tx1"/>
                </a:solidFill>
              </a:rPr>
              <a:t>gồm</a:t>
            </a:r>
            <a:r>
              <a:rPr lang="en-US" sz="2400" dirty="0">
                <a:solidFill>
                  <a:schemeClr val="tx1"/>
                </a:solidFill>
              </a:rPr>
              <a:t> </a:t>
            </a:r>
            <a:r>
              <a:rPr lang="en-US" sz="2400" dirty="0" err="1">
                <a:solidFill>
                  <a:schemeClr val="tx1"/>
                </a:solidFill>
              </a:rPr>
              <a:t>có</a:t>
            </a:r>
            <a:r>
              <a:rPr lang="en-US" sz="2400" dirty="0">
                <a:solidFill>
                  <a:schemeClr val="tx1"/>
                </a:solidFill>
              </a:rPr>
              <a:t> 2 </a:t>
            </a:r>
            <a:r>
              <a:rPr lang="en-US" sz="2400" dirty="0" err="1">
                <a:solidFill>
                  <a:schemeClr val="tx1"/>
                </a:solidFill>
              </a:rPr>
              <a:t>nhóm</a:t>
            </a:r>
            <a:r>
              <a:rPr lang="en-US" sz="2400" dirty="0">
                <a:solidFill>
                  <a:schemeClr val="tx1"/>
                </a:solidFill>
              </a:rPr>
              <a:t>: </a:t>
            </a:r>
            <a:r>
              <a:rPr lang="en-US" sz="2400" dirty="0" err="1">
                <a:solidFill>
                  <a:schemeClr val="tx1"/>
                </a:solidFill>
              </a:rPr>
              <a:t>Thực</a:t>
            </a:r>
            <a:r>
              <a:rPr lang="en-US" sz="2400" dirty="0">
                <a:solidFill>
                  <a:schemeClr val="tx1"/>
                </a:solidFill>
              </a:rPr>
              <a:t> </a:t>
            </a:r>
            <a:r>
              <a:rPr lang="en-US" sz="2400" dirty="0" err="1">
                <a:solidFill>
                  <a:schemeClr val="tx1"/>
                </a:solidFill>
              </a:rPr>
              <a:t>vật</a:t>
            </a:r>
            <a:r>
              <a:rPr lang="en-US" sz="2400" dirty="0">
                <a:solidFill>
                  <a:schemeClr val="tx1"/>
                </a:solidFill>
              </a:rPr>
              <a:t> </a:t>
            </a:r>
            <a:r>
              <a:rPr lang="en-US" sz="2400" dirty="0" err="1">
                <a:solidFill>
                  <a:schemeClr val="tx1"/>
                </a:solidFill>
              </a:rPr>
              <a:t>sống</a:t>
            </a:r>
            <a:r>
              <a:rPr lang="en-US" sz="2400" dirty="0">
                <a:solidFill>
                  <a:schemeClr val="tx1"/>
                </a:solidFill>
              </a:rPr>
              <a:t> </a:t>
            </a:r>
            <a:r>
              <a:rPr lang="en-US" sz="2400" dirty="0" err="1">
                <a:solidFill>
                  <a:schemeClr val="tx1"/>
                </a:solidFill>
              </a:rPr>
              <a:t>trên</a:t>
            </a:r>
            <a:r>
              <a:rPr lang="en-US" sz="2400" dirty="0">
                <a:solidFill>
                  <a:schemeClr val="tx1"/>
                </a:solidFill>
              </a:rPr>
              <a:t> </a:t>
            </a:r>
            <a:r>
              <a:rPr lang="en-US" sz="2400" dirty="0" err="1">
                <a:solidFill>
                  <a:schemeClr val="tx1"/>
                </a:solidFill>
              </a:rPr>
              <a:t>cạn</a:t>
            </a:r>
            <a:r>
              <a:rPr lang="en-US" sz="2400" dirty="0">
                <a:solidFill>
                  <a:schemeClr val="tx1"/>
                </a:solidFill>
              </a:rPr>
              <a:t> </a:t>
            </a:r>
            <a:r>
              <a:rPr lang="en-US" sz="2400" dirty="0" err="1">
                <a:solidFill>
                  <a:schemeClr val="tx1"/>
                </a:solidFill>
              </a:rPr>
              <a:t>và</a:t>
            </a:r>
            <a:r>
              <a:rPr lang="en-US" sz="2400" dirty="0">
                <a:solidFill>
                  <a:schemeClr val="tx1"/>
                </a:solidFill>
              </a:rPr>
              <a:t> </a:t>
            </a:r>
            <a:r>
              <a:rPr lang="en-US" sz="2400" dirty="0" err="1">
                <a:solidFill>
                  <a:schemeClr val="tx1"/>
                </a:solidFill>
              </a:rPr>
              <a:t>thực</a:t>
            </a:r>
            <a:r>
              <a:rPr lang="en-US" sz="2400" dirty="0">
                <a:solidFill>
                  <a:schemeClr val="tx1"/>
                </a:solidFill>
              </a:rPr>
              <a:t> </a:t>
            </a:r>
            <a:r>
              <a:rPr lang="en-US" sz="2400" dirty="0" err="1">
                <a:solidFill>
                  <a:schemeClr val="tx1"/>
                </a:solidFill>
              </a:rPr>
              <a:t>vật</a:t>
            </a:r>
            <a:r>
              <a:rPr lang="en-US" sz="2400" dirty="0">
                <a:solidFill>
                  <a:schemeClr val="tx1"/>
                </a:solidFill>
              </a:rPr>
              <a:t> </a:t>
            </a:r>
            <a:r>
              <a:rPr lang="en-US" sz="2400" dirty="0" err="1">
                <a:solidFill>
                  <a:schemeClr val="tx1"/>
                </a:solidFill>
              </a:rPr>
              <a:t>sống</a:t>
            </a:r>
            <a:r>
              <a:rPr lang="en-US" sz="2400" dirty="0">
                <a:solidFill>
                  <a:schemeClr val="tx1"/>
                </a:solidFill>
              </a:rPr>
              <a:t> </a:t>
            </a:r>
            <a:r>
              <a:rPr lang="en-US" sz="2400" dirty="0" err="1">
                <a:solidFill>
                  <a:schemeClr val="tx1"/>
                </a:solidFill>
              </a:rPr>
              <a:t>dưới</a:t>
            </a:r>
            <a:r>
              <a:rPr lang="en-US" sz="2400" dirty="0">
                <a:solidFill>
                  <a:schemeClr val="tx1"/>
                </a:solidFill>
              </a:rPr>
              <a:t> </a:t>
            </a:r>
            <a:r>
              <a:rPr lang="en-US" sz="2400" dirty="0" err="1">
                <a:solidFill>
                  <a:schemeClr val="tx1"/>
                </a:solidFill>
              </a:rPr>
              <a:t>nước</a:t>
            </a:r>
            <a:r>
              <a:rPr lang="en-US" sz="2400" dirty="0">
                <a:solidFill>
                  <a:schemeClr val="tx1"/>
                </a:solidFill>
              </a:rPr>
              <a:t>.</a:t>
            </a:r>
          </a:p>
        </p:txBody>
      </p:sp>
    </p:spTree>
    <p:extLst>
      <p:ext uri="{BB962C8B-B14F-4D97-AF65-F5344CB8AC3E}">
        <p14:creationId xmlns:p14="http://schemas.microsoft.com/office/powerpoint/2010/main" val="26989136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7"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6" name="TextBox 5">
            <a:extLst>
              <a:ext uri="{FF2B5EF4-FFF2-40B4-BE49-F238E27FC236}">
                <a16:creationId xmlns:a16="http://schemas.microsoft.com/office/drawing/2014/main" id="{3F27DDDE-CAD0-5D56-AE68-30EFBB1F3964}"/>
              </a:ext>
            </a:extLst>
          </p:cNvPr>
          <p:cNvSpPr txBox="1"/>
          <p:nvPr/>
        </p:nvSpPr>
        <p:spPr>
          <a:xfrm>
            <a:off x="3460750" y="1092200"/>
            <a:ext cx="5270500" cy="646331"/>
          </a:xfrm>
          <a:prstGeom prst="rect">
            <a:avLst/>
          </a:prstGeom>
          <a:noFill/>
        </p:spPr>
        <p:txBody>
          <a:bodyPr wrap="square" rtlCol="0">
            <a:spAutoFit/>
          </a:bodyPr>
          <a:lstStyle/>
          <a:p>
            <a:r>
              <a:rPr lang="en-US" sz="3600" b="1" dirty="0">
                <a:solidFill>
                  <a:srgbClr val="FF0000"/>
                </a:solidFill>
                <a:latin typeface="+mn-lt"/>
              </a:rPr>
              <a:t>HƯỚNG DẪN VỀ NHÀ</a:t>
            </a:r>
          </a:p>
        </p:txBody>
      </p:sp>
      <p:sp>
        <p:nvSpPr>
          <p:cNvPr id="7" name="Rectangle: Rounded Corners 6">
            <a:extLst>
              <a:ext uri="{FF2B5EF4-FFF2-40B4-BE49-F238E27FC236}">
                <a16:creationId xmlns:a16="http://schemas.microsoft.com/office/drawing/2014/main" id="{33864BD6-B02C-C616-FEAC-31F7B0E69A58}"/>
              </a:ext>
            </a:extLst>
          </p:cNvPr>
          <p:cNvSpPr/>
          <p:nvPr/>
        </p:nvSpPr>
        <p:spPr>
          <a:xfrm>
            <a:off x="482599" y="2336800"/>
            <a:ext cx="4894997" cy="24384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Ôn</a:t>
            </a:r>
            <a:r>
              <a:rPr lang="en-US" sz="2400" dirty="0">
                <a:solidFill>
                  <a:schemeClr val="tx1"/>
                </a:solidFill>
              </a:rPr>
              <a:t> </a:t>
            </a:r>
            <a:r>
              <a:rPr lang="en-US" sz="2400" dirty="0" err="1">
                <a:solidFill>
                  <a:schemeClr val="tx1"/>
                </a:solidFill>
              </a:rPr>
              <a:t>tập</a:t>
            </a:r>
            <a:r>
              <a:rPr lang="en-US" sz="2400" dirty="0">
                <a:solidFill>
                  <a:schemeClr val="tx1"/>
                </a:solidFill>
              </a:rPr>
              <a:t> </a:t>
            </a:r>
            <a:r>
              <a:rPr lang="en-US" sz="2400" dirty="0" err="1">
                <a:solidFill>
                  <a:schemeClr val="tx1"/>
                </a:solidFill>
              </a:rPr>
              <a:t>kiến</a:t>
            </a:r>
            <a:r>
              <a:rPr lang="en-US" sz="2400" dirty="0">
                <a:solidFill>
                  <a:schemeClr val="tx1"/>
                </a:solidFill>
              </a:rPr>
              <a:t> </a:t>
            </a:r>
            <a:r>
              <a:rPr lang="en-US" sz="2400" dirty="0" err="1">
                <a:solidFill>
                  <a:schemeClr val="tx1"/>
                </a:solidFill>
              </a:rPr>
              <a:t>thức</a:t>
            </a:r>
            <a:r>
              <a:rPr lang="en-US" sz="2400" dirty="0">
                <a:solidFill>
                  <a:schemeClr val="tx1"/>
                </a:solidFill>
              </a:rPr>
              <a:t> </a:t>
            </a:r>
            <a:r>
              <a:rPr lang="en-US" sz="2400" dirty="0" err="1">
                <a:solidFill>
                  <a:schemeClr val="tx1"/>
                </a:solidFill>
              </a:rPr>
              <a:t>đã</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trong</a:t>
            </a:r>
            <a:r>
              <a:rPr lang="en-US" sz="2400" dirty="0">
                <a:solidFill>
                  <a:schemeClr val="tx1"/>
                </a:solidFill>
              </a:rPr>
              <a:t> </a:t>
            </a:r>
            <a:r>
              <a:rPr lang="en-US" sz="2400" dirty="0" err="1">
                <a:solidFill>
                  <a:schemeClr val="tx1"/>
                </a:solidFill>
              </a:rPr>
              <a:t>tiết</a:t>
            </a:r>
            <a:endParaRPr lang="en-US" sz="2400" dirty="0">
              <a:solidFill>
                <a:schemeClr val="tx1"/>
              </a:solidFill>
            </a:endParaRPr>
          </a:p>
        </p:txBody>
      </p:sp>
      <p:sp>
        <p:nvSpPr>
          <p:cNvPr id="8" name="Rectangle: Rounded Corners 7">
            <a:extLst>
              <a:ext uri="{FF2B5EF4-FFF2-40B4-BE49-F238E27FC236}">
                <a16:creationId xmlns:a16="http://schemas.microsoft.com/office/drawing/2014/main" id="{40AD3FB9-8EAF-2799-3F31-38D133721D56}"/>
              </a:ext>
            </a:extLst>
          </p:cNvPr>
          <p:cNvSpPr/>
          <p:nvPr/>
        </p:nvSpPr>
        <p:spPr>
          <a:xfrm>
            <a:off x="6096000" y="2336800"/>
            <a:ext cx="4894997" cy="24384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solidFill>
                  <a:schemeClr val="tx1"/>
                </a:solidFill>
              </a:rPr>
              <a:t>Chuẩn bị cho tiết tiếp theo: Bài 11: Môi trường sống của thực vật và động vật (Tiết 3)</a:t>
            </a:r>
            <a:endParaRPr lang="en-US" sz="2400" dirty="0">
              <a:solidFill>
                <a:schemeClr val="tx1"/>
              </a:solidFill>
            </a:endParaRPr>
          </a:p>
        </p:txBody>
      </p:sp>
      <p:sp>
        <p:nvSpPr>
          <p:cNvPr id="9" name="Star: 5 Points 8">
            <a:extLst>
              <a:ext uri="{FF2B5EF4-FFF2-40B4-BE49-F238E27FC236}">
                <a16:creationId xmlns:a16="http://schemas.microsoft.com/office/drawing/2014/main" id="{16A9EF70-74A1-5EB1-9944-90B0C207724C}"/>
              </a:ext>
            </a:extLst>
          </p:cNvPr>
          <p:cNvSpPr/>
          <p:nvPr/>
        </p:nvSpPr>
        <p:spPr>
          <a:xfrm>
            <a:off x="2628900" y="2146300"/>
            <a:ext cx="431800" cy="431800"/>
          </a:xfrm>
          <a:prstGeom prst="star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CBB08C7F-A2F4-E12C-0A52-2DF70D9AD03D}"/>
              </a:ext>
            </a:extLst>
          </p:cNvPr>
          <p:cNvSpPr/>
          <p:nvPr/>
        </p:nvSpPr>
        <p:spPr>
          <a:xfrm>
            <a:off x="8327598" y="2159000"/>
            <a:ext cx="431800" cy="431800"/>
          </a:xfrm>
          <a:prstGeom prst="star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atermark">
  <a:themeElements>
    <a:clrScheme name="Custom 13">
      <a:dk1>
        <a:srgbClr val="006600"/>
      </a:dk1>
      <a:lt1>
        <a:srgbClr val="FFFFFF"/>
      </a:lt1>
      <a:dk2>
        <a:srgbClr val="009900"/>
      </a:dk2>
      <a:lt2>
        <a:srgbClr val="FFFFFF"/>
      </a:lt2>
      <a:accent1>
        <a:srgbClr val="99CC00"/>
      </a:accent1>
      <a:accent2>
        <a:srgbClr val="00CC00"/>
      </a:accent2>
      <a:accent3>
        <a:srgbClr val="A2A2A2"/>
      </a:accent3>
      <a:accent4>
        <a:srgbClr val="C2C2C2"/>
      </a:accent4>
      <a:accent5>
        <a:srgbClr val="D8D8D8"/>
      </a:accent5>
      <a:accent6>
        <a:srgbClr val="00CC00"/>
      </a:accent6>
      <a:hlink>
        <a:srgbClr val="84FF84"/>
      </a:hlink>
      <a:folHlink>
        <a:srgbClr val="E0FF84"/>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Watermark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Watermark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Watermark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Watermark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Watermark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Watermark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Watermark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Watermark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1044</Words>
  <Application>Microsoft Office PowerPoint</Application>
  <PresentationFormat>Widescreen</PresentationFormat>
  <Paragraphs>156</Paragraphs>
  <Slides>27</Slides>
  <Notes>22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27</vt:i4>
      </vt:variant>
    </vt:vector>
  </HeadingPairs>
  <TitlesOfParts>
    <vt:vector size="37" baseType="lpstr">
      <vt:lpstr>.VnTime</vt:lpstr>
      <vt:lpstr>Arial</vt:lpstr>
      <vt:lpstr>Bubblegum Sans</vt:lpstr>
      <vt:lpstr>Calibri</vt:lpstr>
      <vt:lpstr>Times New Roman</vt:lpstr>
      <vt:lpstr>UTM Avo</vt:lpstr>
      <vt:lpstr>Wingdings</vt:lpstr>
      <vt:lpstr>Office Theme</vt:lpstr>
      <vt:lpstr>Watermark</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4: Trò chơi “Tìm những cây cùng nhóm”</vt:lpstr>
      <vt:lpstr>Gợi ý:</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Administrator</cp:lastModifiedBy>
  <cp:revision>6</cp:revision>
  <dcterms:created xsi:type="dcterms:W3CDTF">2023-04-10T09:01:57Z</dcterms:created>
  <dcterms:modified xsi:type="dcterms:W3CDTF">2023-08-15T10:07:45Z</dcterms:modified>
</cp:coreProperties>
</file>