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7"/>
  </p:notesMasterIdLst>
  <p:sldIdLst>
    <p:sldId id="256" r:id="rId4"/>
    <p:sldId id="257" r:id="rId5"/>
    <p:sldId id="262" r:id="rId6"/>
    <p:sldId id="261" r:id="rId7"/>
    <p:sldId id="333" r:id="rId8"/>
    <p:sldId id="334" r:id="rId9"/>
    <p:sldId id="335" r:id="rId10"/>
    <p:sldId id="337" r:id="rId11"/>
    <p:sldId id="336" r:id="rId12"/>
    <p:sldId id="338" r:id="rId13"/>
    <p:sldId id="340" r:id="rId14"/>
    <p:sldId id="264" r:id="rId15"/>
    <p:sldId id="351" r:id="rId16"/>
    <p:sldId id="260" r:id="rId17"/>
    <p:sldId id="265" r:id="rId18"/>
    <p:sldId id="266" r:id="rId19"/>
    <p:sldId id="341" r:id="rId20"/>
    <p:sldId id="268" r:id="rId21"/>
    <p:sldId id="269" r:id="rId22"/>
    <p:sldId id="270" r:id="rId23"/>
    <p:sldId id="271" r:id="rId24"/>
    <p:sldId id="342" r:id="rId25"/>
    <p:sldId id="263" r:id="rId26"/>
    <p:sldId id="343" r:id="rId27"/>
    <p:sldId id="344" r:id="rId28"/>
    <p:sldId id="345" r:id="rId29"/>
    <p:sldId id="350" r:id="rId30"/>
    <p:sldId id="346" r:id="rId31"/>
    <p:sldId id="347" r:id="rId32"/>
    <p:sldId id="349" r:id="rId33"/>
    <p:sldId id="325" r:id="rId34"/>
    <p:sldId id="267" r:id="rId35"/>
    <p:sldId id="352" r:id="rId3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1704" autoAdjust="0"/>
  </p:normalViewPr>
  <p:slideViewPr>
    <p:cSldViewPr snapToGrid="0">
      <p:cViewPr varScale="1">
        <p:scale>
          <a:sx n="79" d="100"/>
          <a:sy n="79" d="100"/>
        </p:scale>
        <p:origin x="106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0832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2321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5082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1898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4892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6510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1298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/>
              <a:t>: </a:t>
            </a:r>
          </a:p>
          <a:p>
            <a:r>
              <a:rPr lang="en-US" baseline="0"/>
              <a:t>GV </a:t>
            </a:r>
            <a:r>
              <a:rPr lang="en-US" baseline="0" dirty="0"/>
              <a:t>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err="1"/>
              <a:t>hỏi</a:t>
            </a:r>
            <a:r>
              <a:rPr lang="en-US" baseline="0"/>
              <a:t>.</a:t>
            </a:r>
          </a:p>
          <a:p>
            <a:r>
              <a:rPr lang="en-US" baseline="0"/>
              <a:t>Click vào </a:t>
            </a:r>
            <a:r>
              <a:rPr lang="en-US" b="1" baseline="0"/>
              <a:t>phần tiếp theo </a:t>
            </a:r>
            <a:r>
              <a:rPr lang="en-US" baseline="0"/>
              <a:t>để sang phần tiếp theo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347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6170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565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563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13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1219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vào Jack để quay trở về trang chính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3090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6955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6062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6246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04359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4706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83969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96915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24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61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54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38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54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299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70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29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61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99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57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1378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5197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1303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191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9008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3067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15818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16729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4155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78043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3290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9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51297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3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3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hyperlink" Target="https://hoc10.vn/doc-sach/toan-3-tap-1/1/132/30/" TargetMode="External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hyperlink" Target="https://hoc10.vn/doc-sach/toan-3-tap-1/1/132/30/" TargetMode="External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hyperlink" Target="https://hoc10.vn/doc-sach/toan-3-tap-1/1/132/30/" TargetMode="External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5.jp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hyperlink" Target="https://hoc10.vn/doc-sach/toan-3-tap-1/1/132/30/" TargetMode="External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hyperlink" Target="https://hoc10.vn/doc-sach/toan-3-tap-1/1/132/3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hyperlink" Target="https://hoc10.vn/doc-sach/toan-3-tap-1/1/132/30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hyperlink" Target="https://hoc10.vn/doc-sach/toan-3-tap-1/1/132/3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62.png"/><Relationship Id="rId18" Type="http://schemas.openxmlformats.org/officeDocument/2006/relationships/image" Target="../media/image66.png"/><Relationship Id="rId26" Type="http://schemas.openxmlformats.org/officeDocument/2006/relationships/image" Target="../media/image70.png"/><Relationship Id="rId3" Type="http://schemas.openxmlformats.org/officeDocument/2006/relationships/slideLayout" Target="../slideLayouts/slideLayout12.xml"/><Relationship Id="rId21" Type="http://schemas.openxmlformats.org/officeDocument/2006/relationships/slide" Target="slide17.xml"/><Relationship Id="rId7" Type="http://schemas.openxmlformats.org/officeDocument/2006/relationships/image" Target="../media/image53.gif"/><Relationship Id="rId12" Type="http://schemas.openxmlformats.org/officeDocument/2006/relationships/slide" Target="slide18.xml"/><Relationship Id="rId17" Type="http://schemas.openxmlformats.org/officeDocument/2006/relationships/image" Target="../media/image65.png"/><Relationship Id="rId25" Type="http://schemas.openxmlformats.org/officeDocument/2006/relationships/slide" Target="slide21.xml"/><Relationship Id="rId2" Type="http://schemas.openxmlformats.org/officeDocument/2006/relationships/audio" Target="../media/media1.mp3"/><Relationship Id="rId16" Type="http://schemas.openxmlformats.org/officeDocument/2006/relationships/image" Target="../media/image64.png"/><Relationship Id="rId20" Type="http://schemas.openxmlformats.org/officeDocument/2006/relationships/image" Target="../media/image67.png"/><Relationship Id="rId1" Type="http://schemas.microsoft.com/office/2007/relationships/media" Target="../media/media1.mp3"/><Relationship Id="rId6" Type="http://schemas.openxmlformats.org/officeDocument/2006/relationships/image" Target="../media/image59.png"/><Relationship Id="rId11" Type="http://schemas.openxmlformats.org/officeDocument/2006/relationships/image" Target="../media/image61.png"/><Relationship Id="rId24" Type="http://schemas.openxmlformats.org/officeDocument/2006/relationships/image" Target="../media/image69.png"/><Relationship Id="rId5" Type="http://schemas.openxmlformats.org/officeDocument/2006/relationships/image" Target="../media/image58.jpeg"/><Relationship Id="rId15" Type="http://schemas.openxmlformats.org/officeDocument/2006/relationships/slide" Target="slide14.xml"/><Relationship Id="rId23" Type="http://schemas.openxmlformats.org/officeDocument/2006/relationships/slide" Target="slide19.xml"/><Relationship Id="rId10" Type="http://schemas.openxmlformats.org/officeDocument/2006/relationships/slide" Target="slide15.xml"/><Relationship Id="rId19" Type="http://schemas.openxmlformats.org/officeDocument/2006/relationships/slide" Target="slide20.xml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60.png"/><Relationship Id="rId14" Type="http://schemas.openxmlformats.org/officeDocument/2006/relationships/image" Target="../media/image63.gif"/><Relationship Id="rId22" Type="http://schemas.openxmlformats.org/officeDocument/2006/relationships/image" Target="../media/image68.png"/><Relationship Id="rId27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image" Target="../media/image73.sv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11" Type="http://schemas.openxmlformats.org/officeDocument/2006/relationships/image" Target="../media/image75.svg"/><Relationship Id="rId5" Type="http://schemas.openxmlformats.org/officeDocument/2006/relationships/image" Target="../media/image71.gif"/><Relationship Id="rId10" Type="http://schemas.openxmlformats.org/officeDocument/2006/relationships/image" Target="../media/image74.png"/><Relationship Id="rId4" Type="http://schemas.openxmlformats.org/officeDocument/2006/relationships/image" Target="../media/image53.gif"/><Relationship Id="rId9" Type="http://schemas.openxmlformats.org/officeDocument/2006/relationships/image" Target="../media/image6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0.png"/><Relationship Id="rId13" Type="http://schemas.openxmlformats.org/officeDocument/2006/relationships/image" Target="../media/image57.png"/><Relationship Id="rId3" Type="http://schemas.openxmlformats.org/officeDocument/2006/relationships/image" Target="../media/image71.gif"/><Relationship Id="rId12" Type="http://schemas.openxmlformats.org/officeDocument/2006/relationships/image" Target="../media/image5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11" Type="http://schemas.openxmlformats.org/officeDocument/2006/relationships/slide" Target="slide13.xml"/><Relationship Id="rId5" Type="http://schemas.openxmlformats.org/officeDocument/2006/relationships/image" Target="../media/image73.svg"/><Relationship Id="rId10" Type="http://schemas.openxmlformats.org/officeDocument/2006/relationships/image" Target="../media/image75.svg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13" Type="http://schemas.openxmlformats.org/officeDocument/2006/relationships/image" Target="../media/image57.png"/><Relationship Id="rId3" Type="http://schemas.openxmlformats.org/officeDocument/2006/relationships/image" Target="../media/image71.gif"/><Relationship Id="rId12" Type="http://schemas.openxmlformats.org/officeDocument/2006/relationships/image" Target="../media/image53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11" Type="http://schemas.openxmlformats.org/officeDocument/2006/relationships/slide" Target="slide13.xml"/><Relationship Id="rId5" Type="http://schemas.openxmlformats.org/officeDocument/2006/relationships/image" Target="../media/image73.svg"/><Relationship Id="rId10" Type="http://schemas.openxmlformats.org/officeDocument/2006/relationships/image" Target="../media/image75.svg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13" Type="http://schemas.openxmlformats.org/officeDocument/2006/relationships/image" Target="../media/image57.png"/><Relationship Id="rId3" Type="http://schemas.openxmlformats.org/officeDocument/2006/relationships/image" Target="../media/image71.gif"/><Relationship Id="rId12" Type="http://schemas.openxmlformats.org/officeDocument/2006/relationships/image" Target="../media/image5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11" Type="http://schemas.openxmlformats.org/officeDocument/2006/relationships/slide" Target="slide13.xml"/><Relationship Id="rId5" Type="http://schemas.openxmlformats.org/officeDocument/2006/relationships/image" Target="../media/image73.svg"/><Relationship Id="rId10" Type="http://schemas.openxmlformats.org/officeDocument/2006/relationships/image" Target="../media/image75.svg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13" Type="http://schemas.openxmlformats.org/officeDocument/2006/relationships/image" Target="../media/image57.png"/><Relationship Id="rId3" Type="http://schemas.openxmlformats.org/officeDocument/2006/relationships/image" Target="../media/image71.gif"/><Relationship Id="rId12" Type="http://schemas.openxmlformats.org/officeDocument/2006/relationships/image" Target="../media/image5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11" Type="http://schemas.openxmlformats.org/officeDocument/2006/relationships/slide" Target="slide13.xml"/><Relationship Id="rId5" Type="http://schemas.openxmlformats.org/officeDocument/2006/relationships/image" Target="../media/image73.svg"/><Relationship Id="rId10" Type="http://schemas.openxmlformats.org/officeDocument/2006/relationships/image" Target="../media/image75.svg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13" Type="http://schemas.openxmlformats.org/officeDocument/2006/relationships/image" Target="../media/image57.png"/><Relationship Id="rId3" Type="http://schemas.openxmlformats.org/officeDocument/2006/relationships/image" Target="../media/image71.gif"/><Relationship Id="rId12" Type="http://schemas.openxmlformats.org/officeDocument/2006/relationships/image" Target="../media/image5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11" Type="http://schemas.openxmlformats.org/officeDocument/2006/relationships/slide" Target="slide13.xml"/><Relationship Id="rId5" Type="http://schemas.openxmlformats.org/officeDocument/2006/relationships/image" Target="../media/image73.svg"/><Relationship Id="rId10" Type="http://schemas.openxmlformats.org/officeDocument/2006/relationships/image" Target="../media/image75.svg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57.png"/><Relationship Id="rId3" Type="http://schemas.openxmlformats.org/officeDocument/2006/relationships/image" Target="../media/image71.gif"/><Relationship Id="rId12" Type="http://schemas.openxmlformats.org/officeDocument/2006/relationships/image" Target="../media/image5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11" Type="http://schemas.openxmlformats.org/officeDocument/2006/relationships/slide" Target="slide13.xml"/><Relationship Id="rId5" Type="http://schemas.openxmlformats.org/officeDocument/2006/relationships/image" Target="../media/image73.svg"/><Relationship Id="rId10" Type="http://schemas.openxmlformats.org/officeDocument/2006/relationships/image" Target="../media/image75.svg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0.png"/><Relationship Id="rId13" Type="http://schemas.openxmlformats.org/officeDocument/2006/relationships/image" Target="../media/image57.png"/><Relationship Id="rId3" Type="http://schemas.openxmlformats.org/officeDocument/2006/relationships/image" Target="../media/image71.gif"/><Relationship Id="rId12" Type="http://schemas.openxmlformats.org/officeDocument/2006/relationships/image" Target="../media/image5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11" Type="http://schemas.openxmlformats.org/officeDocument/2006/relationships/slide" Target="slide13.xml"/><Relationship Id="rId5" Type="http://schemas.openxmlformats.org/officeDocument/2006/relationships/image" Target="../media/image73.svg"/><Relationship Id="rId10" Type="http://schemas.openxmlformats.org/officeDocument/2006/relationships/image" Target="../media/image75.svg"/><Relationship Id="rId4" Type="http://schemas.openxmlformats.org/officeDocument/2006/relationships/image" Target="../media/image72.png"/><Relationship Id="rId9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30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hyperlink" Target="https://hoc10.vn/doc-sach/toan-3-tap-1/1/132/3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c10.vn/doc-sach/toan-3-tap-1/1/132/30/" TargetMode="External"/><Relationship Id="rId5" Type="http://schemas.openxmlformats.org/officeDocument/2006/relationships/image" Target="../media/image7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hyperlink" Target="https://hoc10.vn/doc-sach/toan-3-tap-1/1/132/30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8.png"/><Relationship Id="rId4" Type="http://schemas.openxmlformats.org/officeDocument/2006/relationships/hyperlink" Target="https://hoc10.vn/doc-sach/toan-3-tap-1/1/132/30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80.png"/><Relationship Id="rId4" Type="http://schemas.openxmlformats.org/officeDocument/2006/relationships/hyperlink" Target="https://hoc10.vn/doc-sach/toan-3-tap-1/1/132/30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9.png"/><Relationship Id="rId4" Type="http://schemas.openxmlformats.org/officeDocument/2006/relationships/hyperlink" Target="https://hoc10.vn/doc-sach/toan-3-tap-1/1/132/30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86011" y="1971578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5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73A9732-7778-BEB5-FAA7-1B6533F23D3A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B0A5586-570B-F95A-A599-6696163472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F83B2E8-0027-3D76-F71D-15FE3BD557A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ộp Văn bản 5">
            <a:extLst>
              <a:ext uri="{FF2B5EF4-FFF2-40B4-BE49-F238E27FC236}">
                <a16:creationId xmlns:a16="http://schemas.microsoft.com/office/drawing/2014/main" id="{B0C0B267-EB07-8468-E34F-29FEF1E9AE47}"/>
              </a:ext>
            </a:extLst>
          </p:cNvPr>
          <p:cNvSpPr txBox="1"/>
          <p:nvPr/>
        </p:nvSpPr>
        <p:spPr>
          <a:xfrm>
            <a:off x="4352881" y="1326079"/>
            <a:ext cx="30444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>
                <a:latin typeface="UTM Avo" panose="02040603050506020204" pitchFamily="18" charset="0"/>
              </a:rPr>
              <a:t>TRÒ CHƠI</a:t>
            </a:r>
          </a:p>
          <a:p>
            <a:pPr algn="ctr"/>
            <a:r>
              <a:rPr lang="en-US" sz="2800" b="1" dirty="0">
                <a:latin typeface="UTM Avo" panose="02040603050506020204" pitchFamily="18" charset="0"/>
              </a:rPr>
              <a:t>TRUYỀN ĐIỆN</a:t>
            </a:r>
          </a:p>
        </p:txBody>
      </p:sp>
      <p:sp>
        <p:nvSpPr>
          <p:cNvPr id="11" name="Hình chữ nhật: Góc Tròn 6">
            <a:extLst>
              <a:ext uri="{FF2B5EF4-FFF2-40B4-BE49-F238E27FC236}">
                <a16:creationId xmlns:a16="http://schemas.microsoft.com/office/drawing/2014/main" id="{AD579291-7A64-EF05-C49B-4DF7CA0D043F}"/>
              </a:ext>
            </a:extLst>
          </p:cNvPr>
          <p:cNvSpPr/>
          <p:nvPr/>
        </p:nvSpPr>
        <p:spPr>
          <a:xfrm>
            <a:off x="2105046" y="2717809"/>
            <a:ext cx="7607764" cy="15567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Luật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: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sinh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theo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thứ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trả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phép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mà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giáo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viên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đưa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ra.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BE82131-B0B9-4C1A-6904-6D8D20201164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B006939-69AD-F1B6-3E8F-D8701FD524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C2944CA-5918-2306-FF36-F6AF978104A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691386" y="828220"/>
            <a:ext cx="3354340" cy="73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b="1" dirty="0">
                <a:latin typeface="UTM Avo" panose="02040603050506020204" pitchFamily="18" charset="0"/>
                <a:ea typeface="Calibri" panose="020F0502020204030204" pitchFamily="34" charset="0"/>
              </a:rPr>
              <a:t>a) Tính nhẩm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5">
                <a:extLst>
                  <a:ext uri="{FF2B5EF4-FFF2-40B4-BE49-F238E27FC236}">
                    <a16:creationId xmlns:a16="http://schemas.microsoft.com/office/drawing/2014/main" id="{6345D9E7-2D78-8A8A-CEF5-DE23EDC2D8DF}"/>
                  </a:ext>
                </a:extLst>
              </p:cNvPr>
              <p:cNvSpPr txBox="1"/>
              <p:nvPr/>
            </p:nvSpPr>
            <p:spPr>
              <a:xfrm>
                <a:off x="629557" y="1913693"/>
                <a:ext cx="16462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" name="Hộp Văn bản 5">
                <a:extLst>
                  <a:ext uri="{FF2B5EF4-FFF2-40B4-BE49-F238E27FC236}">
                    <a16:creationId xmlns:a16="http://schemas.microsoft.com/office/drawing/2014/main" id="{6345D9E7-2D78-8A8A-CEF5-DE23EDC2D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57" y="1913693"/>
                <a:ext cx="164628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6">
                <a:extLst>
                  <a:ext uri="{FF2B5EF4-FFF2-40B4-BE49-F238E27FC236}">
                    <a16:creationId xmlns:a16="http://schemas.microsoft.com/office/drawing/2014/main" id="{8FB61087-077B-C5E8-1FB8-36B17D48C2AD}"/>
                  </a:ext>
                </a:extLst>
              </p:cNvPr>
              <p:cNvSpPr txBox="1"/>
              <p:nvPr/>
            </p:nvSpPr>
            <p:spPr>
              <a:xfrm>
                <a:off x="627175" y="2880856"/>
                <a:ext cx="190116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4" name="Hộp Văn bản 6">
                <a:extLst>
                  <a:ext uri="{FF2B5EF4-FFF2-40B4-BE49-F238E27FC236}">
                    <a16:creationId xmlns:a16="http://schemas.microsoft.com/office/drawing/2014/main" id="{8FB61087-077B-C5E8-1FB8-36B17D48C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75" y="2880856"/>
                <a:ext cx="1901161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8B3D7B9E-A01C-7492-6229-4EC774BEF9C2}"/>
                  </a:ext>
                </a:extLst>
              </p:cNvPr>
              <p:cNvSpPr txBox="1"/>
              <p:nvPr/>
            </p:nvSpPr>
            <p:spPr>
              <a:xfrm>
                <a:off x="3582693" y="1909926"/>
                <a:ext cx="16462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8B3D7B9E-A01C-7492-6229-4EC774BEF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693" y="1909926"/>
                <a:ext cx="1646285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9">
                <a:extLst>
                  <a:ext uri="{FF2B5EF4-FFF2-40B4-BE49-F238E27FC236}">
                    <a16:creationId xmlns:a16="http://schemas.microsoft.com/office/drawing/2014/main" id="{D72D7B7D-92BD-A0A0-BCD6-AEB1AD3A5042}"/>
                  </a:ext>
                </a:extLst>
              </p:cNvPr>
              <p:cNvSpPr txBox="1"/>
              <p:nvPr/>
            </p:nvSpPr>
            <p:spPr>
              <a:xfrm>
                <a:off x="3614747" y="2880856"/>
                <a:ext cx="16462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4" name="Hộp Văn bản 9">
                <a:extLst>
                  <a:ext uri="{FF2B5EF4-FFF2-40B4-BE49-F238E27FC236}">
                    <a16:creationId xmlns:a16="http://schemas.microsoft.com/office/drawing/2014/main" id="{D72D7B7D-92BD-A0A0-BCD6-AEB1AD3A5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747" y="2880856"/>
                <a:ext cx="1646285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ộp Văn bản 11">
                <a:extLst>
                  <a:ext uri="{FF2B5EF4-FFF2-40B4-BE49-F238E27FC236}">
                    <a16:creationId xmlns:a16="http://schemas.microsoft.com/office/drawing/2014/main" id="{83F47921-17B3-4AB8-1EE6-A40BA659328D}"/>
                  </a:ext>
                </a:extLst>
              </p:cNvPr>
              <p:cNvSpPr txBox="1"/>
              <p:nvPr/>
            </p:nvSpPr>
            <p:spPr>
              <a:xfrm>
                <a:off x="6488690" y="1909926"/>
                <a:ext cx="16462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5" name="Hộp Văn bản 11">
                <a:extLst>
                  <a:ext uri="{FF2B5EF4-FFF2-40B4-BE49-F238E27FC236}">
                    <a16:creationId xmlns:a16="http://schemas.microsoft.com/office/drawing/2014/main" id="{83F47921-17B3-4AB8-1EE6-A40BA6593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690" y="1909926"/>
                <a:ext cx="1646285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Hộp Văn bản 12">
                <a:extLst>
                  <a:ext uri="{FF2B5EF4-FFF2-40B4-BE49-F238E27FC236}">
                    <a16:creationId xmlns:a16="http://schemas.microsoft.com/office/drawing/2014/main" id="{F063893B-2EA1-E30A-5732-3B18B0049EC5}"/>
                  </a:ext>
                </a:extLst>
              </p:cNvPr>
              <p:cNvSpPr txBox="1"/>
              <p:nvPr/>
            </p:nvSpPr>
            <p:spPr>
              <a:xfrm>
                <a:off x="6466309" y="2886410"/>
                <a:ext cx="16462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8" name="Hộp Văn bản 12">
                <a:extLst>
                  <a:ext uri="{FF2B5EF4-FFF2-40B4-BE49-F238E27FC236}">
                    <a16:creationId xmlns:a16="http://schemas.microsoft.com/office/drawing/2014/main" id="{F063893B-2EA1-E30A-5732-3B18B0049E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6309" y="2886410"/>
                <a:ext cx="1646285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Hộp Văn bản 14">
                <a:extLst>
                  <a:ext uri="{FF2B5EF4-FFF2-40B4-BE49-F238E27FC236}">
                    <a16:creationId xmlns:a16="http://schemas.microsoft.com/office/drawing/2014/main" id="{7EB8550F-6E01-F228-0CEA-4460E2CB8213}"/>
                  </a:ext>
                </a:extLst>
              </p:cNvPr>
              <p:cNvSpPr txBox="1"/>
              <p:nvPr/>
            </p:nvSpPr>
            <p:spPr>
              <a:xfrm>
                <a:off x="9280880" y="1917070"/>
                <a:ext cx="16462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9" name="Hộp Văn bản 14">
                <a:extLst>
                  <a:ext uri="{FF2B5EF4-FFF2-40B4-BE49-F238E27FC236}">
                    <a16:creationId xmlns:a16="http://schemas.microsoft.com/office/drawing/2014/main" id="{7EB8550F-6E01-F228-0CEA-4460E2CB8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0880" y="1917070"/>
                <a:ext cx="1646285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Hộp Văn bản 15">
                <a:extLst>
                  <a:ext uri="{FF2B5EF4-FFF2-40B4-BE49-F238E27FC236}">
                    <a16:creationId xmlns:a16="http://schemas.microsoft.com/office/drawing/2014/main" id="{3B9BED63-0CAA-CA31-64F5-888485D4A573}"/>
                  </a:ext>
                </a:extLst>
              </p:cNvPr>
              <p:cNvSpPr txBox="1"/>
              <p:nvPr/>
            </p:nvSpPr>
            <p:spPr>
              <a:xfrm>
                <a:off x="9342625" y="2880856"/>
                <a:ext cx="16462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6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0" name="Hộp Văn bản 15">
                <a:extLst>
                  <a:ext uri="{FF2B5EF4-FFF2-40B4-BE49-F238E27FC236}">
                    <a16:creationId xmlns:a16="http://schemas.microsoft.com/office/drawing/2014/main" id="{3B9BED63-0CAA-CA31-64F5-888485D4A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2625" y="2880856"/>
                <a:ext cx="1646285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ộp Văn bản 17">
                <a:extLst>
                  <a:ext uri="{FF2B5EF4-FFF2-40B4-BE49-F238E27FC236}">
                    <a16:creationId xmlns:a16="http://schemas.microsoft.com/office/drawing/2014/main" id="{2FCE3207-8A90-F557-DF90-D6CA527531AE}"/>
                  </a:ext>
                </a:extLst>
              </p:cNvPr>
              <p:cNvSpPr txBox="1"/>
              <p:nvPr/>
            </p:nvSpPr>
            <p:spPr>
              <a:xfrm>
                <a:off x="2198388" y="1913693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16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1" name="Hộp Văn bản 17">
                <a:extLst>
                  <a:ext uri="{FF2B5EF4-FFF2-40B4-BE49-F238E27FC236}">
                    <a16:creationId xmlns:a16="http://schemas.microsoft.com/office/drawing/2014/main" id="{2FCE3207-8A90-F557-DF90-D6CA52753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8388" y="1913693"/>
                <a:ext cx="637995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Hộp Văn bản 18">
                <a:extLst>
                  <a:ext uri="{FF2B5EF4-FFF2-40B4-BE49-F238E27FC236}">
                    <a16:creationId xmlns:a16="http://schemas.microsoft.com/office/drawing/2014/main" id="{238B0070-FFCB-5C01-D93B-02E81E3E806C}"/>
                  </a:ext>
                </a:extLst>
              </p:cNvPr>
              <p:cNvSpPr txBox="1"/>
              <p:nvPr/>
            </p:nvSpPr>
            <p:spPr>
              <a:xfrm>
                <a:off x="2487945" y="2880856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80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2" name="Hộp Văn bản 18">
                <a:extLst>
                  <a:ext uri="{FF2B5EF4-FFF2-40B4-BE49-F238E27FC236}">
                    <a16:creationId xmlns:a16="http://schemas.microsoft.com/office/drawing/2014/main" id="{238B0070-FFCB-5C01-D93B-02E81E3E80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945" y="2880856"/>
                <a:ext cx="637995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Hộp Văn bản 20">
                <a:extLst>
                  <a:ext uri="{FF2B5EF4-FFF2-40B4-BE49-F238E27FC236}">
                    <a16:creationId xmlns:a16="http://schemas.microsoft.com/office/drawing/2014/main" id="{784D1A55-3013-491C-BF18-1D5D82075A1D}"/>
                  </a:ext>
                </a:extLst>
              </p:cNvPr>
              <p:cNvSpPr txBox="1"/>
              <p:nvPr/>
            </p:nvSpPr>
            <p:spPr>
              <a:xfrm>
                <a:off x="5185428" y="1909926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10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3" name="Hộp Văn bản 20">
                <a:extLst>
                  <a:ext uri="{FF2B5EF4-FFF2-40B4-BE49-F238E27FC236}">
                    <a16:creationId xmlns:a16="http://schemas.microsoft.com/office/drawing/2014/main" id="{784D1A55-3013-491C-BF18-1D5D82075A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5428" y="1909926"/>
                <a:ext cx="63799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Hộp Văn bản 21">
                <a:extLst>
                  <a:ext uri="{FF2B5EF4-FFF2-40B4-BE49-F238E27FC236}">
                    <a16:creationId xmlns:a16="http://schemas.microsoft.com/office/drawing/2014/main" id="{7F81085B-B45E-493E-D0A4-42C1A9C3FD4C}"/>
                  </a:ext>
                </a:extLst>
              </p:cNvPr>
              <p:cNvSpPr txBox="1"/>
              <p:nvPr/>
            </p:nvSpPr>
            <p:spPr>
              <a:xfrm>
                <a:off x="5189961" y="2880856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27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4" name="Hộp Văn bản 21">
                <a:extLst>
                  <a:ext uri="{FF2B5EF4-FFF2-40B4-BE49-F238E27FC236}">
                    <a16:creationId xmlns:a16="http://schemas.microsoft.com/office/drawing/2014/main" id="{7F81085B-B45E-493E-D0A4-42C1A9C3F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961" y="2880856"/>
                <a:ext cx="637995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Hộp Văn bản 23">
                <a:extLst>
                  <a:ext uri="{FF2B5EF4-FFF2-40B4-BE49-F238E27FC236}">
                    <a16:creationId xmlns:a16="http://schemas.microsoft.com/office/drawing/2014/main" id="{4E927D5A-145F-88FF-3A8F-E8BFE91452C0}"/>
                  </a:ext>
                </a:extLst>
              </p:cNvPr>
              <p:cNvSpPr txBox="1"/>
              <p:nvPr/>
            </p:nvSpPr>
            <p:spPr>
              <a:xfrm>
                <a:off x="8101707" y="1961137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16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5" name="Hộp Văn bản 23">
                <a:extLst>
                  <a:ext uri="{FF2B5EF4-FFF2-40B4-BE49-F238E27FC236}">
                    <a16:creationId xmlns:a16="http://schemas.microsoft.com/office/drawing/2014/main" id="{4E927D5A-145F-88FF-3A8F-E8BFE9145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1707" y="1961137"/>
                <a:ext cx="637995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Hộp Văn bản 24">
                <a:extLst>
                  <a:ext uri="{FF2B5EF4-FFF2-40B4-BE49-F238E27FC236}">
                    <a16:creationId xmlns:a16="http://schemas.microsoft.com/office/drawing/2014/main" id="{D40FF111-D15A-13AB-C220-4842B050C623}"/>
                  </a:ext>
                </a:extLst>
              </p:cNvPr>
              <p:cNvSpPr txBox="1"/>
              <p:nvPr/>
            </p:nvSpPr>
            <p:spPr>
              <a:xfrm>
                <a:off x="8135475" y="2880856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21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6" name="Hộp Văn bản 24">
                <a:extLst>
                  <a:ext uri="{FF2B5EF4-FFF2-40B4-BE49-F238E27FC236}">
                    <a16:creationId xmlns:a16="http://schemas.microsoft.com/office/drawing/2014/main" id="{D40FF111-D15A-13AB-C220-4842B050C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475" y="2880856"/>
                <a:ext cx="637995" cy="55399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Hộp Văn bản 26">
                <a:extLst>
                  <a:ext uri="{FF2B5EF4-FFF2-40B4-BE49-F238E27FC236}">
                    <a16:creationId xmlns:a16="http://schemas.microsoft.com/office/drawing/2014/main" id="{49D2D111-3D6D-737D-F168-4A7EE1036BB1}"/>
                  </a:ext>
                </a:extLst>
              </p:cNvPr>
              <p:cNvSpPr txBox="1"/>
              <p:nvPr/>
            </p:nvSpPr>
            <p:spPr>
              <a:xfrm>
                <a:off x="10929867" y="1909926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36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7" name="Hộp Văn bản 26">
                <a:extLst>
                  <a:ext uri="{FF2B5EF4-FFF2-40B4-BE49-F238E27FC236}">
                    <a16:creationId xmlns:a16="http://schemas.microsoft.com/office/drawing/2014/main" id="{49D2D111-3D6D-737D-F168-4A7EE1036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9867" y="1909926"/>
                <a:ext cx="637995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Hộp Văn bản 27">
                <a:extLst>
                  <a:ext uri="{FF2B5EF4-FFF2-40B4-BE49-F238E27FC236}">
                    <a16:creationId xmlns:a16="http://schemas.microsoft.com/office/drawing/2014/main" id="{9D622594-A8A3-5E39-AFE9-E8819A9CDA3B}"/>
                  </a:ext>
                </a:extLst>
              </p:cNvPr>
              <p:cNvSpPr txBox="1"/>
              <p:nvPr/>
            </p:nvSpPr>
            <p:spPr>
              <a:xfrm>
                <a:off x="10978392" y="2880856"/>
                <a:ext cx="63799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6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45</m:t>
                      </m:r>
                    </m:oMath>
                  </m:oMathPara>
                </a14:m>
                <a:endParaRPr lang="en-US" sz="36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8" name="Hộp Văn bản 27">
                <a:extLst>
                  <a:ext uri="{FF2B5EF4-FFF2-40B4-BE49-F238E27FC236}">
                    <a16:creationId xmlns:a16="http://schemas.microsoft.com/office/drawing/2014/main" id="{9D622594-A8A3-5E39-AFE9-E8819A9CD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8392" y="2880856"/>
                <a:ext cx="637995" cy="55399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517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2" grpId="0"/>
      <p:bldP spid="4" grpId="0"/>
      <p:bldP spid="5" grpId="0"/>
      <p:bldP spid="14" grpId="0"/>
      <p:bldP spid="15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13420" y="883304"/>
            <a:ext cx="9865308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b) Nêu hai phép nhân thích hợp với mỗi hình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AC5BCC-8409-4499-EBC1-FD69010AA1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64" t="40585" r="68428" b="27346"/>
          <a:stretch/>
        </p:blipFill>
        <p:spPr>
          <a:xfrm>
            <a:off x="2937043" y="1963900"/>
            <a:ext cx="1836107" cy="370664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D4869DE-3F7B-E2B1-312C-4E1791E96F87}"/>
              </a:ext>
            </a:extLst>
          </p:cNvPr>
          <p:cNvSpPr/>
          <p:nvPr/>
        </p:nvSpPr>
        <p:spPr>
          <a:xfrm>
            <a:off x="5677029" y="2939761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DABA2E-6753-3578-03D0-D3222C9830C8}"/>
              </a:ext>
            </a:extLst>
          </p:cNvPr>
          <p:cNvSpPr/>
          <p:nvPr/>
        </p:nvSpPr>
        <p:spPr>
          <a:xfrm>
            <a:off x="6851779" y="2939761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AF4AC76-8DB2-C05B-E810-D5FA2ABCA675}"/>
              </a:ext>
            </a:extLst>
          </p:cNvPr>
          <p:cNvSpPr/>
          <p:nvPr/>
        </p:nvSpPr>
        <p:spPr>
          <a:xfrm>
            <a:off x="8026529" y="2939761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Hộp Văn bản 11">
                <a:extLst>
                  <a:ext uri="{FF2B5EF4-FFF2-40B4-BE49-F238E27FC236}">
                    <a16:creationId xmlns:a16="http://schemas.microsoft.com/office/drawing/2014/main" id="{68039626-8A09-12D3-0A48-73A1C730FB5F}"/>
                  </a:ext>
                </a:extLst>
              </p:cNvPr>
              <p:cNvSpPr txBox="1"/>
              <p:nvPr/>
            </p:nvSpPr>
            <p:spPr>
              <a:xfrm>
                <a:off x="6251553" y="2828520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9" name="Hộp Văn bản 11">
                <a:extLst>
                  <a:ext uri="{FF2B5EF4-FFF2-40B4-BE49-F238E27FC236}">
                    <a16:creationId xmlns:a16="http://schemas.microsoft.com/office/drawing/2014/main" id="{68039626-8A09-12D3-0A48-73A1C730F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553" y="2828520"/>
                <a:ext cx="623380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Hộp Văn bản 11">
                <a:extLst>
                  <a:ext uri="{FF2B5EF4-FFF2-40B4-BE49-F238E27FC236}">
                    <a16:creationId xmlns:a16="http://schemas.microsoft.com/office/drawing/2014/main" id="{BEBF7857-3EE8-4450-28C2-F88CF1CD7BF1}"/>
                  </a:ext>
                </a:extLst>
              </p:cNvPr>
              <p:cNvSpPr txBox="1"/>
              <p:nvPr/>
            </p:nvSpPr>
            <p:spPr>
              <a:xfrm>
                <a:off x="7411486" y="2828520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Hộp Văn bản 11">
                <a:extLst>
                  <a:ext uri="{FF2B5EF4-FFF2-40B4-BE49-F238E27FC236}">
                    <a16:creationId xmlns:a16="http://schemas.microsoft.com/office/drawing/2014/main" id="{BEBF7857-3EE8-4450-28C2-F88CF1CD7B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1486" y="2828520"/>
                <a:ext cx="623380" cy="7386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318AF2C-FEB2-BA9C-538D-0E272D34EB52}"/>
              </a:ext>
            </a:extLst>
          </p:cNvPr>
          <p:cNvSpPr/>
          <p:nvPr/>
        </p:nvSpPr>
        <p:spPr>
          <a:xfrm>
            <a:off x="5677029" y="3871094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47CD693-AE9A-A15A-9206-6F84A0059CD0}"/>
              </a:ext>
            </a:extLst>
          </p:cNvPr>
          <p:cNvSpPr/>
          <p:nvPr/>
        </p:nvSpPr>
        <p:spPr>
          <a:xfrm>
            <a:off x="6851779" y="3871094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AD816B9-B88A-C3F5-371B-90DD96C02DFF}"/>
              </a:ext>
            </a:extLst>
          </p:cNvPr>
          <p:cNvSpPr/>
          <p:nvPr/>
        </p:nvSpPr>
        <p:spPr>
          <a:xfrm>
            <a:off x="8026529" y="3871094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Hộp Văn bản 11">
                <a:extLst>
                  <a:ext uri="{FF2B5EF4-FFF2-40B4-BE49-F238E27FC236}">
                    <a16:creationId xmlns:a16="http://schemas.microsoft.com/office/drawing/2014/main" id="{44473CF1-E34F-3413-7DDD-2E5ABEFCBE15}"/>
                  </a:ext>
                </a:extLst>
              </p:cNvPr>
              <p:cNvSpPr txBox="1"/>
              <p:nvPr/>
            </p:nvSpPr>
            <p:spPr>
              <a:xfrm>
                <a:off x="6251553" y="3759853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4" name="Hộp Văn bản 11">
                <a:extLst>
                  <a:ext uri="{FF2B5EF4-FFF2-40B4-BE49-F238E27FC236}">
                    <a16:creationId xmlns:a16="http://schemas.microsoft.com/office/drawing/2014/main" id="{44473CF1-E34F-3413-7DDD-2E5ABEFCB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553" y="3759853"/>
                <a:ext cx="623380" cy="7386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Hộp Văn bản 11">
                <a:extLst>
                  <a:ext uri="{FF2B5EF4-FFF2-40B4-BE49-F238E27FC236}">
                    <a16:creationId xmlns:a16="http://schemas.microsoft.com/office/drawing/2014/main" id="{DF7E21C4-A41D-CD0C-D68D-5E87B4800FEE}"/>
                  </a:ext>
                </a:extLst>
              </p:cNvPr>
              <p:cNvSpPr txBox="1"/>
              <p:nvPr/>
            </p:nvSpPr>
            <p:spPr>
              <a:xfrm>
                <a:off x="7411486" y="3759853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Hộp Văn bản 11">
                <a:extLst>
                  <a:ext uri="{FF2B5EF4-FFF2-40B4-BE49-F238E27FC236}">
                    <a16:creationId xmlns:a16="http://schemas.microsoft.com/office/drawing/2014/main" id="{DF7E21C4-A41D-CD0C-D68D-5E87B4800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1486" y="3759853"/>
                <a:ext cx="623380" cy="7386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9301B7F9-8015-4CCD-F3D2-AA30C91352E7}"/>
              </a:ext>
            </a:extLst>
          </p:cNvPr>
          <p:cNvSpPr/>
          <p:nvPr/>
        </p:nvSpPr>
        <p:spPr>
          <a:xfrm>
            <a:off x="5801783" y="301836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CE06C23-6840-2794-1108-BB796CF6DEFF}"/>
              </a:ext>
            </a:extLst>
          </p:cNvPr>
          <p:cNvSpPr/>
          <p:nvPr/>
        </p:nvSpPr>
        <p:spPr>
          <a:xfrm>
            <a:off x="6980343" y="301836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9CA91E6-7FE8-FFF4-3E89-4E9278DC5AC4}"/>
                  </a:ext>
                </a:extLst>
              </p:cNvPr>
              <p:cNvSpPr/>
              <p:nvPr/>
            </p:nvSpPr>
            <p:spPr>
              <a:xfrm>
                <a:off x="8184303" y="3023447"/>
                <a:ext cx="332317" cy="40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2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9CA91E6-7FE8-FFF4-3E89-4E9278DC5A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303" y="3023447"/>
                <a:ext cx="332317" cy="400050"/>
              </a:xfrm>
              <a:prstGeom prst="rect">
                <a:avLst/>
              </a:prstGeom>
              <a:blipFill>
                <a:blip r:embed="rId10"/>
                <a:stretch>
                  <a:fillRect l="-6897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59CFF348-4E6B-E5C1-EBD0-024DC0EFE59A}"/>
              </a:ext>
            </a:extLst>
          </p:cNvPr>
          <p:cNvSpPr/>
          <p:nvPr/>
        </p:nvSpPr>
        <p:spPr>
          <a:xfrm>
            <a:off x="5801783" y="393784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7E942D-CB6F-17F0-D2E4-E5B087ACAB33}"/>
              </a:ext>
            </a:extLst>
          </p:cNvPr>
          <p:cNvSpPr/>
          <p:nvPr/>
        </p:nvSpPr>
        <p:spPr>
          <a:xfrm>
            <a:off x="6980343" y="393784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3E7147C-E98C-8D26-3FFA-45C26A020DCD}"/>
                  </a:ext>
                </a:extLst>
              </p:cNvPr>
              <p:cNvSpPr/>
              <p:nvPr/>
            </p:nvSpPr>
            <p:spPr>
              <a:xfrm>
                <a:off x="8184303" y="3942927"/>
                <a:ext cx="332317" cy="40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2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3E7147C-E98C-8D26-3FFA-45C26A020D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303" y="3942927"/>
                <a:ext cx="332317" cy="400050"/>
              </a:xfrm>
              <a:prstGeom prst="rect">
                <a:avLst/>
              </a:prstGeom>
              <a:blipFill>
                <a:blip r:embed="rId11"/>
                <a:stretch>
                  <a:fillRect l="-6897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489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6" grpId="0" animBg="1"/>
      <p:bldP spid="17" grpId="0" animBg="1"/>
      <p:bldP spid="29" grpId="0"/>
      <p:bldP spid="30" grpId="0"/>
      <p:bldP spid="31" grpId="0" animBg="1"/>
      <p:bldP spid="32" grpId="0" animBg="1"/>
      <p:bldP spid="33" grpId="0" animBg="1"/>
      <p:bldP spid="34" grpId="0"/>
      <p:bldP spid="35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13420" y="883304"/>
            <a:ext cx="9865308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b) Nêu hai phép nhân thích hợp với mỗi hình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D4869DE-3F7B-E2B1-312C-4E1791E96F87}"/>
              </a:ext>
            </a:extLst>
          </p:cNvPr>
          <p:cNvSpPr/>
          <p:nvPr/>
        </p:nvSpPr>
        <p:spPr>
          <a:xfrm>
            <a:off x="4281366" y="4056291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DABA2E-6753-3578-03D0-D3222C9830C8}"/>
              </a:ext>
            </a:extLst>
          </p:cNvPr>
          <p:cNvSpPr/>
          <p:nvPr/>
        </p:nvSpPr>
        <p:spPr>
          <a:xfrm>
            <a:off x="5456116" y="4056291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AF4AC76-8DB2-C05B-E810-D5FA2ABCA675}"/>
              </a:ext>
            </a:extLst>
          </p:cNvPr>
          <p:cNvSpPr/>
          <p:nvPr/>
        </p:nvSpPr>
        <p:spPr>
          <a:xfrm>
            <a:off x="6630866" y="4056291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Hộp Văn bản 11">
                <a:extLst>
                  <a:ext uri="{FF2B5EF4-FFF2-40B4-BE49-F238E27FC236}">
                    <a16:creationId xmlns:a16="http://schemas.microsoft.com/office/drawing/2014/main" id="{68039626-8A09-12D3-0A48-73A1C730FB5F}"/>
                  </a:ext>
                </a:extLst>
              </p:cNvPr>
              <p:cNvSpPr txBox="1"/>
              <p:nvPr/>
            </p:nvSpPr>
            <p:spPr>
              <a:xfrm>
                <a:off x="4855890" y="3945050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9" name="Hộp Văn bản 11">
                <a:extLst>
                  <a:ext uri="{FF2B5EF4-FFF2-40B4-BE49-F238E27FC236}">
                    <a16:creationId xmlns:a16="http://schemas.microsoft.com/office/drawing/2014/main" id="{68039626-8A09-12D3-0A48-73A1C730F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890" y="3945050"/>
                <a:ext cx="623380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Hộp Văn bản 11">
                <a:extLst>
                  <a:ext uri="{FF2B5EF4-FFF2-40B4-BE49-F238E27FC236}">
                    <a16:creationId xmlns:a16="http://schemas.microsoft.com/office/drawing/2014/main" id="{BEBF7857-3EE8-4450-28C2-F88CF1CD7BF1}"/>
                  </a:ext>
                </a:extLst>
              </p:cNvPr>
              <p:cNvSpPr txBox="1"/>
              <p:nvPr/>
            </p:nvSpPr>
            <p:spPr>
              <a:xfrm>
                <a:off x="6015823" y="3945050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0" name="Hộp Văn bản 11">
                <a:extLst>
                  <a:ext uri="{FF2B5EF4-FFF2-40B4-BE49-F238E27FC236}">
                    <a16:creationId xmlns:a16="http://schemas.microsoft.com/office/drawing/2014/main" id="{BEBF7857-3EE8-4450-28C2-F88CF1CD7B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823" y="3945050"/>
                <a:ext cx="623380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318AF2C-FEB2-BA9C-538D-0E272D34EB52}"/>
              </a:ext>
            </a:extLst>
          </p:cNvPr>
          <p:cNvSpPr/>
          <p:nvPr/>
        </p:nvSpPr>
        <p:spPr>
          <a:xfrm>
            <a:off x="4281366" y="4987624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47CD693-AE9A-A15A-9206-6F84A0059CD0}"/>
              </a:ext>
            </a:extLst>
          </p:cNvPr>
          <p:cNvSpPr/>
          <p:nvPr/>
        </p:nvSpPr>
        <p:spPr>
          <a:xfrm>
            <a:off x="5456116" y="4987624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AD816B9-B88A-C3F5-371B-90DD96C02DFF}"/>
              </a:ext>
            </a:extLst>
          </p:cNvPr>
          <p:cNvSpPr/>
          <p:nvPr/>
        </p:nvSpPr>
        <p:spPr>
          <a:xfrm>
            <a:off x="6630866" y="4987624"/>
            <a:ext cx="574675" cy="552450"/>
          </a:xfrm>
          <a:prstGeom prst="roundRect">
            <a:avLst>
              <a:gd name="adj" fmla="val 14267"/>
            </a:avLst>
          </a:prstGeom>
          <a:solidFill>
            <a:schemeClr val="bg1"/>
          </a:solidFill>
          <a:ln>
            <a:solidFill>
              <a:srgbClr val="E832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Hộp Văn bản 11">
                <a:extLst>
                  <a:ext uri="{FF2B5EF4-FFF2-40B4-BE49-F238E27FC236}">
                    <a16:creationId xmlns:a16="http://schemas.microsoft.com/office/drawing/2014/main" id="{44473CF1-E34F-3413-7DDD-2E5ABEFCBE15}"/>
                  </a:ext>
                </a:extLst>
              </p:cNvPr>
              <p:cNvSpPr txBox="1"/>
              <p:nvPr/>
            </p:nvSpPr>
            <p:spPr>
              <a:xfrm>
                <a:off x="4855890" y="4876383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4" name="Hộp Văn bản 11">
                <a:extLst>
                  <a:ext uri="{FF2B5EF4-FFF2-40B4-BE49-F238E27FC236}">
                    <a16:creationId xmlns:a16="http://schemas.microsoft.com/office/drawing/2014/main" id="{44473CF1-E34F-3413-7DDD-2E5ABEFCB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890" y="4876383"/>
                <a:ext cx="623380" cy="7386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Hộp Văn bản 11">
                <a:extLst>
                  <a:ext uri="{FF2B5EF4-FFF2-40B4-BE49-F238E27FC236}">
                    <a16:creationId xmlns:a16="http://schemas.microsoft.com/office/drawing/2014/main" id="{DF7E21C4-A41D-CD0C-D68D-5E87B4800FEE}"/>
                  </a:ext>
                </a:extLst>
              </p:cNvPr>
              <p:cNvSpPr txBox="1"/>
              <p:nvPr/>
            </p:nvSpPr>
            <p:spPr>
              <a:xfrm>
                <a:off x="6015823" y="4876383"/>
                <a:ext cx="6233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l-NL" sz="2800" b="1" dirty="0">
                  <a:latin typeface="UTM Avo" panose="02040603050506020204" pitchFamily="18" charset="0"/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Hộp Văn bản 11">
                <a:extLst>
                  <a:ext uri="{FF2B5EF4-FFF2-40B4-BE49-F238E27FC236}">
                    <a16:creationId xmlns:a16="http://schemas.microsoft.com/office/drawing/2014/main" id="{DF7E21C4-A41D-CD0C-D68D-5E87B4800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823" y="4876383"/>
                <a:ext cx="623380" cy="7386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9301B7F9-8015-4CCD-F3D2-AA30C91352E7}"/>
              </a:ext>
            </a:extLst>
          </p:cNvPr>
          <p:cNvSpPr/>
          <p:nvPr/>
        </p:nvSpPr>
        <p:spPr>
          <a:xfrm>
            <a:off x="4406120" y="413489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CE06C23-6840-2794-1108-BB796CF6DEFF}"/>
              </a:ext>
            </a:extLst>
          </p:cNvPr>
          <p:cNvSpPr/>
          <p:nvPr/>
        </p:nvSpPr>
        <p:spPr>
          <a:xfrm>
            <a:off x="5584680" y="413489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9CA91E6-7FE8-FFF4-3E89-4E9278DC5AC4}"/>
                  </a:ext>
                </a:extLst>
              </p:cNvPr>
              <p:cNvSpPr/>
              <p:nvPr/>
            </p:nvSpPr>
            <p:spPr>
              <a:xfrm>
                <a:off x="6819120" y="4139977"/>
                <a:ext cx="332317" cy="40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21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9CA91E6-7FE8-FFF4-3E89-4E9278DC5A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120" y="4139977"/>
                <a:ext cx="332317" cy="400050"/>
              </a:xfrm>
              <a:prstGeom prst="rect">
                <a:avLst/>
              </a:prstGeom>
              <a:blipFill>
                <a:blip r:embed="rId9"/>
                <a:stretch>
                  <a:fillRect l="-17241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59CFF348-4E6B-E5C1-EBD0-024DC0EFE59A}"/>
              </a:ext>
            </a:extLst>
          </p:cNvPr>
          <p:cNvSpPr/>
          <p:nvPr/>
        </p:nvSpPr>
        <p:spPr>
          <a:xfrm>
            <a:off x="4406120" y="505437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17E942D-CB6F-17F0-D2E4-E5B087ACAB33}"/>
              </a:ext>
            </a:extLst>
          </p:cNvPr>
          <p:cNvSpPr/>
          <p:nvPr/>
        </p:nvSpPr>
        <p:spPr>
          <a:xfrm>
            <a:off x="5584680" y="5054377"/>
            <a:ext cx="332317" cy="400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3E7147C-E98C-8D26-3FFA-45C26A020DCD}"/>
                  </a:ext>
                </a:extLst>
              </p:cNvPr>
              <p:cNvSpPr/>
              <p:nvPr/>
            </p:nvSpPr>
            <p:spPr>
              <a:xfrm>
                <a:off x="6819120" y="5069617"/>
                <a:ext cx="332317" cy="40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m:t>21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3E7147C-E98C-8D26-3FFA-45C26A020D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120" y="5069617"/>
                <a:ext cx="332317" cy="400050"/>
              </a:xfrm>
              <a:prstGeom prst="rect">
                <a:avLst/>
              </a:prstGeom>
              <a:blipFill>
                <a:blip r:embed="rId10"/>
                <a:stretch>
                  <a:fillRect l="-17241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A389CC3-D86C-2CD8-A1BE-4F7D35EBB8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1915" y="1730049"/>
            <a:ext cx="4760310" cy="196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9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04954" y="840971"/>
            <a:ext cx="2562246" cy="735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3200" b="1" dirty="0">
                <a:latin typeface="UTM Avo" panose="02040603050506020204" pitchFamily="18" charset="0"/>
                <a:ea typeface="Calibri" panose="020F0502020204030204" pitchFamily="34" charset="0"/>
              </a:rPr>
              <a:t>Tính nhẩm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5">
                <a:extLst>
                  <a:ext uri="{FF2B5EF4-FFF2-40B4-BE49-F238E27FC236}">
                    <a16:creationId xmlns:a16="http://schemas.microsoft.com/office/drawing/2014/main" id="{5118AB01-C253-8BF7-7DC5-1701B6CF95A2}"/>
                  </a:ext>
                </a:extLst>
              </p:cNvPr>
              <p:cNvSpPr txBox="1"/>
              <p:nvPr/>
            </p:nvSpPr>
            <p:spPr>
              <a:xfrm>
                <a:off x="953085" y="1814786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Hộp Văn bản 5">
                <a:extLst>
                  <a:ext uri="{FF2B5EF4-FFF2-40B4-BE49-F238E27FC236}">
                    <a16:creationId xmlns:a16="http://schemas.microsoft.com/office/drawing/2014/main" id="{5118AB01-C253-8BF7-7DC5-1701B6CF9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85" y="1814786"/>
                <a:ext cx="1464953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6">
                <a:extLst>
                  <a:ext uri="{FF2B5EF4-FFF2-40B4-BE49-F238E27FC236}">
                    <a16:creationId xmlns:a16="http://schemas.microsoft.com/office/drawing/2014/main" id="{67102385-27DF-F50A-704C-24D32A4ED397}"/>
                  </a:ext>
                </a:extLst>
              </p:cNvPr>
              <p:cNvSpPr txBox="1"/>
              <p:nvPr/>
            </p:nvSpPr>
            <p:spPr>
              <a:xfrm>
                <a:off x="950703" y="2612045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Hộp Văn bản 6">
                <a:extLst>
                  <a:ext uri="{FF2B5EF4-FFF2-40B4-BE49-F238E27FC236}">
                    <a16:creationId xmlns:a16="http://schemas.microsoft.com/office/drawing/2014/main" id="{67102385-27DF-F50A-704C-24D32A4ED3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703" y="2612045"/>
                <a:ext cx="146495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ộp Văn bản 8">
                <a:extLst>
                  <a:ext uri="{FF2B5EF4-FFF2-40B4-BE49-F238E27FC236}">
                    <a16:creationId xmlns:a16="http://schemas.microsoft.com/office/drawing/2014/main" id="{0D3F3A8B-2533-747C-C58F-B5571F7365C9}"/>
                  </a:ext>
                </a:extLst>
              </p:cNvPr>
              <p:cNvSpPr txBox="1"/>
              <p:nvPr/>
            </p:nvSpPr>
            <p:spPr>
              <a:xfrm>
                <a:off x="3540935" y="1811019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Hộp Văn bản 8">
                <a:extLst>
                  <a:ext uri="{FF2B5EF4-FFF2-40B4-BE49-F238E27FC236}">
                    <a16:creationId xmlns:a16="http://schemas.microsoft.com/office/drawing/2014/main" id="{0D3F3A8B-2533-747C-C58F-B5571F736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0935" y="1811019"/>
                <a:ext cx="1464953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ộp Văn bản 9">
                <a:extLst>
                  <a:ext uri="{FF2B5EF4-FFF2-40B4-BE49-F238E27FC236}">
                    <a16:creationId xmlns:a16="http://schemas.microsoft.com/office/drawing/2014/main" id="{9387C0B5-09E3-E0E1-1740-14A0D49663B4}"/>
                  </a:ext>
                </a:extLst>
              </p:cNvPr>
              <p:cNvSpPr txBox="1"/>
              <p:nvPr/>
            </p:nvSpPr>
            <p:spPr>
              <a:xfrm>
                <a:off x="3542509" y="2612045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9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Hộp Văn bản 9">
                <a:extLst>
                  <a:ext uri="{FF2B5EF4-FFF2-40B4-BE49-F238E27FC236}">
                    <a16:creationId xmlns:a16="http://schemas.microsoft.com/office/drawing/2014/main" id="{9387C0B5-09E3-E0E1-1740-14A0D4966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509" y="2612045"/>
                <a:ext cx="1464953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ộp Văn bản 11">
                <a:extLst>
                  <a:ext uri="{FF2B5EF4-FFF2-40B4-BE49-F238E27FC236}">
                    <a16:creationId xmlns:a16="http://schemas.microsoft.com/office/drawing/2014/main" id="{78514974-C66E-B932-18D4-F13229EFAB0C}"/>
                  </a:ext>
                </a:extLst>
              </p:cNvPr>
              <p:cNvSpPr txBox="1"/>
              <p:nvPr/>
            </p:nvSpPr>
            <p:spPr>
              <a:xfrm>
                <a:off x="6240963" y="1811019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Hộp Văn bản 11">
                <a:extLst>
                  <a:ext uri="{FF2B5EF4-FFF2-40B4-BE49-F238E27FC236}">
                    <a16:creationId xmlns:a16="http://schemas.microsoft.com/office/drawing/2014/main" id="{78514974-C66E-B932-18D4-F13229EFA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963" y="1811019"/>
                <a:ext cx="1464953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ộp Văn bản 12">
                <a:extLst>
                  <a:ext uri="{FF2B5EF4-FFF2-40B4-BE49-F238E27FC236}">
                    <a16:creationId xmlns:a16="http://schemas.microsoft.com/office/drawing/2014/main" id="{F028C4D3-CC26-ECA9-A1C2-93E8AB09A36B}"/>
                  </a:ext>
                </a:extLst>
              </p:cNvPr>
              <p:cNvSpPr txBox="1"/>
              <p:nvPr/>
            </p:nvSpPr>
            <p:spPr>
              <a:xfrm>
                <a:off x="6238902" y="2617599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Hộp Văn bản 12">
                <a:extLst>
                  <a:ext uri="{FF2B5EF4-FFF2-40B4-BE49-F238E27FC236}">
                    <a16:creationId xmlns:a16="http://schemas.microsoft.com/office/drawing/2014/main" id="{F028C4D3-CC26-ECA9-A1C2-93E8AB09A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902" y="2617599"/>
                <a:ext cx="1464953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ộp Văn bản 14">
                <a:extLst>
                  <a:ext uri="{FF2B5EF4-FFF2-40B4-BE49-F238E27FC236}">
                    <a16:creationId xmlns:a16="http://schemas.microsoft.com/office/drawing/2014/main" id="{582D23EE-26A5-F3E8-A55F-9F2F5C7255F9}"/>
                  </a:ext>
                </a:extLst>
              </p:cNvPr>
              <p:cNvSpPr txBox="1"/>
              <p:nvPr/>
            </p:nvSpPr>
            <p:spPr>
              <a:xfrm>
                <a:off x="9103248" y="1818163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Hộp Văn bản 14">
                <a:extLst>
                  <a:ext uri="{FF2B5EF4-FFF2-40B4-BE49-F238E27FC236}">
                    <a16:creationId xmlns:a16="http://schemas.microsoft.com/office/drawing/2014/main" id="{582D23EE-26A5-F3E8-A55F-9F2F5C725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248" y="1818163"/>
                <a:ext cx="1464953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ộp Văn bản 15">
                <a:extLst>
                  <a:ext uri="{FF2B5EF4-FFF2-40B4-BE49-F238E27FC236}">
                    <a16:creationId xmlns:a16="http://schemas.microsoft.com/office/drawing/2014/main" id="{C1793A68-5D2E-1A45-B4CC-14C82F17A1A1}"/>
                  </a:ext>
                </a:extLst>
              </p:cNvPr>
              <p:cNvSpPr txBox="1"/>
              <p:nvPr/>
            </p:nvSpPr>
            <p:spPr>
              <a:xfrm>
                <a:off x="9093873" y="2612045"/>
                <a:ext cx="146495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1" name="Hộp Văn bản 15">
                <a:extLst>
                  <a:ext uri="{FF2B5EF4-FFF2-40B4-BE49-F238E27FC236}">
                    <a16:creationId xmlns:a16="http://schemas.microsoft.com/office/drawing/2014/main" id="{C1793A68-5D2E-1A45-B4CC-14C82F17A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873" y="2612045"/>
                <a:ext cx="1464953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17">
                <a:extLst>
                  <a:ext uri="{FF2B5EF4-FFF2-40B4-BE49-F238E27FC236}">
                    <a16:creationId xmlns:a16="http://schemas.microsoft.com/office/drawing/2014/main" id="{9ACB45FC-3852-276A-056C-2B4B4872630F}"/>
                  </a:ext>
                </a:extLst>
              </p:cNvPr>
              <p:cNvSpPr txBox="1"/>
              <p:nvPr/>
            </p:nvSpPr>
            <p:spPr>
              <a:xfrm>
                <a:off x="2412742" y="1814786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4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4" name="Hộp Văn bản 17">
                <a:extLst>
                  <a:ext uri="{FF2B5EF4-FFF2-40B4-BE49-F238E27FC236}">
                    <a16:creationId xmlns:a16="http://schemas.microsoft.com/office/drawing/2014/main" id="{9ACB45FC-3852-276A-056C-2B4B48726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742" y="1814786"/>
                <a:ext cx="341440" cy="4924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ộp Văn bản 18">
                <a:extLst>
                  <a:ext uri="{FF2B5EF4-FFF2-40B4-BE49-F238E27FC236}">
                    <a16:creationId xmlns:a16="http://schemas.microsoft.com/office/drawing/2014/main" id="{25950F21-18E5-C36E-6A84-E3E2ECF4CC5D}"/>
                  </a:ext>
                </a:extLst>
              </p:cNvPr>
              <p:cNvSpPr txBox="1"/>
              <p:nvPr/>
            </p:nvSpPr>
            <p:spPr>
              <a:xfrm>
                <a:off x="2401513" y="2612045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4</m:t>
                      </m:r>
                    </m:oMath>
                  </m:oMathPara>
                </a14:m>
                <a:endParaRPr lang="en-US" sz="3200" i="1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5" name="Hộp Văn bản 18">
                <a:extLst>
                  <a:ext uri="{FF2B5EF4-FFF2-40B4-BE49-F238E27FC236}">
                    <a16:creationId xmlns:a16="http://schemas.microsoft.com/office/drawing/2014/main" id="{25950F21-18E5-C36E-6A84-E3E2ECF4C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1513" y="2612045"/>
                <a:ext cx="341440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Hộp Văn bản 20">
                <a:extLst>
                  <a:ext uri="{FF2B5EF4-FFF2-40B4-BE49-F238E27FC236}">
                    <a16:creationId xmlns:a16="http://schemas.microsoft.com/office/drawing/2014/main" id="{F8604FF9-8FBC-4421-C74F-32ED5F06B15E}"/>
                  </a:ext>
                </a:extLst>
              </p:cNvPr>
              <p:cNvSpPr txBox="1"/>
              <p:nvPr/>
            </p:nvSpPr>
            <p:spPr>
              <a:xfrm>
                <a:off x="4969696" y="1811019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9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8" name="Hộp Văn bản 20">
                <a:extLst>
                  <a:ext uri="{FF2B5EF4-FFF2-40B4-BE49-F238E27FC236}">
                    <a16:creationId xmlns:a16="http://schemas.microsoft.com/office/drawing/2014/main" id="{F8604FF9-8FBC-4421-C74F-32ED5F06B1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9696" y="1811019"/>
                <a:ext cx="341440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Hộp Văn bản 21">
                <a:extLst>
                  <a:ext uri="{FF2B5EF4-FFF2-40B4-BE49-F238E27FC236}">
                    <a16:creationId xmlns:a16="http://schemas.microsoft.com/office/drawing/2014/main" id="{B490A8AB-E287-A86E-C769-55588DA4B804}"/>
                  </a:ext>
                </a:extLst>
              </p:cNvPr>
              <p:cNvSpPr txBox="1"/>
              <p:nvPr/>
            </p:nvSpPr>
            <p:spPr>
              <a:xfrm>
                <a:off x="4943749" y="2612045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9</m:t>
                      </m:r>
                    </m:oMath>
                  </m:oMathPara>
                </a14:m>
                <a:endParaRPr lang="en-US" sz="3200" i="1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9" name="Hộp Văn bản 21">
                <a:extLst>
                  <a:ext uri="{FF2B5EF4-FFF2-40B4-BE49-F238E27FC236}">
                    <a16:creationId xmlns:a16="http://schemas.microsoft.com/office/drawing/2014/main" id="{B490A8AB-E287-A86E-C769-55588DA4B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749" y="2612045"/>
                <a:ext cx="341440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Hộp Văn bản 23">
                <a:extLst>
                  <a:ext uri="{FF2B5EF4-FFF2-40B4-BE49-F238E27FC236}">
                    <a16:creationId xmlns:a16="http://schemas.microsoft.com/office/drawing/2014/main" id="{8384545E-3BE9-857F-58AF-1EDD3069F124}"/>
                  </a:ext>
                </a:extLst>
              </p:cNvPr>
              <p:cNvSpPr txBox="1"/>
              <p:nvPr/>
            </p:nvSpPr>
            <p:spPr>
              <a:xfrm>
                <a:off x="7665086" y="1818163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>
                  <a:defRPr sz="3200">
                    <a:solidFill>
                      <a:srgbClr val="FF0000"/>
                    </a:solidFill>
                    <a:latin typeface="UTM Avo" panose="0204060305050602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/>
                        <m:t>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Hộp Văn bản 23">
                <a:extLst>
                  <a:ext uri="{FF2B5EF4-FFF2-40B4-BE49-F238E27FC236}">
                    <a16:creationId xmlns:a16="http://schemas.microsoft.com/office/drawing/2014/main" id="{8384545E-3BE9-857F-58AF-1EDD3069F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5086" y="1818163"/>
                <a:ext cx="341440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ộp Văn bản 24">
                <a:extLst>
                  <a:ext uri="{FF2B5EF4-FFF2-40B4-BE49-F238E27FC236}">
                    <a16:creationId xmlns:a16="http://schemas.microsoft.com/office/drawing/2014/main" id="{7ADBBD44-8F48-8D4C-25D3-0FECBAE01FDE}"/>
                  </a:ext>
                </a:extLst>
              </p:cNvPr>
              <p:cNvSpPr txBox="1"/>
              <p:nvPr/>
            </p:nvSpPr>
            <p:spPr>
              <a:xfrm>
                <a:off x="7719174" y="2612045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7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1" name="Hộp Văn bản 24">
                <a:extLst>
                  <a:ext uri="{FF2B5EF4-FFF2-40B4-BE49-F238E27FC236}">
                    <a16:creationId xmlns:a16="http://schemas.microsoft.com/office/drawing/2014/main" id="{7ADBBD44-8F48-8D4C-25D3-0FECBAE01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174" y="2612045"/>
                <a:ext cx="341440" cy="49244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Hộp Văn bản 26">
                <a:extLst>
                  <a:ext uri="{FF2B5EF4-FFF2-40B4-BE49-F238E27FC236}">
                    <a16:creationId xmlns:a16="http://schemas.microsoft.com/office/drawing/2014/main" id="{3B1B8D38-C6E2-440B-5777-F3E3F9251F11}"/>
                  </a:ext>
                </a:extLst>
              </p:cNvPr>
              <p:cNvSpPr txBox="1"/>
              <p:nvPr/>
            </p:nvSpPr>
            <p:spPr>
              <a:xfrm>
                <a:off x="10545976" y="1811019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5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2" name="Hộp Văn bản 26">
                <a:extLst>
                  <a:ext uri="{FF2B5EF4-FFF2-40B4-BE49-F238E27FC236}">
                    <a16:creationId xmlns:a16="http://schemas.microsoft.com/office/drawing/2014/main" id="{3B1B8D38-C6E2-440B-5777-F3E3F9251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5976" y="1811019"/>
                <a:ext cx="341440" cy="4924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Hộp Văn bản 27">
                <a:extLst>
                  <a:ext uri="{FF2B5EF4-FFF2-40B4-BE49-F238E27FC236}">
                    <a16:creationId xmlns:a16="http://schemas.microsoft.com/office/drawing/2014/main" id="{1DE7C877-A364-C544-6F1D-D3D3606BA394}"/>
                  </a:ext>
                </a:extLst>
              </p:cNvPr>
              <p:cNvSpPr txBox="1"/>
              <p:nvPr/>
            </p:nvSpPr>
            <p:spPr>
              <a:xfrm>
                <a:off x="10545414" y="2612045"/>
                <a:ext cx="34144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>
                          <a:solidFill>
                            <a:srgbClr val="FF0000"/>
                          </a:solidFill>
                          <a:latin typeface="UTM Avo" panose="02040603050506020204" pitchFamily="18" charset="0"/>
                        </a:rPr>
                        <m:t>5</m:t>
                      </m:r>
                    </m:oMath>
                  </m:oMathPara>
                </a14:m>
                <a:endParaRPr lang="en-US" sz="3200" i="1" dirty="0">
                  <a:solidFill>
                    <a:srgbClr val="FF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3" name="Hộp Văn bản 27">
                <a:extLst>
                  <a:ext uri="{FF2B5EF4-FFF2-40B4-BE49-F238E27FC236}">
                    <a16:creationId xmlns:a16="http://schemas.microsoft.com/office/drawing/2014/main" id="{1DE7C877-A364-C544-6F1D-D3D3606BA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5414" y="2612045"/>
                <a:ext cx="341440" cy="4924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Mũi tên: Phải 35">
            <a:extLst>
              <a:ext uri="{FF2B5EF4-FFF2-40B4-BE49-F238E27FC236}">
                <a16:creationId xmlns:a16="http://schemas.microsoft.com/office/drawing/2014/main" id="{67CA4869-48A4-8DE2-7560-C21EC4439EB5}"/>
              </a:ext>
            </a:extLst>
          </p:cNvPr>
          <p:cNvSpPr/>
          <p:nvPr/>
        </p:nvSpPr>
        <p:spPr>
          <a:xfrm>
            <a:off x="719666" y="3584225"/>
            <a:ext cx="516923" cy="3997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Hộp Văn bản 36">
            <a:extLst>
              <a:ext uri="{FF2B5EF4-FFF2-40B4-BE49-F238E27FC236}">
                <a16:creationId xmlns:a16="http://schemas.microsoft.com/office/drawing/2014/main" id="{5BC12940-3180-B524-1A80-3E9294BBB9A3}"/>
              </a:ext>
            </a:extLst>
          </p:cNvPr>
          <p:cNvSpPr txBox="1"/>
          <p:nvPr/>
        </p:nvSpPr>
        <p:spPr>
          <a:xfrm>
            <a:off x="1470617" y="3416163"/>
            <a:ext cx="8355732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</a:rPr>
              <a:t>Số nào nhân với 1 cũng có kết quả bằng chính số đó.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34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8" grpId="0"/>
      <p:bldP spid="19" grpId="0"/>
      <p:bldP spid="20" grpId="0"/>
      <p:bldP spid="21" grpId="0"/>
      <p:bldP spid="22" grpId="0"/>
      <p:bldP spid="25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684EB92E-8290-6AEC-AEBF-ADD18DECAD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736" t="51111" r="13283" b="4148"/>
          <a:stretch/>
        </p:blipFill>
        <p:spPr>
          <a:xfrm>
            <a:off x="1920241" y="2926080"/>
            <a:ext cx="8341360" cy="3068320"/>
          </a:xfrm>
          <a:prstGeom prst="rect">
            <a:avLst/>
          </a:prstGeom>
        </p:spPr>
      </p:pic>
      <p:sp>
        <p:nvSpPr>
          <p:cNvPr id="44" name="Bong bóng Ý nghĩ: Hình đám mây 6">
            <a:extLst>
              <a:ext uri="{FF2B5EF4-FFF2-40B4-BE49-F238E27FC236}">
                <a16:creationId xmlns:a16="http://schemas.microsoft.com/office/drawing/2014/main" id="{50628CD0-714E-EF4C-3464-183258F5C8AA}"/>
              </a:ext>
            </a:extLst>
          </p:cNvPr>
          <p:cNvSpPr/>
          <p:nvPr/>
        </p:nvSpPr>
        <p:spPr>
          <a:xfrm>
            <a:off x="3131337" y="861800"/>
            <a:ext cx="5972023" cy="2043960"/>
          </a:xfrm>
          <a:prstGeom prst="cloudCallout">
            <a:avLst>
              <a:gd name="adj1" fmla="val -51116"/>
              <a:gd name="adj2" fmla="val 39635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Lấy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ví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dụ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tương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rồi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chia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sẻ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3412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04954" y="881611"/>
            <a:ext cx="8028326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Đọc nội dung sau và thảo luận với bạn: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95AB33-623C-CAE4-3B7B-EB1165B786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57" t="16380" r="12298" b="32273"/>
          <a:stretch/>
        </p:blipFill>
        <p:spPr>
          <a:xfrm>
            <a:off x="2454442" y="1752002"/>
            <a:ext cx="7113070" cy="352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0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04954" y="881611"/>
            <a:ext cx="8028326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Đọc nội dung sau và thảo luận với bạn: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" name="Bong bóng Ý nghĩ: Hình đám mây 13">
            <a:extLst>
              <a:ext uri="{FF2B5EF4-FFF2-40B4-BE49-F238E27FC236}">
                <a16:creationId xmlns:a16="http://schemas.microsoft.com/office/drawing/2014/main" id="{2371CB94-9145-48F7-F2C8-ACD7EA5FADB5}"/>
              </a:ext>
            </a:extLst>
          </p:cNvPr>
          <p:cNvSpPr/>
          <p:nvPr/>
        </p:nvSpPr>
        <p:spPr>
          <a:xfrm>
            <a:off x="946447" y="1847082"/>
            <a:ext cx="3316738" cy="1571359"/>
          </a:xfrm>
          <a:prstGeom prst="cloudCallout">
            <a:avLst>
              <a:gd name="adj1" fmla="val 69710"/>
              <a:gd name="adj2" fmla="val -22643"/>
            </a:avLst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Ví</a:t>
            </a:r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UTM Avo" panose="02040603050506020204" pitchFamily="18" charset="0"/>
              </a:rPr>
              <a:t>dụ</a:t>
            </a:r>
            <a:endParaRPr lang="en-US" sz="3200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220">
                <a:extLst>
                  <a:ext uri="{FF2B5EF4-FFF2-40B4-BE49-F238E27FC236}">
                    <a16:creationId xmlns:a16="http://schemas.microsoft.com/office/drawing/2014/main" id="{FE4B6D9C-B276-0E8E-0879-E683FA5DCD92}"/>
                  </a:ext>
                </a:extLst>
              </p:cNvPr>
              <p:cNvSpPr txBox="1"/>
              <p:nvPr/>
            </p:nvSpPr>
            <p:spPr>
              <a:xfrm>
                <a:off x="5739827" y="1764950"/>
                <a:ext cx="1806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4" name="Hộp Văn bản 220">
                <a:extLst>
                  <a:ext uri="{FF2B5EF4-FFF2-40B4-BE49-F238E27FC236}">
                    <a16:creationId xmlns:a16="http://schemas.microsoft.com/office/drawing/2014/main" id="{FE4B6D9C-B276-0E8E-0879-E683FA5DC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827" y="1764950"/>
                <a:ext cx="1806585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222">
                <a:extLst>
                  <a:ext uri="{FF2B5EF4-FFF2-40B4-BE49-F238E27FC236}">
                    <a16:creationId xmlns:a16="http://schemas.microsoft.com/office/drawing/2014/main" id="{7AA0D32F-0034-3CBE-97E8-C9CB1607DD9F}"/>
                  </a:ext>
                </a:extLst>
              </p:cNvPr>
              <p:cNvSpPr txBox="1"/>
              <p:nvPr/>
            </p:nvSpPr>
            <p:spPr>
              <a:xfrm>
                <a:off x="8508594" y="1762019"/>
                <a:ext cx="1806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5" name="Hộp Văn bản 222">
                <a:extLst>
                  <a:ext uri="{FF2B5EF4-FFF2-40B4-BE49-F238E27FC236}">
                    <a16:creationId xmlns:a16="http://schemas.microsoft.com/office/drawing/2014/main" id="{7AA0D32F-0034-3CBE-97E8-C9CB1607D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594" y="1762019"/>
                <a:ext cx="1806585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ộp Văn bản 224">
                <a:extLst>
                  <a:ext uri="{FF2B5EF4-FFF2-40B4-BE49-F238E27FC236}">
                    <a16:creationId xmlns:a16="http://schemas.microsoft.com/office/drawing/2014/main" id="{14A8EFB9-D9E7-1CB8-C560-1D2A7C7179BE}"/>
                  </a:ext>
                </a:extLst>
              </p:cNvPr>
              <p:cNvSpPr txBox="1"/>
              <p:nvPr/>
            </p:nvSpPr>
            <p:spPr>
              <a:xfrm>
                <a:off x="5726231" y="2742997"/>
                <a:ext cx="1806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6" name="Hộp Văn bản 224">
                <a:extLst>
                  <a:ext uri="{FF2B5EF4-FFF2-40B4-BE49-F238E27FC236}">
                    <a16:creationId xmlns:a16="http://schemas.microsoft.com/office/drawing/2014/main" id="{14A8EFB9-D9E7-1CB8-C560-1D2A7C717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231" y="2742997"/>
                <a:ext cx="1806585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ộp Văn bản 226">
                <a:extLst>
                  <a:ext uri="{FF2B5EF4-FFF2-40B4-BE49-F238E27FC236}">
                    <a16:creationId xmlns:a16="http://schemas.microsoft.com/office/drawing/2014/main" id="{A0FB1679-0BB7-C65C-BE4F-9655EA6D987B}"/>
                  </a:ext>
                </a:extLst>
              </p:cNvPr>
              <p:cNvSpPr txBox="1"/>
              <p:nvPr/>
            </p:nvSpPr>
            <p:spPr>
              <a:xfrm>
                <a:off x="8508594" y="2698481"/>
                <a:ext cx="1806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b="0" i="0" smtClean="0">
                          <a:latin typeface="UTM Avo" panose="0204060305050602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Hộp Văn bản 226">
                <a:extLst>
                  <a:ext uri="{FF2B5EF4-FFF2-40B4-BE49-F238E27FC236}">
                    <a16:creationId xmlns:a16="http://schemas.microsoft.com/office/drawing/2014/main" id="{A0FB1679-0BB7-C65C-BE4F-9655EA6D9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594" y="2698481"/>
                <a:ext cx="1806585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239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77400" y="54102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409F73-3CE2-3217-BF1C-ACF377506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60629" y="985854"/>
            <a:ext cx="2680018" cy="2356059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53200" y="1300164"/>
            <a:ext cx="1462088" cy="1824036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31387" y="5476958"/>
            <a:ext cx="1812470" cy="1642551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02198" y="5211368"/>
            <a:ext cx="1415991" cy="962874"/>
          </a:xfrm>
          <a:prstGeom prst="rect">
            <a:avLst/>
          </a:prstGeom>
        </p:spPr>
      </p:pic>
      <p:pic>
        <p:nvPicPr>
          <p:cNvPr id="13" name="Picture 12" descr="41de1940fddd4979ee9c546aa68145dc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942818" y="4899849"/>
            <a:ext cx="1585911" cy="1585911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0827" y="5649515"/>
            <a:ext cx="1585911" cy="1189433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pic>
        <p:nvPicPr>
          <p:cNvPr id="17" name="Picture 16">
            <a:hlinkClick r:id="rId19" action="ppaction://hlinksldjump"/>
            <a:extLst>
              <a:ext uri="{FF2B5EF4-FFF2-40B4-BE49-F238E27FC236}">
                <a16:creationId xmlns:a16="http://schemas.microsoft.com/office/drawing/2014/main" id="{5BEA567B-D3B6-2844-74CC-802F2D411E6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20629" y="5753401"/>
            <a:ext cx="1366108" cy="1366108"/>
          </a:xfrm>
          <a:prstGeom prst="rect">
            <a:avLst/>
          </a:prstGeom>
        </p:spPr>
      </p:pic>
      <p:pic>
        <p:nvPicPr>
          <p:cNvPr id="19" name="Picture 18">
            <a:hlinkClick r:id="rId21" action="ppaction://hlinksldjump"/>
            <a:extLst>
              <a:ext uri="{FF2B5EF4-FFF2-40B4-BE49-F238E27FC236}">
                <a16:creationId xmlns:a16="http://schemas.microsoft.com/office/drawing/2014/main" id="{F8BE64E1-CDAE-1099-B2B4-9BD3FCB2283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99551" y="5484038"/>
            <a:ext cx="1642551" cy="1642551"/>
          </a:xfrm>
          <a:prstGeom prst="rect">
            <a:avLst/>
          </a:prstGeom>
        </p:spPr>
      </p:pic>
      <p:pic>
        <p:nvPicPr>
          <p:cNvPr id="21" name="Picture 20">
            <a:hlinkClick r:id="rId23" action="ppaction://hlinksldjump"/>
            <a:extLst>
              <a:ext uri="{FF2B5EF4-FFF2-40B4-BE49-F238E27FC236}">
                <a16:creationId xmlns:a16="http://schemas.microsoft.com/office/drawing/2014/main" id="{0A32D065-802A-7AA6-51B7-FA1304A6DA3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19011" y="5082707"/>
            <a:ext cx="1403053" cy="1403053"/>
          </a:xfrm>
          <a:prstGeom prst="rect">
            <a:avLst/>
          </a:prstGeom>
        </p:spPr>
      </p:pic>
      <p:pic>
        <p:nvPicPr>
          <p:cNvPr id="23" name="Picture 22">
            <a:hlinkClick r:id="rId25" action="ppaction://hlinksldjump"/>
            <a:extLst>
              <a:ext uri="{FF2B5EF4-FFF2-40B4-BE49-F238E27FC236}">
                <a16:creationId xmlns:a16="http://schemas.microsoft.com/office/drawing/2014/main" id="{454BCF74-FE99-2196-BF7D-908367AA429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398146" y="5200653"/>
            <a:ext cx="1585911" cy="1585911"/>
          </a:xfrm>
          <a:prstGeom prst="rect">
            <a:avLst/>
          </a:prstGeom>
        </p:spPr>
      </p:pic>
      <p:pic>
        <p:nvPicPr>
          <p:cNvPr id="2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67F458B0-062F-1906-81C3-A2F212348D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866900" y="4876800"/>
            <a:ext cx="609600" cy="609600"/>
          </a:xfrm>
          <a:prstGeom prst="rect">
            <a:avLst/>
          </a:prstGeom>
        </p:spPr>
      </p:pic>
      <p:pic>
        <p:nvPicPr>
          <p:cNvPr id="2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B43BE62-2708-261F-4F8A-25F7FDE03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689520" y="3949701"/>
            <a:ext cx="609600" cy="609600"/>
          </a:xfrm>
          <a:prstGeom prst="rect">
            <a:avLst/>
          </a:prstGeom>
        </p:spPr>
      </p:pic>
      <p:pic>
        <p:nvPicPr>
          <p:cNvPr id="2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02B462F6-09CE-E460-02FA-46E2BA1F5E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714500" y="5029200"/>
            <a:ext cx="609600" cy="609600"/>
          </a:xfrm>
          <a:prstGeom prst="rect">
            <a:avLst/>
          </a:prstGeom>
        </p:spPr>
      </p:pic>
      <p:pic>
        <p:nvPicPr>
          <p:cNvPr id="2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448318F-701E-4A71-19F1-0417F0A876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1537120" y="4102101"/>
            <a:ext cx="609600" cy="609600"/>
          </a:xfrm>
          <a:prstGeom prst="rect">
            <a:avLst/>
          </a:prstGeom>
        </p:spPr>
      </p:pic>
      <p:sp>
        <p:nvSpPr>
          <p:cNvPr id="16" name="Arrow: Right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33F4FA-424B-9419-98A7-A0764726004C}"/>
              </a:ext>
            </a:extLst>
          </p:cNvPr>
          <p:cNvSpPr/>
          <p:nvPr/>
        </p:nvSpPr>
        <p:spPr>
          <a:xfrm>
            <a:off x="10262938" y="169195"/>
            <a:ext cx="1701664" cy="6858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UTM Avo" panose="02040603050506020204" pitchFamily="18" charset="0"/>
              </a:rPr>
              <a:t>Phần tiếp theo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9848E65-6F7C-3EB4-7478-26B876DC075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33333E-6 L 0.328 -0.529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-2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0.23516 -0.4217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58" y="-2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0.1 -0.5203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-2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-0.13007 -0.4280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" y="-2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-0.03008 -0.5069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2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72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48148E-6 L -0.26888 -0.46435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51" y="-2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172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-0.39779 -0.54468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-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172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-0.51159 -0.46551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86" y="-2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17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7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9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7DAA081-D5B8-40F7-D402-D2ECFFB675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7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3" name="Picture 2" descr="disney-jake-and-the-neverland-pirates-clip-art-images--29662.gif">
            <a:hlinkClick r:id="rId11" action="ppaction://hlinksldjump"/>
            <a:extLst>
              <a:ext uri="{FF2B5EF4-FFF2-40B4-BE49-F238E27FC236}">
                <a16:creationId xmlns:a16="http://schemas.microsoft.com/office/drawing/2014/main" id="{02BA432F-EAF8-2E7C-C4A0-FEE3F7384F3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42148D-D750-F5EA-E599-53DADA736B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781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9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3" name="Picture 2" descr="disney-jake-and-the-neverland-pirates-clip-art-images--29662.gif">
            <a:hlinkClick r:id="rId11" action="ppaction://hlinksldjump"/>
            <a:extLst>
              <a:ext uri="{FF2B5EF4-FFF2-40B4-BE49-F238E27FC236}">
                <a16:creationId xmlns:a16="http://schemas.microsoft.com/office/drawing/2014/main" id="{ECC6FB46-1695-265A-8724-BF536300E8AF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D9CE6C-196F-BB36-F31E-4933E54797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4102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9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3" name="Picture 2" descr="disney-jake-and-the-neverland-pirates-clip-art-images--29662.gif">
            <a:hlinkClick r:id="rId11" action="ppaction://hlinksldjump"/>
            <a:extLst>
              <a:ext uri="{FF2B5EF4-FFF2-40B4-BE49-F238E27FC236}">
                <a16:creationId xmlns:a16="http://schemas.microsoft.com/office/drawing/2014/main" id="{5C62CE72-1A52-F775-4109-D2BF321D8153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2325BA-E298-B1A4-A613-30034398DC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736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5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3" name="Picture 2" descr="disney-jake-and-the-neverland-pirates-clip-art-images--29662.gif">
            <a:hlinkClick r:id="rId11" action="ppaction://hlinksldjump"/>
            <a:extLst>
              <a:ext uri="{FF2B5EF4-FFF2-40B4-BE49-F238E27FC236}">
                <a16:creationId xmlns:a16="http://schemas.microsoft.com/office/drawing/2014/main" id="{B6B57572-9639-E5F4-B055-D481A3933307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6ECC0B-2BDE-53BF-4B11-35E43F1EDB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2925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5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3" name="Picture 2" descr="disney-jake-and-the-neverland-pirates-clip-art-images--29662.gif">
            <a:hlinkClick r:id="rId11" action="ppaction://hlinksldjump"/>
            <a:extLst>
              <a:ext uri="{FF2B5EF4-FFF2-40B4-BE49-F238E27FC236}">
                <a16:creationId xmlns:a16="http://schemas.microsoft.com/office/drawing/2014/main" id="{F836363A-C1F5-1FD7-6759-1B7395D1285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B233F9-1904-1A3B-92D2-E543DD5825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5972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1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3" name="Picture 2" descr="disney-jake-and-the-neverland-pirates-clip-art-images--29662.gif">
            <a:hlinkClick r:id="rId11" action="ppaction://hlinksldjump"/>
            <a:extLst>
              <a:ext uri="{FF2B5EF4-FFF2-40B4-BE49-F238E27FC236}">
                <a16:creationId xmlns:a16="http://schemas.microsoft.com/office/drawing/2014/main" id="{61ED959C-362D-A535-B9C0-4859BF1188E4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1D09B0-5BE6-1339-CB1F-AC90B1EFA1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1491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isney-jake-and-the-neverland-pirates-clip-art-images--29681.gif"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788429"/>
            <a:ext cx="2286000" cy="32980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413000" y="228600"/>
            <a:ext cx="5333999" cy="2349527"/>
            <a:chOff x="1888703" y="196228"/>
            <a:chExt cx="4020309" cy="234952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34952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/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1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:r>
                    <a:rPr kumimoji="0" lang="en-US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0</a:t>
                  </a:r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vi-VN" sz="7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a14:m>
                  <a:r>
                    <a:rPr kumimoji="0" lang="vi-VN" sz="7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+mn-ea"/>
                      <a:cs typeface="+mn-cs"/>
                    </a:rPr>
                    <a:t> ?</a:t>
                  </a:r>
                  <a:endParaRPr kumimoji="0" lang="en-US" sz="7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7A96E56-AB96-BDA7-A466-B7FC202BEA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5012" y="424828"/>
                  <a:ext cx="3331114" cy="1200329"/>
                </a:xfrm>
                <a:prstGeom prst="rect">
                  <a:avLst/>
                </a:prstGeom>
                <a:blipFill>
                  <a:blip r:embed="rId8"/>
                  <a:stretch>
                    <a:fillRect l="-6759" t="-21320" r="-6483" b="-3908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029200" y="2895600"/>
            <a:ext cx="3886200" cy="1981199"/>
            <a:chOff x="4869992" y="2968399"/>
            <a:chExt cx="3105114" cy="2097360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4869992" y="2968399"/>
              <a:ext cx="3105114" cy="209736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35299" y="3165028"/>
              <a:ext cx="2054855" cy="153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0</a:t>
              </a:r>
            </a:p>
          </p:txBody>
        </p:sp>
      </p:grpSp>
      <p:pic>
        <p:nvPicPr>
          <p:cNvPr id="4" name="Picture 3" descr="disney-jake-and-the-neverland-pirates-clip-art-images--29662.gif">
            <a:hlinkClick r:id="rId11" action="ppaction://hlinksldjump"/>
            <a:extLst>
              <a:ext uri="{FF2B5EF4-FFF2-40B4-BE49-F238E27FC236}">
                <a16:creationId xmlns:a16="http://schemas.microsoft.com/office/drawing/2014/main" id="{932D8555-BA87-F0F7-3FFD-D1FE09E8984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5800" y="2743200"/>
            <a:ext cx="2838450" cy="35623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16B0C82-91F8-1575-3707-0F6ECA8653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2069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ình chữ nhật: Góc Tròn 7">
            <a:extLst>
              <a:ext uri="{FF2B5EF4-FFF2-40B4-BE49-F238E27FC236}">
                <a16:creationId xmlns:a16="http://schemas.microsoft.com/office/drawing/2014/main" id="{46480047-D078-A794-B3C2-4ED88B53B464}"/>
              </a:ext>
            </a:extLst>
          </p:cNvPr>
          <p:cNvSpPr/>
          <p:nvPr/>
        </p:nvSpPr>
        <p:spPr>
          <a:xfrm>
            <a:off x="2821206" y="1740862"/>
            <a:ext cx="6216915" cy="10600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Lấy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ví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dụ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tương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rồi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chia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sẻ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8" name="Google Shape;3031;p52">
            <a:extLst>
              <a:ext uri="{FF2B5EF4-FFF2-40B4-BE49-F238E27FC236}">
                <a16:creationId xmlns:a16="http://schemas.microsoft.com/office/drawing/2014/main" id="{065771C8-44C0-7ADB-9755-4B8A37E01551}"/>
              </a:ext>
            </a:extLst>
          </p:cNvPr>
          <p:cNvSpPr/>
          <p:nvPr/>
        </p:nvSpPr>
        <p:spPr>
          <a:xfrm>
            <a:off x="3414569" y="1234759"/>
            <a:ext cx="4916119" cy="719304"/>
          </a:xfrm>
          <a:custGeom>
            <a:avLst/>
            <a:gdLst/>
            <a:ahLst/>
            <a:cxnLst/>
            <a:rect l="l" t="t" r="r" b="b"/>
            <a:pathLst>
              <a:path w="33480" h="5576" extrusionOk="0">
                <a:moveTo>
                  <a:pt x="28906" y="0"/>
                </a:moveTo>
                <a:cubicBezTo>
                  <a:pt x="24649" y="0"/>
                  <a:pt x="18672" y="60"/>
                  <a:pt x="16760" y="76"/>
                </a:cubicBezTo>
                <a:cubicBezTo>
                  <a:pt x="16562" y="77"/>
                  <a:pt x="16313" y="78"/>
                  <a:pt x="16021" y="78"/>
                </a:cubicBezTo>
                <a:cubicBezTo>
                  <a:pt x="14584" y="78"/>
                  <a:pt x="12105" y="64"/>
                  <a:pt x="9571" y="64"/>
                </a:cubicBezTo>
                <a:cubicBezTo>
                  <a:pt x="6228" y="64"/>
                  <a:pt x="2789" y="88"/>
                  <a:pt x="1518" y="203"/>
                </a:cubicBezTo>
                <a:cubicBezTo>
                  <a:pt x="1172" y="186"/>
                  <a:pt x="821" y="164"/>
                  <a:pt x="474" y="164"/>
                </a:cubicBezTo>
                <a:cubicBezTo>
                  <a:pt x="185" y="164"/>
                  <a:pt x="1" y="493"/>
                  <a:pt x="146" y="734"/>
                </a:cubicBezTo>
                <a:cubicBezTo>
                  <a:pt x="422" y="1172"/>
                  <a:pt x="694" y="1589"/>
                  <a:pt x="1005" y="1993"/>
                </a:cubicBezTo>
                <a:cubicBezTo>
                  <a:pt x="1150" y="2177"/>
                  <a:pt x="1299" y="2357"/>
                  <a:pt x="1461" y="2541"/>
                </a:cubicBezTo>
                <a:cubicBezTo>
                  <a:pt x="1589" y="2686"/>
                  <a:pt x="1773" y="2835"/>
                  <a:pt x="1900" y="2997"/>
                </a:cubicBezTo>
                <a:cubicBezTo>
                  <a:pt x="1808" y="3124"/>
                  <a:pt x="1663" y="3273"/>
                  <a:pt x="1571" y="3383"/>
                </a:cubicBezTo>
                <a:cubicBezTo>
                  <a:pt x="1444" y="3563"/>
                  <a:pt x="1317" y="3747"/>
                  <a:pt x="1189" y="3931"/>
                </a:cubicBezTo>
                <a:cubicBezTo>
                  <a:pt x="988" y="4278"/>
                  <a:pt x="786" y="4642"/>
                  <a:pt x="641" y="5028"/>
                </a:cubicBezTo>
                <a:cubicBezTo>
                  <a:pt x="624" y="5045"/>
                  <a:pt x="624" y="5080"/>
                  <a:pt x="624" y="5120"/>
                </a:cubicBezTo>
                <a:cubicBezTo>
                  <a:pt x="567" y="5229"/>
                  <a:pt x="641" y="5357"/>
                  <a:pt x="733" y="5409"/>
                </a:cubicBezTo>
                <a:cubicBezTo>
                  <a:pt x="763" y="5432"/>
                  <a:pt x="801" y="5442"/>
                  <a:pt x="834" y="5442"/>
                </a:cubicBezTo>
                <a:cubicBezTo>
                  <a:pt x="858" y="5442"/>
                  <a:pt x="881" y="5436"/>
                  <a:pt x="896" y="5427"/>
                </a:cubicBezTo>
                <a:cubicBezTo>
                  <a:pt x="1801" y="5511"/>
                  <a:pt x="3670" y="5539"/>
                  <a:pt x="5830" y="5539"/>
                </a:cubicBezTo>
                <a:cubicBezTo>
                  <a:pt x="9862" y="5539"/>
                  <a:pt x="14911" y="5441"/>
                  <a:pt x="16611" y="5427"/>
                </a:cubicBezTo>
                <a:cubicBezTo>
                  <a:pt x="19242" y="5427"/>
                  <a:pt x="29861" y="5484"/>
                  <a:pt x="32493" y="5576"/>
                </a:cubicBezTo>
                <a:lnTo>
                  <a:pt x="32602" y="5576"/>
                </a:lnTo>
                <a:cubicBezTo>
                  <a:pt x="32729" y="5576"/>
                  <a:pt x="32861" y="5576"/>
                  <a:pt x="32971" y="5501"/>
                </a:cubicBezTo>
                <a:cubicBezTo>
                  <a:pt x="33243" y="5357"/>
                  <a:pt x="33133" y="5063"/>
                  <a:pt x="33041" y="4826"/>
                </a:cubicBezTo>
                <a:cubicBezTo>
                  <a:pt x="32769" y="4168"/>
                  <a:pt x="32348" y="3585"/>
                  <a:pt x="31874" y="3014"/>
                </a:cubicBezTo>
                <a:cubicBezTo>
                  <a:pt x="32365" y="2212"/>
                  <a:pt x="32878" y="1444"/>
                  <a:pt x="33335" y="624"/>
                </a:cubicBezTo>
                <a:cubicBezTo>
                  <a:pt x="33479" y="348"/>
                  <a:pt x="33278" y="111"/>
                  <a:pt x="33041" y="93"/>
                </a:cubicBezTo>
                <a:cubicBezTo>
                  <a:pt x="32988" y="54"/>
                  <a:pt x="32914" y="36"/>
                  <a:pt x="32839" y="36"/>
                </a:cubicBezTo>
                <a:cubicBezTo>
                  <a:pt x="32062" y="10"/>
                  <a:pt x="30624" y="0"/>
                  <a:pt x="28906" y="0"/>
                </a:cubicBezTo>
                <a:close/>
              </a:path>
            </a:pathLst>
          </a:custGeom>
          <a:solidFill>
            <a:srgbClr val="FF907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UTM Avo" panose="02040603050506020204" pitchFamily="18" charset="0"/>
              </a:rPr>
              <a:t>HOẠT ĐỘNG CẶP ĐÔI</a:t>
            </a:r>
            <a:endParaRPr sz="24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22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D02537B-E056-4C6F-D938-4CC2DC29B7A7}"/>
              </a:ext>
            </a:extLst>
          </p:cNvPr>
          <p:cNvGrpSpPr/>
          <p:nvPr/>
        </p:nvGrpSpPr>
        <p:grpSpPr>
          <a:xfrm>
            <a:off x="4727728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62EA1A9-78AB-7A3D-25FE-4ABC8E667F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D8BA65-4235-9086-A26E-7A6E9ABD107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E7437E1F-19FF-A416-E3B5-E6F5A9260FF2}"/>
              </a:ext>
            </a:extLst>
          </p:cNvPr>
          <p:cNvSpPr txBox="1"/>
          <p:nvPr/>
        </p:nvSpPr>
        <p:spPr>
          <a:xfrm>
            <a:off x="1704954" y="881611"/>
            <a:ext cx="893096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Xem tranh rồi nêu tình huống với phép nhân</a:t>
            </a:r>
          </a:p>
        </p:txBody>
      </p:sp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7456D9-CC3F-B1DD-0AE5-4195819E02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13" t="18440" r="6470" b="5403"/>
          <a:stretch/>
        </p:blipFill>
        <p:spPr>
          <a:xfrm>
            <a:off x="1963553" y="1688109"/>
            <a:ext cx="8094848" cy="448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2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/>
              <p:nvPr/>
            </p:nvSpPr>
            <p:spPr>
              <a:xfrm>
                <a:off x="2093281" y="3763216"/>
                <a:ext cx="31210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</a:rPr>
                  <a:t> (con)</a:t>
                </a:r>
              </a:p>
            </p:txBody>
          </p:sp>
        </mc:Choice>
        <mc:Fallback xmlns="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281" y="3763216"/>
                <a:ext cx="3121047" cy="492443"/>
              </a:xfrm>
              <a:prstGeom prst="rect">
                <a:avLst/>
              </a:prstGeom>
              <a:blipFill>
                <a:blip r:embed="rId5"/>
                <a:stretch>
                  <a:fillRect t="-25926" r="-7227" b="-4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Bong bóng Ý nghĩ: Hình đám mây 27">
            <a:extLst>
              <a:ext uri="{FF2B5EF4-FFF2-40B4-BE49-F238E27FC236}">
                <a16:creationId xmlns:a16="http://schemas.microsoft.com/office/drawing/2014/main" id="{7C82C199-E48C-1816-A4BA-835C80907690}"/>
              </a:ext>
            </a:extLst>
          </p:cNvPr>
          <p:cNvSpPr/>
          <p:nvPr/>
        </p:nvSpPr>
        <p:spPr>
          <a:xfrm>
            <a:off x="6737684" y="2303209"/>
            <a:ext cx="5101389" cy="2682678"/>
          </a:xfrm>
          <a:prstGeom prst="cloudCallout">
            <a:avLst>
              <a:gd name="adj1" fmla="val -48382"/>
              <a:gd name="adj2" fmla="val -5451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Trên hồ có </a:t>
            </a:r>
            <a:r>
              <a:rPr lang="nl-NL" sz="200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3 nhóm </a:t>
            </a:r>
            <a:r>
              <a:rPr lang="nl-NL" sz="20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thiên nga, mỗi đàn có 4 con. Hỏi trên hồ có tất cả bao nhiêu con thiên nga?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Hộp Văn bản 11">
            <a:extLst>
              <a:ext uri="{FF2B5EF4-FFF2-40B4-BE49-F238E27FC236}">
                <a16:creationId xmlns:a16="http://schemas.microsoft.com/office/drawing/2014/main" id="{872A7280-884C-C667-4AA5-0C61644EDAFE}"/>
              </a:ext>
            </a:extLst>
          </p:cNvPr>
          <p:cNvSpPr txBox="1"/>
          <p:nvPr/>
        </p:nvSpPr>
        <p:spPr>
          <a:xfrm>
            <a:off x="1704954" y="881611"/>
            <a:ext cx="893096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Xem tranh rồi nêu tình huống với phép nhân</a:t>
            </a:r>
          </a:p>
        </p:txBody>
      </p:sp>
      <p:sp>
        <p:nvSpPr>
          <p:cNvPr id="3" name="Rectangle: Rounded Corners 2">
            <a:hlinkClick r:id="rId6"/>
            <a:extLst>
              <a:ext uri="{FF2B5EF4-FFF2-40B4-BE49-F238E27FC236}">
                <a16:creationId xmlns:a16="http://schemas.microsoft.com/office/drawing/2014/main" id="{9FEF2F2C-19AE-C5CD-433C-F32B44FBAACF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D16130-5888-C524-6BF5-FEC5D0F4EB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468" t="48021" r="6470" b="25525"/>
          <a:stretch/>
        </p:blipFill>
        <p:spPr>
          <a:xfrm>
            <a:off x="954855" y="1732790"/>
            <a:ext cx="5552872" cy="187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9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/>
              <p:nvPr/>
            </p:nvSpPr>
            <p:spPr>
              <a:xfrm>
                <a:off x="1477264" y="3580336"/>
                <a:ext cx="36660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</a:rPr>
                  <a:t> (</a:t>
                </a:r>
                <a:r>
                  <a:rPr lang="en-US" sz="3200" dirty="0" err="1">
                    <a:latin typeface="UTM Avo" panose="02040603050506020204" pitchFamily="18" charset="0"/>
                  </a:rPr>
                  <a:t>hạt</a:t>
                </a:r>
                <a:r>
                  <a:rPr lang="en-US" sz="3200" dirty="0">
                    <a:latin typeface="UTM Avo" panose="02040603050506020204" pitchFamily="18" charset="0"/>
                  </a:rPr>
                  <a:t> </a:t>
                </a:r>
                <a:r>
                  <a:rPr lang="en-US" sz="3200" dirty="0" err="1">
                    <a:latin typeface="UTM Avo" panose="02040603050506020204" pitchFamily="18" charset="0"/>
                  </a:rPr>
                  <a:t>dẻ</a:t>
                </a:r>
                <a:r>
                  <a:rPr lang="en-US" sz="3200" dirty="0">
                    <a:latin typeface="UTM Avo" panose="0204060305050602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264" y="3580336"/>
                <a:ext cx="3666068" cy="492443"/>
              </a:xfrm>
              <a:prstGeom prst="rect">
                <a:avLst/>
              </a:prstGeom>
              <a:blipFill>
                <a:blip r:embed="rId5"/>
                <a:stretch>
                  <a:fillRect t="-25926" r="-5980" b="-4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DD9DBC2-3606-5A62-ECF9-A3AA1245E5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93" t="78715" r="63176" b="5744"/>
          <a:stretch/>
        </p:blipFill>
        <p:spPr>
          <a:xfrm>
            <a:off x="750770" y="1761423"/>
            <a:ext cx="5039782" cy="1636295"/>
          </a:xfrm>
          <a:prstGeom prst="rect">
            <a:avLst/>
          </a:prstGeom>
        </p:spPr>
      </p:pic>
      <p:sp>
        <p:nvSpPr>
          <p:cNvPr id="2" name="Bong bóng Ý nghĩ: Hình đám mây 27">
            <a:extLst>
              <a:ext uri="{FF2B5EF4-FFF2-40B4-BE49-F238E27FC236}">
                <a16:creationId xmlns:a16="http://schemas.microsoft.com/office/drawing/2014/main" id="{7C82C199-E48C-1816-A4BA-835C80907690}"/>
              </a:ext>
            </a:extLst>
          </p:cNvPr>
          <p:cNvSpPr/>
          <p:nvPr/>
        </p:nvSpPr>
        <p:spPr>
          <a:xfrm>
            <a:off x="6343047" y="2002056"/>
            <a:ext cx="5101389" cy="3339966"/>
          </a:xfrm>
          <a:prstGeom prst="cloudCallout">
            <a:avLst>
              <a:gd name="adj1" fmla="val -54986"/>
              <a:gd name="adj2" fmla="val -4443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Bên bờ sông có 2 </a:t>
            </a:r>
            <a:r>
              <a:rPr lang="nl-NL" sz="20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con sóc </a:t>
            </a: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đang ăn hạt dẻ, mỗi con ăn 7 hạt. Hỏi 2 </a:t>
            </a:r>
            <a:r>
              <a:rPr lang="nl-NL" sz="20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con sóc </a:t>
            </a: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đó ăn hết tất cả bao nhiêu hạt dẻ?</a:t>
            </a:r>
          </a:p>
        </p:txBody>
      </p:sp>
      <p:sp>
        <p:nvSpPr>
          <p:cNvPr id="6" name="Hộp Văn bản 11">
            <a:extLst>
              <a:ext uri="{FF2B5EF4-FFF2-40B4-BE49-F238E27FC236}">
                <a16:creationId xmlns:a16="http://schemas.microsoft.com/office/drawing/2014/main" id="{872A7280-884C-C667-4AA5-0C61644EDAFE}"/>
              </a:ext>
            </a:extLst>
          </p:cNvPr>
          <p:cNvSpPr txBox="1"/>
          <p:nvPr/>
        </p:nvSpPr>
        <p:spPr>
          <a:xfrm>
            <a:off x="1704954" y="881611"/>
            <a:ext cx="893096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Xem tranh rồi nêu tình huống với phép nhân</a:t>
            </a:r>
          </a:p>
        </p:txBody>
      </p:sp>
    </p:spTree>
    <p:extLst>
      <p:ext uri="{BB962C8B-B14F-4D97-AF65-F5344CB8AC3E}">
        <p14:creationId xmlns:p14="http://schemas.microsoft.com/office/powerpoint/2010/main" val="194485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/>
              <p:nvPr/>
            </p:nvSpPr>
            <p:spPr>
              <a:xfrm>
                <a:off x="1830324" y="5287216"/>
                <a:ext cx="31210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</a:rPr>
                  <a:t> (con)</a:t>
                </a:r>
              </a:p>
            </p:txBody>
          </p:sp>
        </mc:Choice>
        <mc:Fallback xmlns="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324" y="5287216"/>
                <a:ext cx="3121047" cy="492443"/>
              </a:xfrm>
              <a:prstGeom prst="rect">
                <a:avLst/>
              </a:prstGeom>
              <a:blipFill>
                <a:blip r:embed="rId5"/>
                <a:stretch>
                  <a:fillRect t="-25926" r="-7227" b="-4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DD9DBC2-3606-5A62-ECF9-A3AA1245E5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525" t="45702" r="54869" b="17731"/>
          <a:stretch/>
        </p:blipFill>
        <p:spPr>
          <a:xfrm>
            <a:off x="1577073" y="1706613"/>
            <a:ext cx="3579128" cy="3403837"/>
          </a:xfrm>
          <a:prstGeom prst="rect">
            <a:avLst/>
          </a:prstGeom>
        </p:spPr>
      </p:pic>
      <p:sp>
        <p:nvSpPr>
          <p:cNvPr id="2" name="Bong bóng Ý nghĩ: Hình đám mây 27">
            <a:extLst>
              <a:ext uri="{FF2B5EF4-FFF2-40B4-BE49-F238E27FC236}">
                <a16:creationId xmlns:a16="http://schemas.microsoft.com/office/drawing/2014/main" id="{7C82C199-E48C-1816-A4BA-835C80907690}"/>
              </a:ext>
            </a:extLst>
          </p:cNvPr>
          <p:cNvSpPr/>
          <p:nvPr/>
        </p:nvSpPr>
        <p:spPr>
          <a:xfrm>
            <a:off x="6063647" y="2090956"/>
            <a:ext cx="5101389" cy="2887444"/>
          </a:xfrm>
          <a:prstGeom prst="cloudCallout">
            <a:avLst>
              <a:gd name="adj1" fmla="val -54986"/>
              <a:gd name="adj2" fmla="val -4443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Trên cầu có 2 bầy sóc đang vui chơi, mỗi bầy có 6 con sóc. Hỏi có tất cả bao nhiêu con sóc?</a:t>
            </a:r>
          </a:p>
        </p:txBody>
      </p:sp>
      <p:sp>
        <p:nvSpPr>
          <p:cNvPr id="6" name="Hộp Văn bản 11">
            <a:extLst>
              <a:ext uri="{FF2B5EF4-FFF2-40B4-BE49-F238E27FC236}">
                <a16:creationId xmlns:a16="http://schemas.microsoft.com/office/drawing/2014/main" id="{872A7280-884C-C667-4AA5-0C61644EDAFE}"/>
              </a:ext>
            </a:extLst>
          </p:cNvPr>
          <p:cNvSpPr txBox="1"/>
          <p:nvPr/>
        </p:nvSpPr>
        <p:spPr>
          <a:xfrm>
            <a:off x="1704954" y="881611"/>
            <a:ext cx="893096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Xem tranh rồi nêu tình huống với phép nhân</a:t>
            </a:r>
          </a:p>
        </p:txBody>
      </p:sp>
    </p:spTree>
    <p:extLst>
      <p:ext uri="{BB962C8B-B14F-4D97-AF65-F5344CB8AC3E}">
        <p14:creationId xmlns:p14="http://schemas.microsoft.com/office/powerpoint/2010/main" val="105059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/>
              <p:nvPr/>
            </p:nvSpPr>
            <p:spPr>
              <a:xfrm>
                <a:off x="2030316" y="4037536"/>
                <a:ext cx="31210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</a:rPr>
                  <a:t> (con)</a:t>
                </a:r>
              </a:p>
            </p:txBody>
          </p:sp>
        </mc:Choice>
        <mc:Fallback xmlns="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316" y="4037536"/>
                <a:ext cx="3121047" cy="492443"/>
              </a:xfrm>
              <a:prstGeom prst="rect">
                <a:avLst/>
              </a:prstGeom>
              <a:blipFill>
                <a:blip r:embed="rId5"/>
                <a:stretch>
                  <a:fillRect t="-25926" r="-7227" b="-4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DD9DBC2-3606-5A62-ECF9-A3AA1245E5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14" t="25356" r="38205" b="46623"/>
          <a:stretch/>
        </p:blipFill>
        <p:spPr>
          <a:xfrm>
            <a:off x="661871" y="1761424"/>
            <a:ext cx="6221530" cy="2021718"/>
          </a:xfrm>
          <a:prstGeom prst="rect">
            <a:avLst/>
          </a:prstGeom>
        </p:spPr>
      </p:pic>
      <p:sp>
        <p:nvSpPr>
          <p:cNvPr id="2" name="Bong bóng Ý nghĩ: Hình đám mây 27">
            <a:extLst>
              <a:ext uri="{FF2B5EF4-FFF2-40B4-BE49-F238E27FC236}">
                <a16:creationId xmlns:a16="http://schemas.microsoft.com/office/drawing/2014/main" id="{7C82C199-E48C-1816-A4BA-835C80907690}"/>
              </a:ext>
            </a:extLst>
          </p:cNvPr>
          <p:cNvSpPr/>
          <p:nvPr/>
        </p:nvSpPr>
        <p:spPr>
          <a:xfrm>
            <a:off x="6838347" y="1976656"/>
            <a:ext cx="5101389" cy="3339966"/>
          </a:xfrm>
          <a:prstGeom prst="cloudCallout">
            <a:avLst>
              <a:gd name="adj1" fmla="val -51750"/>
              <a:gd name="adj2" fmla="val -4519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Bên bờ sông, có </a:t>
            </a:r>
            <a:r>
              <a:rPr lang="nl-NL" sz="20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6 nhóm </a:t>
            </a: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khỉ đang đi xe đạp, mỗi cặp khỉ có 2 con. Hỏi 6 cặp khỉ có tất cả bao nhiêu con?</a:t>
            </a:r>
          </a:p>
        </p:txBody>
      </p:sp>
      <p:sp>
        <p:nvSpPr>
          <p:cNvPr id="6" name="Hộp Văn bản 11">
            <a:extLst>
              <a:ext uri="{FF2B5EF4-FFF2-40B4-BE49-F238E27FC236}">
                <a16:creationId xmlns:a16="http://schemas.microsoft.com/office/drawing/2014/main" id="{872A7280-884C-C667-4AA5-0C61644EDAFE}"/>
              </a:ext>
            </a:extLst>
          </p:cNvPr>
          <p:cNvSpPr txBox="1"/>
          <p:nvPr/>
        </p:nvSpPr>
        <p:spPr>
          <a:xfrm>
            <a:off x="1704954" y="881611"/>
            <a:ext cx="893096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Xem tranh rồi nêu tình huống với phép nhân</a:t>
            </a:r>
          </a:p>
        </p:txBody>
      </p:sp>
      <p:grpSp>
        <p:nvGrpSpPr>
          <p:cNvPr id="3" name="Google Shape;4220;p56">
            <a:extLst>
              <a:ext uri="{FF2B5EF4-FFF2-40B4-BE49-F238E27FC236}">
                <a16:creationId xmlns:a16="http://schemas.microsoft.com/office/drawing/2014/main" id="{B9B24F3A-6750-27F4-8D9C-56EBC62F5EAA}"/>
              </a:ext>
            </a:extLst>
          </p:cNvPr>
          <p:cNvGrpSpPr/>
          <p:nvPr/>
        </p:nvGrpSpPr>
        <p:grpSpPr>
          <a:xfrm>
            <a:off x="3659997" y="3290322"/>
            <a:ext cx="799872" cy="593178"/>
            <a:chOff x="8278034" y="3536345"/>
            <a:chExt cx="146207" cy="108430"/>
          </a:xfrm>
        </p:grpSpPr>
        <p:sp>
          <p:nvSpPr>
            <p:cNvPr id="7" name="Google Shape;4221;p56">
              <a:extLst>
                <a:ext uri="{FF2B5EF4-FFF2-40B4-BE49-F238E27FC236}">
                  <a16:creationId xmlns:a16="http://schemas.microsoft.com/office/drawing/2014/main" id="{BDED4575-0078-BE9A-F9E5-09BF6D8446B7}"/>
                </a:ext>
              </a:extLst>
            </p:cNvPr>
            <p:cNvSpPr/>
            <p:nvPr/>
          </p:nvSpPr>
          <p:spPr>
            <a:xfrm>
              <a:off x="8278034" y="3536345"/>
              <a:ext cx="146207" cy="108430"/>
            </a:xfrm>
            <a:custGeom>
              <a:avLst/>
              <a:gdLst/>
              <a:ahLst/>
              <a:cxnLst/>
              <a:rect l="l" t="t" r="r" b="b"/>
              <a:pathLst>
                <a:path w="5101" h="3783" extrusionOk="0">
                  <a:moveTo>
                    <a:pt x="587" y="1"/>
                  </a:moveTo>
                  <a:lnTo>
                    <a:pt x="502" y="417"/>
                  </a:lnTo>
                  <a:cubicBezTo>
                    <a:pt x="396" y="964"/>
                    <a:pt x="441" y="1485"/>
                    <a:pt x="647" y="1987"/>
                  </a:cubicBezTo>
                  <a:cubicBezTo>
                    <a:pt x="502" y="2007"/>
                    <a:pt x="421" y="2047"/>
                    <a:pt x="376" y="2067"/>
                  </a:cubicBezTo>
                  <a:lnTo>
                    <a:pt x="0" y="2238"/>
                  </a:lnTo>
                  <a:lnTo>
                    <a:pt x="171" y="2634"/>
                  </a:lnTo>
                  <a:cubicBezTo>
                    <a:pt x="502" y="3321"/>
                    <a:pt x="1194" y="3722"/>
                    <a:pt x="2026" y="3722"/>
                  </a:cubicBezTo>
                  <a:cubicBezTo>
                    <a:pt x="2177" y="3722"/>
                    <a:pt x="2302" y="3697"/>
                    <a:pt x="2382" y="3697"/>
                  </a:cubicBezTo>
                  <a:cubicBezTo>
                    <a:pt x="2426" y="3697"/>
                    <a:pt x="2458" y="3708"/>
                    <a:pt x="2494" y="3708"/>
                  </a:cubicBezTo>
                  <a:cubicBezTo>
                    <a:pt x="2512" y="3708"/>
                    <a:pt x="2531" y="3705"/>
                    <a:pt x="2553" y="3697"/>
                  </a:cubicBezTo>
                  <a:cubicBezTo>
                    <a:pt x="2698" y="3742"/>
                    <a:pt x="2929" y="3782"/>
                    <a:pt x="3200" y="3782"/>
                  </a:cubicBezTo>
                  <a:cubicBezTo>
                    <a:pt x="3907" y="3782"/>
                    <a:pt x="4514" y="3471"/>
                    <a:pt x="4870" y="2905"/>
                  </a:cubicBezTo>
                  <a:lnTo>
                    <a:pt x="5101" y="2549"/>
                  </a:lnTo>
                  <a:lnTo>
                    <a:pt x="4724" y="2318"/>
                  </a:lnTo>
                  <a:cubicBezTo>
                    <a:pt x="4704" y="2318"/>
                    <a:pt x="4619" y="2258"/>
                    <a:pt x="4474" y="2218"/>
                  </a:cubicBezTo>
                  <a:cubicBezTo>
                    <a:pt x="4744" y="1756"/>
                    <a:pt x="4850" y="1235"/>
                    <a:pt x="4810" y="668"/>
                  </a:cubicBezTo>
                  <a:lnTo>
                    <a:pt x="4765" y="252"/>
                  </a:lnTo>
                  <a:lnTo>
                    <a:pt x="4348" y="292"/>
                  </a:lnTo>
                  <a:cubicBezTo>
                    <a:pt x="4328" y="292"/>
                    <a:pt x="3280" y="417"/>
                    <a:pt x="2613" y="1340"/>
                  </a:cubicBezTo>
                  <a:cubicBezTo>
                    <a:pt x="2051" y="357"/>
                    <a:pt x="1023" y="86"/>
                    <a:pt x="1003" y="86"/>
                  </a:cubicBez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222;p56">
              <a:extLst>
                <a:ext uri="{FF2B5EF4-FFF2-40B4-BE49-F238E27FC236}">
                  <a16:creationId xmlns:a16="http://schemas.microsoft.com/office/drawing/2014/main" id="{C4C51A8F-465A-BA9A-DD36-5E84DD6DDB9E}"/>
                </a:ext>
              </a:extLst>
            </p:cNvPr>
            <p:cNvSpPr/>
            <p:nvPr/>
          </p:nvSpPr>
          <p:spPr>
            <a:xfrm>
              <a:off x="8293683" y="3552453"/>
              <a:ext cx="113733" cy="82634"/>
            </a:xfrm>
            <a:custGeom>
              <a:avLst/>
              <a:gdLst/>
              <a:ahLst/>
              <a:cxnLst/>
              <a:rect l="l" t="t" r="r" b="b"/>
              <a:pathLst>
                <a:path w="3968" h="2883" extrusionOk="0">
                  <a:moveTo>
                    <a:pt x="377" y="1"/>
                  </a:moveTo>
                  <a:cubicBezTo>
                    <a:pt x="206" y="798"/>
                    <a:pt x="477" y="1425"/>
                    <a:pt x="833" y="1881"/>
                  </a:cubicBezTo>
                  <a:cubicBezTo>
                    <a:pt x="727" y="1858"/>
                    <a:pt x="625" y="1849"/>
                    <a:pt x="532" y="1849"/>
                  </a:cubicBezTo>
                  <a:cubicBezTo>
                    <a:pt x="222" y="1849"/>
                    <a:pt x="1" y="1946"/>
                    <a:pt x="1" y="1946"/>
                  </a:cubicBezTo>
                  <a:cubicBezTo>
                    <a:pt x="341" y="2662"/>
                    <a:pt x="1025" y="2793"/>
                    <a:pt x="1480" y="2793"/>
                  </a:cubicBezTo>
                  <a:cubicBezTo>
                    <a:pt x="1663" y="2793"/>
                    <a:pt x="1810" y="2772"/>
                    <a:pt x="1881" y="2759"/>
                  </a:cubicBezTo>
                  <a:lnTo>
                    <a:pt x="1922" y="2784"/>
                  </a:lnTo>
                  <a:lnTo>
                    <a:pt x="1942" y="2784"/>
                  </a:lnTo>
                  <a:cubicBezTo>
                    <a:pt x="1942" y="2804"/>
                    <a:pt x="1962" y="2804"/>
                    <a:pt x="1962" y="2804"/>
                  </a:cubicBezTo>
                  <a:lnTo>
                    <a:pt x="2007" y="2784"/>
                  </a:lnTo>
                  <a:cubicBezTo>
                    <a:pt x="2110" y="2817"/>
                    <a:pt x="2362" y="2882"/>
                    <a:pt x="2663" y="2882"/>
                  </a:cubicBezTo>
                  <a:cubicBezTo>
                    <a:pt x="3094" y="2882"/>
                    <a:pt x="3626" y="2749"/>
                    <a:pt x="3968" y="2197"/>
                  </a:cubicBezTo>
                  <a:cubicBezTo>
                    <a:pt x="3968" y="2197"/>
                    <a:pt x="3643" y="2005"/>
                    <a:pt x="3217" y="2005"/>
                  </a:cubicBezTo>
                  <a:cubicBezTo>
                    <a:pt x="3197" y="2005"/>
                    <a:pt x="3176" y="2006"/>
                    <a:pt x="3155" y="2007"/>
                  </a:cubicBezTo>
                  <a:cubicBezTo>
                    <a:pt x="3572" y="1610"/>
                    <a:pt x="3908" y="1029"/>
                    <a:pt x="3842" y="211"/>
                  </a:cubicBezTo>
                  <a:lnTo>
                    <a:pt x="3842" y="211"/>
                  </a:lnTo>
                  <a:cubicBezTo>
                    <a:pt x="3842" y="211"/>
                    <a:pt x="2258" y="402"/>
                    <a:pt x="1982" y="2132"/>
                  </a:cubicBezTo>
                  <a:cubicBezTo>
                    <a:pt x="1922" y="357"/>
                    <a:pt x="377" y="1"/>
                    <a:pt x="377" y="1"/>
                  </a:cubicBezTo>
                  <a:close/>
                </a:path>
              </a:pathLst>
            </a:custGeom>
            <a:solidFill>
              <a:srgbClr val="FDF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223;p56">
              <a:extLst>
                <a:ext uri="{FF2B5EF4-FFF2-40B4-BE49-F238E27FC236}">
                  <a16:creationId xmlns:a16="http://schemas.microsoft.com/office/drawing/2014/main" id="{F0E11723-1F18-C698-D52E-989C4FFBEB76}"/>
                </a:ext>
              </a:extLst>
            </p:cNvPr>
            <p:cNvSpPr/>
            <p:nvPr/>
          </p:nvSpPr>
          <p:spPr>
            <a:xfrm>
              <a:off x="8290674" y="3549587"/>
              <a:ext cx="120354" cy="87994"/>
            </a:xfrm>
            <a:custGeom>
              <a:avLst/>
              <a:gdLst/>
              <a:ahLst/>
              <a:cxnLst/>
              <a:rect l="l" t="t" r="r" b="b"/>
              <a:pathLst>
                <a:path w="4199" h="3070" extrusionOk="0">
                  <a:moveTo>
                    <a:pt x="542" y="206"/>
                  </a:moveTo>
                  <a:lnTo>
                    <a:pt x="542" y="206"/>
                  </a:lnTo>
                  <a:cubicBezTo>
                    <a:pt x="858" y="311"/>
                    <a:pt x="1941" y="773"/>
                    <a:pt x="2007" y="2232"/>
                  </a:cubicBezTo>
                  <a:lnTo>
                    <a:pt x="2172" y="2232"/>
                  </a:lnTo>
                  <a:cubicBezTo>
                    <a:pt x="2403" y="793"/>
                    <a:pt x="3531" y="477"/>
                    <a:pt x="3867" y="417"/>
                  </a:cubicBezTo>
                  <a:lnTo>
                    <a:pt x="3867" y="417"/>
                  </a:lnTo>
                  <a:cubicBezTo>
                    <a:pt x="3907" y="1043"/>
                    <a:pt x="3677" y="1605"/>
                    <a:pt x="3195" y="2067"/>
                  </a:cubicBezTo>
                  <a:lnTo>
                    <a:pt x="3030" y="2212"/>
                  </a:lnTo>
                  <a:lnTo>
                    <a:pt x="3260" y="2192"/>
                  </a:lnTo>
                  <a:cubicBezTo>
                    <a:pt x="3287" y="2190"/>
                    <a:pt x="3313" y="2189"/>
                    <a:pt x="3339" y="2189"/>
                  </a:cubicBezTo>
                  <a:cubicBezTo>
                    <a:pt x="3613" y="2189"/>
                    <a:pt x="3833" y="2281"/>
                    <a:pt x="3947" y="2317"/>
                  </a:cubicBezTo>
                  <a:cubicBezTo>
                    <a:pt x="3677" y="2693"/>
                    <a:pt x="3280" y="2904"/>
                    <a:pt x="2759" y="2904"/>
                  </a:cubicBezTo>
                  <a:cubicBezTo>
                    <a:pt x="2463" y="2904"/>
                    <a:pt x="2237" y="2819"/>
                    <a:pt x="2152" y="2799"/>
                  </a:cubicBezTo>
                  <a:lnTo>
                    <a:pt x="2047" y="2799"/>
                  </a:lnTo>
                  <a:lnTo>
                    <a:pt x="2007" y="2779"/>
                  </a:lnTo>
                  <a:lnTo>
                    <a:pt x="1961" y="2779"/>
                  </a:lnTo>
                  <a:cubicBezTo>
                    <a:pt x="1901" y="2799"/>
                    <a:pt x="1776" y="2819"/>
                    <a:pt x="1585" y="2819"/>
                  </a:cubicBezTo>
                  <a:cubicBezTo>
                    <a:pt x="1149" y="2819"/>
                    <a:pt x="562" y="2693"/>
                    <a:pt x="231" y="2087"/>
                  </a:cubicBezTo>
                  <a:cubicBezTo>
                    <a:pt x="311" y="2067"/>
                    <a:pt x="482" y="2026"/>
                    <a:pt x="667" y="2026"/>
                  </a:cubicBezTo>
                  <a:cubicBezTo>
                    <a:pt x="753" y="2026"/>
                    <a:pt x="833" y="2046"/>
                    <a:pt x="918" y="2046"/>
                  </a:cubicBezTo>
                  <a:lnTo>
                    <a:pt x="1149" y="2107"/>
                  </a:lnTo>
                  <a:lnTo>
                    <a:pt x="1003" y="1921"/>
                  </a:lnTo>
                  <a:cubicBezTo>
                    <a:pt x="582" y="1420"/>
                    <a:pt x="437" y="833"/>
                    <a:pt x="542" y="206"/>
                  </a:cubicBezTo>
                  <a:close/>
                  <a:moveTo>
                    <a:pt x="417" y="0"/>
                  </a:moveTo>
                  <a:lnTo>
                    <a:pt x="397" y="80"/>
                  </a:lnTo>
                  <a:cubicBezTo>
                    <a:pt x="251" y="727"/>
                    <a:pt x="377" y="1334"/>
                    <a:pt x="753" y="1856"/>
                  </a:cubicBezTo>
                  <a:lnTo>
                    <a:pt x="667" y="1856"/>
                  </a:lnTo>
                  <a:cubicBezTo>
                    <a:pt x="331" y="1856"/>
                    <a:pt x="81" y="1961"/>
                    <a:pt x="81" y="1961"/>
                  </a:cubicBezTo>
                  <a:lnTo>
                    <a:pt x="0" y="2006"/>
                  </a:lnTo>
                  <a:lnTo>
                    <a:pt x="41" y="2087"/>
                  </a:lnTo>
                  <a:cubicBezTo>
                    <a:pt x="417" y="2859"/>
                    <a:pt x="1169" y="2984"/>
                    <a:pt x="1585" y="2984"/>
                  </a:cubicBezTo>
                  <a:cubicBezTo>
                    <a:pt x="1756" y="2984"/>
                    <a:pt x="1901" y="2964"/>
                    <a:pt x="1986" y="2944"/>
                  </a:cubicBezTo>
                  <a:lnTo>
                    <a:pt x="1986" y="2964"/>
                  </a:lnTo>
                  <a:lnTo>
                    <a:pt x="2027" y="2964"/>
                  </a:lnTo>
                  <a:cubicBezTo>
                    <a:pt x="2037" y="2974"/>
                    <a:pt x="2047" y="2979"/>
                    <a:pt x="2060" y="2979"/>
                  </a:cubicBezTo>
                  <a:cubicBezTo>
                    <a:pt x="2073" y="2979"/>
                    <a:pt x="2089" y="2974"/>
                    <a:pt x="2112" y="2964"/>
                  </a:cubicBezTo>
                  <a:cubicBezTo>
                    <a:pt x="2237" y="3009"/>
                    <a:pt x="2488" y="3070"/>
                    <a:pt x="2759" y="3070"/>
                  </a:cubicBezTo>
                  <a:cubicBezTo>
                    <a:pt x="3175" y="3070"/>
                    <a:pt x="3762" y="2924"/>
                    <a:pt x="4138" y="2337"/>
                  </a:cubicBezTo>
                  <a:lnTo>
                    <a:pt x="4198" y="2257"/>
                  </a:lnTo>
                  <a:lnTo>
                    <a:pt x="4118" y="2212"/>
                  </a:lnTo>
                  <a:cubicBezTo>
                    <a:pt x="4093" y="2212"/>
                    <a:pt x="3842" y="2046"/>
                    <a:pt x="3466" y="2026"/>
                  </a:cubicBezTo>
                  <a:cubicBezTo>
                    <a:pt x="3887" y="1545"/>
                    <a:pt x="4093" y="958"/>
                    <a:pt x="4033" y="311"/>
                  </a:cubicBezTo>
                  <a:lnTo>
                    <a:pt x="4013" y="226"/>
                  </a:lnTo>
                  <a:lnTo>
                    <a:pt x="3927" y="226"/>
                  </a:lnTo>
                  <a:cubicBezTo>
                    <a:pt x="3927" y="226"/>
                    <a:pt x="2568" y="396"/>
                    <a:pt x="2112" y="1756"/>
                  </a:cubicBezTo>
                  <a:cubicBezTo>
                    <a:pt x="1816" y="351"/>
                    <a:pt x="502" y="20"/>
                    <a:pt x="502" y="20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224;p56">
              <a:extLst>
                <a:ext uri="{FF2B5EF4-FFF2-40B4-BE49-F238E27FC236}">
                  <a16:creationId xmlns:a16="http://schemas.microsoft.com/office/drawing/2014/main" id="{A87A6158-1941-CDEB-ACED-171E9024F9D8}"/>
                </a:ext>
              </a:extLst>
            </p:cNvPr>
            <p:cNvSpPr/>
            <p:nvPr/>
          </p:nvSpPr>
          <p:spPr>
            <a:xfrm>
              <a:off x="8348171" y="3557928"/>
              <a:ext cx="60535" cy="73032"/>
            </a:xfrm>
            <a:custGeom>
              <a:avLst/>
              <a:gdLst/>
              <a:ahLst/>
              <a:cxnLst/>
              <a:rect l="l" t="t" r="r" b="b"/>
              <a:pathLst>
                <a:path w="2112" h="2548" extrusionOk="0">
                  <a:moveTo>
                    <a:pt x="1941" y="0"/>
                  </a:moveTo>
                  <a:cubicBezTo>
                    <a:pt x="1941" y="0"/>
                    <a:pt x="1" y="231"/>
                    <a:pt x="41" y="2548"/>
                  </a:cubicBezTo>
                  <a:cubicBezTo>
                    <a:pt x="41" y="2548"/>
                    <a:pt x="2112" y="1901"/>
                    <a:pt x="1941" y="0"/>
                  </a:cubicBezTo>
                  <a:close/>
                </a:path>
              </a:pathLst>
            </a:custGeom>
            <a:solidFill>
              <a:srgbClr val="DE43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225;p56">
              <a:extLst>
                <a:ext uri="{FF2B5EF4-FFF2-40B4-BE49-F238E27FC236}">
                  <a16:creationId xmlns:a16="http://schemas.microsoft.com/office/drawing/2014/main" id="{C9A45BF4-7092-07D9-9539-5F3BCA466C44}"/>
                </a:ext>
              </a:extLst>
            </p:cNvPr>
            <p:cNvSpPr/>
            <p:nvPr/>
          </p:nvSpPr>
          <p:spPr>
            <a:xfrm>
              <a:off x="8348171" y="3571284"/>
              <a:ext cx="43739" cy="60593"/>
            </a:xfrm>
            <a:custGeom>
              <a:avLst/>
              <a:gdLst/>
              <a:ahLst/>
              <a:cxnLst/>
              <a:rect l="l" t="t" r="r" b="b"/>
              <a:pathLst>
                <a:path w="1526" h="2114" extrusionOk="0">
                  <a:moveTo>
                    <a:pt x="1475" y="1"/>
                  </a:moveTo>
                  <a:cubicBezTo>
                    <a:pt x="1466" y="1"/>
                    <a:pt x="1460" y="6"/>
                    <a:pt x="1460" y="16"/>
                  </a:cubicBezTo>
                  <a:lnTo>
                    <a:pt x="21" y="2062"/>
                  </a:lnTo>
                  <a:cubicBezTo>
                    <a:pt x="1" y="2082"/>
                    <a:pt x="21" y="2102"/>
                    <a:pt x="21" y="2102"/>
                  </a:cubicBezTo>
                  <a:cubicBezTo>
                    <a:pt x="27" y="2110"/>
                    <a:pt x="34" y="2113"/>
                    <a:pt x="40" y="2113"/>
                  </a:cubicBezTo>
                  <a:cubicBezTo>
                    <a:pt x="52" y="2113"/>
                    <a:pt x="61" y="2102"/>
                    <a:pt x="61" y="2102"/>
                  </a:cubicBezTo>
                  <a:lnTo>
                    <a:pt x="1505" y="56"/>
                  </a:lnTo>
                  <a:cubicBezTo>
                    <a:pt x="1525" y="36"/>
                    <a:pt x="1525" y="16"/>
                    <a:pt x="1505" y="16"/>
                  </a:cubicBezTo>
                  <a:cubicBezTo>
                    <a:pt x="1495" y="6"/>
                    <a:pt x="1484" y="1"/>
                    <a:pt x="1475" y="1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226;p56">
              <a:extLst>
                <a:ext uri="{FF2B5EF4-FFF2-40B4-BE49-F238E27FC236}">
                  <a16:creationId xmlns:a16="http://schemas.microsoft.com/office/drawing/2014/main" id="{6A434223-69E2-D5A4-EE6F-3B967B11689E}"/>
                </a:ext>
              </a:extLst>
            </p:cNvPr>
            <p:cNvSpPr/>
            <p:nvPr/>
          </p:nvSpPr>
          <p:spPr>
            <a:xfrm>
              <a:off x="8363133" y="3589112"/>
              <a:ext cx="3038" cy="20293"/>
            </a:xfrm>
            <a:custGeom>
              <a:avLst/>
              <a:gdLst/>
              <a:ahLst/>
              <a:cxnLst/>
              <a:rect l="l" t="t" r="r" b="b"/>
              <a:pathLst>
                <a:path w="106" h="708" extrusionOk="0">
                  <a:moveTo>
                    <a:pt x="20" y="0"/>
                  </a:moveTo>
                  <a:cubicBezTo>
                    <a:pt x="0" y="0"/>
                    <a:pt x="0" y="20"/>
                    <a:pt x="0" y="41"/>
                  </a:cubicBezTo>
                  <a:lnTo>
                    <a:pt x="40" y="688"/>
                  </a:lnTo>
                  <a:cubicBezTo>
                    <a:pt x="40" y="708"/>
                    <a:pt x="60" y="708"/>
                    <a:pt x="60" y="708"/>
                  </a:cubicBezTo>
                  <a:lnTo>
                    <a:pt x="105" y="708"/>
                  </a:lnTo>
                  <a:lnTo>
                    <a:pt x="105" y="688"/>
                  </a:lnTo>
                  <a:lnTo>
                    <a:pt x="60" y="20"/>
                  </a:lnTo>
                  <a:cubicBezTo>
                    <a:pt x="60" y="20"/>
                    <a:pt x="40" y="0"/>
                    <a:pt x="20" y="0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227;p56">
              <a:extLst>
                <a:ext uri="{FF2B5EF4-FFF2-40B4-BE49-F238E27FC236}">
                  <a16:creationId xmlns:a16="http://schemas.microsoft.com/office/drawing/2014/main" id="{626365E2-8AE0-6B56-55D1-9B80F77EAFFA}"/>
                </a:ext>
              </a:extLst>
            </p:cNvPr>
            <p:cNvSpPr/>
            <p:nvPr/>
          </p:nvSpPr>
          <p:spPr>
            <a:xfrm>
              <a:off x="8379929" y="3583065"/>
              <a:ext cx="13701" cy="4787"/>
            </a:xfrm>
            <a:custGeom>
              <a:avLst/>
              <a:gdLst/>
              <a:ahLst/>
              <a:cxnLst/>
              <a:rect l="l" t="t" r="r" b="b"/>
              <a:pathLst>
                <a:path w="478" h="167" extrusionOk="0">
                  <a:moveTo>
                    <a:pt x="437" y="1"/>
                  </a:moveTo>
                  <a:lnTo>
                    <a:pt x="21" y="106"/>
                  </a:lnTo>
                  <a:cubicBezTo>
                    <a:pt x="1" y="106"/>
                    <a:pt x="1" y="126"/>
                    <a:pt x="1" y="126"/>
                  </a:cubicBezTo>
                  <a:cubicBezTo>
                    <a:pt x="1" y="146"/>
                    <a:pt x="21" y="166"/>
                    <a:pt x="41" y="166"/>
                  </a:cubicBezTo>
                  <a:lnTo>
                    <a:pt x="457" y="61"/>
                  </a:lnTo>
                  <a:lnTo>
                    <a:pt x="477" y="41"/>
                  </a:lnTo>
                  <a:lnTo>
                    <a:pt x="477" y="21"/>
                  </a:lnTo>
                  <a:cubicBezTo>
                    <a:pt x="477" y="1"/>
                    <a:pt x="457" y="1"/>
                    <a:pt x="437" y="1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228;p56">
              <a:extLst>
                <a:ext uri="{FF2B5EF4-FFF2-40B4-BE49-F238E27FC236}">
                  <a16:creationId xmlns:a16="http://schemas.microsoft.com/office/drawing/2014/main" id="{12E95DB8-DB55-ACB9-6859-D2412EF6CF49}"/>
                </a:ext>
              </a:extLst>
            </p:cNvPr>
            <p:cNvSpPr/>
            <p:nvPr/>
          </p:nvSpPr>
          <p:spPr>
            <a:xfrm>
              <a:off x="8349891" y="3609606"/>
              <a:ext cx="57526" cy="24764"/>
            </a:xfrm>
            <a:custGeom>
              <a:avLst/>
              <a:gdLst/>
              <a:ahLst/>
              <a:cxnLst/>
              <a:rect l="l" t="t" r="r" b="b"/>
              <a:pathLst>
                <a:path w="2007" h="864" extrusionOk="0">
                  <a:moveTo>
                    <a:pt x="1290" y="0"/>
                  </a:moveTo>
                  <a:cubicBezTo>
                    <a:pt x="908" y="0"/>
                    <a:pt x="430" y="154"/>
                    <a:pt x="1" y="745"/>
                  </a:cubicBezTo>
                  <a:cubicBezTo>
                    <a:pt x="1" y="745"/>
                    <a:pt x="316" y="863"/>
                    <a:pt x="717" y="863"/>
                  </a:cubicBezTo>
                  <a:cubicBezTo>
                    <a:pt x="1142" y="863"/>
                    <a:pt x="1664" y="730"/>
                    <a:pt x="2007" y="183"/>
                  </a:cubicBezTo>
                  <a:cubicBezTo>
                    <a:pt x="2007" y="183"/>
                    <a:pt x="1705" y="0"/>
                    <a:pt x="1290" y="0"/>
                  </a:cubicBezTo>
                  <a:close/>
                </a:path>
              </a:pathLst>
            </a:custGeom>
            <a:solidFill>
              <a:srgbClr val="FF90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4229;p56">
              <a:extLst>
                <a:ext uri="{FF2B5EF4-FFF2-40B4-BE49-F238E27FC236}">
                  <a16:creationId xmlns:a16="http://schemas.microsoft.com/office/drawing/2014/main" id="{A0078A0B-DEB6-6E41-9825-B7AFA21B42FF}"/>
                </a:ext>
              </a:extLst>
            </p:cNvPr>
            <p:cNvSpPr/>
            <p:nvPr/>
          </p:nvSpPr>
          <p:spPr>
            <a:xfrm>
              <a:off x="8348744" y="3615998"/>
              <a:ext cx="47322" cy="16252"/>
            </a:xfrm>
            <a:custGeom>
              <a:avLst/>
              <a:gdLst/>
              <a:ahLst/>
              <a:cxnLst/>
              <a:rect l="l" t="t" r="r" b="b"/>
              <a:pathLst>
                <a:path w="1651" h="567" extrusionOk="0">
                  <a:moveTo>
                    <a:pt x="1610" y="0"/>
                  </a:moveTo>
                  <a:lnTo>
                    <a:pt x="41" y="502"/>
                  </a:lnTo>
                  <a:cubicBezTo>
                    <a:pt x="21" y="502"/>
                    <a:pt x="1" y="522"/>
                    <a:pt x="21" y="542"/>
                  </a:cubicBezTo>
                  <a:cubicBezTo>
                    <a:pt x="21" y="567"/>
                    <a:pt x="41" y="567"/>
                    <a:pt x="41" y="567"/>
                  </a:cubicBezTo>
                  <a:lnTo>
                    <a:pt x="1631" y="65"/>
                  </a:lnTo>
                  <a:cubicBezTo>
                    <a:pt x="1651" y="40"/>
                    <a:pt x="1651" y="40"/>
                    <a:pt x="1651" y="20"/>
                  </a:cubicBezTo>
                  <a:cubicBezTo>
                    <a:pt x="1631" y="0"/>
                    <a:pt x="1631" y="0"/>
                    <a:pt x="1610" y="0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4230;p56">
              <a:extLst>
                <a:ext uri="{FF2B5EF4-FFF2-40B4-BE49-F238E27FC236}">
                  <a16:creationId xmlns:a16="http://schemas.microsoft.com/office/drawing/2014/main" id="{FCE3B7BE-8277-8159-85EE-FC564D6C7FE3}"/>
                </a:ext>
              </a:extLst>
            </p:cNvPr>
            <p:cNvSpPr/>
            <p:nvPr/>
          </p:nvSpPr>
          <p:spPr>
            <a:xfrm>
              <a:off x="8366142" y="3614851"/>
              <a:ext cx="8943" cy="11952"/>
            </a:xfrm>
            <a:custGeom>
              <a:avLst/>
              <a:gdLst/>
              <a:ahLst/>
              <a:cxnLst/>
              <a:rect l="l" t="t" r="r" b="b"/>
              <a:pathLst>
                <a:path w="312" h="417" extrusionOk="0">
                  <a:moveTo>
                    <a:pt x="251" y="0"/>
                  </a:moveTo>
                  <a:lnTo>
                    <a:pt x="0" y="376"/>
                  </a:lnTo>
                  <a:cubicBezTo>
                    <a:pt x="0" y="376"/>
                    <a:pt x="0" y="396"/>
                    <a:pt x="20" y="416"/>
                  </a:cubicBezTo>
                  <a:cubicBezTo>
                    <a:pt x="20" y="416"/>
                    <a:pt x="41" y="416"/>
                    <a:pt x="61" y="396"/>
                  </a:cubicBezTo>
                  <a:lnTo>
                    <a:pt x="291" y="40"/>
                  </a:lnTo>
                  <a:cubicBezTo>
                    <a:pt x="311" y="20"/>
                    <a:pt x="291" y="0"/>
                    <a:pt x="291" y="0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231;p56">
              <a:extLst>
                <a:ext uri="{FF2B5EF4-FFF2-40B4-BE49-F238E27FC236}">
                  <a16:creationId xmlns:a16="http://schemas.microsoft.com/office/drawing/2014/main" id="{2EA039CE-F999-60A0-374E-988C6B50BE2E}"/>
                </a:ext>
              </a:extLst>
            </p:cNvPr>
            <p:cNvSpPr/>
            <p:nvPr/>
          </p:nvSpPr>
          <p:spPr>
            <a:xfrm>
              <a:off x="8382824" y="3619581"/>
              <a:ext cx="9659" cy="5303"/>
            </a:xfrm>
            <a:custGeom>
              <a:avLst/>
              <a:gdLst/>
              <a:ahLst/>
              <a:cxnLst/>
              <a:rect l="l" t="t" r="r" b="b"/>
              <a:pathLst>
                <a:path w="337" h="185" extrusionOk="0">
                  <a:moveTo>
                    <a:pt x="45" y="1"/>
                  </a:moveTo>
                  <a:cubicBezTo>
                    <a:pt x="45" y="1"/>
                    <a:pt x="25" y="1"/>
                    <a:pt x="0" y="21"/>
                  </a:cubicBezTo>
                  <a:cubicBezTo>
                    <a:pt x="0" y="41"/>
                    <a:pt x="0" y="66"/>
                    <a:pt x="25" y="66"/>
                  </a:cubicBezTo>
                  <a:lnTo>
                    <a:pt x="276" y="166"/>
                  </a:lnTo>
                  <a:cubicBezTo>
                    <a:pt x="286" y="179"/>
                    <a:pt x="296" y="185"/>
                    <a:pt x="304" y="185"/>
                  </a:cubicBezTo>
                  <a:cubicBezTo>
                    <a:pt x="311" y="185"/>
                    <a:pt x="316" y="179"/>
                    <a:pt x="316" y="166"/>
                  </a:cubicBezTo>
                  <a:cubicBezTo>
                    <a:pt x="336" y="146"/>
                    <a:pt x="316" y="126"/>
                    <a:pt x="316" y="126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232;p56">
              <a:extLst>
                <a:ext uri="{FF2B5EF4-FFF2-40B4-BE49-F238E27FC236}">
                  <a16:creationId xmlns:a16="http://schemas.microsoft.com/office/drawing/2014/main" id="{2E05D64F-5259-010D-44D8-E9EF3F3DA2C7}"/>
                </a:ext>
              </a:extLst>
            </p:cNvPr>
            <p:cNvSpPr/>
            <p:nvPr/>
          </p:nvSpPr>
          <p:spPr>
            <a:xfrm>
              <a:off x="8292967" y="3551880"/>
              <a:ext cx="66010" cy="79080"/>
            </a:xfrm>
            <a:custGeom>
              <a:avLst/>
              <a:gdLst/>
              <a:ahLst/>
              <a:cxnLst/>
              <a:rect l="l" t="t" r="r" b="b"/>
              <a:pathLst>
                <a:path w="2303" h="2759" extrusionOk="0">
                  <a:moveTo>
                    <a:pt x="402" y="0"/>
                  </a:moveTo>
                  <a:lnTo>
                    <a:pt x="402" y="0"/>
                  </a:lnTo>
                  <a:cubicBezTo>
                    <a:pt x="1" y="1881"/>
                    <a:pt x="1987" y="2759"/>
                    <a:pt x="1987" y="2759"/>
                  </a:cubicBezTo>
                  <a:cubicBezTo>
                    <a:pt x="2303" y="442"/>
                    <a:pt x="402" y="1"/>
                    <a:pt x="402" y="0"/>
                  </a:cubicBezTo>
                  <a:close/>
                </a:path>
              </a:pathLst>
            </a:custGeom>
            <a:solidFill>
              <a:srgbClr val="DE43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233;p56">
              <a:extLst>
                <a:ext uri="{FF2B5EF4-FFF2-40B4-BE49-F238E27FC236}">
                  <a16:creationId xmlns:a16="http://schemas.microsoft.com/office/drawing/2014/main" id="{FFF97413-04DF-4AA9-D043-EF40ACE01EC6}"/>
                </a:ext>
              </a:extLst>
            </p:cNvPr>
            <p:cNvSpPr/>
            <p:nvPr/>
          </p:nvSpPr>
          <p:spPr>
            <a:xfrm>
              <a:off x="8314521" y="3566842"/>
              <a:ext cx="35971" cy="64691"/>
            </a:xfrm>
            <a:custGeom>
              <a:avLst/>
              <a:gdLst/>
              <a:ahLst/>
              <a:cxnLst/>
              <a:rect l="l" t="t" r="r" b="b"/>
              <a:pathLst>
                <a:path w="1255" h="2257" extrusionOk="0">
                  <a:moveTo>
                    <a:pt x="26" y="0"/>
                  </a:moveTo>
                  <a:cubicBezTo>
                    <a:pt x="1" y="0"/>
                    <a:pt x="1" y="25"/>
                    <a:pt x="1" y="45"/>
                  </a:cubicBezTo>
                  <a:lnTo>
                    <a:pt x="1195" y="2237"/>
                  </a:lnTo>
                  <a:cubicBezTo>
                    <a:pt x="1215" y="2257"/>
                    <a:pt x="1235" y="2257"/>
                    <a:pt x="1235" y="2257"/>
                  </a:cubicBezTo>
                  <a:cubicBezTo>
                    <a:pt x="1235" y="2257"/>
                    <a:pt x="1255" y="2257"/>
                    <a:pt x="1255" y="2237"/>
                  </a:cubicBezTo>
                  <a:lnTo>
                    <a:pt x="1255" y="2217"/>
                  </a:lnTo>
                  <a:lnTo>
                    <a:pt x="66" y="25"/>
                  </a:lnTo>
                  <a:cubicBezTo>
                    <a:pt x="46" y="0"/>
                    <a:pt x="26" y="0"/>
                    <a:pt x="26" y="0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234;p56">
              <a:extLst>
                <a:ext uri="{FF2B5EF4-FFF2-40B4-BE49-F238E27FC236}">
                  <a16:creationId xmlns:a16="http://schemas.microsoft.com/office/drawing/2014/main" id="{7E8529B1-7779-E810-CEAD-7AC7A4FDE7F3}"/>
                </a:ext>
              </a:extLst>
            </p:cNvPr>
            <p:cNvSpPr/>
            <p:nvPr/>
          </p:nvSpPr>
          <p:spPr>
            <a:xfrm>
              <a:off x="8335531" y="3587249"/>
              <a:ext cx="5475" cy="20436"/>
            </a:xfrm>
            <a:custGeom>
              <a:avLst/>
              <a:gdLst/>
              <a:ahLst/>
              <a:cxnLst/>
              <a:rect l="l" t="t" r="r" b="b"/>
              <a:pathLst>
                <a:path w="191" h="713" extrusionOk="0">
                  <a:moveTo>
                    <a:pt x="171" y="0"/>
                  </a:moveTo>
                  <a:cubicBezTo>
                    <a:pt x="146" y="0"/>
                    <a:pt x="126" y="20"/>
                    <a:pt x="126" y="40"/>
                  </a:cubicBezTo>
                  <a:lnTo>
                    <a:pt x="0" y="667"/>
                  </a:lnTo>
                  <a:cubicBezTo>
                    <a:pt x="0" y="692"/>
                    <a:pt x="20" y="712"/>
                    <a:pt x="45" y="712"/>
                  </a:cubicBezTo>
                  <a:cubicBezTo>
                    <a:pt x="45" y="712"/>
                    <a:pt x="65" y="712"/>
                    <a:pt x="65" y="692"/>
                  </a:cubicBezTo>
                  <a:lnTo>
                    <a:pt x="191" y="40"/>
                  </a:lnTo>
                  <a:cubicBezTo>
                    <a:pt x="191" y="20"/>
                    <a:pt x="191" y="20"/>
                    <a:pt x="171" y="0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235;p56">
              <a:extLst>
                <a:ext uri="{FF2B5EF4-FFF2-40B4-BE49-F238E27FC236}">
                  <a16:creationId xmlns:a16="http://schemas.microsoft.com/office/drawing/2014/main" id="{1C6D23D5-4AF0-22C2-A67B-52A874247ECD}"/>
                </a:ext>
              </a:extLst>
            </p:cNvPr>
            <p:cNvSpPr/>
            <p:nvPr/>
          </p:nvSpPr>
          <p:spPr>
            <a:xfrm>
              <a:off x="8310938" y="3578335"/>
              <a:ext cx="13844" cy="5904"/>
            </a:xfrm>
            <a:custGeom>
              <a:avLst/>
              <a:gdLst/>
              <a:ahLst/>
              <a:cxnLst/>
              <a:rect l="l" t="t" r="r" b="b"/>
              <a:pathLst>
                <a:path w="483" h="206" extrusionOk="0">
                  <a:moveTo>
                    <a:pt x="66" y="0"/>
                  </a:moveTo>
                  <a:cubicBezTo>
                    <a:pt x="46" y="0"/>
                    <a:pt x="26" y="0"/>
                    <a:pt x="26" y="20"/>
                  </a:cubicBezTo>
                  <a:cubicBezTo>
                    <a:pt x="1" y="20"/>
                    <a:pt x="26" y="40"/>
                    <a:pt x="46" y="60"/>
                  </a:cubicBezTo>
                  <a:lnTo>
                    <a:pt x="442" y="206"/>
                  </a:lnTo>
                  <a:cubicBezTo>
                    <a:pt x="462" y="206"/>
                    <a:pt x="462" y="206"/>
                    <a:pt x="482" y="186"/>
                  </a:cubicBezTo>
                  <a:cubicBezTo>
                    <a:pt x="482" y="166"/>
                    <a:pt x="482" y="146"/>
                    <a:pt x="462" y="146"/>
                  </a:cubicBezTo>
                  <a:lnTo>
                    <a:pt x="66" y="0"/>
                  </a:ln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236;p56">
              <a:extLst>
                <a:ext uri="{FF2B5EF4-FFF2-40B4-BE49-F238E27FC236}">
                  <a16:creationId xmlns:a16="http://schemas.microsoft.com/office/drawing/2014/main" id="{A824BDFF-04C4-F8D1-4F07-CF9CA8760C03}"/>
                </a:ext>
              </a:extLst>
            </p:cNvPr>
            <p:cNvSpPr/>
            <p:nvPr/>
          </p:nvSpPr>
          <p:spPr>
            <a:xfrm>
              <a:off x="8293683" y="3604762"/>
              <a:ext cx="55663" cy="27516"/>
            </a:xfrm>
            <a:custGeom>
              <a:avLst/>
              <a:gdLst/>
              <a:ahLst/>
              <a:cxnLst/>
              <a:rect l="l" t="t" r="r" b="b"/>
              <a:pathLst>
                <a:path w="1942" h="960" extrusionOk="0">
                  <a:moveTo>
                    <a:pt x="550" y="1"/>
                  </a:moveTo>
                  <a:cubicBezTo>
                    <a:pt x="230" y="1"/>
                    <a:pt x="1" y="101"/>
                    <a:pt x="1" y="101"/>
                  </a:cubicBezTo>
                  <a:cubicBezTo>
                    <a:pt x="342" y="826"/>
                    <a:pt x="1025" y="960"/>
                    <a:pt x="1483" y="960"/>
                  </a:cubicBezTo>
                  <a:cubicBezTo>
                    <a:pt x="1751" y="960"/>
                    <a:pt x="1942" y="914"/>
                    <a:pt x="1942" y="914"/>
                  </a:cubicBezTo>
                  <a:cubicBezTo>
                    <a:pt x="1519" y="165"/>
                    <a:pt x="960" y="1"/>
                    <a:pt x="550" y="1"/>
                  </a:cubicBezTo>
                  <a:close/>
                </a:path>
              </a:pathLst>
            </a:custGeom>
            <a:solidFill>
              <a:srgbClr val="FF90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237;p56">
              <a:extLst>
                <a:ext uri="{FF2B5EF4-FFF2-40B4-BE49-F238E27FC236}">
                  <a16:creationId xmlns:a16="http://schemas.microsoft.com/office/drawing/2014/main" id="{DAFF45CA-53C3-42F8-C0A4-12D08581145A}"/>
                </a:ext>
              </a:extLst>
            </p:cNvPr>
            <p:cNvSpPr/>
            <p:nvPr/>
          </p:nvSpPr>
          <p:spPr>
            <a:xfrm>
              <a:off x="8305034" y="3610667"/>
              <a:ext cx="44885" cy="21411"/>
            </a:xfrm>
            <a:custGeom>
              <a:avLst/>
              <a:gdLst/>
              <a:ahLst/>
              <a:cxnLst/>
              <a:rect l="l" t="t" r="r" b="b"/>
              <a:pathLst>
                <a:path w="1566" h="747" extrusionOk="0">
                  <a:moveTo>
                    <a:pt x="41" y="1"/>
                  </a:moveTo>
                  <a:cubicBezTo>
                    <a:pt x="21" y="1"/>
                    <a:pt x="21" y="1"/>
                    <a:pt x="1" y="21"/>
                  </a:cubicBezTo>
                  <a:cubicBezTo>
                    <a:pt x="1" y="41"/>
                    <a:pt x="1" y="61"/>
                    <a:pt x="21" y="61"/>
                  </a:cubicBezTo>
                  <a:lnTo>
                    <a:pt x="1526" y="728"/>
                  </a:lnTo>
                  <a:cubicBezTo>
                    <a:pt x="1536" y="740"/>
                    <a:pt x="1541" y="747"/>
                    <a:pt x="1546" y="747"/>
                  </a:cubicBezTo>
                  <a:cubicBezTo>
                    <a:pt x="1551" y="747"/>
                    <a:pt x="1556" y="740"/>
                    <a:pt x="1566" y="728"/>
                  </a:cubicBezTo>
                  <a:cubicBezTo>
                    <a:pt x="1566" y="708"/>
                    <a:pt x="1566" y="688"/>
                    <a:pt x="1546" y="688"/>
                  </a:cubicBezTo>
                  <a:lnTo>
                    <a:pt x="41" y="1"/>
                  </a:ln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238;p56">
              <a:extLst>
                <a:ext uri="{FF2B5EF4-FFF2-40B4-BE49-F238E27FC236}">
                  <a16:creationId xmlns:a16="http://schemas.microsoft.com/office/drawing/2014/main" id="{65E62BA6-45B3-A10B-91D2-587FFA22CECD}"/>
                </a:ext>
              </a:extLst>
            </p:cNvPr>
            <p:cNvSpPr/>
            <p:nvPr/>
          </p:nvSpPr>
          <p:spPr>
            <a:xfrm>
              <a:off x="8326043" y="3611813"/>
              <a:ext cx="7768" cy="12554"/>
            </a:xfrm>
            <a:custGeom>
              <a:avLst/>
              <a:gdLst/>
              <a:ahLst/>
              <a:cxnLst/>
              <a:rect l="l" t="t" r="r" b="b"/>
              <a:pathLst>
                <a:path w="271" h="438" extrusionOk="0">
                  <a:moveTo>
                    <a:pt x="20" y="1"/>
                  </a:moveTo>
                  <a:cubicBezTo>
                    <a:pt x="20" y="1"/>
                    <a:pt x="0" y="21"/>
                    <a:pt x="20" y="41"/>
                  </a:cubicBezTo>
                  <a:lnTo>
                    <a:pt x="206" y="417"/>
                  </a:lnTo>
                  <a:cubicBezTo>
                    <a:pt x="206" y="437"/>
                    <a:pt x="226" y="437"/>
                    <a:pt x="251" y="437"/>
                  </a:cubicBezTo>
                  <a:lnTo>
                    <a:pt x="271" y="437"/>
                  </a:lnTo>
                  <a:lnTo>
                    <a:pt x="271" y="397"/>
                  </a:lnTo>
                  <a:lnTo>
                    <a:pt x="60" y="21"/>
                  </a:lnTo>
                  <a:cubicBezTo>
                    <a:pt x="60" y="1"/>
                    <a:pt x="40" y="1"/>
                    <a:pt x="20" y="1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239;p56">
              <a:extLst>
                <a:ext uri="{FF2B5EF4-FFF2-40B4-BE49-F238E27FC236}">
                  <a16:creationId xmlns:a16="http://schemas.microsoft.com/office/drawing/2014/main" id="{C09668DB-18B3-33DE-49A6-834D43D4849E}"/>
                </a:ext>
              </a:extLst>
            </p:cNvPr>
            <p:cNvSpPr/>
            <p:nvPr/>
          </p:nvSpPr>
          <p:spPr>
            <a:xfrm>
              <a:off x="8308072" y="3615424"/>
              <a:ext cx="9516" cy="4185"/>
            </a:xfrm>
            <a:custGeom>
              <a:avLst/>
              <a:gdLst/>
              <a:ahLst/>
              <a:cxnLst/>
              <a:rect l="l" t="t" r="r" b="b"/>
              <a:pathLst>
                <a:path w="332" h="146" extrusionOk="0">
                  <a:moveTo>
                    <a:pt x="291" y="0"/>
                  </a:moveTo>
                  <a:lnTo>
                    <a:pt x="20" y="85"/>
                  </a:lnTo>
                  <a:cubicBezTo>
                    <a:pt x="0" y="106"/>
                    <a:pt x="0" y="106"/>
                    <a:pt x="0" y="126"/>
                  </a:cubicBezTo>
                  <a:cubicBezTo>
                    <a:pt x="0" y="146"/>
                    <a:pt x="20" y="146"/>
                    <a:pt x="40" y="146"/>
                  </a:cubicBezTo>
                  <a:lnTo>
                    <a:pt x="311" y="60"/>
                  </a:lnTo>
                  <a:lnTo>
                    <a:pt x="331" y="40"/>
                  </a:lnTo>
                  <a:lnTo>
                    <a:pt x="331" y="20"/>
                  </a:lnTo>
                  <a:cubicBezTo>
                    <a:pt x="311" y="0"/>
                    <a:pt x="311" y="0"/>
                    <a:pt x="291" y="0"/>
                  </a:cubicBezTo>
                  <a:close/>
                </a:path>
              </a:pathLst>
            </a:custGeom>
            <a:solidFill>
              <a:srgbClr val="442F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0917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hlinkClick r:id="rId4"/>
            <a:extLst>
              <a:ext uri="{FF2B5EF4-FFF2-40B4-BE49-F238E27FC236}">
                <a16:creationId xmlns:a16="http://schemas.microsoft.com/office/drawing/2014/main" id="{426BEECB-0B9E-2B67-5BF6-00A32BF4BEF0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/>
              <p:nvPr/>
            </p:nvSpPr>
            <p:spPr>
              <a:xfrm>
                <a:off x="1751182" y="3662151"/>
                <a:ext cx="432490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32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</a:rPr>
                  <a:t> (</a:t>
                </a:r>
                <a:r>
                  <a:rPr lang="en-US" sz="3200" dirty="0" err="1">
                    <a:latin typeface="UTM Avo" panose="02040603050506020204" pitchFamily="18" charset="0"/>
                  </a:rPr>
                  <a:t>bông</a:t>
                </a:r>
                <a:r>
                  <a:rPr lang="en-US" sz="3200" dirty="0">
                    <a:latin typeface="UTM Avo" panose="02040603050506020204" pitchFamily="18" charset="0"/>
                  </a:rPr>
                  <a:t> </a:t>
                </a:r>
                <a:r>
                  <a:rPr lang="en-US" sz="3200" dirty="0" err="1">
                    <a:latin typeface="UTM Avo" panose="02040603050506020204" pitchFamily="18" charset="0"/>
                  </a:rPr>
                  <a:t>hoa</a:t>
                </a:r>
                <a:r>
                  <a:rPr lang="en-US" sz="3200" dirty="0">
                    <a:latin typeface="UTM Avo" panose="02040603050506020204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" name="Hộp Văn bản 29">
                <a:extLst>
                  <a:ext uri="{FF2B5EF4-FFF2-40B4-BE49-F238E27FC236}">
                    <a16:creationId xmlns:a16="http://schemas.microsoft.com/office/drawing/2014/main" id="{CDAE5B88-64D2-F198-9C2B-A6571EE52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182" y="3662151"/>
                <a:ext cx="4324902" cy="492443"/>
              </a:xfrm>
              <a:prstGeom prst="rect">
                <a:avLst/>
              </a:prstGeom>
              <a:blipFill>
                <a:blip r:embed="rId5"/>
                <a:stretch>
                  <a:fillRect t="-27160" r="-4930" b="-46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DD9DBC2-3606-5A62-ECF9-A3AA1245E5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075" t="75116" r="6533" b="4734"/>
          <a:stretch/>
        </p:blipFill>
        <p:spPr>
          <a:xfrm>
            <a:off x="664142" y="1742173"/>
            <a:ext cx="6261629" cy="1703672"/>
          </a:xfrm>
          <a:prstGeom prst="rect">
            <a:avLst/>
          </a:prstGeom>
        </p:spPr>
      </p:pic>
      <p:sp>
        <p:nvSpPr>
          <p:cNvPr id="2" name="Bong bóng Ý nghĩ: Hình đám mây 27">
            <a:extLst>
              <a:ext uri="{FF2B5EF4-FFF2-40B4-BE49-F238E27FC236}">
                <a16:creationId xmlns:a16="http://schemas.microsoft.com/office/drawing/2014/main" id="{7C82C199-E48C-1816-A4BA-835C80907690}"/>
              </a:ext>
            </a:extLst>
          </p:cNvPr>
          <p:cNvSpPr/>
          <p:nvPr/>
        </p:nvSpPr>
        <p:spPr>
          <a:xfrm>
            <a:off x="6944225" y="1995906"/>
            <a:ext cx="5101389" cy="3339966"/>
          </a:xfrm>
          <a:prstGeom prst="cloudCallout">
            <a:avLst>
              <a:gd name="adj1" fmla="val -51750"/>
              <a:gd name="adj2" fmla="val -4519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0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Bên bờ sông có 2 khóm hoa, mỗi khóm có 8 bông hoa. Hỏi 2 khóm đó có tất cả bao nhiêu bông hoa?</a:t>
            </a:r>
          </a:p>
        </p:txBody>
      </p:sp>
      <p:sp>
        <p:nvSpPr>
          <p:cNvPr id="6" name="Hộp Văn bản 11">
            <a:extLst>
              <a:ext uri="{FF2B5EF4-FFF2-40B4-BE49-F238E27FC236}">
                <a16:creationId xmlns:a16="http://schemas.microsoft.com/office/drawing/2014/main" id="{872A7280-884C-C667-4AA5-0C61644EDAFE}"/>
              </a:ext>
            </a:extLst>
          </p:cNvPr>
          <p:cNvSpPr txBox="1"/>
          <p:nvPr/>
        </p:nvSpPr>
        <p:spPr>
          <a:xfrm>
            <a:off x="1704954" y="881611"/>
            <a:ext cx="893096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800" b="1" dirty="0">
                <a:latin typeface="UTM Avo" panose="02040603050506020204" pitchFamily="18" charset="0"/>
                <a:ea typeface="Calibri" panose="020F0502020204030204" pitchFamily="34" charset="0"/>
              </a:rPr>
              <a:t>Xem tranh rồi nêu tình huống với phép nhân</a:t>
            </a:r>
          </a:p>
        </p:txBody>
      </p:sp>
    </p:spTree>
    <p:extLst>
      <p:ext uri="{BB962C8B-B14F-4D97-AF65-F5344CB8AC3E}">
        <p14:creationId xmlns:p14="http://schemas.microsoft.com/office/powerpoint/2010/main" val="286256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406137" y="1764865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8FC03-7D79-4CFB-8A39-E633D4B43A89}"/>
              </a:ext>
            </a:extLst>
          </p:cNvPr>
          <p:cNvSpPr/>
          <p:nvPr/>
        </p:nvSpPr>
        <p:spPr>
          <a:xfrm>
            <a:off x="743866" y="1755998"/>
            <a:ext cx="10787199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 có thể làm tốt các bài tập trên, em nhắn bạn điều gì?</a:t>
            </a:r>
            <a:endParaRPr kumimoji="0" lang="vi-VN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440388" y="1310318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4" name="Google Shape;4503;p54">
            <a:extLst>
              <a:ext uri="{FF2B5EF4-FFF2-40B4-BE49-F238E27FC236}">
                <a16:creationId xmlns:a16="http://schemas.microsoft.com/office/drawing/2014/main" id="{CF483CE6-B9CF-5618-A913-5B1BAD67DF55}"/>
              </a:ext>
            </a:extLst>
          </p:cNvPr>
          <p:cNvSpPr/>
          <p:nvPr/>
        </p:nvSpPr>
        <p:spPr>
          <a:xfrm rot="10800000">
            <a:off x="2542493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Google Shape;4504;p54">
            <a:extLst>
              <a:ext uri="{FF2B5EF4-FFF2-40B4-BE49-F238E27FC236}">
                <a16:creationId xmlns:a16="http://schemas.microsoft.com/office/drawing/2014/main" id="{83D28E26-91DB-3C17-E631-8FF531367F5D}"/>
              </a:ext>
            </a:extLst>
          </p:cNvPr>
          <p:cNvSpPr/>
          <p:nvPr/>
        </p:nvSpPr>
        <p:spPr>
          <a:xfrm rot="10800000">
            <a:off x="5223334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4505;p54">
            <a:extLst>
              <a:ext uri="{FF2B5EF4-FFF2-40B4-BE49-F238E27FC236}">
                <a16:creationId xmlns:a16="http://schemas.microsoft.com/office/drawing/2014/main" id="{5BE31422-EBCC-240F-4572-A924D1A76DEE}"/>
              </a:ext>
            </a:extLst>
          </p:cNvPr>
          <p:cNvSpPr/>
          <p:nvPr/>
        </p:nvSpPr>
        <p:spPr>
          <a:xfrm rot="10800000">
            <a:off x="8219485" y="2257233"/>
            <a:ext cx="1030628" cy="962424"/>
          </a:xfrm>
          <a:custGeom>
            <a:avLst/>
            <a:gdLst/>
            <a:ahLst/>
            <a:cxnLst/>
            <a:rect l="l" t="t" r="r" b="b"/>
            <a:pathLst>
              <a:path w="167174" h="156111" extrusionOk="0">
                <a:moveTo>
                  <a:pt x="80188" y="0"/>
                </a:moveTo>
                <a:lnTo>
                  <a:pt x="78702" y="55"/>
                </a:lnTo>
                <a:lnTo>
                  <a:pt x="77244" y="138"/>
                </a:lnTo>
                <a:lnTo>
                  <a:pt x="75785" y="248"/>
                </a:lnTo>
                <a:lnTo>
                  <a:pt x="74299" y="413"/>
                </a:lnTo>
                <a:lnTo>
                  <a:pt x="72841" y="605"/>
                </a:lnTo>
                <a:lnTo>
                  <a:pt x="71410" y="853"/>
                </a:lnTo>
                <a:lnTo>
                  <a:pt x="69952" y="1128"/>
                </a:lnTo>
                <a:lnTo>
                  <a:pt x="68521" y="1431"/>
                </a:lnTo>
                <a:lnTo>
                  <a:pt x="67090" y="1761"/>
                </a:lnTo>
                <a:lnTo>
                  <a:pt x="65686" y="2146"/>
                </a:lnTo>
                <a:lnTo>
                  <a:pt x="64283" y="2559"/>
                </a:lnTo>
                <a:lnTo>
                  <a:pt x="62879" y="2999"/>
                </a:lnTo>
                <a:lnTo>
                  <a:pt x="61476" y="3495"/>
                </a:lnTo>
                <a:lnTo>
                  <a:pt x="60100" y="3990"/>
                </a:lnTo>
                <a:lnTo>
                  <a:pt x="58724" y="4540"/>
                </a:lnTo>
                <a:lnTo>
                  <a:pt x="57348" y="5118"/>
                </a:lnTo>
                <a:lnTo>
                  <a:pt x="56000" y="5724"/>
                </a:lnTo>
                <a:lnTo>
                  <a:pt x="54651" y="6357"/>
                </a:lnTo>
                <a:lnTo>
                  <a:pt x="53330" y="7017"/>
                </a:lnTo>
                <a:lnTo>
                  <a:pt x="51982" y="7705"/>
                </a:lnTo>
                <a:lnTo>
                  <a:pt x="50689" y="8421"/>
                </a:lnTo>
                <a:lnTo>
                  <a:pt x="49395" y="9164"/>
                </a:lnTo>
                <a:lnTo>
                  <a:pt x="48102" y="9907"/>
                </a:lnTo>
                <a:lnTo>
                  <a:pt x="46809" y="10705"/>
                </a:lnTo>
                <a:lnTo>
                  <a:pt x="45543" y="11530"/>
                </a:lnTo>
                <a:lnTo>
                  <a:pt x="44304" y="12356"/>
                </a:lnTo>
                <a:lnTo>
                  <a:pt x="43066" y="13236"/>
                </a:lnTo>
                <a:lnTo>
                  <a:pt x="41828" y="14117"/>
                </a:lnTo>
                <a:lnTo>
                  <a:pt x="40617" y="15025"/>
                </a:lnTo>
                <a:lnTo>
                  <a:pt x="39434" y="15933"/>
                </a:lnTo>
                <a:lnTo>
                  <a:pt x="38223" y="16896"/>
                </a:lnTo>
                <a:lnTo>
                  <a:pt x="37067" y="17859"/>
                </a:lnTo>
                <a:lnTo>
                  <a:pt x="35911" y="18850"/>
                </a:lnTo>
                <a:lnTo>
                  <a:pt x="34756" y="19841"/>
                </a:lnTo>
                <a:lnTo>
                  <a:pt x="33655" y="20859"/>
                </a:lnTo>
                <a:lnTo>
                  <a:pt x="32527" y="21904"/>
                </a:lnTo>
                <a:lnTo>
                  <a:pt x="31426" y="22950"/>
                </a:lnTo>
                <a:lnTo>
                  <a:pt x="30353" y="23996"/>
                </a:lnTo>
                <a:lnTo>
                  <a:pt x="29307" y="25097"/>
                </a:lnTo>
                <a:lnTo>
                  <a:pt x="28261" y="26170"/>
                </a:lnTo>
                <a:lnTo>
                  <a:pt x="27216" y="27298"/>
                </a:lnTo>
                <a:lnTo>
                  <a:pt x="26197" y="28399"/>
                </a:lnTo>
                <a:lnTo>
                  <a:pt x="25207" y="29527"/>
                </a:lnTo>
                <a:lnTo>
                  <a:pt x="24244" y="30683"/>
                </a:lnTo>
                <a:lnTo>
                  <a:pt x="23280" y="31839"/>
                </a:lnTo>
                <a:lnTo>
                  <a:pt x="22345" y="32994"/>
                </a:lnTo>
                <a:lnTo>
                  <a:pt x="21437" y="34150"/>
                </a:lnTo>
                <a:lnTo>
                  <a:pt x="20529" y="35333"/>
                </a:lnTo>
                <a:lnTo>
                  <a:pt x="19648" y="36517"/>
                </a:lnTo>
                <a:lnTo>
                  <a:pt x="18767" y="37700"/>
                </a:lnTo>
                <a:lnTo>
                  <a:pt x="17942" y="38911"/>
                </a:lnTo>
                <a:lnTo>
                  <a:pt x="16181" y="41497"/>
                </a:lnTo>
                <a:lnTo>
                  <a:pt x="14447" y="44112"/>
                </a:lnTo>
                <a:lnTo>
                  <a:pt x="13622" y="45432"/>
                </a:lnTo>
                <a:lnTo>
                  <a:pt x="12796" y="46781"/>
                </a:lnTo>
                <a:lnTo>
                  <a:pt x="11998" y="48129"/>
                </a:lnTo>
                <a:lnTo>
                  <a:pt x="11200" y="49478"/>
                </a:lnTo>
                <a:lnTo>
                  <a:pt x="10402" y="50854"/>
                </a:lnTo>
                <a:lnTo>
                  <a:pt x="9659" y="52229"/>
                </a:lnTo>
                <a:lnTo>
                  <a:pt x="8916" y="53605"/>
                </a:lnTo>
                <a:lnTo>
                  <a:pt x="8200" y="55009"/>
                </a:lnTo>
                <a:lnTo>
                  <a:pt x="7512" y="56412"/>
                </a:lnTo>
                <a:lnTo>
                  <a:pt x="6825" y="57816"/>
                </a:lnTo>
                <a:lnTo>
                  <a:pt x="6192" y="59247"/>
                </a:lnTo>
                <a:lnTo>
                  <a:pt x="5559" y="60678"/>
                </a:lnTo>
                <a:lnTo>
                  <a:pt x="4981" y="62108"/>
                </a:lnTo>
                <a:lnTo>
                  <a:pt x="4403" y="63567"/>
                </a:lnTo>
                <a:lnTo>
                  <a:pt x="3853" y="65025"/>
                </a:lnTo>
                <a:lnTo>
                  <a:pt x="3357" y="66484"/>
                </a:lnTo>
                <a:lnTo>
                  <a:pt x="2862" y="67942"/>
                </a:lnTo>
                <a:lnTo>
                  <a:pt x="2422" y="69428"/>
                </a:lnTo>
                <a:lnTo>
                  <a:pt x="2009" y="70914"/>
                </a:lnTo>
                <a:lnTo>
                  <a:pt x="1651" y="72428"/>
                </a:lnTo>
                <a:lnTo>
                  <a:pt x="1293" y="73941"/>
                </a:lnTo>
                <a:lnTo>
                  <a:pt x="991" y="75427"/>
                </a:lnTo>
                <a:lnTo>
                  <a:pt x="715" y="76968"/>
                </a:lnTo>
                <a:lnTo>
                  <a:pt x="495" y="78482"/>
                </a:lnTo>
                <a:lnTo>
                  <a:pt x="303" y="80023"/>
                </a:lnTo>
                <a:lnTo>
                  <a:pt x="165" y="81564"/>
                </a:lnTo>
                <a:lnTo>
                  <a:pt x="55" y="83105"/>
                </a:lnTo>
                <a:lnTo>
                  <a:pt x="0" y="84673"/>
                </a:lnTo>
                <a:lnTo>
                  <a:pt x="0" y="85664"/>
                </a:lnTo>
                <a:lnTo>
                  <a:pt x="0" y="86655"/>
                </a:lnTo>
                <a:lnTo>
                  <a:pt x="28" y="87645"/>
                </a:lnTo>
                <a:lnTo>
                  <a:pt x="55" y="88636"/>
                </a:lnTo>
                <a:lnTo>
                  <a:pt x="110" y="89627"/>
                </a:lnTo>
                <a:lnTo>
                  <a:pt x="193" y="90617"/>
                </a:lnTo>
                <a:lnTo>
                  <a:pt x="303" y="91608"/>
                </a:lnTo>
                <a:lnTo>
                  <a:pt x="413" y="92571"/>
                </a:lnTo>
                <a:lnTo>
                  <a:pt x="550" y="93562"/>
                </a:lnTo>
                <a:lnTo>
                  <a:pt x="688" y="94525"/>
                </a:lnTo>
                <a:lnTo>
                  <a:pt x="853" y="95516"/>
                </a:lnTo>
                <a:lnTo>
                  <a:pt x="1046" y="96479"/>
                </a:lnTo>
                <a:lnTo>
                  <a:pt x="1238" y="97442"/>
                </a:lnTo>
                <a:lnTo>
                  <a:pt x="1458" y="98405"/>
                </a:lnTo>
                <a:lnTo>
                  <a:pt x="1706" y="99368"/>
                </a:lnTo>
                <a:lnTo>
                  <a:pt x="1954" y="100304"/>
                </a:lnTo>
                <a:lnTo>
                  <a:pt x="2229" y="101267"/>
                </a:lnTo>
                <a:lnTo>
                  <a:pt x="2504" y="102202"/>
                </a:lnTo>
                <a:lnTo>
                  <a:pt x="3110" y="104074"/>
                </a:lnTo>
                <a:lnTo>
                  <a:pt x="3798" y="105945"/>
                </a:lnTo>
                <a:lnTo>
                  <a:pt x="4541" y="107789"/>
                </a:lnTo>
                <a:lnTo>
                  <a:pt x="5339" y="109605"/>
                </a:lnTo>
                <a:lnTo>
                  <a:pt x="6192" y="111393"/>
                </a:lnTo>
                <a:lnTo>
                  <a:pt x="7100" y="113155"/>
                </a:lnTo>
                <a:lnTo>
                  <a:pt x="8063" y="114916"/>
                </a:lnTo>
                <a:lnTo>
                  <a:pt x="9081" y="116622"/>
                </a:lnTo>
                <a:lnTo>
                  <a:pt x="10127" y="118328"/>
                </a:lnTo>
                <a:lnTo>
                  <a:pt x="11255" y="119979"/>
                </a:lnTo>
                <a:lnTo>
                  <a:pt x="12411" y="121603"/>
                </a:lnTo>
                <a:lnTo>
                  <a:pt x="13622" y="123199"/>
                </a:lnTo>
                <a:lnTo>
                  <a:pt x="14887" y="124767"/>
                </a:lnTo>
                <a:lnTo>
                  <a:pt x="16181" y="126308"/>
                </a:lnTo>
                <a:lnTo>
                  <a:pt x="17529" y="127794"/>
                </a:lnTo>
                <a:lnTo>
                  <a:pt x="18905" y="129253"/>
                </a:lnTo>
                <a:lnTo>
                  <a:pt x="20336" y="130684"/>
                </a:lnTo>
                <a:lnTo>
                  <a:pt x="21794" y="132060"/>
                </a:lnTo>
                <a:lnTo>
                  <a:pt x="23280" y="133408"/>
                </a:lnTo>
                <a:lnTo>
                  <a:pt x="24794" y="134701"/>
                </a:lnTo>
                <a:lnTo>
                  <a:pt x="26363" y="135967"/>
                </a:lnTo>
                <a:lnTo>
                  <a:pt x="27959" y="137178"/>
                </a:lnTo>
                <a:lnTo>
                  <a:pt x="29582" y="138334"/>
                </a:lnTo>
                <a:lnTo>
                  <a:pt x="31233" y="139462"/>
                </a:lnTo>
                <a:lnTo>
                  <a:pt x="32912" y="140535"/>
                </a:lnTo>
                <a:lnTo>
                  <a:pt x="34591" y="141553"/>
                </a:lnTo>
                <a:lnTo>
                  <a:pt x="36324" y="142572"/>
                </a:lnTo>
                <a:lnTo>
                  <a:pt x="38058" y="143507"/>
                </a:lnTo>
                <a:lnTo>
                  <a:pt x="39819" y="144415"/>
                </a:lnTo>
                <a:lnTo>
                  <a:pt x="41608" y="145296"/>
                </a:lnTo>
                <a:lnTo>
                  <a:pt x="43396" y="146149"/>
                </a:lnTo>
                <a:lnTo>
                  <a:pt x="45213" y="146947"/>
                </a:lnTo>
                <a:lnTo>
                  <a:pt x="47029" y="147690"/>
                </a:lnTo>
                <a:lnTo>
                  <a:pt x="48900" y="148433"/>
                </a:lnTo>
                <a:lnTo>
                  <a:pt x="50744" y="149121"/>
                </a:lnTo>
                <a:lnTo>
                  <a:pt x="52643" y="149754"/>
                </a:lnTo>
                <a:lnTo>
                  <a:pt x="54541" y="150387"/>
                </a:lnTo>
                <a:lnTo>
                  <a:pt x="56440" y="150965"/>
                </a:lnTo>
                <a:lnTo>
                  <a:pt x="58339" y="151515"/>
                </a:lnTo>
                <a:lnTo>
                  <a:pt x="60293" y="152038"/>
                </a:lnTo>
                <a:lnTo>
                  <a:pt x="62219" y="152506"/>
                </a:lnTo>
                <a:lnTo>
                  <a:pt x="64173" y="152946"/>
                </a:lnTo>
                <a:lnTo>
                  <a:pt x="66126" y="153359"/>
                </a:lnTo>
                <a:lnTo>
                  <a:pt x="68080" y="153744"/>
                </a:lnTo>
                <a:lnTo>
                  <a:pt x="70062" y="154102"/>
                </a:lnTo>
                <a:lnTo>
                  <a:pt x="72043" y="154432"/>
                </a:lnTo>
                <a:lnTo>
                  <a:pt x="74024" y="154735"/>
                </a:lnTo>
                <a:lnTo>
                  <a:pt x="76006" y="154982"/>
                </a:lnTo>
                <a:lnTo>
                  <a:pt x="78014" y="155230"/>
                </a:lnTo>
                <a:lnTo>
                  <a:pt x="79996" y="155423"/>
                </a:lnTo>
                <a:lnTo>
                  <a:pt x="82005" y="155615"/>
                </a:lnTo>
                <a:lnTo>
                  <a:pt x="83986" y="155753"/>
                </a:lnTo>
                <a:lnTo>
                  <a:pt x="85995" y="155890"/>
                </a:lnTo>
                <a:lnTo>
                  <a:pt x="87976" y="155973"/>
                </a:lnTo>
                <a:lnTo>
                  <a:pt x="89985" y="156055"/>
                </a:lnTo>
                <a:lnTo>
                  <a:pt x="91856" y="156110"/>
                </a:lnTo>
                <a:lnTo>
                  <a:pt x="95599" y="156110"/>
                </a:lnTo>
                <a:lnTo>
                  <a:pt x="97470" y="156083"/>
                </a:lnTo>
                <a:lnTo>
                  <a:pt x="99341" y="156028"/>
                </a:lnTo>
                <a:lnTo>
                  <a:pt x="101240" y="155945"/>
                </a:lnTo>
                <a:lnTo>
                  <a:pt x="103111" y="155835"/>
                </a:lnTo>
                <a:lnTo>
                  <a:pt x="104982" y="155698"/>
                </a:lnTo>
                <a:lnTo>
                  <a:pt x="106854" y="155505"/>
                </a:lnTo>
                <a:lnTo>
                  <a:pt x="108725" y="155312"/>
                </a:lnTo>
                <a:lnTo>
                  <a:pt x="110596" y="155065"/>
                </a:lnTo>
                <a:lnTo>
                  <a:pt x="112467" y="154790"/>
                </a:lnTo>
                <a:lnTo>
                  <a:pt x="114311" y="154487"/>
                </a:lnTo>
                <a:lnTo>
                  <a:pt x="116155" y="154129"/>
                </a:lnTo>
                <a:lnTo>
                  <a:pt x="117971" y="153744"/>
                </a:lnTo>
                <a:lnTo>
                  <a:pt x="119787" y="153331"/>
                </a:lnTo>
                <a:lnTo>
                  <a:pt x="121603" y="152863"/>
                </a:lnTo>
                <a:lnTo>
                  <a:pt x="123392" y="152368"/>
                </a:lnTo>
                <a:lnTo>
                  <a:pt x="125153" y="151845"/>
                </a:lnTo>
                <a:lnTo>
                  <a:pt x="126914" y="151267"/>
                </a:lnTo>
                <a:lnTo>
                  <a:pt x="128648" y="150634"/>
                </a:lnTo>
                <a:lnTo>
                  <a:pt x="130382" y="149974"/>
                </a:lnTo>
                <a:lnTo>
                  <a:pt x="132088" y="149258"/>
                </a:lnTo>
                <a:lnTo>
                  <a:pt x="133766" y="148488"/>
                </a:lnTo>
                <a:lnTo>
                  <a:pt x="135418" y="147690"/>
                </a:lnTo>
                <a:lnTo>
                  <a:pt x="137041" y="146837"/>
                </a:lnTo>
                <a:lnTo>
                  <a:pt x="138637" y="145929"/>
                </a:lnTo>
                <a:lnTo>
                  <a:pt x="140206" y="144993"/>
                </a:lnTo>
                <a:lnTo>
                  <a:pt x="141747" y="143975"/>
                </a:lnTo>
                <a:lnTo>
                  <a:pt x="143260" y="142929"/>
                </a:lnTo>
                <a:lnTo>
                  <a:pt x="144746" y="141829"/>
                </a:lnTo>
                <a:lnTo>
                  <a:pt x="146205" y="140673"/>
                </a:lnTo>
                <a:lnTo>
                  <a:pt x="147168" y="139847"/>
                </a:lnTo>
                <a:lnTo>
                  <a:pt x="148103" y="139022"/>
                </a:lnTo>
                <a:lnTo>
                  <a:pt x="149012" y="138169"/>
                </a:lnTo>
                <a:lnTo>
                  <a:pt x="149892" y="137288"/>
                </a:lnTo>
                <a:lnTo>
                  <a:pt x="150773" y="136407"/>
                </a:lnTo>
                <a:lnTo>
                  <a:pt x="151626" y="135499"/>
                </a:lnTo>
                <a:lnTo>
                  <a:pt x="152451" y="134564"/>
                </a:lnTo>
                <a:lnTo>
                  <a:pt x="153249" y="133628"/>
                </a:lnTo>
                <a:lnTo>
                  <a:pt x="154020" y="132665"/>
                </a:lnTo>
                <a:lnTo>
                  <a:pt x="154763" y="131702"/>
                </a:lnTo>
                <a:lnTo>
                  <a:pt x="155506" y="130684"/>
                </a:lnTo>
                <a:lnTo>
                  <a:pt x="156221" y="129693"/>
                </a:lnTo>
                <a:lnTo>
                  <a:pt x="156909" y="128647"/>
                </a:lnTo>
                <a:lnTo>
                  <a:pt x="157570" y="127629"/>
                </a:lnTo>
                <a:lnTo>
                  <a:pt x="158203" y="126556"/>
                </a:lnTo>
                <a:lnTo>
                  <a:pt x="158836" y="125483"/>
                </a:lnTo>
                <a:lnTo>
                  <a:pt x="159414" y="124410"/>
                </a:lnTo>
                <a:lnTo>
                  <a:pt x="159991" y="123309"/>
                </a:lnTo>
                <a:lnTo>
                  <a:pt x="160542" y="122208"/>
                </a:lnTo>
                <a:lnTo>
                  <a:pt x="161092" y="121080"/>
                </a:lnTo>
                <a:lnTo>
                  <a:pt x="161587" y="119952"/>
                </a:lnTo>
                <a:lnTo>
                  <a:pt x="162083" y="118823"/>
                </a:lnTo>
                <a:lnTo>
                  <a:pt x="162551" y="117668"/>
                </a:lnTo>
                <a:lnTo>
                  <a:pt x="162991" y="116512"/>
                </a:lnTo>
                <a:lnTo>
                  <a:pt x="163404" y="115329"/>
                </a:lnTo>
                <a:lnTo>
                  <a:pt x="163789" y="114145"/>
                </a:lnTo>
                <a:lnTo>
                  <a:pt x="164174" y="112962"/>
                </a:lnTo>
                <a:lnTo>
                  <a:pt x="164532" y="111751"/>
                </a:lnTo>
                <a:lnTo>
                  <a:pt x="164862" y="110540"/>
                </a:lnTo>
                <a:lnTo>
                  <a:pt x="165165" y="109330"/>
                </a:lnTo>
                <a:lnTo>
                  <a:pt x="165468" y="108119"/>
                </a:lnTo>
                <a:lnTo>
                  <a:pt x="165715" y="106881"/>
                </a:lnTo>
                <a:lnTo>
                  <a:pt x="165963" y="105670"/>
                </a:lnTo>
                <a:lnTo>
                  <a:pt x="166183" y="104431"/>
                </a:lnTo>
                <a:lnTo>
                  <a:pt x="166376" y="103166"/>
                </a:lnTo>
                <a:lnTo>
                  <a:pt x="166541" y="101927"/>
                </a:lnTo>
                <a:lnTo>
                  <a:pt x="166706" y="100689"/>
                </a:lnTo>
                <a:lnTo>
                  <a:pt x="166843" y="99423"/>
                </a:lnTo>
                <a:lnTo>
                  <a:pt x="166954" y="98157"/>
                </a:lnTo>
                <a:lnTo>
                  <a:pt x="167036" y="96919"/>
                </a:lnTo>
                <a:lnTo>
                  <a:pt x="167091" y="95653"/>
                </a:lnTo>
                <a:lnTo>
                  <a:pt x="167146" y="94387"/>
                </a:lnTo>
                <a:lnTo>
                  <a:pt x="167174" y="93121"/>
                </a:lnTo>
                <a:lnTo>
                  <a:pt x="167174" y="91856"/>
                </a:lnTo>
                <a:lnTo>
                  <a:pt x="167146" y="90590"/>
                </a:lnTo>
                <a:lnTo>
                  <a:pt x="167091" y="89324"/>
                </a:lnTo>
                <a:lnTo>
                  <a:pt x="167036" y="88058"/>
                </a:lnTo>
                <a:lnTo>
                  <a:pt x="166954" y="86792"/>
                </a:lnTo>
                <a:lnTo>
                  <a:pt x="166843" y="85526"/>
                </a:lnTo>
                <a:lnTo>
                  <a:pt x="166706" y="84261"/>
                </a:lnTo>
                <a:lnTo>
                  <a:pt x="166568" y="83022"/>
                </a:lnTo>
                <a:lnTo>
                  <a:pt x="166376" y="81756"/>
                </a:lnTo>
                <a:lnTo>
                  <a:pt x="166183" y="80518"/>
                </a:lnTo>
                <a:lnTo>
                  <a:pt x="165963" y="79252"/>
                </a:lnTo>
                <a:lnTo>
                  <a:pt x="165715" y="78014"/>
                </a:lnTo>
                <a:lnTo>
                  <a:pt x="165468" y="76776"/>
                </a:lnTo>
                <a:lnTo>
                  <a:pt x="165192" y="75537"/>
                </a:lnTo>
                <a:lnTo>
                  <a:pt x="164890" y="74327"/>
                </a:lnTo>
                <a:lnTo>
                  <a:pt x="164559" y="73116"/>
                </a:lnTo>
                <a:lnTo>
                  <a:pt x="164202" y="71905"/>
                </a:lnTo>
                <a:lnTo>
                  <a:pt x="163844" y="70694"/>
                </a:lnTo>
                <a:lnTo>
                  <a:pt x="163431" y="69483"/>
                </a:lnTo>
                <a:lnTo>
                  <a:pt x="163018" y="68300"/>
                </a:lnTo>
                <a:lnTo>
                  <a:pt x="162578" y="67117"/>
                </a:lnTo>
                <a:lnTo>
                  <a:pt x="162138" y="65989"/>
                </a:lnTo>
                <a:lnTo>
                  <a:pt x="161670" y="64833"/>
                </a:lnTo>
                <a:lnTo>
                  <a:pt x="161175" y="63677"/>
                </a:lnTo>
                <a:lnTo>
                  <a:pt x="160652" y="62494"/>
                </a:lnTo>
                <a:lnTo>
                  <a:pt x="160074" y="61338"/>
                </a:lnTo>
                <a:lnTo>
                  <a:pt x="159496" y="60155"/>
                </a:lnTo>
                <a:lnTo>
                  <a:pt x="158891" y="58971"/>
                </a:lnTo>
                <a:lnTo>
                  <a:pt x="158285" y="57788"/>
                </a:lnTo>
                <a:lnTo>
                  <a:pt x="157625" y="56605"/>
                </a:lnTo>
                <a:lnTo>
                  <a:pt x="156937" y="55422"/>
                </a:lnTo>
                <a:lnTo>
                  <a:pt x="156249" y="54211"/>
                </a:lnTo>
                <a:lnTo>
                  <a:pt x="155506" y="53027"/>
                </a:lnTo>
                <a:lnTo>
                  <a:pt x="154763" y="51817"/>
                </a:lnTo>
                <a:lnTo>
                  <a:pt x="154020" y="50633"/>
                </a:lnTo>
                <a:lnTo>
                  <a:pt x="153222" y="49450"/>
                </a:lnTo>
                <a:lnTo>
                  <a:pt x="152424" y="48239"/>
                </a:lnTo>
                <a:lnTo>
                  <a:pt x="151598" y="47056"/>
                </a:lnTo>
                <a:lnTo>
                  <a:pt x="150745" y="45845"/>
                </a:lnTo>
                <a:lnTo>
                  <a:pt x="149865" y="44662"/>
                </a:lnTo>
                <a:lnTo>
                  <a:pt x="148984" y="43479"/>
                </a:lnTo>
                <a:lnTo>
                  <a:pt x="147168" y="41112"/>
                </a:lnTo>
                <a:lnTo>
                  <a:pt x="145269" y="38773"/>
                </a:lnTo>
                <a:lnTo>
                  <a:pt x="143315" y="36462"/>
                </a:lnTo>
                <a:lnTo>
                  <a:pt x="141306" y="34178"/>
                </a:lnTo>
                <a:lnTo>
                  <a:pt x="139243" y="31921"/>
                </a:lnTo>
                <a:lnTo>
                  <a:pt x="137124" y="29692"/>
                </a:lnTo>
                <a:lnTo>
                  <a:pt x="134977" y="27518"/>
                </a:lnTo>
                <a:lnTo>
                  <a:pt x="132776" y="25399"/>
                </a:lnTo>
                <a:lnTo>
                  <a:pt x="130519" y="23335"/>
                </a:lnTo>
                <a:lnTo>
                  <a:pt x="129391" y="22317"/>
                </a:lnTo>
                <a:lnTo>
                  <a:pt x="128263" y="21327"/>
                </a:lnTo>
                <a:lnTo>
                  <a:pt x="127107" y="20336"/>
                </a:lnTo>
                <a:lnTo>
                  <a:pt x="125951" y="19373"/>
                </a:lnTo>
                <a:lnTo>
                  <a:pt x="124795" y="18437"/>
                </a:lnTo>
                <a:lnTo>
                  <a:pt x="123612" y="17502"/>
                </a:lnTo>
                <a:lnTo>
                  <a:pt x="122429" y="16593"/>
                </a:lnTo>
                <a:lnTo>
                  <a:pt x="121273" y="15685"/>
                </a:lnTo>
                <a:lnTo>
                  <a:pt x="120090" y="14805"/>
                </a:lnTo>
                <a:lnTo>
                  <a:pt x="118879" y="13952"/>
                </a:lnTo>
                <a:lnTo>
                  <a:pt x="117696" y="13126"/>
                </a:lnTo>
                <a:lnTo>
                  <a:pt x="116512" y="12301"/>
                </a:lnTo>
                <a:lnTo>
                  <a:pt x="115302" y="11503"/>
                </a:lnTo>
                <a:lnTo>
                  <a:pt x="114118" y="10732"/>
                </a:lnTo>
                <a:lnTo>
                  <a:pt x="112908" y="9989"/>
                </a:lnTo>
                <a:lnTo>
                  <a:pt x="111724" y="9274"/>
                </a:lnTo>
                <a:lnTo>
                  <a:pt x="110513" y="8586"/>
                </a:lnTo>
                <a:lnTo>
                  <a:pt x="109330" y="7898"/>
                </a:lnTo>
                <a:lnTo>
                  <a:pt x="108119" y="7237"/>
                </a:lnTo>
                <a:lnTo>
                  <a:pt x="106936" y="6632"/>
                </a:lnTo>
                <a:lnTo>
                  <a:pt x="105725" y="6026"/>
                </a:lnTo>
                <a:lnTo>
                  <a:pt x="104542" y="5449"/>
                </a:lnTo>
                <a:lnTo>
                  <a:pt x="103359" y="4926"/>
                </a:lnTo>
                <a:lnTo>
                  <a:pt x="102148" y="4403"/>
                </a:lnTo>
                <a:lnTo>
                  <a:pt x="100992" y="3908"/>
                </a:lnTo>
                <a:lnTo>
                  <a:pt x="99809" y="3467"/>
                </a:lnTo>
                <a:lnTo>
                  <a:pt x="98268" y="2917"/>
                </a:lnTo>
                <a:lnTo>
                  <a:pt x="96754" y="2422"/>
                </a:lnTo>
                <a:lnTo>
                  <a:pt x="95241" y="1954"/>
                </a:lnTo>
                <a:lnTo>
                  <a:pt x="93700" y="1569"/>
                </a:lnTo>
                <a:lnTo>
                  <a:pt x="92186" y="1211"/>
                </a:lnTo>
                <a:lnTo>
                  <a:pt x="90673" y="908"/>
                </a:lnTo>
                <a:lnTo>
                  <a:pt x="89159" y="633"/>
                </a:lnTo>
                <a:lnTo>
                  <a:pt x="87673" y="440"/>
                </a:lnTo>
                <a:lnTo>
                  <a:pt x="86160" y="248"/>
                </a:lnTo>
                <a:lnTo>
                  <a:pt x="84674" y="138"/>
                </a:lnTo>
                <a:lnTo>
                  <a:pt x="83160" y="55"/>
                </a:lnTo>
                <a:lnTo>
                  <a:pt x="8167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2640000" algn="bl" rotWithShape="0">
              <a:schemeClr val="accent3">
                <a:alpha val="2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7" name="Google Shape;4506;p54">
            <a:extLst>
              <a:ext uri="{FF2B5EF4-FFF2-40B4-BE49-F238E27FC236}">
                <a16:creationId xmlns:a16="http://schemas.microsoft.com/office/drawing/2014/main" id="{1A8E43A9-3DCA-0658-54CE-558EE8E03589}"/>
              </a:ext>
            </a:extLst>
          </p:cNvPr>
          <p:cNvGrpSpPr/>
          <p:nvPr/>
        </p:nvGrpSpPr>
        <p:grpSpPr>
          <a:xfrm>
            <a:off x="2835270" y="2464133"/>
            <a:ext cx="445075" cy="548624"/>
            <a:chOff x="1023550" y="1277100"/>
            <a:chExt cx="362350" cy="444050"/>
          </a:xfrm>
        </p:grpSpPr>
        <p:sp>
          <p:nvSpPr>
            <p:cNvPr id="8" name="Google Shape;4507;p54">
              <a:extLst>
                <a:ext uri="{FF2B5EF4-FFF2-40B4-BE49-F238E27FC236}">
                  <a16:creationId xmlns:a16="http://schemas.microsoft.com/office/drawing/2014/main" id="{38EDC47A-7A29-10E7-BCC4-FEA1D177DC3C}"/>
                </a:ext>
              </a:extLst>
            </p:cNvPr>
            <p:cNvSpPr/>
            <p:nvPr/>
          </p:nvSpPr>
          <p:spPr>
            <a:xfrm>
              <a:off x="1054600" y="1618500"/>
              <a:ext cx="312925" cy="71600"/>
            </a:xfrm>
            <a:custGeom>
              <a:avLst/>
              <a:gdLst/>
              <a:ahLst/>
              <a:cxnLst/>
              <a:rect l="l" t="t" r="r" b="b"/>
              <a:pathLst>
                <a:path w="12517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12517" y="2864"/>
                  </a:lnTo>
                  <a:lnTo>
                    <a:pt x="12517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4508;p54">
              <a:extLst>
                <a:ext uri="{FF2B5EF4-FFF2-40B4-BE49-F238E27FC236}">
                  <a16:creationId xmlns:a16="http://schemas.microsoft.com/office/drawing/2014/main" id="{B087920E-D2A7-EFF5-C73B-1CDB8246D334}"/>
                </a:ext>
              </a:extLst>
            </p:cNvPr>
            <p:cNvSpPr/>
            <p:nvPr/>
          </p:nvSpPr>
          <p:spPr>
            <a:xfrm>
              <a:off x="1054600" y="1618500"/>
              <a:ext cx="64000" cy="71600"/>
            </a:xfrm>
            <a:custGeom>
              <a:avLst/>
              <a:gdLst/>
              <a:ahLst/>
              <a:cxnLst/>
              <a:rect l="l" t="t" r="r" b="b"/>
              <a:pathLst>
                <a:path w="2560" h="2864" extrusionOk="0">
                  <a:moveTo>
                    <a:pt x="1445" y="1"/>
                  </a:moveTo>
                  <a:lnTo>
                    <a:pt x="1140" y="26"/>
                  </a:lnTo>
                  <a:lnTo>
                    <a:pt x="887" y="102"/>
                  </a:lnTo>
                  <a:lnTo>
                    <a:pt x="634" y="229"/>
                  </a:lnTo>
                  <a:lnTo>
                    <a:pt x="431" y="406"/>
                  </a:lnTo>
                  <a:lnTo>
                    <a:pt x="254" y="634"/>
                  </a:lnTo>
                  <a:lnTo>
                    <a:pt x="127" y="862"/>
                  </a:lnTo>
                  <a:lnTo>
                    <a:pt x="26" y="1141"/>
                  </a:lnTo>
                  <a:lnTo>
                    <a:pt x="0" y="1419"/>
                  </a:lnTo>
                  <a:lnTo>
                    <a:pt x="26" y="1723"/>
                  </a:lnTo>
                  <a:lnTo>
                    <a:pt x="127" y="2002"/>
                  </a:lnTo>
                  <a:lnTo>
                    <a:pt x="254" y="2230"/>
                  </a:lnTo>
                  <a:lnTo>
                    <a:pt x="431" y="2458"/>
                  </a:lnTo>
                  <a:lnTo>
                    <a:pt x="634" y="2636"/>
                  </a:lnTo>
                  <a:lnTo>
                    <a:pt x="887" y="2762"/>
                  </a:lnTo>
                  <a:lnTo>
                    <a:pt x="1140" y="2838"/>
                  </a:lnTo>
                  <a:lnTo>
                    <a:pt x="1445" y="2864"/>
                  </a:lnTo>
                  <a:lnTo>
                    <a:pt x="2559" y="2864"/>
                  </a:lnTo>
                  <a:lnTo>
                    <a:pt x="2255" y="2838"/>
                  </a:lnTo>
                  <a:lnTo>
                    <a:pt x="2002" y="2762"/>
                  </a:lnTo>
                  <a:lnTo>
                    <a:pt x="1749" y="2636"/>
                  </a:lnTo>
                  <a:lnTo>
                    <a:pt x="1546" y="2458"/>
                  </a:lnTo>
                  <a:lnTo>
                    <a:pt x="1369" y="2230"/>
                  </a:lnTo>
                  <a:lnTo>
                    <a:pt x="1216" y="2002"/>
                  </a:lnTo>
                  <a:lnTo>
                    <a:pt x="1140" y="1723"/>
                  </a:lnTo>
                  <a:lnTo>
                    <a:pt x="1115" y="1419"/>
                  </a:lnTo>
                  <a:lnTo>
                    <a:pt x="1140" y="1141"/>
                  </a:lnTo>
                  <a:lnTo>
                    <a:pt x="1216" y="862"/>
                  </a:lnTo>
                  <a:lnTo>
                    <a:pt x="1369" y="634"/>
                  </a:lnTo>
                  <a:lnTo>
                    <a:pt x="1546" y="406"/>
                  </a:lnTo>
                  <a:lnTo>
                    <a:pt x="1749" y="229"/>
                  </a:lnTo>
                  <a:lnTo>
                    <a:pt x="2002" y="102"/>
                  </a:lnTo>
                  <a:lnTo>
                    <a:pt x="2255" y="26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4509;p54">
              <a:extLst>
                <a:ext uri="{FF2B5EF4-FFF2-40B4-BE49-F238E27FC236}">
                  <a16:creationId xmlns:a16="http://schemas.microsoft.com/office/drawing/2014/main" id="{B8D4C70A-BEB3-3EE8-4BA4-11295E4ED89F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13860" y="13657"/>
                  </a:lnTo>
                  <a:lnTo>
                    <a:pt x="13987" y="13631"/>
                  </a:lnTo>
                  <a:lnTo>
                    <a:pt x="14113" y="13606"/>
                  </a:lnTo>
                  <a:lnTo>
                    <a:pt x="14215" y="13530"/>
                  </a:lnTo>
                  <a:lnTo>
                    <a:pt x="14316" y="13454"/>
                  </a:lnTo>
                  <a:lnTo>
                    <a:pt x="14392" y="13378"/>
                  </a:lnTo>
                  <a:lnTo>
                    <a:pt x="14443" y="13277"/>
                  </a:lnTo>
                  <a:lnTo>
                    <a:pt x="14468" y="13150"/>
                  </a:lnTo>
                  <a:lnTo>
                    <a:pt x="14494" y="13023"/>
                  </a:lnTo>
                  <a:lnTo>
                    <a:pt x="14494" y="633"/>
                  </a:lnTo>
                  <a:lnTo>
                    <a:pt x="14468" y="507"/>
                  </a:lnTo>
                  <a:lnTo>
                    <a:pt x="14443" y="380"/>
                  </a:lnTo>
                  <a:lnTo>
                    <a:pt x="14392" y="279"/>
                  </a:lnTo>
                  <a:lnTo>
                    <a:pt x="14316" y="177"/>
                  </a:lnTo>
                  <a:lnTo>
                    <a:pt x="14215" y="101"/>
                  </a:lnTo>
                  <a:lnTo>
                    <a:pt x="14113" y="51"/>
                  </a:lnTo>
                  <a:lnTo>
                    <a:pt x="13987" y="25"/>
                  </a:lnTo>
                  <a:lnTo>
                    <a:pt x="13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4510;p54">
              <a:extLst>
                <a:ext uri="{FF2B5EF4-FFF2-40B4-BE49-F238E27FC236}">
                  <a16:creationId xmlns:a16="http://schemas.microsoft.com/office/drawing/2014/main" id="{2B71AD2A-BF4F-FBD5-64C8-DB946F9E20D9}"/>
                </a:ext>
              </a:extLst>
            </p:cNvPr>
            <p:cNvSpPr/>
            <p:nvPr/>
          </p:nvSpPr>
          <p:spPr>
            <a:xfrm>
              <a:off x="1023550" y="1277100"/>
              <a:ext cx="362350" cy="444050"/>
            </a:xfrm>
            <a:custGeom>
              <a:avLst/>
              <a:gdLst/>
              <a:ahLst/>
              <a:cxnLst/>
              <a:rect l="l" t="t" r="r" b="b"/>
              <a:pathLst>
                <a:path w="14494" h="17762" extrusionOk="0">
                  <a:moveTo>
                    <a:pt x="2484" y="0"/>
                  </a:moveTo>
                  <a:lnTo>
                    <a:pt x="2230" y="25"/>
                  </a:lnTo>
                  <a:lnTo>
                    <a:pt x="2002" y="51"/>
                  </a:lnTo>
                  <a:lnTo>
                    <a:pt x="1749" y="101"/>
                  </a:lnTo>
                  <a:lnTo>
                    <a:pt x="1521" y="203"/>
                  </a:lnTo>
                  <a:lnTo>
                    <a:pt x="1293" y="304"/>
                  </a:lnTo>
                  <a:lnTo>
                    <a:pt x="1090" y="431"/>
                  </a:lnTo>
                  <a:lnTo>
                    <a:pt x="913" y="583"/>
                  </a:lnTo>
                  <a:lnTo>
                    <a:pt x="736" y="735"/>
                  </a:lnTo>
                  <a:lnTo>
                    <a:pt x="558" y="912"/>
                  </a:lnTo>
                  <a:lnTo>
                    <a:pt x="432" y="1089"/>
                  </a:lnTo>
                  <a:lnTo>
                    <a:pt x="305" y="1318"/>
                  </a:lnTo>
                  <a:lnTo>
                    <a:pt x="204" y="1520"/>
                  </a:lnTo>
                  <a:lnTo>
                    <a:pt x="102" y="1748"/>
                  </a:lnTo>
                  <a:lnTo>
                    <a:pt x="51" y="2002"/>
                  </a:lnTo>
                  <a:lnTo>
                    <a:pt x="1" y="2230"/>
                  </a:lnTo>
                  <a:lnTo>
                    <a:pt x="1" y="2508"/>
                  </a:lnTo>
                  <a:lnTo>
                    <a:pt x="1" y="15278"/>
                  </a:lnTo>
                  <a:lnTo>
                    <a:pt x="1" y="15532"/>
                  </a:lnTo>
                  <a:lnTo>
                    <a:pt x="51" y="15785"/>
                  </a:lnTo>
                  <a:lnTo>
                    <a:pt x="102" y="16013"/>
                  </a:lnTo>
                  <a:lnTo>
                    <a:pt x="204" y="16241"/>
                  </a:lnTo>
                  <a:lnTo>
                    <a:pt x="305" y="16469"/>
                  </a:lnTo>
                  <a:lnTo>
                    <a:pt x="432" y="16672"/>
                  </a:lnTo>
                  <a:lnTo>
                    <a:pt x="558" y="16874"/>
                  </a:lnTo>
                  <a:lnTo>
                    <a:pt x="736" y="17052"/>
                  </a:lnTo>
                  <a:lnTo>
                    <a:pt x="913" y="17204"/>
                  </a:lnTo>
                  <a:lnTo>
                    <a:pt x="1090" y="17356"/>
                  </a:lnTo>
                  <a:lnTo>
                    <a:pt x="1293" y="17457"/>
                  </a:lnTo>
                  <a:lnTo>
                    <a:pt x="1521" y="17584"/>
                  </a:lnTo>
                  <a:lnTo>
                    <a:pt x="1749" y="17660"/>
                  </a:lnTo>
                  <a:lnTo>
                    <a:pt x="2002" y="17710"/>
                  </a:lnTo>
                  <a:lnTo>
                    <a:pt x="2230" y="17761"/>
                  </a:lnTo>
                  <a:lnTo>
                    <a:pt x="13987" y="17761"/>
                  </a:lnTo>
                  <a:lnTo>
                    <a:pt x="14113" y="17710"/>
                  </a:lnTo>
                  <a:lnTo>
                    <a:pt x="14215" y="17660"/>
                  </a:lnTo>
                  <a:lnTo>
                    <a:pt x="14316" y="17584"/>
                  </a:lnTo>
                  <a:lnTo>
                    <a:pt x="14392" y="17508"/>
                  </a:lnTo>
                  <a:lnTo>
                    <a:pt x="14443" y="17381"/>
                  </a:lnTo>
                  <a:lnTo>
                    <a:pt x="14468" y="17280"/>
                  </a:lnTo>
                  <a:lnTo>
                    <a:pt x="14494" y="17153"/>
                  </a:lnTo>
                  <a:lnTo>
                    <a:pt x="14468" y="17026"/>
                  </a:lnTo>
                  <a:lnTo>
                    <a:pt x="14443" y="16900"/>
                  </a:lnTo>
                  <a:lnTo>
                    <a:pt x="14392" y="16798"/>
                  </a:lnTo>
                  <a:lnTo>
                    <a:pt x="14316" y="16697"/>
                  </a:lnTo>
                  <a:lnTo>
                    <a:pt x="14215" y="16621"/>
                  </a:lnTo>
                  <a:lnTo>
                    <a:pt x="14113" y="16570"/>
                  </a:lnTo>
                  <a:lnTo>
                    <a:pt x="13987" y="16545"/>
                  </a:lnTo>
                  <a:lnTo>
                    <a:pt x="13860" y="16520"/>
                  </a:lnTo>
                  <a:lnTo>
                    <a:pt x="2687" y="16520"/>
                  </a:lnTo>
                  <a:lnTo>
                    <a:pt x="2382" y="16494"/>
                  </a:lnTo>
                  <a:lnTo>
                    <a:pt x="2129" y="16418"/>
                  </a:lnTo>
                  <a:lnTo>
                    <a:pt x="1876" y="16292"/>
                  </a:lnTo>
                  <a:lnTo>
                    <a:pt x="1673" y="16114"/>
                  </a:lnTo>
                  <a:lnTo>
                    <a:pt x="1496" y="15886"/>
                  </a:lnTo>
                  <a:lnTo>
                    <a:pt x="1369" y="15658"/>
                  </a:lnTo>
                  <a:lnTo>
                    <a:pt x="1268" y="15379"/>
                  </a:lnTo>
                  <a:lnTo>
                    <a:pt x="1242" y="15075"/>
                  </a:lnTo>
                  <a:lnTo>
                    <a:pt x="1268" y="14797"/>
                  </a:lnTo>
                  <a:lnTo>
                    <a:pt x="1369" y="14518"/>
                  </a:lnTo>
                  <a:lnTo>
                    <a:pt x="1496" y="14290"/>
                  </a:lnTo>
                  <a:lnTo>
                    <a:pt x="1673" y="14062"/>
                  </a:lnTo>
                  <a:lnTo>
                    <a:pt x="1876" y="13885"/>
                  </a:lnTo>
                  <a:lnTo>
                    <a:pt x="2129" y="13758"/>
                  </a:lnTo>
                  <a:lnTo>
                    <a:pt x="2382" y="13682"/>
                  </a:lnTo>
                  <a:lnTo>
                    <a:pt x="2687" y="13657"/>
                  </a:lnTo>
                  <a:lnTo>
                    <a:pt x="3421" y="13657"/>
                  </a:lnTo>
                  <a:lnTo>
                    <a:pt x="342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2" name="Google Shape;4511;p54">
            <a:extLst>
              <a:ext uri="{FF2B5EF4-FFF2-40B4-BE49-F238E27FC236}">
                <a16:creationId xmlns:a16="http://schemas.microsoft.com/office/drawing/2014/main" id="{919FD8AC-D931-F22D-1C70-0237A083C5A5}"/>
              </a:ext>
            </a:extLst>
          </p:cNvPr>
          <p:cNvGrpSpPr/>
          <p:nvPr/>
        </p:nvGrpSpPr>
        <p:grpSpPr>
          <a:xfrm>
            <a:off x="5514560" y="2464133"/>
            <a:ext cx="448176" cy="548624"/>
            <a:chOff x="1766575" y="1277100"/>
            <a:chExt cx="364875" cy="444050"/>
          </a:xfrm>
        </p:grpSpPr>
        <p:sp>
          <p:nvSpPr>
            <p:cNvPr id="13" name="Google Shape;4512;p54">
              <a:extLst>
                <a:ext uri="{FF2B5EF4-FFF2-40B4-BE49-F238E27FC236}">
                  <a16:creationId xmlns:a16="http://schemas.microsoft.com/office/drawing/2014/main" id="{CB8A1E43-B42D-CCDE-A6CF-F2D5294B26BE}"/>
                </a:ext>
              </a:extLst>
            </p:cNvPr>
            <p:cNvSpPr/>
            <p:nvPr/>
          </p:nvSpPr>
          <p:spPr>
            <a:xfrm>
              <a:off x="1909075" y="1277100"/>
              <a:ext cx="79850" cy="91850"/>
            </a:xfrm>
            <a:custGeom>
              <a:avLst/>
              <a:gdLst/>
              <a:ahLst/>
              <a:cxnLst/>
              <a:rect l="l" t="t" r="r" b="b"/>
              <a:pathLst>
                <a:path w="3194" h="3674" extrusionOk="0">
                  <a:moveTo>
                    <a:pt x="1445" y="0"/>
                  </a:moveTo>
                  <a:lnTo>
                    <a:pt x="1268" y="25"/>
                  </a:lnTo>
                  <a:lnTo>
                    <a:pt x="1116" y="76"/>
                  </a:lnTo>
                  <a:lnTo>
                    <a:pt x="989" y="127"/>
                  </a:lnTo>
                  <a:lnTo>
                    <a:pt x="710" y="279"/>
                  </a:lnTo>
                  <a:lnTo>
                    <a:pt x="482" y="481"/>
                  </a:lnTo>
                  <a:lnTo>
                    <a:pt x="280" y="709"/>
                  </a:lnTo>
                  <a:lnTo>
                    <a:pt x="128" y="988"/>
                  </a:lnTo>
                  <a:lnTo>
                    <a:pt x="77" y="1115"/>
                  </a:lnTo>
                  <a:lnTo>
                    <a:pt x="26" y="1267"/>
                  </a:lnTo>
                  <a:lnTo>
                    <a:pt x="1" y="1444"/>
                  </a:lnTo>
                  <a:lnTo>
                    <a:pt x="1" y="1596"/>
                  </a:lnTo>
                  <a:lnTo>
                    <a:pt x="1" y="3420"/>
                  </a:lnTo>
                  <a:lnTo>
                    <a:pt x="26" y="3522"/>
                  </a:lnTo>
                  <a:lnTo>
                    <a:pt x="77" y="3598"/>
                  </a:lnTo>
                  <a:lnTo>
                    <a:pt x="153" y="3649"/>
                  </a:lnTo>
                  <a:lnTo>
                    <a:pt x="254" y="3674"/>
                  </a:lnTo>
                  <a:lnTo>
                    <a:pt x="356" y="3649"/>
                  </a:lnTo>
                  <a:lnTo>
                    <a:pt x="457" y="3598"/>
                  </a:lnTo>
                  <a:lnTo>
                    <a:pt x="508" y="3522"/>
                  </a:lnTo>
                  <a:lnTo>
                    <a:pt x="533" y="3420"/>
                  </a:lnTo>
                  <a:lnTo>
                    <a:pt x="533" y="1596"/>
                  </a:lnTo>
                  <a:lnTo>
                    <a:pt x="558" y="1394"/>
                  </a:lnTo>
                  <a:lnTo>
                    <a:pt x="609" y="1191"/>
                  </a:lnTo>
                  <a:lnTo>
                    <a:pt x="710" y="988"/>
                  </a:lnTo>
                  <a:lnTo>
                    <a:pt x="837" y="836"/>
                  </a:lnTo>
                  <a:lnTo>
                    <a:pt x="989" y="709"/>
                  </a:lnTo>
                  <a:lnTo>
                    <a:pt x="1192" y="608"/>
                  </a:lnTo>
                  <a:lnTo>
                    <a:pt x="1394" y="532"/>
                  </a:lnTo>
                  <a:lnTo>
                    <a:pt x="1825" y="532"/>
                  </a:lnTo>
                  <a:lnTo>
                    <a:pt x="2028" y="608"/>
                  </a:lnTo>
                  <a:lnTo>
                    <a:pt x="2205" y="709"/>
                  </a:lnTo>
                  <a:lnTo>
                    <a:pt x="2357" y="836"/>
                  </a:lnTo>
                  <a:lnTo>
                    <a:pt x="2484" y="988"/>
                  </a:lnTo>
                  <a:lnTo>
                    <a:pt x="2585" y="1191"/>
                  </a:lnTo>
                  <a:lnTo>
                    <a:pt x="2661" y="1394"/>
                  </a:lnTo>
                  <a:lnTo>
                    <a:pt x="2687" y="1596"/>
                  </a:lnTo>
                  <a:lnTo>
                    <a:pt x="2687" y="3420"/>
                  </a:lnTo>
                  <a:lnTo>
                    <a:pt x="2687" y="3522"/>
                  </a:lnTo>
                  <a:lnTo>
                    <a:pt x="2763" y="3598"/>
                  </a:lnTo>
                  <a:lnTo>
                    <a:pt x="2839" y="3649"/>
                  </a:lnTo>
                  <a:lnTo>
                    <a:pt x="2940" y="3674"/>
                  </a:lnTo>
                  <a:lnTo>
                    <a:pt x="3041" y="3649"/>
                  </a:lnTo>
                  <a:lnTo>
                    <a:pt x="3117" y="3598"/>
                  </a:lnTo>
                  <a:lnTo>
                    <a:pt x="3168" y="3522"/>
                  </a:lnTo>
                  <a:lnTo>
                    <a:pt x="3193" y="3420"/>
                  </a:lnTo>
                  <a:lnTo>
                    <a:pt x="3193" y="1596"/>
                  </a:lnTo>
                  <a:lnTo>
                    <a:pt x="3193" y="1444"/>
                  </a:lnTo>
                  <a:lnTo>
                    <a:pt x="3168" y="1267"/>
                  </a:lnTo>
                  <a:lnTo>
                    <a:pt x="3117" y="1115"/>
                  </a:lnTo>
                  <a:lnTo>
                    <a:pt x="3067" y="988"/>
                  </a:lnTo>
                  <a:lnTo>
                    <a:pt x="2915" y="709"/>
                  </a:lnTo>
                  <a:lnTo>
                    <a:pt x="2737" y="481"/>
                  </a:lnTo>
                  <a:lnTo>
                    <a:pt x="2484" y="279"/>
                  </a:lnTo>
                  <a:lnTo>
                    <a:pt x="2231" y="127"/>
                  </a:lnTo>
                  <a:lnTo>
                    <a:pt x="2078" y="76"/>
                  </a:lnTo>
                  <a:lnTo>
                    <a:pt x="1926" y="25"/>
                  </a:lnTo>
                  <a:lnTo>
                    <a:pt x="17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4513;p54">
              <a:extLst>
                <a:ext uri="{FF2B5EF4-FFF2-40B4-BE49-F238E27FC236}">
                  <a16:creationId xmlns:a16="http://schemas.microsoft.com/office/drawing/2014/main" id="{5C00836A-6953-1BB5-53EE-E4A1E1D1EB86}"/>
                </a:ext>
              </a:extLst>
            </p:cNvPr>
            <p:cNvSpPr/>
            <p:nvPr/>
          </p:nvSpPr>
          <p:spPr>
            <a:xfrm>
              <a:off x="1785575" y="1372100"/>
              <a:ext cx="327500" cy="259725"/>
            </a:xfrm>
            <a:custGeom>
              <a:avLst/>
              <a:gdLst/>
              <a:ahLst/>
              <a:cxnLst/>
              <a:rect l="l" t="t" r="r" b="b"/>
              <a:pathLst>
                <a:path w="13100" h="10389" extrusionOk="0">
                  <a:moveTo>
                    <a:pt x="1571" y="1"/>
                  </a:moveTo>
                  <a:lnTo>
                    <a:pt x="1394" y="26"/>
                  </a:lnTo>
                  <a:lnTo>
                    <a:pt x="1242" y="77"/>
                  </a:lnTo>
                  <a:lnTo>
                    <a:pt x="1115" y="153"/>
                  </a:lnTo>
                  <a:lnTo>
                    <a:pt x="988" y="229"/>
                  </a:lnTo>
                  <a:lnTo>
                    <a:pt x="862" y="355"/>
                  </a:lnTo>
                  <a:lnTo>
                    <a:pt x="786" y="482"/>
                  </a:lnTo>
                  <a:lnTo>
                    <a:pt x="735" y="634"/>
                  </a:lnTo>
                  <a:lnTo>
                    <a:pt x="710" y="786"/>
                  </a:lnTo>
                  <a:lnTo>
                    <a:pt x="0" y="9477"/>
                  </a:lnTo>
                  <a:lnTo>
                    <a:pt x="0" y="9654"/>
                  </a:lnTo>
                  <a:lnTo>
                    <a:pt x="51" y="9831"/>
                  </a:lnTo>
                  <a:lnTo>
                    <a:pt x="127" y="9983"/>
                  </a:lnTo>
                  <a:lnTo>
                    <a:pt x="228" y="10110"/>
                  </a:lnTo>
                  <a:lnTo>
                    <a:pt x="355" y="10237"/>
                  </a:lnTo>
                  <a:lnTo>
                    <a:pt x="507" y="10313"/>
                  </a:lnTo>
                  <a:lnTo>
                    <a:pt x="659" y="10363"/>
                  </a:lnTo>
                  <a:lnTo>
                    <a:pt x="862" y="10389"/>
                  </a:lnTo>
                  <a:lnTo>
                    <a:pt x="12238" y="10389"/>
                  </a:lnTo>
                  <a:lnTo>
                    <a:pt x="12415" y="10363"/>
                  </a:lnTo>
                  <a:lnTo>
                    <a:pt x="12593" y="10313"/>
                  </a:lnTo>
                  <a:lnTo>
                    <a:pt x="12745" y="10237"/>
                  </a:lnTo>
                  <a:lnTo>
                    <a:pt x="12871" y="10110"/>
                  </a:lnTo>
                  <a:lnTo>
                    <a:pt x="12973" y="9983"/>
                  </a:lnTo>
                  <a:lnTo>
                    <a:pt x="13049" y="9831"/>
                  </a:lnTo>
                  <a:lnTo>
                    <a:pt x="13074" y="9654"/>
                  </a:lnTo>
                  <a:lnTo>
                    <a:pt x="13099" y="9477"/>
                  </a:lnTo>
                  <a:lnTo>
                    <a:pt x="12390" y="786"/>
                  </a:lnTo>
                  <a:lnTo>
                    <a:pt x="12339" y="634"/>
                  </a:lnTo>
                  <a:lnTo>
                    <a:pt x="12289" y="482"/>
                  </a:lnTo>
                  <a:lnTo>
                    <a:pt x="12213" y="355"/>
                  </a:lnTo>
                  <a:lnTo>
                    <a:pt x="12111" y="229"/>
                  </a:lnTo>
                  <a:lnTo>
                    <a:pt x="11985" y="153"/>
                  </a:lnTo>
                  <a:lnTo>
                    <a:pt x="11832" y="77"/>
                  </a:lnTo>
                  <a:lnTo>
                    <a:pt x="11680" y="26"/>
                  </a:lnTo>
                  <a:lnTo>
                    <a:pt x="115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4514;p54">
              <a:extLst>
                <a:ext uri="{FF2B5EF4-FFF2-40B4-BE49-F238E27FC236}">
                  <a16:creationId xmlns:a16="http://schemas.microsoft.com/office/drawing/2014/main" id="{24DC035F-3D57-4CEC-E18B-DF92C86F9DEA}"/>
                </a:ext>
              </a:extLst>
            </p:cNvPr>
            <p:cNvSpPr/>
            <p:nvPr/>
          </p:nvSpPr>
          <p:spPr>
            <a:xfrm>
              <a:off x="1766575" y="1581775"/>
              <a:ext cx="364875" cy="139375"/>
            </a:xfrm>
            <a:custGeom>
              <a:avLst/>
              <a:gdLst/>
              <a:ahLst/>
              <a:cxnLst/>
              <a:rect l="l" t="t" r="r" b="b"/>
              <a:pathLst>
                <a:path w="14595" h="5575" extrusionOk="0">
                  <a:moveTo>
                    <a:pt x="329" y="0"/>
                  </a:moveTo>
                  <a:lnTo>
                    <a:pt x="203" y="25"/>
                  </a:lnTo>
                  <a:lnTo>
                    <a:pt x="101" y="101"/>
                  </a:lnTo>
                  <a:lnTo>
                    <a:pt x="25" y="203"/>
                  </a:lnTo>
                  <a:lnTo>
                    <a:pt x="0" y="329"/>
                  </a:lnTo>
                  <a:lnTo>
                    <a:pt x="0" y="4054"/>
                  </a:lnTo>
                  <a:lnTo>
                    <a:pt x="25" y="4206"/>
                  </a:lnTo>
                  <a:lnTo>
                    <a:pt x="51" y="4358"/>
                  </a:lnTo>
                  <a:lnTo>
                    <a:pt x="127" y="4662"/>
                  </a:lnTo>
                  <a:lnTo>
                    <a:pt x="279" y="4915"/>
                  </a:lnTo>
                  <a:lnTo>
                    <a:pt x="456" y="5143"/>
                  </a:lnTo>
                  <a:lnTo>
                    <a:pt x="684" y="5321"/>
                  </a:lnTo>
                  <a:lnTo>
                    <a:pt x="938" y="5473"/>
                  </a:lnTo>
                  <a:lnTo>
                    <a:pt x="1216" y="5549"/>
                  </a:lnTo>
                  <a:lnTo>
                    <a:pt x="1368" y="5574"/>
                  </a:lnTo>
                  <a:lnTo>
                    <a:pt x="13226" y="5574"/>
                  </a:lnTo>
                  <a:lnTo>
                    <a:pt x="13378" y="5549"/>
                  </a:lnTo>
                  <a:lnTo>
                    <a:pt x="13657" y="5473"/>
                  </a:lnTo>
                  <a:lnTo>
                    <a:pt x="13910" y="5321"/>
                  </a:lnTo>
                  <a:lnTo>
                    <a:pt x="14138" y="5143"/>
                  </a:lnTo>
                  <a:lnTo>
                    <a:pt x="14341" y="4915"/>
                  </a:lnTo>
                  <a:lnTo>
                    <a:pt x="14467" y="4662"/>
                  </a:lnTo>
                  <a:lnTo>
                    <a:pt x="14569" y="4358"/>
                  </a:lnTo>
                  <a:lnTo>
                    <a:pt x="14594" y="4206"/>
                  </a:lnTo>
                  <a:lnTo>
                    <a:pt x="14594" y="4054"/>
                  </a:lnTo>
                  <a:lnTo>
                    <a:pt x="14594" y="329"/>
                  </a:lnTo>
                  <a:lnTo>
                    <a:pt x="14569" y="203"/>
                  </a:lnTo>
                  <a:lnTo>
                    <a:pt x="14493" y="101"/>
                  </a:lnTo>
                  <a:lnTo>
                    <a:pt x="14391" y="25"/>
                  </a:lnTo>
                  <a:lnTo>
                    <a:pt x="1426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4515;p54">
              <a:extLst>
                <a:ext uri="{FF2B5EF4-FFF2-40B4-BE49-F238E27FC236}">
                  <a16:creationId xmlns:a16="http://schemas.microsoft.com/office/drawing/2014/main" id="{6DF9A0FA-7A82-9081-8270-8E686394F2FD}"/>
                </a:ext>
              </a:extLst>
            </p:cNvPr>
            <p:cNvSpPr/>
            <p:nvPr/>
          </p:nvSpPr>
          <p:spPr>
            <a:xfrm>
              <a:off x="1807725" y="1341075"/>
              <a:ext cx="282550" cy="380075"/>
            </a:xfrm>
            <a:custGeom>
              <a:avLst/>
              <a:gdLst/>
              <a:ahLst/>
              <a:cxnLst/>
              <a:rect l="l" t="t" r="r" b="b"/>
              <a:pathLst>
                <a:path w="11302" h="15203" extrusionOk="0">
                  <a:moveTo>
                    <a:pt x="5651" y="0"/>
                  </a:moveTo>
                  <a:lnTo>
                    <a:pt x="5170" y="25"/>
                  </a:lnTo>
                  <a:lnTo>
                    <a:pt x="4714" y="101"/>
                  </a:lnTo>
                  <a:lnTo>
                    <a:pt x="4258" y="203"/>
                  </a:lnTo>
                  <a:lnTo>
                    <a:pt x="3827" y="355"/>
                  </a:lnTo>
                  <a:lnTo>
                    <a:pt x="3396" y="557"/>
                  </a:lnTo>
                  <a:lnTo>
                    <a:pt x="2991" y="785"/>
                  </a:lnTo>
                  <a:lnTo>
                    <a:pt x="2636" y="1039"/>
                  </a:lnTo>
                  <a:lnTo>
                    <a:pt x="2281" y="1318"/>
                  </a:lnTo>
                  <a:lnTo>
                    <a:pt x="1952" y="1647"/>
                  </a:lnTo>
                  <a:lnTo>
                    <a:pt x="1673" y="2002"/>
                  </a:lnTo>
                  <a:lnTo>
                    <a:pt x="1420" y="2382"/>
                  </a:lnTo>
                  <a:lnTo>
                    <a:pt x="1192" y="2787"/>
                  </a:lnTo>
                  <a:lnTo>
                    <a:pt x="1014" y="3192"/>
                  </a:lnTo>
                  <a:lnTo>
                    <a:pt x="862" y="3649"/>
                  </a:lnTo>
                  <a:lnTo>
                    <a:pt x="761" y="4105"/>
                  </a:lnTo>
                  <a:lnTo>
                    <a:pt x="685" y="4586"/>
                  </a:lnTo>
                  <a:lnTo>
                    <a:pt x="26" y="12871"/>
                  </a:lnTo>
                  <a:lnTo>
                    <a:pt x="1" y="13099"/>
                  </a:lnTo>
                  <a:lnTo>
                    <a:pt x="26" y="13327"/>
                  </a:lnTo>
                  <a:lnTo>
                    <a:pt x="77" y="13555"/>
                  </a:lnTo>
                  <a:lnTo>
                    <a:pt x="128" y="13783"/>
                  </a:lnTo>
                  <a:lnTo>
                    <a:pt x="229" y="13986"/>
                  </a:lnTo>
                  <a:lnTo>
                    <a:pt x="330" y="14163"/>
                  </a:lnTo>
                  <a:lnTo>
                    <a:pt x="432" y="14341"/>
                  </a:lnTo>
                  <a:lnTo>
                    <a:pt x="584" y="14518"/>
                  </a:lnTo>
                  <a:lnTo>
                    <a:pt x="736" y="14670"/>
                  </a:lnTo>
                  <a:lnTo>
                    <a:pt x="913" y="14797"/>
                  </a:lnTo>
                  <a:lnTo>
                    <a:pt x="1090" y="14923"/>
                  </a:lnTo>
                  <a:lnTo>
                    <a:pt x="1293" y="15025"/>
                  </a:lnTo>
                  <a:lnTo>
                    <a:pt x="1496" y="15101"/>
                  </a:lnTo>
                  <a:lnTo>
                    <a:pt x="1724" y="15151"/>
                  </a:lnTo>
                  <a:lnTo>
                    <a:pt x="1927" y="15202"/>
                  </a:lnTo>
                  <a:lnTo>
                    <a:pt x="9376" y="15202"/>
                  </a:lnTo>
                  <a:lnTo>
                    <a:pt x="9604" y="15151"/>
                  </a:lnTo>
                  <a:lnTo>
                    <a:pt x="9806" y="15101"/>
                  </a:lnTo>
                  <a:lnTo>
                    <a:pt x="10034" y="15025"/>
                  </a:lnTo>
                  <a:lnTo>
                    <a:pt x="10212" y="14923"/>
                  </a:lnTo>
                  <a:lnTo>
                    <a:pt x="10414" y="14797"/>
                  </a:lnTo>
                  <a:lnTo>
                    <a:pt x="10566" y="14670"/>
                  </a:lnTo>
                  <a:lnTo>
                    <a:pt x="10718" y="14518"/>
                  </a:lnTo>
                  <a:lnTo>
                    <a:pt x="10870" y="14341"/>
                  </a:lnTo>
                  <a:lnTo>
                    <a:pt x="10997" y="14163"/>
                  </a:lnTo>
                  <a:lnTo>
                    <a:pt x="11099" y="13986"/>
                  </a:lnTo>
                  <a:lnTo>
                    <a:pt x="11175" y="13783"/>
                  </a:lnTo>
                  <a:lnTo>
                    <a:pt x="11251" y="13555"/>
                  </a:lnTo>
                  <a:lnTo>
                    <a:pt x="11276" y="13327"/>
                  </a:lnTo>
                  <a:lnTo>
                    <a:pt x="11301" y="13099"/>
                  </a:lnTo>
                  <a:lnTo>
                    <a:pt x="11301" y="12871"/>
                  </a:lnTo>
                  <a:lnTo>
                    <a:pt x="10617" y="4586"/>
                  </a:lnTo>
                  <a:lnTo>
                    <a:pt x="10566" y="4105"/>
                  </a:lnTo>
                  <a:lnTo>
                    <a:pt x="10440" y="3649"/>
                  </a:lnTo>
                  <a:lnTo>
                    <a:pt x="10313" y="3192"/>
                  </a:lnTo>
                  <a:lnTo>
                    <a:pt x="10110" y="2787"/>
                  </a:lnTo>
                  <a:lnTo>
                    <a:pt x="9882" y="2382"/>
                  </a:lnTo>
                  <a:lnTo>
                    <a:pt x="9629" y="2002"/>
                  </a:lnTo>
                  <a:lnTo>
                    <a:pt x="9350" y="1647"/>
                  </a:lnTo>
                  <a:lnTo>
                    <a:pt x="9021" y="1318"/>
                  </a:lnTo>
                  <a:lnTo>
                    <a:pt x="8692" y="1039"/>
                  </a:lnTo>
                  <a:lnTo>
                    <a:pt x="8311" y="785"/>
                  </a:lnTo>
                  <a:lnTo>
                    <a:pt x="7906" y="557"/>
                  </a:lnTo>
                  <a:lnTo>
                    <a:pt x="7501" y="355"/>
                  </a:lnTo>
                  <a:lnTo>
                    <a:pt x="7070" y="203"/>
                  </a:lnTo>
                  <a:lnTo>
                    <a:pt x="6614" y="101"/>
                  </a:lnTo>
                  <a:lnTo>
                    <a:pt x="6132" y="25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4516;p54">
              <a:extLst>
                <a:ext uri="{FF2B5EF4-FFF2-40B4-BE49-F238E27FC236}">
                  <a16:creationId xmlns:a16="http://schemas.microsoft.com/office/drawing/2014/main" id="{BBD3C03F-FFEF-74DD-6688-16E3CE5D93BD}"/>
                </a:ext>
              </a:extLst>
            </p:cNvPr>
            <p:cNvSpPr/>
            <p:nvPr/>
          </p:nvSpPr>
          <p:spPr>
            <a:xfrm>
              <a:off x="1807725" y="1341075"/>
              <a:ext cx="154600" cy="380075"/>
            </a:xfrm>
            <a:custGeom>
              <a:avLst/>
              <a:gdLst/>
              <a:ahLst/>
              <a:cxnLst/>
              <a:rect l="l" t="t" r="r" b="b"/>
              <a:pathLst>
                <a:path w="6184" h="15203" extrusionOk="0">
                  <a:moveTo>
                    <a:pt x="5651" y="0"/>
                  </a:moveTo>
                  <a:lnTo>
                    <a:pt x="5170" y="25"/>
                  </a:lnTo>
                  <a:lnTo>
                    <a:pt x="4714" y="101"/>
                  </a:lnTo>
                  <a:lnTo>
                    <a:pt x="4258" y="203"/>
                  </a:lnTo>
                  <a:lnTo>
                    <a:pt x="3827" y="355"/>
                  </a:lnTo>
                  <a:lnTo>
                    <a:pt x="3396" y="557"/>
                  </a:lnTo>
                  <a:lnTo>
                    <a:pt x="2991" y="785"/>
                  </a:lnTo>
                  <a:lnTo>
                    <a:pt x="2636" y="1039"/>
                  </a:lnTo>
                  <a:lnTo>
                    <a:pt x="2281" y="1318"/>
                  </a:lnTo>
                  <a:lnTo>
                    <a:pt x="1952" y="1647"/>
                  </a:lnTo>
                  <a:lnTo>
                    <a:pt x="1673" y="2002"/>
                  </a:lnTo>
                  <a:lnTo>
                    <a:pt x="1420" y="2382"/>
                  </a:lnTo>
                  <a:lnTo>
                    <a:pt x="1192" y="2787"/>
                  </a:lnTo>
                  <a:lnTo>
                    <a:pt x="1014" y="3192"/>
                  </a:lnTo>
                  <a:lnTo>
                    <a:pt x="862" y="3649"/>
                  </a:lnTo>
                  <a:lnTo>
                    <a:pt x="761" y="4105"/>
                  </a:lnTo>
                  <a:lnTo>
                    <a:pt x="685" y="4586"/>
                  </a:lnTo>
                  <a:lnTo>
                    <a:pt x="26" y="12871"/>
                  </a:lnTo>
                  <a:lnTo>
                    <a:pt x="1" y="13099"/>
                  </a:lnTo>
                  <a:lnTo>
                    <a:pt x="26" y="13327"/>
                  </a:lnTo>
                  <a:lnTo>
                    <a:pt x="77" y="13555"/>
                  </a:lnTo>
                  <a:lnTo>
                    <a:pt x="128" y="13783"/>
                  </a:lnTo>
                  <a:lnTo>
                    <a:pt x="229" y="13986"/>
                  </a:lnTo>
                  <a:lnTo>
                    <a:pt x="330" y="14163"/>
                  </a:lnTo>
                  <a:lnTo>
                    <a:pt x="432" y="14341"/>
                  </a:lnTo>
                  <a:lnTo>
                    <a:pt x="584" y="14518"/>
                  </a:lnTo>
                  <a:lnTo>
                    <a:pt x="736" y="14670"/>
                  </a:lnTo>
                  <a:lnTo>
                    <a:pt x="913" y="14797"/>
                  </a:lnTo>
                  <a:lnTo>
                    <a:pt x="1090" y="14923"/>
                  </a:lnTo>
                  <a:lnTo>
                    <a:pt x="1293" y="15025"/>
                  </a:lnTo>
                  <a:lnTo>
                    <a:pt x="1496" y="15101"/>
                  </a:lnTo>
                  <a:lnTo>
                    <a:pt x="1724" y="15151"/>
                  </a:lnTo>
                  <a:lnTo>
                    <a:pt x="1927" y="15202"/>
                  </a:lnTo>
                  <a:lnTo>
                    <a:pt x="2991" y="15202"/>
                  </a:lnTo>
                  <a:lnTo>
                    <a:pt x="2763" y="15151"/>
                  </a:lnTo>
                  <a:lnTo>
                    <a:pt x="2560" y="15101"/>
                  </a:lnTo>
                  <a:lnTo>
                    <a:pt x="2357" y="15025"/>
                  </a:lnTo>
                  <a:lnTo>
                    <a:pt x="2155" y="14923"/>
                  </a:lnTo>
                  <a:lnTo>
                    <a:pt x="1977" y="14797"/>
                  </a:lnTo>
                  <a:lnTo>
                    <a:pt x="1800" y="14670"/>
                  </a:lnTo>
                  <a:lnTo>
                    <a:pt x="1648" y="14518"/>
                  </a:lnTo>
                  <a:lnTo>
                    <a:pt x="1496" y="14341"/>
                  </a:lnTo>
                  <a:lnTo>
                    <a:pt x="1369" y="14163"/>
                  </a:lnTo>
                  <a:lnTo>
                    <a:pt x="1268" y="13986"/>
                  </a:lnTo>
                  <a:lnTo>
                    <a:pt x="1192" y="13783"/>
                  </a:lnTo>
                  <a:lnTo>
                    <a:pt x="1116" y="13555"/>
                  </a:lnTo>
                  <a:lnTo>
                    <a:pt x="1090" y="13327"/>
                  </a:lnTo>
                  <a:lnTo>
                    <a:pt x="1065" y="13099"/>
                  </a:lnTo>
                  <a:lnTo>
                    <a:pt x="1065" y="12871"/>
                  </a:lnTo>
                  <a:lnTo>
                    <a:pt x="1749" y="4586"/>
                  </a:lnTo>
                  <a:lnTo>
                    <a:pt x="1800" y="4130"/>
                  </a:lnTo>
                  <a:lnTo>
                    <a:pt x="1901" y="3699"/>
                  </a:lnTo>
                  <a:lnTo>
                    <a:pt x="2028" y="3294"/>
                  </a:lnTo>
                  <a:lnTo>
                    <a:pt x="2205" y="2888"/>
                  </a:lnTo>
                  <a:lnTo>
                    <a:pt x="2383" y="2508"/>
                  </a:lnTo>
                  <a:lnTo>
                    <a:pt x="2611" y="2154"/>
                  </a:lnTo>
                  <a:lnTo>
                    <a:pt x="2889" y="1824"/>
                  </a:lnTo>
                  <a:lnTo>
                    <a:pt x="3168" y="1495"/>
                  </a:lnTo>
                  <a:lnTo>
                    <a:pt x="3472" y="1216"/>
                  </a:lnTo>
                  <a:lnTo>
                    <a:pt x="3801" y="963"/>
                  </a:lnTo>
                  <a:lnTo>
                    <a:pt x="4156" y="709"/>
                  </a:lnTo>
                  <a:lnTo>
                    <a:pt x="4536" y="507"/>
                  </a:lnTo>
                  <a:lnTo>
                    <a:pt x="4916" y="355"/>
                  </a:lnTo>
                  <a:lnTo>
                    <a:pt x="5322" y="203"/>
                  </a:lnTo>
                  <a:lnTo>
                    <a:pt x="5752" y="101"/>
                  </a:lnTo>
                  <a:lnTo>
                    <a:pt x="6183" y="51"/>
                  </a:lnTo>
                  <a:lnTo>
                    <a:pt x="5651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4517;p54">
              <a:extLst>
                <a:ext uri="{FF2B5EF4-FFF2-40B4-BE49-F238E27FC236}">
                  <a16:creationId xmlns:a16="http://schemas.microsoft.com/office/drawing/2014/main" id="{7D0E4920-5656-511D-9E21-FE0132438E59}"/>
                </a:ext>
              </a:extLst>
            </p:cNvPr>
            <p:cNvSpPr/>
            <p:nvPr/>
          </p:nvSpPr>
          <p:spPr>
            <a:xfrm>
              <a:off x="1850175" y="1565300"/>
              <a:ext cx="197650" cy="113400"/>
            </a:xfrm>
            <a:custGeom>
              <a:avLst/>
              <a:gdLst/>
              <a:ahLst/>
              <a:cxnLst/>
              <a:rect l="l" t="t" r="r" b="b"/>
              <a:pathLst>
                <a:path w="7906" h="4536" extrusionOk="0">
                  <a:moveTo>
                    <a:pt x="837" y="0"/>
                  </a:moveTo>
                  <a:lnTo>
                    <a:pt x="735" y="26"/>
                  </a:lnTo>
                  <a:lnTo>
                    <a:pt x="609" y="51"/>
                  </a:lnTo>
                  <a:lnTo>
                    <a:pt x="507" y="102"/>
                  </a:lnTo>
                  <a:lnTo>
                    <a:pt x="431" y="178"/>
                  </a:lnTo>
                  <a:lnTo>
                    <a:pt x="355" y="254"/>
                  </a:lnTo>
                  <a:lnTo>
                    <a:pt x="279" y="355"/>
                  </a:lnTo>
                  <a:lnTo>
                    <a:pt x="254" y="456"/>
                  </a:lnTo>
                  <a:lnTo>
                    <a:pt x="229" y="583"/>
                  </a:lnTo>
                  <a:lnTo>
                    <a:pt x="1" y="3877"/>
                  </a:lnTo>
                  <a:lnTo>
                    <a:pt x="1" y="4004"/>
                  </a:lnTo>
                  <a:lnTo>
                    <a:pt x="51" y="4130"/>
                  </a:lnTo>
                  <a:lnTo>
                    <a:pt x="102" y="4232"/>
                  </a:lnTo>
                  <a:lnTo>
                    <a:pt x="178" y="4333"/>
                  </a:lnTo>
                  <a:lnTo>
                    <a:pt x="254" y="4409"/>
                  </a:lnTo>
                  <a:lnTo>
                    <a:pt x="381" y="4485"/>
                  </a:lnTo>
                  <a:lnTo>
                    <a:pt x="482" y="4510"/>
                  </a:lnTo>
                  <a:lnTo>
                    <a:pt x="609" y="4536"/>
                  </a:lnTo>
                  <a:lnTo>
                    <a:pt x="7298" y="4536"/>
                  </a:lnTo>
                  <a:lnTo>
                    <a:pt x="7424" y="4510"/>
                  </a:lnTo>
                  <a:lnTo>
                    <a:pt x="7551" y="4485"/>
                  </a:lnTo>
                  <a:lnTo>
                    <a:pt x="7652" y="4409"/>
                  </a:lnTo>
                  <a:lnTo>
                    <a:pt x="7754" y="4333"/>
                  </a:lnTo>
                  <a:lnTo>
                    <a:pt x="7830" y="4232"/>
                  </a:lnTo>
                  <a:lnTo>
                    <a:pt x="7880" y="4130"/>
                  </a:lnTo>
                  <a:lnTo>
                    <a:pt x="7906" y="4004"/>
                  </a:lnTo>
                  <a:lnTo>
                    <a:pt x="7906" y="3877"/>
                  </a:lnTo>
                  <a:lnTo>
                    <a:pt x="7678" y="583"/>
                  </a:lnTo>
                  <a:lnTo>
                    <a:pt x="7652" y="456"/>
                  </a:lnTo>
                  <a:lnTo>
                    <a:pt x="7627" y="355"/>
                  </a:lnTo>
                  <a:lnTo>
                    <a:pt x="7576" y="254"/>
                  </a:lnTo>
                  <a:lnTo>
                    <a:pt x="7500" y="178"/>
                  </a:lnTo>
                  <a:lnTo>
                    <a:pt x="7399" y="102"/>
                  </a:lnTo>
                  <a:lnTo>
                    <a:pt x="7298" y="51"/>
                  </a:lnTo>
                  <a:lnTo>
                    <a:pt x="7196" y="26"/>
                  </a:lnTo>
                  <a:lnTo>
                    <a:pt x="7070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4518;p54">
              <a:extLst>
                <a:ext uri="{FF2B5EF4-FFF2-40B4-BE49-F238E27FC236}">
                  <a16:creationId xmlns:a16="http://schemas.microsoft.com/office/drawing/2014/main" id="{00676C0B-4177-4105-C1AF-9EEF5B0FEEED}"/>
                </a:ext>
              </a:extLst>
            </p:cNvPr>
            <p:cNvSpPr/>
            <p:nvPr/>
          </p:nvSpPr>
          <p:spPr>
            <a:xfrm>
              <a:off x="1850175" y="1565300"/>
              <a:ext cx="47525" cy="113400"/>
            </a:xfrm>
            <a:custGeom>
              <a:avLst/>
              <a:gdLst/>
              <a:ahLst/>
              <a:cxnLst/>
              <a:rect l="l" t="t" r="r" b="b"/>
              <a:pathLst>
                <a:path w="1901" h="4536" extrusionOk="0">
                  <a:moveTo>
                    <a:pt x="837" y="0"/>
                  </a:moveTo>
                  <a:lnTo>
                    <a:pt x="735" y="26"/>
                  </a:lnTo>
                  <a:lnTo>
                    <a:pt x="609" y="51"/>
                  </a:lnTo>
                  <a:lnTo>
                    <a:pt x="507" y="102"/>
                  </a:lnTo>
                  <a:lnTo>
                    <a:pt x="431" y="178"/>
                  </a:lnTo>
                  <a:lnTo>
                    <a:pt x="355" y="254"/>
                  </a:lnTo>
                  <a:lnTo>
                    <a:pt x="279" y="355"/>
                  </a:lnTo>
                  <a:lnTo>
                    <a:pt x="254" y="456"/>
                  </a:lnTo>
                  <a:lnTo>
                    <a:pt x="229" y="583"/>
                  </a:lnTo>
                  <a:lnTo>
                    <a:pt x="1" y="3877"/>
                  </a:lnTo>
                  <a:lnTo>
                    <a:pt x="1" y="4004"/>
                  </a:lnTo>
                  <a:lnTo>
                    <a:pt x="51" y="4130"/>
                  </a:lnTo>
                  <a:lnTo>
                    <a:pt x="102" y="4232"/>
                  </a:lnTo>
                  <a:lnTo>
                    <a:pt x="178" y="4333"/>
                  </a:lnTo>
                  <a:lnTo>
                    <a:pt x="254" y="4409"/>
                  </a:lnTo>
                  <a:lnTo>
                    <a:pt x="381" y="4485"/>
                  </a:lnTo>
                  <a:lnTo>
                    <a:pt x="482" y="4510"/>
                  </a:lnTo>
                  <a:lnTo>
                    <a:pt x="609" y="4536"/>
                  </a:lnTo>
                  <a:lnTo>
                    <a:pt x="1673" y="4536"/>
                  </a:lnTo>
                  <a:lnTo>
                    <a:pt x="1546" y="4510"/>
                  </a:lnTo>
                  <a:lnTo>
                    <a:pt x="1419" y="4485"/>
                  </a:lnTo>
                  <a:lnTo>
                    <a:pt x="1318" y="4409"/>
                  </a:lnTo>
                  <a:lnTo>
                    <a:pt x="1217" y="4333"/>
                  </a:lnTo>
                  <a:lnTo>
                    <a:pt x="1141" y="4232"/>
                  </a:lnTo>
                  <a:lnTo>
                    <a:pt x="1090" y="4130"/>
                  </a:lnTo>
                  <a:lnTo>
                    <a:pt x="1065" y="4004"/>
                  </a:lnTo>
                  <a:lnTo>
                    <a:pt x="1065" y="3877"/>
                  </a:lnTo>
                  <a:lnTo>
                    <a:pt x="1293" y="583"/>
                  </a:lnTo>
                  <a:lnTo>
                    <a:pt x="1318" y="456"/>
                  </a:lnTo>
                  <a:lnTo>
                    <a:pt x="1343" y="355"/>
                  </a:lnTo>
                  <a:lnTo>
                    <a:pt x="1419" y="254"/>
                  </a:lnTo>
                  <a:lnTo>
                    <a:pt x="1470" y="178"/>
                  </a:lnTo>
                  <a:lnTo>
                    <a:pt x="1571" y="102"/>
                  </a:lnTo>
                  <a:lnTo>
                    <a:pt x="1673" y="51"/>
                  </a:lnTo>
                  <a:lnTo>
                    <a:pt x="1774" y="26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4519;p54">
              <a:extLst>
                <a:ext uri="{FF2B5EF4-FFF2-40B4-BE49-F238E27FC236}">
                  <a16:creationId xmlns:a16="http://schemas.microsoft.com/office/drawing/2014/main" id="{73F9FFEE-A2FE-512E-79EC-39B16B726A9A}"/>
                </a:ext>
              </a:extLst>
            </p:cNvPr>
            <p:cNvSpPr/>
            <p:nvPr/>
          </p:nvSpPr>
          <p:spPr>
            <a:xfrm>
              <a:off x="1840675" y="1538700"/>
              <a:ext cx="216650" cy="86800"/>
            </a:xfrm>
            <a:custGeom>
              <a:avLst/>
              <a:gdLst/>
              <a:ahLst/>
              <a:cxnLst/>
              <a:rect l="l" t="t" r="r" b="b"/>
              <a:pathLst>
                <a:path w="8666" h="3472" extrusionOk="0">
                  <a:moveTo>
                    <a:pt x="558" y="0"/>
                  </a:moveTo>
                  <a:lnTo>
                    <a:pt x="457" y="25"/>
                  </a:lnTo>
                  <a:lnTo>
                    <a:pt x="381" y="76"/>
                  </a:lnTo>
                  <a:lnTo>
                    <a:pt x="305" y="127"/>
                  </a:lnTo>
                  <a:lnTo>
                    <a:pt x="254" y="177"/>
                  </a:lnTo>
                  <a:lnTo>
                    <a:pt x="203" y="253"/>
                  </a:lnTo>
                  <a:lnTo>
                    <a:pt x="178" y="355"/>
                  </a:lnTo>
                  <a:lnTo>
                    <a:pt x="152" y="431"/>
                  </a:lnTo>
                  <a:lnTo>
                    <a:pt x="0" y="2204"/>
                  </a:lnTo>
                  <a:lnTo>
                    <a:pt x="0" y="2280"/>
                  </a:lnTo>
                  <a:lnTo>
                    <a:pt x="26" y="2382"/>
                  </a:lnTo>
                  <a:lnTo>
                    <a:pt x="51" y="2458"/>
                  </a:lnTo>
                  <a:lnTo>
                    <a:pt x="102" y="2534"/>
                  </a:lnTo>
                  <a:lnTo>
                    <a:pt x="152" y="2584"/>
                  </a:lnTo>
                  <a:lnTo>
                    <a:pt x="228" y="2661"/>
                  </a:lnTo>
                  <a:lnTo>
                    <a:pt x="305" y="2686"/>
                  </a:lnTo>
                  <a:lnTo>
                    <a:pt x="381" y="2711"/>
                  </a:lnTo>
                  <a:lnTo>
                    <a:pt x="3624" y="3395"/>
                  </a:lnTo>
                  <a:lnTo>
                    <a:pt x="3978" y="3446"/>
                  </a:lnTo>
                  <a:lnTo>
                    <a:pt x="4333" y="3471"/>
                  </a:lnTo>
                  <a:lnTo>
                    <a:pt x="4688" y="3446"/>
                  </a:lnTo>
                  <a:lnTo>
                    <a:pt x="5068" y="3395"/>
                  </a:lnTo>
                  <a:lnTo>
                    <a:pt x="8286" y="2711"/>
                  </a:lnTo>
                  <a:lnTo>
                    <a:pt x="8387" y="2686"/>
                  </a:lnTo>
                  <a:lnTo>
                    <a:pt x="8463" y="2661"/>
                  </a:lnTo>
                  <a:lnTo>
                    <a:pt x="8514" y="2584"/>
                  </a:lnTo>
                  <a:lnTo>
                    <a:pt x="8590" y="2534"/>
                  </a:lnTo>
                  <a:lnTo>
                    <a:pt x="8615" y="2458"/>
                  </a:lnTo>
                  <a:lnTo>
                    <a:pt x="8666" y="2382"/>
                  </a:lnTo>
                  <a:lnTo>
                    <a:pt x="8666" y="2280"/>
                  </a:lnTo>
                  <a:lnTo>
                    <a:pt x="8666" y="2204"/>
                  </a:lnTo>
                  <a:lnTo>
                    <a:pt x="8514" y="431"/>
                  </a:lnTo>
                  <a:lnTo>
                    <a:pt x="8488" y="355"/>
                  </a:lnTo>
                  <a:lnTo>
                    <a:pt x="8463" y="253"/>
                  </a:lnTo>
                  <a:lnTo>
                    <a:pt x="8412" y="177"/>
                  </a:lnTo>
                  <a:lnTo>
                    <a:pt x="8362" y="127"/>
                  </a:lnTo>
                  <a:lnTo>
                    <a:pt x="8286" y="76"/>
                  </a:lnTo>
                  <a:lnTo>
                    <a:pt x="8210" y="25"/>
                  </a:lnTo>
                  <a:lnTo>
                    <a:pt x="8134" y="0"/>
                  </a:lnTo>
                  <a:close/>
                </a:path>
              </a:pathLst>
            </a:custGeom>
            <a:solidFill>
              <a:srgbClr val="FFCB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4520;p54">
              <a:extLst>
                <a:ext uri="{FF2B5EF4-FFF2-40B4-BE49-F238E27FC236}">
                  <a16:creationId xmlns:a16="http://schemas.microsoft.com/office/drawing/2014/main" id="{8CD4EDFA-33B1-AC91-0054-B8ADB1A32E1B}"/>
                </a:ext>
              </a:extLst>
            </p:cNvPr>
            <p:cNvSpPr/>
            <p:nvPr/>
          </p:nvSpPr>
          <p:spPr>
            <a:xfrm>
              <a:off x="1840675" y="1538700"/>
              <a:ext cx="40575" cy="70950"/>
            </a:xfrm>
            <a:custGeom>
              <a:avLst/>
              <a:gdLst/>
              <a:ahLst/>
              <a:cxnLst/>
              <a:rect l="l" t="t" r="r" b="b"/>
              <a:pathLst>
                <a:path w="1623" h="2838" extrusionOk="0">
                  <a:moveTo>
                    <a:pt x="558" y="0"/>
                  </a:moveTo>
                  <a:lnTo>
                    <a:pt x="457" y="25"/>
                  </a:lnTo>
                  <a:lnTo>
                    <a:pt x="381" y="76"/>
                  </a:lnTo>
                  <a:lnTo>
                    <a:pt x="305" y="127"/>
                  </a:lnTo>
                  <a:lnTo>
                    <a:pt x="254" y="177"/>
                  </a:lnTo>
                  <a:lnTo>
                    <a:pt x="203" y="253"/>
                  </a:lnTo>
                  <a:lnTo>
                    <a:pt x="178" y="355"/>
                  </a:lnTo>
                  <a:lnTo>
                    <a:pt x="152" y="431"/>
                  </a:lnTo>
                  <a:lnTo>
                    <a:pt x="0" y="2204"/>
                  </a:lnTo>
                  <a:lnTo>
                    <a:pt x="0" y="2280"/>
                  </a:lnTo>
                  <a:lnTo>
                    <a:pt x="26" y="2382"/>
                  </a:lnTo>
                  <a:lnTo>
                    <a:pt x="51" y="2458"/>
                  </a:lnTo>
                  <a:lnTo>
                    <a:pt x="102" y="2534"/>
                  </a:lnTo>
                  <a:lnTo>
                    <a:pt x="152" y="2584"/>
                  </a:lnTo>
                  <a:lnTo>
                    <a:pt x="228" y="2661"/>
                  </a:lnTo>
                  <a:lnTo>
                    <a:pt x="305" y="2686"/>
                  </a:lnTo>
                  <a:lnTo>
                    <a:pt x="381" y="2711"/>
                  </a:lnTo>
                  <a:lnTo>
                    <a:pt x="989" y="2838"/>
                  </a:lnTo>
                  <a:lnTo>
                    <a:pt x="1217" y="431"/>
                  </a:lnTo>
                  <a:lnTo>
                    <a:pt x="1242" y="355"/>
                  </a:lnTo>
                  <a:lnTo>
                    <a:pt x="1267" y="253"/>
                  </a:lnTo>
                  <a:lnTo>
                    <a:pt x="1318" y="177"/>
                  </a:lnTo>
                  <a:lnTo>
                    <a:pt x="1369" y="127"/>
                  </a:lnTo>
                  <a:lnTo>
                    <a:pt x="1445" y="76"/>
                  </a:lnTo>
                  <a:lnTo>
                    <a:pt x="1521" y="25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E2AE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4521;p54">
              <a:extLst>
                <a:ext uri="{FF2B5EF4-FFF2-40B4-BE49-F238E27FC236}">
                  <a16:creationId xmlns:a16="http://schemas.microsoft.com/office/drawing/2014/main" id="{6791F2D8-E901-6A9F-0156-BF8889D96587}"/>
                </a:ext>
              </a:extLst>
            </p:cNvPr>
            <p:cNvSpPr/>
            <p:nvPr/>
          </p:nvSpPr>
          <p:spPr>
            <a:xfrm>
              <a:off x="1849550" y="1365775"/>
              <a:ext cx="199550" cy="101375"/>
            </a:xfrm>
            <a:custGeom>
              <a:avLst/>
              <a:gdLst/>
              <a:ahLst/>
              <a:cxnLst/>
              <a:rect l="l" t="t" r="r" b="b"/>
              <a:pathLst>
                <a:path w="7982" h="4055" extrusionOk="0">
                  <a:moveTo>
                    <a:pt x="3978" y="0"/>
                  </a:moveTo>
                  <a:lnTo>
                    <a:pt x="3598" y="26"/>
                  </a:lnTo>
                  <a:lnTo>
                    <a:pt x="3243" y="76"/>
                  </a:lnTo>
                  <a:lnTo>
                    <a:pt x="2889" y="152"/>
                  </a:lnTo>
                  <a:lnTo>
                    <a:pt x="2534" y="279"/>
                  </a:lnTo>
                  <a:lnTo>
                    <a:pt x="2179" y="431"/>
                  </a:lnTo>
                  <a:lnTo>
                    <a:pt x="1875" y="608"/>
                  </a:lnTo>
                  <a:lnTo>
                    <a:pt x="1571" y="811"/>
                  </a:lnTo>
                  <a:lnTo>
                    <a:pt x="1267" y="1064"/>
                  </a:lnTo>
                  <a:lnTo>
                    <a:pt x="1014" y="1318"/>
                  </a:lnTo>
                  <a:lnTo>
                    <a:pt x="786" y="1622"/>
                  </a:lnTo>
                  <a:lnTo>
                    <a:pt x="558" y="1926"/>
                  </a:lnTo>
                  <a:lnTo>
                    <a:pt x="380" y="2255"/>
                  </a:lnTo>
                  <a:lnTo>
                    <a:pt x="254" y="2585"/>
                  </a:lnTo>
                  <a:lnTo>
                    <a:pt x="127" y="2939"/>
                  </a:lnTo>
                  <a:lnTo>
                    <a:pt x="51" y="3294"/>
                  </a:lnTo>
                  <a:lnTo>
                    <a:pt x="0" y="3674"/>
                  </a:lnTo>
                  <a:lnTo>
                    <a:pt x="0" y="3775"/>
                  </a:lnTo>
                  <a:lnTo>
                    <a:pt x="51" y="3851"/>
                  </a:lnTo>
                  <a:lnTo>
                    <a:pt x="127" y="3927"/>
                  </a:lnTo>
                  <a:lnTo>
                    <a:pt x="228" y="3953"/>
                  </a:lnTo>
                  <a:lnTo>
                    <a:pt x="330" y="3953"/>
                  </a:lnTo>
                  <a:lnTo>
                    <a:pt x="431" y="3902"/>
                  </a:lnTo>
                  <a:lnTo>
                    <a:pt x="482" y="3826"/>
                  </a:lnTo>
                  <a:lnTo>
                    <a:pt x="507" y="3725"/>
                  </a:lnTo>
                  <a:lnTo>
                    <a:pt x="558" y="3395"/>
                  </a:lnTo>
                  <a:lnTo>
                    <a:pt x="634" y="3066"/>
                  </a:lnTo>
                  <a:lnTo>
                    <a:pt x="735" y="2762"/>
                  </a:lnTo>
                  <a:lnTo>
                    <a:pt x="862" y="2483"/>
                  </a:lnTo>
                  <a:lnTo>
                    <a:pt x="1014" y="2204"/>
                  </a:lnTo>
                  <a:lnTo>
                    <a:pt x="1191" y="1926"/>
                  </a:lnTo>
                  <a:lnTo>
                    <a:pt x="1394" y="1672"/>
                  </a:lnTo>
                  <a:lnTo>
                    <a:pt x="1622" y="1444"/>
                  </a:lnTo>
                  <a:lnTo>
                    <a:pt x="1875" y="1242"/>
                  </a:lnTo>
                  <a:lnTo>
                    <a:pt x="2154" y="1039"/>
                  </a:lnTo>
                  <a:lnTo>
                    <a:pt x="2433" y="887"/>
                  </a:lnTo>
                  <a:lnTo>
                    <a:pt x="2711" y="760"/>
                  </a:lnTo>
                  <a:lnTo>
                    <a:pt x="3015" y="659"/>
                  </a:lnTo>
                  <a:lnTo>
                    <a:pt x="3345" y="583"/>
                  </a:lnTo>
                  <a:lnTo>
                    <a:pt x="3649" y="532"/>
                  </a:lnTo>
                  <a:lnTo>
                    <a:pt x="4307" y="532"/>
                  </a:lnTo>
                  <a:lnTo>
                    <a:pt x="4637" y="583"/>
                  </a:lnTo>
                  <a:lnTo>
                    <a:pt x="4941" y="659"/>
                  </a:lnTo>
                  <a:lnTo>
                    <a:pt x="5245" y="760"/>
                  </a:lnTo>
                  <a:lnTo>
                    <a:pt x="5549" y="887"/>
                  </a:lnTo>
                  <a:lnTo>
                    <a:pt x="5828" y="1039"/>
                  </a:lnTo>
                  <a:lnTo>
                    <a:pt x="6081" y="1242"/>
                  </a:lnTo>
                  <a:lnTo>
                    <a:pt x="6334" y="1444"/>
                  </a:lnTo>
                  <a:lnTo>
                    <a:pt x="6562" y="1672"/>
                  </a:lnTo>
                  <a:lnTo>
                    <a:pt x="6765" y="1926"/>
                  </a:lnTo>
                  <a:lnTo>
                    <a:pt x="6942" y="2204"/>
                  </a:lnTo>
                  <a:lnTo>
                    <a:pt x="7120" y="2483"/>
                  </a:lnTo>
                  <a:lnTo>
                    <a:pt x="7247" y="2762"/>
                  </a:lnTo>
                  <a:lnTo>
                    <a:pt x="7323" y="3066"/>
                  </a:lnTo>
                  <a:lnTo>
                    <a:pt x="7399" y="3395"/>
                  </a:lnTo>
                  <a:lnTo>
                    <a:pt x="7449" y="3725"/>
                  </a:lnTo>
                  <a:lnTo>
                    <a:pt x="7449" y="3826"/>
                  </a:lnTo>
                  <a:lnTo>
                    <a:pt x="7475" y="3927"/>
                  </a:lnTo>
                  <a:lnTo>
                    <a:pt x="7551" y="4003"/>
                  </a:lnTo>
                  <a:lnTo>
                    <a:pt x="7627" y="4054"/>
                  </a:lnTo>
                  <a:lnTo>
                    <a:pt x="7728" y="4054"/>
                  </a:lnTo>
                  <a:lnTo>
                    <a:pt x="7829" y="4029"/>
                  </a:lnTo>
                  <a:lnTo>
                    <a:pt x="7905" y="3978"/>
                  </a:lnTo>
                  <a:lnTo>
                    <a:pt x="7956" y="3877"/>
                  </a:lnTo>
                  <a:lnTo>
                    <a:pt x="7981" y="3775"/>
                  </a:lnTo>
                  <a:lnTo>
                    <a:pt x="7956" y="3674"/>
                  </a:lnTo>
                  <a:lnTo>
                    <a:pt x="7931" y="3294"/>
                  </a:lnTo>
                  <a:lnTo>
                    <a:pt x="7829" y="2939"/>
                  </a:lnTo>
                  <a:lnTo>
                    <a:pt x="7728" y="2585"/>
                  </a:lnTo>
                  <a:lnTo>
                    <a:pt x="7576" y="2255"/>
                  </a:lnTo>
                  <a:lnTo>
                    <a:pt x="7399" y="1926"/>
                  </a:lnTo>
                  <a:lnTo>
                    <a:pt x="7196" y="1622"/>
                  </a:lnTo>
                  <a:lnTo>
                    <a:pt x="6968" y="1318"/>
                  </a:lnTo>
                  <a:lnTo>
                    <a:pt x="6689" y="1064"/>
                  </a:lnTo>
                  <a:lnTo>
                    <a:pt x="6410" y="811"/>
                  </a:lnTo>
                  <a:lnTo>
                    <a:pt x="6106" y="608"/>
                  </a:lnTo>
                  <a:lnTo>
                    <a:pt x="5777" y="431"/>
                  </a:lnTo>
                  <a:lnTo>
                    <a:pt x="5448" y="279"/>
                  </a:lnTo>
                  <a:lnTo>
                    <a:pt x="5093" y="152"/>
                  </a:lnTo>
                  <a:lnTo>
                    <a:pt x="4738" y="76"/>
                  </a:lnTo>
                  <a:lnTo>
                    <a:pt x="4358" y="26"/>
                  </a:lnTo>
                  <a:lnTo>
                    <a:pt x="3978" y="0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3" name="Google Shape;4522;p54">
            <a:extLst>
              <a:ext uri="{FF2B5EF4-FFF2-40B4-BE49-F238E27FC236}">
                <a16:creationId xmlns:a16="http://schemas.microsoft.com/office/drawing/2014/main" id="{19E27926-1248-DFED-AB6E-52FB936D505B}"/>
              </a:ext>
            </a:extLst>
          </p:cNvPr>
          <p:cNvGrpSpPr/>
          <p:nvPr/>
        </p:nvGrpSpPr>
        <p:grpSpPr>
          <a:xfrm>
            <a:off x="8507978" y="2464133"/>
            <a:ext cx="453642" cy="548624"/>
            <a:chOff x="2508925" y="1277100"/>
            <a:chExt cx="369325" cy="444050"/>
          </a:xfrm>
        </p:grpSpPr>
        <p:sp>
          <p:nvSpPr>
            <p:cNvPr id="24" name="Google Shape;4523;p54">
              <a:extLst>
                <a:ext uri="{FF2B5EF4-FFF2-40B4-BE49-F238E27FC236}">
                  <a16:creationId xmlns:a16="http://schemas.microsoft.com/office/drawing/2014/main" id="{4806A6A6-62AE-A303-808E-8AF29FCD6329}"/>
                </a:ext>
              </a:extLst>
            </p:cNvPr>
            <p:cNvSpPr/>
            <p:nvPr/>
          </p:nvSpPr>
          <p:spPr>
            <a:xfrm>
              <a:off x="2550750" y="1660300"/>
              <a:ext cx="288225" cy="34225"/>
            </a:xfrm>
            <a:custGeom>
              <a:avLst/>
              <a:gdLst/>
              <a:ahLst/>
              <a:cxnLst/>
              <a:rect l="l" t="t" r="r" b="b"/>
              <a:pathLst>
                <a:path w="1152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1528" y="1369"/>
                  </a:lnTo>
                  <a:lnTo>
                    <a:pt x="11528" y="1"/>
                  </a:lnTo>
                  <a:close/>
                </a:path>
              </a:pathLst>
            </a:custGeom>
            <a:solidFill>
              <a:srgbClr val="FFEC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4524;p54">
              <a:extLst>
                <a:ext uri="{FF2B5EF4-FFF2-40B4-BE49-F238E27FC236}">
                  <a16:creationId xmlns:a16="http://schemas.microsoft.com/office/drawing/2014/main" id="{D1205A87-61CE-BC8B-3401-6825D79FB433}"/>
                </a:ext>
              </a:extLst>
            </p:cNvPr>
            <p:cNvSpPr/>
            <p:nvPr/>
          </p:nvSpPr>
          <p:spPr>
            <a:xfrm>
              <a:off x="2550750" y="1660300"/>
              <a:ext cx="43725" cy="34225"/>
            </a:xfrm>
            <a:custGeom>
              <a:avLst/>
              <a:gdLst/>
              <a:ahLst/>
              <a:cxnLst/>
              <a:rect l="l" t="t" r="r" b="b"/>
              <a:pathLst>
                <a:path w="1749" h="1369" extrusionOk="0">
                  <a:moveTo>
                    <a:pt x="684" y="1"/>
                  </a:moveTo>
                  <a:lnTo>
                    <a:pt x="532" y="26"/>
                  </a:lnTo>
                  <a:lnTo>
                    <a:pt x="406" y="51"/>
                  </a:lnTo>
                  <a:lnTo>
                    <a:pt x="304" y="127"/>
                  </a:lnTo>
                  <a:lnTo>
                    <a:pt x="203" y="204"/>
                  </a:lnTo>
                  <a:lnTo>
                    <a:pt x="102" y="305"/>
                  </a:lnTo>
                  <a:lnTo>
                    <a:pt x="51" y="432"/>
                  </a:lnTo>
                  <a:lnTo>
                    <a:pt x="0" y="558"/>
                  </a:lnTo>
                  <a:lnTo>
                    <a:pt x="0" y="685"/>
                  </a:lnTo>
                  <a:lnTo>
                    <a:pt x="0" y="837"/>
                  </a:lnTo>
                  <a:lnTo>
                    <a:pt x="51" y="964"/>
                  </a:lnTo>
                  <a:lnTo>
                    <a:pt x="102" y="1065"/>
                  </a:lnTo>
                  <a:lnTo>
                    <a:pt x="203" y="1166"/>
                  </a:lnTo>
                  <a:lnTo>
                    <a:pt x="304" y="1268"/>
                  </a:lnTo>
                  <a:lnTo>
                    <a:pt x="406" y="1318"/>
                  </a:lnTo>
                  <a:lnTo>
                    <a:pt x="532" y="1369"/>
                  </a:lnTo>
                  <a:lnTo>
                    <a:pt x="1622" y="1369"/>
                  </a:lnTo>
                  <a:lnTo>
                    <a:pt x="1495" y="1318"/>
                  </a:lnTo>
                  <a:lnTo>
                    <a:pt x="1368" y="1268"/>
                  </a:lnTo>
                  <a:lnTo>
                    <a:pt x="1267" y="1166"/>
                  </a:lnTo>
                  <a:lnTo>
                    <a:pt x="1191" y="1065"/>
                  </a:lnTo>
                  <a:lnTo>
                    <a:pt x="1115" y="964"/>
                  </a:lnTo>
                  <a:lnTo>
                    <a:pt x="1090" y="837"/>
                  </a:lnTo>
                  <a:lnTo>
                    <a:pt x="1064" y="685"/>
                  </a:lnTo>
                  <a:lnTo>
                    <a:pt x="1090" y="558"/>
                  </a:lnTo>
                  <a:lnTo>
                    <a:pt x="1115" y="432"/>
                  </a:lnTo>
                  <a:lnTo>
                    <a:pt x="1191" y="305"/>
                  </a:lnTo>
                  <a:lnTo>
                    <a:pt x="1267" y="204"/>
                  </a:lnTo>
                  <a:lnTo>
                    <a:pt x="1368" y="127"/>
                  </a:lnTo>
                  <a:lnTo>
                    <a:pt x="1495" y="51"/>
                  </a:lnTo>
                  <a:lnTo>
                    <a:pt x="1622" y="26"/>
                  </a:lnTo>
                  <a:lnTo>
                    <a:pt x="1748" y="1"/>
                  </a:lnTo>
                  <a:close/>
                </a:path>
              </a:pathLst>
            </a:custGeom>
            <a:solidFill>
              <a:srgbClr val="EAD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4525;p54">
              <a:extLst>
                <a:ext uri="{FF2B5EF4-FFF2-40B4-BE49-F238E27FC236}">
                  <a16:creationId xmlns:a16="http://schemas.microsoft.com/office/drawing/2014/main" id="{BC7C2618-9042-4290-ABEC-02487FE21E07}"/>
                </a:ext>
              </a:extLst>
            </p:cNvPr>
            <p:cNvSpPr/>
            <p:nvPr/>
          </p:nvSpPr>
          <p:spPr>
            <a:xfrm>
              <a:off x="2799050" y="131192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1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93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93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1"/>
                  </a:lnTo>
                  <a:close/>
                </a:path>
              </a:pathLst>
            </a:custGeom>
            <a:solidFill>
              <a:srgbClr val="6AB4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4526;p54">
              <a:extLst>
                <a:ext uri="{FF2B5EF4-FFF2-40B4-BE49-F238E27FC236}">
                  <a16:creationId xmlns:a16="http://schemas.microsoft.com/office/drawing/2014/main" id="{CEED9F39-B4D8-D951-8345-074EF65D99B2}"/>
                </a:ext>
              </a:extLst>
            </p:cNvPr>
            <p:cNvSpPr/>
            <p:nvPr/>
          </p:nvSpPr>
          <p:spPr>
            <a:xfrm>
              <a:off x="2799050" y="1424675"/>
              <a:ext cx="79200" cy="88700"/>
            </a:xfrm>
            <a:custGeom>
              <a:avLst/>
              <a:gdLst/>
              <a:ahLst/>
              <a:cxnLst/>
              <a:rect l="l" t="t" r="r" b="b"/>
              <a:pathLst>
                <a:path w="3168" h="3548" extrusionOk="0">
                  <a:moveTo>
                    <a:pt x="482" y="0"/>
                  </a:moveTo>
                  <a:lnTo>
                    <a:pt x="380" y="26"/>
                  </a:lnTo>
                  <a:lnTo>
                    <a:pt x="304" y="51"/>
                  </a:lnTo>
                  <a:lnTo>
                    <a:pt x="228" y="102"/>
                  </a:lnTo>
                  <a:lnTo>
                    <a:pt x="152" y="153"/>
                  </a:lnTo>
                  <a:lnTo>
                    <a:pt x="102" y="229"/>
                  </a:lnTo>
                  <a:lnTo>
                    <a:pt x="51" y="305"/>
                  </a:lnTo>
                  <a:lnTo>
                    <a:pt x="26" y="381"/>
                  </a:lnTo>
                  <a:lnTo>
                    <a:pt x="0" y="482"/>
                  </a:lnTo>
                  <a:lnTo>
                    <a:pt x="0" y="3092"/>
                  </a:lnTo>
                  <a:lnTo>
                    <a:pt x="26" y="3168"/>
                  </a:lnTo>
                  <a:lnTo>
                    <a:pt x="51" y="3269"/>
                  </a:lnTo>
                  <a:lnTo>
                    <a:pt x="102" y="3345"/>
                  </a:lnTo>
                  <a:lnTo>
                    <a:pt x="152" y="3421"/>
                  </a:lnTo>
                  <a:lnTo>
                    <a:pt x="228" y="3472"/>
                  </a:lnTo>
                  <a:lnTo>
                    <a:pt x="304" y="3522"/>
                  </a:lnTo>
                  <a:lnTo>
                    <a:pt x="380" y="3548"/>
                  </a:lnTo>
                  <a:lnTo>
                    <a:pt x="2787" y="3548"/>
                  </a:lnTo>
                  <a:lnTo>
                    <a:pt x="2889" y="3522"/>
                  </a:lnTo>
                  <a:lnTo>
                    <a:pt x="2965" y="3472"/>
                  </a:lnTo>
                  <a:lnTo>
                    <a:pt x="3041" y="3421"/>
                  </a:lnTo>
                  <a:lnTo>
                    <a:pt x="3091" y="3345"/>
                  </a:lnTo>
                  <a:lnTo>
                    <a:pt x="3142" y="3269"/>
                  </a:lnTo>
                  <a:lnTo>
                    <a:pt x="3167" y="3168"/>
                  </a:lnTo>
                  <a:lnTo>
                    <a:pt x="3167" y="3092"/>
                  </a:lnTo>
                  <a:lnTo>
                    <a:pt x="3167" y="482"/>
                  </a:lnTo>
                  <a:lnTo>
                    <a:pt x="3167" y="381"/>
                  </a:lnTo>
                  <a:lnTo>
                    <a:pt x="3142" y="305"/>
                  </a:lnTo>
                  <a:lnTo>
                    <a:pt x="3091" y="229"/>
                  </a:lnTo>
                  <a:lnTo>
                    <a:pt x="3041" y="153"/>
                  </a:lnTo>
                  <a:lnTo>
                    <a:pt x="2965" y="102"/>
                  </a:lnTo>
                  <a:lnTo>
                    <a:pt x="2889" y="51"/>
                  </a:lnTo>
                  <a:lnTo>
                    <a:pt x="2787" y="26"/>
                  </a:lnTo>
                  <a:lnTo>
                    <a:pt x="2711" y="0"/>
                  </a:lnTo>
                  <a:close/>
                </a:path>
              </a:pathLst>
            </a:custGeom>
            <a:solidFill>
              <a:srgbClr val="FF81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4527;p54">
              <a:extLst>
                <a:ext uri="{FF2B5EF4-FFF2-40B4-BE49-F238E27FC236}">
                  <a16:creationId xmlns:a16="http://schemas.microsoft.com/office/drawing/2014/main" id="{58548EBE-561C-1113-B629-6218DF7601B7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12516" y="15329"/>
                  </a:lnTo>
                  <a:lnTo>
                    <a:pt x="12618" y="15303"/>
                  </a:lnTo>
                  <a:lnTo>
                    <a:pt x="12719" y="15253"/>
                  </a:lnTo>
                  <a:lnTo>
                    <a:pt x="12795" y="15177"/>
                  </a:lnTo>
                  <a:lnTo>
                    <a:pt x="12846" y="15101"/>
                  </a:lnTo>
                  <a:lnTo>
                    <a:pt x="12897" y="15025"/>
                  </a:lnTo>
                  <a:lnTo>
                    <a:pt x="12922" y="14923"/>
                  </a:lnTo>
                  <a:lnTo>
                    <a:pt x="12947" y="14797"/>
                  </a:lnTo>
                  <a:lnTo>
                    <a:pt x="12947" y="532"/>
                  </a:lnTo>
                  <a:lnTo>
                    <a:pt x="12922" y="431"/>
                  </a:lnTo>
                  <a:lnTo>
                    <a:pt x="12897" y="329"/>
                  </a:lnTo>
                  <a:lnTo>
                    <a:pt x="12846" y="228"/>
                  </a:lnTo>
                  <a:lnTo>
                    <a:pt x="12795" y="152"/>
                  </a:lnTo>
                  <a:lnTo>
                    <a:pt x="12719" y="101"/>
                  </a:lnTo>
                  <a:lnTo>
                    <a:pt x="12618" y="51"/>
                  </a:lnTo>
                  <a:lnTo>
                    <a:pt x="12516" y="0"/>
                  </a:lnTo>
                  <a:close/>
                </a:path>
              </a:pathLst>
            </a:custGeom>
            <a:solidFill>
              <a:srgbClr val="C050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4528;p54">
              <a:extLst>
                <a:ext uri="{FF2B5EF4-FFF2-40B4-BE49-F238E27FC236}">
                  <a16:creationId xmlns:a16="http://schemas.microsoft.com/office/drawing/2014/main" id="{57063DF7-9FEC-BB27-B8DB-3E88F289DE35}"/>
                </a:ext>
              </a:extLst>
            </p:cNvPr>
            <p:cNvSpPr/>
            <p:nvPr/>
          </p:nvSpPr>
          <p:spPr>
            <a:xfrm>
              <a:off x="2524150" y="1277100"/>
              <a:ext cx="323700" cy="444050"/>
            </a:xfrm>
            <a:custGeom>
              <a:avLst/>
              <a:gdLst/>
              <a:ahLst/>
              <a:cxnLst/>
              <a:rect l="l" t="t" r="r" b="b"/>
              <a:pathLst>
                <a:path w="12948" h="17762" extrusionOk="0">
                  <a:moveTo>
                    <a:pt x="1444" y="0"/>
                  </a:moveTo>
                  <a:lnTo>
                    <a:pt x="1292" y="25"/>
                  </a:lnTo>
                  <a:lnTo>
                    <a:pt x="1140" y="76"/>
                  </a:lnTo>
                  <a:lnTo>
                    <a:pt x="988" y="127"/>
                  </a:lnTo>
                  <a:lnTo>
                    <a:pt x="836" y="203"/>
                  </a:lnTo>
                  <a:lnTo>
                    <a:pt x="709" y="279"/>
                  </a:lnTo>
                  <a:lnTo>
                    <a:pt x="481" y="481"/>
                  </a:lnTo>
                  <a:lnTo>
                    <a:pt x="279" y="709"/>
                  </a:lnTo>
                  <a:lnTo>
                    <a:pt x="177" y="861"/>
                  </a:lnTo>
                  <a:lnTo>
                    <a:pt x="127" y="988"/>
                  </a:lnTo>
                  <a:lnTo>
                    <a:pt x="76" y="1140"/>
                  </a:lnTo>
                  <a:lnTo>
                    <a:pt x="25" y="1292"/>
                  </a:lnTo>
                  <a:lnTo>
                    <a:pt x="0" y="1470"/>
                  </a:lnTo>
                  <a:lnTo>
                    <a:pt x="0" y="1622"/>
                  </a:lnTo>
                  <a:lnTo>
                    <a:pt x="0" y="16140"/>
                  </a:lnTo>
                  <a:lnTo>
                    <a:pt x="0" y="16317"/>
                  </a:lnTo>
                  <a:lnTo>
                    <a:pt x="25" y="16469"/>
                  </a:lnTo>
                  <a:lnTo>
                    <a:pt x="76" y="16621"/>
                  </a:lnTo>
                  <a:lnTo>
                    <a:pt x="127" y="16773"/>
                  </a:lnTo>
                  <a:lnTo>
                    <a:pt x="177" y="16925"/>
                  </a:lnTo>
                  <a:lnTo>
                    <a:pt x="279" y="17052"/>
                  </a:lnTo>
                  <a:lnTo>
                    <a:pt x="481" y="17305"/>
                  </a:lnTo>
                  <a:lnTo>
                    <a:pt x="709" y="17482"/>
                  </a:lnTo>
                  <a:lnTo>
                    <a:pt x="836" y="17584"/>
                  </a:lnTo>
                  <a:lnTo>
                    <a:pt x="988" y="17634"/>
                  </a:lnTo>
                  <a:lnTo>
                    <a:pt x="1140" y="17685"/>
                  </a:lnTo>
                  <a:lnTo>
                    <a:pt x="1292" y="17736"/>
                  </a:lnTo>
                  <a:lnTo>
                    <a:pt x="1444" y="17761"/>
                  </a:lnTo>
                  <a:lnTo>
                    <a:pt x="12516" y="17761"/>
                  </a:lnTo>
                  <a:lnTo>
                    <a:pt x="12618" y="17736"/>
                  </a:lnTo>
                  <a:lnTo>
                    <a:pt x="12719" y="17685"/>
                  </a:lnTo>
                  <a:lnTo>
                    <a:pt x="12795" y="17609"/>
                  </a:lnTo>
                  <a:lnTo>
                    <a:pt x="12846" y="17533"/>
                  </a:lnTo>
                  <a:lnTo>
                    <a:pt x="12897" y="17457"/>
                  </a:lnTo>
                  <a:lnTo>
                    <a:pt x="12922" y="17356"/>
                  </a:lnTo>
                  <a:lnTo>
                    <a:pt x="12947" y="17229"/>
                  </a:lnTo>
                  <a:lnTo>
                    <a:pt x="12922" y="17128"/>
                  </a:lnTo>
                  <a:lnTo>
                    <a:pt x="12897" y="17026"/>
                  </a:lnTo>
                  <a:lnTo>
                    <a:pt x="12846" y="16950"/>
                  </a:lnTo>
                  <a:lnTo>
                    <a:pt x="12795" y="16874"/>
                  </a:lnTo>
                  <a:lnTo>
                    <a:pt x="12719" y="16798"/>
                  </a:lnTo>
                  <a:lnTo>
                    <a:pt x="12618" y="16748"/>
                  </a:lnTo>
                  <a:lnTo>
                    <a:pt x="12516" y="16722"/>
                  </a:lnTo>
                  <a:lnTo>
                    <a:pt x="12415" y="16697"/>
                  </a:lnTo>
                  <a:lnTo>
                    <a:pt x="1596" y="16697"/>
                  </a:lnTo>
                  <a:lnTo>
                    <a:pt x="1470" y="16646"/>
                  </a:lnTo>
                  <a:lnTo>
                    <a:pt x="1343" y="16596"/>
                  </a:lnTo>
                  <a:lnTo>
                    <a:pt x="1242" y="16494"/>
                  </a:lnTo>
                  <a:lnTo>
                    <a:pt x="1166" y="16393"/>
                  </a:lnTo>
                  <a:lnTo>
                    <a:pt x="1115" y="16266"/>
                  </a:lnTo>
                  <a:lnTo>
                    <a:pt x="1064" y="16140"/>
                  </a:lnTo>
                  <a:lnTo>
                    <a:pt x="1064" y="15988"/>
                  </a:lnTo>
                  <a:lnTo>
                    <a:pt x="1064" y="15861"/>
                  </a:lnTo>
                  <a:lnTo>
                    <a:pt x="1115" y="15734"/>
                  </a:lnTo>
                  <a:lnTo>
                    <a:pt x="1191" y="15633"/>
                  </a:lnTo>
                  <a:lnTo>
                    <a:pt x="1267" y="15532"/>
                  </a:lnTo>
                  <a:lnTo>
                    <a:pt x="1368" y="15455"/>
                  </a:lnTo>
                  <a:lnTo>
                    <a:pt x="1495" y="15379"/>
                  </a:lnTo>
                  <a:lnTo>
                    <a:pt x="1622" y="15354"/>
                  </a:lnTo>
                  <a:lnTo>
                    <a:pt x="1748" y="15329"/>
                  </a:lnTo>
                  <a:lnTo>
                    <a:pt x="2230" y="15329"/>
                  </a:lnTo>
                  <a:lnTo>
                    <a:pt x="2230" y="0"/>
                  </a:lnTo>
                  <a:close/>
                </a:path>
              </a:pathLst>
            </a:custGeom>
            <a:solidFill>
              <a:srgbClr val="A83F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4529;p54">
              <a:extLst>
                <a:ext uri="{FF2B5EF4-FFF2-40B4-BE49-F238E27FC236}">
                  <a16:creationId xmlns:a16="http://schemas.microsoft.com/office/drawing/2014/main" id="{FC8E8ED6-9BDA-CED2-5396-542E4534F72D}"/>
                </a:ext>
              </a:extLst>
            </p:cNvPr>
            <p:cNvSpPr/>
            <p:nvPr/>
          </p:nvSpPr>
          <p:spPr>
            <a:xfrm>
              <a:off x="2508925" y="13322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521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4530;p54">
              <a:extLst>
                <a:ext uri="{FF2B5EF4-FFF2-40B4-BE49-F238E27FC236}">
                  <a16:creationId xmlns:a16="http://schemas.microsoft.com/office/drawing/2014/main" id="{AC4DFADB-C1F8-38E1-F32A-6BA2713B44CA}"/>
                </a:ext>
              </a:extLst>
            </p:cNvPr>
            <p:cNvSpPr/>
            <p:nvPr/>
          </p:nvSpPr>
          <p:spPr>
            <a:xfrm>
              <a:off x="2508925" y="13322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521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521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4531;p54">
              <a:extLst>
                <a:ext uri="{FF2B5EF4-FFF2-40B4-BE49-F238E27FC236}">
                  <a16:creationId xmlns:a16="http://schemas.microsoft.com/office/drawing/2014/main" id="{480CD2D0-ADE7-7898-5F7F-F866424C1E76}"/>
                </a:ext>
              </a:extLst>
            </p:cNvPr>
            <p:cNvSpPr/>
            <p:nvPr/>
          </p:nvSpPr>
          <p:spPr>
            <a:xfrm>
              <a:off x="2508925" y="155770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4532;p54">
              <a:extLst>
                <a:ext uri="{FF2B5EF4-FFF2-40B4-BE49-F238E27FC236}">
                  <a16:creationId xmlns:a16="http://schemas.microsoft.com/office/drawing/2014/main" id="{82127124-9C55-4FB9-059B-6D6B0E98A0C7}"/>
                </a:ext>
              </a:extLst>
            </p:cNvPr>
            <p:cNvSpPr/>
            <p:nvPr/>
          </p:nvSpPr>
          <p:spPr>
            <a:xfrm>
              <a:off x="2508925" y="155770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279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279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4533;p54">
              <a:extLst>
                <a:ext uri="{FF2B5EF4-FFF2-40B4-BE49-F238E27FC236}">
                  <a16:creationId xmlns:a16="http://schemas.microsoft.com/office/drawing/2014/main" id="{2BEAEB26-42B8-B33F-4E0C-2904AD25399B}"/>
                </a:ext>
              </a:extLst>
            </p:cNvPr>
            <p:cNvSpPr/>
            <p:nvPr/>
          </p:nvSpPr>
          <p:spPr>
            <a:xfrm>
              <a:off x="2508925" y="1444950"/>
              <a:ext cx="86825" cy="48150"/>
            </a:xfrm>
            <a:custGeom>
              <a:avLst/>
              <a:gdLst/>
              <a:ahLst/>
              <a:cxnLst/>
              <a:rect l="l" t="t" r="r" b="b"/>
              <a:pathLst>
                <a:path w="3473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509" y="1926"/>
                  </a:lnTo>
                  <a:lnTo>
                    <a:pt x="2712" y="1901"/>
                  </a:lnTo>
                  <a:lnTo>
                    <a:pt x="2889" y="1850"/>
                  </a:lnTo>
                  <a:lnTo>
                    <a:pt x="3067" y="1774"/>
                  </a:lnTo>
                  <a:lnTo>
                    <a:pt x="3193" y="1647"/>
                  </a:lnTo>
                  <a:lnTo>
                    <a:pt x="3320" y="1495"/>
                  </a:lnTo>
                  <a:lnTo>
                    <a:pt x="3396" y="1343"/>
                  </a:lnTo>
                  <a:lnTo>
                    <a:pt x="3472" y="1166"/>
                  </a:lnTo>
                  <a:lnTo>
                    <a:pt x="3472" y="963"/>
                  </a:lnTo>
                  <a:lnTo>
                    <a:pt x="3472" y="786"/>
                  </a:lnTo>
                  <a:lnTo>
                    <a:pt x="3396" y="608"/>
                  </a:lnTo>
                  <a:lnTo>
                    <a:pt x="3320" y="431"/>
                  </a:lnTo>
                  <a:lnTo>
                    <a:pt x="3193" y="304"/>
                  </a:lnTo>
                  <a:lnTo>
                    <a:pt x="3067" y="178"/>
                  </a:lnTo>
                  <a:lnTo>
                    <a:pt x="2889" y="76"/>
                  </a:lnTo>
                  <a:lnTo>
                    <a:pt x="2712" y="26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4534;p54">
              <a:extLst>
                <a:ext uri="{FF2B5EF4-FFF2-40B4-BE49-F238E27FC236}">
                  <a16:creationId xmlns:a16="http://schemas.microsoft.com/office/drawing/2014/main" id="{795DAB2B-F77B-AADA-6556-04F6AAFA62E7}"/>
                </a:ext>
              </a:extLst>
            </p:cNvPr>
            <p:cNvSpPr/>
            <p:nvPr/>
          </p:nvSpPr>
          <p:spPr>
            <a:xfrm>
              <a:off x="2508925" y="1444950"/>
              <a:ext cx="50700" cy="48150"/>
            </a:xfrm>
            <a:custGeom>
              <a:avLst/>
              <a:gdLst/>
              <a:ahLst/>
              <a:cxnLst/>
              <a:rect l="l" t="t" r="r" b="b"/>
              <a:pathLst>
                <a:path w="2028" h="1926" extrusionOk="0">
                  <a:moveTo>
                    <a:pt x="938" y="0"/>
                  </a:moveTo>
                  <a:lnTo>
                    <a:pt x="761" y="26"/>
                  </a:lnTo>
                  <a:lnTo>
                    <a:pt x="584" y="76"/>
                  </a:lnTo>
                  <a:lnTo>
                    <a:pt x="406" y="178"/>
                  </a:lnTo>
                  <a:lnTo>
                    <a:pt x="280" y="304"/>
                  </a:lnTo>
                  <a:lnTo>
                    <a:pt x="153" y="431"/>
                  </a:lnTo>
                  <a:lnTo>
                    <a:pt x="77" y="608"/>
                  </a:lnTo>
                  <a:lnTo>
                    <a:pt x="1" y="786"/>
                  </a:lnTo>
                  <a:lnTo>
                    <a:pt x="1" y="963"/>
                  </a:lnTo>
                  <a:lnTo>
                    <a:pt x="1" y="1166"/>
                  </a:lnTo>
                  <a:lnTo>
                    <a:pt x="77" y="1343"/>
                  </a:lnTo>
                  <a:lnTo>
                    <a:pt x="153" y="1495"/>
                  </a:lnTo>
                  <a:lnTo>
                    <a:pt x="280" y="1647"/>
                  </a:lnTo>
                  <a:lnTo>
                    <a:pt x="406" y="1774"/>
                  </a:lnTo>
                  <a:lnTo>
                    <a:pt x="584" y="1850"/>
                  </a:lnTo>
                  <a:lnTo>
                    <a:pt x="761" y="1901"/>
                  </a:lnTo>
                  <a:lnTo>
                    <a:pt x="938" y="1926"/>
                  </a:lnTo>
                  <a:lnTo>
                    <a:pt x="2028" y="1926"/>
                  </a:lnTo>
                  <a:lnTo>
                    <a:pt x="1825" y="1901"/>
                  </a:lnTo>
                  <a:lnTo>
                    <a:pt x="1648" y="1850"/>
                  </a:lnTo>
                  <a:lnTo>
                    <a:pt x="1496" y="1774"/>
                  </a:lnTo>
                  <a:lnTo>
                    <a:pt x="1344" y="1647"/>
                  </a:lnTo>
                  <a:lnTo>
                    <a:pt x="1217" y="1495"/>
                  </a:lnTo>
                  <a:lnTo>
                    <a:pt x="1141" y="1343"/>
                  </a:lnTo>
                  <a:lnTo>
                    <a:pt x="1090" y="1166"/>
                  </a:lnTo>
                  <a:lnTo>
                    <a:pt x="1065" y="963"/>
                  </a:lnTo>
                  <a:lnTo>
                    <a:pt x="1090" y="786"/>
                  </a:lnTo>
                  <a:lnTo>
                    <a:pt x="1141" y="608"/>
                  </a:lnTo>
                  <a:lnTo>
                    <a:pt x="1217" y="431"/>
                  </a:lnTo>
                  <a:lnTo>
                    <a:pt x="1344" y="304"/>
                  </a:lnTo>
                  <a:lnTo>
                    <a:pt x="1496" y="178"/>
                  </a:lnTo>
                  <a:lnTo>
                    <a:pt x="1648" y="76"/>
                  </a:lnTo>
                  <a:lnTo>
                    <a:pt x="1825" y="26"/>
                  </a:lnTo>
                  <a:lnTo>
                    <a:pt x="20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60" name="Hộp Văn bản 230">
            <a:extLst>
              <a:ext uri="{FF2B5EF4-FFF2-40B4-BE49-F238E27FC236}">
                <a16:creationId xmlns:a16="http://schemas.microsoft.com/office/drawing/2014/main" id="{B485445E-90A5-0557-0781-B8B87FE8DDB7}"/>
              </a:ext>
            </a:extLst>
          </p:cNvPr>
          <p:cNvSpPr txBox="1"/>
          <p:nvPr/>
        </p:nvSpPr>
        <p:spPr>
          <a:xfrm>
            <a:off x="1971819" y="3395966"/>
            <a:ext cx="214823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Ôn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kiến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thức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học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62" name="Hộp Văn bản 231">
            <a:extLst>
              <a:ext uri="{FF2B5EF4-FFF2-40B4-BE49-F238E27FC236}">
                <a16:creationId xmlns:a16="http://schemas.microsoft.com/office/drawing/2014/main" id="{DDB0BC45-B39E-6CFB-15F3-01757FB88AE6}"/>
              </a:ext>
            </a:extLst>
          </p:cNvPr>
          <p:cNvSpPr txBox="1"/>
          <p:nvPr/>
        </p:nvSpPr>
        <p:spPr>
          <a:xfrm>
            <a:off x="4644672" y="3395966"/>
            <a:ext cx="250236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Hoàn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SBT</a:t>
            </a:r>
          </a:p>
        </p:txBody>
      </p:sp>
      <p:sp>
        <p:nvSpPr>
          <p:cNvPr id="263" name="Hộp Văn bản 232">
            <a:extLst>
              <a:ext uri="{FF2B5EF4-FFF2-40B4-BE49-F238E27FC236}">
                <a16:creationId xmlns:a16="http://schemas.microsoft.com/office/drawing/2014/main" id="{8BC58298-F8C6-A0B6-D6BB-0C1A69C58CB3}"/>
              </a:ext>
            </a:extLst>
          </p:cNvPr>
          <p:cNvSpPr txBox="1"/>
          <p:nvPr/>
        </p:nvSpPr>
        <p:spPr>
          <a:xfrm>
            <a:off x="7423769" y="3421602"/>
            <a:ext cx="2730495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Đọc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trước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: 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Luyện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(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0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4" grpId="0" animBg="1"/>
      <p:bldP spid="5" grpId="0" animBg="1"/>
      <p:bldP spid="6" grpId="0" animBg="1"/>
      <p:bldP spid="260" grpId="0"/>
      <p:bldP spid="262" grpId="0"/>
      <p:bldP spid="26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715</Words>
  <Application>Microsoft Office PowerPoint</Application>
  <PresentationFormat>Widescreen</PresentationFormat>
  <Paragraphs>168</Paragraphs>
  <Slides>33</Slides>
  <Notes>30</Notes>
  <HiddenSlides>8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Cambria Math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23</cp:revision>
  <dcterms:modified xsi:type="dcterms:W3CDTF">2023-08-28T03:08:02Z</dcterms:modified>
</cp:coreProperties>
</file>