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3" r:id="rId2"/>
    <p:sldMasterId id="2147483680" r:id="rId3"/>
  </p:sldMasterIdLst>
  <p:notesMasterIdLst>
    <p:notesMasterId r:id="rId25"/>
  </p:notesMasterIdLst>
  <p:sldIdLst>
    <p:sldId id="256" r:id="rId4"/>
    <p:sldId id="257" r:id="rId5"/>
    <p:sldId id="267" r:id="rId6"/>
    <p:sldId id="259" r:id="rId7"/>
    <p:sldId id="258" r:id="rId8"/>
    <p:sldId id="319" r:id="rId9"/>
    <p:sldId id="320" r:id="rId10"/>
    <p:sldId id="321" r:id="rId11"/>
    <p:sldId id="322" r:id="rId12"/>
    <p:sldId id="323" r:id="rId13"/>
    <p:sldId id="324" r:id="rId14"/>
    <p:sldId id="325" r:id="rId15"/>
    <p:sldId id="326" r:id="rId16"/>
    <p:sldId id="261" r:id="rId17"/>
    <p:sldId id="327" r:id="rId18"/>
    <p:sldId id="328" r:id="rId19"/>
    <p:sldId id="329" r:id="rId20"/>
    <p:sldId id="330" r:id="rId21"/>
    <p:sldId id="265" r:id="rId22"/>
    <p:sldId id="266" r:id="rId23"/>
    <p:sldId id="331"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8"/>
  </p:normalViewPr>
  <p:slideViewPr>
    <p:cSldViewPr snapToGrid="0">
      <p:cViewPr varScale="1">
        <p:scale>
          <a:sx n="82" d="100"/>
          <a:sy n="82" d="100"/>
        </p:scale>
        <p:origin x="7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customschemas.google.com/relationships/presentationmetadata" Target="meta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e30cd7e80a_0_8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4" name="Google Shape;1114;ge30cd7e80a_0_8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7681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ge30cd7e80a_0_8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0" name="Google Shape;1120;ge30cd7e80a_0_8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7065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4"/>
        <p:cNvGrpSpPr/>
        <p:nvPr/>
      </p:nvGrpSpPr>
      <p:grpSpPr>
        <a:xfrm>
          <a:off x="0" y="0"/>
          <a:ext cx="0" cy="0"/>
          <a:chOff x="0" y="0"/>
          <a:chExt cx="0" cy="0"/>
        </a:xfrm>
      </p:grpSpPr>
      <p:sp>
        <p:nvSpPr>
          <p:cNvPr id="2055" name="Google Shape;2055;g9d74511850_0_10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6" name="Google Shape;2056;g9d74511850_0_10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19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Sau </a:t>
            </a:r>
            <a:r>
              <a:rPr lang="en-US" dirty="0" err="1"/>
              <a:t>khi</a:t>
            </a:r>
            <a:r>
              <a:rPr lang="en-US" dirty="0"/>
              <a:t> </a:t>
            </a:r>
            <a:r>
              <a:rPr lang="en-US" dirty="0" err="1"/>
              <a:t>hoàn</a:t>
            </a:r>
            <a:r>
              <a:rPr lang="en-US" dirty="0"/>
              <a:t> </a:t>
            </a:r>
            <a:r>
              <a:rPr lang="en-US" dirty="0" err="1"/>
              <a:t>thành</a:t>
            </a:r>
            <a:r>
              <a:rPr lang="en-US" dirty="0"/>
              <a:t> </a:t>
            </a:r>
            <a:r>
              <a:rPr lang="en-US" dirty="0" err="1"/>
              <a:t>ấn</a:t>
            </a:r>
            <a:r>
              <a:rPr lang="en-US" dirty="0"/>
              <a:t>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768552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1616095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2946041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2131080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99bbbcba8d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99bbbcba8d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6485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99bbbcba8d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99bbbcba8d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8376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ge457fa09d0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7" name="Google Shape;1137;ge457fa09d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5165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e457fa09d0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e457fa09d0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548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ge5e8e1901e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6" name="Google Shape;1276;ge5e8e1901e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552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1"/>
        <p:cNvGrpSpPr/>
        <p:nvPr/>
      </p:nvGrpSpPr>
      <p:grpSpPr>
        <a:xfrm>
          <a:off x="0" y="0"/>
          <a:ext cx="0" cy="0"/>
          <a:chOff x="0" y="0"/>
          <a:chExt cx="0" cy="0"/>
        </a:xfrm>
      </p:grpSpPr>
      <p:sp>
        <p:nvSpPr>
          <p:cNvPr id="1212" name="Google Shape;1212;ge457fa09d0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3" name="Google Shape;1213;ge457fa09d0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642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7"/>
        <p:cNvGrpSpPr/>
        <p:nvPr/>
      </p:nvGrpSpPr>
      <p:grpSpPr>
        <a:xfrm>
          <a:off x="0" y="0"/>
          <a:ext cx="0" cy="0"/>
          <a:chOff x="0" y="0"/>
          <a:chExt cx="0" cy="0"/>
        </a:xfrm>
      </p:grpSpPr>
      <p:sp>
        <p:nvSpPr>
          <p:cNvPr id="78" name="Google Shape;78;p4"/>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79" name="Google Shape;79;p4"/>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sp>
        <p:nvSpPr>
          <p:cNvPr id="80" name="Google Shape;80;p4"/>
          <p:cNvSpPr txBox="1">
            <a:spLocks noGrp="1"/>
          </p:cNvSpPr>
          <p:nvPr>
            <p:ph type="subTitle" idx="1"/>
          </p:nvPr>
        </p:nvSpPr>
        <p:spPr>
          <a:xfrm>
            <a:off x="1409167" y="1530233"/>
            <a:ext cx="9795200" cy="4608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200"/>
              <a:buAutoNum type="arabicPeriod"/>
              <a:defRPr sz="1600">
                <a:latin typeface="Lato"/>
                <a:ea typeface="Lato"/>
                <a:cs typeface="Lato"/>
                <a:sym typeface="Lato"/>
              </a:defRPr>
            </a:lvl1pPr>
            <a:lvl2pPr lvl="1" rtl="0">
              <a:lnSpc>
                <a:spcPct val="100000"/>
              </a:lnSpc>
              <a:spcBef>
                <a:spcPts val="0"/>
              </a:spcBef>
              <a:spcAft>
                <a:spcPts val="0"/>
              </a:spcAft>
              <a:buClr>
                <a:schemeClr val="dk1"/>
              </a:buClr>
              <a:buSzPts val="1200"/>
              <a:buChar char="○"/>
              <a:defRPr sz="1600"/>
            </a:lvl2pPr>
            <a:lvl3pPr lvl="2" rtl="0">
              <a:lnSpc>
                <a:spcPct val="100000"/>
              </a:lnSpc>
              <a:spcBef>
                <a:spcPts val="0"/>
              </a:spcBef>
              <a:spcAft>
                <a:spcPts val="0"/>
              </a:spcAft>
              <a:buSzPts val="1200"/>
              <a:buAutoNum type="romanLcPeriod"/>
              <a:defRPr sz="1600"/>
            </a:lvl3pPr>
            <a:lvl4pPr lvl="3" rtl="0">
              <a:lnSpc>
                <a:spcPct val="100000"/>
              </a:lnSpc>
              <a:spcBef>
                <a:spcPts val="0"/>
              </a:spcBef>
              <a:spcAft>
                <a:spcPts val="0"/>
              </a:spcAft>
              <a:buSzPts val="1200"/>
              <a:buAutoNum type="arabicPeriod"/>
              <a:defRPr sz="1600"/>
            </a:lvl4pPr>
            <a:lvl5pPr lvl="4" rtl="0">
              <a:lnSpc>
                <a:spcPct val="100000"/>
              </a:lnSpc>
              <a:spcBef>
                <a:spcPts val="0"/>
              </a:spcBef>
              <a:spcAft>
                <a:spcPts val="0"/>
              </a:spcAft>
              <a:buSzPts val="1200"/>
              <a:buAutoNum type="alphaLcPeriod"/>
              <a:defRPr sz="1600"/>
            </a:lvl5pPr>
            <a:lvl6pPr lvl="5" rtl="0">
              <a:lnSpc>
                <a:spcPct val="100000"/>
              </a:lnSpc>
              <a:spcBef>
                <a:spcPts val="0"/>
              </a:spcBef>
              <a:spcAft>
                <a:spcPts val="0"/>
              </a:spcAft>
              <a:buSzPts val="1200"/>
              <a:buAutoNum type="romanLcPeriod"/>
              <a:defRPr sz="1600"/>
            </a:lvl6pPr>
            <a:lvl7pPr lvl="6" rtl="0">
              <a:lnSpc>
                <a:spcPct val="100000"/>
              </a:lnSpc>
              <a:spcBef>
                <a:spcPts val="0"/>
              </a:spcBef>
              <a:spcAft>
                <a:spcPts val="0"/>
              </a:spcAft>
              <a:buSzPts val="1200"/>
              <a:buAutoNum type="arabicPeriod"/>
              <a:defRPr sz="1600"/>
            </a:lvl7pPr>
            <a:lvl8pPr lvl="7" rtl="0">
              <a:lnSpc>
                <a:spcPct val="100000"/>
              </a:lnSpc>
              <a:spcBef>
                <a:spcPts val="0"/>
              </a:spcBef>
              <a:spcAft>
                <a:spcPts val="0"/>
              </a:spcAft>
              <a:buSzPts val="1200"/>
              <a:buAutoNum type="alphaLcPeriod"/>
              <a:defRPr sz="1600"/>
            </a:lvl8pPr>
            <a:lvl9pPr lvl="8" rtl="0">
              <a:lnSpc>
                <a:spcPct val="100000"/>
              </a:lnSpc>
              <a:spcBef>
                <a:spcPts val="0"/>
              </a:spcBef>
              <a:spcAft>
                <a:spcPts val="0"/>
              </a:spcAft>
              <a:buSzPts val="1200"/>
              <a:buAutoNum type="romanLcPeriod"/>
              <a:defRPr sz="1600"/>
            </a:lvl9pPr>
          </a:lstStyle>
          <a:p>
            <a:endParaRPr/>
          </a:p>
        </p:txBody>
      </p:sp>
      <p:sp>
        <p:nvSpPr>
          <p:cNvPr id="81" name="Google Shape;81;p4"/>
          <p:cNvSpPr txBox="1">
            <a:spLocks noGrp="1"/>
          </p:cNvSpPr>
          <p:nvPr>
            <p:ph type="title"/>
          </p:nvPr>
        </p:nvSpPr>
        <p:spPr>
          <a:xfrm>
            <a:off x="1409167" y="637500"/>
            <a:ext cx="9795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82" name="Google Shape;82;p4"/>
          <p:cNvGrpSpPr/>
          <p:nvPr/>
        </p:nvGrpSpPr>
        <p:grpSpPr>
          <a:xfrm>
            <a:off x="898109" y="928367"/>
            <a:ext cx="432433" cy="5001400"/>
            <a:chOff x="673581" y="696275"/>
            <a:chExt cx="324325" cy="3751050"/>
          </a:xfrm>
        </p:grpSpPr>
        <p:grpSp>
          <p:nvGrpSpPr>
            <p:cNvPr id="83" name="Google Shape;83;p4"/>
            <p:cNvGrpSpPr/>
            <p:nvPr/>
          </p:nvGrpSpPr>
          <p:grpSpPr>
            <a:xfrm rot="-5400000">
              <a:off x="-918069" y="2531350"/>
              <a:ext cx="3751050" cy="80900"/>
              <a:chOff x="1871500" y="2227875"/>
              <a:chExt cx="3751050" cy="80900"/>
            </a:xfrm>
          </p:grpSpPr>
          <p:sp>
            <p:nvSpPr>
              <p:cNvPr id="84" name="Google Shape;84;p4"/>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5" name="Google Shape;85;p4"/>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6" name="Google Shape;86;p4"/>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7" name="Google Shape;87;p4"/>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8" name="Google Shape;88;p4"/>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89" name="Google Shape;89;p4"/>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0" name="Google Shape;90;p4"/>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1" name="Google Shape;91;p4"/>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2" name="Google Shape;92;p4"/>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 name="Google Shape;93;p4"/>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 name="Google Shape;94;p4"/>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 name="Google Shape;95;p4"/>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 name="Google Shape;96;p4"/>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97" name="Google Shape;97;p4"/>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 name="Google Shape;98;p4"/>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 name="Google Shape;99;p4"/>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0" name="Google Shape;100;p4"/>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1" name="Google Shape;101;p4"/>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2" name="Google Shape;102;p4"/>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3" name="Google Shape;103;p4"/>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4" name="Google Shape;104;p4"/>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5" name="Google Shape;105;p4"/>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6" name="Google Shape;106;p4"/>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7" name="Google Shape;107;p4"/>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8" name="Google Shape;108;p4"/>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09" name="Google Shape;109;p4"/>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pic>
        <p:nvPicPr>
          <p:cNvPr id="110" name="Google Shape;110;p4"/>
          <p:cNvPicPr preferRelativeResize="0"/>
          <p:nvPr/>
        </p:nvPicPr>
        <p:blipFill rotWithShape="1">
          <a:blip r:embed="rId3">
            <a:alphaModFix/>
          </a:blip>
          <a:srcRect l="16678" t="20069" r="12258" b="7998"/>
          <a:stretch/>
        </p:blipFill>
        <p:spPr>
          <a:xfrm>
            <a:off x="9991767" y="637501"/>
            <a:ext cx="1311333" cy="1239233"/>
          </a:xfrm>
          <a:prstGeom prst="rect">
            <a:avLst/>
          </a:prstGeom>
          <a:noFill/>
          <a:ln>
            <a:noFill/>
          </a:ln>
        </p:spPr>
      </p:pic>
    </p:spTree>
    <p:extLst>
      <p:ext uri="{BB962C8B-B14F-4D97-AF65-F5344CB8AC3E}">
        <p14:creationId xmlns:p14="http://schemas.microsoft.com/office/powerpoint/2010/main" val="3006396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31"/>
        <p:cNvGrpSpPr/>
        <p:nvPr/>
      </p:nvGrpSpPr>
      <p:grpSpPr>
        <a:xfrm>
          <a:off x="0" y="0"/>
          <a:ext cx="0" cy="0"/>
          <a:chOff x="0" y="0"/>
          <a:chExt cx="0" cy="0"/>
        </a:xfrm>
      </p:grpSpPr>
      <p:sp>
        <p:nvSpPr>
          <p:cNvPr id="332" name="Google Shape;332;p13"/>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333" name="Google Shape;333;p13"/>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pic>
        <p:nvPicPr>
          <p:cNvPr id="334" name="Google Shape;334;p13"/>
          <p:cNvPicPr preferRelativeResize="0"/>
          <p:nvPr/>
        </p:nvPicPr>
        <p:blipFill>
          <a:blip r:embed="rId3">
            <a:alphaModFix/>
          </a:blip>
          <a:stretch>
            <a:fillRect/>
          </a:stretch>
        </p:blipFill>
        <p:spPr>
          <a:xfrm rot="2159844">
            <a:off x="5309989" y="706453"/>
            <a:ext cx="1962955" cy="1832697"/>
          </a:xfrm>
          <a:prstGeom prst="rect">
            <a:avLst/>
          </a:prstGeom>
          <a:noFill/>
          <a:ln>
            <a:noFill/>
          </a:ln>
        </p:spPr>
      </p:pic>
      <p:sp>
        <p:nvSpPr>
          <p:cNvPr id="335" name="Google Shape;335;p13"/>
          <p:cNvSpPr txBox="1">
            <a:spLocks noGrp="1"/>
          </p:cNvSpPr>
          <p:nvPr>
            <p:ph type="title"/>
          </p:nvPr>
        </p:nvSpPr>
        <p:spPr>
          <a:xfrm>
            <a:off x="1357167" y="637500"/>
            <a:ext cx="9899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336" name="Google Shape;336;p13"/>
          <p:cNvGrpSpPr/>
          <p:nvPr/>
        </p:nvGrpSpPr>
        <p:grpSpPr>
          <a:xfrm>
            <a:off x="898109" y="928367"/>
            <a:ext cx="432433" cy="5001400"/>
            <a:chOff x="673581" y="696275"/>
            <a:chExt cx="324325" cy="3751050"/>
          </a:xfrm>
        </p:grpSpPr>
        <p:grpSp>
          <p:nvGrpSpPr>
            <p:cNvPr id="337" name="Google Shape;337;p13"/>
            <p:cNvGrpSpPr/>
            <p:nvPr/>
          </p:nvGrpSpPr>
          <p:grpSpPr>
            <a:xfrm rot="-5400000">
              <a:off x="-918069" y="2531350"/>
              <a:ext cx="3751050" cy="80900"/>
              <a:chOff x="1871500" y="2227875"/>
              <a:chExt cx="3751050" cy="80900"/>
            </a:xfrm>
          </p:grpSpPr>
          <p:sp>
            <p:nvSpPr>
              <p:cNvPr id="338" name="Google Shape;338;p13"/>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39" name="Google Shape;339;p13"/>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0" name="Google Shape;340;p13"/>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1" name="Google Shape;341;p13"/>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2" name="Google Shape;342;p13"/>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3" name="Google Shape;343;p13"/>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4" name="Google Shape;344;p13"/>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5" name="Google Shape;345;p13"/>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6" name="Google Shape;346;p13"/>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7" name="Google Shape;347;p13"/>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8" name="Google Shape;348;p13"/>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49" name="Google Shape;349;p13"/>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0" name="Google Shape;350;p13"/>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351" name="Google Shape;351;p13"/>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2" name="Google Shape;352;p13"/>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3" name="Google Shape;353;p13"/>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4" name="Google Shape;354;p13"/>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5" name="Google Shape;355;p13"/>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6" name="Google Shape;356;p13"/>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7" name="Google Shape;357;p13"/>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8" name="Google Shape;358;p13"/>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59" name="Google Shape;359;p13"/>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0" name="Google Shape;360;p13"/>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1" name="Google Shape;361;p13"/>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2" name="Google Shape;362;p13"/>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63" name="Google Shape;363;p13"/>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364" name="Google Shape;364;p13"/>
          <p:cNvSpPr txBox="1">
            <a:spLocks noGrp="1"/>
          </p:cNvSpPr>
          <p:nvPr>
            <p:ph type="title" idx="2" hasCustomPrompt="1"/>
          </p:nvPr>
        </p:nvSpPr>
        <p:spPr>
          <a:xfrm>
            <a:off x="1520267" y="2273433"/>
            <a:ext cx="1744800" cy="12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l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365" name="Google Shape;365;p13"/>
          <p:cNvSpPr txBox="1">
            <a:spLocks noGrp="1"/>
          </p:cNvSpPr>
          <p:nvPr>
            <p:ph type="subTitle" idx="1"/>
          </p:nvPr>
        </p:nvSpPr>
        <p:spPr>
          <a:xfrm>
            <a:off x="3265067" y="2755900"/>
            <a:ext cx="29904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66" name="Google Shape;366;p13"/>
          <p:cNvSpPr txBox="1">
            <a:spLocks noGrp="1"/>
          </p:cNvSpPr>
          <p:nvPr>
            <p:ph type="subTitle" idx="3"/>
          </p:nvPr>
        </p:nvSpPr>
        <p:spPr>
          <a:xfrm>
            <a:off x="3265067" y="2273433"/>
            <a:ext cx="2990400" cy="5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367" name="Google Shape;367;p13"/>
          <p:cNvSpPr txBox="1">
            <a:spLocks noGrp="1"/>
          </p:cNvSpPr>
          <p:nvPr>
            <p:ph type="title" idx="4" hasCustomPrompt="1"/>
          </p:nvPr>
        </p:nvSpPr>
        <p:spPr>
          <a:xfrm>
            <a:off x="1520267" y="4176100"/>
            <a:ext cx="1744800" cy="124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8000">
                <a:solidFill>
                  <a:schemeClr val="lt1"/>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368" name="Google Shape;368;p13"/>
          <p:cNvSpPr txBox="1">
            <a:spLocks noGrp="1"/>
          </p:cNvSpPr>
          <p:nvPr>
            <p:ph type="subTitle" idx="5"/>
          </p:nvPr>
        </p:nvSpPr>
        <p:spPr>
          <a:xfrm>
            <a:off x="3265067" y="4658567"/>
            <a:ext cx="29904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69" name="Google Shape;369;p13"/>
          <p:cNvSpPr txBox="1">
            <a:spLocks noGrp="1"/>
          </p:cNvSpPr>
          <p:nvPr>
            <p:ph type="subTitle" idx="6"/>
          </p:nvPr>
        </p:nvSpPr>
        <p:spPr>
          <a:xfrm>
            <a:off x="3265067" y="4176100"/>
            <a:ext cx="2990400" cy="5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370" name="Google Shape;370;p13"/>
          <p:cNvSpPr txBox="1">
            <a:spLocks noGrp="1"/>
          </p:cNvSpPr>
          <p:nvPr>
            <p:ph type="title" idx="7" hasCustomPrompt="1"/>
          </p:nvPr>
        </p:nvSpPr>
        <p:spPr>
          <a:xfrm>
            <a:off x="6327481" y="2273433"/>
            <a:ext cx="1744800" cy="12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l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371" name="Google Shape;371;p13"/>
          <p:cNvSpPr txBox="1">
            <a:spLocks noGrp="1"/>
          </p:cNvSpPr>
          <p:nvPr>
            <p:ph type="subTitle" idx="8"/>
          </p:nvPr>
        </p:nvSpPr>
        <p:spPr>
          <a:xfrm>
            <a:off x="8072267" y="2755900"/>
            <a:ext cx="29904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72" name="Google Shape;372;p13"/>
          <p:cNvSpPr txBox="1">
            <a:spLocks noGrp="1"/>
          </p:cNvSpPr>
          <p:nvPr>
            <p:ph type="subTitle" idx="9"/>
          </p:nvPr>
        </p:nvSpPr>
        <p:spPr>
          <a:xfrm>
            <a:off x="8072267" y="2273433"/>
            <a:ext cx="2990400" cy="5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373" name="Google Shape;373;p13"/>
          <p:cNvSpPr txBox="1">
            <a:spLocks noGrp="1"/>
          </p:cNvSpPr>
          <p:nvPr>
            <p:ph type="title" idx="13" hasCustomPrompt="1"/>
          </p:nvPr>
        </p:nvSpPr>
        <p:spPr>
          <a:xfrm>
            <a:off x="6327481" y="4176100"/>
            <a:ext cx="1744800" cy="1246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8000">
                <a:solidFill>
                  <a:schemeClr val="lt1"/>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374" name="Google Shape;374;p13"/>
          <p:cNvSpPr txBox="1">
            <a:spLocks noGrp="1"/>
          </p:cNvSpPr>
          <p:nvPr>
            <p:ph type="subTitle" idx="14"/>
          </p:nvPr>
        </p:nvSpPr>
        <p:spPr>
          <a:xfrm>
            <a:off x="8072267" y="4658567"/>
            <a:ext cx="29904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75" name="Google Shape;375;p13"/>
          <p:cNvSpPr txBox="1">
            <a:spLocks noGrp="1"/>
          </p:cNvSpPr>
          <p:nvPr>
            <p:ph type="subTitle" idx="15"/>
          </p:nvPr>
        </p:nvSpPr>
        <p:spPr>
          <a:xfrm>
            <a:off x="8072267" y="4176100"/>
            <a:ext cx="2990400" cy="5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pic>
        <p:nvPicPr>
          <p:cNvPr id="376" name="Google Shape;376;p13"/>
          <p:cNvPicPr preferRelativeResize="0"/>
          <p:nvPr/>
        </p:nvPicPr>
        <p:blipFill rotWithShape="1">
          <a:blip r:embed="rId4">
            <a:alphaModFix/>
          </a:blip>
          <a:srcRect l="31191" t="6832" r="25445" b="11919"/>
          <a:stretch/>
        </p:blipFill>
        <p:spPr>
          <a:xfrm>
            <a:off x="10700200" y="4176101"/>
            <a:ext cx="1235933" cy="2162100"/>
          </a:xfrm>
          <a:prstGeom prst="rect">
            <a:avLst/>
          </a:prstGeom>
          <a:noFill/>
          <a:ln>
            <a:noFill/>
          </a:ln>
        </p:spPr>
      </p:pic>
      <p:pic>
        <p:nvPicPr>
          <p:cNvPr id="377" name="Google Shape;377;p13"/>
          <p:cNvPicPr preferRelativeResize="0"/>
          <p:nvPr/>
        </p:nvPicPr>
        <p:blipFill rotWithShape="1">
          <a:blip r:embed="rId5">
            <a:alphaModFix/>
          </a:blip>
          <a:srcRect l="12533" t="15318" r="15227"/>
          <a:stretch/>
        </p:blipFill>
        <p:spPr>
          <a:xfrm rot="-5400000">
            <a:off x="9703534" y="694033"/>
            <a:ext cx="1627833" cy="1781600"/>
          </a:xfrm>
          <a:prstGeom prst="rect">
            <a:avLst/>
          </a:prstGeom>
          <a:noFill/>
          <a:ln>
            <a:noFill/>
          </a:ln>
        </p:spPr>
      </p:pic>
      <p:pic>
        <p:nvPicPr>
          <p:cNvPr id="378" name="Google Shape;378;p13"/>
          <p:cNvPicPr preferRelativeResize="0"/>
          <p:nvPr/>
        </p:nvPicPr>
        <p:blipFill rotWithShape="1">
          <a:blip r:embed="rId6">
            <a:alphaModFix/>
          </a:blip>
          <a:srcRect l="4825" t="18168" b="30009"/>
          <a:stretch/>
        </p:blipFill>
        <p:spPr>
          <a:xfrm flipH="1">
            <a:off x="960985" y="454579"/>
            <a:ext cx="2253367" cy="1145500"/>
          </a:xfrm>
          <a:prstGeom prst="rect">
            <a:avLst/>
          </a:prstGeom>
          <a:noFill/>
          <a:ln>
            <a:noFill/>
          </a:ln>
        </p:spPr>
      </p:pic>
    </p:spTree>
    <p:extLst>
      <p:ext uri="{BB962C8B-B14F-4D97-AF65-F5344CB8AC3E}">
        <p14:creationId xmlns:p14="http://schemas.microsoft.com/office/powerpoint/2010/main" val="399031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31"/>
        <p:cNvGrpSpPr/>
        <p:nvPr/>
      </p:nvGrpSpPr>
      <p:grpSpPr>
        <a:xfrm>
          <a:off x="0" y="0"/>
          <a:ext cx="0" cy="0"/>
          <a:chOff x="0" y="0"/>
          <a:chExt cx="0" cy="0"/>
        </a:xfrm>
      </p:grpSpPr>
      <p:sp>
        <p:nvSpPr>
          <p:cNvPr id="32" name="Google Shape;32;p3"/>
          <p:cNvSpPr/>
          <p:nvPr/>
        </p:nvSpPr>
        <p:spPr>
          <a:xfrm>
            <a:off x="1640498" y="2872107"/>
            <a:ext cx="1856996" cy="831372"/>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33" name="Google Shape;33;p3"/>
          <p:cNvSpPr/>
          <p:nvPr/>
        </p:nvSpPr>
        <p:spPr>
          <a:xfrm>
            <a:off x="5" y="562770"/>
            <a:ext cx="2126015" cy="147920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34" name="Google Shape;34;p3"/>
          <p:cNvSpPr/>
          <p:nvPr/>
        </p:nvSpPr>
        <p:spPr>
          <a:xfrm>
            <a:off x="0" y="4893367"/>
            <a:ext cx="12192016" cy="1983932"/>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121900" tIns="121900" rIns="121900" bIns="121900" anchor="ctr" anchorCtr="0">
            <a:noAutofit/>
          </a:bodyPr>
          <a:lstStyle/>
          <a:p>
            <a:endParaRPr sz="1867"/>
          </a:p>
        </p:txBody>
      </p:sp>
      <p:sp>
        <p:nvSpPr>
          <p:cNvPr id="35" name="Google Shape;35;p3"/>
          <p:cNvSpPr/>
          <p:nvPr/>
        </p:nvSpPr>
        <p:spPr>
          <a:xfrm>
            <a:off x="327629" y="2469408"/>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36" name="Google Shape;36;p3"/>
          <p:cNvGrpSpPr/>
          <p:nvPr/>
        </p:nvGrpSpPr>
        <p:grpSpPr>
          <a:xfrm>
            <a:off x="2160058" y="872879"/>
            <a:ext cx="201655" cy="183855"/>
            <a:chOff x="1474943" y="3859420"/>
            <a:chExt cx="118956" cy="108456"/>
          </a:xfrm>
        </p:grpSpPr>
        <p:sp>
          <p:nvSpPr>
            <p:cNvPr id="37" name="Google Shape;37;p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38" name="Google Shape;38;p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39" name="Google Shape;39;p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40" name="Google Shape;40;p3"/>
          <p:cNvSpPr/>
          <p:nvPr/>
        </p:nvSpPr>
        <p:spPr>
          <a:xfrm flipH="1">
            <a:off x="10065971" y="2872104"/>
            <a:ext cx="2126015" cy="147920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41" name="Google Shape;41;p3"/>
          <p:cNvSpPr/>
          <p:nvPr/>
        </p:nvSpPr>
        <p:spPr>
          <a:xfrm>
            <a:off x="8353531" y="935874"/>
            <a:ext cx="1856996" cy="831372"/>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grpSp>
        <p:nvGrpSpPr>
          <p:cNvPr id="42" name="Google Shape;42;p3"/>
          <p:cNvGrpSpPr/>
          <p:nvPr/>
        </p:nvGrpSpPr>
        <p:grpSpPr>
          <a:xfrm>
            <a:off x="11372141" y="4624413"/>
            <a:ext cx="201655" cy="183855"/>
            <a:chOff x="1474943" y="3859420"/>
            <a:chExt cx="118956" cy="108456"/>
          </a:xfrm>
        </p:grpSpPr>
        <p:sp>
          <p:nvSpPr>
            <p:cNvPr id="43" name="Google Shape;43;p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44" name="Google Shape;44;p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45" name="Google Shape;45;p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46" name="Google Shape;46;p3"/>
          <p:cNvSpPr/>
          <p:nvPr/>
        </p:nvSpPr>
        <p:spPr>
          <a:xfrm>
            <a:off x="11515995" y="11182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47" name="Google Shape;47;p3"/>
          <p:cNvSpPr/>
          <p:nvPr/>
        </p:nvSpPr>
        <p:spPr>
          <a:xfrm>
            <a:off x="9221213" y="299108"/>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48" name="Google Shape;48;p3"/>
          <p:cNvSpPr/>
          <p:nvPr/>
        </p:nvSpPr>
        <p:spPr>
          <a:xfrm>
            <a:off x="2200062" y="4386790"/>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49" name="Google Shape;49;p3"/>
          <p:cNvSpPr/>
          <p:nvPr/>
        </p:nvSpPr>
        <p:spPr>
          <a:xfrm>
            <a:off x="1079362" y="3556708"/>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50" name="Google Shape;50;p3"/>
          <p:cNvSpPr txBox="1">
            <a:spLocks noGrp="1"/>
          </p:cNvSpPr>
          <p:nvPr>
            <p:ph type="title"/>
          </p:nvPr>
        </p:nvSpPr>
        <p:spPr>
          <a:xfrm>
            <a:off x="848033" y="1568967"/>
            <a:ext cx="4661200" cy="3522800"/>
          </a:xfrm>
          <a:prstGeom prst="rect">
            <a:avLst/>
          </a:prstGeom>
        </p:spPr>
        <p:txBody>
          <a:bodyPr spcFirstLastPara="1" wrap="square" lIns="91425" tIns="91425" rIns="91425" bIns="91425" anchor="ctr" anchorCtr="0">
            <a:noAutofit/>
          </a:bodyPr>
          <a:lstStyle>
            <a:lvl1pPr lvl="0" algn="l">
              <a:spcBef>
                <a:spcPts val="0"/>
              </a:spcBef>
              <a:spcAft>
                <a:spcPts val="0"/>
              </a:spcAft>
              <a:buSzPts val="3600"/>
              <a:buNone/>
              <a:defRPr sz="6933"/>
            </a:lvl1pPr>
            <a:lvl2pPr lvl="1" algn="l">
              <a:spcBef>
                <a:spcPts val="0"/>
              </a:spcBef>
              <a:spcAft>
                <a:spcPts val="0"/>
              </a:spcAft>
              <a:buSzPts val="3600"/>
              <a:buNone/>
              <a:defRPr sz="4800"/>
            </a:lvl2pPr>
            <a:lvl3pPr lvl="2" algn="l">
              <a:spcBef>
                <a:spcPts val="0"/>
              </a:spcBef>
              <a:spcAft>
                <a:spcPts val="0"/>
              </a:spcAft>
              <a:buSzPts val="3600"/>
              <a:buNone/>
              <a:defRPr sz="4800"/>
            </a:lvl3pPr>
            <a:lvl4pPr lvl="3" algn="l">
              <a:spcBef>
                <a:spcPts val="0"/>
              </a:spcBef>
              <a:spcAft>
                <a:spcPts val="0"/>
              </a:spcAft>
              <a:buSzPts val="3600"/>
              <a:buNone/>
              <a:defRPr sz="4800"/>
            </a:lvl4pPr>
            <a:lvl5pPr lvl="4" algn="l">
              <a:spcBef>
                <a:spcPts val="0"/>
              </a:spcBef>
              <a:spcAft>
                <a:spcPts val="0"/>
              </a:spcAft>
              <a:buSzPts val="3600"/>
              <a:buNone/>
              <a:defRPr sz="4800"/>
            </a:lvl5pPr>
            <a:lvl6pPr lvl="5" algn="l">
              <a:spcBef>
                <a:spcPts val="0"/>
              </a:spcBef>
              <a:spcAft>
                <a:spcPts val="0"/>
              </a:spcAft>
              <a:buSzPts val="3600"/>
              <a:buNone/>
              <a:defRPr sz="4800"/>
            </a:lvl6pPr>
            <a:lvl7pPr lvl="6" algn="l">
              <a:spcBef>
                <a:spcPts val="0"/>
              </a:spcBef>
              <a:spcAft>
                <a:spcPts val="0"/>
              </a:spcAft>
              <a:buSzPts val="3600"/>
              <a:buNone/>
              <a:defRPr sz="4800"/>
            </a:lvl7pPr>
            <a:lvl8pPr lvl="7" algn="l">
              <a:spcBef>
                <a:spcPts val="0"/>
              </a:spcBef>
              <a:spcAft>
                <a:spcPts val="0"/>
              </a:spcAft>
              <a:buSzPts val="3600"/>
              <a:buNone/>
              <a:defRPr sz="4800"/>
            </a:lvl8pPr>
            <a:lvl9pPr lvl="8" algn="l">
              <a:spcBef>
                <a:spcPts val="0"/>
              </a:spcBef>
              <a:spcAft>
                <a:spcPts val="0"/>
              </a:spcAft>
              <a:buSzPts val="3600"/>
              <a:buNone/>
              <a:defRPr sz="4800"/>
            </a:lvl9pPr>
          </a:lstStyle>
          <a:p>
            <a:endParaRPr/>
          </a:p>
        </p:txBody>
      </p:sp>
      <p:sp>
        <p:nvSpPr>
          <p:cNvPr id="51" name="Google Shape;51;p3"/>
          <p:cNvSpPr txBox="1">
            <a:spLocks noGrp="1"/>
          </p:cNvSpPr>
          <p:nvPr>
            <p:ph type="subTitle" idx="1"/>
          </p:nvPr>
        </p:nvSpPr>
        <p:spPr>
          <a:xfrm>
            <a:off x="6582633" y="1568967"/>
            <a:ext cx="3442800" cy="174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Barlow Medium"/>
              <a:buNone/>
              <a:defRPr sz="2133">
                <a:latin typeface="Barlow Medium"/>
                <a:ea typeface="Barlow Medium"/>
                <a:cs typeface="Barlow Medium"/>
                <a:sym typeface="Barlow Medium"/>
              </a:defRPr>
            </a:lvl1pPr>
            <a:lvl2pPr lvl="1" rtl="0">
              <a:spcBef>
                <a:spcPts val="0"/>
              </a:spcBef>
              <a:spcAft>
                <a:spcPts val="0"/>
              </a:spcAft>
              <a:buSzPts val="1400"/>
              <a:buFont typeface="Barlow Medium"/>
              <a:buNone/>
              <a:defRPr>
                <a:latin typeface="Barlow Medium"/>
                <a:ea typeface="Barlow Medium"/>
                <a:cs typeface="Barlow Medium"/>
                <a:sym typeface="Barlow Medium"/>
              </a:defRPr>
            </a:lvl2pPr>
            <a:lvl3pPr lvl="2" rtl="0">
              <a:spcBef>
                <a:spcPts val="2133"/>
              </a:spcBef>
              <a:spcAft>
                <a:spcPts val="0"/>
              </a:spcAft>
              <a:buSzPts val="1400"/>
              <a:buFont typeface="Barlow Medium"/>
              <a:buNone/>
              <a:defRPr>
                <a:latin typeface="Barlow Medium"/>
                <a:ea typeface="Barlow Medium"/>
                <a:cs typeface="Barlow Medium"/>
                <a:sym typeface="Barlow Medium"/>
              </a:defRPr>
            </a:lvl3pPr>
            <a:lvl4pPr lvl="3" rtl="0">
              <a:spcBef>
                <a:spcPts val="2133"/>
              </a:spcBef>
              <a:spcAft>
                <a:spcPts val="0"/>
              </a:spcAft>
              <a:buSzPts val="1400"/>
              <a:buFont typeface="Barlow Medium"/>
              <a:buNone/>
              <a:defRPr>
                <a:latin typeface="Barlow Medium"/>
                <a:ea typeface="Barlow Medium"/>
                <a:cs typeface="Barlow Medium"/>
                <a:sym typeface="Barlow Medium"/>
              </a:defRPr>
            </a:lvl4pPr>
            <a:lvl5pPr lvl="4" rtl="0">
              <a:spcBef>
                <a:spcPts val="2133"/>
              </a:spcBef>
              <a:spcAft>
                <a:spcPts val="0"/>
              </a:spcAft>
              <a:buSzPts val="1400"/>
              <a:buFont typeface="Barlow Medium"/>
              <a:buNone/>
              <a:defRPr>
                <a:latin typeface="Barlow Medium"/>
                <a:ea typeface="Barlow Medium"/>
                <a:cs typeface="Barlow Medium"/>
                <a:sym typeface="Barlow Medium"/>
              </a:defRPr>
            </a:lvl5pPr>
            <a:lvl6pPr lvl="5" rtl="0">
              <a:spcBef>
                <a:spcPts val="2133"/>
              </a:spcBef>
              <a:spcAft>
                <a:spcPts val="0"/>
              </a:spcAft>
              <a:buSzPts val="1400"/>
              <a:buFont typeface="Barlow Medium"/>
              <a:buNone/>
              <a:defRPr>
                <a:latin typeface="Barlow Medium"/>
                <a:ea typeface="Barlow Medium"/>
                <a:cs typeface="Barlow Medium"/>
                <a:sym typeface="Barlow Medium"/>
              </a:defRPr>
            </a:lvl6pPr>
            <a:lvl7pPr lvl="6" rtl="0">
              <a:spcBef>
                <a:spcPts val="2133"/>
              </a:spcBef>
              <a:spcAft>
                <a:spcPts val="0"/>
              </a:spcAft>
              <a:buSzPts val="1400"/>
              <a:buFont typeface="Barlow Medium"/>
              <a:buNone/>
              <a:defRPr>
                <a:latin typeface="Barlow Medium"/>
                <a:ea typeface="Barlow Medium"/>
                <a:cs typeface="Barlow Medium"/>
                <a:sym typeface="Barlow Medium"/>
              </a:defRPr>
            </a:lvl7pPr>
            <a:lvl8pPr lvl="7" rtl="0">
              <a:spcBef>
                <a:spcPts val="2133"/>
              </a:spcBef>
              <a:spcAft>
                <a:spcPts val="0"/>
              </a:spcAft>
              <a:buSzPts val="1400"/>
              <a:buFont typeface="Barlow Medium"/>
              <a:buNone/>
              <a:defRPr>
                <a:latin typeface="Barlow Medium"/>
                <a:ea typeface="Barlow Medium"/>
                <a:cs typeface="Barlow Medium"/>
                <a:sym typeface="Barlow Medium"/>
              </a:defRPr>
            </a:lvl8pPr>
            <a:lvl9pPr lvl="8" rtl="0">
              <a:spcBef>
                <a:spcPts val="2133"/>
              </a:spcBef>
              <a:spcAft>
                <a:spcPts val="2133"/>
              </a:spcAft>
              <a:buSzPts val="1400"/>
              <a:buFont typeface="Barlow Medium"/>
              <a:buNone/>
              <a:defRPr>
                <a:latin typeface="Barlow Medium"/>
                <a:ea typeface="Barlow Medium"/>
                <a:cs typeface="Barlow Medium"/>
                <a:sym typeface="Barlow Medium"/>
              </a:defRPr>
            </a:lvl9pPr>
          </a:lstStyle>
          <a:p>
            <a:endParaRPr/>
          </a:p>
        </p:txBody>
      </p:sp>
      <p:sp>
        <p:nvSpPr>
          <p:cNvPr id="52" name="Google Shape;52;p3"/>
          <p:cNvSpPr txBox="1">
            <a:spLocks noGrp="1"/>
          </p:cNvSpPr>
          <p:nvPr>
            <p:ph type="title" idx="2" hasCustomPrompt="1"/>
          </p:nvPr>
        </p:nvSpPr>
        <p:spPr>
          <a:xfrm>
            <a:off x="848037" y="927567"/>
            <a:ext cx="4380000" cy="8564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sz="4000">
                <a:solidFill>
                  <a:schemeClr val="accent3"/>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Tree>
    <p:extLst>
      <p:ext uri="{BB962C8B-B14F-4D97-AF65-F5344CB8AC3E}">
        <p14:creationId xmlns:p14="http://schemas.microsoft.com/office/powerpoint/2010/main" val="3970660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56"/>
        <p:cNvGrpSpPr/>
        <p:nvPr/>
      </p:nvGrpSpPr>
      <p:grpSpPr>
        <a:xfrm>
          <a:off x="0" y="0"/>
          <a:ext cx="0" cy="0"/>
          <a:chOff x="0" y="0"/>
          <a:chExt cx="0" cy="0"/>
        </a:xfrm>
      </p:grpSpPr>
      <p:sp>
        <p:nvSpPr>
          <p:cNvPr id="257" name="Google Shape;257;p9"/>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258" name="Google Shape;258;p9"/>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grpSp>
        <p:nvGrpSpPr>
          <p:cNvPr id="259" name="Google Shape;259;p9"/>
          <p:cNvGrpSpPr/>
          <p:nvPr/>
        </p:nvGrpSpPr>
        <p:grpSpPr>
          <a:xfrm>
            <a:off x="898109" y="928367"/>
            <a:ext cx="432433" cy="5001400"/>
            <a:chOff x="673581" y="696275"/>
            <a:chExt cx="324325" cy="3751050"/>
          </a:xfrm>
        </p:grpSpPr>
        <p:grpSp>
          <p:nvGrpSpPr>
            <p:cNvPr id="260" name="Google Shape;260;p9"/>
            <p:cNvGrpSpPr/>
            <p:nvPr/>
          </p:nvGrpSpPr>
          <p:grpSpPr>
            <a:xfrm rot="-5400000">
              <a:off x="-918069" y="2531350"/>
              <a:ext cx="3751050" cy="80900"/>
              <a:chOff x="1871500" y="2227875"/>
              <a:chExt cx="3751050" cy="80900"/>
            </a:xfrm>
          </p:grpSpPr>
          <p:sp>
            <p:nvSpPr>
              <p:cNvPr id="261" name="Google Shape;261;p9"/>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2" name="Google Shape;262;p9"/>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3" name="Google Shape;263;p9"/>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4" name="Google Shape;264;p9"/>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5" name="Google Shape;265;p9"/>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6" name="Google Shape;266;p9"/>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7" name="Google Shape;267;p9"/>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8" name="Google Shape;268;p9"/>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69" name="Google Shape;269;p9"/>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0" name="Google Shape;270;p9"/>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1" name="Google Shape;271;p9"/>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2" name="Google Shape;272;p9"/>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3" name="Google Shape;273;p9"/>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74" name="Google Shape;274;p9"/>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5" name="Google Shape;275;p9"/>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6" name="Google Shape;276;p9"/>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7" name="Google Shape;277;p9"/>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8" name="Google Shape;278;p9"/>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9" name="Google Shape;279;p9"/>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0" name="Google Shape;280;p9"/>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1" name="Google Shape;281;p9"/>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2" name="Google Shape;282;p9"/>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3" name="Google Shape;283;p9"/>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4" name="Google Shape;284;p9"/>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5" name="Google Shape;285;p9"/>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86" name="Google Shape;286;p9"/>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87" name="Google Shape;287;p9"/>
          <p:cNvSpPr txBox="1">
            <a:spLocks noGrp="1"/>
          </p:cNvSpPr>
          <p:nvPr>
            <p:ph type="subTitle" idx="1"/>
          </p:nvPr>
        </p:nvSpPr>
        <p:spPr>
          <a:xfrm>
            <a:off x="3143567" y="2434767"/>
            <a:ext cx="6326400" cy="274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600"/>
              <a:buChar char="●"/>
              <a:defRPr sz="1867"/>
            </a:lvl1pPr>
            <a:lvl2pPr lvl="1" rtl="0">
              <a:lnSpc>
                <a:spcPct val="100000"/>
              </a:lnSpc>
              <a:spcBef>
                <a:spcPts val="0"/>
              </a:spcBef>
              <a:spcAft>
                <a:spcPts val="0"/>
              </a:spcAft>
              <a:buSzPts val="1600"/>
              <a:buChar char="○"/>
              <a:defRPr sz="2133"/>
            </a:lvl2pPr>
            <a:lvl3pPr lvl="2" rtl="0">
              <a:lnSpc>
                <a:spcPct val="100000"/>
              </a:lnSpc>
              <a:spcBef>
                <a:spcPts val="0"/>
              </a:spcBef>
              <a:spcAft>
                <a:spcPts val="0"/>
              </a:spcAft>
              <a:buSzPts val="1600"/>
              <a:buChar char="■"/>
              <a:defRPr sz="2133"/>
            </a:lvl3pPr>
            <a:lvl4pPr lvl="3" rtl="0">
              <a:lnSpc>
                <a:spcPct val="100000"/>
              </a:lnSpc>
              <a:spcBef>
                <a:spcPts val="0"/>
              </a:spcBef>
              <a:spcAft>
                <a:spcPts val="0"/>
              </a:spcAft>
              <a:buSzPts val="1600"/>
              <a:buChar char="●"/>
              <a:defRPr sz="2133"/>
            </a:lvl4pPr>
            <a:lvl5pPr lvl="4" rtl="0">
              <a:lnSpc>
                <a:spcPct val="100000"/>
              </a:lnSpc>
              <a:spcBef>
                <a:spcPts val="0"/>
              </a:spcBef>
              <a:spcAft>
                <a:spcPts val="0"/>
              </a:spcAft>
              <a:buSzPts val="1600"/>
              <a:buChar char="○"/>
              <a:defRPr sz="2133"/>
            </a:lvl5pPr>
            <a:lvl6pPr lvl="5" rtl="0">
              <a:lnSpc>
                <a:spcPct val="100000"/>
              </a:lnSpc>
              <a:spcBef>
                <a:spcPts val="0"/>
              </a:spcBef>
              <a:spcAft>
                <a:spcPts val="0"/>
              </a:spcAft>
              <a:buSzPts val="1600"/>
              <a:buChar char="■"/>
              <a:defRPr sz="2133"/>
            </a:lvl6pPr>
            <a:lvl7pPr lvl="6" rtl="0">
              <a:lnSpc>
                <a:spcPct val="100000"/>
              </a:lnSpc>
              <a:spcBef>
                <a:spcPts val="0"/>
              </a:spcBef>
              <a:spcAft>
                <a:spcPts val="0"/>
              </a:spcAft>
              <a:buSzPts val="1600"/>
              <a:buChar char="●"/>
              <a:defRPr sz="2133"/>
            </a:lvl7pPr>
            <a:lvl8pPr lvl="7" rtl="0">
              <a:lnSpc>
                <a:spcPct val="100000"/>
              </a:lnSpc>
              <a:spcBef>
                <a:spcPts val="0"/>
              </a:spcBef>
              <a:spcAft>
                <a:spcPts val="0"/>
              </a:spcAft>
              <a:buSzPts val="1600"/>
              <a:buChar char="○"/>
              <a:defRPr sz="2133"/>
            </a:lvl8pPr>
            <a:lvl9pPr lvl="8" rtl="0">
              <a:lnSpc>
                <a:spcPct val="100000"/>
              </a:lnSpc>
              <a:spcBef>
                <a:spcPts val="0"/>
              </a:spcBef>
              <a:spcAft>
                <a:spcPts val="0"/>
              </a:spcAft>
              <a:buSzPts val="1600"/>
              <a:buChar char="■"/>
              <a:defRPr sz="2133"/>
            </a:lvl9pPr>
          </a:lstStyle>
          <a:p>
            <a:endParaRPr/>
          </a:p>
        </p:txBody>
      </p:sp>
      <p:pic>
        <p:nvPicPr>
          <p:cNvPr id="288" name="Google Shape;288;p9"/>
          <p:cNvPicPr preferRelativeResize="0"/>
          <p:nvPr/>
        </p:nvPicPr>
        <p:blipFill>
          <a:blip r:embed="rId3">
            <a:alphaModFix/>
          </a:blip>
          <a:stretch>
            <a:fillRect/>
          </a:stretch>
        </p:blipFill>
        <p:spPr>
          <a:xfrm rot="2159844">
            <a:off x="5309989" y="706453"/>
            <a:ext cx="1962955" cy="1832697"/>
          </a:xfrm>
          <a:prstGeom prst="rect">
            <a:avLst/>
          </a:prstGeom>
          <a:noFill/>
          <a:ln>
            <a:noFill/>
          </a:ln>
        </p:spPr>
      </p:pic>
      <p:sp>
        <p:nvSpPr>
          <p:cNvPr id="289" name="Google Shape;289;p9"/>
          <p:cNvSpPr txBox="1">
            <a:spLocks noGrp="1"/>
          </p:cNvSpPr>
          <p:nvPr>
            <p:ph type="title"/>
          </p:nvPr>
        </p:nvSpPr>
        <p:spPr>
          <a:xfrm>
            <a:off x="1357167" y="620773"/>
            <a:ext cx="9899200" cy="92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6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pic>
        <p:nvPicPr>
          <p:cNvPr id="290" name="Google Shape;290;p9"/>
          <p:cNvPicPr preferRelativeResize="0"/>
          <p:nvPr/>
        </p:nvPicPr>
        <p:blipFill>
          <a:blip r:embed="rId4">
            <a:alphaModFix/>
          </a:blip>
          <a:stretch>
            <a:fillRect/>
          </a:stretch>
        </p:blipFill>
        <p:spPr>
          <a:xfrm rot="-2700000" flipH="1">
            <a:off x="9258800" y="3764062"/>
            <a:ext cx="3052032" cy="2849465"/>
          </a:xfrm>
          <a:prstGeom prst="rect">
            <a:avLst/>
          </a:prstGeom>
          <a:noFill/>
          <a:ln>
            <a:noFill/>
          </a:ln>
        </p:spPr>
      </p:pic>
      <p:pic>
        <p:nvPicPr>
          <p:cNvPr id="291" name="Google Shape;291;p9"/>
          <p:cNvPicPr preferRelativeResize="0"/>
          <p:nvPr/>
        </p:nvPicPr>
        <p:blipFill>
          <a:blip r:embed="rId5">
            <a:alphaModFix/>
          </a:blip>
          <a:stretch>
            <a:fillRect/>
          </a:stretch>
        </p:blipFill>
        <p:spPr>
          <a:xfrm rot="5400000">
            <a:off x="1146033" y="596017"/>
            <a:ext cx="1722133" cy="1660167"/>
          </a:xfrm>
          <a:prstGeom prst="rect">
            <a:avLst/>
          </a:prstGeom>
          <a:noFill/>
          <a:ln>
            <a:noFill/>
          </a:ln>
        </p:spPr>
      </p:pic>
    </p:spTree>
    <p:extLst>
      <p:ext uri="{BB962C8B-B14F-4D97-AF65-F5344CB8AC3E}">
        <p14:creationId xmlns:p14="http://schemas.microsoft.com/office/powerpoint/2010/main" val="1896724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677"/>
        <p:cNvGrpSpPr/>
        <p:nvPr/>
      </p:nvGrpSpPr>
      <p:grpSpPr>
        <a:xfrm>
          <a:off x="0" y="0"/>
          <a:ext cx="0" cy="0"/>
          <a:chOff x="0" y="0"/>
          <a:chExt cx="0" cy="0"/>
        </a:xfrm>
      </p:grpSpPr>
      <p:sp>
        <p:nvSpPr>
          <p:cNvPr id="678" name="Google Shape;678;p21"/>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679" name="Google Shape;679;p21"/>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sp>
        <p:nvSpPr>
          <p:cNvPr id="680" name="Google Shape;680;p21"/>
          <p:cNvSpPr txBox="1">
            <a:spLocks noGrp="1"/>
          </p:cNvSpPr>
          <p:nvPr>
            <p:ph type="title"/>
          </p:nvPr>
        </p:nvSpPr>
        <p:spPr>
          <a:xfrm>
            <a:off x="3757200" y="2068217"/>
            <a:ext cx="4677600" cy="118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7200"/>
              <a:buFont typeface="Playfair Display ExtraBold"/>
              <a:buNone/>
              <a:defRPr sz="96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681" name="Google Shape;681;p21"/>
          <p:cNvGrpSpPr/>
          <p:nvPr/>
        </p:nvGrpSpPr>
        <p:grpSpPr>
          <a:xfrm>
            <a:off x="898109" y="928367"/>
            <a:ext cx="432433" cy="5001400"/>
            <a:chOff x="673581" y="696275"/>
            <a:chExt cx="324325" cy="3751050"/>
          </a:xfrm>
        </p:grpSpPr>
        <p:grpSp>
          <p:nvGrpSpPr>
            <p:cNvPr id="682" name="Google Shape;682;p21"/>
            <p:cNvGrpSpPr/>
            <p:nvPr/>
          </p:nvGrpSpPr>
          <p:grpSpPr>
            <a:xfrm rot="-5400000">
              <a:off x="-918069" y="2531350"/>
              <a:ext cx="3751050" cy="80900"/>
              <a:chOff x="1871500" y="2227875"/>
              <a:chExt cx="3751050" cy="80900"/>
            </a:xfrm>
          </p:grpSpPr>
          <p:sp>
            <p:nvSpPr>
              <p:cNvPr id="683" name="Google Shape;683;p21"/>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4" name="Google Shape;684;p21"/>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5" name="Google Shape;685;p21"/>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6" name="Google Shape;686;p21"/>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7" name="Google Shape;687;p21"/>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8" name="Google Shape;688;p21"/>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9" name="Google Shape;689;p21"/>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0" name="Google Shape;690;p21"/>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1" name="Google Shape;691;p21"/>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2" name="Google Shape;692;p21"/>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3" name="Google Shape;693;p21"/>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4" name="Google Shape;694;p21"/>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5" name="Google Shape;695;p21"/>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696" name="Google Shape;696;p21"/>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7" name="Google Shape;697;p21"/>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8" name="Google Shape;698;p21"/>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9" name="Google Shape;699;p21"/>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0" name="Google Shape;700;p21"/>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1" name="Google Shape;701;p21"/>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2" name="Google Shape;702;p21"/>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3" name="Google Shape;703;p21"/>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4" name="Google Shape;704;p21"/>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5" name="Google Shape;705;p21"/>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6" name="Google Shape;706;p21"/>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7" name="Google Shape;707;p21"/>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8" name="Google Shape;708;p21"/>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709" name="Google Shape;709;p21"/>
          <p:cNvSpPr txBox="1">
            <a:spLocks noGrp="1"/>
          </p:cNvSpPr>
          <p:nvPr>
            <p:ph type="subTitle" idx="1"/>
          </p:nvPr>
        </p:nvSpPr>
        <p:spPr>
          <a:xfrm>
            <a:off x="2904600" y="3925684"/>
            <a:ext cx="6382800" cy="8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pic>
        <p:nvPicPr>
          <p:cNvPr id="710" name="Google Shape;710;p21"/>
          <p:cNvPicPr preferRelativeResize="0"/>
          <p:nvPr/>
        </p:nvPicPr>
        <p:blipFill>
          <a:blip r:embed="rId3">
            <a:alphaModFix/>
          </a:blip>
          <a:stretch>
            <a:fillRect/>
          </a:stretch>
        </p:blipFill>
        <p:spPr>
          <a:xfrm>
            <a:off x="8863833" y="3755233"/>
            <a:ext cx="2906667" cy="2802067"/>
          </a:xfrm>
          <a:prstGeom prst="rect">
            <a:avLst/>
          </a:prstGeom>
          <a:noFill/>
          <a:ln>
            <a:noFill/>
          </a:ln>
        </p:spPr>
      </p:pic>
      <p:pic>
        <p:nvPicPr>
          <p:cNvPr id="711" name="Google Shape;711;p21"/>
          <p:cNvPicPr preferRelativeResize="0"/>
          <p:nvPr/>
        </p:nvPicPr>
        <p:blipFill>
          <a:blip r:embed="rId4">
            <a:alphaModFix/>
          </a:blip>
          <a:stretch>
            <a:fillRect/>
          </a:stretch>
        </p:blipFill>
        <p:spPr>
          <a:xfrm>
            <a:off x="979300" y="436601"/>
            <a:ext cx="2693800" cy="2515036"/>
          </a:xfrm>
          <a:prstGeom prst="rect">
            <a:avLst/>
          </a:prstGeom>
          <a:noFill/>
          <a:ln>
            <a:noFill/>
          </a:ln>
        </p:spPr>
      </p:pic>
    </p:spTree>
    <p:extLst>
      <p:ext uri="{BB962C8B-B14F-4D97-AF65-F5344CB8AC3E}">
        <p14:creationId xmlns:p14="http://schemas.microsoft.com/office/powerpoint/2010/main" val="1680784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583"/>
        <p:cNvGrpSpPr/>
        <p:nvPr/>
      </p:nvGrpSpPr>
      <p:grpSpPr>
        <a:xfrm>
          <a:off x="0" y="0"/>
          <a:ext cx="0" cy="0"/>
          <a:chOff x="0" y="0"/>
          <a:chExt cx="0" cy="0"/>
        </a:xfrm>
      </p:grpSpPr>
      <p:sp>
        <p:nvSpPr>
          <p:cNvPr id="584" name="Google Shape;584;p19"/>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585" name="Google Shape;585;p19"/>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pic>
        <p:nvPicPr>
          <p:cNvPr id="586" name="Google Shape;586;p19"/>
          <p:cNvPicPr preferRelativeResize="0"/>
          <p:nvPr/>
        </p:nvPicPr>
        <p:blipFill>
          <a:blip r:embed="rId3">
            <a:alphaModFix/>
          </a:blip>
          <a:stretch>
            <a:fillRect/>
          </a:stretch>
        </p:blipFill>
        <p:spPr>
          <a:xfrm rot="2159844">
            <a:off x="5309989" y="706453"/>
            <a:ext cx="1962955" cy="1832697"/>
          </a:xfrm>
          <a:prstGeom prst="rect">
            <a:avLst/>
          </a:prstGeom>
          <a:noFill/>
          <a:ln>
            <a:noFill/>
          </a:ln>
        </p:spPr>
      </p:pic>
      <p:sp>
        <p:nvSpPr>
          <p:cNvPr id="587" name="Google Shape;587;p19"/>
          <p:cNvSpPr txBox="1">
            <a:spLocks noGrp="1"/>
          </p:cNvSpPr>
          <p:nvPr>
            <p:ph type="title"/>
          </p:nvPr>
        </p:nvSpPr>
        <p:spPr>
          <a:xfrm>
            <a:off x="1341867" y="637500"/>
            <a:ext cx="9899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588" name="Google Shape;588;p19"/>
          <p:cNvGrpSpPr/>
          <p:nvPr/>
        </p:nvGrpSpPr>
        <p:grpSpPr>
          <a:xfrm>
            <a:off x="898109" y="928367"/>
            <a:ext cx="432433" cy="5001400"/>
            <a:chOff x="673581" y="696275"/>
            <a:chExt cx="324325" cy="3751050"/>
          </a:xfrm>
        </p:grpSpPr>
        <p:grpSp>
          <p:nvGrpSpPr>
            <p:cNvPr id="589" name="Google Shape;589;p19"/>
            <p:cNvGrpSpPr/>
            <p:nvPr/>
          </p:nvGrpSpPr>
          <p:grpSpPr>
            <a:xfrm rot="-5400000">
              <a:off x="-918069" y="2531350"/>
              <a:ext cx="3751050" cy="80900"/>
              <a:chOff x="1871500" y="2227875"/>
              <a:chExt cx="3751050" cy="80900"/>
            </a:xfrm>
          </p:grpSpPr>
          <p:sp>
            <p:nvSpPr>
              <p:cNvPr id="590" name="Google Shape;590;p19"/>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1" name="Google Shape;591;p19"/>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2" name="Google Shape;592;p19"/>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3" name="Google Shape;593;p19"/>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4" name="Google Shape;594;p19"/>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5" name="Google Shape;595;p19"/>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6" name="Google Shape;596;p19"/>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7" name="Google Shape;597;p19"/>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8" name="Google Shape;598;p19"/>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9" name="Google Shape;599;p19"/>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0" name="Google Shape;600;p19"/>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1" name="Google Shape;601;p19"/>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2" name="Google Shape;602;p19"/>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603" name="Google Shape;603;p19"/>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4" name="Google Shape;604;p19"/>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5" name="Google Shape;605;p19"/>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6" name="Google Shape;606;p19"/>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7" name="Google Shape;607;p19"/>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8" name="Google Shape;608;p19"/>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9" name="Google Shape;609;p19"/>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0" name="Google Shape;610;p19"/>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1" name="Google Shape;611;p19"/>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2" name="Google Shape;612;p19"/>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3" name="Google Shape;613;p19"/>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4" name="Google Shape;614;p19"/>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5" name="Google Shape;615;p19"/>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616" name="Google Shape;616;p19"/>
          <p:cNvSpPr txBox="1">
            <a:spLocks noGrp="1"/>
          </p:cNvSpPr>
          <p:nvPr>
            <p:ph type="subTitle" idx="1"/>
          </p:nvPr>
        </p:nvSpPr>
        <p:spPr>
          <a:xfrm>
            <a:off x="1841667" y="2871200"/>
            <a:ext cx="26652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7" name="Google Shape;617;p19"/>
          <p:cNvSpPr txBox="1">
            <a:spLocks noGrp="1"/>
          </p:cNvSpPr>
          <p:nvPr>
            <p:ph type="subTitle" idx="2"/>
          </p:nvPr>
        </p:nvSpPr>
        <p:spPr>
          <a:xfrm>
            <a:off x="1841667" y="2388733"/>
            <a:ext cx="26652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618" name="Google Shape;618;p19"/>
          <p:cNvSpPr txBox="1">
            <a:spLocks noGrp="1"/>
          </p:cNvSpPr>
          <p:nvPr>
            <p:ph type="subTitle" idx="3"/>
          </p:nvPr>
        </p:nvSpPr>
        <p:spPr>
          <a:xfrm>
            <a:off x="4958867" y="2871200"/>
            <a:ext cx="26652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9" name="Google Shape;619;p19"/>
          <p:cNvSpPr txBox="1">
            <a:spLocks noGrp="1"/>
          </p:cNvSpPr>
          <p:nvPr>
            <p:ph type="subTitle" idx="4"/>
          </p:nvPr>
        </p:nvSpPr>
        <p:spPr>
          <a:xfrm>
            <a:off x="4958867" y="2388733"/>
            <a:ext cx="26652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620" name="Google Shape;620;p19"/>
          <p:cNvSpPr txBox="1">
            <a:spLocks noGrp="1"/>
          </p:cNvSpPr>
          <p:nvPr>
            <p:ph type="subTitle" idx="5"/>
          </p:nvPr>
        </p:nvSpPr>
        <p:spPr>
          <a:xfrm>
            <a:off x="8076067" y="2871200"/>
            <a:ext cx="26652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1" name="Google Shape;621;p19"/>
          <p:cNvSpPr txBox="1">
            <a:spLocks noGrp="1"/>
          </p:cNvSpPr>
          <p:nvPr>
            <p:ph type="subTitle" idx="6"/>
          </p:nvPr>
        </p:nvSpPr>
        <p:spPr>
          <a:xfrm>
            <a:off x="8076065" y="2388733"/>
            <a:ext cx="26652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622" name="Google Shape;622;p19"/>
          <p:cNvSpPr txBox="1">
            <a:spLocks noGrp="1"/>
          </p:cNvSpPr>
          <p:nvPr>
            <p:ph type="subTitle" idx="7"/>
          </p:nvPr>
        </p:nvSpPr>
        <p:spPr>
          <a:xfrm>
            <a:off x="1841667" y="4689833"/>
            <a:ext cx="26652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3" name="Google Shape;623;p19"/>
          <p:cNvSpPr txBox="1">
            <a:spLocks noGrp="1"/>
          </p:cNvSpPr>
          <p:nvPr>
            <p:ph type="subTitle" idx="8"/>
          </p:nvPr>
        </p:nvSpPr>
        <p:spPr>
          <a:xfrm>
            <a:off x="1841665" y="4207367"/>
            <a:ext cx="26652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624" name="Google Shape;624;p19"/>
          <p:cNvSpPr txBox="1">
            <a:spLocks noGrp="1"/>
          </p:cNvSpPr>
          <p:nvPr>
            <p:ph type="subTitle" idx="9"/>
          </p:nvPr>
        </p:nvSpPr>
        <p:spPr>
          <a:xfrm>
            <a:off x="4958867" y="4689833"/>
            <a:ext cx="26652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5" name="Google Shape;625;p19"/>
          <p:cNvSpPr txBox="1">
            <a:spLocks noGrp="1"/>
          </p:cNvSpPr>
          <p:nvPr>
            <p:ph type="subTitle" idx="13"/>
          </p:nvPr>
        </p:nvSpPr>
        <p:spPr>
          <a:xfrm>
            <a:off x="4958865" y="4207367"/>
            <a:ext cx="26652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626" name="Google Shape;626;p19"/>
          <p:cNvSpPr txBox="1">
            <a:spLocks noGrp="1"/>
          </p:cNvSpPr>
          <p:nvPr>
            <p:ph type="subTitle" idx="14"/>
          </p:nvPr>
        </p:nvSpPr>
        <p:spPr>
          <a:xfrm>
            <a:off x="8076067" y="4689833"/>
            <a:ext cx="26652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7" name="Google Shape;627;p19"/>
          <p:cNvSpPr txBox="1">
            <a:spLocks noGrp="1"/>
          </p:cNvSpPr>
          <p:nvPr>
            <p:ph type="subTitle" idx="15"/>
          </p:nvPr>
        </p:nvSpPr>
        <p:spPr>
          <a:xfrm>
            <a:off x="8076065" y="4207367"/>
            <a:ext cx="26652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pic>
        <p:nvPicPr>
          <p:cNvPr id="628" name="Google Shape;628;p19"/>
          <p:cNvPicPr preferRelativeResize="0"/>
          <p:nvPr/>
        </p:nvPicPr>
        <p:blipFill rotWithShape="1">
          <a:blip r:embed="rId4">
            <a:alphaModFix/>
          </a:blip>
          <a:srcRect l="7356" t="18064" r="10817" b="27209"/>
          <a:stretch/>
        </p:blipFill>
        <p:spPr>
          <a:xfrm>
            <a:off x="9370301" y="990767"/>
            <a:ext cx="2024335" cy="1264067"/>
          </a:xfrm>
          <a:prstGeom prst="rect">
            <a:avLst/>
          </a:prstGeom>
          <a:noFill/>
          <a:ln>
            <a:noFill/>
          </a:ln>
        </p:spPr>
      </p:pic>
      <p:pic>
        <p:nvPicPr>
          <p:cNvPr id="629" name="Google Shape;629;p19"/>
          <p:cNvPicPr preferRelativeResize="0"/>
          <p:nvPr/>
        </p:nvPicPr>
        <p:blipFill rotWithShape="1">
          <a:blip r:embed="rId5">
            <a:alphaModFix/>
          </a:blip>
          <a:srcRect l="18957" t="18008" r="10699" b="13333"/>
          <a:stretch/>
        </p:blipFill>
        <p:spPr>
          <a:xfrm rot="-887813">
            <a:off x="1615217" y="596875"/>
            <a:ext cx="1662168" cy="1514621"/>
          </a:xfrm>
          <a:prstGeom prst="rect">
            <a:avLst/>
          </a:prstGeom>
          <a:noFill/>
          <a:ln>
            <a:noFill/>
          </a:ln>
        </p:spPr>
      </p:pic>
    </p:spTree>
    <p:extLst>
      <p:ext uri="{BB962C8B-B14F-4D97-AF65-F5344CB8AC3E}">
        <p14:creationId xmlns:p14="http://schemas.microsoft.com/office/powerpoint/2010/main" val="1983554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61"/>
        <p:cNvGrpSpPr/>
        <p:nvPr/>
      </p:nvGrpSpPr>
      <p:grpSpPr>
        <a:xfrm>
          <a:off x="0" y="0"/>
          <a:ext cx="0" cy="0"/>
          <a:chOff x="0" y="0"/>
          <a:chExt cx="0" cy="0"/>
        </a:xfrm>
      </p:grpSpPr>
      <p:sp>
        <p:nvSpPr>
          <p:cNvPr id="962" name="Google Shape;962;p29"/>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963" name="Google Shape;963;p29"/>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grpSp>
        <p:nvGrpSpPr>
          <p:cNvPr id="964" name="Google Shape;964;p29"/>
          <p:cNvGrpSpPr/>
          <p:nvPr/>
        </p:nvGrpSpPr>
        <p:grpSpPr>
          <a:xfrm>
            <a:off x="898109" y="928367"/>
            <a:ext cx="432433" cy="5001400"/>
            <a:chOff x="673581" y="696275"/>
            <a:chExt cx="324325" cy="3751050"/>
          </a:xfrm>
        </p:grpSpPr>
        <p:grpSp>
          <p:nvGrpSpPr>
            <p:cNvPr id="965" name="Google Shape;965;p29"/>
            <p:cNvGrpSpPr/>
            <p:nvPr/>
          </p:nvGrpSpPr>
          <p:grpSpPr>
            <a:xfrm rot="-5400000">
              <a:off x="-918069" y="2531350"/>
              <a:ext cx="3751050" cy="80900"/>
              <a:chOff x="1871500" y="2227875"/>
              <a:chExt cx="3751050" cy="80900"/>
            </a:xfrm>
          </p:grpSpPr>
          <p:sp>
            <p:nvSpPr>
              <p:cNvPr id="966" name="Google Shape;966;p29"/>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7" name="Google Shape;967;p29"/>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8" name="Google Shape;968;p29"/>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69" name="Google Shape;969;p29"/>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0" name="Google Shape;970;p29"/>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1" name="Google Shape;971;p29"/>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2" name="Google Shape;972;p29"/>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3" name="Google Shape;973;p29"/>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4" name="Google Shape;974;p29"/>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5" name="Google Shape;975;p29"/>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6" name="Google Shape;976;p29"/>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7" name="Google Shape;977;p29"/>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78" name="Google Shape;978;p29"/>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979" name="Google Shape;979;p29"/>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0" name="Google Shape;980;p29"/>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1" name="Google Shape;981;p29"/>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2" name="Google Shape;982;p29"/>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3" name="Google Shape;983;p29"/>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4" name="Google Shape;984;p29"/>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5" name="Google Shape;985;p29"/>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6" name="Google Shape;986;p29"/>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7" name="Google Shape;987;p29"/>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8" name="Google Shape;988;p29"/>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89" name="Google Shape;989;p29"/>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0" name="Google Shape;990;p29"/>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91" name="Google Shape;991;p29"/>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992" name="Google Shape;992;p29"/>
          <p:cNvSpPr txBox="1">
            <a:spLocks noGrp="1"/>
          </p:cNvSpPr>
          <p:nvPr>
            <p:ph type="title"/>
          </p:nvPr>
        </p:nvSpPr>
        <p:spPr>
          <a:xfrm>
            <a:off x="3423167" y="3822000"/>
            <a:ext cx="5767200" cy="83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000"/>
              <a:buFont typeface="Playfair Display ExtraBold"/>
              <a:buNone/>
              <a:defRPr sz="2667">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sp>
        <p:nvSpPr>
          <p:cNvPr id="993" name="Google Shape;993;p29"/>
          <p:cNvSpPr txBox="1">
            <a:spLocks noGrp="1"/>
          </p:cNvSpPr>
          <p:nvPr>
            <p:ph type="subTitle" idx="1"/>
          </p:nvPr>
        </p:nvSpPr>
        <p:spPr>
          <a:xfrm>
            <a:off x="3035767" y="2204000"/>
            <a:ext cx="6542000" cy="161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400"/>
              <a:buNone/>
              <a:defRPr sz="2933"/>
            </a:lvl1pPr>
            <a:lvl2pPr lvl="1" algn="ctr" rtl="0">
              <a:lnSpc>
                <a:spcPct val="100000"/>
              </a:lnSpc>
              <a:spcBef>
                <a:spcPts val="0"/>
              </a:spcBef>
              <a:spcAft>
                <a:spcPts val="0"/>
              </a:spcAft>
              <a:buSzPts val="2400"/>
              <a:buNone/>
              <a:defRPr sz="3200"/>
            </a:lvl2pPr>
            <a:lvl3pPr lvl="2" algn="ctr" rtl="0">
              <a:lnSpc>
                <a:spcPct val="100000"/>
              </a:lnSpc>
              <a:spcBef>
                <a:spcPts val="0"/>
              </a:spcBef>
              <a:spcAft>
                <a:spcPts val="0"/>
              </a:spcAft>
              <a:buSzPts val="2400"/>
              <a:buNone/>
              <a:defRPr sz="3200"/>
            </a:lvl3pPr>
            <a:lvl4pPr lvl="3" algn="ctr" rtl="0">
              <a:lnSpc>
                <a:spcPct val="100000"/>
              </a:lnSpc>
              <a:spcBef>
                <a:spcPts val="0"/>
              </a:spcBef>
              <a:spcAft>
                <a:spcPts val="0"/>
              </a:spcAft>
              <a:buSzPts val="2400"/>
              <a:buNone/>
              <a:defRPr sz="3200"/>
            </a:lvl4pPr>
            <a:lvl5pPr lvl="4" algn="ctr" rtl="0">
              <a:lnSpc>
                <a:spcPct val="100000"/>
              </a:lnSpc>
              <a:spcBef>
                <a:spcPts val="0"/>
              </a:spcBef>
              <a:spcAft>
                <a:spcPts val="0"/>
              </a:spcAft>
              <a:buSzPts val="2400"/>
              <a:buNone/>
              <a:defRPr sz="3200"/>
            </a:lvl5pPr>
            <a:lvl6pPr lvl="5" algn="ctr" rtl="0">
              <a:lnSpc>
                <a:spcPct val="100000"/>
              </a:lnSpc>
              <a:spcBef>
                <a:spcPts val="0"/>
              </a:spcBef>
              <a:spcAft>
                <a:spcPts val="0"/>
              </a:spcAft>
              <a:buSzPts val="2400"/>
              <a:buNone/>
              <a:defRPr sz="3200"/>
            </a:lvl6pPr>
            <a:lvl7pPr lvl="6" algn="ctr" rtl="0">
              <a:lnSpc>
                <a:spcPct val="100000"/>
              </a:lnSpc>
              <a:spcBef>
                <a:spcPts val="0"/>
              </a:spcBef>
              <a:spcAft>
                <a:spcPts val="0"/>
              </a:spcAft>
              <a:buSzPts val="2400"/>
              <a:buNone/>
              <a:defRPr sz="3200"/>
            </a:lvl7pPr>
            <a:lvl8pPr lvl="7" algn="ctr" rtl="0">
              <a:lnSpc>
                <a:spcPct val="100000"/>
              </a:lnSpc>
              <a:spcBef>
                <a:spcPts val="0"/>
              </a:spcBef>
              <a:spcAft>
                <a:spcPts val="0"/>
              </a:spcAft>
              <a:buSzPts val="2400"/>
              <a:buNone/>
              <a:defRPr sz="3200"/>
            </a:lvl8pPr>
            <a:lvl9pPr lvl="8" algn="ctr" rtl="0">
              <a:lnSpc>
                <a:spcPct val="100000"/>
              </a:lnSpc>
              <a:spcBef>
                <a:spcPts val="0"/>
              </a:spcBef>
              <a:spcAft>
                <a:spcPts val="0"/>
              </a:spcAft>
              <a:buSzPts val="2400"/>
              <a:buNone/>
              <a:defRPr sz="3200"/>
            </a:lvl9pPr>
          </a:lstStyle>
          <a:p>
            <a:endParaRPr/>
          </a:p>
        </p:txBody>
      </p:sp>
      <p:pic>
        <p:nvPicPr>
          <p:cNvPr id="994" name="Google Shape;994;p29"/>
          <p:cNvPicPr preferRelativeResize="0"/>
          <p:nvPr/>
        </p:nvPicPr>
        <p:blipFill rotWithShape="1">
          <a:blip r:embed="rId3">
            <a:alphaModFix/>
          </a:blip>
          <a:srcRect l="17753" t="14620" r="17167" b="3101"/>
          <a:stretch/>
        </p:blipFill>
        <p:spPr>
          <a:xfrm>
            <a:off x="1646267" y="4153401"/>
            <a:ext cx="1826067" cy="2155567"/>
          </a:xfrm>
          <a:prstGeom prst="rect">
            <a:avLst/>
          </a:prstGeom>
          <a:noFill/>
          <a:ln>
            <a:noFill/>
          </a:ln>
        </p:spPr>
      </p:pic>
      <p:pic>
        <p:nvPicPr>
          <p:cNvPr id="995" name="Google Shape;995;p29"/>
          <p:cNvPicPr preferRelativeResize="0"/>
          <p:nvPr/>
        </p:nvPicPr>
        <p:blipFill>
          <a:blip r:embed="rId4">
            <a:alphaModFix/>
          </a:blip>
          <a:stretch>
            <a:fillRect/>
          </a:stretch>
        </p:blipFill>
        <p:spPr>
          <a:xfrm rot="1792983" flipH="1">
            <a:off x="8768867" y="335500"/>
            <a:ext cx="2806000" cy="2619789"/>
          </a:xfrm>
          <a:prstGeom prst="rect">
            <a:avLst/>
          </a:prstGeom>
          <a:noFill/>
          <a:ln>
            <a:noFill/>
          </a:ln>
        </p:spPr>
      </p:pic>
    </p:spTree>
    <p:extLst>
      <p:ext uri="{BB962C8B-B14F-4D97-AF65-F5344CB8AC3E}">
        <p14:creationId xmlns:p14="http://schemas.microsoft.com/office/powerpoint/2010/main" val="6253585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170274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468858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919365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951169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8/15/2023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706704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8/15/2023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195364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8/15/2023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9124569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678685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6290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482053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4948923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rgbClr val="F4EAD7"/>
        </a:solidFill>
        <a:effectLst/>
      </p:bgPr>
    </p:bg>
    <p:spTree>
      <p:nvGrpSpPr>
        <p:cNvPr id="1" name="Shape 140"/>
        <p:cNvGrpSpPr/>
        <p:nvPr/>
      </p:nvGrpSpPr>
      <p:grpSpPr>
        <a:xfrm>
          <a:off x="0" y="0"/>
          <a:ext cx="0" cy="0"/>
          <a:chOff x="0" y="0"/>
          <a:chExt cx="0" cy="0"/>
        </a:xfrm>
      </p:grpSpPr>
      <p:sp>
        <p:nvSpPr>
          <p:cNvPr id="141" name="Google Shape;141;p13"/>
          <p:cNvSpPr/>
          <p:nvPr/>
        </p:nvSpPr>
        <p:spPr>
          <a:xfrm>
            <a:off x="1640498" y="2872107"/>
            <a:ext cx="1856996" cy="831372"/>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142" name="Google Shape;142;p13"/>
          <p:cNvSpPr/>
          <p:nvPr/>
        </p:nvSpPr>
        <p:spPr>
          <a:xfrm>
            <a:off x="5" y="562770"/>
            <a:ext cx="2126015" cy="147920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143" name="Google Shape;143;p13"/>
          <p:cNvSpPr/>
          <p:nvPr/>
        </p:nvSpPr>
        <p:spPr>
          <a:xfrm>
            <a:off x="8400536" y="1028656"/>
            <a:ext cx="3463843" cy="1550752"/>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144" name="Google Shape;144;p13"/>
          <p:cNvSpPr/>
          <p:nvPr/>
        </p:nvSpPr>
        <p:spPr>
          <a:xfrm>
            <a:off x="0" y="4893367"/>
            <a:ext cx="12192016" cy="1983932"/>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121900" tIns="121900" rIns="121900" bIns="121900" anchor="ctr" anchorCtr="0">
            <a:noAutofit/>
          </a:bodyPr>
          <a:lstStyle/>
          <a:p>
            <a:endParaRPr sz="1867"/>
          </a:p>
        </p:txBody>
      </p:sp>
      <p:sp>
        <p:nvSpPr>
          <p:cNvPr id="145" name="Google Shape;145;p13"/>
          <p:cNvSpPr txBox="1">
            <a:spLocks noGrp="1"/>
          </p:cNvSpPr>
          <p:nvPr>
            <p:ph type="title"/>
          </p:nvPr>
        </p:nvSpPr>
        <p:spPr>
          <a:xfrm>
            <a:off x="950967" y="486880"/>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6" name="Google Shape;146;p13"/>
          <p:cNvSpPr txBox="1">
            <a:spLocks noGrp="1"/>
          </p:cNvSpPr>
          <p:nvPr>
            <p:ph type="title" idx="2" hasCustomPrompt="1"/>
          </p:nvPr>
        </p:nvSpPr>
        <p:spPr>
          <a:xfrm>
            <a:off x="3264224" y="1738533"/>
            <a:ext cx="33196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solidFill>
                  <a:srgbClr val="459B97"/>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147" name="Google Shape;147;p13">
            <a:hlinkClick r:id="rId2" action="ppaction://hlinksldjump"/>
          </p:cNvPr>
          <p:cNvSpPr txBox="1">
            <a:spLocks noGrp="1"/>
          </p:cNvSpPr>
          <p:nvPr>
            <p:ph type="title" idx="3"/>
          </p:nvPr>
        </p:nvSpPr>
        <p:spPr>
          <a:xfrm>
            <a:off x="3109800" y="2267600"/>
            <a:ext cx="3628400" cy="54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148" name="Google Shape;148;p13"/>
          <p:cNvSpPr txBox="1">
            <a:spLocks noGrp="1"/>
          </p:cNvSpPr>
          <p:nvPr>
            <p:ph type="subTitle" idx="1"/>
          </p:nvPr>
        </p:nvSpPr>
        <p:spPr>
          <a:xfrm>
            <a:off x="3109881" y="2715800"/>
            <a:ext cx="3628400" cy="90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149" name="Google Shape;149;p13"/>
          <p:cNvSpPr txBox="1">
            <a:spLocks noGrp="1"/>
          </p:cNvSpPr>
          <p:nvPr>
            <p:ph type="title" idx="4" hasCustomPrompt="1"/>
          </p:nvPr>
        </p:nvSpPr>
        <p:spPr>
          <a:xfrm>
            <a:off x="7103889" y="1738533"/>
            <a:ext cx="33196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solidFill>
                  <a:srgbClr val="459B97"/>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150" name="Google Shape;150;p13">
            <a:hlinkClick r:id="" action="ppaction://noaction"/>
          </p:cNvPr>
          <p:cNvSpPr txBox="1">
            <a:spLocks noGrp="1"/>
          </p:cNvSpPr>
          <p:nvPr>
            <p:ph type="title" idx="5"/>
          </p:nvPr>
        </p:nvSpPr>
        <p:spPr>
          <a:xfrm>
            <a:off x="6949700" y="2267600"/>
            <a:ext cx="3628400" cy="54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151" name="Google Shape;151;p13"/>
          <p:cNvSpPr txBox="1">
            <a:spLocks noGrp="1"/>
          </p:cNvSpPr>
          <p:nvPr>
            <p:ph type="subTitle" idx="6"/>
          </p:nvPr>
        </p:nvSpPr>
        <p:spPr>
          <a:xfrm>
            <a:off x="6949448" y="2715800"/>
            <a:ext cx="3628400" cy="90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152" name="Google Shape;152;p13"/>
          <p:cNvSpPr txBox="1">
            <a:spLocks noGrp="1"/>
          </p:cNvSpPr>
          <p:nvPr>
            <p:ph type="title" idx="7" hasCustomPrompt="1"/>
          </p:nvPr>
        </p:nvSpPr>
        <p:spPr>
          <a:xfrm>
            <a:off x="3264089" y="3811883"/>
            <a:ext cx="33196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solidFill>
                  <a:srgbClr val="459B97"/>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153" name="Google Shape;153;p13">
            <a:hlinkClick r:id="" action="ppaction://noaction"/>
          </p:cNvPr>
          <p:cNvSpPr txBox="1">
            <a:spLocks noGrp="1"/>
          </p:cNvSpPr>
          <p:nvPr>
            <p:ph type="title" idx="8"/>
          </p:nvPr>
        </p:nvSpPr>
        <p:spPr>
          <a:xfrm>
            <a:off x="3109667" y="4341000"/>
            <a:ext cx="3628400" cy="54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154" name="Google Shape;154;p13"/>
          <p:cNvSpPr txBox="1">
            <a:spLocks noGrp="1"/>
          </p:cNvSpPr>
          <p:nvPr>
            <p:ph type="subTitle" idx="9"/>
          </p:nvPr>
        </p:nvSpPr>
        <p:spPr>
          <a:xfrm>
            <a:off x="3109733" y="4789203"/>
            <a:ext cx="3628400" cy="90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155" name="Google Shape;155;p13"/>
          <p:cNvSpPr txBox="1">
            <a:spLocks noGrp="1"/>
          </p:cNvSpPr>
          <p:nvPr>
            <p:ph type="title" idx="13" hasCustomPrompt="1"/>
          </p:nvPr>
        </p:nvSpPr>
        <p:spPr>
          <a:xfrm>
            <a:off x="7103753" y="3811883"/>
            <a:ext cx="33196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000">
                <a:solidFill>
                  <a:srgbClr val="459B97"/>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t>xx%</a:t>
            </a:r>
          </a:p>
        </p:txBody>
      </p:sp>
      <p:sp>
        <p:nvSpPr>
          <p:cNvPr id="156" name="Google Shape;156;p13"/>
          <p:cNvSpPr txBox="1">
            <a:spLocks noGrp="1"/>
          </p:cNvSpPr>
          <p:nvPr>
            <p:ph type="title" idx="14"/>
          </p:nvPr>
        </p:nvSpPr>
        <p:spPr>
          <a:xfrm>
            <a:off x="6949500" y="4341000"/>
            <a:ext cx="3628400" cy="54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2400"/>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157" name="Google Shape;157;p13"/>
          <p:cNvSpPr txBox="1">
            <a:spLocks noGrp="1"/>
          </p:cNvSpPr>
          <p:nvPr>
            <p:ph type="subTitle" idx="15"/>
          </p:nvPr>
        </p:nvSpPr>
        <p:spPr>
          <a:xfrm>
            <a:off x="6949300" y="4789203"/>
            <a:ext cx="3628400" cy="90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158" name="Google Shape;158;p13"/>
          <p:cNvSpPr/>
          <p:nvPr/>
        </p:nvSpPr>
        <p:spPr>
          <a:xfrm>
            <a:off x="11476762" y="10461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159" name="Google Shape;159;p13"/>
          <p:cNvSpPr/>
          <p:nvPr/>
        </p:nvSpPr>
        <p:spPr>
          <a:xfrm>
            <a:off x="9967995" y="4653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160" name="Google Shape;160;p13"/>
          <p:cNvSpPr/>
          <p:nvPr/>
        </p:nvSpPr>
        <p:spPr>
          <a:xfrm>
            <a:off x="1895162" y="8251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161" name="Google Shape;161;p13"/>
          <p:cNvSpPr/>
          <p:nvPr/>
        </p:nvSpPr>
        <p:spPr>
          <a:xfrm>
            <a:off x="327629" y="2469408"/>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162" name="Google Shape;162;p13"/>
          <p:cNvGrpSpPr/>
          <p:nvPr/>
        </p:nvGrpSpPr>
        <p:grpSpPr>
          <a:xfrm>
            <a:off x="648674" y="3107013"/>
            <a:ext cx="201655" cy="183855"/>
            <a:chOff x="1474943" y="3859420"/>
            <a:chExt cx="118956" cy="108456"/>
          </a:xfrm>
        </p:grpSpPr>
        <p:sp>
          <p:nvSpPr>
            <p:cNvPr id="163" name="Google Shape;163;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164" name="Google Shape;164;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165" name="Google Shape;165;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grpSp>
        <p:nvGrpSpPr>
          <p:cNvPr id="166" name="Google Shape;166;p13"/>
          <p:cNvGrpSpPr/>
          <p:nvPr/>
        </p:nvGrpSpPr>
        <p:grpSpPr>
          <a:xfrm>
            <a:off x="11533307" y="3107013"/>
            <a:ext cx="201655" cy="183855"/>
            <a:chOff x="1474943" y="3859420"/>
            <a:chExt cx="118956" cy="108456"/>
          </a:xfrm>
        </p:grpSpPr>
        <p:sp>
          <p:nvSpPr>
            <p:cNvPr id="167" name="Google Shape;167;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168" name="Google Shape;168;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169" name="Google Shape;169;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grpSp>
        <p:nvGrpSpPr>
          <p:cNvPr id="170" name="Google Shape;170;p13"/>
          <p:cNvGrpSpPr/>
          <p:nvPr/>
        </p:nvGrpSpPr>
        <p:grpSpPr>
          <a:xfrm>
            <a:off x="3989507" y="292479"/>
            <a:ext cx="201655" cy="183855"/>
            <a:chOff x="1474943" y="3859420"/>
            <a:chExt cx="118956" cy="108456"/>
          </a:xfrm>
        </p:grpSpPr>
        <p:sp>
          <p:nvSpPr>
            <p:cNvPr id="171" name="Google Shape;171;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172" name="Google Shape;172;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173" name="Google Shape;173;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Tree>
    <p:extLst>
      <p:ext uri="{BB962C8B-B14F-4D97-AF65-F5344CB8AC3E}">
        <p14:creationId xmlns:p14="http://schemas.microsoft.com/office/powerpoint/2010/main" val="2312500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8156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4424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893909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93155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0714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07909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891316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64749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9825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40644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5109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76" r:id="rId15"/>
    <p:sldLayoutId id="2147483677" r:id="rId16"/>
    <p:sldLayoutId id="2147483678" r:id="rId17"/>
    <p:sldLayoutId id="2147483679"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8/15/2023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223372167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1217752"/>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hyperlink" Target="https://hoc10.vn/doc-sach/tu-nhien-va-xa-hoi-2/1/16/68/"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8.png"/><Relationship Id="rId18" Type="http://schemas.openxmlformats.org/officeDocument/2006/relationships/slide" Target="slide11.xml"/><Relationship Id="rId26" Type="http://schemas.openxmlformats.org/officeDocument/2006/relationships/image" Target="../media/image34.jpeg"/><Relationship Id="rId3" Type="http://schemas.openxmlformats.org/officeDocument/2006/relationships/slideLayout" Target="../slideLayouts/slideLayout19.xml"/><Relationship Id="rId21" Type="http://schemas.openxmlformats.org/officeDocument/2006/relationships/slide" Target="slide10.xml"/><Relationship Id="rId7" Type="http://schemas.openxmlformats.org/officeDocument/2006/relationships/image" Target="../media/image25.png"/><Relationship Id="rId12" Type="http://schemas.microsoft.com/office/2007/relationships/hdphoto" Target="../media/hdphoto5.wdp"/><Relationship Id="rId17" Type="http://schemas.microsoft.com/office/2007/relationships/hdphoto" Target="../media/hdphoto7.wdp"/><Relationship Id="rId25" Type="http://schemas.openxmlformats.org/officeDocument/2006/relationships/image" Target="../media/image33.png"/><Relationship Id="rId2" Type="http://schemas.openxmlformats.org/officeDocument/2006/relationships/audio" Target="../media/media1.mp3"/><Relationship Id="rId16" Type="http://schemas.openxmlformats.org/officeDocument/2006/relationships/image" Target="../media/image29.png"/><Relationship Id="rId20" Type="http://schemas.openxmlformats.org/officeDocument/2006/relationships/slide" Target="slide8.xml"/><Relationship Id="rId29" Type="http://schemas.openxmlformats.org/officeDocument/2006/relationships/image" Target="../media/image36.png"/><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27.png"/><Relationship Id="rId24" Type="http://schemas.openxmlformats.org/officeDocument/2006/relationships/image" Target="../media/image32.png"/><Relationship Id="rId5" Type="http://schemas.openxmlformats.org/officeDocument/2006/relationships/image" Target="../media/image24.png"/><Relationship Id="rId15" Type="http://schemas.openxmlformats.org/officeDocument/2006/relationships/slide" Target="slide12.xml"/><Relationship Id="rId23" Type="http://schemas.openxmlformats.org/officeDocument/2006/relationships/slide" Target="slide9.xml"/><Relationship Id="rId28" Type="http://schemas.microsoft.com/office/2007/relationships/hdphoto" Target="../media/hdphoto8.wdp"/><Relationship Id="rId10" Type="http://schemas.microsoft.com/office/2007/relationships/hdphoto" Target="../media/hdphoto4.wdp"/><Relationship Id="rId19" Type="http://schemas.openxmlformats.org/officeDocument/2006/relationships/image" Target="../media/image30.png"/><Relationship Id="rId4" Type="http://schemas.openxmlformats.org/officeDocument/2006/relationships/notesSlide" Target="../notesSlides/notesSlide7.xml"/><Relationship Id="rId9" Type="http://schemas.openxmlformats.org/officeDocument/2006/relationships/image" Target="../media/image26.png"/><Relationship Id="rId14" Type="http://schemas.microsoft.com/office/2007/relationships/hdphoto" Target="../media/hdphoto6.wdp"/><Relationship Id="rId22" Type="http://schemas.openxmlformats.org/officeDocument/2006/relationships/image" Target="../media/image31.png"/><Relationship Id="rId27"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7.jpeg"/><Relationship Id="rId7" Type="http://schemas.microsoft.com/office/2007/relationships/hdphoto" Target="../media/hdphoto9.wdp"/><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39.png"/><Relationship Id="rId5" Type="http://schemas.openxmlformats.org/officeDocument/2006/relationships/slide" Target="slide7.xml"/><Relationship Id="rId4" Type="http://schemas.openxmlformats.org/officeDocument/2006/relationships/image" Target="../media/image38.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7.jpeg"/><Relationship Id="rId7" Type="http://schemas.microsoft.com/office/2007/relationships/hdphoto" Target="../media/hdphoto9.wdp"/><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39.png"/><Relationship Id="rId5" Type="http://schemas.openxmlformats.org/officeDocument/2006/relationships/slide" Target="slide7.xml"/><Relationship Id="rId4" Type="http://schemas.openxmlformats.org/officeDocument/2006/relationships/image" Target="../media/image38.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7.jpeg"/><Relationship Id="rId7" Type="http://schemas.microsoft.com/office/2007/relationships/hdphoto" Target="../media/hdphoto9.wdp"/><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39.png"/><Relationship Id="rId5" Type="http://schemas.openxmlformats.org/officeDocument/2006/relationships/slide" Target="slide7.xml"/><Relationship Id="rId4" Type="http://schemas.openxmlformats.org/officeDocument/2006/relationships/image" Target="../media/image38.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7.jpeg"/><Relationship Id="rId7" Type="http://schemas.microsoft.com/office/2007/relationships/hdphoto" Target="../media/hdphoto9.wdp"/><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39.png"/><Relationship Id="rId5" Type="http://schemas.openxmlformats.org/officeDocument/2006/relationships/slide" Target="slide7.xml"/><Relationship Id="rId4" Type="http://schemas.openxmlformats.org/officeDocument/2006/relationships/image" Target="../media/image38.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49.png"/><Relationship Id="rId5" Type="http://schemas.openxmlformats.org/officeDocument/2006/relationships/image" Target="../media/image45.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1.xml"/><Relationship Id="rId1" Type="http://schemas.openxmlformats.org/officeDocument/2006/relationships/slideLayout" Target="../slideLayouts/slideLayout31.xml"/><Relationship Id="rId6" Type="http://schemas.openxmlformats.org/officeDocument/2006/relationships/image" Target="../media/image5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1355833" y="903245"/>
            <a:ext cx="1015299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dirty="0" err="1">
                <a:solidFill>
                  <a:srgbClr val="002060"/>
                </a:solidFill>
                <a:latin typeface="+mn-lt"/>
                <a:ea typeface="Arial"/>
                <a:cs typeface="Arial"/>
                <a:sym typeface="Arial"/>
              </a:rPr>
              <a:t>Chủ</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đề</a:t>
            </a:r>
            <a:r>
              <a:rPr lang="en-US" sz="4800" b="1" i="0" u="none" strike="noStrike" cap="none" dirty="0">
                <a:solidFill>
                  <a:srgbClr val="002060"/>
                </a:solidFill>
                <a:latin typeface="+mn-lt"/>
                <a:ea typeface="Arial"/>
                <a:cs typeface="Arial"/>
                <a:sym typeface="Arial"/>
              </a:rPr>
              <a:t> 4: </a:t>
            </a:r>
            <a:r>
              <a:rPr lang="en-US" sz="4800" b="1" i="0" u="none" strike="noStrike" cap="none" dirty="0" err="1">
                <a:solidFill>
                  <a:srgbClr val="002060"/>
                </a:solidFill>
                <a:latin typeface="+mn-lt"/>
                <a:ea typeface="Arial"/>
                <a:cs typeface="Arial"/>
                <a:sym typeface="Arial"/>
              </a:rPr>
              <a:t>Thực</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và</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động</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endParaRPr sz="4800" b="1" i="0" u="none" strike="noStrike" cap="none" dirty="0">
              <a:solidFill>
                <a:srgbClr val="002060"/>
              </a:solidFill>
              <a:latin typeface="+mn-lt"/>
              <a:ea typeface="Arial"/>
              <a:cs typeface="Arial"/>
              <a:sym typeface="Arial"/>
            </a:endParaRPr>
          </a:p>
        </p:txBody>
      </p:sp>
      <p:sp>
        <p:nvSpPr>
          <p:cNvPr id="85" name="Google Shape;85;p1"/>
          <p:cNvSpPr txBox="1"/>
          <p:nvPr/>
        </p:nvSpPr>
        <p:spPr>
          <a:xfrm>
            <a:off x="1038869" y="3081092"/>
            <a:ext cx="10469957"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en-US" sz="4600" b="1" i="0" u="none" strike="noStrike" cap="none" dirty="0" err="1">
                <a:solidFill>
                  <a:srgbClr val="FF0000"/>
                </a:solidFill>
                <a:latin typeface="+mn-lt"/>
                <a:ea typeface="Arial"/>
                <a:cs typeface="Arial"/>
                <a:sym typeface="Arial"/>
              </a:rPr>
              <a:t>Bài</a:t>
            </a:r>
            <a:r>
              <a:rPr lang="en-US" sz="4600" b="1" i="0" u="none" strike="noStrike" cap="none" dirty="0">
                <a:solidFill>
                  <a:srgbClr val="FF0000"/>
                </a:solidFill>
                <a:latin typeface="+mn-lt"/>
                <a:ea typeface="Arial"/>
                <a:cs typeface="Arial"/>
                <a:sym typeface="Arial"/>
              </a:rPr>
              <a:t> 12: </a:t>
            </a:r>
            <a:r>
              <a:rPr lang="vi-VN" sz="4600" b="1" i="0" u="none" strike="noStrike" cap="none" dirty="0">
                <a:solidFill>
                  <a:srgbClr val="FF0000"/>
                </a:solidFill>
                <a:latin typeface="+mn-lt"/>
                <a:ea typeface="Arial"/>
                <a:cs typeface="Arial"/>
                <a:sym typeface="Arial"/>
              </a:rPr>
              <a:t>Bảo vệ môi trường sống của thực vật và động vật</a:t>
            </a:r>
            <a:r>
              <a:rPr lang="en-US" sz="4600" b="1" dirty="0">
                <a:solidFill>
                  <a:srgbClr val="FF0000"/>
                </a:solidFill>
                <a:latin typeface="+mn-lt"/>
              </a:rPr>
              <a:t> </a:t>
            </a:r>
          </a:p>
          <a:p>
            <a:pPr marL="0" marR="0" lvl="0" indent="0" algn="ctr" rtl="0">
              <a:lnSpc>
                <a:spcPct val="120000"/>
              </a:lnSpc>
              <a:spcBef>
                <a:spcPts val="0"/>
              </a:spcBef>
              <a:spcAft>
                <a:spcPts val="0"/>
              </a:spcAft>
              <a:buClr>
                <a:srgbClr val="FF0000"/>
              </a:buClr>
              <a:buSzPct val="100000"/>
              <a:buFont typeface="Arial"/>
              <a:buNone/>
            </a:pPr>
            <a:r>
              <a:rPr lang="en-US" sz="4600" b="1" dirty="0">
                <a:solidFill>
                  <a:srgbClr val="FF0000"/>
                </a:solidFill>
                <a:latin typeface="+mn-lt"/>
              </a:rPr>
              <a:t>(</a:t>
            </a:r>
            <a:r>
              <a:rPr lang="en-US" sz="4600" b="1" dirty="0" err="1">
                <a:solidFill>
                  <a:srgbClr val="FF0000"/>
                </a:solidFill>
                <a:latin typeface="+mn-lt"/>
              </a:rPr>
              <a:t>Tiết</a:t>
            </a:r>
            <a:r>
              <a:rPr lang="en-US" sz="4600" b="1" dirty="0">
                <a:solidFill>
                  <a:srgbClr val="FF0000"/>
                </a:solidFill>
                <a:latin typeface="+mn-lt"/>
              </a:rPr>
              <a:t> 1)</a:t>
            </a:r>
            <a:endParaRPr sz="4600" dirty="0">
              <a:latin typeface="+mn-lt"/>
            </a:endParaRPr>
          </a:p>
          <a:p>
            <a:pPr marL="0" marR="0" lvl="0" indent="0" algn="ctr" rtl="0">
              <a:lnSpc>
                <a:spcPct val="120000"/>
              </a:lnSpc>
              <a:spcBef>
                <a:spcPts val="1000"/>
              </a:spcBef>
              <a:spcAft>
                <a:spcPts val="0"/>
              </a:spcAft>
              <a:buClr>
                <a:srgbClr val="FF0000"/>
              </a:buClr>
              <a:buSzPct val="100000"/>
              <a:buFont typeface="Arial"/>
              <a:buNone/>
            </a:pPr>
            <a:endParaRPr sz="4600" b="1" i="0" u="none" strike="noStrike" cap="none" dirty="0">
              <a:solidFill>
                <a:srgbClr val="FF0000"/>
              </a:solidFill>
              <a:latin typeface="+mn-lt"/>
              <a:ea typeface="Arial"/>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Arial"/>
                <a:ea typeface="Arial"/>
                <a:cs typeface="Arial"/>
                <a:sym typeface="Arial"/>
              </a:rPr>
              <a:t>TNXH 2</a:t>
            </a:r>
            <a:endParaRPr sz="3600" b="0" i="0" u="none" strike="noStrike" cap="none" dirty="0">
              <a:solidFill>
                <a:schemeClr val="lt1"/>
              </a:solidFill>
              <a:latin typeface="Arial"/>
              <a:ea typeface="Arial"/>
              <a:cs typeface="Arial"/>
              <a:sym typeface="Arial"/>
            </a:endParaRPr>
          </a:p>
        </p:txBody>
      </p:sp>
      <p:grpSp>
        <p:nvGrpSpPr>
          <p:cNvPr id="2" name="Group 1">
            <a:extLst>
              <a:ext uri="{FF2B5EF4-FFF2-40B4-BE49-F238E27FC236}">
                <a16:creationId xmlns:a16="http://schemas.microsoft.com/office/drawing/2014/main" id="{52ADDA94-B223-56B6-4E1A-7E2E038FD472}"/>
              </a:ext>
            </a:extLst>
          </p:cNvPr>
          <p:cNvGrpSpPr/>
          <p:nvPr/>
        </p:nvGrpSpPr>
        <p:grpSpPr>
          <a:xfrm>
            <a:off x="521534" y="5059831"/>
            <a:ext cx="2736543" cy="1563624"/>
            <a:chOff x="309542" y="967667"/>
            <a:chExt cx="2878585" cy="1558939"/>
          </a:xfrm>
        </p:grpSpPr>
        <p:pic>
          <p:nvPicPr>
            <p:cNvPr id="3" name="Picture 2">
              <a:hlinkClick r:id="rId4"/>
              <a:extLst>
                <a:ext uri="{FF2B5EF4-FFF2-40B4-BE49-F238E27FC236}">
                  <a16:creationId xmlns:a16="http://schemas.microsoft.com/office/drawing/2014/main" id="{11C4F17F-53EF-709A-D547-3227433CC95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BD0C91C6-5872-9D1A-4AB8-9C3DC8F332B6}"/>
                </a:ext>
              </a:extLst>
            </p:cNvPr>
            <p:cNvSpPr txBox="1"/>
            <p:nvPr/>
          </p:nvSpPr>
          <p:spPr>
            <a:xfrm>
              <a:off x="309542" y="967667"/>
              <a:ext cx="2878585" cy="369332"/>
            </a:xfrm>
            <a:prstGeom prst="rect">
              <a:avLst/>
            </a:prstGeom>
            <a:noFill/>
          </p:spPr>
          <p:txBody>
            <a:bodyPr wrap="square" rtlCol="0">
              <a:spAutoFit/>
            </a:bodyPr>
            <a:lstStyle/>
            <a:p>
              <a:r>
                <a:rPr lang="en-US" sz="1800" b="1">
                  <a:solidFill>
                    <a:srgbClr val="002060"/>
                  </a:solidFill>
                  <a:latin typeface="UTM Avo" panose="02040603050506020204" pitchFamily="18" charset="0"/>
                </a:rPr>
                <a:t>Ấn để đến trang sách</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15"/>
        <p:cNvGrpSpPr/>
        <p:nvPr/>
      </p:nvGrpSpPr>
      <p:grpSpPr>
        <a:xfrm>
          <a:off x="0" y="0"/>
          <a:ext cx="0" cy="0"/>
          <a:chOff x="0" y="0"/>
          <a:chExt cx="0" cy="0"/>
        </a:xfrm>
      </p:grpSpPr>
      <p:sp>
        <p:nvSpPr>
          <p:cNvPr id="3" name="Rectangle 2"/>
          <p:cNvSpPr/>
          <p:nvPr/>
        </p:nvSpPr>
        <p:spPr>
          <a:xfrm>
            <a:off x="5661061" y="1995581"/>
            <a:ext cx="5020639" cy="3347840"/>
          </a:xfrm>
          <a:prstGeom prst="rect">
            <a:avLst/>
          </a:prstGeom>
        </p:spPr>
        <p:txBody>
          <a:bodyPr wrap="square">
            <a:spAutoFit/>
          </a:bodyPr>
          <a:lstStyle/>
          <a:p>
            <a:pPr algn="just">
              <a:lnSpc>
                <a:spcPct val="150000"/>
              </a:lnSpc>
            </a:pPr>
            <a:r>
              <a:rPr lang="en-US" sz="2400" b="1" i="1" dirty="0">
                <a:latin typeface="+mn-lt"/>
              </a:rPr>
              <a:t>Q</a:t>
            </a:r>
            <a:r>
              <a:rPr lang="vi-VN" sz="2400" b="1" i="1" dirty="0">
                <a:latin typeface="+mn-lt"/>
              </a:rPr>
              <a:t>uan sát hình SGK trang 68 và trả lời câu hỏi: </a:t>
            </a:r>
          </a:p>
          <a:p>
            <a:pPr marL="380990" indent="-380990" algn="just">
              <a:lnSpc>
                <a:spcPct val="150000"/>
              </a:lnSpc>
              <a:buFont typeface="Wingdings" panose="05000000000000000000" pitchFamily="2" charset="2"/>
              <a:buChar char="Ø"/>
            </a:pPr>
            <a:r>
              <a:rPr lang="vi-VN" sz="2400" dirty="0">
                <a:latin typeface="+mn-lt"/>
              </a:rPr>
              <a:t>Những con cá trong hồ còn sống hay đã chết?</a:t>
            </a:r>
          </a:p>
          <a:p>
            <a:pPr marL="380990" indent="-380990" algn="just">
              <a:lnSpc>
                <a:spcPct val="150000"/>
              </a:lnSpc>
              <a:buFont typeface="Wingdings" panose="05000000000000000000" pitchFamily="2" charset="2"/>
              <a:buChar char="Ø"/>
            </a:pPr>
            <a:r>
              <a:rPr lang="vi-VN" sz="2400" dirty="0">
                <a:latin typeface="+mn-lt"/>
              </a:rPr>
              <a:t>Hãy đoán xem vì sao cá bị chết nhiều như vậy?</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5821" y="1451992"/>
            <a:ext cx="589037" cy="92563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1993" y="5387999"/>
            <a:ext cx="1214348" cy="114510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1955" y="4981311"/>
            <a:ext cx="1157556" cy="1722355"/>
          </a:xfrm>
          <a:prstGeom prst="rect">
            <a:avLst/>
          </a:prstGeom>
        </p:spPr>
      </p:pic>
      <p:pic>
        <p:nvPicPr>
          <p:cNvPr id="6" name="Picture 5">
            <a:extLst>
              <a:ext uri="{FF2B5EF4-FFF2-40B4-BE49-F238E27FC236}">
                <a16:creationId xmlns:a16="http://schemas.microsoft.com/office/drawing/2014/main" id="{0094DB9B-1564-A157-1052-776398EF74F6}"/>
              </a:ext>
            </a:extLst>
          </p:cNvPr>
          <p:cNvPicPr>
            <a:picLocks noChangeAspect="1"/>
          </p:cNvPicPr>
          <p:nvPr/>
        </p:nvPicPr>
        <p:blipFill>
          <a:blip r:embed="rId7"/>
          <a:stretch>
            <a:fillRect/>
          </a:stretch>
        </p:blipFill>
        <p:spPr>
          <a:xfrm>
            <a:off x="1181111" y="2264277"/>
            <a:ext cx="4479950" cy="3398774"/>
          </a:xfrm>
          <a:prstGeom prst="rect">
            <a:avLst/>
          </a:prstGeom>
        </p:spPr>
      </p:pic>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par>
                                <p:cTn id="16" presetID="18" presetClass="entr" presetSubtype="6"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strips(downRight)">
                                      <p:cBhvr>
                                        <p:cTn id="18" dur="500"/>
                                        <p:tgtEl>
                                          <p:spTgt spid="3">
                                            <p:txEl>
                                              <p:pRg st="1" end="1"/>
                                            </p:txEl>
                                          </p:spTgt>
                                        </p:tgtEl>
                                      </p:cBhvr>
                                    </p:animEffect>
                                  </p:childTnLst>
                                </p:cTn>
                              </p:par>
                              <p:par>
                                <p:cTn id="19" presetID="18" presetClass="entr" presetSubtype="6"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strips(downRight)">
                                      <p:cBhvr>
                                        <p:cTn id="21" dur="500"/>
                                        <p:tgtEl>
                                          <p:spTgt spid="3">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21"/>
        <p:cNvGrpSpPr/>
        <p:nvPr/>
      </p:nvGrpSpPr>
      <p:grpSpPr>
        <a:xfrm>
          <a:off x="0" y="0"/>
          <a:ext cx="0" cy="0"/>
          <a:chOff x="0" y="0"/>
          <a:chExt cx="0" cy="0"/>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982493" y="1868754"/>
            <a:ext cx="7039459" cy="3942421"/>
          </a:xfrm>
          <a:prstGeom prst="rect">
            <a:avLst/>
          </a:prstGeom>
          <a:ln>
            <a:noFill/>
          </a:ln>
          <a:effectLst>
            <a:outerShdw blurRad="190500" algn="tl" rotWithShape="0">
              <a:srgbClr val="000000">
                <a:alpha val="70000"/>
              </a:srgbClr>
            </a:outerShdw>
          </a:effectLst>
        </p:spPr>
      </p:pic>
      <p:sp>
        <p:nvSpPr>
          <p:cNvPr id="15" name="TextBox 14"/>
          <p:cNvSpPr txBox="1"/>
          <p:nvPr/>
        </p:nvSpPr>
        <p:spPr>
          <a:xfrm rot="179170">
            <a:off x="3322398" y="2489521"/>
            <a:ext cx="6342580" cy="2217082"/>
          </a:xfrm>
          <a:prstGeom prst="rect">
            <a:avLst/>
          </a:prstGeom>
          <a:noFill/>
        </p:spPr>
        <p:txBody>
          <a:bodyPr wrap="square" rtlCol="0">
            <a:spAutoFit/>
          </a:bodyPr>
          <a:lstStyle/>
          <a:p>
            <a:pPr algn="ctr">
              <a:lnSpc>
                <a:spcPct val="150000"/>
              </a:lnSpc>
            </a:pPr>
            <a:r>
              <a:rPr lang="en-US" sz="3200" b="1" dirty="0" err="1">
                <a:latin typeface="+mn-lt"/>
              </a:rPr>
              <a:t>Hoạt</a:t>
            </a:r>
            <a:r>
              <a:rPr lang="en-US" sz="3200" b="1" dirty="0">
                <a:latin typeface="+mn-lt"/>
              </a:rPr>
              <a:t> </a:t>
            </a:r>
            <a:r>
              <a:rPr lang="en-US" sz="3200" b="1" dirty="0" err="1">
                <a:latin typeface="+mn-lt"/>
              </a:rPr>
              <a:t>động</a:t>
            </a:r>
            <a:r>
              <a:rPr lang="en-US" sz="3200" b="1" dirty="0">
                <a:latin typeface="+mn-lt"/>
              </a:rPr>
              <a:t> 1: </a:t>
            </a:r>
            <a:r>
              <a:rPr lang="en-US" sz="3200" b="1" dirty="0" err="1">
                <a:latin typeface="+mn-lt"/>
              </a:rPr>
              <a:t>Tìm</a:t>
            </a:r>
            <a:r>
              <a:rPr lang="en-US" sz="3200" b="1" dirty="0">
                <a:latin typeface="+mn-lt"/>
              </a:rPr>
              <a:t> </a:t>
            </a:r>
            <a:r>
              <a:rPr lang="en-US" sz="3200" b="1" dirty="0" err="1">
                <a:latin typeface="+mn-lt"/>
              </a:rPr>
              <a:t>hiểu</a:t>
            </a:r>
            <a:r>
              <a:rPr lang="en-US" sz="3200" b="1" dirty="0">
                <a:latin typeface="+mn-lt"/>
              </a:rPr>
              <a:t> </a:t>
            </a:r>
            <a:r>
              <a:rPr lang="en-US" sz="3200" b="1" dirty="0" err="1">
                <a:latin typeface="+mn-lt"/>
              </a:rPr>
              <a:t>một</a:t>
            </a:r>
            <a:r>
              <a:rPr lang="en-US" sz="3200" b="1" dirty="0">
                <a:latin typeface="+mn-lt"/>
              </a:rPr>
              <a:t> </a:t>
            </a:r>
            <a:r>
              <a:rPr lang="en-US" sz="3200" b="1" dirty="0" err="1">
                <a:latin typeface="+mn-lt"/>
              </a:rPr>
              <a:t>số</a:t>
            </a:r>
            <a:r>
              <a:rPr lang="en-US" sz="3200" b="1" dirty="0">
                <a:latin typeface="+mn-lt"/>
              </a:rPr>
              <a:t> </a:t>
            </a:r>
            <a:r>
              <a:rPr lang="en-US" sz="3200" b="1" dirty="0" err="1">
                <a:latin typeface="+mn-lt"/>
              </a:rPr>
              <a:t>hoạt</a:t>
            </a:r>
            <a:r>
              <a:rPr lang="en-US" sz="3200" b="1" dirty="0">
                <a:latin typeface="+mn-lt"/>
              </a:rPr>
              <a:t> </a:t>
            </a:r>
            <a:r>
              <a:rPr lang="en-US" sz="3200" b="1" dirty="0" err="1">
                <a:latin typeface="+mn-lt"/>
              </a:rPr>
              <a:t>động</a:t>
            </a:r>
            <a:r>
              <a:rPr lang="en-US" sz="3200" b="1" dirty="0">
                <a:latin typeface="+mn-lt"/>
              </a:rPr>
              <a:t> </a:t>
            </a:r>
            <a:r>
              <a:rPr lang="en-US" sz="3200" b="1" dirty="0" err="1">
                <a:latin typeface="+mn-lt"/>
              </a:rPr>
              <a:t>của</a:t>
            </a:r>
            <a:r>
              <a:rPr lang="en-US" sz="3200" b="1" dirty="0">
                <a:latin typeface="+mn-lt"/>
              </a:rPr>
              <a:t> con </a:t>
            </a:r>
            <a:r>
              <a:rPr lang="en-US" sz="3200" b="1" dirty="0" err="1">
                <a:latin typeface="+mn-lt"/>
              </a:rPr>
              <a:t>người</a:t>
            </a:r>
            <a:r>
              <a:rPr lang="en-US" sz="3200" b="1" dirty="0">
                <a:latin typeface="+mn-lt"/>
              </a:rPr>
              <a:t> </a:t>
            </a:r>
            <a:r>
              <a:rPr lang="en-US" sz="3200" b="1" dirty="0" err="1">
                <a:latin typeface="+mn-lt"/>
              </a:rPr>
              <a:t>làm</a:t>
            </a:r>
            <a:r>
              <a:rPr lang="en-US" sz="3200" b="1" dirty="0">
                <a:latin typeface="+mn-lt"/>
              </a:rPr>
              <a:t> </a:t>
            </a:r>
            <a:r>
              <a:rPr lang="en-US" sz="3200" b="1" dirty="0" err="1">
                <a:latin typeface="+mn-lt"/>
              </a:rPr>
              <a:t>thay</a:t>
            </a:r>
            <a:r>
              <a:rPr lang="en-US" sz="3200" b="1" dirty="0">
                <a:latin typeface="+mn-lt"/>
              </a:rPr>
              <a:t> </a:t>
            </a:r>
            <a:r>
              <a:rPr lang="en-US" sz="3200" b="1" dirty="0" err="1">
                <a:latin typeface="+mn-lt"/>
              </a:rPr>
              <a:t>đổi</a:t>
            </a:r>
            <a:r>
              <a:rPr lang="en-US" sz="3200" b="1" dirty="0">
                <a:latin typeface="+mn-lt"/>
              </a:rPr>
              <a:t> </a:t>
            </a:r>
            <a:r>
              <a:rPr lang="en-US" sz="3200" b="1" dirty="0" err="1">
                <a:latin typeface="+mn-lt"/>
              </a:rPr>
              <a:t>môi</a:t>
            </a:r>
            <a:r>
              <a:rPr lang="en-US" sz="3200" b="1" dirty="0">
                <a:latin typeface="+mn-lt"/>
              </a:rPr>
              <a:t> </a:t>
            </a:r>
            <a:r>
              <a:rPr lang="en-US" sz="3200" b="1" dirty="0" err="1">
                <a:latin typeface="+mn-lt"/>
              </a:rPr>
              <a:t>trường</a:t>
            </a:r>
            <a:r>
              <a:rPr lang="en-US" sz="3200" b="1" dirty="0">
                <a:latin typeface="+mn-lt"/>
              </a:rPr>
              <a:t> </a:t>
            </a:r>
            <a:r>
              <a:rPr lang="en-US" sz="3200" b="1" dirty="0" err="1">
                <a:latin typeface="+mn-lt"/>
              </a:rPr>
              <a:t>sống</a:t>
            </a:r>
            <a:endParaRPr lang="en-US" sz="3200" b="1" dirty="0">
              <a:latin typeface="+mn-lt"/>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148" y="3839965"/>
            <a:ext cx="3511193" cy="3511193"/>
          </a:xfrm>
          <a:prstGeom prst="rect">
            <a:avLst/>
          </a:prstGeom>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par>
                                <p:cTn id="15" presetID="9"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57"/>
        <p:cNvGrpSpPr/>
        <p:nvPr/>
      </p:nvGrpSpPr>
      <p:grpSpPr>
        <a:xfrm>
          <a:off x="0" y="0"/>
          <a:ext cx="0" cy="0"/>
          <a:chOff x="0" y="0"/>
          <a:chExt cx="0" cy="0"/>
        </a:xfrm>
      </p:grpSpPr>
      <p:grpSp>
        <p:nvGrpSpPr>
          <p:cNvPr id="2154" name="Google Shape;2154;p37"/>
          <p:cNvGrpSpPr/>
          <p:nvPr/>
        </p:nvGrpSpPr>
        <p:grpSpPr>
          <a:xfrm>
            <a:off x="8944005" y="4388205"/>
            <a:ext cx="2225767" cy="2588567"/>
            <a:chOff x="5298125" y="2598407"/>
            <a:chExt cx="1724510" cy="2005604"/>
          </a:xfrm>
        </p:grpSpPr>
        <p:sp>
          <p:nvSpPr>
            <p:cNvPr id="2155" name="Google Shape;2155;p37"/>
            <p:cNvSpPr/>
            <p:nvPr/>
          </p:nvSpPr>
          <p:spPr>
            <a:xfrm>
              <a:off x="5298125" y="4059336"/>
              <a:ext cx="1703107" cy="544675"/>
            </a:xfrm>
            <a:custGeom>
              <a:avLst/>
              <a:gdLst/>
              <a:ahLst/>
              <a:cxnLst/>
              <a:rect l="l" t="t" r="r" b="b"/>
              <a:pathLst>
                <a:path w="61830" h="19774" extrusionOk="0">
                  <a:moveTo>
                    <a:pt x="32603" y="0"/>
                  </a:moveTo>
                  <a:cubicBezTo>
                    <a:pt x="32029" y="0"/>
                    <a:pt x="31454" y="10"/>
                    <a:pt x="30877" y="29"/>
                  </a:cubicBezTo>
                  <a:cubicBezTo>
                    <a:pt x="25213" y="180"/>
                    <a:pt x="19674" y="1458"/>
                    <a:pt x="14161" y="2736"/>
                  </a:cubicBezTo>
                  <a:cubicBezTo>
                    <a:pt x="11729" y="3312"/>
                    <a:pt x="9123" y="3588"/>
                    <a:pt x="6993" y="4866"/>
                  </a:cubicBezTo>
                  <a:cubicBezTo>
                    <a:pt x="4887" y="6145"/>
                    <a:pt x="2682" y="7673"/>
                    <a:pt x="827" y="9328"/>
                  </a:cubicBezTo>
                  <a:cubicBezTo>
                    <a:pt x="426" y="9704"/>
                    <a:pt x="0" y="10305"/>
                    <a:pt x="326" y="10731"/>
                  </a:cubicBezTo>
                  <a:cubicBezTo>
                    <a:pt x="501" y="11007"/>
                    <a:pt x="852" y="11057"/>
                    <a:pt x="1153" y="11082"/>
                  </a:cubicBezTo>
                  <a:cubicBezTo>
                    <a:pt x="3276" y="11328"/>
                    <a:pt x="5423" y="11450"/>
                    <a:pt x="7561" y="11450"/>
                  </a:cubicBezTo>
                  <a:cubicBezTo>
                    <a:pt x="8477" y="11450"/>
                    <a:pt x="9391" y="11428"/>
                    <a:pt x="10301" y="11383"/>
                  </a:cubicBezTo>
                  <a:cubicBezTo>
                    <a:pt x="10386" y="11379"/>
                    <a:pt x="10474" y="11376"/>
                    <a:pt x="10564" y="11376"/>
                  </a:cubicBezTo>
                  <a:cubicBezTo>
                    <a:pt x="11052" y="11376"/>
                    <a:pt x="11575" y="11456"/>
                    <a:pt x="11830" y="11859"/>
                  </a:cubicBezTo>
                  <a:cubicBezTo>
                    <a:pt x="12005" y="12135"/>
                    <a:pt x="11980" y="12485"/>
                    <a:pt x="11955" y="12811"/>
                  </a:cubicBezTo>
                  <a:cubicBezTo>
                    <a:pt x="11830" y="14215"/>
                    <a:pt x="11729" y="15593"/>
                    <a:pt x="11604" y="16997"/>
                  </a:cubicBezTo>
                  <a:cubicBezTo>
                    <a:pt x="11579" y="17398"/>
                    <a:pt x="11554" y="17799"/>
                    <a:pt x="11679" y="18175"/>
                  </a:cubicBezTo>
                  <a:cubicBezTo>
                    <a:pt x="11880" y="18651"/>
                    <a:pt x="12306" y="18977"/>
                    <a:pt x="12732" y="19202"/>
                  </a:cubicBezTo>
                  <a:cubicBezTo>
                    <a:pt x="13516" y="19605"/>
                    <a:pt x="14374" y="19773"/>
                    <a:pt x="15247" y="19773"/>
                  </a:cubicBezTo>
                  <a:cubicBezTo>
                    <a:pt x="16329" y="19773"/>
                    <a:pt x="17434" y="19515"/>
                    <a:pt x="18446" y="19127"/>
                  </a:cubicBezTo>
                  <a:cubicBezTo>
                    <a:pt x="20276" y="18425"/>
                    <a:pt x="21930" y="17323"/>
                    <a:pt x="23735" y="16521"/>
                  </a:cubicBezTo>
                  <a:cubicBezTo>
                    <a:pt x="26466" y="15317"/>
                    <a:pt x="29364" y="14889"/>
                    <a:pt x="32330" y="14889"/>
                  </a:cubicBezTo>
                  <a:cubicBezTo>
                    <a:pt x="36712" y="14889"/>
                    <a:pt x="41240" y="15823"/>
                    <a:pt x="45589" y="16571"/>
                  </a:cubicBezTo>
                  <a:cubicBezTo>
                    <a:pt x="46583" y="16750"/>
                    <a:pt x="47616" y="16907"/>
                    <a:pt x="48625" y="16907"/>
                  </a:cubicBezTo>
                  <a:cubicBezTo>
                    <a:pt x="49727" y="16907"/>
                    <a:pt x="50799" y="16720"/>
                    <a:pt x="51755" y="16170"/>
                  </a:cubicBezTo>
                  <a:cubicBezTo>
                    <a:pt x="53584" y="15117"/>
                    <a:pt x="54361" y="12135"/>
                    <a:pt x="52632" y="10907"/>
                  </a:cubicBezTo>
                  <a:cubicBezTo>
                    <a:pt x="55514" y="10831"/>
                    <a:pt x="58497" y="10706"/>
                    <a:pt x="61028" y="9378"/>
                  </a:cubicBezTo>
                  <a:cubicBezTo>
                    <a:pt x="61404" y="9177"/>
                    <a:pt x="61830" y="8826"/>
                    <a:pt x="61780" y="8400"/>
                  </a:cubicBezTo>
                  <a:cubicBezTo>
                    <a:pt x="61730" y="8125"/>
                    <a:pt x="61504" y="7924"/>
                    <a:pt x="61279" y="7749"/>
                  </a:cubicBezTo>
                  <a:cubicBezTo>
                    <a:pt x="57519" y="4816"/>
                    <a:pt x="52507" y="3287"/>
                    <a:pt x="47995" y="2059"/>
                  </a:cubicBezTo>
                  <a:cubicBezTo>
                    <a:pt x="44537" y="1107"/>
                    <a:pt x="41028" y="505"/>
                    <a:pt x="37469" y="205"/>
                  </a:cubicBezTo>
                  <a:cubicBezTo>
                    <a:pt x="35840" y="75"/>
                    <a:pt x="34225" y="0"/>
                    <a:pt x="32603" y="0"/>
                  </a:cubicBezTo>
                  <a:close/>
                </a:path>
              </a:pathLst>
            </a:custGeom>
            <a:solidFill>
              <a:srgbClr val="663D02"/>
            </a:solidFill>
            <a:ln>
              <a:noFill/>
            </a:ln>
          </p:spPr>
          <p:txBody>
            <a:bodyPr spcFirstLastPara="1" wrap="square" lIns="121900" tIns="121900" rIns="121900" bIns="121900" anchor="ctr" anchorCtr="0">
              <a:noAutofit/>
            </a:bodyPr>
            <a:lstStyle/>
            <a:p>
              <a:endParaRPr sz="1867"/>
            </a:p>
          </p:txBody>
        </p:sp>
        <p:sp>
          <p:nvSpPr>
            <p:cNvPr id="2156" name="Google Shape;2156;p37"/>
            <p:cNvSpPr/>
            <p:nvPr/>
          </p:nvSpPr>
          <p:spPr>
            <a:xfrm>
              <a:off x="5311925" y="3586095"/>
              <a:ext cx="1710710" cy="959365"/>
            </a:xfrm>
            <a:custGeom>
              <a:avLst/>
              <a:gdLst/>
              <a:ahLst/>
              <a:cxnLst/>
              <a:rect l="l" t="t" r="r" b="b"/>
              <a:pathLst>
                <a:path w="62106" h="34829" extrusionOk="0">
                  <a:moveTo>
                    <a:pt x="30750" y="1"/>
                  </a:moveTo>
                  <a:cubicBezTo>
                    <a:pt x="24785" y="1"/>
                    <a:pt x="18794" y="793"/>
                    <a:pt x="12858" y="2148"/>
                  </a:cubicBezTo>
                  <a:cubicBezTo>
                    <a:pt x="11805" y="2398"/>
                    <a:pt x="10401" y="2273"/>
                    <a:pt x="9424" y="2574"/>
                  </a:cubicBezTo>
                  <a:cubicBezTo>
                    <a:pt x="6993" y="3351"/>
                    <a:pt x="7770" y="6057"/>
                    <a:pt x="8045" y="8037"/>
                  </a:cubicBezTo>
                  <a:cubicBezTo>
                    <a:pt x="8421" y="10769"/>
                    <a:pt x="7569" y="13852"/>
                    <a:pt x="7043" y="16534"/>
                  </a:cubicBezTo>
                  <a:cubicBezTo>
                    <a:pt x="6817" y="17611"/>
                    <a:pt x="6567" y="18739"/>
                    <a:pt x="6015" y="19717"/>
                  </a:cubicBezTo>
                  <a:cubicBezTo>
                    <a:pt x="5439" y="20744"/>
                    <a:pt x="4537" y="21546"/>
                    <a:pt x="3685" y="22373"/>
                  </a:cubicBezTo>
                  <a:cubicBezTo>
                    <a:pt x="2557" y="23451"/>
                    <a:pt x="1479" y="24604"/>
                    <a:pt x="476" y="25807"/>
                  </a:cubicBezTo>
                  <a:cubicBezTo>
                    <a:pt x="276" y="26032"/>
                    <a:pt x="75" y="26283"/>
                    <a:pt x="50" y="26584"/>
                  </a:cubicBezTo>
                  <a:cubicBezTo>
                    <a:pt x="0" y="27336"/>
                    <a:pt x="953" y="27687"/>
                    <a:pt x="1680" y="27737"/>
                  </a:cubicBezTo>
                  <a:cubicBezTo>
                    <a:pt x="1871" y="27746"/>
                    <a:pt x="2061" y="27751"/>
                    <a:pt x="2251" y="27751"/>
                  </a:cubicBezTo>
                  <a:cubicBezTo>
                    <a:pt x="5076" y="27751"/>
                    <a:pt x="7779" y="26756"/>
                    <a:pt x="10527" y="26333"/>
                  </a:cubicBezTo>
                  <a:cubicBezTo>
                    <a:pt x="11197" y="26232"/>
                    <a:pt x="11963" y="26054"/>
                    <a:pt x="12634" y="26054"/>
                  </a:cubicBezTo>
                  <a:cubicBezTo>
                    <a:pt x="13294" y="26054"/>
                    <a:pt x="13863" y="26226"/>
                    <a:pt x="14161" y="26809"/>
                  </a:cubicBezTo>
                  <a:cubicBezTo>
                    <a:pt x="14787" y="27937"/>
                    <a:pt x="13910" y="30644"/>
                    <a:pt x="13534" y="31747"/>
                  </a:cubicBezTo>
                  <a:cubicBezTo>
                    <a:pt x="13309" y="32348"/>
                    <a:pt x="13058" y="33050"/>
                    <a:pt x="13359" y="33601"/>
                  </a:cubicBezTo>
                  <a:cubicBezTo>
                    <a:pt x="13534" y="33902"/>
                    <a:pt x="13835" y="34103"/>
                    <a:pt x="14136" y="34253"/>
                  </a:cubicBezTo>
                  <a:cubicBezTo>
                    <a:pt x="14933" y="34659"/>
                    <a:pt x="15780" y="34829"/>
                    <a:pt x="16645" y="34829"/>
                  </a:cubicBezTo>
                  <a:cubicBezTo>
                    <a:pt x="18608" y="34829"/>
                    <a:pt x="20665" y="33957"/>
                    <a:pt x="22457" y="33000"/>
                  </a:cubicBezTo>
                  <a:cubicBezTo>
                    <a:pt x="25401" y="31451"/>
                    <a:pt x="28148" y="30457"/>
                    <a:pt x="31115" y="30457"/>
                  </a:cubicBezTo>
                  <a:cubicBezTo>
                    <a:pt x="32518" y="30457"/>
                    <a:pt x="33970" y="30679"/>
                    <a:pt x="35514" y="31170"/>
                  </a:cubicBezTo>
                  <a:cubicBezTo>
                    <a:pt x="37820" y="31897"/>
                    <a:pt x="40176" y="32474"/>
                    <a:pt x="42557" y="32875"/>
                  </a:cubicBezTo>
                  <a:cubicBezTo>
                    <a:pt x="43788" y="33084"/>
                    <a:pt x="45054" y="33251"/>
                    <a:pt x="46304" y="33251"/>
                  </a:cubicBezTo>
                  <a:cubicBezTo>
                    <a:pt x="47600" y="33251"/>
                    <a:pt x="48877" y="33071"/>
                    <a:pt x="50076" y="32574"/>
                  </a:cubicBezTo>
                  <a:cubicBezTo>
                    <a:pt x="50803" y="32273"/>
                    <a:pt x="51580" y="31646"/>
                    <a:pt x="51404" y="30869"/>
                  </a:cubicBezTo>
                  <a:cubicBezTo>
                    <a:pt x="51304" y="30519"/>
                    <a:pt x="51028" y="30243"/>
                    <a:pt x="50727" y="30042"/>
                  </a:cubicBezTo>
                  <a:cubicBezTo>
                    <a:pt x="49625" y="29240"/>
                    <a:pt x="48221" y="28965"/>
                    <a:pt x="46918" y="28514"/>
                  </a:cubicBezTo>
                  <a:cubicBezTo>
                    <a:pt x="45615" y="28062"/>
                    <a:pt x="44286" y="27311"/>
                    <a:pt x="43810" y="26032"/>
                  </a:cubicBezTo>
                  <a:cubicBezTo>
                    <a:pt x="43774" y="25937"/>
                    <a:pt x="43973" y="25899"/>
                    <a:pt x="44300" y="25899"/>
                  </a:cubicBezTo>
                  <a:cubicBezTo>
                    <a:pt x="45341" y="25899"/>
                    <a:pt x="47680" y="26276"/>
                    <a:pt x="47870" y="26333"/>
                  </a:cubicBezTo>
                  <a:cubicBezTo>
                    <a:pt x="49274" y="26709"/>
                    <a:pt x="50677" y="26885"/>
                    <a:pt x="52081" y="27160"/>
                  </a:cubicBezTo>
                  <a:cubicBezTo>
                    <a:pt x="53256" y="27389"/>
                    <a:pt x="54494" y="27539"/>
                    <a:pt x="55730" y="27539"/>
                  </a:cubicBezTo>
                  <a:cubicBezTo>
                    <a:pt x="57604" y="27539"/>
                    <a:pt x="59472" y="27194"/>
                    <a:pt x="61103" y="26258"/>
                  </a:cubicBezTo>
                  <a:cubicBezTo>
                    <a:pt x="61504" y="26032"/>
                    <a:pt x="61905" y="25732"/>
                    <a:pt x="61981" y="25306"/>
                  </a:cubicBezTo>
                  <a:cubicBezTo>
                    <a:pt x="62106" y="24529"/>
                    <a:pt x="61254" y="24002"/>
                    <a:pt x="60552" y="23702"/>
                  </a:cubicBezTo>
                  <a:cubicBezTo>
                    <a:pt x="58873" y="22975"/>
                    <a:pt x="57294" y="22072"/>
                    <a:pt x="55815" y="21045"/>
                  </a:cubicBezTo>
                  <a:cubicBezTo>
                    <a:pt x="54712" y="20268"/>
                    <a:pt x="53635" y="19391"/>
                    <a:pt x="53033" y="18188"/>
                  </a:cubicBezTo>
                  <a:cubicBezTo>
                    <a:pt x="52482" y="17085"/>
                    <a:pt x="52407" y="15807"/>
                    <a:pt x="52306" y="14579"/>
                  </a:cubicBezTo>
                  <a:lnTo>
                    <a:pt x="51805" y="6534"/>
                  </a:lnTo>
                  <a:cubicBezTo>
                    <a:pt x="51755" y="5907"/>
                    <a:pt x="51705" y="5280"/>
                    <a:pt x="51479" y="4704"/>
                  </a:cubicBezTo>
                  <a:cubicBezTo>
                    <a:pt x="51078" y="3802"/>
                    <a:pt x="50001" y="3100"/>
                    <a:pt x="49098" y="2799"/>
                  </a:cubicBezTo>
                  <a:cubicBezTo>
                    <a:pt x="43069" y="849"/>
                    <a:pt x="36924" y="1"/>
                    <a:pt x="30750" y="1"/>
                  </a:cubicBezTo>
                  <a:close/>
                </a:path>
              </a:pathLst>
            </a:custGeom>
            <a:solidFill>
              <a:srgbClr val="CB8858"/>
            </a:solidFill>
            <a:ln>
              <a:noFill/>
            </a:ln>
          </p:spPr>
          <p:txBody>
            <a:bodyPr spcFirstLastPara="1" wrap="square" lIns="121900" tIns="121900" rIns="121900" bIns="121900" anchor="ctr" anchorCtr="0">
              <a:noAutofit/>
            </a:bodyPr>
            <a:lstStyle/>
            <a:p>
              <a:endParaRPr sz="1867"/>
            </a:p>
          </p:txBody>
        </p:sp>
        <p:sp>
          <p:nvSpPr>
            <p:cNvPr id="2157" name="Google Shape;2157;p37"/>
            <p:cNvSpPr/>
            <p:nvPr/>
          </p:nvSpPr>
          <p:spPr>
            <a:xfrm>
              <a:off x="5529388" y="3570671"/>
              <a:ext cx="1221951" cy="278260"/>
            </a:xfrm>
            <a:custGeom>
              <a:avLst/>
              <a:gdLst/>
              <a:ahLst/>
              <a:cxnLst/>
              <a:rect l="l" t="t" r="r" b="b"/>
              <a:pathLst>
                <a:path w="44362" h="10102" extrusionOk="0">
                  <a:moveTo>
                    <a:pt x="24717" y="1"/>
                  </a:moveTo>
                  <a:cubicBezTo>
                    <a:pt x="22046" y="1"/>
                    <a:pt x="19374" y="162"/>
                    <a:pt x="16717" y="402"/>
                  </a:cubicBezTo>
                  <a:cubicBezTo>
                    <a:pt x="11504" y="853"/>
                    <a:pt x="6642" y="1354"/>
                    <a:pt x="1654" y="3159"/>
                  </a:cubicBezTo>
                  <a:cubicBezTo>
                    <a:pt x="902" y="3459"/>
                    <a:pt x="0" y="4111"/>
                    <a:pt x="326" y="4838"/>
                  </a:cubicBezTo>
                  <a:cubicBezTo>
                    <a:pt x="476" y="5214"/>
                    <a:pt x="902" y="5389"/>
                    <a:pt x="1278" y="5515"/>
                  </a:cubicBezTo>
                  <a:cubicBezTo>
                    <a:pt x="5539" y="6893"/>
                    <a:pt x="10251" y="6367"/>
                    <a:pt x="14486" y="7845"/>
                  </a:cubicBezTo>
                  <a:cubicBezTo>
                    <a:pt x="16842" y="8647"/>
                    <a:pt x="19073" y="10101"/>
                    <a:pt x="21579" y="10101"/>
                  </a:cubicBezTo>
                  <a:cubicBezTo>
                    <a:pt x="21606" y="10101"/>
                    <a:pt x="21632" y="10102"/>
                    <a:pt x="21659" y="10102"/>
                  </a:cubicBezTo>
                  <a:cubicBezTo>
                    <a:pt x="23634" y="10102"/>
                    <a:pt x="25489" y="9190"/>
                    <a:pt x="27344" y="8547"/>
                  </a:cubicBezTo>
                  <a:cubicBezTo>
                    <a:pt x="31930" y="6968"/>
                    <a:pt x="36893" y="6993"/>
                    <a:pt x="41604" y="5941"/>
                  </a:cubicBezTo>
                  <a:cubicBezTo>
                    <a:pt x="42306" y="5790"/>
                    <a:pt x="43083" y="5565"/>
                    <a:pt x="43434" y="4938"/>
                  </a:cubicBezTo>
                  <a:cubicBezTo>
                    <a:pt x="44361" y="3309"/>
                    <a:pt x="38622" y="1780"/>
                    <a:pt x="34537" y="953"/>
                  </a:cubicBezTo>
                  <a:cubicBezTo>
                    <a:pt x="32832" y="627"/>
                    <a:pt x="31404" y="402"/>
                    <a:pt x="30903" y="327"/>
                  </a:cubicBezTo>
                  <a:cubicBezTo>
                    <a:pt x="28847" y="97"/>
                    <a:pt x="26783" y="1"/>
                    <a:pt x="24717"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58" name="Google Shape;2158;p37"/>
            <p:cNvSpPr/>
            <p:nvPr/>
          </p:nvSpPr>
          <p:spPr>
            <a:xfrm>
              <a:off x="5630173" y="3819782"/>
              <a:ext cx="78035" cy="102991"/>
            </a:xfrm>
            <a:custGeom>
              <a:avLst/>
              <a:gdLst/>
              <a:ahLst/>
              <a:cxnLst/>
              <a:rect l="l" t="t" r="r" b="b"/>
              <a:pathLst>
                <a:path w="2833" h="3739" extrusionOk="0">
                  <a:moveTo>
                    <a:pt x="855" y="1"/>
                  </a:moveTo>
                  <a:cubicBezTo>
                    <a:pt x="797" y="1"/>
                    <a:pt x="742" y="26"/>
                    <a:pt x="702" y="80"/>
                  </a:cubicBezTo>
                  <a:cubicBezTo>
                    <a:pt x="176" y="806"/>
                    <a:pt x="101" y="1759"/>
                    <a:pt x="75" y="2511"/>
                  </a:cubicBezTo>
                  <a:cubicBezTo>
                    <a:pt x="50" y="2736"/>
                    <a:pt x="0" y="3438"/>
                    <a:pt x="502" y="3664"/>
                  </a:cubicBezTo>
                  <a:cubicBezTo>
                    <a:pt x="602" y="3714"/>
                    <a:pt x="702" y="3739"/>
                    <a:pt x="802" y="3739"/>
                  </a:cubicBezTo>
                  <a:cubicBezTo>
                    <a:pt x="1053" y="3739"/>
                    <a:pt x="1354" y="3588"/>
                    <a:pt x="1629" y="3313"/>
                  </a:cubicBezTo>
                  <a:cubicBezTo>
                    <a:pt x="2131" y="2786"/>
                    <a:pt x="2532" y="2185"/>
                    <a:pt x="2807" y="1508"/>
                  </a:cubicBezTo>
                  <a:cubicBezTo>
                    <a:pt x="2832" y="1408"/>
                    <a:pt x="2782" y="1283"/>
                    <a:pt x="2682" y="1232"/>
                  </a:cubicBezTo>
                  <a:cubicBezTo>
                    <a:pt x="2665" y="1228"/>
                    <a:pt x="2647" y="1226"/>
                    <a:pt x="2629" y="1226"/>
                  </a:cubicBezTo>
                  <a:cubicBezTo>
                    <a:pt x="2541" y="1226"/>
                    <a:pt x="2448" y="1275"/>
                    <a:pt x="2406" y="1358"/>
                  </a:cubicBezTo>
                  <a:cubicBezTo>
                    <a:pt x="2156" y="1959"/>
                    <a:pt x="1805" y="2536"/>
                    <a:pt x="1329" y="3012"/>
                  </a:cubicBezTo>
                  <a:cubicBezTo>
                    <a:pt x="1266" y="3095"/>
                    <a:pt x="1030" y="3318"/>
                    <a:pt x="808" y="3318"/>
                  </a:cubicBezTo>
                  <a:cubicBezTo>
                    <a:pt x="763" y="3318"/>
                    <a:pt x="719" y="3309"/>
                    <a:pt x="677" y="3288"/>
                  </a:cubicBezTo>
                  <a:cubicBezTo>
                    <a:pt x="527" y="3212"/>
                    <a:pt x="451" y="2962"/>
                    <a:pt x="476" y="2536"/>
                  </a:cubicBezTo>
                  <a:cubicBezTo>
                    <a:pt x="527" y="1834"/>
                    <a:pt x="577" y="957"/>
                    <a:pt x="1053" y="330"/>
                  </a:cubicBezTo>
                  <a:cubicBezTo>
                    <a:pt x="1128" y="230"/>
                    <a:pt x="1103" y="105"/>
                    <a:pt x="1003" y="55"/>
                  </a:cubicBezTo>
                  <a:cubicBezTo>
                    <a:pt x="956" y="20"/>
                    <a:pt x="904" y="1"/>
                    <a:pt x="855"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59" name="Google Shape;2159;p37"/>
            <p:cNvSpPr/>
            <p:nvPr/>
          </p:nvSpPr>
          <p:spPr>
            <a:xfrm>
              <a:off x="5717847" y="3812841"/>
              <a:ext cx="138083" cy="667057"/>
            </a:xfrm>
            <a:custGeom>
              <a:avLst/>
              <a:gdLst/>
              <a:ahLst/>
              <a:cxnLst/>
              <a:rect l="l" t="t" r="r" b="b"/>
              <a:pathLst>
                <a:path w="5013" h="24217" extrusionOk="0">
                  <a:moveTo>
                    <a:pt x="3298" y="1"/>
                  </a:moveTo>
                  <a:cubicBezTo>
                    <a:pt x="3285" y="1"/>
                    <a:pt x="3271" y="3"/>
                    <a:pt x="3258" y="6"/>
                  </a:cubicBezTo>
                  <a:cubicBezTo>
                    <a:pt x="3133" y="31"/>
                    <a:pt x="3058" y="156"/>
                    <a:pt x="3083" y="256"/>
                  </a:cubicBezTo>
                  <a:cubicBezTo>
                    <a:pt x="4587" y="8201"/>
                    <a:pt x="3534" y="16597"/>
                    <a:pt x="50" y="23916"/>
                  </a:cubicBezTo>
                  <a:cubicBezTo>
                    <a:pt x="0" y="24016"/>
                    <a:pt x="50" y="24141"/>
                    <a:pt x="151" y="24191"/>
                  </a:cubicBezTo>
                  <a:cubicBezTo>
                    <a:pt x="176" y="24191"/>
                    <a:pt x="226" y="24216"/>
                    <a:pt x="251" y="24216"/>
                  </a:cubicBezTo>
                  <a:cubicBezTo>
                    <a:pt x="326" y="24216"/>
                    <a:pt x="401" y="24166"/>
                    <a:pt x="426" y="24091"/>
                  </a:cubicBezTo>
                  <a:cubicBezTo>
                    <a:pt x="3935" y="16698"/>
                    <a:pt x="5013" y="8201"/>
                    <a:pt x="3484" y="181"/>
                  </a:cubicBezTo>
                  <a:cubicBezTo>
                    <a:pt x="3484" y="72"/>
                    <a:pt x="3389" y="1"/>
                    <a:pt x="3298"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0" name="Google Shape;2160;p37"/>
            <p:cNvSpPr/>
            <p:nvPr/>
          </p:nvSpPr>
          <p:spPr>
            <a:xfrm>
              <a:off x="5842100" y="3832921"/>
              <a:ext cx="86326" cy="157502"/>
            </a:xfrm>
            <a:custGeom>
              <a:avLst/>
              <a:gdLst/>
              <a:ahLst/>
              <a:cxnLst/>
              <a:rect l="l" t="t" r="r" b="b"/>
              <a:pathLst>
                <a:path w="3134" h="5718" extrusionOk="0">
                  <a:moveTo>
                    <a:pt x="233" y="0"/>
                  </a:moveTo>
                  <a:cubicBezTo>
                    <a:pt x="223" y="0"/>
                    <a:pt x="212" y="1"/>
                    <a:pt x="201" y="4"/>
                  </a:cubicBezTo>
                  <a:cubicBezTo>
                    <a:pt x="101" y="4"/>
                    <a:pt x="1" y="104"/>
                    <a:pt x="1" y="229"/>
                  </a:cubicBezTo>
                  <a:cubicBezTo>
                    <a:pt x="76" y="1808"/>
                    <a:pt x="151" y="3588"/>
                    <a:pt x="878" y="5141"/>
                  </a:cubicBezTo>
                  <a:cubicBezTo>
                    <a:pt x="1103" y="5593"/>
                    <a:pt x="1354" y="5718"/>
                    <a:pt x="1554" y="5718"/>
                  </a:cubicBezTo>
                  <a:lnTo>
                    <a:pt x="1579" y="5718"/>
                  </a:lnTo>
                  <a:cubicBezTo>
                    <a:pt x="1930" y="5693"/>
                    <a:pt x="2131" y="5367"/>
                    <a:pt x="2181" y="5242"/>
                  </a:cubicBezTo>
                  <a:cubicBezTo>
                    <a:pt x="2908" y="4039"/>
                    <a:pt x="3008" y="2585"/>
                    <a:pt x="3108" y="1307"/>
                  </a:cubicBezTo>
                  <a:cubicBezTo>
                    <a:pt x="3133" y="1207"/>
                    <a:pt x="3133" y="856"/>
                    <a:pt x="2933" y="655"/>
                  </a:cubicBezTo>
                  <a:cubicBezTo>
                    <a:pt x="2858" y="580"/>
                    <a:pt x="2732" y="530"/>
                    <a:pt x="2632" y="530"/>
                  </a:cubicBezTo>
                  <a:cubicBezTo>
                    <a:pt x="2507" y="530"/>
                    <a:pt x="2407" y="630"/>
                    <a:pt x="2432" y="755"/>
                  </a:cubicBezTo>
                  <a:cubicBezTo>
                    <a:pt x="2432" y="856"/>
                    <a:pt x="2507" y="956"/>
                    <a:pt x="2632" y="956"/>
                  </a:cubicBezTo>
                  <a:cubicBezTo>
                    <a:pt x="2657" y="956"/>
                    <a:pt x="2707" y="1106"/>
                    <a:pt x="2707" y="1257"/>
                  </a:cubicBezTo>
                  <a:cubicBezTo>
                    <a:pt x="2607" y="2510"/>
                    <a:pt x="2482" y="3913"/>
                    <a:pt x="1830" y="5041"/>
                  </a:cubicBezTo>
                  <a:cubicBezTo>
                    <a:pt x="1730" y="5192"/>
                    <a:pt x="1630" y="5292"/>
                    <a:pt x="1554" y="5292"/>
                  </a:cubicBezTo>
                  <a:cubicBezTo>
                    <a:pt x="1479" y="5292"/>
                    <a:pt x="1354" y="5167"/>
                    <a:pt x="1254" y="4966"/>
                  </a:cubicBezTo>
                  <a:cubicBezTo>
                    <a:pt x="577" y="3487"/>
                    <a:pt x="502" y="1733"/>
                    <a:pt x="427" y="204"/>
                  </a:cubicBezTo>
                  <a:cubicBezTo>
                    <a:pt x="427" y="113"/>
                    <a:pt x="343" y="0"/>
                    <a:pt x="233"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1" name="Google Shape;2161;p37"/>
            <p:cNvSpPr/>
            <p:nvPr/>
          </p:nvSpPr>
          <p:spPr>
            <a:xfrm>
              <a:off x="5815878" y="3933651"/>
              <a:ext cx="146374" cy="544868"/>
            </a:xfrm>
            <a:custGeom>
              <a:avLst/>
              <a:gdLst/>
              <a:ahLst/>
              <a:cxnLst/>
              <a:rect l="l" t="t" r="r" b="b"/>
              <a:pathLst>
                <a:path w="5314" h="19781" extrusionOk="0">
                  <a:moveTo>
                    <a:pt x="4748" y="1"/>
                  </a:moveTo>
                  <a:cubicBezTo>
                    <a:pt x="4668" y="1"/>
                    <a:pt x="4608" y="66"/>
                    <a:pt x="4587" y="131"/>
                  </a:cubicBezTo>
                  <a:cubicBezTo>
                    <a:pt x="4386" y="657"/>
                    <a:pt x="4336" y="1184"/>
                    <a:pt x="4286" y="1710"/>
                  </a:cubicBezTo>
                  <a:cubicBezTo>
                    <a:pt x="4261" y="1986"/>
                    <a:pt x="4236" y="2261"/>
                    <a:pt x="4186" y="2512"/>
                  </a:cubicBezTo>
                  <a:cubicBezTo>
                    <a:pt x="4110" y="3038"/>
                    <a:pt x="3835" y="3966"/>
                    <a:pt x="3108" y="4292"/>
                  </a:cubicBezTo>
                  <a:cubicBezTo>
                    <a:pt x="2983" y="4349"/>
                    <a:pt x="2839" y="4377"/>
                    <a:pt x="2693" y="4377"/>
                  </a:cubicBezTo>
                  <a:cubicBezTo>
                    <a:pt x="2458" y="4377"/>
                    <a:pt x="2215" y="4305"/>
                    <a:pt x="2030" y="4166"/>
                  </a:cubicBezTo>
                  <a:cubicBezTo>
                    <a:pt x="1880" y="4066"/>
                    <a:pt x="1679" y="3865"/>
                    <a:pt x="1704" y="3540"/>
                  </a:cubicBezTo>
                  <a:cubicBezTo>
                    <a:pt x="1729" y="3439"/>
                    <a:pt x="1629" y="3339"/>
                    <a:pt x="1529" y="3314"/>
                  </a:cubicBezTo>
                  <a:cubicBezTo>
                    <a:pt x="1516" y="3311"/>
                    <a:pt x="1503" y="3310"/>
                    <a:pt x="1490" y="3310"/>
                  </a:cubicBezTo>
                  <a:cubicBezTo>
                    <a:pt x="1384" y="3310"/>
                    <a:pt x="1303" y="3400"/>
                    <a:pt x="1303" y="3489"/>
                  </a:cubicBezTo>
                  <a:cubicBezTo>
                    <a:pt x="1253" y="3891"/>
                    <a:pt x="1429" y="4266"/>
                    <a:pt x="1780" y="4517"/>
                  </a:cubicBezTo>
                  <a:cubicBezTo>
                    <a:pt x="2061" y="4705"/>
                    <a:pt x="2401" y="4804"/>
                    <a:pt x="2726" y="4804"/>
                  </a:cubicBezTo>
                  <a:cubicBezTo>
                    <a:pt x="2922" y="4804"/>
                    <a:pt x="3114" y="4768"/>
                    <a:pt x="3283" y="4693"/>
                  </a:cubicBezTo>
                  <a:cubicBezTo>
                    <a:pt x="4186" y="4266"/>
                    <a:pt x="4511" y="3189"/>
                    <a:pt x="4612" y="2587"/>
                  </a:cubicBezTo>
                  <a:cubicBezTo>
                    <a:pt x="4637" y="2312"/>
                    <a:pt x="4662" y="2036"/>
                    <a:pt x="4687" y="1760"/>
                  </a:cubicBezTo>
                  <a:lnTo>
                    <a:pt x="4687" y="1760"/>
                  </a:lnTo>
                  <a:cubicBezTo>
                    <a:pt x="4812" y="3941"/>
                    <a:pt x="4612" y="6121"/>
                    <a:pt x="4361" y="8327"/>
                  </a:cubicBezTo>
                  <a:cubicBezTo>
                    <a:pt x="4136" y="10407"/>
                    <a:pt x="3885" y="12437"/>
                    <a:pt x="3258" y="14342"/>
                  </a:cubicBezTo>
                  <a:cubicBezTo>
                    <a:pt x="2582" y="16497"/>
                    <a:pt x="1479" y="18226"/>
                    <a:pt x="100" y="19404"/>
                  </a:cubicBezTo>
                  <a:cubicBezTo>
                    <a:pt x="25" y="19480"/>
                    <a:pt x="0" y="19630"/>
                    <a:pt x="75" y="19705"/>
                  </a:cubicBezTo>
                  <a:cubicBezTo>
                    <a:pt x="125" y="19755"/>
                    <a:pt x="176" y="19780"/>
                    <a:pt x="251" y="19780"/>
                  </a:cubicBezTo>
                  <a:cubicBezTo>
                    <a:pt x="276" y="19780"/>
                    <a:pt x="326" y="19755"/>
                    <a:pt x="376" y="19730"/>
                  </a:cubicBezTo>
                  <a:cubicBezTo>
                    <a:pt x="1805" y="18502"/>
                    <a:pt x="2958" y="16698"/>
                    <a:pt x="3659" y="14467"/>
                  </a:cubicBezTo>
                  <a:cubicBezTo>
                    <a:pt x="4286" y="12537"/>
                    <a:pt x="4537" y="10482"/>
                    <a:pt x="4787" y="8377"/>
                  </a:cubicBezTo>
                  <a:cubicBezTo>
                    <a:pt x="5088" y="5595"/>
                    <a:pt x="5313" y="2888"/>
                    <a:pt x="4988" y="181"/>
                  </a:cubicBezTo>
                  <a:cubicBezTo>
                    <a:pt x="4963" y="81"/>
                    <a:pt x="4887" y="6"/>
                    <a:pt x="4787" y="6"/>
                  </a:cubicBezTo>
                  <a:cubicBezTo>
                    <a:pt x="4774" y="2"/>
                    <a:pt x="4761" y="1"/>
                    <a:pt x="4748"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2" name="Google Shape;2162;p37"/>
            <p:cNvSpPr/>
            <p:nvPr/>
          </p:nvSpPr>
          <p:spPr>
            <a:xfrm>
              <a:off x="5802050" y="4178879"/>
              <a:ext cx="84949" cy="245095"/>
            </a:xfrm>
            <a:custGeom>
              <a:avLst/>
              <a:gdLst/>
              <a:ahLst/>
              <a:cxnLst/>
              <a:rect l="l" t="t" r="r" b="b"/>
              <a:pathLst>
                <a:path w="3084" h="8898" extrusionOk="0">
                  <a:moveTo>
                    <a:pt x="2708" y="0"/>
                  </a:moveTo>
                  <a:cubicBezTo>
                    <a:pt x="2607" y="25"/>
                    <a:pt x="2507" y="125"/>
                    <a:pt x="2532" y="226"/>
                  </a:cubicBezTo>
                  <a:cubicBezTo>
                    <a:pt x="2658" y="1353"/>
                    <a:pt x="2307" y="2481"/>
                    <a:pt x="1956" y="3559"/>
                  </a:cubicBezTo>
                  <a:cubicBezTo>
                    <a:pt x="1379" y="5263"/>
                    <a:pt x="703" y="6968"/>
                    <a:pt x="51" y="8647"/>
                  </a:cubicBezTo>
                  <a:cubicBezTo>
                    <a:pt x="1" y="8747"/>
                    <a:pt x="51" y="8847"/>
                    <a:pt x="176" y="8897"/>
                  </a:cubicBezTo>
                  <a:lnTo>
                    <a:pt x="226" y="8897"/>
                  </a:lnTo>
                  <a:cubicBezTo>
                    <a:pt x="327" y="8897"/>
                    <a:pt x="402" y="8847"/>
                    <a:pt x="452" y="8772"/>
                  </a:cubicBezTo>
                  <a:cubicBezTo>
                    <a:pt x="1104" y="7118"/>
                    <a:pt x="1780" y="5389"/>
                    <a:pt x="2357" y="3684"/>
                  </a:cubicBezTo>
                  <a:cubicBezTo>
                    <a:pt x="2733" y="2582"/>
                    <a:pt x="3084" y="1404"/>
                    <a:pt x="2933" y="201"/>
                  </a:cubicBezTo>
                  <a:cubicBezTo>
                    <a:pt x="2933" y="75"/>
                    <a:pt x="2833" y="0"/>
                    <a:pt x="2708"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3" name="Google Shape;2163;p37"/>
            <p:cNvSpPr/>
            <p:nvPr/>
          </p:nvSpPr>
          <p:spPr>
            <a:xfrm>
              <a:off x="5926331" y="3890296"/>
              <a:ext cx="130508" cy="556464"/>
            </a:xfrm>
            <a:custGeom>
              <a:avLst/>
              <a:gdLst/>
              <a:ahLst/>
              <a:cxnLst/>
              <a:rect l="l" t="t" r="r" b="b"/>
              <a:pathLst>
                <a:path w="4738" h="20202" extrusionOk="0">
                  <a:moveTo>
                    <a:pt x="4186" y="1"/>
                  </a:moveTo>
                  <a:cubicBezTo>
                    <a:pt x="4060" y="1"/>
                    <a:pt x="3985" y="101"/>
                    <a:pt x="3985" y="226"/>
                  </a:cubicBezTo>
                  <a:cubicBezTo>
                    <a:pt x="4336" y="5690"/>
                    <a:pt x="3684" y="11104"/>
                    <a:pt x="2080" y="16342"/>
                  </a:cubicBezTo>
                  <a:cubicBezTo>
                    <a:pt x="1704" y="17595"/>
                    <a:pt x="1203" y="18998"/>
                    <a:pt x="100" y="19825"/>
                  </a:cubicBezTo>
                  <a:cubicBezTo>
                    <a:pt x="25" y="19901"/>
                    <a:pt x="0" y="20026"/>
                    <a:pt x="75" y="20126"/>
                  </a:cubicBezTo>
                  <a:cubicBezTo>
                    <a:pt x="100" y="20176"/>
                    <a:pt x="176" y="20201"/>
                    <a:pt x="226" y="20201"/>
                  </a:cubicBezTo>
                  <a:cubicBezTo>
                    <a:pt x="276" y="20201"/>
                    <a:pt x="326" y="20201"/>
                    <a:pt x="351" y="20176"/>
                  </a:cubicBezTo>
                  <a:cubicBezTo>
                    <a:pt x="1504" y="19299"/>
                    <a:pt x="2055" y="17871"/>
                    <a:pt x="2481" y="16467"/>
                  </a:cubicBezTo>
                  <a:cubicBezTo>
                    <a:pt x="4110" y="11179"/>
                    <a:pt x="4737" y="5715"/>
                    <a:pt x="4411" y="201"/>
                  </a:cubicBezTo>
                  <a:cubicBezTo>
                    <a:pt x="4386" y="76"/>
                    <a:pt x="4311" y="1"/>
                    <a:pt x="4186"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4" name="Google Shape;2164;p37"/>
            <p:cNvSpPr/>
            <p:nvPr/>
          </p:nvSpPr>
          <p:spPr>
            <a:xfrm>
              <a:off x="6128590" y="3892940"/>
              <a:ext cx="412872" cy="538642"/>
            </a:xfrm>
            <a:custGeom>
              <a:avLst/>
              <a:gdLst/>
              <a:ahLst/>
              <a:cxnLst/>
              <a:rect l="l" t="t" r="r" b="b"/>
              <a:pathLst>
                <a:path w="14989" h="19555" extrusionOk="0">
                  <a:moveTo>
                    <a:pt x="241" y="0"/>
                  </a:moveTo>
                  <a:cubicBezTo>
                    <a:pt x="227" y="0"/>
                    <a:pt x="214" y="2"/>
                    <a:pt x="201" y="5"/>
                  </a:cubicBezTo>
                  <a:cubicBezTo>
                    <a:pt x="76" y="30"/>
                    <a:pt x="1" y="130"/>
                    <a:pt x="26" y="256"/>
                  </a:cubicBezTo>
                  <a:cubicBezTo>
                    <a:pt x="652" y="3589"/>
                    <a:pt x="1655" y="6847"/>
                    <a:pt x="3008" y="9980"/>
                  </a:cubicBezTo>
                  <a:cubicBezTo>
                    <a:pt x="3660" y="11509"/>
                    <a:pt x="4537" y="13238"/>
                    <a:pt x="5840" y="14617"/>
                  </a:cubicBezTo>
                  <a:cubicBezTo>
                    <a:pt x="6993" y="15795"/>
                    <a:pt x="8447" y="16647"/>
                    <a:pt x="9700" y="17298"/>
                  </a:cubicBezTo>
                  <a:cubicBezTo>
                    <a:pt x="11304" y="18151"/>
                    <a:pt x="12983" y="18902"/>
                    <a:pt x="14687" y="19529"/>
                  </a:cubicBezTo>
                  <a:cubicBezTo>
                    <a:pt x="14712" y="19554"/>
                    <a:pt x="14738" y="19554"/>
                    <a:pt x="14763" y="19554"/>
                  </a:cubicBezTo>
                  <a:cubicBezTo>
                    <a:pt x="14838" y="19554"/>
                    <a:pt x="14913" y="19504"/>
                    <a:pt x="14963" y="19404"/>
                  </a:cubicBezTo>
                  <a:cubicBezTo>
                    <a:pt x="14988" y="19303"/>
                    <a:pt x="14938" y="19178"/>
                    <a:pt x="14838" y="19153"/>
                  </a:cubicBezTo>
                  <a:cubicBezTo>
                    <a:pt x="13133" y="18526"/>
                    <a:pt x="11479" y="17775"/>
                    <a:pt x="9900" y="16948"/>
                  </a:cubicBezTo>
                  <a:cubicBezTo>
                    <a:pt x="8672" y="16296"/>
                    <a:pt x="7269" y="15469"/>
                    <a:pt x="6141" y="14316"/>
                  </a:cubicBezTo>
                  <a:cubicBezTo>
                    <a:pt x="4863" y="12988"/>
                    <a:pt x="4036" y="11308"/>
                    <a:pt x="3384" y="9805"/>
                  </a:cubicBezTo>
                  <a:cubicBezTo>
                    <a:pt x="2056" y="6722"/>
                    <a:pt x="1053" y="3489"/>
                    <a:pt x="427" y="181"/>
                  </a:cubicBezTo>
                  <a:cubicBezTo>
                    <a:pt x="427" y="71"/>
                    <a:pt x="332" y="0"/>
                    <a:pt x="241"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5" name="Google Shape;2165;p37"/>
            <p:cNvSpPr/>
            <p:nvPr/>
          </p:nvSpPr>
          <p:spPr>
            <a:xfrm>
              <a:off x="6290138" y="4026311"/>
              <a:ext cx="153288" cy="274100"/>
            </a:xfrm>
            <a:custGeom>
              <a:avLst/>
              <a:gdLst/>
              <a:ahLst/>
              <a:cxnLst/>
              <a:rect l="l" t="t" r="r" b="b"/>
              <a:pathLst>
                <a:path w="5565" h="9951" extrusionOk="0">
                  <a:moveTo>
                    <a:pt x="1604" y="0"/>
                  </a:moveTo>
                  <a:cubicBezTo>
                    <a:pt x="1128" y="0"/>
                    <a:pt x="652" y="301"/>
                    <a:pt x="376" y="777"/>
                  </a:cubicBezTo>
                  <a:cubicBezTo>
                    <a:pt x="126" y="1228"/>
                    <a:pt x="75" y="1755"/>
                    <a:pt x="50" y="2105"/>
                  </a:cubicBezTo>
                  <a:cubicBezTo>
                    <a:pt x="0" y="3709"/>
                    <a:pt x="527" y="5364"/>
                    <a:pt x="1504" y="6767"/>
                  </a:cubicBezTo>
                  <a:cubicBezTo>
                    <a:pt x="2406" y="8045"/>
                    <a:pt x="3685" y="9123"/>
                    <a:pt x="5238" y="9925"/>
                  </a:cubicBezTo>
                  <a:cubicBezTo>
                    <a:pt x="5263" y="9950"/>
                    <a:pt x="5289" y="9950"/>
                    <a:pt x="5314" y="9950"/>
                  </a:cubicBezTo>
                  <a:cubicBezTo>
                    <a:pt x="5389" y="9950"/>
                    <a:pt x="5464" y="9925"/>
                    <a:pt x="5514" y="9850"/>
                  </a:cubicBezTo>
                  <a:cubicBezTo>
                    <a:pt x="5564" y="9750"/>
                    <a:pt x="5514" y="9624"/>
                    <a:pt x="5414" y="9574"/>
                  </a:cubicBezTo>
                  <a:cubicBezTo>
                    <a:pt x="3935" y="8797"/>
                    <a:pt x="2707" y="7745"/>
                    <a:pt x="1855" y="6542"/>
                  </a:cubicBezTo>
                  <a:cubicBezTo>
                    <a:pt x="903" y="5188"/>
                    <a:pt x="426" y="3634"/>
                    <a:pt x="476" y="2131"/>
                  </a:cubicBezTo>
                  <a:cubicBezTo>
                    <a:pt x="502" y="1805"/>
                    <a:pt x="527" y="1354"/>
                    <a:pt x="752" y="978"/>
                  </a:cubicBezTo>
                  <a:cubicBezTo>
                    <a:pt x="953" y="627"/>
                    <a:pt x="1278" y="401"/>
                    <a:pt x="1604" y="401"/>
                  </a:cubicBezTo>
                  <a:cubicBezTo>
                    <a:pt x="2106" y="401"/>
                    <a:pt x="2507" y="902"/>
                    <a:pt x="2707" y="1203"/>
                  </a:cubicBezTo>
                  <a:cubicBezTo>
                    <a:pt x="3409" y="2306"/>
                    <a:pt x="3659" y="3659"/>
                    <a:pt x="3384" y="4938"/>
                  </a:cubicBezTo>
                  <a:cubicBezTo>
                    <a:pt x="3359" y="5113"/>
                    <a:pt x="3284" y="5339"/>
                    <a:pt x="3133" y="5439"/>
                  </a:cubicBezTo>
                  <a:cubicBezTo>
                    <a:pt x="3089" y="5468"/>
                    <a:pt x="3036" y="5480"/>
                    <a:pt x="2985" y="5480"/>
                  </a:cubicBezTo>
                  <a:cubicBezTo>
                    <a:pt x="2949" y="5480"/>
                    <a:pt x="2914" y="5474"/>
                    <a:pt x="2882" y="5464"/>
                  </a:cubicBezTo>
                  <a:cubicBezTo>
                    <a:pt x="2682" y="5389"/>
                    <a:pt x="2431" y="5163"/>
                    <a:pt x="2281" y="4862"/>
                  </a:cubicBezTo>
                  <a:cubicBezTo>
                    <a:pt x="1930" y="4186"/>
                    <a:pt x="1705" y="3409"/>
                    <a:pt x="1654" y="2632"/>
                  </a:cubicBezTo>
                  <a:cubicBezTo>
                    <a:pt x="1654" y="2607"/>
                    <a:pt x="1679" y="2582"/>
                    <a:pt x="1679" y="2532"/>
                  </a:cubicBezTo>
                  <a:cubicBezTo>
                    <a:pt x="1700" y="2538"/>
                    <a:pt x="1720" y="2541"/>
                    <a:pt x="1739" y="2541"/>
                  </a:cubicBezTo>
                  <a:cubicBezTo>
                    <a:pt x="1793" y="2541"/>
                    <a:pt x="1843" y="2518"/>
                    <a:pt x="1880" y="2481"/>
                  </a:cubicBezTo>
                  <a:cubicBezTo>
                    <a:pt x="1955" y="2381"/>
                    <a:pt x="1955" y="2256"/>
                    <a:pt x="1855" y="2181"/>
                  </a:cubicBezTo>
                  <a:cubicBezTo>
                    <a:pt x="1790" y="2132"/>
                    <a:pt x="1715" y="2104"/>
                    <a:pt x="1636" y="2104"/>
                  </a:cubicBezTo>
                  <a:cubicBezTo>
                    <a:pt x="1593" y="2104"/>
                    <a:pt x="1548" y="2113"/>
                    <a:pt x="1504" y="2131"/>
                  </a:cubicBezTo>
                  <a:cubicBezTo>
                    <a:pt x="1329" y="2231"/>
                    <a:pt x="1228" y="2481"/>
                    <a:pt x="1253" y="2682"/>
                  </a:cubicBezTo>
                  <a:cubicBezTo>
                    <a:pt x="1304" y="3484"/>
                    <a:pt x="1529" y="4311"/>
                    <a:pt x="1905" y="5063"/>
                  </a:cubicBezTo>
                  <a:cubicBezTo>
                    <a:pt x="2080" y="5364"/>
                    <a:pt x="2381" y="5740"/>
                    <a:pt x="2757" y="5865"/>
                  </a:cubicBezTo>
                  <a:cubicBezTo>
                    <a:pt x="2828" y="5883"/>
                    <a:pt x="2899" y="5891"/>
                    <a:pt x="2969" y="5891"/>
                  </a:cubicBezTo>
                  <a:cubicBezTo>
                    <a:pt x="3097" y="5891"/>
                    <a:pt x="3220" y="5863"/>
                    <a:pt x="3334" y="5815"/>
                  </a:cubicBezTo>
                  <a:cubicBezTo>
                    <a:pt x="3634" y="5639"/>
                    <a:pt x="3735" y="5263"/>
                    <a:pt x="3785" y="5013"/>
                  </a:cubicBezTo>
                  <a:cubicBezTo>
                    <a:pt x="4086" y="3634"/>
                    <a:pt x="3810" y="2181"/>
                    <a:pt x="3058" y="978"/>
                  </a:cubicBezTo>
                  <a:cubicBezTo>
                    <a:pt x="2757" y="527"/>
                    <a:pt x="2281" y="0"/>
                    <a:pt x="1604"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6" name="Google Shape;2166;p37"/>
            <p:cNvSpPr/>
            <p:nvPr/>
          </p:nvSpPr>
          <p:spPr>
            <a:xfrm>
              <a:off x="6234911" y="3941997"/>
              <a:ext cx="189179" cy="234821"/>
            </a:xfrm>
            <a:custGeom>
              <a:avLst/>
              <a:gdLst/>
              <a:ahLst/>
              <a:cxnLst/>
              <a:rect l="l" t="t" r="r" b="b"/>
              <a:pathLst>
                <a:path w="6868" h="8525" extrusionOk="0">
                  <a:moveTo>
                    <a:pt x="3452" y="0"/>
                  </a:moveTo>
                  <a:cubicBezTo>
                    <a:pt x="3050" y="0"/>
                    <a:pt x="2595" y="129"/>
                    <a:pt x="2181" y="405"/>
                  </a:cubicBezTo>
                  <a:cubicBezTo>
                    <a:pt x="1053" y="1106"/>
                    <a:pt x="301" y="2510"/>
                    <a:pt x="151" y="4139"/>
                  </a:cubicBezTo>
                  <a:cubicBezTo>
                    <a:pt x="0" y="5567"/>
                    <a:pt x="301" y="6996"/>
                    <a:pt x="602" y="8349"/>
                  </a:cubicBezTo>
                  <a:cubicBezTo>
                    <a:pt x="627" y="8450"/>
                    <a:pt x="727" y="8525"/>
                    <a:pt x="802" y="8525"/>
                  </a:cubicBezTo>
                  <a:lnTo>
                    <a:pt x="852" y="8525"/>
                  </a:lnTo>
                  <a:cubicBezTo>
                    <a:pt x="978" y="8500"/>
                    <a:pt x="1028" y="8374"/>
                    <a:pt x="1028" y="8274"/>
                  </a:cubicBezTo>
                  <a:cubicBezTo>
                    <a:pt x="727" y="6921"/>
                    <a:pt x="426" y="5542"/>
                    <a:pt x="552" y="4164"/>
                  </a:cubicBezTo>
                  <a:cubicBezTo>
                    <a:pt x="702" y="2685"/>
                    <a:pt x="1379" y="1407"/>
                    <a:pt x="2406" y="755"/>
                  </a:cubicBezTo>
                  <a:cubicBezTo>
                    <a:pt x="2630" y="599"/>
                    <a:pt x="2994" y="422"/>
                    <a:pt x="3374" y="422"/>
                  </a:cubicBezTo>
                  <a:cubicBezTo>
                    <a:pt x="3419" y="422"/>
                    <a:pt x="3464" y="424"/>
                    <a:pt x="3509" y="430"/>
                  </a:cubicBezTo>
                  <a:cubicBezTo>
                    <a:pt x="4035" y="480"/>
                    <a:pt x="4486" y="881"/>
                    <a:pt x="4988" y="1633"/>
                  </a:cubicBezTo>
                  <a:cubicBezTo>
                    <a:pt x="5664" y="2685"/>
                    <a:pt x="6141" y="3838"/>
                    <a:pt x="6441" y="5066"/>
                  </a:cubicBezTo>
                  <a:cubicBezTo>
                    <a:pt x="6462" y="5171"/>
                    <a:pt x="6535" y="5223"/>
                    <a:pt x="6632" y="5223"/>
                  </a:cubicBezTo>
                  <a:cubicBezTo>
                    <a:pt x="6651" y="5223"/>
                    <a:pt x="6671" y="5221"/>
                    <a:pt x="6692" y="5217"/>
                  </a:cubicBezTo>
                  <a:cubicBezTo>
                    <a:pt x="6792" y="5192"/>
                    <a:pt x="6867" y="5091"/>
                    <a:pt x="6842" y="4966"/>
                  </a:cubicBezTo>
                  <a:cubicBezTo>
                    <a:pt x="6542" y="3713"/>
                    <a:pt x="6040" y="2510"/>
                    <a:pt x="5339" y="1407"/>
                  </a:cubicBezTo>
                  <a:cubicBezTo>
                    <a:pt x="4988" y="856"/>
                    <a:pt x="4411" y="104"/>
                    <a:pt x="3559" y="4"/>
                  </a:cubicBezTo>
                  <a:cubicBezTo>
                    <a:pt x="3524" y="1"/>
                    <a:pt x="3488" y="0"/>
                    <a:pt x="3452"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7" name="Google Shape;2167;p37"/>
            <p:cNvSpPr/>
            <p:nvPr/>
          </p:nvSpPr>
          <p:spPr>
            <a:xfrm>
              <a:off x="6321896" y="3835235"/>
              <a:ext cx="109794" cy="130343"/>
            </a:xfrm>
            <a:custGeom>
              <a:avLst/>
              <a:gdLst/>
              <a:ahLst/>
              <a:cxnLst/>
              <a:rect l="l" t="t" r="r" b="b"/>
              <a:pathLst>
                <a:path w="3986" h="4732" extrusionOk="0">
                  <a:moveTo>
                    <a:pt x="245" y="0"/>
                  </a:moveTo>
                  <a:cubicBezTo>
                    <a:pt x="216" y="0"/>
                    <a:pt x="184" y="6"/>
                    <a:pt x="151" y="20"/>
                  </a:cubicBezTo>
                  <a:cubicBezTo>
                    <a:pt x="50" y="70"/>
                    <a:pt x="0" y="195"/>
                    <a:pt x="50" y="296"/>
                  </a:cubicBezTo>
                  <a:cubicBezTo>
                    <a:pt x="426" y="1173"/>
                    <a:pt x="827" y="2075"/>
                    <a:pt x="1404" y="2852"/>
                  </a:cubicBezTo>
                  <a:cubicBezTo>
                    <a:pt x="2055" y="3779"/>
                    <a:pt x="2832" y="4406"/>
                    <a:pt x="3684" y="4707"/>
                  </a:cubicBezTo>
                  <a:cubicBezTo>
                    <a:pt x="3709" y="4732"/>
                    <a:pt x="3735" y="4732"/>
                    <a:pt x="3760" y="4732"/>
                  </a:cubicBezTo>
                  <a:cubicBezTo>
                    <a:pt x="3835" y="4732"/>
                    <a:pt x="3935" y="4682"/>
                    <a:pt x="3960" y="4581"/>
                  </a:cubicBezTo>
                  <a:cubicBezTo>
                    <a:pt x="3985" y="4481"/>
                    <a:pt x="3935" y="4356"/>
                    <a:pt x="3835" y="4306"/>
                  </a:cubicBezTo>
                  <a:cubicBezTo>
                    <a:pt x="2857" y="3980"/>
                    <a:pt x="2156" y="3203"/>
                    <a:pt x="1729" y="2626"/>
                  </a:cubicBezTo>
                  <a:cubicBezTo>
                    <a:pt x="1203" y="1849"/>
                    <a:pt x="802" y="972"/>
                    <a:pt x="426" y="120"/>
                  </a:cubicBezTo>
                  <a:cubicBezTo>
                    <a:pt x="390" y="47"/>
                    <a:pt x="326" y="0"/>
                    <a:pt x="245"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8" name="Google Shape;2168;p37"/>
            <p:cNvSpPr/>
            <p:nvPr/>
          </p:nvSpPr>
          <p:spPr>
            <a:xfrm>
              <a:off x="6189353" y="3840744"/>
              <a:ext cx="87703" cy="168327"/>
            </a:xfrm>
            <a:custGeom>
              <a:avLst/>
              <a:gdLst/>
              <a:ahLst/>
              <a:cxnLst/>
              <a:rect l="l" t="t" r="r" b="b"/>
              <a:pathLst>
                <a:path w="3184" h="6111" extrusionOk="0">
                  <a:moveTo>
                    <a:pt x="2938" y="1"/>
                  </a:moveTo>
                  <a:cubicBezTo>
                    <a:pt x="2857" y="1"/>
                    <a:pt x="2794" y="47"/>
                    <a:pt x="2757" y="121"/>
                  </a:cubicBezTo>
                  <a:cubicBezTo>
                    <a:pt x="2481" y="722"/>
                    <a:pt x="2055" y="1273"/>
                    <a:pt x="1629" y="1825"/>
                  </a:cubicBezTo>
                  <a:cubicBezTo>
                    <a:pt x="1178" y="2376"/>
                    <a:pt x="727" y="2978"/>
                    <a:pt x="426" y="3629"/>
                  </a:cubicBezTo>
                  <a:cubicBezTo>
                    <a:pt x="100" y="4381"/>
                    <a:pt x="0" y="5208"/>
                    <a:pt x="150" y="5935"/>
                  </a:cubicBezTo>
                  <a:cubicBezTo>
                    <a:pt x="176" y="6035"/>
                    <a:pt x="251" y="6111"/>
                    <a:pt x="351" y="6111"/>
                  </a:cubicBezTo>
                  <a:cubicBezTo>
                    <a:pt x="351" y="6111"/>
                    <a:pt x="376" y="6111"/>
                    <a:pt x="401" y="6086"/>
                  </a:cubicBezTo>
                  <a:cubicBezTo>
                    <a:pt x="501" y="6060"/>
                    <a:pt x="577" y="5960"/>
                    <a:pt x="551" y="5860"/>
                  </a:cubicBezTo>
                  <a:cubicBezTo>
                    <a:pt x="426" y="5208"/>
                    <a:pt x="526" y="4482"/>
                    <a:pt x="802" y="3805"/>
                  </a:cubicBezTo>
                  <a:cubicBezTo>
                    <a:pt x="1078" y="3178"/>
                    <a:pt x="1504" y="2652"/>
                    <a:pt x="1955" y="2076"/>
                  </a:cubicBezTo>
                  <a:cubicBezTo>
                    <a:pt x="2381" y="1524"/>
                    <a:pt x="2832" y="948"/>
                    <a:pt x="3133" y="296"/>
                  </a:cubicBezTo>
                  <a:cubicBezTo>
                    <a:pt x="3183" y="171"/>
                    <a:pt x="3133" y="45"/>
                    <a:pt x="3033" y="20"/>
                  </a:cubicBezTo>
                  <a:cubicBezTo>
                    <a:pt x="2999" y="7"/>
                    <a:pt x="2967" y="1"/>
                    <a:pt x="2938"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69" name="Google Shape;2169;p37"/>
            <p:cNvSpPr/>
            <p:nvPr/>
          </p:nvSpPr>
          <p:spPr>
            <a:xfrm>
              <a:off x="6466863" y="3834216"/>
              <a:ext cx="158797" cy="437883"/>
            </a:xfrm>
            <a:custGeom>
              <a:avLst/>
              <a:gdLst/>
              <a:ahLst/>
              <a:cxnLst/>
              <a:rect l="l" t="t" r="r" b="b"/>
              <a:pathLst>
                <a:path w="5765" h="15897" extrusionOk="0">
                  <a:moveTo>
                    <a:pt x="252" y="0"/>
                  </a:moveTo>
                  <a:cubicBezTo>
                    <a:pt x="235" y="0"/>
                    <a:pt x="218" y="3"/>
                    <a:pt x="201" y="7"/>
                  </a:cubicBezTo>
                  <a:cubicBezTo>
                    <a:pt x="76" y="32"/>
                    <a:pt x="0" y="132"/>
                    <a:pt x="25" y="232"/>
                  </a:cubicBezTo>
                  <a:cubicBezTo>
                    <a:pt x="326" y="1661"/>
                    <a:pt x="477" y="3140"/>
                    <a:pt x="602" y="4568"/>
                  </a:cubicBezTo>
                  <a:cubicBezTo>
                    <a:pt x="802" y="6799"/>
                    <a:pt x="1003" y="9105"/>
                    <a:pt x="1880" y="11235"/>
                  </a:cubicBezTo>
                  <a:cubicBezTo>
                    <a:pt x="2632" y="13039"/>
                    <a:pt x="3835" y="14643"/>
                    <a:pt x="5389" y="15871"/>
                  </a:cubicBezTo>
                  <a:cubicBezTo>
                    <a:pt x="5439" y="15897"/>
                    <a:pt x="5489" y="15897"/>
                    <a:pt x="5514" y="15897"/>
                  </a:cubicBezTo>
                  <a:cubicBezTo>
                    <a:pt x="5589" y="15897"/>
                    <a:pt x="5639" y="15871"/>
                    <a:pt x="5690" y="15821"/>
                  </a:cubicBezTo>
                  <a:cubicBezTo>
                    <a:pt x="5765" y="15746"/>
                    <a:pt x="5740" y="15596"/>
                    <a:pt x="5665" y="15546"/>
                  </a:cubicBezTo>
                  <a:cubicBezTo>
                    <a:pt x="4161" y="14368"/>
                    <a:pt x="2983" y="12814"/>
                    <a:pt x="2256" y="11059"/>
                  </a:cubicBezTo>
                  <a:cubicBezTo>
                    <a:pt x="1429" y="9004"/>
                    <a:pt x="1203" y="6724"/>
                    <a:pt x="1003" y="4518"/>
                  </a:cubicBezTo>
                  <a:cubicBezTo>
                    <a:pt x="878" y="3089"/>
                    <a:pt x="752" y="1586"/>
                    <a:pt x="451" y="157"/>
                  </a:cubicBezTo>
                  <a:cubicBezTo>
                    <a:pt x="431" y="53"/>
                    <a:pt x="340" y="0"/>
                    <a:pt x="252"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0" name="Google Shape;2170;p37"/>
            <p:cNvSpPr/>
            <p:nvPr/>
          </p:nvSpPr>
          <p:spPr>
            <a:xfrm>
              <a:off x="6527598" y="3852918"/>
              <a:ext cx="234766" cy="425405"/>
            </a:xfrm>
            <a:custGeom>
              <a:avLst/>
              <a:gdLst/>
              <a:ahLst/>
              <a:cxnLst/>
              <a:rect l="l" t="t" r="r" b="b"/>
              <a:pathLst>
                <a:path w="8523" h="15444" extrusionOk="0">
                  <a:moveTo>
                    <a:pt x="215" y="1"/>
                  </a:moveTo>
                  <a:cubicBezTo>
                    <a:pt x="202" y="1"/>
                    <a:pt x="190" y="2"/>
                    <a:pt x="176" y="4"/>
                  </a:cubicBezTo>
                  <a:cubicBezTo>
                    <a:pt x="76" y="29"/>
                    <a:pt x="1" y="130"/>
                    <a:pt x="1" y="255"/>
                  </a:cubicBezTo>
                  <a:cubicBezTo>
                    <a:pt x="878" y="5393"/>
                    <a:pt x="2156" y="10631"/>
                    <a:pt x="5690" y="14315"/>
                  </a:cubicBezTo>
                  <a:cubicBezTo>
                    <a:pt x="6141" y="14791"/>
                    <a:pt x="6843" y="15443"/>
                    <a:pt x="7695" y="15443"/>
                  </a:cubicBezTo>
                  <a:lnTo>
                    <a:pt x="7820" y="15443"/>
                  </a:lnTo>
                  <a:cubicBezTo>
                    <a:pt x="8071" y="15418"/>
                    <a:pt x="8247" y="15343"/>
                    <a:pt x="8372" y="15192"/>
                  </a:cubicBezTo>
                  <a:cubicBezTo>
                    <a:pt x="8522" y="14967"/>
                    <a:pt x="8497" y="14716"/>
                    <a:pt x="8447" y="14491"/>
                  </a:cubicBezTo>
                  <a:cubicBezTo>
                    <a:pt x="8347" y="14040"/>
                    <a:pt x="8171" y="13463"/>
                    <a:pt x="7720" y="13137"/>
                  </a:cubicBezTo>
                  <a:cubicBezTo>
                    <a:pt x="7536" y="13004"/>
                    <a:pt x="7308" y="12937"/>
                    <a:pt x="7080" y="12937"/>
                  </a:cubicBezTo>
                  <a:cubicBezTo>
                    <a:pt x="6966" y="12937"/>
                    <a:pt x="6851" y="12954"/>
                    <a:pt x="6743" y="12987"/>
                  </a:cubicBezTo>
                  <a:cubicBezTo>
                    <a:pt x="6467" y="13087"/>
                    <a:pt x="6292" y="13263"/>
                    <a:pt x="6216" y="13513"/>
                  </a:cubicBezTo>
                  <a:cubicBezTo>
                    <a:pt x="6166" y="13614"/>
                    <a:pt x="6242" y="13739"/>
                    <a:pt x="6342" y="13764"/>
                  </a:cubicBezTo>
                  <a:cubicBezTo>
                    <a:pt x="6369" y="13775"/>
                    <a:pt x="6396" y="13780"/>
                    <a:pt x="6420" y="13780"/>
                  </a:cubicBezTo>
                  <a:cubicBezTo>
                    <a:pt x="6509" y="13780"/>
                    <a:pt x="6578" y="13717"/>
                    <a:pt x="6617" y="13639"/>
                  </a:cubicBezTo>
                  <a:cubicBezTo>
                    <a:pt x="6643" y="13488"/>
                    <a:pt x="6768" y="13438"/>
                    <a:pt x="6868" y="13388"/>
                  </a:cubicBezTo>
                  <a:cubicBezTo>
                    <a:pt x="6932" y="13372"/>
                    <a:pt x="7000" y="13364"/>
                    <a:pt x="7069" y="13364"/>
                  </a:cubicBezTo>
                  <a:cubicBezTo>
                    <a:pt x="7217" y="13364"/>
                    <a:pt x="7367" y="13403"/>
                    <a:pt x="7470" y="13488"/>
                  </a:cubicBezTo>
                  <a:cubicBezTo>
                    <a:pt x="7795" y="13714"/>
                    <a:pt x="7946" y="14165"/>
                    <a:pt x="8046" y="14591"/>
                  </a:cubicBezTo>
                  <a:cubicBezTo>
                    <a:pt x="8071" y="14716"/>
                    <a:pt x="8096" y="14867"/>
                    <a:pt x="8021" y="14942"/>
                  </a:cubicBezTo>
                  <a:cubicBezTo>
                    <a:pt x="7996" y="14967"/>
                    <a:pt x="7896" y="15017"/>
                    <a:pt x="7770" y="15017"/>
                  </a:cubicBezTo>
                  <a:cubicBezTo>
                    <a:pt x="7743" y="15019"/>
                    <a:pt x="7715" y="15020"/>
                    <a:pt x="7688" y="15020"/>
                  </a:cubicBezTo>
                  <a:cubicBezTo>
                    <a:pt x="7018" y="15020"/>
                    <a:pt x="6400" y="14449"/>
                    <a:pt x="5991" y="14040"/>
                  </a:cubicBezTo>
                  <a:cubicBezTo>
                    <a:pt x="2557" y="10431"/>
                    <a:pt x="1279" y="5243"/>
                    <a:pt x="427" y="180"/>
                  </a:cubicBezTo>
                  <a:cubicBezTo>
                    <a:pt x="405" y="90"/>
                    <a:pt x="322" y="1"/>
                    <a:pt x="215"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1" name="Google Shape;2171;p37"/>
            <p:cNvSpPr/>
            <p:nvPr/>
          </p:nvSpPr>
          <p:spPr>
            <a:xfrm>
              <a:off x="6644965" y="4103435"/>
              <a:ext cx="153977" cy="186617"/>
            </a:xfrm>
            <a:custGeom>
              <a:avLst/>
              <a:gdLst/>
              <a:ahLst/>
              <a:cxnLst/>
              <a:rect l="l" t="t" r="r" b="b"/>
              <a:pathLst>
                <a:path w="5590" h="6775" extrusionOk="0">
                  <a:moveTo>
                    <a:pt x="241" y="1"/>
                  </a:moveTo>
                  <a:cubicBezTo>
                    <a:pt x="144" y="1"/>
                    <a:pt x="67" y="53"/>
                    <a:pt x="26" y="158"/>
                  </a:cubicBezTo>
                  <a:cubicBezTo>
                    <a:pt x="1" y="258"/>
                    <a:pt x="76" y="383"/>
                    <a:pt x="176" y="408"/>
                  </a:cubicBezTo>
                  <a:cubicBezTo>
                    <a:pt x="2858" y="1235"/>
                    <a:pt x="4913" y="3767"/>
                    <a:pt x="5163" y="6574"/>
                  </a:cubicBezTo>
                  <a:cubicBezTo>
                    <a:pt x="5163" y="6674"/>
                    <a:pt x="5264" y="6774"/>
                    <a:pt x="5364" y="6774"/>
                  </a:cubicBezTo>
                  <a:lnTo>
                    <a:pt x="5389" y="6774"/>
                  </a:lnTo>
                  <a:cubicBezTo>
                    <a:pt x="5489" y="6749"/>
                    <a:pt x="5590" y="6649"/>
                    <a:pt x="5564" y="6549"/>
                  </a:cubicBezTo>
                  <a:cubicBezTo>
                    <a:pt x="5314" y="3566"/>
                    <a:pt x="3133" y="884"/>
                    <a:pt x="301" y="7"/>
                  </a:cubicBezTo>
                  <a:cubicBezTo>
                    <a:pt x="280" y="3"/>
                    <a:pt x="260" y="1"/>
                    <a:pt x="241"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2" name="Google Shape;2172;p37"/>
            <p:cNvSpPr/>
            <p:nvPr/>
          </p:nvSpPr>
          <p:spPr>
            <a:xfrm>
              <a:off x="6620809" y="4007663"/>
              <a:ext cx="222316" cy="300323"/>
            </a:xfrm>
            <a:custGeom>
              <a:avLst/>
              <a:gdLst/>
              <a:ahLst/>
              <a:cxnLst/>
              <a:rect l="l" t="t" r="r" b="b"/>
              <a:pathLst>
                <a:path w="8071" h="10903" extrusionOk="0">
                  <a:moveTo>
                    <a:pt x="201" y="0"/>
                  </a:moveTo>
                  <a:cubicBezTo>
                    <a:pt x="76" y="0"/>
                    <a:pt x="0" y="101"/>
                    <a:pt x="0" y="226"/>
                  </a:cubicBezTo>
                  <a:cubicBezTo>
                    <a:pt x="0" y="326"/>
                    <a:pt x="76" y="427"/>
                    <a:pt x="201" y="427"/>
                  </a:cubicBezTo>
                  <a:cubicBezTo>
                    <a:pt x="953" y="452"/>
                    <a:pt x="1629" y="978"/>
                    <a:pt x="2181" y="1504"/>
                  </a:cubicBezTo>
                  <a:cubicBezTo>
                    <a:pt x="4812" y="4036"/>
                    <a:pt x="6692" y="7219"/>
                    <a:pt x="7645" y="10752"/>
                  </a:cubicBezTo>
                  <a:cubicBezTo>
                    <a:pt x="7670" y="10828"/>
                    <a:pt x="7745" y="10903"/>
                    <a:pt x="7845" y="10903"/>
                  </a:cubicBezTo>
                  <a:cubicBezTo>
                    <a:pt x="7845" y="10903"/>
                    <a:pt x="7870" y="10903"/>
                    <a:pt x="7895" y="10878"/>
                  </a:cubicBezTo>
                  <a:cubicBezTo>
                    <a:pt x="7995" y="10853"/>
                    <a:pt x="8071" y="10752"/>
                    <a:pt x="8046" y="10627"/>
                  </a:cubicBezTo>
                  <a:cubicBezTo>
                    <a:pt x="7093" y="7043"/>
                    <a:pt x="5163" y="3785"/>
                    <a:pt x="2457" y="1204"/>
                  </a:cubicBezTo>
                  <a:cubicBezTo>
                    <a:pt x="1855" y="627"/>
                    <a:pt x="1103" y="26"/>
                    <a:pt x="201"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3" name="Google Shape;2173;p37"/>
            <p:cNvSpPr/>
            <p:nvPr/>
          </p:nvSpPr>
          <p:spPr>
            <a:xfrm>
              <a:off x="6624252" y="3800556"/>
              <a:ext cx="104285" cy="231984"/>
            </a:xfrm>
            <a:custGeom>
              <a:avLst/>
              <a:gdLst/>
              <a:ahLst/>
              <a:cxnLst/>
              <a:rect l="l" t="t" r="r" b="b"/>
              <a:pathLst>
                <a:path w="3786" h="8422" extrusionOk="0">
                  <a:moveTo>
                    <a:pt x="301" y="1"/>
                  </a:moveTo>
                  <a:cubicBezTo>
                    <a:pt x="201" y="1"/>
                    <a:pt x="101" y="76"/>
                    <a:pt x="76" y="201"/>
                  </a:cubicBezTo>
                  <a:cubicBezTo>
                    <a:pt x="1" y="1555"/>
                    <a:pt x="326" y="3033"/>
                    <a:pt x="1053" y="4562"/>
                  </a:cubicBezTo>
                  <a:cubicBezTo>
                    <a:pt x="1680" y="5915"/>
                    <a:pt x="2557" y="7144"/>
                    <a:pt x="3384" y="8347"/>
                  </a:cubicBezTo>
                  <a:cubicBezTo>
                    <a:pt x="3434" y="8397"/>
                    <a:pt x="3484" y="8422"/>
                    <a:pt x="3560" y="8422"/>
                  </a:cubicBezTo>
                  <a:cubicBezTo>
                    <a:pt x="3610" y="8422"/>
                    <a:pt x="3635" y="8422"/>
                    <a:pt x="3685" y="8397"/>
                  </a:cubicBezTo>
                  <a:cubicBezTo>
                    <a:pt x="3785" y="8321"/>
                    <a:pt x="3785" y="8196"/>
                    <a:pt x="3735" y="8096"/>
                  </a:cubicBezTo>
                  <a:cubicBezTo>
                    <a:pt x="2908" y="6918"/>
                    <a:pt x="2056" y="5715"/>
                    <a:pt x="1429" y="4387"/>
                  </a:cubicBezTo>
                  <a:cubicBezTo>
                    <a:pt x="727" y="2908"/>
                    <a:pt x="427" y="1529"/>
                    <a:pt x="502" y="226"/>
                  </a:cubicBezTo>
                  <a:cubicBezTo>
                    <a:pt x="502" y="101"/>
                    <a:pt x="427" y="1"/>
                    <a:pt x="301"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4" name="Google Shape;2174;p37"/>
            <p:cNvSpPr/>
            <p:nvPr/>
          </p:nvSpPr>
          <p:spPr>
            <a:xfrm>
              <a:off x="6154812" y="4108999"/>
              <a:ext cx="184359" cy="320486"/>
            </a:xfrm>
            <a:custGeom>
              <a:avLst/>
              <a:gdLst/>
              <a:ahLst/>
              <a:cxnLst/>
              <a:rect l="l" t="t" r="r" b="b"/>
              <a:pathLst>
                <a:path w="6693" h="11635" extrusionOk="0">
                  <a:moveTo>
                    <a:pt x="242" y="1"/>
                  </a:moveTo>
                  <a:cubicBezTo>
                    <a:pt x="228" y="1"/>
                    <a:pt x="215" y="2"/>
                    <a:pt x="201" y="6"/>
                  </a:cubicBezTo>
                  <a:cubicBezTo>
                    <a:pt x="76" y="6"/>
                    <a:pt x="1" y="131"/>
                    <a:pt x="26" y="231"/>
                  </a:cubicBezTo>
                  <a:lnTo>
                    <a:pt x="803" y="4642"/>
                  </a:lnTo>
                  <a:cubicBezTo>
                    <a:pt x="1104" y="6246"/>
                    <a:pt x="1455" y="8226"/>
                    <a:pt x="2733" y="9580"/>
                  </a:cubicBezTo>
                  <a:cubicBezTo>
                    <a:pt x="3735" y="10632"/>
                    <a:pt x="5139" y="11159"/>
                    <a:pt x="6392" y="11610"/>
                  </a:cubicBezTo>
                  <a:cubicBezTo>
                    <a:pt x="6417" y="11635"/>
                    <a:pt x="6442" y="11635"/>
                    <a:pt x="6467" y="11635"/>
                  </a:cubicBezTo>
                  <a:cubicBezTo>
                    <a:pt x="6542" y="11635"/>
                    <a:pt x="6618" y="11585"/>
                    <a:pt x="6643" y="11484"/>
                  </a:cubicBezTo>
                  <a:cubicBezTo>
                    <a:pt x="6693" y="11384"/>
                    <a:pt x="6643" y="11259"/>
                    <a:pt x="6542" y="11234"/>
                  </a:cubicBezTo>
                  <a:cubicBezTo>
                    <a:pt x="5339" y="10783"/>
                    <a:pt x="3986" y="10281"/>
                    <a:pt x="3059" y="9304"/>
                  </a:cubicBezTo>
                  <a:cubicBezTo>
                    <a:pt x="1831" y="8026"/>
                    <a:pt x="1505" y="6121"/>
                    <a:pt x="1229" y="4567"/>
                  </a:cubicBezTo>
                  <a:lnTo>
                    <a:pt x="452" y="156"/>
                  </a:lnTo>
                  <a:cubicBezTo>
                    <a:pt x="430" y="69"/>
                    <a:pt x="333" y="1"/>
                    <a:pt x="242"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5" name="Google Shape;2175;p37"/>
            <p:cNvSpPr/>
            <p:nvPr/>
          </p:nvSpPr>
          <p:spPr>
            <a:xfrm>
              <a:off x="5529388" y="3932963"/>
              <a:ext cx="217468" cy="348802"/>
            </a:xfrm>
            <a:custGeom>
              <a:avLst/>
              <a:gdLst/>
              <a:ahLst/>
              <a:cxnLst/>
              <a:rect l="l" t="t" r="r" b="b"/>
              <a:pathLst>
                <a:path w="7895" h="12663" extrusionOk="0">
                  <a:moveTo>
                    <a:pt x="7672" y="1"/>
                  </a:moveTo>
                  <a:cubicBezTo>
                    <a:pt x="7569" y="1"/>
                    <a:pt x="7491" y="72"/>
                    <a:pt x="7469" y="181"/>
                  </a:cubicBezTo>
                  <a:cubicBezTo>
                    <a:pt x="6592" y="4918"/>
                    <a:pt x="3910" y="9329"/>
                    <a:pt x="100" y="12286"/>
                  </a:cubicBezTo>
                  <a:cubicBezTo>
                    <a:pt x="25" y="12362"/>
                    <a:pt x="0" y="12487"/>
                    <a:pt x="75" y="12587"/>
                  </a:cubicBezTo>
                  <a:cubicBezTo>
                    <a:pt x="125" y="12637"/>
                    <a:pt x="176" y="12662"/>
                    <a:pt x="251" y="12662"/>
                  </a:cubicBezTo>
                  <a:cubicBezTo>
                    <a:pt x="276" y="12662"/>
                    <a:pt x="326" y="12637"/>
                    <a:pt x="376" y="12612"/>
                  </a:cubicBezTo>
                  <a:cubicBezTo>
                    <a:pt x="4236" y="9580"/>
                    <a:pt x="6993" y="5093"/>
                    <a:pt x="7870" y="256"/>
                  </a:cubicBezTo>
                  <a:cubicBezTo>
                    <a:pt x="7895" y="131"/>
                    <a:pt x="7820" y="31"/>
                    <a:pt x="7719" y="6"/>
                  </a:cubicBezTo>
                  <a:cubicBezTo>
                    <a:pt x="7703" y="2"/>
                    <a:pt x="7687" y="1"/>
                    <a:pt x="7672"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76" name="Google Shape;2176;p37"/>
            <p:cNvSpPr/>
            <p:nvPr/>
          </p:nvSpPr>
          <p:spPr>
            <a:xfrm>
              <a:off x="6441329" y="3820581"/>
              <a:ext cx="579216" cy="524099"/>
            </a:xfrm>
            <a:custGeom>
              <a:avLst/>
              <a:gdLst/>
              <a:ahLst/>
              <a:cxnLst/>
              <a:rect l="l" t="t" r="r" b="b"/>
              <a:pathLst>
                <a:path w="21028" h="19027" extrusionOk="0">
                  <a:moveTo>
                    <a:pt x="627" y="0"/>
                  </a:moveTo>
                  <a:cubicBezTo>
                    <a:pt x="0" y="5589"/>
                    <a:pt x="1003" y="11229"/>
                    <a:pt x="2005" y="16767"/>
                  </a:cubicBezTo>
                  <a:cubicBezTo>
                    <a:pt x="2080" y="17168"/>
                    <a:pt x="2155" y="17569"/>
                    <a:pt x="2456" y="17870"/>
                  </a:cubicBezTo>
                  <a:cubicBezTo>
                    <a:pt x="2657" y="18046"/>
                    <a:pt x="2932" y="18146"/>
                    <a:pt x="3183" y="18221"/>
                  </a:cubicBezTo>
                  <a:cubicBezTo>
                    <a:pt x="3033" y="17996"/>
                    <a:pt x="2907" y="17770"/>
                    <a:pt x="2807" y="17519"/>
                  </a:cubicBezTo>
                  <a:cubicBezTo>
                    <a:pt x="2771" y="17424"/>
                    <a:pt x="2970" y="17386"/>
                    <a:pt x="3297" y="17386"/>
                  </a:cubicBezTo>
                  <a:cubicBezTo>
                    <a:pt x="4338" y="17386"/>
                    <a:pt x="6677" y="17763"/>
                    <a:pt x="6867" y="17820"/>
                  </a:cubicBezTo>
                  <a:cubicBezTo>
                    <a:pt x="8271" y="18196"/>
                    <a:pt x="9674" y="18372"/>
                    <a:pt x="11078" y="18647"/>
                  </a:cubicBezTo>
                  <a:cubicBezTo>
                    <a:pt x="12253" y="18876"/>
                    <a:pt x="13491" y="19026"/>
                    <a:pt x="14727" y="19026"/>
                  </a:cubicBezTo>
                  <a:cubicBezTo>
                    <a:pt x="16601" y="19026"/>
                    <a:pt x="18469" y="18681"/>
                    <a:pt x="20100" y="17745"/>
                  </a:cubicBezTo>
                  <a:cubicBezTo>
                    <a:pt x="20501" y="17519"/>
                    <a:pt x="20902" y="17219"/>
                    <a:pt x="20978" y="16793"/>
                  </a:cubicBezTo>
                  <a:cubicBezTo>
                    <a:pt x="21028" y="16567"/>
                    <a:pt x="20953" y="16341"/>
                    <a:pt x="20852" y="16166"/>
                  </a:cubicBezTo>
                  <a:cubicBezTo>
                    <a:pt x="20827" y="16166"/>
                    <a:pt x="20802" y="16141"/>
                    <a:pt x="20777" y="16141"/>
                  </a:cubicBezTo>
                  <a:cubicBezTo>
                    <a:pt x="18722" y="16016"/>
                    <a:pt x="16667" y="15790"/>
                    <a:pt x="14612" y="15414"/>
                  </a:cubicBezTo>
                  <a:cubicBezTo>
                    <a:pt x="12582" y="15038"/>
                    <a:pt x="10501" y="14537"/>
                    <a:pt x="8697" y="13484"/>
                  </a:cubicBezTo>
                  <a:cubicBezTo>
                    <a:pt x="6366" y="12131"/>
                    <a:pt x="4612" y="9950"/>
                    <a:pt x="3358" y="7569"/>
                  </a:cubicBezTo>
                  <a:cubicBezTo>
                    <a:pt x="2105" y="5188"/>
                    <a:pt x="1328" y="2607"/>
                    <a:pt x="627" y="0"/>
                  </a:cubicBezTo>
                  <a:close/>
                </a:path>
              </a:pathLst>
            </a:custGeom>
            <a:solidFill>
              <a:srgbClr val="A8683D"/>
            </a:solidFill>
            <a:ln>
              <a:noFill/>
            </a:ln>
          </p:spPr>
          <p:txBody>
            <a:bodyPr spcFirstLastPara="1" wrap="square" lIns="121900" tIns="121900" rIns="121900" bIns="121900" anchor="ctr" anchorCtr="0">
              <a:noAutofit/>
            </a:bodyPr>
            <a:lstStyle/>
            <a:p>
              <a:endParaRPr sz="1867"/>
            </a:p>
          </p:txBody>
        </p:sp>
        <p:sp>
          <p:nvSpPr>
            <p:cNvPr id="2177" name="Google Shape;2177;p37"/>
            <p:cNvSpPr/>
            <p:nvPr/>
          </p:nvSpPr>
          <p:spPr>
            <a:xfrm>
              <a:off x="5463805" y="3770864"/>
              <a:ext cx="334837" cy="569576"/>
            </a:xfrm>
            <a:custGeom>
              <a:avLst/>
              <a:gdLst/>
              <a:ahLst/>
              <a:cxnLst/>
              <a:rect l="l" t="t" r="r" b="b"/>
              <a:pathLst>
                <a:path w="12156" h="20678" extrusionOk="0">
                  <a:moveTo>
                    <a:pt x="11053" y="1"/>
                  </a:moveTo>
                  <a:lnTo>
                    <a:pt x="11053" y="1"/>
                  </a:lnTo>
                  <a:cubicBezTo>
                    <a:pt x="9775" y="7846"/>
                    <a:pt x="5815" y="15239"/>
                    <a:pt x="0" y="20678"/>
                  </a:cubicBezTo>
                  <a:cubicBezTo>
                    <a:pt x="1679" y="20352"/>
                    <a:pt x="3333" y="19876"/>
                    <a:pt x="5013" y="19625"/>
                  </a:cubicBezTo>
                  <a:cubicBezTo>
                    <a:pt x="5683" y="19524"/>
                    <a:pt x="6449" y="19346"/>
                    <a:pt x="7120" y="19346"/>
                  </a:cubicBezTo>
                  <a:cubicBezTo>
                    <a:pt x="7780" y="19346"/>
                    <a:pt x="8349" y="19518"/>
                    <a:pt x="8647" y="20101"/>
                  </a:cubicBezTo>
                  <a:cubicBezTo>
                    <a:pt x="8747" y="20252"/>
                    <a:pt x="8797" y="20452"/>
                    <a:pt x="8822" y="20653"/>
                  </a:cubicBezTo>
                  <a:cubicBezTo>
                    <a:pt x="9148" y="19425"/>
                    <a:pt x="9349" y="18171"/>
                    <a:pt x="9474" y="16743"/>
                  </a:cubicBezTo>
                  <a:cubicBezTo>
                    <a:pt x="10000" y="11004"/>
                    <a:pt x="12156" y="5916"/>
                    <a:pt x="11053" y="1"/>
                  </a:cubicBezTo>
                  <a:close/>
                </a:path>
              </a:pathLst>
            </a:custGeom>
            <a:solidFill>
              <a:srgbClr val="A8683D"/>
            </a:solidFill>
            <a:ln>
              <a:noFill/>
            </a:ln>
          </p:spPr>
          <p:txBody>
            <a:bodyPr spcFirstLastPara="1" wrap="square" lIns="121900" tIns="121900" rIns="121900" bIns="121900" anchor="ctr" anchorCtr="0">
              <a:noAutofit/>
            </a:bodyPr>
            <a:lstStyle/>
            <a:p>
              <a:endParaRPr sz="1867"/>
            </a:p>
          </p:txBody>
        </p:sp>
        <p:sp>
          <p:nvSpPr>
            <p:cNvPr id="2178" name="Google Shape;2178;p37"/>
            <p:cNvSpPr/>
            <p:nvPr/>
          </p:nvSpPr>
          <p:spPr>
            <a:xfrm>
              <a:off x="6026427" y="3974527"/>
              <a:ext cx="619955" cy="527321"/>
            </a:xfrm>
            <a:custGeom>
              <a:avLst/>
              <a:gdLst/>
              <a:ahLst/>
              <a:cxnLst/>
              <a:rect l="l" t="t" r="r" b="b"/>
              <a:pathLst>
                <a:path w="22507" h="19144" extrusionOk="0">
                  <a:moveTo>
                    <a:pt x="3509" y="0"/>
                  </a:moveTo>
                  <a:cubicBezTo>
                    <a:pt x="2782" y="2682"/>
                    <a:pt x="2983" y="5514"/>
                    <a:pt x="2933" y="8271"/>
                  </a:cubicBezTo>
                  <a:cubicBezTo>
                    <a:pt x="2883" y="11053"/>
                    <a:pt x="2507" y="13960"/>
                    <a:pt x="852" y="16166"/>
                  </a:cubicBezTo>
                  <a:cubicBezTo>
                    <a:pt x="577" y="16567"/>
                    <a:pt x="226" y="16943"/>
                    <a:pt x="0" y="17344"/>
                  </a:cubicBezTo>
                  <a:cubicBezTo>
                    <a:pt x="1717" y="16725"/>
                    <a:pt x="3419" y="16366"/>
                    <a:pt x="5202" y="16366"/>
                  </a:cubicBezTo>
                  <a:cubicBezTo>
                    <a:pt x="6594" y="16366"/>
                    <a:pt x="8036" y="16585"/>
                    <a:pt x="9574" y="17068"/>
                  </a:cubicBezTo>
                  <a:cubicBezTo>
                    <a:pt x="11880" y="17795"/>
                    <a:pt x="14236" y="18372"/>
                    <a:pt x="16617" y="18773"/>
                  </a:cubicBezTo>
                  <a:cubicBezTo>
                    <a:pt x="17834" y="18978"/>
                    <a:pt x="19101" y="19144"/>
                    <a:pt x="20349" y="19144"/>
                  </a:cubicBezTo>
                  <a:cubicBezTo>
                    <a:pt x="21079" y="19144"/>
                    <a:pt x="21803" y="19087"/>
                    <a:pt x="22507" y="18948"/>
                  </a:cubicBezTo>
                  <a:cubicBezTo>
                    <a:pt x="21354" y="18722"/>
                    <a:pt x="20276" y="18221"/>
                    <a:pt x="19048" y="17845"/>
                  </a:cubicBezTo>
                  <a:cubicBezTo>
                    <a:pt x="16642" y="17118"/>
                    <a:pt x="14211" y="17068"/>
                    <a:pt x="11880" y="15940"/>
                  </a:cubicBezTo>
                  <a:cubicBezTo>
                    <a:pt x="9148" y="14587"/>
                    <a:pt x="6893" y="12306"/>
                    <a:pt x="5539" y="9549"/>
                  </a:cubicBezTo>
                  <a:cubicBezTo>
                    <a:pt x="4010" y="6442"/>
                    <a:pt x="3735" y="3459"/>
                    <a:pt x="3509" y="0"/>
                  </a:cubicBezTo>
                  <a:close/>
                </a:path>
              </a:pathLst>
            </a:custGeom>
            <a:solidFill>
              <a:srgbClr val="A8683D"/>
            </a:solidFill>
            <a:ln>
              <a:noFill/>
            </a:ln>
          </p:spPr>
          <p:txBody>
            <a:bodyPr spcFirstLastPara="1" wrap="square" lIns="121900" tIns="121900" rIns="121900" bIns="121900" anchor="ctr" anchorCtr="0">
              <a:noAutofit/>
            </a:bodyPr>
            <a:lstStyle/>
            <a:p>
              <a:endParaRPr sz="1867"/>
            </a:p>
          </p:txBody>
        </p:sp>
        <p:sp>
          <p:nvSpPr>
            <p:cNvPr id="2179" name="Google Shape;2179;p37"/>
            <p:cNvSpPr/>
            <p:nvPr/>
          </p:nvSpPr>
          <p:spPr>
            <a:xfrm>
              <a:off x="5655707" y="3601162"/>
              <a:ext cx="923033" cy="226365"/>
            </a:xfrm>
            <a:custGeom>
              <a:avLst/>
              <a:gdLst/>
              <a:ahLst/>
              <a:cxnLst/>
              <a:rect l="l" t="t" r="r" b="b"/>
              <a:pathLst>
                <a:path w="33510" h="8218" extrusionOk="0">
                  <a:moveTo>
                    <a:pt x="19466" y="1"/>
                  </a:moveTo>
                  <a:cubicBezTo>
                    <a:pt x="17089" y="1"/>
                    <a:pt x="14569" y="294"/>
                    <a:pt x="12281" y="1400"/>
                  </a:cubicBezTo>
                  <a:cubicBezTo>
                    <a:pt x="11529" y="1776"/>
                    <a:pt x="11128" y="2202"/>
                    <a:pt x="11053" y="2728"/>
                  </a:cubicBezTo>
                  <a:cubicBezTo>
                    <a:pt x="10953" y="3505"/>
                    <a:pt x="11680" y="4082"/>
                    <a:pt x="12106" y="4332"/>
                  </a:cubicBezTo>
                  <a:cubicBezTo>
                    <a:pt x="13362" y="5105"/>
                    <a:pt x="14866" y="5485"/>
                    <a:pt x="16665" y="5485"/>
                  </a:cubicBezTo>
                  <a:cubicBezTo>
                    <a:pt x="17666" y="5485"/>
                    <a:pt x="18759" y="5367"/>
                    <a:pt x="19951" y="5134"/>
                  </a:cubicBezTo>
                  <a:cubicBezTo>
                    <a:pt x="20753" y="4959"/>
                    <a:pt x="21555" y="4758"/>
                    <a:pt x="22357" y="4558"/>
                  </a:cubicBezTo>
                  <a:cubicBezTo>
                    <a:pt x="24086" y="4132"/>
                    <a:pt x="25865" y="3706"/>
                    <a:pt x="27645" y="3656"/>
                  </a:cubicBezTo>
                  <a:cubicBezTo>
                    <a:pt x="27770" y="3656"/>
                    <a:pt x="27870" y="3555"/>
                    <a:pt x="27870" y="3430"/>
                  </a:cubicBezTo>
                  <a:cubicBezTo>
                    <a:pt x="27845" y="3330"/>
                    <a:pt x="27770" y="3230"/>
                    <a:pt x="27645" y="3230"/>
                  </a:cubicBezTo>
                  <a:cubicBezTo>
                    <a:pt x="25815" y="3280"/>
                    <a:pt x="23986" y="3731"/>
                    <a:pt x="22256" y="4157"/>
                  </a:cubicBezTo>
                  <a:cubicBezTo>
                    <a:pt x="21454" y="4357"/>
                    <a:pt x="20652" y="4558"/>
                    <a:pt x="19850" y="4708"/>
                  </a:cubicBezTo>
                  <a:cubicBezTo>
                    <a:pt x="18671" y="4948"/>
                    <a:pt x="17594" y="5069"/>
                    <a:pt x="16610" y="5069"/>
                  </a:cubicBezTo>
                  <a:cubicBezTo>
                    <a:pt x="14918" y="5069"/>
                    <a:pt x="13504" y="4711"/>
                    <a:pt x="12331" y="3981"/>
                  </a:cubicBezTo>
                  <a:cubicBezTo>
                    <a:pt x="12056" y="3806"/>
                    <a:pt x="11404" y="3330"/>
                    <a:pt x="11479" y="2778"/>
                  </a:cubicBezTo>
                  <a:cubicBezTo>
                    <a:pt x="11504" y="2403"/>
                    <a:pt x="11830" y="2077"/>
                    <a:pt x="12457" y="1776"/>
                  </a:cubicBezTo>
                  <a:cubicBezTo>
                    <a:pt x="14700" y="683"/>
                    <a:pt x="17192" y="412"/>
                    <a:pt x="19530" y="412"/>
                  </a:cubicBezTo>
                  <a:cubicBezTo>
                    <a:pt x="20248" y="412"/>
                    <a:pt x="20952" y="437"/>
                    <a:pt x="21630" y="473"/>
                  </a:cubicBezTo>
                  <a:cubicBezTo>
                    <a:pt x="25113" y="673"/>
                    <a:pt x="28597" y="1149"/>
                    <a:pt x="31981" y="1951"/>
                  </a:cubicBezTo>
                  <a:cubicBezTo>
                    <a:pt x="32357" y="2052"/>
                    <a:pt x="32833" y="2252"/>
                    <a:pt x="33008" y="2553"/>
                  </a:cubicBezTo>
                  <a:cubicBezTo>
                    <a:pt x="33058" y="2653"/>
                    <a:pt x="33083" y="2753"/>
                    <a:pt x="33058" y="2854"/>
                  </a:cubicBezTo>
                  <a:cubicBezTo>
                    <a:pt x="32983" y="3104"/>
                    <a:pt x="32682" y="3255"/>
                    <a:pt x="32432" y="3355"/>
                  </a:cubicBezTo>
                  <a:cubicBezTo>
                    <a:pt x="30753" y="4057"/>
                    <a:pt x="28873" y="4282"/>
                    <a:pt x="27068" y="4508"/>
                  </a:cubicBezTo>
                  <a:cubicBezTo>
                    <a:pt x="24738" y="4809"/>
                    <a:pt x="22332" y="5134"/>
                    <a:pt x="20326" y="6362"/>
                  </a:cubicBezTo>
                  <a:cubicBezTo>
                    <a:pt x="20101" y="6513"/>
                    <a:pt x="19900" y="6638"/>
                    <a:pt x="19700" y="6789"/>
                  </a:cubicBezTo>
                  <a:cubicBezTo>
                    <a:pt x="19174" y="7139"/>
                    <a:pt x="18672" y="7490"/>
                    <a:pt x="18071" y="7666"/>
                  </a:cubicBezTo>
                  <a:cubicBezTo>
                    <a:pt x="17757" y="7756"/>
                    <a:pt x="17426" y="7791"/>
                    <a:pt x="17097" y="7791"/>
                  </a:cubicBezTo>
                  <a:cubicBezTo>
                    <a:pt x="16507" y="7791"/>
                    <a:pt x="15922" y="7678"/>
                    <a:pt x="15439" y="7565"/>
                  </a:cubicBezTo>
                  <a:cubicBezTo>
                    <a:pt x="14161" y="7240"/>
                    <a:pt x="12908" y="6763"/>
                    <a:pt x="11730" y="6162"/>
                  </a:cubicBezTo>
                  <a:cubicBezTo>
                    <a:pt x="11304" y="5936"/>
                    <a:pt x="10903" y="5686"/>
                    <a:pt x="10477" y="5460"/>
                  </a:cubicBezTo>
                  <a:cubicBezTo>
                    <a:pt x="9299" y="4758"/>
                    <a:pt x="8071" y="4057"/>
                    <a:pt x="6692" y="3806"/>
                  </a:cubicBezTo>
                  <a:cubicBezTo>
                    <a:pt x="6271" y="3734"/>
                    <a:pt x="5846" y="3709"/>
                    <a:pt x="5422" y="3709"/>
                  </a:cubicBezTo>
                  <a:cubicBezTo>
                    <a:pt x="4811" y="3709"/>
                    <a:pt x="4201" y="3762"/>
                    <a:pt x="3610" y="3806"/>
                  </a:cubicBezTo>
                  <a:cubicBezTo>
                    <a:pt x="3008" y="3864"/>
                    <a:pt x="2391" y="3923"/>
                    <a:pt x="1782" y="3923"/>
                  </a:cubicBezTo>
                  <a:cubicBezTo>
                    <a:pt x="1605" y="3923"/>
                    <a:pt x="1429" y="3918"/>
                    <a:pt x="1254" y="3906"/>
                  </a:cubicBezTo>
                  <a:cubicBezTo>
                    <a:pt x="1078" y="3881"/>
                    <a:pt x="903" y="3856"/>
                    <a:pt x="752" y="3781"/>
                  </a:cubicBezTo>
                  <a:cubicBezTo>
                    <a:pt x="477" y="3606"/>
                    <a:pt x="452" y="3154"/>
                    <a:pt x="627" y="2879"/>
                  </a:cubicBezTo>
                  <a:cubicBezTo>
                    <a:pt x="803" y="2528"/>
                    <a:pt x="1153" y="2302"/>
                    <a:pt x="1504" y="2102"/>
                  </a:cubicBezTo>
                  <a:cubicBezTo>
                    <a:pt x="3322" y="1102"/>
                    <a:pt x="5428" y="555"/>
                    <a:pt x="7487" y="555"/>
                  </a:cubicBezTo>
                  <a:cubicBezTo>
                    <a:pt x="7699" y="555"/>
                    <a:pt x="7910" y="561"/>
                    <a:pt x="8121" y="573"/>
                  </a:cubicBezTo>
                  <a:cubicBezTo>
                    <a:pt x="8134" y="576"/>
                    <a:pt x="8147" y="577"/>
                    <a:pt x="8159" y="577"/>
                  </a:cubicBezTo>
                  <a:cubicBezTo>
                    <a:pt x="8266" y="577"/>
                    <a:pt x="8346" y="485"/>
                    <a:pt x="8346" y="372"/>
                  </a:cubicBezTo>
                  <a:cubicBezTo>
                    <a:pt x="8346" y="272"/>
                    <a:pt x="8271" y="172"/>
                    <a:pt x="8146" y="172"/>
                  </a:cubicBezTo>
                  <a:cubicBezTo>
                    <a:pt x="7892" y="156"/>
                    <a:pt x="7636" y="148"/>
                    <a:pt x="7381" y="148"/>
                  </a:cubicBezTo>
                  <a:cubicBezTo>
                    <a:pt x="5269" y="148"/>
                    <a:pt x="3137" y="697"/>
                    <a:pt x="1304" y="1726"/>
                  </a:cubicBezTo>
                  <a:cubicBezTo>
                    <a:pt x="903" y="1976"/>
                    <a:pt x="477" y="2252"/>
                    <a:pt x="251" y="2678"/>
                  </a:cubicBezTo>
                  <a:cubicBezTo>
                    <a:pt x="1" y="3129"/>
                    <a:pt x="51" y="3806"/>
                    <a:pt x="527" y="4132"/>
                  </a:cubicBezTo>
                  <a:cubicBezTo>
                    <a:pt x="752" y="4282"/>
                    <a:pt x="1003" y="4307"/>
                    <a:pt x="1229" y="4307"/>
                  </a:cubicBezTo>
                  <a:cubicBezTo>
                    <a:pt x="1453" y="4321"/>
                    <a:pt x="1677" y="4327"/>
                    <a:pt x="1901" y="4327"/>
                  </a:cubicBezTo>
                  <a:cubicBezTo>
                    <a:pt x="2479" y="4327"/>
                    <a:pt x="3057" y="4286"/>
                    <a:pt x="3635" y="4232"/>
                  </a:cubicBezTo>
                  <a:cubicBezTo>
                    <a:pt x="4214" y="4173"/>
                    <a:pt x="4812" y="4122"/>
                    <a:pt x="5406" y="4122"/>
                  </a:cubicBezTo>
                  <a:cubicBezTo>
                    <a:pt x="5813" y="4122"/>
                    <a:pt x="6219" y="4146"/>
                    <a:pt x="6617" y="4207"/>
                  </a:cubicBezTo>
                  <a:cubicBezTo>
                    <a:pt x="7920" y="4458"/>
                    <a:pt x="9123" y="5134"/>
                    <a:pt x="10276" y="5811"/>
                  </a:cubicBezTo>
                  <a:cubicBezTo>
                    <a:pt x="10677" y="6062"/>
                    <a:pt x="11103" y="6312"/>
                    <a:pt x="11529" y="6513"/>
                  </a:cubicBezTo>
                  <a:cubicBezTo>
                    <a:pt x="12732" y="7164"/>
                    <a:pt x="14011" y="7641"/>
                    <a:pt x="15339" y="7966"/>
                  </a:cubicBezTo>
                  <a:cubicBezTo>
                    <a:pt x="15840" y="8092"/>
                    <a:pt x="16467" y="8217"/>
                    <a:pt x="17093" y="8217"/>
                  </a:cubicBezTo>
                  <a:cubicBezTo>
                    <a:pt x="17444" y="8217"/>
                    <a:pt x="17820" y="8167"/>
                    <a:pt x="18196" y="8067"/>
                  </a:cubicBezTo>
                  <a:cubicBezTo>
                    <a:pt x="18848" y="7866"/>
                    <a:pt x="19399" y="7490"/>
                    <a:pt x="19925" y="7114"/>
                  </a:cubicBezTo>
                  <a:cubicBezTo>
                    <a:pt x="20126" y="6989"/>
                    <a:pt x="20326" y="6864"/>
                    <a:pt x="20527" y="6738"/>
                  </a:cubicBezTo>
                  <a:cubicBezTo>
                    <a:pt x="22482" y="5535"/>
                    <a:pt x="24738" y="5235"/>
                    <a:pt x="27119" y="4934"/>
                  </a:cubicBezTo>
                  <a:cubicBezTo>
                    <a:pt x="28948" y="4708"/>
                    <a:pt x="30853" y="4458"/>
                    <a:pt x="32582" y="3756"/>
                  </a:cubicBezTo>
                  <a:cubicBezTo>
                    <a:pt x="32933" y="3606"/>
                    <a:pt x="33334" y="3405"/>
                    <a:pt x="33459" y="2979"/>
                  </a:cubicBezTo>
                  <a:cubicBezTo>
                    <a:pt x="33510" y="2753"/>
                    <a:pt x="33484" y="2528"/>
                    <a:pt x="33359" y="2327"/>
                  </a:cubicBezTo>
                  <a:cubicBezTo>
                    <a:pt x="33058" y="1826"/>
                    <a:pt x="32307" y="1601"/>
                    <a:pt x="32081" y="1550"/>
                  </a:cubicBezTo>
                  <a:cubicBezTo>
                    <a:pt x="28672" y="748"/>
                    <a:pt x="25164" y="247"/>
                    <a:pt x="21655" y="72"/>
                  </a:cubicBezTo>
                  <a:cubicBezTo>
                    <a:pt x="20947" y="30"/>
                    <a:pt x="20213" y="1"/>
                    <a:pt x="19466" y="1"/>
                  </a:cubicBezTo>
                  <a:close/>
                </a:path>
              </a:pathLst>
            </a:custGeom>
            <a:solidFill>
              <a:srgbClr val="CB8858"/>
            </a:solidFill>
            <a:ln>
              <a:noFill/>
            </a:ln>
          </p:spPr>
          <p:txBody>
            <a:bodyPr spcFirstLastPara="1" wrap="square" lIns="121900" tIns="121900" rIns="121900" bIns="121900" anchor="ctr" anchorCtr="0">
              <a:noAutofit/>
            </a:bodyPr>
            <a:lstStyle/>
            <a:p>
              <a:endParaRPr sz="1867"/>
            </a:p>
          </p:txBody>
        </p:sp>
        <p:sp>
          <p:nvSpPr>
            <p:cNvPr id="2180" name="Google Shape;2180;p37"/>
            <p:cNvSpPr/>
            <p:nvPr/>
          </p:nvSpPr>
          <p:spPr>
            <a:xfrm>
              <a:off x="5746824" y="3057683"/>
              <a:ext cx="166399" cy="175296"/>
            </a:xfrm>
            <a:custGeom>
              <a:avLst/>
              <a:gdLst/>
              <a:ahLst/>
              <a:cxnLst/>
              <a:rect l="l" t="t" r="r" b="b"/>
              <a:pathLst>
                <a:path w="6041" h="6364" extrusionOk="0">
                  <a:moveTo>
                    <a:pt x="5039" y="0"/>
                  </a:moveTo>
                  <a:cubicBezTo>
                    <a:pt x="4793" y="0"/>
                    <a:pt x="4535" y="108"/>
                    <a:pt x="4312" y="229"/>
                  </a:cubicBezTo>
                  <a:cubicBezTo>
                    <a:pt x="3284" y="780"/>
                    <a:pt x="2357" y="1532"/>
                    <a:pt x="1605" y="2434"/>
                  </a:cubicBezTo>
                  <a:cubicBezTo>
                    <a:pt x="928" y="3261"/>
                    <a:pt x="1" y="4414"/>
                    <a:pt x="427" y="5542"/>
                  </a:cubicBezTo>
                  <a:cubicBezTo>
                    <a:pt x="527" y="5843"/>
                    <a:pt x="703" y="6093"/>
                    <a:pt x="978" y="6244"/>
                  </a:cubicBezTo>
                  <a:cubicBezTo>
                    <a:pt x="1132" y="6328"/>
                    <a:pt x="1349" y="6363"/>
                    <a:pt x="1591" y="6363"/>
                  </a:cubicBezTo>
                  <a:cubicBezTo>
                    <a:pt x="2138" y="6363"/>
                    <a:pt x="2811" y="6184"/>
                    <a:pt x="3159" y="5993"/>
                  </a:cubicBezTo>
                  <a:cubicBezTo>
                    <a:pt x="3460" y="5843"/>
                    <a:pt x="3710" y="5542"/>
                    <a:pt x="3936" y="5266"/>
                  </a:cubicBezTo>
                  <a:cubicBezTo>
                    <a:pt x="4462" y="4590"/>
                    <a:pt x="4913" y="3863"/>
                    <a:pt x="5314" y="3111"/>
                  </a:cubicBezTo>
                  <a:cubicBezTo>
                    <a:pt x="5715" y="2334"/>
                    <a:pt x="6041" y="1407"/>
                    <a:pt x="5740" y="580"/>
                  </a:cubicBezTo>
                  <a:cubicBezTo>
                    <a:pt x="5665" y="379"/>
                    <a:pt x="5540" y="179"/>
                    <a:pt x="5364" y="78"/>
                  </a:cubicBezTo>
                  <a:cubicBezTo>
                    <a:pt x="5262" y="23"/>
                    <a:pt x="5152" y="0"/>
                    <a:pt x="5039" y="0"/>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81" name="Google Shape;2181;p37"/>
            <p:cNvSpPr/>
            <p:nvPr/>
          </p:nvSpPr>
          <p:spPr>
            <a:xfrm>
              <a:off x="6202464" y="2856499"/>
              <a:ext cx="755256" cy="777788"/>
            </a:xfrm>
            <a:custGeom>
              <a:avLst/>
              <a:gdLst/>
              <a:ahLst/>
              <a:cxnLst/>
              <a:rect l="l" t="t" r="r" b="b"/>
              <a:pathLst>
                <a:path w="27419" h="28237" extrusionOk="0">
                  <a:moveTo>
                    <a:pt x="18988" y="0"/>
                  </a:moveTo>
                  <a:cubicBezTo>
                    <a:pt x="16221" y="0"/>
                    <a:pt x="13583" y="1379"/>
                    <a:pt x="11830" y="3823"/>
                  </a:cubicBezTo>
                  <a:cubicBezTo>
                    <a:pt x="10126" y="6229"/>
                    <a:pt x="9349" y="9162"/>
                    <a:pt x="8697" y="12044"/>
                  </a:cubicBezTo>
                  <a:cubicBezTo>
                    <a:pt x="8271" y="13999"/>
                    <a:pt x="7720" y="15929"/>
                    <a:pt x="7243" y="17859"/>
                  </a:cubicBezTo>
                  <a:cubicBezTo>
                    <a:pt x="6968" y="18961"/>
                    <a:pt x="7018" y="20114"/>
                    <a:pt x="6767" y="21192"/>
                  </a:cubicBezTo>
                  <a:cubicBezTo>
                    <a:pt x="6116" y="23899"/>
                    <a:pt x="2883" y="25628"/>
                    <a:pt x="301" y="25828"/>
                  </a:cubicBezTo>
                  <a:cubicBezTo>
                    <a:pt x="0" y="25854"/>
                    <a:pt x="1980" y="27483"/>
                    <a:pt x="2356" y="27608"/>
                  </a:cubicBezTo>
                  <a:cubicBezTo>
                    <a:pt x="3559" y="28034"/>
                    <a:pt x="4837" y="28235"/>
                    <a:pt x="6116" y="28235"/>
                  </a:cubicBezTo>
                  <a:cubicBezTo>
                    <a:pt x="6191" y="28236"/>
                    <a:pt x="6266" y="28237"/>
                    <a:pt x="6342" y="28237"/>
                  </a:cubicBezTo>
                  <a:cubicBezTo>
                    <a:pt x="8974" y="28237"/>
                    <a:pt x="11616" y="27388"/>
                    <a:pt x="13760" y="25828"/>
                  </a:cubicBezTo>
                  <a:cubicBezTo>
                    <a:pt x="15063" y="24901"/>
                    <a:pt x="16066" y="23748"/>
                    <a:pt x="16868" y="22495"/>
                  </a:cubicBezTo>
                  <a:cubicBezTo>
                    <a:pt x="18321" y="20139"/>
                    <a:pt x="19023" y="17357"/>
                    <a:pt x="19274" y="14550"/>
                  </a:cubicBezTo>
                  <a:cubicBezTo>
                    <a:pt x="19399" y="13297"/>
                    <a:pt x="19374" y="11994"/>
                    <a:pt x="19825" y="10816"/>
                  </a:cubicBezTo>
                  <a:cubicBezTo>
                    <a:pt x="20280" y="9691"/>
                    <a:pt x="21305" y="8704"/>
                    <a:pt x="22488" y="8704"/>
                  </a:cubicBezTo>
                  <a:cubicBezTo>
                    <a:pt x="22544" y="8704"/>
                    <a:pt x="22600" y="8706"/>
                    <a:pt x="22657" y="8711"/>
                  </a:cubicBezTo>
                  <a:cubicBezTo>
                    <a:pt x="21354" y="9287"/>
                    <a:pt x="20276" y="11217"/>
                    <a:pt x="21629" y="12270"/>
                  </a:cubicBezTo>
                  <a:cubicBezTo>
                    <a:pt x="22096" y="12645"/>
                    <a:pt x="22675" y="12814"/>
                    <a:pt x="23265" y="12814"/>
                  </a:cubicBezTo>
                  <a:cubicBezTo>
                    <a:pt x="23976" y="12814"/>
                    <a:pt x="24702" y="12569"/>
                    <a:pt x="25264" y="12144"/>
                  </a:cubicBezTo>
                  <a:cubicBezTo>
                    <a:pt x="26316" y="11342"/>
                    <a:pt x="26868" y="10039"/>
                    <a:pt x="27018" y="8736"/>
                  </a:cubicBezTo>
                  <a:cubicBezTo>
                    <a:pt x="27419" y="5678"/>
                    <a:pt x="25740" y="2445"/>
                    <a:pt x="23033" y="1016"/>
                  </a:cubicBezTo>
                  <a:cubicBezTo>
                    <a:pt x="21712" y="327"/>
                    <a:pt x="20335" y="0"/>
                    <a:pt x="18988" y="0"/>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82" name="Google Shape;2182;p37"/>
            <p:cNvSpPr/>
            <p:nvPr/>
          </p:nvSpPr>
          <p:spPr>
            <a:xfrm>
              <a:off x="5762717" y="2954997"/>
              <a:ext cx="687606" cy="770351"/>
            </a:xfrm>
            <a:custGeom>
              <a:avLst/>
              <a:gdLst/>
              <a:ahLst/>
              <a:cxnLst/>
              <a:rect l="l" t="t" r="r" b="b"/>
              <a:pathLst>
                <a:path w="24963" h="27967" extrusionOk="0">
                  <a:moveTo>
                    <a:pt x="11943" y="0"/>
                  </a:moveTo>
                  <a:cubicBezTo>
                    <a:pt x="11253" y="0"/>
                    <a:pt x="10523" y="79"/>
                    <a:pt x="9750" y="247"/>
                  </a:cubicBezTo>
                  <a:cubicBezTo>
                    <a:pt x="4136" y="1475"/>
                    <a:pt x="2331" y="8042"/>
                    <a:pt x="1905" y="13080"/>
                  </a:cubicBezTo>
                  <a:cubicBezTo>
                    <a:pt x="1730" y="14859"/>
                    <a:pt x="1805" y="16663"/>
                    <a:pt x="2106" y="18418"/>
                  </a:cubicBezTo>
                  <a:cubicBezTo>
                    <a:pt x="2406" y="20072"/>
                    <a:pt x="2807" y="22002"/>
                    <a:pt x="3885" y="23305"/>
                  </a:cubicBezTo>
                  <a:cubicBezTo>
                    <a:pt x="3233" y="23606"/>
                    <a:pt x="2607" y="23957"/>
                    <a:pt x="1980" y="24308"/>
                  </a:cubicBezTo>
                  <a:cubicBezTo>
                    <a:pt x="1304" y="24659"/>
                    <a:pt x="627" y="25085"/>
                    <a:pt x="226" y="25736"/>
                  </a:cubicBezTo>
                  <a:cubicBezTo>
                    <a:pt x="101" y="25962"/>
                    <a:pt x="0" y="26212"/>
                    <a:pt x="50" y="26488"/>
                  </a:cubicBezTo>
                  <a:cubicBezTo>
                    <a:pt x="151" y="27014"/>
                    <a:pt x="827" y="27190"/>
                    <a:pt x="1379" y="27215"/>
                  </a:cubicBezTo>
                  <a:cubicBezTo>
                    <a:pt x="1484" y="27218"/>
                    <a:pt x="1590" y="27220"/>
                    <a:pt x="1696" y="27220"/>
                  </a:cubicBezTo>
                  <a:cubicBezTo>
                    <a:pt x="3169" y="27220"/>
                    <a:pt x="4632" y="26896"/>
                    <a:pt x="5965" y="26288"/>
                  </a:cubicBezTo>
                  <a:lnTo>
                    <a:pt x="5965" y="26288"/>
                  </a:lnTo>
                  <a:cubicBezTo>
                    <a:pt x="5815" y="26563"/>
                    <a:pt x="5815" y="26939"/>
                    <a:pt x="6015" y="27190"/>
                  </a:cubicBezTo>
                  <a:cubicBezTo>
                    <a:pt x="6463" y="27843"/>
                    <a:pt x="7912" y="27926"/>
                    <a:pt x="9005" y="27926"/>
                  </a:cubicBezTo>
                  <a:cubicBezTo>
                    <a:pt x="9380" y="27926"/>
                    <a:pt x="9713" y="27917"/>
                    <a:pt x="9950" y="27917"/>
                  </a:cubicBezTo>
                  <a:cubicBezTo>
                    <a:pt x="10552" y="27917"/>
                    <a:pt x="11178" y="27917"/>
                    <a:pt x="11805" y="27942"/>
                  </a:cubicBezTo>
                  <a:cubicBezTo>
                    <a:pt x="12247" y="27959"/>
                    <a:pt x="12689" y="27967"/>
                    <a:pt x="13129" y="27967"/>
                  </a:cubicBezTo>
                  <a:cubicBezTo>
                    <a:pt x="14610" y="27967"/>
                    <a:pt x="16082" y="27876"/>
                    <a:pt x="17569" y="27741"/>
                  </a:cubicBezTo>
                  <a:cubicBezTo>
                    <a:pt x="19324" y="27591"/>
                    <a:pt x="20301" y="27315"/>
                    <a:pt x="21579" y="26062"/>
                  </a:cubicBezTo>
                  <a:cubicBezTo>
                    <a:pt x="24963" y="22729"/>
                    <a:pt x="24913" y="16989"/>
                    <a:pt x="23409" y="12729"/>
                  </a:cubicBezTo>
                  <a:cubicBezTo>
                    <a:pt x="21392" y="7041"/>
                    <a:pt x="18453" y="0"/>
                    <a:pt x="11943" y="0"/>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83" name="Google Shape;2183;p37"/>
            <p:cNvSpPr/>
            <p:nvPr/>
          </p:nvSpPr>
          <p:spPr>
            <a:xfrm>
              <a:off x="5853834" y="3188134"/>
              <a:ext cx="256141" cy="423119"/>
            </a:xfrm>
            <a:custGeom>
              <a:avLst/>
              <a:gdLst/>
              <a:ahLst/>
              <a:cxnLst/>
              <a:rect l="l" t="t" r="r" b="b"/>
              <a:pathLst>
                <a:path w="9299" h="15361" extrusionOk="0">
                  <a:moveTo>
                    <a:pt x="4372" y="0"/>
                  </a:moveTo>
                  <a:cubicBezTo>
                    <a:pt x="4034" y="0"/>
                    <a:pt x="3699" y="97"/>
                    <a:pt x="3384" y="255"/>
                  </a:cubicBezTo>
                  <a:cubicBezTo>
                    <a:pt x="2356" y="706"/>
                    <a:pt x="1554" y="1608"/>
                    <a:pt x="1053" y="2610"/>
                  </a:cubicBezTo>
                  <a:cubicBezTo>
                    <a:pt x="552" y="3638"/>
                    <a:pt x="326" y="4766"/>
                    <a:pt x="226" y="5894"/>
                  </a:cubicBezTo>
                  <a:cubicBezTo>
                    <a:pt x="1" y="9027"/>
                    <a:pt x="702" y="13413"/>
                    <a:pt x="3785" y="15017"/>
                  </a:cubicBezTo>
                  <a:cubicBezTo>
                    <a:pt x="4243" y="15254"/>
                    <a:pt x="4705" y="15360"/>
                    <a:pt x="5154" y="15360"/>
                  </a:cubicBezTo>
                  <a:cubicBezTo>
                    <a:pt x="6696" y="15360"/>
                    <a:pt x="8090" y="14111"/>
                    <a:pt x="8672" y="12636"/>
                  </a:cubicBezTo>
                  <a:cubicBezTo>
                    <a:pt x="9098" y="11608"/>
                    <a:pt x="9199" y="10480"/>
                    <a:pt x="9249" y="9352"/>
                  </a:cubicBezTo>
                  <a:cubicBezTo>
                    <a:pt x="9299" y="7598"/>
                    <a:pt x="9224" y="5819"/>
                    <a:pt x="8622" y="4164"/>
                  </a:cubicBezTo>
                  <a:cubicBezTo>
                    <a:pt x="8046" y="2510"/>
                    <a:pt x="6893" y="1006"/>
                    <a:pt x="5314" y="255"/>
                  </a:cubicBezTo>
                  <a:cubicBezTo>
                    <a:pt x="5063" y="129"/>
                    <a:pt x="4788" y="29"/>
                    <a:pt x="4487" y="4"/>
                  </a:cubicBezTo>
                  <a:cubicBezTo>
                    <a:pt x="4448" y="1"/>
                    <a:pt x="4410" y="0"/>
                    <a:pt x="4372" y="0"/>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84" name="Google Shape;2184;p37"/>
            <p:cNvSpPr/>
            <p:nvPr/>
          </p:nvSpPr>
          <p:spPr>
            <a:xfrm>
              <a:off x="5812407" y="2955108"/>
              <a:ext cx="479145" cy="420227"/>
            </a:xfrm>
            <a:custGeom>
              <a:avLst/>
              <a:gdLst/>
              <a:ahLst/>
              <a:cxnLst/>
              <a:rect l="l" t="t" r="r" b="b"/>
              <a:pathLst>
                <a:path w="17395" h="15256" extrusionOk="0">
                  <a:moveTo>
                    <a:pt x="10124" y="1"/>
                  </a:moveTo>
                  <a:cubicBezTo>
                    <a:pt x="9438" y="1"/>
                    <a:pt x="8713" y="78"/>
                    <a:pt x="7946" y="243"/>
                  </a:cubicBezTo>
                  <a:cubicBezTo>
                    <a:pt x="2332" y="1471"/>
                    <a:pt x="527" y="8038"/>
                    <a:pt x="101" y="13076"/>
                  </a:cubicBezTo>
                  <a:cubicBezTo>
                    <a:pt x="26" y="13802"/>
                    <a:pt x="1" y="14529"/>
                    <a:pt x="26" y="15256"/>
                  </a:cubicBezTo>
                  <a:cubicBezTo>
                    <a:pt x="427" y="14980"/>
                    <a:pt x="753" y="14629"/>
                    <a:pt x="1028" y="14228"/>
                  </a:cubicBezTo>
                  <a:cubicBezTo>
                    <a:pt x="2487" y="14896"/>
                    <a:pt x="4083" y="15218"/>
                    <a:pt x="5685" y="15218"/>
                  </a:cubicBezTo>
                  <a:cubicBezTo>
                    <a:pt x="9011" y="15218"/>
                    <a:pt x="12363" y="13833"/>
                    <a:pt x="14562" y="11296"/>
                  </a:cubicBezTo>
                  <a:cubicBezTo>
                    <a:pt x="12307" y="9416"/>
                    <a:pt x="8622" y="9492"/>
                    <a:pt x="6993" y="7060"/>
                  </a:cubicBezTo>
                  <a:lnTo>
                    <a:pt x="6993" y="7060"/>
                  </a:lnTo>
                  <a:cubicBezTo>
                    <a:pt x="7844" y="7266"/>
                    <a:pt x="8717" y="7366"/>
                    <a:pt x="9589" y="7366"/>
                  </a:cubicBezTo>
                  <a:cubicBezTo>
                    <a:pt x="11698" y="7366"/>
                    <a:pt x="13807" y="6781"/>
                    <a:pt x="15615" y="5682"/>
                  </a:cubicBezTo>
                  <a:cubicBezTo>
                    <a:pt x="16292" y="5256"/>
                    <a:pt x="16968" y="4705"/>
                    <a:pt x="17394" y="4028"/>
                  </a:cubicBezTo>
                  <a:cubicBezTo>
                    <a:pt x="15623" y="1659"/>
                    <a:pt x="13292" y="1"/>
                    <a:pt x="10124" y="1"/>
                  </a:cubicBezTo>
                  <a:close/>
                </a:path>
              </a:pathLst>
            </a:custGeom>
            <a:solidFill>
              <a:srgbClr val="C64D2C"/>
            </a:solidFill>
            <a:ln>
              <a:noFill/>
            </a:ln>
          </p:spPr>
          <p:txBody>
            <a:bodyPr spcFirstLastPara="1" wrap="square" lIns="121900" tIns="121900" rIns="121900" bIns="121900" anchor="ctr" anchorCtr="0">
              <a:noAutofit/>
            </a:bodyPr>
            <a:lstStyle/>
            <a:p>
              <a:endParaRPr sz="1867"/>
            </a:p>
          </p:txBody>
        </p:sp>
        <p:sp>
          <p:nvSpPr>
            <p:cNvPr id="2185" name="Google Shape;2185;p37"/>
            <p:cNvSpPr/>
            <p:nvPr/>
          </p:nvSpPr>
          <p:spPr>
            <a:xfrm>
              <a:off x="5792410" y="3098724"/>
              <a:ext cx="170531" cy="196231"/>
            </a:xfrm>
            <a:custGeom>
              <a:avLst/>
              <a:gdLst/>
              <a:ahLst/>
              <a:cxnLst/>
              <a:rect l="l" t="t" r="r" b="b"/>
              <a:pathLst>
                <a:path w="6191" h="7124" extrusionOk="0">
                  <a:moveTo>
                    <a:pt x="2995" y="1"/>
                  </a:moveTo>
                  <a:cubicBezTo>
                    <a:pt x="2748" y="1"/>
                    <a:pt x="2500" y="23"/>
                    <a:pt x="2256" y="67"/>
                  </a:cubicBezTo>
                  <a:cubicBezTo>
                    <a:pt x="1930" y="142"/>
                    <a:pt x="1604" y="242"/>
                    <a:pt x="1328" y="418"/>
                  </a:cubicBezTo>
                  <a:cubicBezTo>
                    <a:pt x="827" y="694"/>
                    <a:pt x="451" y="1145"/>
                    <a:pt x="251" y="1646"/>
                  </a:cubicBezTo>
                  <a:cubicBezTo>
                    <a:pt x="0" y="2222"/>
                    <a:pt x="0" y="2699"/>
                    <a:pt x="150" y="3300"/>
                  </a:cubicBezTo>
                  <a:cubicBezTo>
                    <a:pt x="301" y="4002"/>
                    <a:pt x="576" y="4679"/>
                    <a:pt x="977" y="5280"/>
                  </a:cubicBezTo>
                  <a:cubicBezTo>
                    <a:pt x="1228" y="5681"/>
                    <a:pt x="1604" y="6032"/>
                    <a:pt x="2005" y="6283"/>
                  </a:cubicBezTo>
                  <a:cubicBezTo>
                    <a:pt x="2553" y="6653"/>
                    <a:pt x="3548" y="7124"/>
                    <a:pt x="4395" y="7124"/>
                  </a:cubicBezTo>
                  <a:cubicBezTo>
                    <a:pt x="4750" y="7124"/>
                    <a:pt x="5079" y="7041"/>
                    <a:pt x="5338" y="6834"/>
                  </a:cubicBezTo>
                  <a:cubicBezTo>
                    <a:pt x="5990" y="6333"/>
                    <a:pt x="6065" y="5155"/>
                    <a:pt x="6115" y="4403"/>
                  </a:cubicBezTo>
                  <a:cubicBezTo>
                    <a:pt x="6191" y="3476"/>
                    <a:pt x="6015" y="2573"/>
                    <a:pt x="5689" y="1696"/>
                  </a:cubicBezTo>
                  <a:cubicBezTo>
                    <a:pt x="5564" y="1370"/>
                    <a:pt x="5389" y="1019"/>
                    <a:pt x="5138" y="744"/>
                  </a:cubicBezTo>
                  <a:cubicBezTo>
                    <a:pt x="4937" y="518"/>
                    <a:pt x="4662" y="368"/>
                    <a:pt x="4361" y="242"/>
                  </a:cubicBezTo>
                  <a:cubicBezTo>
                    <a:pt x="3920" y="79"/>
                    <a:pt x="3458" y="1"/>
                    <a:pt x="2995" y="1"/>
                  </a:cubicBezTo>
                  <a:close/>
                </a:path>
              </a:pathLst>
            </a:custGeom>
            <a:solidFill>
              <a:srgbClr val="9F866F"/>
            </a:solidFill>
            <a:ln>
              <a:noFill/>
            </a:ln>
          </p:spPr>
          <p:txBody>
            <a:bodyPr spcFirstLastPara="1" wrap="square" lIns="121900" tIns="121900" rIns="121900" bIns="121900" anchor="ctr" anchorCtr="0">
              <a:noAutofit/>
            </a:bodyPr>
            <a:lstStyle/>
            <a:p>
              <a:endParaRPr sz="1867"/>
            </a:p>
          </p:txBody>
        </p:sp>
        <p:sp>
          <p:nvSpPr>
            <p:cNvPr id="2186" name="Google Shape;2186;p37"/>
            <p:cNvSpPr/>
            <p:nvPr/>
          </p:nvSpPr>
          <p:spPr>
            <a:xfrm>
              <a:off x="5778583" y="3037879"/>
              <a:ext cx="174690" cy="172074"/>
            </a:xfrm>
            <a:custGeom>
              <a:avLst/>
              <a:gdLst/>
              <a:ahLst/>
              <a:cxnLst/>
              <a:rect l="l" t="t" r="r" b="b"/>
              <a:pathLst>
                <a:path w="6342" h="6247" extrusionOk="0">
                  <a:moveTo>
                    <a:pt x="1347" y="0"/>
                  </a:moveTo>
                  <a:cubicBezTo>
                    <a:pt x="1301" y="0"/>
                    <a:pt x="1246" y="28"/>
                    <a:pt x="1179" y="96"/>
                  </a:cubicBezTo>
                  <a:cubicBezTo>
                    <a:pt x="903" y="396"/>
                    <a:pt x="903" y="1023"/>
                    <a:pt x="1028" y="1399"/>
                  </a:cubicBezTo>
                  <a:cubicBezTo>
                    <a:pt x="1028" y="1424"/>
                    <a:pt x="1053" y="1424"/>
                    <a:pt x="1053" y="1449"/>
                  </a:cubicBezTo>
                  <a:cubicBezTo>
                    <a:pt x="1129" y="1674"/>
                    <a:pt x="1279" y="1900"/>
                    <a:pt x="1454" y="2075"/>
                  </a:cubicBezTo>
                  <a:cubicBezTo>
                    <a:pt x="753" y="2552"/>
                    <a:pt x="226" y="3404"/>
                    <a:pt x="101" y="4231"/>
                  </a:cubicBezTo>
                  <a:cubicBezTo>
                    <a:pt x="1" y="4883"/>
                    <a:pt x="226" y="5810"/>
                    <a:pt x="903" y="6086"/>
                  </a:cubicBezTo>
                  <a:cubicBezTo>
                    <a:pt x="1167" y="6202"/>
                    <a:pt x="1458" y="6247"/>
                    <a:pt x="1755" y="6247"/>
                  </a:cubicBezTo>
                  <a:cubicBezTo>
                    <a:pt x="2162" y="6247"/>
                    <a:pt x="2581" y="6162"/>
                    <a:pt x="2958" y="6060"/>
                  </a:cubicBezTo>
                  <a:cubicBezTo>
                    <a:pt x="3735" y="5860"/>
                    <a:pt x="4462" y="5409"/>
                    <a:pt x="5114" y="4883"/>
                  </a:cubicBezTo>
                  <a:cubicBezTo>
                    <a:pt x="5665" y="4431"/>
                    <a:pt x="6342" y="3780"/>
                    <a:pt x="5966" y="2978"/>
                  </a:cubicBezTo>
                  <a:cubicBezTo>
                    <a:pt x="5865" y="2727"/>
                    <a:pt x="5640" y="2527"/>
                    <a:pt x="5414" y="2351"/>
                  </a:cubicBezTo>
                  <a:cubicBezTo>
                    <a:pt x="5038" y="2050"/>
                    <a:pt x="4562" y="1850"/>
                    <a:pt x="4061" y="1725"/>
                  </a:cubicBezTo>
                  <a:cubicBezTo>
                    <a:pt x="3758" y="1652"/>
                    <a:pt x="3432" y="1609"/>
                    <a:pt x="3105" y="1609"/>
                  </a:cubicBezTo>
                  <a:cubicBezTo>
                    <a:pt x="2755" y="1609"/>
                    <a:pt x="2405" y="1658"/>
                    <a:pt x="2081" y="1775"/>
                  </a:cubicBezTo>
                  <a:cubicBezTo>
                    <a:pt x="1931" y="1599"/>
                    <a:pt x="1830" y="1399"/>
                    <a:pt x="1755" y="1173"/>
                  </a:cubicBezTo>
                  <a:cubicBezTo>
                    <a:pt x="1680" y="923"/>
                    <a:pt x="1630" y="622"/>
                    <a:pt x="1555" y="346"/>
                  </a:cubicBezTo>
                  <a:cubicBezTo>
                    <a:pt x="1518" y="200"/>
                    <a:pt x="1468" y="0"/>
                    <a:pt x="1347" y="0"/>
                  </a:cubicBezTo>
                  <a:close/>
                </a:path>
              </a:pathLst>
            </a:custGeom>
            <a:solidFill>
              <a:srgbClr val="9F866F"/>
            </a:solidFill>
            <a:ln>
              <a:noFill/>
            </a:ln>
          </p:spPr>
          <p:txBody>
            <a:bodyPr spcFirstLastPara="1" wrap="square" lIns="121900" tIns="121900" rIns="121900" bIns="121900" anchor="ctr" anchorCtr="0">
              <a:noAutofit/>
            </a:bodyPr>
            <a:lstStyle/>
            <a:p>
              <a:endParaRPr sz="1867"/>
            </a:p>
          </p:txBody>
        </p:sp>
        <p:sp>
          <p:nvSpPr>
            <p:cNvPr id="2187" name="Google Shape;2187;p37"/>
            <p:cNvSpPr/>
            <p:nvPr/>
          </p:nvSpPr>
          <p:spPr>
            <a:xfrm>
              <a:off x="5913908" y="3120650"/>
              <a:ext cx="331394" cy="222288"/>
            </a:xfrm>
            <a:custGeom>
              <a:avLst/>
              <a:gdLst/>
              <a:ahLst/>
              <a:cxnLst/>
              <a:rect l="l" t="t" r="r" b="b"/>
              <a:pathLst>
                <a:path w="12031" h="8070" extrusionOk="0">
                  <a:moveTo>
                    <a:pt x="1618" y="0"/>
                  </a:moveTo>
                  <a:cubicBezTo>
                    <a:pt x="1547" y="0"/>
                    <a:pt x="1476" y="7"/>
                    <a:pt x="1404" y="23"/>
                  </a:cubicBezTo>
                  <a:cubicBezTo>
                    <a:pt x="1103" y="73"/>
                    <a:pt x="877" y="324"/>
                    <a:pt x="702" y="599"/>
                  </a:cubicBezTo>
                  <a:cubicBezTo>
                    <a:pt x="0" y="1727"/>
                    <a:pt x="326" y="3256"/>
                    <a:pt x="1028" y="4409"/>
                  </a:cubicBezTo>
                  <a:cubicBezTo>
                    <a:pt x="2202" y="6415"/>
                    <a:pt x="5086" y="8069"/>
                    <a:pt x="7620" y="8069"/>
                  </a:cubicBezTo>
                  <a:cubicBezTo>
                    <a:pt x="9360" y="8069"/>
                    <a:pt x="10935" y="7290"/>
                    <a:pt x="11679" y="5311"/>
                  </a:cubicBezTo>
                  <a:cubicBezTo>
                    <a:pt x="12030" y="4409"/>
                    <a:pt x="12030" y="3331"/>
                    <a:pt x="11479" y="2529"/>
                  </a:cubicBezTo>
                  <a:cubicBezTo>
                    <a:pt x="11079" y="1929"/>
                    <a:pt x="10407" y="1584"/>
                    <a:pt x="9719" y="1584"/>
                  </a:cubicBezTo>
                  <a:cubicBezTo>
                    <a:pt x="9545" y="1584"/>
                    <a:pt x="9370" y="1606"/>
                    <a:pt x="9198" y="1652"/>
                  </a:cubicBezTo>
                  <a:cubicBezTo>
                    <a:pt x="8722" y="1783"/>
                    <a:pt x="8262" y="1840"/>
                    <a:pt x="7798" y="1840"/>
                  </a:cubicBezTo>
                  <a:cubicBezTo>
                    <a:pt x="7286" y="1840"/>
                    <a:pt x="6768" y="1770"/>
                    <a:pt x="6216" y="1652"/>
                  </a:cubicBezTo>
                  <a:cubicBezTo>
                    <a:pt x="4887" y="1326"/>
                    <a:pt x="3634" y="800"/>
                    <a:pt x="2406" y="223"/>
                  </a:cubicBezTo>
                  <a:cubicBezTo>
                    <a:pt x="2147" y="104"/>
                    <a:pt x="1889" y="0"/>
                    <a:pt x="1618" y="0"/>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88" name="Google Shape;2188;p37"/>
            <p:cNvSpPr/>
            <p:nvPr/>
          </p:nvSpPr>
          <p:spPr>
            <a:xfrm>
              <a:off x="5743381" y="3148277"/>
              <a:ext cx="104285" cy="166950"/>
            </a:xfrm>
            <a:custGeom>
              <a:avLst/>
              <a:gdLst/>
              <a:ahLst/>
              <a:cxnLst/>
              <a:rect l="l" t="t" r="r" b="b"/>
              <a:pathLst>
                <a:path w="3786" h="6061" extrusionOk="0">
                  <a:moveTo>
                    <a:pt x="1575" y="1"/>
                  </a:moveTo>
                  <a:cubicBezTo>
                    <a:pt x="1407" y="1"/>
                    <a:pt x="1233" y="39"/>
                    <a:pt x="1053" y="123"/>
                  </a:cubicBezTo>
                  <a:cubicBezTo>
                    <a:pt x="326" y="474"/>
                    <a:pt x="251" y="1651"/>
                    <a:pt x="126" y="2353"/>
                  </a:cubicBezTo>
                  <a:cubicBezTo>
                    <a:pt x="1" y="3080"/>
                    <a:pt x="26" y="3857"/>
                    <a:pt x="326" y="4534"/>
                  </a:cubicBezTo>
                  <a:cubicBezTo>
                    <a:pt x="648" y="5242"/>
                    <a:pt x="1503" y="6061"/>
                    <a:pt x="2372" y="6061"/>
                  </a:cubicBezTo>
                  <a:cubicBezTo>
                    <a:pt x="2518" y="6061"/>
                    <a:pt x="2664" y="6038"/>
                    <a:pt x="2808" y="5987"/>
                  </a:cubicBezTo>
                  <a:cubicBezTo>
                    <a:pt x="3259" y="5837"/>
                    <a:pt x="3459" y="5336"/>
                    <a:pt x="3559" y="4910"/>
                  </a:cubicBezTo>
                  <a:cubicBezTo>
                    <a:pt x="3710" y="4358"/>
                    <a:pt x="3785" y="3782"/>
                    <a:pt x="3785" y="3205"/>
                  </a:cubicBezTo>
                  <a:cubicBezTo>
                    <a:pt x="3760" y="2629"/>
                    <a:pt x="3459" y="1626"/>
                    <a:pt x="2933" y="900"/>
                  </a:cubicBezTo>
                  <a:cubicBezTo>
                    <a:pt x="2571" y="385"/>
                    <a:pt x="2107" y="1"/>
                    <a:pt x="1575" y="1"/>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89" name="Google Shape;2189;p37"/>
            <p:cNvSpPr/>
            <p:nvPr/>
          </p:nvSpPr>
          <p:spPr>
            <a:xfrm>
              <a:off x="5762717" y="3319383"/>
              <a:ext cx="441849" cy="385382"/>
            </a:xfrm>
            <a:custGeom>
              <a:avLst/>
              <a:gdLst/>
              <a:ahLst/>
              <a:cxnLst/>
              <a:rect l="l" t="t" r="r" b="b"/>
              <a:pathLst>
                <a:path w="16041" h="13991" extrusionOk="0">
                  <a:moveTo>
                    <a:pt x="16040" y="1"/>
                  </a:moveTo>
                  <a:cubicBezTo>
                    <a:pt x="16035" y="4"/>
                    <a:pt x="16029" y="6"/>
                    <a:pt x="16023" y="9"/>
                  </a:cubicBezTo>
                  <a:lnTo>
                    <a:pt x="16023" y="9"/>
                  </a:lnTo>
                  <a:cubicBezTo>
                    <a:pt x="16029" y="6"/>
                    <a:pt x="16035" y="4"/>
                    <a:pt x="16040" y="1"/>
                  </a:cubicBezTo>
                  <a:close/>
                  <a:moveTo>
                    <a:pt x="16023" y="9"/>
                  </a:moveTo>
                  <a:cubicBezTo>
                    <a:pt x="12975" y="1491"/>
                    <a:pt x="10777" y="4619"/>
                    <a:pt x="10451" y="7971"/>
                  </a:cubicBezTo>
                  <a:cubicBezTo>
                    <a:pt x="9173" y="8021"/>
                    <a:pt x="7895" y="8297"/>
                    <a:pt x="6717" y="8748"/>
                  </a:cubicBezTo>
                  <a:cubicBezTo>
                    <a:pt x="5890" y="9074"/>
                    <a:pt x="5113" y="9500"/>
                    <a:pt x="4236" y="9625"/>
                  </a:cubicBezTo>
                  <a:cubicBezTo>
                    <a:pt x="4104" y="9654"/>
                    <a:pt x="3980" y="9667"/>
                    <a:pt x="3855" y="9667"/>
                  </a:cubicBezTo>
                  <a:cubicBezTo>
                    <a:pt x="3767" y="9667"/>
                    <a:pt x="3678" y="9660"/>
                    <a:pt x="3584" y="9650"/>
                  </a:cubicBezTo>
                  <a:lnTo>
                    <a:pt x="3584" y="9650"/>
                  </a:lnTo>
                  <a:cubicBezTo>
                    <a:pt x="3685" y="9800"/>
                    <a:pt x="3785" y="9951"/>
                    <a:pt x="3885" y="10076"/>
                  </a:cubicBezTo>
                  <a:cubicBezTo>
                    <a:pt x="3233" y="10377"/>
                    <a:pt x="2607" y="10728"/>
                    <a:pt x="1980" y="11079"/>
                  </a:cubicBezTo>
                  <a:cubicBezTo>
                    <a:pt x="1304" y="11430"/>
                    <a:pt x="627" y="11856"/>
                    <a:pt x="226" y="12507"/>
                  </a:cubicBezTo>
                  <a:cubicBezTo>
                    <a:pt x="101" y="12733"/>
                    <a:pt x="0" y="12983"/>
                    <a:pt x="50" y="13259"/>
                  </a:cubicBezTo>
                  <a:cubicBezTo>
                    <a:pt x="151" y="13785"/>
                    <a:pt x="827" y="13961"/>
                    <a:pt x="1379" y="13986"/>
                  </a:cubicBezTo>
                  <a:cubicBezTo>
                    <a:pt x="1484" y="13989"/>
                    <a:pt x="1590" y="13991"/>
                    <a:pt x="1696" y="13991"/>
                  </a:cubicBezTo>
                  <a:cubicBezTo>
                    <a:pt x="3169" y="13991"/>
                    <a:pt x="4632" y="13667"/>
                    <a:pt x="5965" y="13059"/>
                  </a:cubicBezTo>
                  <a:lnTo>
                    <a:pt x="5965" y="13059"/>
                  </a:lnTo>
                  <a:cubicBezTo>
                    <a:pt x="5890" y="13184"/>
                    <a:pt x="5840" y="13359"/>
                    <a:pt x="5865" y="13535"/>
                  </a:cubicBezTo>
                  <a:cubicBezTo>
                    <a:pt x="6015" y="13034"/>
                    <a:pt x="6066" y="12507"/>
                    <a:pt x="6391" y="12081"/>
                  </a:cubicBezTo>
                  <a:cubicBezTo>
                    <a:pt x="6542" y="11881"/>
                    <a:pt x="6717" y="11730"/>
                    <a:pt x="6893" y="11580"/>
                  </a:cubicBezTo>
                  <a:cubicBezTo>
                    <a:pt x="7369" y="11229"/>
                    <a:pt x="7920" y="11079"/>
                    <a:pt x="8522" y="10928"/>
                  </a:cubicBezTo>
                  <a:cubicBezTo>
                    <a:pt x="10201" y="10552"/>
                    <a:pt x="11880" y="10327"/>
                    <a:pt x="13584" y="10277"/>
                  </a:cubicBezTo>
                  <a:cubicBezTo>
                    <a:pt x="11930" y="8171"/>
                    <a:pt x="13033" y="4888"/>
                    <a:pt x="14161" y="2808"/>
                  </a:cubicBezTo>
                  <a:cubicBezTo>
                    <a:pt x="14436" y="2257"/>
                    <a:pt x="14812" y="1730"/>
                    <a:pt x="15113" y="1204"/>
                  </a:cubicBezTo>
                  <a:cubicBezTo>
                    <a:pt x="15336" y="783"/>
                    <a:pt x="15559" y="240"/>
                    <a:pt x="16023" y="9"/>
                  </a:cubicBezTo>
                  <a:close/>
                </a:path>
              </a:pathLst>
            </a:custGeom>
            <a:solidFill>
              <a:srgbClr val="C64D2C"/>
            </a:solidFill>
            <a:ln>
              <a:noFill/>
            </a:ln>
          </p:spPr>
          <p:txBody>
            <a:bodyPr spcFirstLastPara="1" wrap="square" lIns="121900" tIns="121900" rIns="121900" bIns="121900" anchor="ctr" anchorCtr="0">
              <a:noAutofit/>
            </a:bodyPr>
            <a:lstStyle/>
            <a:p>
              <a:endParaRPr sz="1867"/>
            </a:p>
          </p:txBody>
        </p:sp>
        <p:sp>
          <p:nvSpPr>
            <p:cNvPr id="2190" name="Google Shape;2190;p37"/>
            <p:cNvSpPr/>
            <p:nvPr/>
          </p:nvSpPr>
          <p:spPr>
            <a:xfrm>
              <a:off x="5806210" y="2598407"/>
              <a:ext cx="136706" cy="143923"/>
            </a:xfrm>
            <a:custGeom>
              <a:avLst/>
              <a:gdLst/>
              <a:ahLst/>
              <a:cxnLst/>
              <a:rect l="l" t="t" r="r" b="b"/>
              <a:pathLst>
                <a:path w="4963" h="5225" extrusionOk="0">
                  <a:moveTo>
                    <a:pt x="1239" y="1"/>
                  </a:moveTo>
                  <a:cubicBezTo>
                    <a:pt x="1185" y="1"/>
                    <a:pt x="1132" y="4"/>
                    <a:pt x="1078" y="10"/>
                  </a:cubicBezTo>
                  <a:cubicBezTo>
                    <a:pt x="877" y="10"/>
                    <a:pt x="677" y="86"/>
                    <a:pt x="527" y="211"/>
                  </a:cubicBezTo>
                  <a:cubicBezTo>
                    <a:pt x="226" y="411"/>
                    <a:pt x="75" y="812"/>
                    <a:pt x="50" y="1188"/>
                  </a:cubicBezTo>
                  <a:cubicBezTo>
                    <a:pt x="0" y="2241"/>
                    <a:pt x="351" y="3218"/>
                    <a:pt x="702" y="4171"/>
                  </a:cubicBezTo>
                  <a:cubicBezTo>
                    <a:pt x="850" y="4589"/>
                    <a:pt x="1166" y="5224"/>
                    <a:pt x="1651" y="5224"/>
                  </a:cubicBezTo>
                  <a:cubicBezTo>
                    <a:pt x="1661" y="5224"/>
                    <a:pt x="1670" y="5224"/>
                    <a:pt x="1679" y="5223"/>
                  </a:cubicBezTo>
                  <a:cubicBezTo>
                    <a:pt x="2005" y="5223"/>
                    <a:pt x="2281" y="5048"/>
                    <a:pt x="2532" y="4873"/>
                  </a:cubicBezTo>
                  <a:cubicBezTo>
                    <a:pt x="3283" y="4346"/>
                    <a:pt x="4211" y="3569"/>
                    <a:pt x="4562" y="2717"/>
                  </a:cubicBezTo>
                  <a:cubicBezTo>
                    <a:pt x="4963" y="1765"/>
                    <a:pt x="3283" y="1038"/>
                    <a:pt x="2682" y="637"/>
                  </a:cubicBezTo>
                  <a:cubicBezTo>
                    <a:pt x="2356" y="411"/>
                    <a:pt x="2030" y="186"/>
                    <a:pt x="1654" y="60"/>
                  </a:cubicBezTo>
                  <a:cubicBezTo>
                    <a:pt x="1526" y="24"/>
                    <a:pt x="1384" y="1"/>
                    <a:pt x="1239" y="1"/>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91" name="Google Shape;2191;p37"/>
            <p:cNvSpPr/>
            <p:nvPr/>
          </p:nvSpPr>
          <p:spPr>
            <a:xfrm>
              <a:off x="5828300" y="2638154"/>
              <a:ext cx="60076" cy="63409"/>
            </a:xfrm>
            <a:custGeom>
              <a:avLst/>
              <a:gdLst/>
              <a:ahLst/>
              <a:cxnLst/>
              <a:rect l="l" t="t" r="r" b="b"/>
              <a:pathLst>
                <a:path w="2181" h="2302" extrusionOk="0">
                  <a:moveTo>
                    <a:pt x="337" y="1"/>
                  </a:moveTo>
                  <a:cubicBezTo>
                    <a:pt x="245" y="1"/>
                    <a:pt x="160" y="22"/>
                    <a:pt x="101" y="96"/>
                  </a:cubicBezTo>
                  <a:cubicBezTo>
                    <a:pt x="50" y="171"/>
                    <a:pt x="25" y="272"/>
                    <a:pt x="25" y="372"/>
                  </a:cubicBezTo>
                  <a:cubicBezTo>
                    <a:pt x="0" y="1023"/>
                    <a:pt x="151" y="1625"/>
                    <a:pt x="451" y="2176"/>
                  </a:cubicBezTo>
                  <a:cubicBezTo>
                    <a:pt x="451" y="2227"/>
                    <a:pt x="476" y="2277"/>
                    <a:pt x="527" y="2277"/>
                  </a:cubicBezTo>
                  <a:cubicBezTo>
                    <a:pt x="577" y="2302"/>
                    <a:pt x="602" y="2302"/>
                    <a:pt x="652" y="2302"/>
                  </a:cubicBezTo>
                  <a:cubicBezTo>
                    <a:pt x="903" y="2252"/>
                    <a:pt x="1128" y="1951"/>
                    <a:pt x="1329" y="1775"/>
                  </a:cubicBezTo>
                  <a:cubicBezTo>
                    <a:pt x="1604" y="1575"/>
                    <a:pt x="1855" y="1349"/>
                    <a:pt x="2080" y="1099"/>
                  </a:cubicBezTo>
                  <a:cubicBezTo>
                    <a:pt x="2131" y="1049"/>
                    <a:pt x="2181" y="973"/>
                    <a:pt x="2181" y="898"/>
                  </a:cubicBezTo>
                  <a:cubicBezTo>
                    <a:pt x="2181" y="823"/>
                    <a:pt x="2131" y="773"/>
                    <a:pt x="2055" y="723"/>
                  </a:cubicBezTo>
                  <a:cubicBezTo>
                    <a:pt x="1604" y="347"/>
                    <a:pt x="1078" y="121"/>
                    <a:pt x="527" y="21"/>
                  </a:cubicBezTo>
                  <a:cubicBezTo>
                    <a:pt x="465" y="11"/>
                    <a:pt x="400" y="1"/>
                    <a:pt x="337"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92" name="Google Shape;2192;p37"/>
            <p:cNvSpPr/>
            <p:nvPr/>
          </p:nvSpPr>
          <p:spPr>
            <a:xfrm>
              <a:off x="6154812" y="2598407"/>
              <a:ext cx="136733" cy="143923"/>
            </a:xfrm>
            <a:custGeom>
              <a:avLst/>
              <a:gdLst/>
              <a:ahLst/>
              <a:cxnLst/>
              <a:rect l="l" t="t" r="r" b="b"/>
              <a:pathLst>
                <a:path w="4964" h="5225" extrusionOk="0">
                  <a:moveTo>
                    <a:pt x="3725" y="1"/>
                  </a:moveTo>
                  <a:cubicBezTo>
                    <a:pt x="3580" y="1"/>
                    <a:pt x="3438" y="24"/>
                    <a:pt x="3309" y="60"/>
                  </a:cubicBezTo>
                  <a:cubicBezTo>
                    <a:pt x="2933" y="186"/>
                    <a:pt x="2608" y="411"/>
                    <a:pt x="2282" y="637"/>
                  </a:cubicBezTo>
                  <a:cubicBezTo>
                    <a:pt x="1680" y="1038"/>
                    <a:pt x="1" y="1765"/>
                    <a:pt x="377" y="2717"/>
                  </a:cubicBezTo>
                  <a:cubicBezTo>
                    <a:pt x="728" y="3569"/>
                    <a:pt x="1680" y="4346"/>
                    <a:pt x="2432" y="4873"/>
                  </a:cubicBezTo>
                  <a:cubicBezTo>
                    <a:pt x="2683" y="5048"/>
                    <a:pt x="2958" y="5223"/>
                    <a:pt x="3259" y="5223"/>
                  </a:cubicBezTo>
                  <a:cubicBezTo>
                    <a:pt x="3269" y="5224"/>
                    <a:pt x="3279" y="5224"/>
                    <a:pt x="3289" y="5224"/>
                  </a:cubicBezTo>
                  <a:cubicBezTo>
                    <a:pt x="3798" y="5224"/>
                    <a:pt x="4114" y="4589"/>
                    <a:pt x="4262" y="4171"/>
                  </a:cubicBezTo>
                  <a:cubicBezTo>
                    <a:pt x="4613" y="3218"/>
                    <a:pt x="4963" y="2241"/>
                    <a:pt x="4913" y="1188"/>
                  </a:cubicBezTo>
                  <a:cubicBezTo>
                    <a:pt x="4888" y="812"/>
                    <a:pt x="4738" y="411"/>
                    <a:pt x="4437" y="211"/>
                  </a:cubicBezTo>
                  <a:cubicBezTo>
                    <a:pt x="4262" y="86"/>
                    <a:pt x="4086" y="10"/>
                    <a:pt x="3886" y="10"/>
                  </a:cubicBezTo>
                  <a:cubicBezTo>
                    <a:pt x="3832" y="4"/>
                    <a:pt x="3778" y="1"/>
                    <a:pt x="3725" y="1"/>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93" name="Google Shape;2193;p37"/>
            <p:cNvSpPr/>
            <p:nvPr/>
          </p:nvSpPr>
          <p:spPr>
            <a:xfrm>
              <a:off x="6208661" y="2638154"/>
              <a:ext cx="60792" cy="63409"/>
            </a:xfrm>
            <a:custGeom>
              <a:avLst/>
              <a:gdLst/>
              <a:ahLst/>
              <a:cxnLst/>
              <a:rect l="l" t="t" r="r" b="b"/>
              <a:pathLst>
                <a:path w="2207" h="2302" extrusionOk="0">
                  <a:moveTo>
                    <a:pt x="1861" y="1"/>
                  </a:moveTo>
                  <a:cubicBezTo>
                    <a:pt x="1803" y="1"/>
                    <a:pt x="1741" y="11"/>
                    <a:pt x="1680" y="21"/>
                  </a:cubicBezTo>
                  <a:cubicBezTo>
                    <a:pt x="1129" y="121"/>
                    <a:pt x="577" y="347"/>
                    <a:pt x="151" y="723"/>
                  </a:cubicBezTo>
                  <a:cubicBezTo>
                    <a:pt x="76" y="773"/>
                    <a:pt x="26" y="823"/>
                    <a:pt x="26" y="898"/>
                  </a:cubicBezTo>
                  <a:cubicBezTo>
                    <a:pt x="1" y="973"/>
                    <a:pt x="76" y="1049"/>
                    <a:pt x="126" y="1099"/>
                  </a:cubicBezTo>
                  <a:cubicBezTo>
                    <a:pt x="352" y="1349"/>
                    <a:pt x="602" y="1575"/>
                    <a:pt x="878" y="1775"/>
                  </a:cubicBezTo>
                  <a:cubicBezTo>
                    <a:pt x="1079" y="1951"/>
                    <a:pt x="1304" y="2252"/>
                    <a:pt x="1555" y="2302"/>
                  </a:cubicBezTo>
                  <a:cubicBezTo>
                    <a:pt x="1580" y="2302"/>
                    <a:pt x="1630" y="2302"/>
                    <a:pt x="1680" y="2277"/>
                  </a:cubicBezTo>
                  <a:cubicBezTo>
                    <a:pt x="1705" y="2277"/>
                    <a:pt x="1730" y="2227"/>
                    <a:pt x="1755" y="2176"/>
                  </a:cubicBezTo>
                  <a:cubicBezTo>
                    <a:pt x="2056" y="1625"/>
                    <a:pt x="2206" y="1023"/>
                    <a:pt x="2181" y="372"/>
                  </a:cubicBezTo>
                  <a:cubicBezTo>
                    <a:pt x="2181" y="272"/>
                    <a:pt x="2156" y="171"/>
                    <a:pt x="2081" y="96"/>
                  </a:cubicBezTo>
                  <a:cubicBezTo>
                    <a:pt x="2022" y="22"/>
                    <a:pt x="1945" y="1"/>
                    <a:pt x="1861" y="1"/>
                  </a:cubicBezTo>
                  <a:close/>
                </a:path>
              </a:pathLst>
            </a:custGeom>
            <a:solidFill>
              <a:srgbClr val="F2C28F"/>
            </a:solidFill>
            <a:ln>
              <a:noFill/>
            </a:ln>
          </p:spPr>
          <p:txBody>
            <a:bodyPr spcFirstLastPara="1" wrap="square" lIns="121900" tIns="121900" rIns="121900" bIns="121900" anchor="ctr" anchorCtr="0">
              <a:noAutofit/>
            </a:bodyPr>
            <a:lstStyle/>
            <a:p>
              <a:endParaRPr sz="1867"/>
            </a:p>
          </p:txBody>
        </p:sp>
        <p:sp>
          <p:nvSpPr>
            <p:cNvPr id="2194" name="Google Shape;2194;p37"/>
            <p:cNvSpPr/>
            <p:nvPr/>
          </p:nvSpPr>
          <p:spPr>
            <a:xfrm>
              <a:off x="5779271" y="2614548"/>
              <a:ext cx="550239" cy="494681"/>
            </a:xfrm>
            <a:custGeom>
              <a:avLst/>
              <a:gdLst/>
              <a:ahLst/>
              <a:cxnLst/>
              <a:rect l="l" t="t" r="r" b="b"/>
              <a:pathLst>
                <a:path w="19976" h="17959" extrusionOk="0">
                  <a:moveTo>
                    <a:pt x="10207" y="0"/>
                  </a:moveTo>
                  <a:cubicBezTo>
                    <a:pt x="9526" y="0"/>
                    <a:pt x="8842" y="71"/>
                    <a:pt x="8171" y="176"/>
                  </a:cubicBezTo>
                  <a:cubicBezTo>
                    <a:pt x="3560" y="878"/>
                    <a:pt x="1429" y="4713"/>
                    <a:pt x="427" y="8923"/>
                  </a:cubicBezTo>
                  <a:cubicBezTo>
                    <a:pt x="51" y="10477"/>
                    <a:pt x="1" y="12131"/>
                    <a:pt x="527" y="13635"/>
                  </a:cubicBezTo>
                  <a:cubicBezTo>
                    <a:pt x="1530" y="16392"/>
                    <a:pt x="4487" y="17444"/>
                    <a:pt x="7144" y="17720"/>
                  </a:cubicBezTo>
                  <a:cubicBezTo>
                    <a:pt x="8341" y="17850"/>
                    <a:pt x="9538" y="17958"/>
                    <a:pt x="10729" y="17958"/>
                  </a:cubicBezTo>
                  <a:cubicBezTo>
                    <a:pt x="11382" y="17958"/>
                    <a:pt x="12034" y="17925"/>
                    <a:pt x="12683" y="17845"/>
                  </a:cubicBezTo>
                  <a:cubicBezTo>
                    <a:pt x="14312" y="17620"/>
                    <a:pt x="16793" y="17119"/>
                    <a:pt x="17871" y="15765"/>
                  </a:cubicBezTo>
                  <a:cubicBezTo>
                    <a:pt x="18497" y="14963"/>
                    <a:pt x="18898" y="13986"/>
                    <a:pt x="19124" y="12983"/>
                  </a:cubicBezTo>
                  <a:cubicBezTo>
                    <a:pt x="19976" y="9324"/>
                    <a:pt x="18572" y="5590"/>
                    <a:pt x="16166" y="2833"/>
                  </a:cubicBezTo>
                  <a:cubicBezTo>
                    <a:pt x="15064" y="1580"/>
                    <a:pt x="13685" y="602"/>
                    <a:pt x="12031" y="201"/>
                  </a:cubicBezTo>
                  <a:cubicBezTo>
                    <a:pt x="11435" y="58"/>
                    <a:pt x="10823" y="0"/>
                    <a:pt x="10207" y="0"/>
                  </a:cubicBezTo>
                  <a:close/>
                </a:path>
              </a:pathLst>
            </a:custGeom>
            <a:solidFill>
              <a:srgbClr val="E7724E"/>
            </a:solidFill>
            <a:ln>
              <a:noFill/>
            </a:ln>
          </p:spPr>
          <p:txBody>
            <a:bodyPr spcFirstLastPara="1" wrap="square" lIns="121900" tIns="121900" rIns="121900" bIns="121900" anchor="ctr" anchorCtr="0">
              <a:noAutofit/>
            </a:bodyPr>
            <a:lstStyle/>
            <a:p>
              <a:endParaRPr sz="1867"/>
            </a:p>
          </p:txBody>
        </p:sp>
        <p:sp>
          <p:nvSpPr>
            <p:cNvPr id="2195" name="Google Shape;2195;p37"/>
            <p:cNvSpPr/>
            <p:nvPr/>
          </p:nvSpPr>
          <p:spPr>
            <a:xfrm>
              <a:off x="5929774" y="2857518"/>
              <a:ext cx="38701" cy="58506"/>
            </a:xfrm>
            <a:custGeom>
              <a:avLst/>
              <a:gdLst/>
              <a:ahLst/>
              <a:cxnLst/>
              <a:rect l="l" t="t" r="r" b="b"/>
              <a:pathLst>
                <a:path w="1405" h="2124" extrusionOk="0">
                  <a:moveTo>
                    <a:pt x="701" y="1"/>
                  </a:moveTo>
                  <a:cubicBezTo>
                    <a:pt x="365" y="1"/>
                    <a:pt x="149" y="460"/>
                    <a:pt x="76" y="729"/>
                  </a:cubicBezTo>
                  <a:cubicBezTo>
                    <a:pt x="1" y="1080"/>
                    <a:pt x="76" y="1456"/>
                    <a:pt x="226" y="1781"/>
                  </a:cubicBezTo>
                  <a:cubicBezTo>
                    <a:pt x="301" y="1907"/>
                    <a:pt x="402" y="2057"/>
                    <a:pt x="552" y="2107"/>
                  </a:cubicBezTo>
                  <a:cubicBezTo>
                    <a:pt x="585" y="2118"/>
                    <a:pt x="619" y="2123"/>
                    <a:pt x="654" y="2123"/>
                  </a:cubicBezTo>
                  <a:cubicBezTo>
                    <a:pt x="777" y="2123"/>
                    <a:pt x="905" y="2060"/>
                    <a:pt x="1003" y="1982"/>
                  </a:cubicBezTo>
                  <a:cubicBezTo>
                    <a:pt x="1128" y="1857"/>
                    <a:pt x="1204" y="1706"/>
                    <a:pt x="1254" y="1556"/>
                  </a:cubicBezTo>
                  <a:cubicBezTo>
                    <a:pt x="1404" y="1105"/>
                    <a:pt x="1404" y="578"/>
                    <a:pt x="1103" y="227"/>
                  </a:cubicBezTo>
                  <a:cubicBezTo>
                    <a:pt x="1003" y="127"/>
                    <a:pt x="878" y="27"/>
                    <a:pt x="727" y="2"/>
                  </a:cubicBezTo>
                  <a:cubicBezTo>
                    <a:pt x="718" y="1"/>
                    <a:pt x="710" y="1"/>
                    <a:pt x="701" y="1"/>
                  </a:cubicBezTo>
                  <a:close/>
                </a:path>
              </a:pathLst>
            </a:custGeom>
            <a:solidFill>
              <a:srgbClr val="573915"/>
            </a:solidFill>
            <a:ln>
              <a:noFill/>
            </a:ln>
          </p:spPr>
          <p:txBody>
            <a:bodyPr spcFirstLastPara="1" wrap="square" lIns="121900" tIns="121900" rIns="121900" bIns="121900" anchor="ctr" anchorCtr="0">
              <a:noAutofit/>
            </a:bodyPr>
            <a:lstStyle/>
            <a:p>
              <a:endParaRPr sz="1867"/>
            </a:p>
          </p:txBody>
        </p:sp>
        <p:sp>
          <p:nvSpPr>
            <p:cNvPr id="2196" name="Google Shape;2196;p37"/>
            <p:cNvSpPr/>
            <p:nvPr/>
          </p:nvSpPr>
          <p:spPr>
            <a:xfrm>
              <a:off x="6127901" y="2857518"/>
              <a:ext cx="38701" cy="58506"/>
            </a:xfrm>
            <a:custGeom>
              <a:avLst/>
              <a:gdLst/>
              <a:ahLst/>
              <a:cxnLst/>
              <a:rect l="l" t="t" r="r" b="b"/>
              <a:pathLst>
                <a:path w="1405" h="2124" extrusionOk="0">
                  <a:moveTo>
                    <a:pt x="701" y="1"/>
                  </a:moveTo>
                  <a:cubicBezTo>
                    <a:pt x="365" y="1"/>
                    <a:pt x="150" y="460"/>
                    <a:pt x="101" y="729"/>
                  </a:cubicBezTo>
                  <a:cubicBezTo>
                    <a:pt x="1" y="1080"/>
                    <a:pt x="76" y="1456"/>
                    <a:pt x="226" y="1781"/>
                  </a:cubicBezTo>
                  <a:cubicBezTo>
                    <a:pt x="301" y="1907"/>
                    <a:pt x="402" y="2057"/>
                    <a:pt x="552" y="2107"/>
                  </a:cubicBezTo>
                  <a:cubicBezTo>
                    <a:pt x="590" y="2118"/>
                    <a:pt x="629" y="2123"/>
                    <a:pt x="667" y="2123"/>
                  </a:cubicBezTo>
                  <a:cubicBezTo>
                    <a:pt x="802" y="2123"/>
                    <a:pt x="930" y="2060"/>
                    <a:pt x="1028" y="1982"/>
                  </a:cubicBezTo>
                  <a:cubicBezTo>
                    <a:pt x="1153" y="1857"/>
                    <a:pt x="1204" y="1706"/>
                    <a:pt x="1254" y="1556"/>
                  </a:cubicBezTo>
                  <a:cubicBezTo>
                    <a:pt x="1404" y="1105"/>
                    <a:pt x="1404" y="578"/>
                    <a:pt x="1128" y="227"/>
                  </a:cubicBezTo>
                  <a:cubicBezTo>
                    <a:pt x="1028" y="127"/>
                    <a:pt x="878" y="27"/>
                    <a:pt x="727" y="2"/>
                  </a:cubicBezTo>
                  <a:cubicBezTo>
                    <a:pt x="718" y="1"/>
                    <a:pt x="710" y="1"/>
                    <a:pt x="701" y="1"/>
                  </a:cubicBezTo>
                  <a:close/>
                </a:path>
              </a:pathLst>
            </a:custGeom>
            <a:solidFill>
              <a:srgbClr val="573915"/>
            </a:solidFill>
            <a:ln>
              <a:noFill/>
            </a:ln>
          </p:spPr>
          <p:txBody>
            <a:bodyPr spcFirstLastPara="1" wrap="square" lIns="121900" tIns="121900" rIns="121900" bIns="121900" anchor="ctr" anchorCtr="0">
              <a:noAutofit/>
            </a:bodyPr>
            <a:lstStyle/>
            <a:p>
              <a:endParaRPr sz="1867"/>
            </a:p>
          </p:txBody>
        </p:sp>
        <p:sp>
          <p:nvSpPr>
            <p:cNvPr id="2197" name="Google Shape;2197;p37"/>
            <p:cNvSpPr/>
            <p:nvPr/>
          </p:nvSpPr>
          <p:spPr>
            <a:xfrm>
              <a:off x="6011581" y="2941060"/>
              <a:ext cx="71479" cy="45174"/>
            </a:xfrm>
            <a:custGeom>
              <a:avLst/>
              <a:gdLst/>
              <a:ahLst/>
              <a:cxnLst/>
              <a:rect l="l" t="t" r="r" b="b"/>
              <a:pathLst>
                <a:path w="2595" h="1640" extrusionOk="0">
                  <a:moveTo>
                    <a:pt x="1424" y="1"/>
                  </a:moveTo>
                  <a:cubicBezTo>
                    <a:pt x="899" y="1"/>
                    <a:pt x="0" y="39"/>
                    <a:pt x="88" y="678"/>
                  </a:cubicBezTo>
                  <a:cubicBezTo>
                    <a:pt x="138" y="904"/>
                    <a:pt x="264" y="1104"/>
                    <a:pt x="414" y="1255"/>
                  </a:cubicBezTo>
                  <a:cubicBezTo>
                    <a:pt x="718" y="1515"/>
                    <a:pt x="1017" y="1639"/>
                    <a:pt x="1304" y="1639"/>
                  </a:cubicBezTo>
                  <a:cubicBezTo>
                    <a:pt x="1679" y="1639"/>
                    <a:pt x="2031" y="1427"/>
                    <a:pt x="2344" y="1029"/>
                  </a:cubicBezTo>
                  <a:cubicBezTo>
                    <a:pt x="2469" y="854"/>
                    <a:pt x="2594" y="678"/>
                    <a:pt x="2569" y="453"/>
                  </a:cubicBezTo>
                  <a:cubicBezTo>
                    <a:pt x="2544" y="277"/>
                    <a:pt x="2369" y="127"/>
                    <a:pt x="2193" y="52"/>
                  </a:cubicBezTo>
                  <a:cubicBezTo>
                    <a:pt x="2018" y="1"/>
                    <a:pt x="1817" y="1"/>
                    <a:pt x="1617" y="1"/>
                  </a:cubicBezTo>
                  <a:cubicBezTo>
                    <a:pt x="1562" y="1"/>
                    <a:pt x="1497" y="1"/>
                    <a:pt x="1424" y="1"/>
                  </a:cubicBezTo>
                  <a:close/>
                </a:path>
              </a:pathLst>
            </a:custGeom>
            <a:solidFill>
              <a:srgbClr val="573915"/>
            </a:solidFill>
            <a:ln>
              <a:noFill/>
            </a:ln>
          </p:spPr>
          <p:txBody>
            <a:bodyPr spcFirstLastPara="1" wrap="square" lIns="121900" tIns="121900" rIns="121900" bIns="121900" anchor="ctr" anchorCtr="0">
              <a:noAutofit/>
            </a:bodyPr>
            <a:lstStyle/>
            <a:p>
              <a:endParaRPr sz="1867"/>
            </a:p>
          </p:txBody>
        </p:sp>
        <p:sp>
          <p:nvSpPr>
            <p:cNvPr id="2198" name="Google Shape;2198;p37"/>
            <p:cNvSpPr/>
            <p:nvPr/>
          </p:nvSpPr>
          <p:spPr>
            <a:xfrm>
              <a:off x="6015382" y="2971469"/>
              <a:ext cx="36607" cy="62830"/>
            </a:xfrm>
            <a:custGeom>
              <a:avLst/>
              <a:gdLst/>
              <a:ahLst/>
              <a:cxnLst/>
              <a:rect l="l" t="t" r="r" b="b"/>
              <a:pathLst>
                <a:path w="1329" h="2281" extrusionOk="0">
                  <a:moveTo>
                    <a:pt x="1128" y="0"/>
                  </a:moveTo>
                  <a:cubicBezTo>
                    <a:pt x="1053" y="25"/>
                    <a:pt x="1003" y="75"/>
                    <a:pt x="1003" y="151"/>
                  </a:cubicBezTo>
                  <a:cubicBezTo>
                    <a:pt x="1053" y="476"/>
                    <a:pt x="1078" y="802"/>
                    <a:pt x="1078" y="1128"/>
                  </a:cubicBezTo>
                  <a:cubicBezTo>
                    <a:pt x="1078" y="1329"/>
                    <a:pt x="1078" y="1504"/>
                    <a:pt x="1028" y="1679"/>
                  </a:cubicBezTo>
                  <a:cubicBezTo>
                    <a:pt x="953" y="1830"/>
                    <a:pt x="852" y="1980"/>
                    <a:pt x="727" y="2005"/>
                  </a:cubicBezTo>
                  <a:cubicBezTo>
                    <a:pt x="696" y="2012"/>
                    <a:pt x="664" y="2015"/>
                    <a:pt x="634" y="2015"/>
                  </a:cubicBezTo>
                  <a:cubicBezTo>
                    <a:pt x="542" y="2015"/>
                    <a:pt x="458" y="1986"/>
                    <a:pt x="401" y="1930"/>
                  </a:cubicBezTo>
                  <a:cubicBezTo>
                    <a:pt x="301" y="1855"/>
                    <a:pt x="251" y="1730"/>
                    <a:pt x="276" y="1604"/>
                  </a:cubicBezTo>
                  <a:cubicBezTo>
                    <a:pt x="301" y="1554"/>
                    <a:pt x="251" y="1479"/>
                    <a:pt x="176" y="1454"/>
                  </a:cubicBezTo>
                  <a:cubicBezTo>
                    <a:pt x="101" y="1454"/>
                    <a:pt x="50" y="1504"/>
                    <a:pt x="25" y="1554"/>
                  </a:cubicBezTo>
                  <a:cubicBezTo>
                    <a:pt x="0" y="1780"/>
                    <a:pt x="75" y="1980"/>
                    <a:pt x="226" y="2131"/>
                  </a:cubicBezTo>
                  <a:cubicBezTo>
                    <a:pt x="326" y="2231"/>
                    <a:pt x="476" y="2281"/>
                    <a:pt x="627" y="2281"/>
                  </a:cubicBezTo>
                  <a:cubicBezTo>
                    <a:pt x="677" y="2281"/>
                    <a:pt x="727" y="2281"/>
                    <a:pt x="802" y="2256"/>
                  </a:cubicBezTo>
                  <a:cubicBezTo>
                    <a:pt x="1003" y="2181"/>
                    <a:pt x="1178" y="2005"/>
                    <a:pt x="1253" y="1755"/>
                  </a:cubicBezTo>
                  <a:cubicBezTo>
                    <a:pt x="1329" y="1554"/>
                    <a:pt x="1329" y="1329"/>
                    <a:pt x="1329" y="1128"/>
                  </a:cubicBezTo>
                  <a:cubicBezTo>
                    <a:pt x="1329" y="802"/>
                    <a:pt x="1304" y="451"/>
                    <a:pt x="1278" y="126"/>
                  </a:cubicBezTo>
                  <a:cubicBezTo>
                    <a:pt x="1253" y="50"/>
                    <a:pt x="1203" y="0"/>
                    <a:pt x="1128" y="0"/>
                  </a:cubicBezTo>
                  <a:close/>
                </a:path>
              </a:pathLst>
            </a:custGeom>
            <a:solidFill>
              <a:srgbClr val="573915"/>
            </a:solidFill>
            <a:ln>
              <a:noFill/>
            </a:ln>
          </p:spPr>
          <p:txBody>
            <a:bodyPr spcFirstLastPara="1" wrap="square" lIns="121900" tIns="121900" rIns="121900" bIns="121900" anchor="ctr" anchorCtr="0">
              <a:noAutofit/>
            </a:bodyPr>
            <a:lstStyle/>
            <a:p>
              <a:endParaRPr sz="1867"/>
            </a:p>
          </p:txBody>
        </p:sp>
        <p:sp>
          <p:nvSpPr>
            <p:cNvPr id="2199" name="Google Shape;2199;p37"/>
            <p:cNvSpPr/>
            <p:nvPr/>
          </p:nvSpPr>
          <p:spPr>
            <a:xfrm>
              <a:off x="6044359" y="3001851"/>
              <a:ext cx="39389" cy="33853"/>
            </a:xfrm>
            <a:custGeom>
              <a:avLst/>
              <a:gdLst/>
              <a:ahLst/>
              <a:cxnLst/>
              <a:rect l="l" t="t" r="r" b="b"/>
              <a:pathLst>
                <a:path w="1430" h="1229" extrusionOk="0">
                  <a:moveTo>
                    <a:pt x="1304" y="0"/>
                  </a:moveTo>
                  <a:cubicBezTo>
                    <a:pt x="1229" y="25"/>
                    <a:pt x="1179" y="50"/>
                    <a:pt x="1179" y="125"/>
                  </a:cubicBezTo>
                  <a:cubicBezTo>
                    <a:pt x="1154" y="201"/>
                    <a:pt x="1154" y="276"/>
                    <a:pt x="1154" y="351"/>
                  </a:cubicBezTo>
                  <a:cubicBezTo>
                    <a:pt x="1179" y="426"/>
                    <a:pt x="1179" y="501"/>
                    <a:pt x="1154" y="551"/>
                  </a:cubicBezTo>
                  <a:cubicBezTo>
                    <a:pt x="1154" y="702"/>
                    <a:pt x="1104" y="802"/>
                    <a:pt x="1054" y="877"/>
                  </a:cubicBezTo>
                  <a:cubicBezTo>
                    <a:pt x="989" y="926"/>
                    <a:pt x="914" y="953"/>
                    <a:pt x="828" y="953"/>
                  </a:cubicBezTo>
                  <a:cubicBezTo>
                    <a:pt x="781" y="953"/>
                    <a:pt x="731" y="945"/>
                    <a:pt x="678" y="927"/>
                  </a:cubicBezTo>
                  <a:cubicBezTo>
                    <a:pt x="552" y="902"/>
                    <a:pt x="452" y="777"/>
                    <a:pt x="377" y="652"/>
                  </a:cubicBezTo>
                  <a:cubicBezTo>
                    <a:pt x="327" y="526"/>
                    <a:pt x="277" y="376"/>
                    <a:pt x="277" y="175"/>
                  </a:cubicBezTo>
                  <a:cubicBezTo>
                    <a:pt x="252" y="100"/>
                    <a:pt x="201" y="75"/>
                    <a:pt x="126" y="75"/>
                  </a:cubicBezTo>
                  <a:cubicBezTo>
                    <a:pt x="51" y="75"/>
                    <a:pt x="1" y="125"/>
                    <a:pt x="1" y="201"/>
                  </a:cubicBezTo>
                  <a:cubicBezTo>
                    <a:pt x="26" y="426"/>
                    <a:pt x="76" y="602"/>
                    <a:pt x="151" y="752"/>
                  </a:cubicBezTo>
                  <a:cubicBezTo>
                    <a:pt x="252" y="952"/>
                    <a:pt x="427" y="1103"/>
                    <a:pt x="602" y="1178"/>
                  </a:cubicBezTo>
                  <a:cubicBezTo>
                    <a:pt x="678" y="1203"/>
                    <a:pt x="753" y="1228"/>
                    <a:pt x="828" y="1228"/>
                  </a:cubicBezTo>
                  <a:cubicBezTo>
                    <a:pt x="978" y="1228"/>
                    <a:pt x="1129" y="1153"/>
                    <a:pt x="1229" y="1053"/>
                  </a:cubicBezTo>
                  <a:cubicBezTo>
                    <a:pt x="1329" y="952"/>
                    <a:pt x="1404" y="777"/>
                    <a:pt x="1430" y="576"/>
                  </a:cubicBezTo>
                  <a:cubicBezTo>
                    <a:pt x="1430" y="501"/>
                    <a:pt x="1430" y="426"/>
                    <a:pt x="1430" y="351"/>
                  </a:cubicBezTo>
                  <a:cubicBezTo>
                    <a:pt x="1430" y="276"/>
                    <a:pt x="1430" y="226"/>
                    <a:pt x="1430" y="150"/>
                  </a:cubicBezTo>
                  <a:cubicBezTo>
                    <a:pt x="1430" y="75"/>
                    <a:pt x="1379" y="25"/>
                    <a:pt x="1304" y="0"/>
                  </a:cubicBezTo>
                  <a:close/>
                </a:path>
              </a:pathLst>
            </a:custGeom>
            <a:solidFill>
              <a:srgbClr val="573915"/>
            </a:solidFill>
            <a:ln>
              <a:noFill/>
            </a:ln>
          </p:spPr>
          <p:txBody>
            <a:bodyPr spcFirstLastPara="1" wrap="square" lIns="121900" tIns="121900" rIns="121900" bIns="121900" anchor="ctr" anchorCtr="0">
              <a:noAutofit/>
            </a:bodyPr>
            <a:lstStyle/>
            <a:p>
              <a:endParaRPr sz="1867"/>
            </a:p>
          </p:txBody>
        </p:sp>
        <p:sp>
          <p:nvSpPr>
            <p:cNvPr id="2200" name="Google Shape;2200;p37"/>
            <p:cNvSpPr/>
            <p:nvPr/>
          </p:nvSpPr>
          <p:spPr>
            <a:xfrm>
              <a:off x="5826923" y="2907621"/>
              <a:ext cx="122217" cy="115992"/>
            </a:xfrm>
            <a:custGeom>
              <a:avLst/>
              <a:gdLst/>
              <a:ahLst/>
              <a:cxnLst/>
              <a:rect l="l" t="t" r="r" b="b"/>
              <a:pathLst>
                <a:path w="4437" h="4211" extrusionOk="0">
                  <a:moveTo>
                    <a:pt x="2206" y="0"/>
                  </a:moveTo>
                  <a:cubicBezTo>
                    <a:pt x="1147" y="0"/>
                    <a:pt x="243" y="815"/>
                    <a:pt x="125" y="1892"/>
                  </a:cubicBezTo>
                  <a:cubicBezTo>
                    <a:pt x="0" y="3070"/>
                    <a:pt x="852" y="4098"/>
                    <a:pt x="2030" y="4198"/>
                  </a:cubicBezTo>
                  <a:cubicBezTo>
                    <a:pt x="2106" y="4206"/>
                    <a:pt x="2181" y="4210"/>
                    <a:pt x="2255" y="4210"/>
                  </a:cubicBezTo>
                  <a:cubicBezTo>
                    <a:pt x="3314" y="4210"/>
                    <a:pt x="4219" y="3396"/>
                    <a:pt x="4336" y="2318"/>
                  </a:cubicBezTo>
                  <a:cubicBezTo>
                    <a:pt x="4436" y="1165"/>
                    <a:pt x="3584" y="113"/>
                    <a:pt x="2431" y="12"/>
                  </a:cubicBezTo>
                  <a:cubicBezTo>
                    <a:pt x="2356" y="4"/>
                    <a:pt x="2281" y="0"/>
                    <a:pt x="2206" y="0"/>
                  </a:cubicBezTo>
                  <a:close/>
                </a:path>
              </a:pathLst>
            </a:custGeom>
            <a:solidFill>
              <a:srgbClr val="DC490D"/>
            </a:solidFill>
            <a:ln>
              <a:noFill/>
            </a:ln>
          </p:spPr>
          <p:txBody>
            <a:bodyPr spcFirstLastPara="1" wrap="square" lIns="121900" tIns="121900" rIns="121900" bIns="121900" anchor="ctr" anchorCtr="0">
              <a:noAutofit/>
            </a:bodyPr>
            <a:lstStyle/>
            <a:p>
              <a:endParaRPr sz="1867"/>
            </a:p>
          </p:txBody>
        </p:sp>
        <p:sp>
          <p:nvSpPr>
            <p:cNvPr id="2201" name="Google Shape;2201;p37"/>
            <p:cNvSpPr/>
            <p:nvPr/>
          </p:nvSpPr>
          <p:spPr>
            <a:xfrm>
              <a:off x="6165857" y="2897264"/>
              <a:ext cx="122245" cy="115992"/>
            </a:xfrm>
            <a:custGeom>
              <a:avLst/>
              <a:gdLst/>
              <a:ahLst/>
              <a:cxnLst/>
              <a:rect l="l" t="t" r="r" b="b"/>
              <a:pathLst>
                <a:path w="4438" h="4211" extrusionOk="0">
                  <a:moveTo>
                    <a:pt x="2207" y="0"/>
                  </a:moveTo>
                  <a:cubicBezTo>
                    <a:pt x="1145" y="0"/>
                    <a:pt x="220" y="815"/>
                    <a:pt x="126" y="1892"/>
                  </a:cubicBezTo>
                  <a:cubicBezTo>
                    <a:pt x="1" y="3045"/>
                    <a:pt x="853" y="4098"/>
                    <a:pt x="2006" y="4198"/>
                  </a:cubicBezTo>
                  <a:cubicBezTo>
                    <a:pt x="2083" y="4206"/>
                    <a:pt x="2160" y="4210"/>
                    <a:pt x="2236" y="4210"/>
                  </a:cubicBezTo>
                  <a:cubicBezTo>
                    <a:pt x="3315" y="4210"/>
                    <a:pt x="4218" y="3396"/>
                    <a:pt x="4312" y="2318"/>
                  </a:cubicBezTo>
                  <a:cubicBezTo>
                    <a:pt x="4437" y="1165"/>
                    <a:pt x="3585" y="113"/>
                    <a:pt x="2432" y="13"/>
                  </a:cubicBezTo>
                  <a:cubicBezTo>
                    <a:pt x="2356" y="4"/>
                    <a:pt x="2281" y="0"/>
                    <a:pt x="2207" y="0"/>
                  </a:cubicBezTo>
                  <a:close/>
                </a:path>
              </a:pathLst>
            </a:custGeom>
            <a:solidFill>
              <a:srgbClr val="DC490D"/>
            </a:solidFill>
            <a:ln>
              <a:noFill/>
            </a:ln>
          </p:spPr>
          <p:txBody>
            <a:bodyPr spcFirstLastPara="1" wrap="square" lIns="121900" tIns="121900" rIns="121900" bIns="121900" anchor="ctr" anchorCtr="0">
              <a:noAutofit/>
            </a:bodyPr>
            <a:lstStyle/>
            <a:p>
              <a:endParaRPr sz="1867"/>
            </a:p>
          </p:txBody>
        </p:sp>
      </p:grpSp>
      <p:sp>
        <p:nvSpPr>
          <p:cNvPr id="5" name="Rectangle 4"/>
          <p:cNvSpPr/>
          <p:nvPr/>
        </p:nvSpPr>
        <p:spPr>
          <a:xfrm>
            <a:off x="882464" y="1390887"/>
            <a:ext cx="6096000" cy="2796984"/>
          </a:xfrm>
          <a:prstGeom prst="rect">
            <a:avLst/>
          </a:prstGeom>
        </p:spPr>
        <p:txBody>
          <a:bodyPr>
            <a:spAutoFit/>
          </a:bodyPr>
          <a:lstStyle/>
          <a:p>
            <a:pPr algn="just">
              <a:lnSpc>
                <a:spcPct val="150000"/>
              </a:lnSpc>
            </a:pPr>
            <a:r>
              <a:rPr lang="vi-VN" sz="2000" b="1" dirty="0">
                <a:latin typeface="+mn-lt"/>
              </a:rPr>
              <a:t>Quan sát các hình 1-4 SGK trang 69</a:t>
            </a:r>
            <a:r>
              <a:rPr lang="en-US" sz="2000" b="1" dirty="0">
                <a:latin typeface="+mn-lt"/>
              </a:rPr>
              <a:t> </a:t>
            </a:r>
            <a:r>
              <a:rPr lang="en-US" sz="2000" b="1" dirty="0" err="1">
                <a:latin typeface="+mn-lt"/>
              </a:rPr>
              <a:t>và</a:t>
            </a:r>
            <a:r>
              <a:rPr lang="en-US" sz="2000" b="1" dirty="0">
                <a:latin typeface="+mn-lt"/>
              </a:rPr>
              <a:t> </a:t>
            </a:r>
            <a:r>
              <a:rPr lang="en-US" sz="2000" b="1" dirty="0" err="1">
                <a:latin typeface="+mn-lt"/>
              </a:rPr>
              <a:t>thực</a:t>
            </a:r>
            <a:r>
              <a:rPr lang="en-US" sz="2000" b="1" dirty="0">
                <a:latin typeface="+mn-lt"/>
              </a:rPr>
              <a:t> </a:t>
            </a:r>
            <a:r>
              <a:rPr lang="en-US" sz="2000" b="1" dirty="0" err="1">
                <a:latin typeface="+mn-lt"/>
              </a:rPr>
              <a:t>hiện</a:t>
            </a:r>
            <a:r>
              <a:rPr lang="en-US" sz="2000" b="1" dirty="0">
                <a:latin typeface="+mn-lt"/>
              </a:rPr>
              <a:t> </a:t>
            </a:r>
            <a:r>
              <a:rPr lang="en-US" sz="2000" b="1" dirty="0" err="1">
                <a:latin typeface="+mn-lt"/>
              </a:rPr>
              <a:t>yêu</a:t>
            </a:r>
            <a:r>
              <a:rPr lang="en-US" sz="2000" b="1" dirty="0">
                <a:latin typeface="+mn-lt"/>
              </a:rPr>
              <a:t> </a:t>
            </a:r>
            <a:r>
              <a:rPr lang="en-US" sz="2000" b="1" dirty="0" err="1">
                <a:latin typeface="+mn-lt"/>
              </a:rPr>
              <a:t>cầu</a:t>
            </a:r>
            <a:r>
              <a:rPr lang="en-US" sz="2000" b="1" dirty="0">
                <a:latin typeface="+mn-lt"/>
              </a:rPr>
              <a:t>:</a:t>
            </a:r>
          </a:p>
          <a:p>
            <a:pPr marL="380990" indent="-380990" algn="just">
              <a:lnSpc>
                <a:spcPct val="150000"/>
              </a:lnSpc>
              <a:buFont typeface="Wingdings" panose="05000000000000000000" pitchFamily="2" charset="2"/>
              <a:buChar char="§"/>
            </a:pPr>
            <a:r>
              <a:rPr lang="en-US" sz="2000" dirty="0">
                <a:latin typeface="+mn-lt"/>
              </a:rPr>
              <a:t>N</a:t>
            </a:r>
            <a:r>
              <a:rPr lang="vi-VN" sz="2000" dirty="0">
                <a:latin typeface="+mn-lt"/>
              </a:rPr>
              <a:t>hận xét những việc làm của con người đã gây ảnh hưởng như thế nào đến môi trường sống của thực vật và động vật?</a:t>
            </a:r>
          </a:p>
          <a:p>
            <a:pPr marL="380990" indent="-380990" algn="just">
              <a:lnSpc>
                <a:spcPct val="150000"/>
              </a:lnSpc>
              <a:buFont typeface="Wingdings" panose="05000000000000000000" pitchFamily="2" charset="2"/>
              <a:buChar char="§"/>
            </a:pPr>
            <a:r>
              <a:rPr lang="vi-VN" sz="2000" dirty="0">
                <a:latin typeface="+mn-lt"/>
              </a:rPr>
              <a:t>Hoàn thành bảng theo mẫu sau:</a:t>
            </a:r>
          </a:p>
        </p:txBody>
      </p:sp>
      <p:pic>
        <p:nvPicPr>
          <p:cNvPr id="3" name="Picture 2">
            <a:extLst>
              <a:ext uri="{FF2B5EF4-FFF2-40B4-BE49-F238E27FC236}">
                <a16:creationId xmlns:a16="http://schemas.microsoft.com/office/drawing/2014/main" id="{2FFFCA5C-035C-BE5C-8E1A-FA4061D83C68}"/>
              </a:ext>
            </a:extLst>
          </p:cNvPr>
          <p:cNvPicPr>
            <a:picLocks noChangeAspect="1"/>
          </p:cNvPicPr>
          <p:nvPr/>
        </p:nvPicPr>
        <p:blipFill>
          <a:blip r:embed="rId4"/>
          <a:stretch>
            <a:fillRect/>
          </a:stretch>
        </p:blipFill>
        <p:spPr>
          <a:xfrm>
            <a:off x="7195656" y="618807"/>
            <a:ext cx="4760447" cy="3745760"/>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370371514"/>
              </p:ext>
            </p:extLst>
          </p:nvPr>
        </p:nvGraphicFramePr>
        <p:xfrm>
          <a:off x="748748" y="4306491"/>
          <a:ext cx="6363432" cy="1997352"/>
        </p:xfrm>
        <a:graphic>
          <a:graphicData uri="http://schemas.openxmlformats.org/drawingml/2006/table">
            <a:tbl>
              <a:tblPr firstRow="1" firstCol="1" bandRow="1"/>
              <a:tblGrid>
                <a:gridCol w="1002121">
                  <a:extLst>
                    <a:ext uri="{9D8B030D-6E8A-4147-A177-3AD203B41FA5}">
                      <a16:colId xmlns:a16="http://schemas.microsoft.com/office/drawing/2014/main" val="20000"/>
                    </a:ext>
                  </a:extLst>
                </a:gridCol>
                <a:gridCol w="1530196">
                  <a:extLst>
                    <a:ext uri="{9D8B030D-6E8A-4147-A177-3AD203B41FA5}">
                      <a16:colId xmlns:a16="http://schemas.microsoft.com/office/drawing/2014/main" val="20001"/>
                    </a:ext>
                  </a:extLst>
                </a:gridCol>
                <a:gridCol w="1215512">
                  <a:extLst>
                    <a:ext uri="{9D8B030D-6E8A-4147-A177-3AD203B41FA5}">
                      <a16:colId xmlns:a16="http://schemas.microsoft.com/office/drawing/2014/main" val="20002"/>
                    </a:ext>
                  </a:extLst>
                </a:gridCol>
                <a:gridCol w="1114220">
                  <a:extLst>
                    <a:ext uri="{9D8B030D-6E8A-4147-A177-3AD203B41FA5}">
                      <a16:colId xmlns:a16="http://schemas.microsoft.com/office/drawing/2014/main" val="20003"/>
                    </a:ext>
                  </a:extLst>
                </a:gridCol>
                <a:gridCol w="1501383">
                  <a:extLst>
                    <a:ext uri="{9D8B030D-6E8A-4147-A177-3AD203B41FA5}">
                      <a16:colId xmlns:a16="http://schemas.microsoft.com/office/drawing/2014/main" val="20004"/>
                    </a:ext>
                  </a:extLst>
                </a:gridCol>
              </a:tblGrid>
              <a:tr h="594253">
                <a:tc rowSpan="2">
                  <a:txBody>
                    <a:bodyPr/>
                    <a:lstStyle/>
                    <a:p>
                      <a:pPr algn="ctr">
                        <a:lnSpc>
                          <a:spcPct val="150000"/>
                        </a:lnSpc>
                        <a:spcBef>
                          <a:spcPts val="700"/>
                        </a:spcBef>
                        <a:spcAft>
                          <a:spcPts val="700"/>
                        </a:spcAft>
                      </a:pPr>
                      <a:r>
                        <a:rPr lang="nl-NL" sz="2100" b="1" dirty="0">
                          <a:solidFill>
                            <a:srgbClr val="000000"/>
                          </a:solidFill>
                          <a:effectLst/>
                          <a:latin typeface="+mn-lt"/>
                          <a:ea typeface="Calibri" panose="020F0502020204030204" pitchFamily="34" charset="0"/>
                          <a:cs typeface="Times New Roman" panose="02020603050405020304" pitchFamily="18" charset="0"/>
                        </a:rPr>
                        <a:t> Hình</a:t>
                      </a:r>
                      <a:endParaRPr lang="en-US" sz="2100" dirty="0">
                        <a:effectLst/>
                        <a:latin typeface="+mn-lt"/>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rowSpan="2">
                  <a:txBody>
                    <a:bodyPr/>
                    <a:lstStyle/>
                    <a:p>
                      <a:pPr algn="ctr">
                        <a:lnSpc>
                          <a:spcPct val="150000"/>
                        </a:lnSpc>
                        <a:spcBef>
                          <a:spcPts val="700"/>
                        </a:spcBef>
                        <a:spcAft>
                          <a:spcPts val="700"/>
                        </a:spcAft>
                      </a:pPr>
                      <a:r>
                        <a:rPr lang="nl-NL" sz="2100" b="1" dirty="0">
                          <a:solidFill>
                            <a:srgbClr val="000000"/>
                          </a:solidFill>
                          <a:effectLst/>
                          <a:latin typeface="+mn-lt"/>
                          <a:ea typeface="Calibri" panose="020F0502020204030204" pitchFamily="34" charset="0"/>
                          <a:cs typeface="Times New Roman" panose="02020603050405020304" pitchFamily="18" charset="0"/>
                        </a:rPr>
                        <a:t> Việc làm</a:t>
                      </a:r>
                      <a:endParaRPr lang="en-US" sz="2100" dirty="0">
                        <a:effectLst/>
                        <a:latin typeface="+mn-lt"/>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gridSpan="2">
                  <a:txBody>
                    <a:bodyPr/>
                    <a:lstStyle/>
                    <a:p>
                      <a:pPr algn="ctr">
                        <a:lnSpc>
                          <a:spcPct val="150000"/>
                        </a:lnSpc>
                        <a:spcBef>
                          <a:spcPts val="700"/>
                        </a:spcBef>
                        <a:spcAft>
                          <a:spcPts val="700"/>
                        </a:spcAft>
                      </a:pPr>
                      <a:r>
                        <a:rPr lang="nl-NL" sz="2100" b="1" dirty="0">
                          <a:solidFill>
                            <a:srgbClr val="000000"/>
                          </a:solidFill>
                          <a:effectLst/>
                          <a:latin typeface="+mn-lt"/>
                          <a:ea typeface="Calibri" panose="020F0502020204030204" pitchFamily="34" charset="0"/>
                          <a:cs typeface="Times New Roman" panose="02020603050405020304" pitchFamily="18" charset="0"/>
                        </a:rPr>
                        <a:t>Thay đổi MTS</a:t>
                      </a:r>
                      <a:endParaRPr lang="en-US" sz="2100" dirty="0">
                        <a:effectLst/>
                        <a:latin typeface="+mn-lt"/>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hMerge="1">
                  <a:txBody>
                    <a:bodyPr/>
                    <a:lstStyle/>
                    <a:p>
                      <a:endParaRPr lang="en-US"/>
                    </a:p>
                  </a:txBody>
                  <a:tcPr/>
                </a:tc>
                <a:tc rowSpan="2">
                  <a:txBody>
                    <a:bodyPr/>
                    <a:lstStyle/>
                    <a:p>
                      <a:pPr algn="ctr">
                        <a:lnSpc>
                          <a:spcPct val="150000"/>
                        </a:lnSpc>
                        <a:spcBef>
                          <a:spcPts val="700"/>
                        </a:spcBef>
                        <a:spcAft>
                          <a:spcPts val="700"/>
                        </a:spcAft>
                      </a:pPr>
                      <a:r>
                        <a:rPr lang="nl-NL" sz="2100" b="1" dirty="0">
                          <a:solidFill>
                            <a:srgbClr val="000000"/>
                          </a:solidFill>
                          <a:effectLst/>
                          <a:latin typeface="+mn-lt"/>
                          <a:ea typeface="Calibri" panose="020F0502020204030204" pitchFamily="34" charset="0"/>
                          <a:cs typeface="Times New Roman" panose="02020603050405020304" pitchFamily="18" charset="0"/>
                        </a:rPr>
                        <a:t> Giải thích</a:t>
                      </a:r>
                      <a:endParaRPr lang="en-US" sz="2100" dirty="0">
                        <a:effectLst/>
                        <a:latin typeface="+mn-lt"/>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883127">
                <a:tc vMerge="1">
                  <a:txBody>
                    <a:bodyPr/>
                    <a:lstStyle/>
                    <a:p>
                      <a:endParaRPr lang="en-US"/>
                    </a:p>
                  </a:txBody>
                  <a:tcPr/>
                </a:tc>
                <a:tc vMerge="1">
                  <a:txBody>
                    <a:bodyPr/>
                    <a:lstStyle/>
                    <a:p>
                      <a:endParaRPr lang="en-US"/>
                    </a:p>
                  </a:txBody>
                  <a:tcPr/>
                </a:tc>
                <a:tc>
                  <a:txBody>
                    <a:bodyPr/>
                    <a:lstStyle/>
                    <a:p>
                      <a:pPr algn="ctr">
                        <a:lnSpc>
                          <a:spcPct val="150000"/>
                        </a:lnSpc>
                        <a:spcBef>
                          <a:spcPts val="700"/>
                        </a:spcBef>
                        <a:spcAft>
                          <a:spcPts val="700"/>
                        </a:spcAft>
                      </a:pPr>
                      <a:r>
                        <a:rPr lang="nl-NL" sz="2100" dirty="0">
                          <a:solidFill>
                            <a:srgbClr val="000000"/>
                          </a:solidFill>
                          <a:effectLst/>
                          <a:latin typeface="+mn-lt"/>
                          <a:ea typeface="Calibri" panose="020F0502020204030204" pitchFamily="34" charset="0"/>
                          <a:cs typeface="Times New Roman" panose="02020603050405020304" pitchFamily="18" charset="0"/>
                        </a:rPr>
                        <a:t>Tốt lên</a:t>
                      </a:r>
                      <a:endParaRPr lang="en-US" sz="2100" dirty="0">
                        <a:effectLst/>
                        <a:latin typeface="+mn-lt"/>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a:lnSpc>
                          <a:spcPct val="150000"/>
                        </a:lnSpc>
                        <a:spcBef>
                          <a:spcPts val="700"/>
                        </a:spcBef>
                        <a:spcAft>
                          <a:spcPts val="700"/>
                        </a:spcAft>
                      </a:pPr>
                      <a:r>
                        <a:rPr lang="nl-NL" sz="2100" dirty="0">
                          <a:solidFill>
                            <a:srgbClr val="000000"/>
                          </a:solidFill>
                          <a:effectLst/>
                          <a:latin typeface="+mn-lt"/>
                          <a:ea typeface="Calibri" panose="020F0502020204030204" pitchFamily="34" charset="0"/>
                          <a:cs typeface="Times New Roman" panose="02020603050405020304" pitchFamily="18" charset="0"/>
                        </a:rPr>
                        <a:t>Xấu đi</a:t>
                      </a:r>
                      <a:endParaRPr lang="en-US" sz="2100" dirty="0">
                        <a:effectLst/>
                        <a:latin typeface="+mn-lt"/>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vMerge="1">
                  <a:txBody>
                    <a:bodyPr/>
                    <a:lstStyle/>
                    <a:p>
                      <a:endParaRPr lang="en-US"/>
                    </a:p>
                  </a:txBody>
                  <a:tcPr/>
                </a:tc>
                <a:extLst>
                  <a:ext uri="{0D108BD9-81ED-4DB2-BD59-A6C34878D82A}">
                    <a16:rowId xmlns:a16="http://schemas.microsoft.com/office/drawing/2014/main" val="10001"/>
                  </a:ext>
                </a:extLst>
              </a:tr>
              <a:tr h="519972">
                <a:tc>
                  <a:txBody>
                    <a:bodyPr/>
                    <a:lstStyle/>
                    <a:p>
                      <a:pPr algn="just">
                        <a:lnSpc>
                          <a:spcPct val="150000"/>
                        </a:lnSpc>
                        <a:spcBef>
                          <a:spcPts val="700"/>
                        </a:spcBef>
                        <a:spcAft>
                          <a:spcPts val="700"/>
                        </a:spcAft>
                      </a:pPr>
                      <a:r>
                        <a:rPr lang="nl-NL" sz="19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19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19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19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19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389847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5">
                                            <p:txEl>
                                              <p:pRg st="1" end="1"/>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2154"/>
                                        </p:tgtEl>
                                        <p:attrNameLst>
                                          <p:attrName>style.visibility</p:attrName>
                                        </p:attrNameLst>
                                      </p:cBhvr>
                                      <p:to>
                                        <p:strVal val="visible"/>
                                      </p:to>
                                    </p:set>
                                    <p:animEffect transition="in" filter="fade">
                                      <p:cBhvr>
                                        <p:cTn id="16" dur="500"/>
                                        <p:tgtEl>
                                          <p:spTgt spid="2154"/>
                                        </p:tgtEl>
                                      </p:cBhvr>
                                    </p:animEffect>
                                    <p:anim calcmode="lin" valueType="num">
                                      <p:cBhvr>
                                        <p:cTn id="17" dur="500" fill="hold"/>
                                        <p:tgtEl>
                                          <p:spTgt spid="2154"/>
                                        </p:tgtEl>
                                        <p:attrNameLst>
                                          <p:attrName>ppt_x</p:attrName>
                                        </p:attrNameLst>
                                      </p:cBhvr>
                                      <p:tavLst>
                                        <p:tav tm="0">
                                          <p:val>
                                            <p:strVal val="#ppt_x"/>
                                          </p:val>
                                        </p:tav>
                                        <p:tav tm="100000">
                                          <p:val>
                                            <p:strVal val="#ppt_x"/>
                                          </p:val>
                                        </p:tav>
                                      </p:tavLst>
                                    </p:anim>
                                    <p:anim calcmode="lin" valueType="num">
                                      <p:cBhvr>
                                        <p:cTn id="18" dur="500" fill="hold"/>
                                        <p:tgtEl>
                                          <p:spTgt spid="215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24" dur="500"/>
                                        <p:tgtEl>
                                          <p:spTgt spid="5">
                                            <p:txEl>
                                              <p:pRg st="2" end="2"/>
                                            </p:txEl>
                                          </p:spTgt>
                                        </p:tgtEl>
                                      </p:cBhvr>
                                    </p:animEffect>
                                  </p:childTnLst>
                                </p:cTn>
                              </p:par>
                              <p:par>
                                <p:cTn id="25" presetID="17" presetClass="entr" presetSubtype="1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Desktop\Nong trai\transcoder.pn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48344" y="0"/>
            <a:ext cx="12540344" cy="705394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C:\Users\ADMIN\Desktop\Nong trai\dep-of-vector-farm-animals (5).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36290" y1="85824" x2="63306" y2="94253"/>
                      </a14:backgroundRemoval>
                    </a14:imgEffect>
                  </a14:imgLayer>
                </a14:imgProps>
              </a:ext>
              <a:ext uri="{28A0092B-C50C-407E-A947-70E740481C1C}">
                <a14:useLocalDpi xmlns:a14="http://schemas.microsoft.com/office/drawing/2010/main" val="0"/>
              </a:ext>
            </a:extLst>
          </a:blip>
          <a:srcRect/>
          <a:stretch>
            <a:fillRect/>
          </a:stretch>
        </p:blipFill>
        <p:spPr bwMode="auto">
          <a:xfrm>
            <a:off x="5833701" y="1215185"/>
            <a:ext cx="1075099" cy="11314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ết quả hình ảnh cho tree apple cartoo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6908801" y="720025"/>
            <a:ext cx="1194103" cy="13600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Kết quả hình ảnh cho tree apple cartoo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755488" y="654878"/>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5673512" y="2880024"/>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ADMIN\Desktop\Nong trai\barn-clipart-old-macdonald-2a.jpg">
            <a:hlinkClick r:id="rId15" action="ppaction://hlinksldjump"/>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33832" y1="71453" x2="7065" y2="88205"/>
                        <a14:foregroundMark x1="92527" y1="76581" x2="32745" y2="93333"/>
                        <a14:foregroundMark x1="11957" y1="84444" x2="41304" y2="95385"/>
                        <a14:foregroundMark x1="11277" y1="94530" x2="38587" y2="95043"/>
                        <a14:foregroundMark x1="90761" y1="78632" x2="49049" y2="95897"/>
                        <a14:foregroundMark x1="28397" y1="47009" x2="28940" y2="73162"/>
                        <a14:foregroundMark x1="30842" y1="57094" x2="49321" y2="57436"/>
                        <a14:foregroundMark x1="49457" y1="58462" x2="45652" y2="84103"/>
                        <a14:foregroundMark x1="79891" y1="61026" x2="52310" y2="80342"/>
                        <a14:foregroundMark x1="58832" y1="57436" x2="77174" y2="75214"/>
                        <a14:foregroundMark x1="69158" y1="57436" x2="59375" y2="64444"/>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9217354" y="1040001"/>
            <a:ext cx="4095939" cy="325560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01248" y="2901605"/>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152.png">
            <a:hlinkClick r:id="rId18" action="ppaction://hlinksldjump"/>
          </p:cNvPr>
          <p:cNvPicPr>
            <a:picLocks noChangeAspect="1"/>
          </p:cNvPicPr>
          <p:nvPr/>
        </p:nvPicPr>
        <p:blipFill>
          <a:blip r:embed="rId19" cstate="print"/>
          <a:stretch>
            <a:fillRect/>
          </a:stretch>
        </p:blipFill>
        <p:spPr>
          <a:xfrm>
            <a:off x="8046909" y="1936426"/>
            <a:ext cx="1139686" cy="773391"/>
          </a:xfrm>
          <a:prstGeom prst="rect">
            <a:avLst/>
          </a:prstGeom>
        </p:spPr>
      </p:pic>
      <p:pic>
        <p:nvPicPr>
          <p:cNvPr id="34" name="Picture 33" descr="152.png">
            <a:hlinkClick r:id="rId20" action="ppaction://hlinksldjump"/>
          </p:cNvPr>
          <p:cNvPicPr>
            <a:picLocks noChangeAspect="1"/>
          </p:cNvPicPr>
          <p:nvPr/>
        </p:nvPicPr>
        <p:blipFill>
          <a:blip r:embed="rId19" cstate="print"/>
          <a:stretch>
            <a:fillRect/>
          </a:stretch>
        </p:blipFill>
        <p:spPr>
          <a:xfrm>
            <a:off x="5108712" y="4977166"/>
            <a:ext cx="1139686" cy="773391"/>
          </a:xfrm>
          <a:prstGeom prst="rect">
            <a:avLst/>
          </a:prstGeom>
        </p:spPr>
      </p:pic>
      <p:pic>
        <p:nvPicPr>
          <p:cNvPr id="35" name="Picture 34" descr="152.png"/>
          <p:cNvPicPr>
            <a:picLocks noChangeAspect="1"/>
          </p:cNvPicPr>
          <p:nvPr/>
        </p:nvPicPr>
        <p:blipFill>
          <a:blip r:embed="rId19" cstate="print"/>
          <a:stretch>
            <a:fillRect/>
          </a:stretch>
        </p:blipFill>
        <p:spPr>
          <a:xfrm>
            <a:off x="7448878" y="3027575"/>
            <a:ext cx="1139686" cy="773391"/>
          </a:xfrm>
          <a:prstGeom prst="rect">
            <a:avLst/>
          </a:prstGeom>
        </p:spPr>
      </p:pic>
      <p:pic>
        <p:nvPicPr>
          <p:cNvPr id="36" name="Picture 35" descr="152.png">
            <a:hlinkClick r:id="rId21" action="ppaction://hlinksldjump"/>
          </p:cNvPr>
          <p:cNvPicPr>
            <a:picLocks noChangeAspect="1"/>
          </p:cNvPicPr>
          <p:nvPr/>
        </p:nvPicPr>
        <p:blipFill>
          <a:blip r:embed="rId19" cstate="print"/>
          <a:stretch>
            <a:fillRect/>
          </a:stretch>
        </p:blipFill>
        <p:spPr>
          <a:xfrm>
            <a:off x="9720276" y="3426076"/>
            <a:ext cx="1139686" cy="773391"/>
          </a:xfrm>
          <a:prstGeom prst="rect">
            <a:avLst/>
          </a:prstGeom>
        </p:spPr>
      </p:pic>
      <p:pic>
        <p:nvPicPr>
          <p:cNvPr id="38" name="Picture 37" descr="153.png"/>
          <p:cNvPicPr>
            <a:picLocks noChangeAspect="1"/>
          </p:cNvPicPr>
          <p:nvPr/>
        </p:nvPicPr>
        <p:blipFill>
          <a:blip r:embed="rId22" cstate="print"/>
          <a:stretch>
            <a:fillRect/>
          </a:stretch>
        </p:blipFill>
        <p:spPr>
          <a:xfrm flipH="1">
            <a:off x="-2599234" y="3980073"/>
            <a:ext cx="2195822" cy="1353732"/>
          </a:xfrm>
          <a:prstGeom prst="rect">
            <a:avLst/>
          </a:prstGeom>
        </p:spPr>
      </p:pic>
      <p:pic>
        <p:nvPicPr>
          <p:cNvPr id="26"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4023617" y="2875773"/>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152.png">
            <a:hlinkClick r:id="rId23" action="ppaction://hlinksldjump"/>
          </p:cNvPr>
          <p:cNvPicPr>
            <a:picLocks noChangeAspect="1"/>
          </p:cNvPicPr>
          <p:nvPr/>
        </p:nvPicPr>
        <p:blipFill>
          <a:blip r:embed="rId19" cstate="print"/>
          <a:stretch>
            <a:fillRect/>
          </a:stretch>
        </p:blipFill>
        <p:spPr>
          <a:xfrm>
            <a:off x="5518964" y="3109713"/>
            <a:ext cx="1139686" cy="773391"/>
          </a:xfrm>
          <a:prstGeom prst="rect">
            <a:avLst/>
          </a:prstGeom>
        </p:spPr>
      </p:pic>
      <p:pic>
        <p:nvPicPr>
          <p:cNvPr id="27"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0226891" y="4953989"/>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8383581" y="4980493"/>
            <a:ext cx="2098888" cy="69938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6700557" y="4940736"/>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Kết quả hình ảnh cho tree apple cartoo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7660" y="900043"/>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153.png"/>
          <p:cNvPicPr>
            <a:picLocks noChangeAspect="1"/>
          </p:cNvPicPr>
          <p:nvPr/>
        </p:nvPicPr>
        <p:blipFill>
          <a:blip r:embed="rId24" cstate="print"/>
          <a:stretch>
            <a:fillRect/>
          </a:stretch>
        </p:blipFill>
        <p:spPr>
          <a:xfrm flipH="1">
            <a:off x="-3200398" y="2433917"/>
            <a:ext cx="1976716" cy="1035421"/>
          </a:xfrm>
          <a:prstGeom prst="rect">
            <a:avLst/>
          </a:prstGeom>
        </p:spPr>
      </p:pic>
      <p:pic>
        <p:nvPicPr>
          <p:cNvPr id="20" name="Picture 19" descr="6a47e323f607fd7081d27d819f0cd3d1.png"/>
          <p:cNvPicPr>
            <a:picLocks noChangeAspect="1"/>
          </p:cNvPicPr>
          <p:nvPr/>
        </p:nvPicPr>
        <p:blipFill>
          <a:blip r:embed="rId25" cstate="print"/>
          <a:stretch>
            <a:fillRect/>
          </a:stretch>
        </p:blipFill>
        <p:spPr>
          <a:xfrm>
            <a:off x="12192000" y="4837042"/>
            <a:ext cx="1809585" cy="1775791"/>
          </a:xfrm>
          <a:prstGeom prst="rect">
            <a:avLst/>
          </a:prstGeom>
        </p:spPr>
      </p:pic>
      <p:pic>
        <p:nvPicPr>
          <p:cNvPr id="4" name="Picture 3" descr="Logo, company name&#10;&#10;Description automatically generated">
            <a:extLst>
              <a:ext uri="{FF2B5EF4-FFF2-40B4-BE49-F238E27FC236}">
                <a16:creationId xmlns:a16="http://schemas.microsoft.com/office/drawing/2014/main" id="{8EAE3FE4-8F4B-C15B-8FB1-E9A02F94D80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pic>
        <p:nvPicPr>
          <p:cNvPr id="3" name="Picture 7" descr="C:\Users\ADMIN\Desktop\Tai nguyen thiet ke tro choi\Bảng gỗ\canstock6432558.jpg">
            <a:extLst>
              <a:ext uri="{FF2B5EF4-FFF2-40B4-BE49-F238E27FC236}">
                <a16:creationId xmlns:a16="http://schemas.microsoft.com/office/drawing/2014/main" id="{4F8DE760-2E6E-A90B-793B-6FE6F3F3F2D0}"/>
              </a:ext>
            </a:extLst>
          </p:cNvPr>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925190" y="455552"/>
            <a:ext cx="2148311" cy="20364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6D6A1C-4DC6-C7F5-1B87-2BC10BBA7177}"/>
              </a:ext>
            </a:extLst>
          </p:cNvPr>
          <p:cNvSpPr txBox="1"/>
          <p:nvPr/>
        </p:nvSpPr>
        <p:spPr>
          <a:xfrm>
            <a:off x="1499036" y="900043"/>
            <a:ext cx="28945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CHĂN CỪU</a:t>
            </a:r>
          </a:p>
        </p:txBody>
      </p:sp>
      <p:pic>
        <p:nvPicPr>
          <p:cNvPr id="6" name="y2mate (mp3cut.net)">
            <a:hlinkClick r:id="" action="ppaction://media"/>
            <a:extLst>
              <a:ext uri="{FF2B5EF4-FFF2-40B4-BE49-F238E27FC236}">
                <a16:creationId xmlns:a16="http://schemas.microsoft.com/office/drawing/2014/main" id="{3D5B9296-7B7C-810D-DAA5-2907D6BFD4A3}"/>
              </a:ext>
            </a:extLst>
          </p:cNvPr>
          <p:cNvPicPr>
            <a:picLocks noChangeAspect="1"/>
          </p:cNvPicPr>
          <p:nvPr>
            <a:audioFile r:link="rId2"/>
            <p:extLst>
              <p:ext uri="{DAA4B4D4-6D71-4841-9C94-3DE7FCFB9230}">
                <p14:media xmlns:p14="http://schemas.microsoft.com/office/powerpoint/2010/main" r:embed="rId1"/>
              </p:ext>
            </p:extLst>
          </p:nvPr>
        </p:nvPicPr>
        <p:blipFill>
          <a:blip r:embed="rId29"/>
          <a:stretch>
            <a:fillRect/>
          </a:stretch>
        </p:blipFill>
        <p:spPr>
          <a:xfrm>
            <a:off x="27303" y="7605713"/>
            <a:ext cx="609600" cy="609600"/>
          </a:xfrm>
          <a:prstGeom prst="rect">
            <a:avLst/>
          </a:prstGeom>
        </p:spPr>
      </p:pic>
      <p:pic>
        <p:nvPicPr>
          <p:cNvPr id="7" name="y2mate (mp3cut.net)">
            <a:hlinkClick r:id="" action="ppaction://media"/>
            <a:extLst>
              <a:ext uri="{FF2B5EF4-FFF2-40B4-BE49-F238E27FC236}">
                <a16:creationId xmlns:a16="http://schemas.microsoft.com/office/drawing/2014/main" id="{0C7AF4E4-E533-69E5-FA9F-C69073F3C905}"/>
              </a:ext>
            </a:extLst>
          </p:cNvPr>
          <p:cNvPicPr>
            <a:picLocks noChangeAspect="1"/>
          </p:cNvPicPr>
          <p:nvPr>
            <a:audioFile r:link="rId2"/>
            <p:extLst>
              <p:ext uri="{DAA4B4D4-6D71-4841-9C94-3DE7FCFB9230}">
                <p14:media xmlns:p14="http://schemas.microsoft.com/office/powerpoint/2010/main" r:embed="rId1"/>
              </p:ext>
            </p:extLst>
          </p:nvPr>
        </p:nvPicPr>
        <p:blipFill>
          <a:blip r:embed="rId29"/>
          <a:stretch>
            <a:fillRect/>
          </a:stretch>
        </p:blipFill>
        <p:spPr>
          <a:xfrm>
            <a:off x="-3051311" y="6248400"/>
            <a:ext cx="609600" cy="609600"/>
          </a:xfrm>
          <a:prstGeom prst="rect">
            <a:avLst/>
          </a:prstGeom>
        </p:spPr>
      </p:pic>
      <p:pic>
        <p:nvPicPr>
          <p:cNvPr id="8" name="y2mate (mp3cut.net)">
            <a:hlinkClick r:id="" action="ppaction://media"/>
            <a:extLst>
              <a:ext uri="{FF2B5EF4-FFF2-40B4-BE49-F238E27FC236}">
                <a16:creationId xmlns:a16="http://schemas.microsoft.com/office/drawing/2014/main" id="{605EE013-71E4-7B3A-52C1-340284793C60}"/>
              </a:ext>
            </a:extLst>
          </p:cNvPr>
          <p:cNvPicPr>
            <a:picLocks noChangeAspect="1"/>
          </p:cNvPicPr>
          <p:nvPr>
            <a:audioFile r:link="rId2"/>
            <p:extLst>
              <p:ext uri="{DAA4B4D4-6D71-4841-9C94-3DE7FCFB9230}">
                <p14:media xmlns:p14="http://schemas.microsoft.com/office/powerpoint/2010/main" r:embed="rId1"/>
              </p:ext>
            </p:extLst>
          </p:nvPr>
        </p:nvPicPr>
        <p:blipFill>
          <a:blip r:embed="rId29"/>
          <a:stretch>
            <a:fillRect/>
          </a:stretch>
        </p:blipFill>
        <p:spPr>
          <a:xfrm>
            <a:off x="-1949450" y="8215313"/>
            <a:ext cx="609600" cy="609600"/>
          </a:xfrm>
          <a:prstGeom prst="rect">
            <a:avLst/>
          </a:prstGeom>
        </p:spPr>
      </p:pic>
      <p:pic>
        <p:nvPicPr>
          <p:cNvPr id="9" name="y2mate (mp3cut.net)">
            <a:hlinkClick r:id="" action="ppaction://media"/>
            <a:extLst>
              <a:ext uri="{FF2B5EF4-FFF2-40B4-BE49-F238E27FC236}">
                <a16:creationId xmlns:a16="http://schemas.microsoft.com/office/drawing/2014/main" id="{546C4E5E-E22D-6D57-47F7-7310AFEA98EF}"/>
              </a:ext>
            </a:extLst>
          </p:cNvPr>
          <p:cNvPicPr>
            <a:picLocks noChangeAspect="1"/>
          </p:cNvPicPr>
          <p:nvPr>
            <a:audioFile r:link="rId2"/>
            <p:extLst>
              <p:ext uri="{DAA4B4D4-6D71-4841-9C94-3DE7FCFB9230}">
                <p14:media xmlns:p14="http://schemas.microsoft.com/office/powerpoint/2010/main" r:embed="rId1"/>
              </p:ext>
            </p:extLst>
          </p:nvPr>
        </p:nvPicPr>
        <p:blipFill>
          <a:blip r:embed="rId29"/>
          <a:stretch>
            <a:fillRect/>
          </a:stretch>
        </p:blipFill>
        <p:spPr>
          <a:xfrm>
            <a:off x="2336698" y="7649187"/>
            <a:ext cx="609600" cy="609600"/>
          </a:xfrm>
          <a:prstGeom prst="rect">
            <a:avLst/>
          </a:prstGeom>
        </p:spPr>
      </p:pic>
      <p:sp>
        <p:nvSpPr>
          <p:cNvPr id="2" name="Footer Placeholder 1">
            <a:extLst>
              <a:ext uri="{FF2B5EF4-FFF2-40B4-BE49-F238E27FC236}">
                <a16:creationId xmlns:a16="http://schemas.microsoft.com/office/drawing/2014/main" id="{B44849E6-CD3C-4B25-ACE9-8D040FA2359B}"/>
              </a:ext>
            </a:extLst>
          </p:cNvPr>
          <p:cNvSpPr>
            <a:spLocks noGrp="1"/>
          </p:cNvSpPr>
          <p:nvPr>
            <p:ph type="ftr" sz="quarter" idx="11"/>
          </p:nvPr>
        </p:nvSpPr>
        <p:spPr>
          <a:xfrm>
            <a:off x="-370848" y="7119387"/>
            <a:ext cx="4114800" cy="365125"/>
          </a:xfrm>
        </p:spPr>
        <p:txBody>
          <a:bodyPr/>
          <a:lstStyle/>
          <a:p>
            <a:r>
              <a:rPr lang="en-US" b="1" dirty="0">
                <a:latin typeface="+mn-lt"/>
              </a:rPr>
              <a:t>Click </a:t>
            </a:r>
            <a:r>
              <a:rPr lang="en-US" b="1" dirty="0" err="1">
                <a:latin typeface="+mn-lt"/>
              </a:rPr>
              <a:t>vào</a:t>
            </a:r>
            <a:r>
              <a:rPr lang="en-US" b="1" dirty="0">
                <a:latin typeface="+mn-lt"/>
              </a:rPr>
              <a:t> </a:t>
            </a:r>
            <a:r>
              <a:rPr lang="en-US" b="1" dirty="0" err="1">
                <a:latin typeface="+mn-lt"/>
              </a:rPr>
              <a:t>ngôi</a:t>
            </a:r>
            <a:r>
              <a:rPr lang="en-US" b="1" dirty="0">
                <a:latin typeface="+mn-lt"/>
              </a:rPr>
              <a:t> </a:t>
            </a:r>
            <a:r>
              <a:rPr lang="en-US" b="1" dirty="0" err="1">
                <a:latin typeface="+mn-lt"/>
              </a:rPr>
              <a:t>nhà</a:t>
            </a:r>
            <a:r>
              <a:rPr lang="en-US" b="1" dirty="0">
                <a:latin typeface="+mn-lt"/>
              </a:rPr>
              <a:t> </a:t>
            </a:r>
            <a:r>
              <a:rPr lang="en-US" b="1" dirty="0" err="1">
                <a:latin typeface="+mn-lt"/>
              </a:rPr>
              <a:t>để</a:t>
            </a:r>
            <a:r>
              <a:rPr lang="en-US" b="1" dirty="0">
                <a:latin typeface="+mn-lt"/>
              </a:rPr>
              <a:t> quay </a:t>
            </a:r>
            <a:r>
              <a:rPr lang="en-US" b="1" dirty="0" err="1">
                <a:latin typeface="+mn-lt"/>
              </a:rPr>
              <a:t>về</a:t>
            </a:r>
            <a:r>
              <a:rPr lang="en-US" b="1" dirty="0">
                <a:latin typeface="+mn-lt"/>
              </a:rPr>
              <a:t> </a:t>
            </a:r>
            <a:r>
              <a:rPr lang="en-US" b="1" dirty="0" err="1">
                <a:latin typeface="+mn-lt"/>
              </a:rPr>
              <a:t>bài</a:t>
            </a:r>
            <a:r>
              <a:rPr lang="en-US" b="1" dirty="0">
                <a:latin typeface="+mn-lt"/>
              </a:rPr>
              <a:t> </a:t>
            </a:r>
            <a:r>
              <a:rPr lang="en-US" b="1" dirty="0" err="1">
                <a:latin typeface="+mn-lt"/>
              </a:rPr>
              <a:t>học</a:t>
            </a:r>
            <a:endParaRPr lang="en-US" b="1" dirty="0">
              <a:latin typeface="+mn-lt"/>
            </a:endParaRPr>
          </a:p>
        </p:txBody>
      </p:sp>
    </p:spTree>
    <p:extLst>
      <p:ext uri="{BB962C8B-B14F-4D97-AF65-F5344CB8AC3E}">
        <p14:creationId xmlns:p14="http://schemas.microsoft.com/office/powerpoint/2010/main" val="195279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3.125E-6 4.81481E-6 L 0.37917 0.06875 " pathEditMode="relative" rAng="0" ptsTypes="AA">
                                      <p:cBhvr>
                                        <p:cTn id="6" dur="2000" fill="hold"/>
                                        <p:tgtEl>
                                          <p:spTgt spid="38"/>
                                        </p:tgtEl>
                                        <p:attrNameLst>
                                          <p:attrName>ppt_x</p:attrName>
                                          <p:attrName>ppt_y</p:attrName>
                                        </p:attrNameLst>
                                      </p:cBhvr>
                                      <p:rCtr x="18958" y="3426"/>
                                    </p:animMotion>
                                  </p:childTnLst>
                                </p:cTn>
                              </p:par>
                              <p:par>
                                <p:cTn id="7" presetID="63" presetClass="path" presetSubtype="0" accel="50000" decel="50000" fill="hold" nodeType="withEffect">
                                  <p:stCondLst>
                                    <p:cond delay="0"/>
                                  </p:stCondLst>
                                  <p:childTnLst>
                                    <p:animMotion origin="layout" path="M -4.79167E-6 -1.30435E-6 L -0.07929 -1.30435E-6 " pathEditMode="relative" rAng="0" ptsTypes="AA">
                                      <p:cBhvr>
                                        <p:cTn id="8" dur="2000" fill="hold"/>
                                        <p:tgtEl>
                                          <p:spTgt spid="35"/>
                                        </p:tgtEl>
                                        <p:attrNameLst>
                                          <p:attrName>ppt_x</p:attrName>
                                          <p:attrName>ppt_y</p:attrName>
                                        </p:attrNameLst>
                                      </p:cBhvr>
                                      <p:rCtr x="-40" y="0"/>
                                    </p:animMotion>
                                  </p:childTnLst>
                                </p:cTn>
                              </p:par>
                              <p:par>
                                <p:cTn id="9" presetID="35" presetClass="path" presetSubtype="0" accel="50000" decel="50000" fill="hold" nodeType="withEffect">
                                  <p:stCondLst>
                                    <p:cond delay="0"/>
                                  </p:stCondLst>
                                  <p:childTnLst>
                                    <p:animMotion origin="layout" path="M -8.33333E-7 -2.84921E-6 L -0.06302 -0.00185 " pathEditMode="relative" rAng="0" ptsTypes="AA">
                                      <p:cBhvr>
                                        <p:cTn id="10" dur="2000" fill="hold"/>
                                        <p:tgtEl>
                                          <p:spTgt spid="33"/>
                                        </p:tgtEl>
                                        <p:attrNameLst>
                                          <p:attrName>ppt_x</p:attrName>
                                          <p:attrName>ppt_y</p:attrName>
                                        </p:attrNameLst>
                                      </p:cBhvr>
                                      <p:rCtr x="-32" y="-1"/>
                                    </p:animMotion>
                                  </p:childTnLst>
                                </p:cTn>
                              </p:par>
                              <p:par>
                                <p:cTn id="11" presetID="35" presetClass="path" presetSubtype="0" accel="50000" decel="50000" fill="hold" nodeType="withEffect">
                                  <p:stCondLst>
                                    <p:cond delay="0"/>
                                  </p:stCondLst>
                                  <p:childTnLst>
                                    <p:animMotion origin="layout" path="M 8.33333E-7 -2.85846E-6 L -0.11641 -2.85846E-6 " pathEditMode="relative" rAng="0" ptsTypes="AA">
                                      <p:cBhvr>
                                        <p:cTn id="12" dur="2000" fill="hold"/>
                                        <p:tgtEl>
                                          <p:spTgt spid="36"/>
                                        </p:tgtEl>
                                        <p:attrNameLst>
                                          <p:attrName>ppt_x</p:attrName>
                                          <p:attrName>ppt_y</p:attrName>
                                        </p:attrNameLst>
                                      </p:cBhvr>
                                      <p:rCtr x="-58" y="0"/>
                                    </p:animMotion>
                                  </p:childTnLst>
                                </p:cTn>
                              </p:par>
                              <p:par>
                                <p:cTn id="13" presetID="35" presetClass="path" presetSubtype="0" accel="50000" decel="50000" fill="hold" nodeType="withEffect">
                                  <p:stCondLst>
                                    <p:cond delay="0"/>
                                  </p:stCondLst>
                                  <p:childTnLst>
                                    <p:animMotion origin="layout" path="M 4.37329E-7 0 L -0.06937 0 " pathEditMode="relative" rAng="0" ptsTypes="AA">
                                      <p:cBhvr>
                                        <p:cTn id="14" dur="2000" fill="hold"/>
                                        <p:tgtEl>
                                          <p:spTgt spid="34"/>
                                        </p:tgtEl>
                                        <p:attrNameLst>
                                          <p:attrName>ppt_x</p:attrName>
                                          <p:attrName>ppt_y</p:attrName>
                                        </p:attrNameLst>
                                      </p:cBhvr>
                                      <p:rCtr x="-35" y="0"/>
                                    </p:animMotion>
                                  </p:childTnLst>
                                </p:cTn>
                              </p:par>
                              <p:par>
                                <p:cTn id="15" presetID="35" presetClass="path" presetSubtype="0" accel="50000" decel="50000" fill="hold" nodeType="withEffect">
                                  <p:stCondLst>
                                    <p:cond delay="0"/>
                                  </p:stCondLst>
                                  <p:childTnLst>
                                    <p:animMotion origin="layout" path="M -2.5589E-6 2.96296E-6 L -0.09462 -0.00787 " pathEditMode="relative" rAng="0" ptsTypes="AA">
                                      <p:cBhvr>
                                        <p:cTn id="16" dur="2000" fill="hold"/>
                                        <p:tgtEl>
                                          <p:spTgt spid="37"/>
                                        </p:tgtEl>
                                        <p:attrNameLst>
                                          <p:attrName>ppt_x</p:attrName>
                                          <p:attrName>ppt_y</p:attrName>
                                        </p:attrNameLst>
                                      </p:cBhvr>
                                      <p:rCtr x="-47" y="-4"/>
                                    </p:animMotion>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0" presetClass="path" presetSubtype="0" accel="50000" decel="50000" fill="hold" nodeType="withEffect">
                                  <p:stCondLst>
                                    <p:cond delay="0"/>
                                  </p:stCondLst>
                                  <p:childTnLst>
                                    <p:animMotion origin="layout" path="M 0.06393 0.02709 C -0.22461 0.05509 -0.51315 0.0838 -0.65091 0.06204 C -0.78841 0.04051 -0.74336 -0.0743 -0.76185 -0.10116 " pathEditMode="relative" rAng="0" ptsTypes="AAA">
                                      <p:cBhvr>
                                        <p:cTn id="28" dur="2000" fill="hold"/>
                                        <p:tgtEl>
                                          <p:spTgt spid="20"/>
                                        </p:tgtEl>
                                        <p:attrNameLst>
                                          <p:attrName>ppt_x</p:attrName>
                                          <p:attrName>ppt_y</p:attrName>
                                        </p:attrNameLst>
                                      </p:cBhvr>
                                      <p:rCtr x="-41289" y="-4282"/>
                                    </p:animMotion>
                                  </p:childTnLst>
                                </p:cTn>
                              </p:par>
                            </p:childTnLst>
                          </p:cTn>
                        </p:par>
                        <p:par>
                          <p:cTn id="29" fill="hold">
                            <p:stCondLst>
                              <p:cond delay="2000"/>
                            </p:stCondLst>
                            <p:childTnLst>
                              <p:par>
                                <p:cTn id="30" presetID="0" presetClass="path" presetSubtype="0" accel="50000" decel="50000" fill="hold" nodeType="afterEffect">
                                  <p:stCondLst>
                                    <p:cond delay="0"/>
                                  </p:stCondLst>
                                  <p:childTnLst>
                                    <p:animMotion origin="layout" path="M 0.20357 -0.00024 C 0.11272 0.08912 0.02213 0.1787 0.1942 0.21736 C 0.36639 0.25625 1.06144 0.22962 1.23689 0.23125 " pathEditMode="relative" rAng="0" ptsTypes="aaA">
                                      <p:cBhvr>
                                        <p:cTn id="31" dur="2000" fill="hold"/>
                                        <p:tgtEl>
                                          <p:spTgt spid="38"/>
                                        </p:tgtEl>
                                        <p:attrNameLst>
                                          <p:attrName>ppt_x</p:attrName>
                                          <p:attrName>ppt_y</p:attrName>
                                        </p:attrNameLst>
                                      </p:cBhvr>
                                      <p:rCtr x="426" y="128"/>
                                    </p:animMotion>
                                  </p:childTnLst>
                                </p:cTn>
                              </p:par>
                              <p:par>
                                <p:cTn id="32" presetID="1" presetClass="mediacall" presetSubtype="0" fill="hold" nodeType="withEffect">
                                  <p:stCondLst>
                                    <p:cond delay="0"/>
                                  </p:stCondLst>
                                  <p:childTnLst>
                                    <p:cmd type="call" cmd="playFrom(0.0)">
                                      <p:cBhvr>
                                        <p:cTn id="33" dur="3186" fill="hold"/>
                                        <p:tgtEl>
                                          <p:spTgt spid="6"/>
                                        </p:tgtEl>
                                      </p:cBhvr>
                                    </p:cmd>
                                  </p:childTnLst>
                                </p:cTn>
                              </p:par>
                              <p:par>
                                <p:cTn id="34" presetID="63" presetClass="path" presetSubtype="0" accel="50000" decel="50000" fill="hold" nodeType="withEffect">
                                  <p:stCondLst>
                                    <p:cond delay="0"/>
                                  </p:stCondLst>
                                  <p:childTnLst>
                                    <p:animMotion origin="layout" path="M -6.15645E-7 -4.07407E-6 L 0.23142 0.00579 " pathEditMode="relative" rAng="0" ptsTypes="AA">
                                      <p:cBhvr>
                                        <p:cTn id="35" dur="2500" fill="hold"/>
                                        <p:tgtEl>
                                          <p:spTgt spid="21"/>
                                        </p:tgtEl>
                                        <p:attrNameLst>
                                          <p:attrName>ppt_x</p:attrName>
                                          <p:attrName>ppt_y</p:attrName>
                                        </p:attrNameLst>
                                      </p:cBhvr>
                                      <p:rCtr x="116" y="3"/>
                                    </p:animMotion>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7"/>
                    </p:tgtEl>
                  </p:cond>
                </p:stCondLst>
                <p:endSync evt="end" delay="0">
                  <p:rtn val="all"/>
                </p:endSync>
                <p:childTnLst>
                  <p:par>
                    <p:cTn id="37" fill="hold">
                      <p:stCondLst>
                        <p:cond delay="0"/>
                      </p:stCondLst>
                      <p:childTnLst>
                        <p:par>
                          <p:cTn id="38" fill="hold">
                            <p:stCondLst>
                              <p:cond delay="0"/>
                            </p:stCondLst>
                            <p:childTnLst>
                              <p:par>
                                <p:cTn id="39" presetID="0" presetClass="path" presetSubtype="0" accel="50000" decel="50000" fill="hold" nodeType="withEffect">
                                  <p:stCondLst>
                                    <p:cond delay="0"/>
                                  </p:stCondLst>
                                  <p:childTnLst>
                                    <p:animMotion origin="layout" path="M -0.67787 -0.05278 C -0.6625 -0.15579 -0.64727 -0.25857 -0.6612 -0.30116 C -0.67513 -0.34352 -0.71771 -0.32616 -0.76016 -0.30834 " pathEditMode="relative" rAng="0" ptsTypes="AAA">
                                      <p:cBhvr>
                                        <p:cTn id="40" dur="2000" fill="hold"/>
                                        <p:tgtEl>
                                          <p:spTgt spid="20"/>
                                        </p:tgtEl>
                                        <p:attrNameLst>
                                          <p:attrName>ppt_x</p:attrName>
                                          <p:attrName>ppt_y</p:attrName>
                                        </p:attrNameLst>
                                      </p:cBhvr>
                                      <p:rCtr x="-3008" y="-13750"/>
                                    </p:animMotion>
                                  </p:childTnLst>
                                </p:cTn>
                              </p:par>
                            </p:childTnLst>
                          </p:cTn>
                        </p:par>
                        <p:par>
                          <p:cTn id="41" fill="hold">
                            <p:stCondLst>
                              <p:cond delay="2000"/>
                            </p:stCondLst>
                            <p:childTnLst>
                              <p:par>
                                <p:cTn id="42" presetID="35" presetClass="path" presetSubtype="0" accel="50000" decel="50000" fill="hold" nodeType="afterEffect">
                                  <p:stCondLst>
                                    <p:cond delay="0"/>
                                  </p:stCondLst>
                                  <p:childTnLst>
                                    <p:animMotion origin="layout" path="M 0.23142 0.00579 L -0.10673 0.01181 " pathEditMode="relative" rAng="0" ptsTypes="AA">
                                      <p:cBhvr>
                                        <p:cTn id="43" dur="2750" fill="hold"/>
                                        <p:tgtEl>
                                          <p:spTgt spid="21"/>
                                        </p:tgtEl>
                                        <p:attrNameLst>
                                          <p:attrName>ppt_x</p:attrName>
                                          <p:attrName>ppt_y</p:attrName>
                                        </p:attrNameLst>
                                      </p:cBhvr>
                                      <p:rCtr x="-169" y="3"/>
                                    </p:animMotion>
                                  </p:childTnLst>
                                </p:cTn>
                              </p:par>
                              <p:par>
                                <p:cTn id="44" presetID="1" presetClass="mediacall" presetSubtype="0" fill="hold" nodeType="withEffect">
                                  <p:stCondLst>
                                    <p:cond delay="0"/>
                                  </p:stCondLst>
                                  <p:childTnLst>
                                    <p:cmd type="call" cmd="playFrom(0.0)">
                                      <p:cBhvr>
                                        <p:cTn id="45" dur="3186" fill="hold"/>
                                        <p:tgtEl>
                                          <p:spTgt spid="7"/>
                                        </p:tgtEl>
                                      </p:cBhvr>
                                    </p:cmd>
                                  </p:childTnLst>
                                </p:cTn>
                              </p:par>
                              <p:par>
                                <p:cTn id="46" presetID="35" presetClass="path" presetSubtype="0" accel="50000" decel="50000" fill="hold" nodeType="withEffect">
                                  <p:stCondLst>
                                    <p:cond delay="0"/>
                                  </p:stCondLst>
                                  <p:childTnLst>
                                    <p:animMotion origin="layout" path="M -0.85657 -0.31899 L -1.18157 -0.31297 " pathEditMode="relative" rAng="0" ptsTypes="AA">
                                      <p:cBhvr>
                                        <p:cTn id="47" dur="2000" fill="hold"/>
                                        <p:tgtEl>
                                          <p:spTgt spid="20"/>
                                        </p:tgtEl>
                                        <p:attrNameLst>
                                          <p:attrName>ppt_x</p:attrName>
                                          <p:attrName>ppt_y</p:attrName>
                                        </p:attrNameLst>
                                      </p:cBhvr>
                                      <p:rCtr x="-163" y="3"/>
                                    </p:animMotion>
                                  </p:childTnLst>
                                </p:cTn>
                              </p:par>
                            </p:childTnLst>
                          </p:cTn>
                        </p:par>
                        <p:par>
                          <p:cTn id="48" fill="hold">
                            <p:stCondLst>
                              <p:cond delay="5186"/>
                            </p:stCondLst>
                            <p:childTnLst>
                              <p:par>
                                <p:cTn id="49" presetID="0" presetClass="path" presetSubtype="0" accel="50000" decel="50000" fill="hold" nodeType="afterEffect">
                                  <p:stCondLst>
                                    <p:cond delay="0"/>
                                  </p:stCondLst>
                                  <p:childTnLst>
                                    <p:animMotion origin="layout" path="M 0.53997 -0.53541 C 0.53789 -0.21088 0.53581 0.11343 0.54023 0.23218 C 0.54466 0.3507 0.5556 0.26459 0.56654 0.17755 " pathEditMode="relative" rAng="0" ptsTypes="AAA">
                                      <p:cBhvr>
                                        <p:cTn id="50" dur="2000" fill="hold"/>
                                        <p:tgtEl>
                                          <p:spTgt spid="21"/>
                                        </p:tgtEl>
                                        <p:attrNameLst>
                                          <p:attrName>ppt_x</p:attrName>
                                          <p:attrName>ppt_y</p:attrName>
                                        </p:attrNameLst>
                                      </p:cBhvr>
                                      <p:rCtr x="1211" y="41273"/>
                                    </p:animMotion>
                                  </p:childTnLst>
                                </p:cTn>
                              </p:par>
                            </p:childTnLst>
                          </p:cTn>
                        </p:par>
                      </p:childTnLst>
                    </p:cTn>
                  </p:par>
                </p:childTnLst>
              </p:cTn>
              <p:nextCondLst>
                <p:cond evt="onClick" delay="0">
                  <p:tgtEl>
                    <p:spTgt spid="37"/>
                  </p:tgtEl>
                </p:cond>
              </p:nextCondLst>
            </p:seq>
            <p:seq concurrent="1" nextAc="seek">
              <p:cTn id="51" restart="whenNotActive" fill="hold" evtFilter="cancelBubble" nodeType="interactiveSeq">
                <p:stCondLst>
                  <p:cond evt="onClick" delay="0">
                    <p:tgtEl>
                      <p:spTgt spid="36"/>
                    </p:tgtEl>
                  </p:cond>
                </p:stCondLst>
                <p:endSync evt="end" delay="0">
                  <p:rtn val="all"/>
                </p:endSync>
                <p:childTnLst>
                  <p:par>
                    <p:cTn id="52" fill="hold">
                      <p:stCondLst>
                        <p:cond delay="0"/>
                      </p:stCondLst>
                      <p:childTnLst>
                        <p:par>
                          <p:cTn id="53" fill="hold">
                            <p:stCondLst>
                              <p:cond delay="0"/>
                            </p:stCondLst>
                            <p:childTnLst>
                              <p:par>
                                <p:cTn id="54" presetID="0" presetClass="path" presetSubtype="0" accel="50000" decel="50000" fill="hold" nodeType="withEffect">
                                  <p:stCondLst>
                                    <p:cond delay="0"/>
                                  </p:stCondLst>
                                  <p:childTnLst>
                                    <p:animMotion origin="layout" path="M -0.13625 0.4364 C -0.02645 0.50601 0.08323 0.57631 0.12687 0.44287 C 0.17051 0.30966 0.14289 -0.22156 0.12557 -0.36171 C 0.10798 -0.50093 0.06187 -0.39385 0.02201 -0.39802 C -0.01785 -0.40218 -0.08623 -0.41883 -0.11385 -0.38807 C -0.14146 -0.35708 -0.1386 -0.24168 -0.14342 -0.213 " pathEditMode="relative" rAng="0" ptsTypes="aaaaaA">
                                      <p:cBhvr>
                                        <p:cTn id="55" dur="2000" fill="hold"/>
                                        <p:tgtEl>
                                          <p:spTgt spid="20"/>
                                        </p:tgtEl>
                                        <p:attrNameLst>
                                          <p:attrName>ppt_x</p:attrName>
                                          <p:attrName>ppt_y</p:attrName>
                                        </p:attrNameLst>
                                      </p:cBhvr>
                                      <p:rCtr x="150" y="-399"/>
                                    </p:animMotion>
                                  </p:childTnLst>
                                </p:cTn>
                              </p:par>
                            </p:childTnLst>
                          </p:cTn>
                        </p:par>
                        <p:par>
                          <p:cTn id="56" fill="hold">
                            <p:stCondLst>
                              <p:cond delay="2000"/>
                            </p:stCondLst>
                            <p:childTnLst>
                              <p:par>
                                <p:cTn id="57" presetID="35" presetClass="path" presetSubtype="0" accel="50000" decel="50000" fill="hold" nodeType="afterEffect">
                                  <p:stCondLst>
                                    <p:cond delay="0"/>
                                  </p:stCondLst>
                                  <p:childTnLst>
                                    <p:animMotion origin="layout" path="M 0.48594 0.19607 L 0.02474 0.12848 " pathEditMode="relative" rAng="0" ptsTypes="AA">
                                      <p:cBhvr>
                                        <p:cTn id="58" dur="2750" fill="hold"/>
                                        <p:tgtEl>
                                          <p:spTgt spid="21"/>
                                        </p:tgtEl>
                                        <p:attrNameLst>
                                          <p:attrName>ppt_x</p:attrName>
                                          <p:attrName>ppt_y</p:attrName>
                                        </p:attrNameLst>
                                      </p:cBhvr>
                                      <p:rCtr x="-23060" y="-3380"/>
                                    </p:animMotion>
                                  </p:childTnLst>
                                </p:cTn>
                              </p:par>
                              <p:par>
                                <p:cTn id="59" presetID="1" presetClass="mediacall" presetSubtype="0" fill="hold" nodeType="withEffect">
                                  <p:stCondLst>
                                    <p:cond delay="0"/>
                                  </p:stCondLst>
                                  <p:childTnLst>
                                    <p:cmd type="call" cmd="playFrom(0.0)">
                                      <p:cBhvr>
                                        <p:cTn id="60" dur="3186" fill="hold"/>
                                        <p:tgtEl>
                                          <p:spTgt spid="8"/>
                                        </p:tgtEl>
                                      </p:cBhvr>
                                    </p:cmd>
                                  </p:childTnLst>
                                </p:cTn>
                              </p:par>
                              <p:par>
                                <p:cTn id="61" presetID="0" presetClass="path" presetSubtype="0" accel="50000" decel="50000" fill="hold" nodeType="withEffect">
                                  <p:stCondLst>
                                    <p:cond delay="0"/>
                                  </p:stCondLst>
                                  <p:childTnLst>
                                    <p:animMotion origin="layout" path="M -0.14336 -0.213 C -0.14336 -0.21277 -0.75586 -0.22572 -1.36836 -0.23797 " pathEditMode="relative" rAng="0" ptsTypes="aA">
                                      <p:cBhvr>
                                        <p:cTn id="62" dur="3000" fill="hold"/>
                                        <p:tgtEl>
                                          <p:spTgt spid="20"/>
                                        </p:tgtEl>
                                        <p:attrNameLst>
                                          <p:attrName>ppt_x</p:attrName>
                                          <p:attrName>ppt_y</p:attrName>
                                        </p:attrNameLst>
                                      </p:cBhvr>
                                      <p:rCtr x="-613" y="-12"/>
                                    </p:animMotion>
                                  </p:childTnLst>
                                </p:cTn>
                              </p:par>
                            </p:childTnLst>
                          </p:cTn>
                        </p:par>
                        <p:par>
                          <p:cTn id="63" fill="hold">
                            <p:stCondLst>
                              <p:cond delay="5186"/>
                            </p:stCondLst>
                            <p:childTnLst>
                              <p:par>
                                <p:cTn id="64" presetID="0" presetClass="path" presetSubtype="0" accel="50000" decel="50000" fill="hold" nodeType="afterEffect">
                                  <p:stCondLst>
                                    <p:cond delay="0"/>
                                  </p:stCondLst>
                                  <p:childTnLst>
                                    <p:animMotion origin="layout" path="M 0.07409 0.09144 C 0.02695 -0.00787 -0.02045 -0.10717 0.08307 -0.15185 C 0.18606 -0.1963 0.43932 -0.18657 0.69297 -0.17685 " pathEditMode="relative" rAng="0" ptsTypes="AAA">
                                      <p:cBhvr>
                                        <p:cTn id="65" dur="2000" fill="hold"/>
                                        <p:tgtEl>
                                          <p:spTgt spid="21"/>
                                        </p:tgtEl>
                                        <p:attrNameLst>
                                          <p:attrName>ppt_x</p:attrName>
                                          <p:attrName>ppt_y</p:attrName>
                                        </p:attrNameLst>
                                      </p:cBhvr>
                                      <p:rCtr x="28294" y="-13843"/>
                                    </p:animMotion>
                                  </p:childTnLst>
                                </p:cTn>
                              </p:par>
                            </p:childTnLst>
                          </p:cTn>
                        </p:par>
                      </p:childTnLst>
                    </p:cTn>
                  </p:par>
                </p:childTnLst>
              </p:cTn>
              <p:nextCondLst>
                <p:cond evt="onClick" delay="0">
                  <p:tgtEl>
                    <p:spTgt spid="36"/>
                  </p:tgtEl>
                </p:cond>
              </p:nextCondLst>
            </p:seq>
            <p:seq concurrent="1" nextAc="seek">
              <p:cTn id="66" restart="whenNotActive" fill="hold" evtFilter="cancelBubble" nodeType="interactiveSeq">
                <p:stCondLst>
                  <p:cond evt="onClick" delay="0">
                    <p:tgtEl>
                      <p:spTgt spid="33"/>
                    </p:tgtEl>
                  </p:cond>
                </p:stCondLst>
                <p:endSync evt="end" delay="0">
                  <p:rtn val="all"/>
                </p:endSync>
                <p:childTnLst>
                  <p:par>
                    <p:cTn id="67" fill="hold">
                      <p:stCondLst>
                        <p:cond delay="0"/>
                      </p:stCondLst>
                      <p:childTnLst>
                        <p:par>
                          <p:cTn id="68" fill="hold">
                            <p:stCondLst>
                              <p:cond delay="0"/>
                            </p:stCondLst>
                            <p:childTnLst>
                              <p:par>
                                <p:cTn id="69" presetID="0" presetClass="path" presetSubtype="0" accel="50000" decel="50000" fill="hold" nodeType="withEffect">
                                  <p:stCondLst>
                                    <p:cond delay="0"/>
                                  </p:stCondLst>
                                  <p:childTnLst>
                                    <p:animMotion origin="layout" path="M 0.125 -0.65023 C 0.125 -0.65 -0.14466 -0.58842 -0.41419 -0.52569 " pathEditMode="relative" rAng="0" ptsTypes="AA">
                                      <p:cBhvr>
                                        <p:cTn id="70" dur="2000" fill="hold"/>
                                        <p:tgtEl>
                                          <p:spTgt spid="20"/>
                                        </p:tgtEl>
                                        <p:attrNameLst>
                                          <p:attrName>ppt_x</p:attrName>
                                          <p:attrName>ppt_y</p:attrName>
                                        </p:attrNameLst>
                                      </p:cBhvr>
                                      <p:rCtr x="-26966" y="6227"/>
                                    </p:animMotion>
                                  </p:childTnLst>
                                </p:cTn>
                              </p:par>
                            </p:childTnLst>
                          </p:cTn>
                        </p:par>
                        <p:par>
                          <p:cTn id="71" fill="hold">
                            <p:stCondLst>
                              <p:cond delay="2000"/>
                            </p:stCondLst>
                            <p:childTnLst>
                              <p:par>
                                <p:cTn id="72" presetID="1" presetClass="exit" presetSubtype="0" fill="hold" nodeType="afterEffect">
                                  <p:stCondLst>
                                    <p:cond delay="0"/>
                                  </p:stCondLst>
                                  <p:childTnLst>
                                    <p:set>
                                      <p:cBhvr>
                                        <p:cTn id="73" dur="1" fill="hold">
                                          <p:stCondLst>
                                            <p:cond delay="0"/>
                                          </p:stCondLst>
                                        </p:cTn>
                                        <p:tgtEl>
                                          <p:spTgt spid="21"/>
                                        </p:tgtEl>
                                        <p:attrNameLst>
                                          <p:attrName>style.visibility</p:attrName>
                                        </p:attrNameLst>
                                      </p:cBhvr>
                                      <p:to>
                                        <p:strVal val="hidden"/>
                                      </p:to>
                                    </p:set>
                                  </p:childTnLst>
                                </p:cTn>
                              </p:par>
                              <p:par>
                                <p:cTn id="74" presetID="1" presetClass="mediacall" presetSubtype="0" fill="hold" nodeType="withEffect">
                                  <p:stCondLst>
                                    <p:cond delay="0"/>
                                  </p:stCondLst>
                                  <p:childTnLst>
                                    <p:cmd type="call" cmd="playFrom(0.0)">
                                      <p:cBhvr>
                                        <p:cTn id="75" dur="3186" fill="hold"/>
                                        <p:tgtEl>
                                          <p:spTgt spid="9"/>
                                        </p:tgtEl>
                                      </p:cBhvr>
                                    </p:cmd>
                                  </p:childTnLst>
                                </p:cTn>
                              </p:par>
                            </p:childTnLst>
                          </p:cTn>
                        </p:par>
                      </p:childTnLst>
                    </p:cTn>
                  </p:par>
                  <p:par>
                    <p:cTn id="76" fill="hold">
                      <p:stCondLst>
                        <p:cond delay="indefinite"/>
                      </p:stCondLst>
                      <p:childTnLst>
                        <p:par>
                          <p:cTn id="77" fill="hold">
                            <p:stCondLst>
                              <p:cond delay="0"/>
                            </p:stCondLst>
                            <p:childTnLst>
                              <p:par>
                                <p:cTn id="78" presetID="0" presetClass="path" presetSubtype="0" accel="50000" decel="50000" fill="hold" nodeType="clickEffect">
                                  <p:stCondLst>
                                    <p:cond delay="0"/>
                                  </p:stCondLst>
                                  <p:childTnLst>
                                    <p:animMotion origin="layout" path="M 0.68359 -0.1699 L 0.68359 -0.1699 C 0.67943 -0.16851 0.67526 -0.16689 0.67109 -0.16574 C 0.66797 -0.16504 0.66484 -0.16504 0.66198 -0.16388 C 0.63385 -0.15138 0.6681 -0.16226 0.64609 -0.15578 C 0.64049 -0.15069 0.63633 -0.14652 0.63008 -0.14351 C 0.62747 -0.14236 0.62487 -0.14236 0.62214 -0.14143 C 0.62031 -0.14097 0.61836 -0.14027 0.61654 -0.13958 C 0.57344 -0.14143 0.56497 -0.14421 0.52109 -0.13541 C 0.51406 -0.13402 0.50742 -0.12963 0.50052 -0.12731 C 0.49193 -0.12476 0.48307 -0.12245 0.47448 -0.11921 C 0.45443 -0.11226 0.46315 -0.11458 0.44831 -0.11111 C 0.44414 -0.1125 0.43997 -0.11412 0.43581 -0.11527 C 0.42982 -0.11689 0.42357 -0.11736 0.41758 -0.11921 C 0.4069 -0.12268 0.38581 -0.13148 0.38581 -0.13148 C 0.37135 -0.12939 0.3569 -0.12893 0.34258 -0.12546 C 0.33451 -0.12338 0.32682 -0.11805 0.31875 -0.11527 C 0.31497 -0.11388 0.3112 -0.11388 0.30742 -0.11319 C 0.30404 -0.11064 0.30078 -0.10648 0.29714 -0.10509 C 0.2806 -0.0993 0.26484 -0.10625 0.24831 -0.11111 C 0.2293 -0.11689 0.22357 -0.1206 0.20508 -0.12731 C 0.19909 -0.12963 0.19297 -0.13125 0.18698 -0.13356 C 0.18229 -0.13518 0.17812 -0.13865 0.17344 -0.13958 C 0.15221 -0.14328 0.13099 -0.1449 0.10977 -0.14768 C 0.08672 -0.16921 0.09544 -0.16134 0.08359 -0.17176 " pathEditMode="relative" ptsTypes="AAAAAAAAAAAAAAAAAAAAAAAAA">
                                      <p:cBhvr>
                                        <p:cTn id="79" dur="2000" fill="hold"/>
                                        <p:tgtEl>
                                          <p:spTgt spid="21"/>
                                        </p:tgtEl>
                                        <p:attrNameLst>
                                          <p:attrName>ppt_x</p:attrName>
                                          <p:attrName>ppt_y</p:attrName>
                                        </p:attrNameLst>
                                      </p:cBhvr>
                                    </p:animMotion>
                                  </p:childTnLst>
                                </p:cTn>
                              </p:par>
                            </p:childTnLst>
                          </p:cTn>
                        </p:par>
                      </p:childTnLst>
                    </p:cTn>
                  </p:par>
                </p:childTnLst>
              </p:cTn>
              <p:nextCondLst>
                <p:cond evt="onClick" delay="0">
                  <p:tgtEl>
                    <p:spTgt spid="33"/>
                  </p:tgtEl>
                </p:cond>
              </p:nextCondLst>
            </p:seq>
            <p:audio>
              <p:cMediaNode vol="80000">
                <p:cTn id="80" fill="hold" display="0">
                  <p:stCondLst>
                    <p:cond delay="indefinite"/>
                  </p:stCondLst>
                  <p:endCondLst>
                    <p:cond evt="onStopAudio" delay="0">
                      <p:tgtEl>
                        <p:sldTgt/>
                      </p:tgtEl>
                    </p:cond>
                  </p:endCondLst>
                </p:cTn>
                <p:tgtEl>
                  <p:spTgt spid="6"/>
                </p:tgtEl>
              </p:cMediaNode>
            </p:audio>
            <p:audio>
              <p:cMediaNode vol="80000">
                <p:cTn id="81" fill="hold" display="0">
                  <p:stCondLst>
                    <p:cond delay="indefinite"/>
                  </p:stCondLst>
                  <p:endCondLst>
                    <p:cond evt="onStopAudio" delay="0">
                      <p:tgtEl>
                        <p:sldTgt/>
                      </p:tgtEl>
                    </p:cond>
                  </p:endCondLst>
                </p:cTn>
                <p:tgtEl>
                  <p:spTgt spid="7"/>
                </p:tgtEl>
              </p:cMediaNode>
            </p:audio>
            <p:audio>
              <p:cMediaNode vol="80000">
                <p:cTn id="82" fill="hold" display="0">
                  <p:stCondLst>
                    <p:cond delay="indefinite"/>
                  </p:stCondLst>
                  <p:endCondLst>
                    <p:cond evt="onStopAudio" delay="0">
                      <p:tgtEl>
                        <p:sldTgt/>
                      </p:tgtEl>
                    </p:cond>
                  </p:endCondLst>
                </p:cTn>
                <p:tgtEl>
                  <p:spTgt spid="8"/>
                </p:tgtEl>
              </p:cMediaNode>
            </p:audio>
            <p:audio>
              <p:cMediaNode vol="80000">
                <p:cTn id="83" fill="hold" display="0">
                  <p:stCondLst>
                    <p:cond delay="indefinite"/>
                  </p:stCondLst>
                  <p:endCondLst>
                    <p:cond evt="onStopAudio" delay="0">
                      <p:tgtEl>
                        <p:sldTgt/>
                      </p:tgtEl>
                    </p:cond>
                  </p:endCondLst>
                </p:cTn>
                <p:tgtEl>
                  <p:spTgt spid="9"/>
                </p:tgtEl>
              </p:cMediaNode>
            </p:audio>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87703" y="1328348"/>
            <a:ext cx="8368632" cy="1231102"/>
          </a:xfrm>
          <a:prstGeom prst="rect">
            <a:avLst/>
          </a:prstGeom>
          <a:noFill/>
        </p:spPr>
        <p:txBody>
          <a:bodyPr wrap="square" lIns="121917" tIns="60958" rIns="121917" bIns="60958" rtlCol="0">
            <a:spAutoFit/>
          </a:bodyPr>
          <a:lstStyle/>
          <a:p>
            <a:pPr lvl="0" algn="ctr">
              <a:buClrTx/>
            </a:pPr>
            <a:r>
              <a:rPr lang="vi-VN" sz="2400" b="1" kern="1200">
                <a:solidFill>
                  <a:prstClr val="white"/>
                </a:solidFill>
                <a:latin typeface="UTM Avo" panose="02040603050506020204" pitchFamily="18" charset="0"/>
                <a:ea typeface="+mn-ea"/>
                <a:cs typeface="Arial" panose="020B0604020202020204" pitchFamily="34" charset="0"/>
              </a:rPr>
              <a:t>Nêu việc làm của con người trong hình sau đây. Những việc đó làm thay đổi môi trường sống của động vật và thực vật như thế nào? Vì sao?</a:t>
            </a: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5" name="TextBox 4"/>
          <p:cNvSpPr txBox="1"/>
          <p:nvPr/>
        </p:nvSpPr>
        <p:spPr>
          <a:xfrm>
            <a:off x="2604000" y="3124200"/>
            <a:ext cx="5502309" cy="1969766"/>
          </a:xfrm>
          <a:prstGeom prst="rect">
            <a:avLst/>
          </a:prstGeom>
          <a:noFill/>
        </p:spPr>
        <p:txBody>
          <a:bodyPr wrap="square" lIns="121917" tIns="60958" rIns="121917" bIns="60958" rtlCol="0">
            <a:spAutoFit/>
          </a:bodyPr>
          <a:lstStyle/>
          <a:p>
            <a:pPr lvl="0" algn="ctr">
              <a:buClrTx/>
            </a:pPr>
            <a:r>
              <a:rPr lang="vi-VN" sz="2000" b="1" kern="1200">
                <a:solidFill>
                  <a:srgbClr val="0000FF"/>
                </a:solidFill>
                <a:latin typeface="UTM Avo" panose="02040603050506020204" pitchFamily="18" charset="0"/>
                <a:ea typeface="+mn-ea"/>
                <a:cs typeface="+mn-cs"/>
              </a:rPr>
              <a:t>Con người xả rác bừa bãi xuống ao, hồ. Việc này làm cho môi trường sống của động vật và thực vật xấu đi. Vì rác thải phân hủy có thể tạo thành nhiều chất độc hại đối với thực vật và động vật sống trong ao hồ.</a:t>
            </a:r>
            <a:endParaRPr kumimoji="0" lang="en-US" sz="20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F58D44AE-6C99-615B-F760-CFA0E3AE6C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pic>
        <p:nvPicPr>
          <p:cNvPr id="4" name="Picture 3">
            <a:extLst>
              <a:ext uri="{FF2B5EF4-FFF2-40B4-BE49-F238E27FC236}">
                <a16:creationId xmlns:a16="http://schemas.microsoft.com/office/drawing/2014/main" id="{BB85CDF1-FA3A-A358-53B2-F213A85CF1CD}"/>
              </a:ext>
            </a:extLst>
          </p:cNvPr>
          <p:cNvPicPr>
            <a:picLocks noChangeAspect="1"/>
          </p:cNvPicPr>
          <p:nvPr/>
        </p:nvPicPr>
        <p:blipFill>
          <a:blip r:embed="rId9"/>
          <a:stretch>
            <a:fillRect/>
          </a:stretch>
        </p:blipFill>
        <p:spPr>
          <a:xfrm>
            <a:off x="8038908" y="2794571"/>
            <a:ext cx="4148253" cy="3216837"/>
          </a:xfrm>
          <a:prstGeom prst="rect">
            <a:avLst/>
          </a:prstGeom>
        </p:spPr>
      </p:pic>
    </p:spTree>
    <p:extLst>
      <p:ext uri="{BB962C8B-B14F-4D97-AF65-F5344CB8AC3E}">
        <p14:creationId xmlns:p14="http://schemas.microsoft.com/office/powerpoint/2010/main" val="121410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2" name="TextBox 1">
            <a:extLst>
              <a:ext uri="{FF2B5EF4-FFF2-40B4-BE49-F238E27FC236}">
                <a16:creationId xmlns:a16="http://schemas.microsoft.com/office/drawing/2014/main" id="{5FFA1F1C-742B-3B95-9306-705E0697B5AA}"/>
              </a:ext>
            </a:extLst>
          </p:cNvPr>
          <p:cNvSpPr txBox="1"/>
          <p:nvPr/>
        </p:nvSpPr>
        <p:spPr>
          <a:xfrm>
            <a:off x="3056063" y="3225801"/>
            <a:ext cx="4957779" cy="1661989"/>
          </a:xfrm>
          <a:prstGeom prst="rect">
            <a:avLst/>
          </a:prstGeom>
          <a:noFill/>
        </p:spPr>
        <p:txBody>
          <a:bodyPr wrap="square" lIns="121917" tIns="60958" rIns="121917" bIns="60958" rtlCol="0">
            <a:spAutoFit/>
          </a:bodyPr>
          <a:lstStyle/>
          <a:p>
            <a:pPr lvl="0" algn="ctr">
              <a:buClrTx/>
            </a:pPr>
            <a:r>
              <a:rPr lang="vi-VN" sz="2000" b="1" kern="1200">
                <a:solidFill>
                  <a:srgbClr val="0000FF"/>
                </a:solidFill>
                <a:latin typeface="UTM Avo" panose="02040603050506020204" pitchFamily="18" charset="0"/>
                <a:ea typeface="+mn-ea"/>
                <a:cs typeface="+mn-cs"/>
              </a:rPr>
              <a:t>Con người đi thuyền để vớt rác trôi nổi trong các ao, hồ. Việc này làm cho môi trường sống của động vật và thực vật tốt lên. Vì lấy đi rác thả làm cho môi trường sạch sẽ hơn.</a:t>
            </a:r>
            <a:endParaRPr kumimoji="0" lang="en-US" sz="20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3D229B56-36E9-CA2D-C164-C47FDD3ED202}"/>
              </a:ext>
            </a:extLst>
          </p:cNvPr>
          <p:cNvSpPr txBox="1"/>
          <p:nvPr/>
        </p:nvSpPr>
        <p:spPr>
          <a:xfrm>
            <a:off x="1787703" y="1328348"/>
            <a:ext cx="8368632" cy="1231102"/>
          </a:xfrm>
          <a:prstGeom prst="rect">
            <a:avLst/>
          </a:prstGeom>
          <a:noFill/>
        </p:spPr>
        <p:txBody>
          <a:bodyPr wrap="square" lIns="121917" tIns="60958" rIns="121917" bIns="60958" rtlCol="0">
            <a:spAutoFit/>
          </a:bodyPr>
          <a:lstStyle/>
          <a:p>
            <a:pPr lvl="0" algn="ctr">
              <a:buClrTx/>
            </a:pPr>
            <a:r>
              <a:rPr lang="vi-VN" sz="2400" b="1" kern="1200">
                <a:solidFill>
                  <a:prstClr val="white"/>
                </a:solidFill>
                <a:latin typeface="UTM Avo" panose="02040603050506020204" pitchFamily="18" charset="0"/>
                <a:ea typeface="+mn-ea"/>
                <a:cs typeface="Arial" panose="020B0604020202020204" pitchFamily="34" charset="0"/>
              </a:rPr>
              <a:t>Nêu việc làm của con người trong hình sau đây. Những việc đó làm thay đổi môi trường sống của động vật và thực vật như thế nào? Vì sao?</a:t>
            </a: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7" name="Picture 6">
            <a:extLst>
              <a:ext uri="{FF2B5EF4-FFF2-40B4-BE49-F238E27FC236}">
                <a16:creationId xmlns:a16="http://schemas.microsoft.com/office/drawing/2014/main" id="{839E6E5A-A7C7-0C2B-5688-719C70272FBC}"/>
              </a:ext>
            </a:extLst>
          </p:cNvPr>
          <p:cNvPicPr>
            <a:picLocks noChangeAspect="1"/>
          </p:cNvPicPr>
          <p:nvPr/>
        </p:nvPicPr>
        <p:blipFill>
          <a:blip r:embed="rId9"/>
          <a:stretch>
            <a:fillRect/>
          </a:stretch>
        </p:blipFill>
        <p:spPr>
          <a:xfrm>
            <a:off x="8013842" y="2852568"/>
            <a:ext cx="4180529" cy="3235044"/>
          </a:xfrm>
          <a:prstGeom prst="rect">
            <a:avLst/>
          </a:prstGeom>
        </p:spPr>
      </p:pic>
    </p:spTree>
    <p:extLst>
      <p:ext uri="{BB962C8B-B14F-4D97-AF65-F5344CB8AC3E}">
        <p14:creationId xmlns:p14="http://schemas.microsoft.com/office/powerpoint/2010/main" val="321008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1705EBFF-82D0-ADD3-25EF-98167BC225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2" name="TextBox 1">
            <a:extLst>
              <a:ext uri="{FF2B5EF4-FFF2-40B4-BE49-F238E27FC236}">
                <a16:creationId xmlns:a16="http://schemas.microsoft.com/office/drawing/2014/main" id="{FBE21895-9CAB-3193-7B92-8E293E90C25D}"/>
              </a:ext>
            </a:extLst>
          </p:cNvPr>
          <p:cNvSpPr txBox="1"/>
          <p:nvPr/>
        </p:nvSpPr>
        <p:spPr>
          <a:xfrm>
            <a:off x="2830032" y="3056803"/>
            <a:ext cx="5409842" cy="1661989"/>
          </a:xfrm>
          <a:prstGeom prst="rect">
            <a:avLst/>
          </a:prstGeom>
          <a:noFill/>
        </p:spPr>
        <p:txBody>
          <a:bodyPr wrap="square" lIns="121917" tIns="60958" rIns="121917" bIns="60958" rtlCol="0">
            <a:spAutoFit/>
          </a:bodyPr>
          <a:lstStyle/>
          <a:p>
            <a:pPr lvl="0" algn="ctr">
              <a:buClrTx/>
            </a:pPr>
            <a:r>
              <a:rPr lang="vi-VN" sz="2000" b="1" kern="1200">
                <a:solidFill>
                  <a:srgbClr val="0000FF"/>
                </a:solidFill>
                <a:latin typeface="UTM Avo" panose="02040603050506020204" pitchFamily="18" charset="0"/>
                <a:ea typeface="+mn-ea"/>
                <a:cs typeface="+mn-cs"/>
              </a:rPr>
              <a:t>Con người chặt phá rừng bừa bãi. Việc này làm cho môi trường sống của động vật và thực vật xấu đi. Vì phá rừng làm mất nơi sống, nguồn thức ăn của nhiều động vật sống trong rừng.</a:t>
            </a:r>
            <a:endParaRPr kumimoji="0" lang="en-US" sz="20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64DEAC5E-3FA1-7C91-FFFF-EFA462A6BC12}"/>
              </a:ext>
            </a:extLst>
          </p:cNvPr>
          <p:cNvSpPr txBox="1"/>
          <p:nvPr/>
        </p:nvSpPr>
        <p:spPr>
          <a:xfrm>
            <a:off x="1787703" y="1328348"/>
            <a:ext cx="8368632" cy="1231102"/>
          </a:xfrm>
          <a:prstGeom prst="rect">
            <a:avLst/>
          </a:prstGeom>
          <a:noFill/>
        </p:spPr>
        <p:txBody>
          <a:bodyPr wrap="square" lIns="121917" tIns="60958" rIns="121917" bIns="60958" rtlCol="0">
            <a:spAutoFit/>
          </a:bodyPr>
          <a:lstStyle/>
          <a:p>
            <a:pPr lvl="0" algn="ctr">
              <a:buClrTx/>
            </a:pPr>
            <a:r>
              <a:rPr lang="vi-VN" sz="2400" b="1" kern="1200">
                <a:solidFill>
                  <a:prstClr val="white"/>
                </a:solidFill>
                <a:latin typeface="UTM Avo" panose="02040603050506020204" pitchFamily="18" charset="0"/>
                <a:ea typeface="+mn-ea"/>
                <a:cs typeface="Arial" panose="020B0604020202020204" pitchFamily="34" charset="0"/>
              </a:rPr>
              <a:t>Nêu việc làm của con người trong hình sau đây. Những việc đó làm thay đổi môi trường sống của động vật và thực vật như thế nào? Vì sao?</a:t>
            </a: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7" name="Picture 6">
            <a:extLst>
              <a:ext uri="{FF2B5EF4-FFF2-40B4-BE49-F238E27FC236}">
                <a16:creationId xmlns:a16="http://schemas.microsoft.com/office/drawing/2014/main" id="{84A24C44-A059-514F-5C2B-0252E4E2F987}"/>
              </a:ext>
            </a:extLst>
          </p:cNvPr>
          <p:cNvPicPr>
            <a:picLocks noChangeAspect="1"/>
          </p:cNvPicPr>
          <p:nvPr/>
        </p:nvPicPr>
        <p:blipFill>
          <a:blip r:embed="rId9"/>
          <a:stretch>
            <a:fillRect/>
          </a:stretch>
        </p:blipFill>
        <p:spPr>
          <a:xfrm>
            <a:off x="8263041" y="2980938"/>
            <a:ext cx="3742244" cy="3058878"/>
          </a:xfrm>
          <a:prstGeom prst="rect">
            <a:avLst/>
          </a:prstGeom>
        </p:spPr>
      </p:pic>
    </p:spTree>
    <p:extLst>
      <p:ext uri="{BB962C8B-B14F-4D97-AF65-F5344CB8AC3E}">
        <p14:creationId xmlns:p14="http://schemas.microsoft.com/office/powerpoint/2010/main" val="141486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wipe(down)">
                                      <p:cBhvr>
                                        <p:cTn id="23" dur="580">
                                          <p:stCondLst>
                                            <p:cond delay="0"/>
                                          </p:stCondLst>
                                        </p:cTn>
                                        <p:tgtEl>
                                          <p:spTgt spid="1027"/>
                                        </p:tgtEl>
                                      </p:cBhvr>
                                    </p:animEffect>
                                    <p:anim calcmode="lin" valueType="num">
                                      <p:cBhvr>
                                        <p:cTn id="24"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7"/>
                                        </p:tgtEl>
                                      </p:cBhvr>
                                      <p:to x="100000" y="60000"/>
                                    </p:animScale>
                                    <p:animScale>
                                      <p:cBhvr>
                                        <p:cTn id="30" dur="166" decel="50000">
                                          <p:stCondLst>
                                            <p:cond delay="676"/>
                                          </p:stCondLst>
                                        </p:cTn>
                                        <p:tgtEl>
                                          <p:spTgt spid="1027"/>
                                        </p:tgtEl>
                                      </p:cBhvr>
                                      <p:to x="100000" y="100000"/>
                                    </p:animScale>
                                    <p:animScale>
                                      <p:cBhvr>
                                        <p:cTn id="31" dur="26">
                                          <p:stCondLst>
                                            <p:cond delay="1312"/>
                                          </p:stCondLst>
                                        </p:cTn>
                                        <p:tgtEl>
                                          <p:spTgt spid="1027"/>
                                        </p:tgtEl>
                                      </p:cBhvr>
                                      <p:to x="100000" y="80000"/>
                                    </p:animScale>
                                    <p:animScale>
                                      <p:cBhvr>
                                        <p:cTn id="32" dur="166" decel="50000">
                                          <p:stCondLst>
                                            <p:cond delay="1338"/>
                                          </p:stCondLst>
                                        </p:cTn>
                                        <p:tgtEl>
                                          <p:spTgt spid="1027"/>
                                        </p:tgtEl>
                                      </p:cBhvr>
                                      <p:to x="100000" y="100000"/>
                                    </p:animScale>
                                    <p:animScale>
                                      <p:cBhvr>
                                        <p:cTn id="33" dur="26">
                                          <p:stCondLst>
                                            <p:cond delay="1642"/>
                                          </p:stCondLst>
                                        </p:cTn>
                                        <p:tgtEl>
                                          <p:spTgt spid="1027"/>
                                        </p:tgtEl>
                                      </p:cBhvr>
                                      <p:to x="100000" y="90000"/>
                                    </p:animScale>
                                    <p:animScale>
                                      <p:cBhvr>
                                        <p:cTn id="34" dur="166" decel="50000">
                                          <p:stCondLst>
                                            <p:cond delay="1668"/>
                                          </p:stCondLst>
                                        </p:cTn>
                                        <p:tgtEl>
                                          <p:spTgt spid="1027"/>
                                        </p:tgtEl>
                                      </p:cBhvr>
                                      <p:to x="100000" y="100000"/>
                                    </p:animScale>
                                    <p:animScale>
                                      <p:cBhvr>
                                        <p:cTn id="35" dur="26">
                                          <p:stCondLst>
                                            <p:cond delay="1808"/>
                                          </p:stCondLst>
                                        </p:cTn>
                                        <p:tgtEl>
                                          <p:spTgt spid="1027"/>
                                        </p:tgtEl>
                                      </p:cBhvr>
                                      <p:to x="100000" y="95000"/>
                                    </p:animScale>
                                    <p:animScale>
                                      <p:cBhvr>
                                        <p:cTn id="36" dur="166" decel="50000">
                                          <p:stCondLst>
                                            <p:cond delay="1834"/>
                                          </p:stCondLst>
                                        </p:cTn>
                                        <p:tgtEl>
                                          <p:spTgt spid="102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55A59A7A-1EA2-9906-0F1E-FA5D2BA234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6" name="TextBox 5">
            <a:extLst>
              <a:ext uri="{FF2B5EF4-FFF2-40B4-BE49-F238E27FC236}">
                <a16:creationId xmlns:a16="http://schemas.microsoft.com/office/drawing/2014/main" id="{E249669B-1368-9607-701F-F1EF42CA01A0}"/>
              </a:ext>
            </a:extLst>
          </p:cNvPr>
          <p:cNvSpPr txBox="1"/>
          <p:nvPr/>
        </p:nvSpPr>
        <p:spPr>
          <a:xfrm>
            <a:off x="2408792" y="2980937"/>
            <a:ext cx="5872179" cy="2277543"/>
          </a:xfrm>
          <a:prstGeom prst="rect">
            <a:avLst/>
          </a:prstGeom>
          <a:noFill/>
        </p:spPr>
        <p:txBody>
          <a:bodyPr wrap="square" lIns="121917" tIns="60958" rIns="121917" bIns="60958" rtlCol="0">
            <a:spAutoFit/>
          </a:bodyPr>
          <a:lstStyle/>
          <a:p>
            <a:pPr lvl="0" algn="ctr">
              <a:buClrTx/>
            </a:pPr>
            <a:r>
              <a:rPr lang="vi-VN" sz="2000" b="1" kern="1200" dirty="0">
                <a:solidFill>
                  <a:srgbClr val="0000FF"/>
                </a:solidFill>
                <a:latin typeface="UTM Avo" panose="02040603050506020204" pitchFamily="18" charset="0"/>
                <a:ea typeface="+mn-ea"/>
                <a:cs typeface="+mn-cs"/>
              </a:rPr>
              <a:t>Con người trông cây. Việc này làm cho môi trường sống của động vật và thực vật tốt lên. Vì trông cây có nhiều lợi ích như: Cây xanh cung cấp thức ăn cho động vật ăn thực vật, tạo ra không khí trong lành, tạo ra môi trường sống thu hút nhiều động vật khác đến sinh sống.</a:t>
            </a:r>
            <a:endParaRPr kumimoji="0" lang="en-US" sz="20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F2DF31FB-60DA-202C-225C-8E9F493DA0D5}"/>
              </a:ext>
            </a:extLst>
          </p:cNvPr>
          <p:cNvSpPr txBox="1"/>
          <p:nvPr/>
        </p:nvSpPr>
        <p:spPr>
          <a:xfrm>
            <a:off x="1787703" y="1328348"/>
            <a:ext cx="8368632" cy="1231102"/>
          </a:xfrm>
          <a:prstGeom prst="rect">
            <a:avLst/>
          </a:prstGeom>
          <a:noFill/>
        </p:spPr>
        <p:txBody>
          <a:bodyPr wrap="square" lIns="121917" tIns="60958" rIns="121917" bIns="60958" rtlCol="0">
            <a:spAutoFit/>
          </a:bodyPr>
          <a:lstStyle/>
          <a:p>
            <a:pPr lvl="0" algn="ctr">
              <a:buClrTx/>
            </a:pPr>
            <a:r>
              <a:rPr lang="vi-VN" sz="2400" b="1" kern="1200">
                <a:solidFill>
                  <a:prstClr val="white"/>
                </a:solidFill>
                <a:latin typeface="UTM Avo" panose="02040603050506020204" pitchFamily="18" charset="0"/>
                <a:ea typeface="+mn-ea"/>
                <a:cs typeface="Arial" panose="020B0604020202020204" pitchFamily="34" charset="0"/>
              </a:rPr>
              <a:t>Nêu việc làm của con người trong hình sau đây. Những việc đó làm thay đổi môi trường sống của động vật và thực vật như thế nào? Vì sao?</a:t>
            </a: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7" name="Picture 6">
            <a:extLst>
              <a:ext uri="{FF2B5EF4-FFF2-40B4-BE49-F238E27FC236}">
                <a16:creationId xmlns:a16="http://schemas.microsoft.com/office/drawing/2014/main" id="{21CA2AFF-3F95-8DC3-85CB-062D9340D550}"/>
              </a:ext>
            </a:extLst>
          </p:cNvPr>
          <p:cNvPicPr>
            <a:picLocks noChangeAspect="1"/>
          </p:cNvPicPr>
          <p:nvPr/>
        </p:nvPicPr>
        <p:blipFill>
          <a:blip r:embed="rId9"/>
          <a:stretch>
            <a:fillRect/>
          </a:stretch>
        </p:blipFill>
        <p:spPr>
          <a:xfrm>
            <a:off x="8250399" y="3124200"/>
            <a:ext cx="3709865" cy="2898834"/>
          </a:xfrm>
          <a:prstGeom prst="rect">
            <a:avLst/>
          </a:prstGeom>
        </p:spPr>
      </p:pic>
    </p:spTree>
    <p:extLst>
      <p:ext uri="{BB962C8B-B14F-4D97-AF65-F5344CB8AC3E}">
        <p14:creationId xmlns:p14="http://schemas.microsoft.com/office/powerpoint/2010/main" val="328464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0"/>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212020523"/>
              </p:ext>
            </p:extLst>
          </p:nvPr>
        </p:nvGraphicFramePr>
        <p:xfrm>
          <a:off x="267304" y="1506337"/>
          <a:ext cx="9607548" cy="5147761"/>
        </p:xfrm>
        <a:graphic>
          <a:graphicData uri="http://schemas.openxmlformats.org/drawingml/2006/table">
            <a:tbl>
              <a:tblPr firstRow="1" firstCol="1" bandRow="1"/>
              <a:tblGrid>
                <a:gridCol w="1229299">
                  <a:extLst>
                    <a:ext uri="{9D8B030D-6E8A-4147-A177-3AD203B41FA5}">
                      <a16:colId xmlns:a16="http://schemas.microsoft.com/office/drawing/2014/main" val="20000"/>
                    </a:ext>
                  </a:extLst>
                </a:gridCol>
                <a:gridCol w="2547991">
                  <a:extLst>
                    <a:ext uri="{9D8B030D-6E8A-4147-A177-3AD203B41FA5}">
                      <a16:colId xmlns:a16="http://schemas.microsoft.com/office/drawing/2014/main" val="20001"/>
                    </a:ext>
                  </a:extLst>
                </a:gridCol>
                <a:gridCol w="1287695">
                  <a:extLst>
                    <a:ext uri="{9D8B030D-6E8A-4147-A177-3AD203B41FA5}">
                      <a16:colId xmlns:a16="http://schemas.microsoft.com/office/drawing/2014/main" val="20002"/>
                    </a:ext>
                  </a:extLst>
                </a:gridCol>
                <a:gridCol w="1123307">
                  <a:extLst>
                    <a:ext uri="{9D8B030D-6E8A-4147-A177-3AD203B41FA5}">
                      <a16:colId xmlns:a16="http://schemas.microsoft.com/office/drawing/2014/main" val="20003"/>
                    </a:ext>
                  </a:extLst>
                </a:gridCol>
                <a:gridCol w="3419256">
                  <a:extLst>
                    <a:ext uri="{9D8B030D-6E8A-4147-A177-3AD203B41FA5}">
                      <a16:colId xmlns:a16="http://schemas.microsoft.com/office/drawing/2014/main" val="20004"/>
                    </a:ext>
                  </a:extLst>
                </a:gridCol>
              </a:tblGrid>
              <a:tr h="491913">
                <a:tc row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 Hình</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row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 Việc làm</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grid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Thay đổi MTS</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hMerge="1">
                  <a:txBody>
                    <a:bodyPr/>
                    <a:lstStyle/>
                    <a:p>
                      <a:endParaRPr lang="en-US"/>
                    </a:p>
                  </a:txBody>
                  <a:tcPr/>
                </a:tc>
                <a:tc row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 Giải thích</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702781">
                <a:tc vMerge="1">
                  <a:txBody>
                    <a:bodyPr/>
                    <a:lstStyle/>
                    <a:p>
                      <a:endParaRPr lang="en-US"/>
                    </a:p>
                  </a:txBody>
                  <a:tcPr/>
                </a:tc>
                <a:tc vMerge="1">
                  <a:txBody>
                    <a:bodyPr/>
                    <a:lstStyle/>
                    <a:p>
                      <a:endParaRPr lang="en-US"/>
                    </a:p>
                  </a:txBody>
                  <a:tcPr/>
                </a:tc>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Tốt lên</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Xấu đi</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vMerge="1">
                  <a:txBody>
                    <a:bodyPr/>
                    <a:lstStyle/>
                    <a:p>
                      <a:endParaRPr lang="en-US"/>
                    </a:p>
                  </a:txBody>
                  <a:tcPr/>
                </a:tc>
                <a:extLst>
                  <a:ext uri="{0D108BD9-81ED-4DB2-BD59-A6C34878D82A}">
                    <a16:rowId xmlns:a16="http://schemas.microsoft.com/office/drawing/2014/main" val="10001"/>
                  </a:ext>
                </a:extLst>
              </a:tr>
              <a:tr h="1525840">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1</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27227">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2</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6" name="TextBox 15"/>
          <p:cNvSpPr txBox="1"/>
          <p:nvPr/>
        </p:nvSpPr>
        <p:spPr>
          <a:xfrm>
            <a:off x="1555928" y="2857115"/>
            <a:ext cx="2424700" cy="950325"/>
          </a:xfrm>
          <a:prstGeom prst="rect">
            <a:avLst/>
          </a:prstGeom>
          <a:noFill/>
        </p:spPr>
        <p:txBody>
          <a:bodyPr wrap="square" rtlCol="0">
            <a:spAutoFit/>
          </a:bodyPr>
          <a:lstStyle/>
          <a:p>
            <a:pPr algn="just">
              <a:lnSpc>
                <a:spcPct val="150000"/>
              </a:lnSpc>
            </a:pPr>
            <a:r>
              <a:rPr lang="en-US" sz="2000" dirty="0" err="1">
                <a:latin typeface="+mn-lt"/>
              </a:rPr>
              <a:t>Xả</a:t>
            </a:r>
            <a:r>
              <a:rPr lang="en-US" sz="2000" dirty="0">
                <a:latin typeface="+mn-lt"/>
              </a:rPr>
              <a:t> </a:t>
            </a:r>
            <a:r>
              <a:rPr lang="en-US" sz="2000" dirty="0" err="1">
                <a:latin typeface="+mn-lt"/>
              </a:rPr>
              <a:t>rác</a:t>
            </a:r>
            <a:r>
              <a:rPr lang="en-US" sz="2000" dirty="0">
                <a:latin typeface="+mn-lt"/>
              </a:rPr>
              <a:t> </a:t>
            </a:r>
            <a:r>
              <a:rPr lang="en-US" sz="2000" dirty="0" err="1">
                <a:latin typeface="+mn-lt"/>
              </a:rPr>
              <a:t>bừa</a:t>
            </a:r>
            <a:r>
              <a:rPr lang="en-US" sz="2000" dirty="0">
                <a:latin typeface="+mn-lt"/>
              </a:rPr>
              <a:t> </a:t>
            </a:r>
            <a:r>
              <a:rPr lang="en-US" sz="2000" dirty="0" err="1">
                <a:latin typeface="+mn-lt"/>
              </a:rPr>
              <a:t>bãi</a:t>
            </a:r>
            <a:r>
              <a:rPr lang="en-US" sz="2000" dirty="0">
                <a:latin typeface="+mn-lt"/>
              </a:rPr>
              <a:t> </a:t>
            </a:r>
            <a:r>
              <a:rPr lang="en-US" sz="2000" dirty="0" err="1">
                <a:latin typeface="+mn-lt"/>
              </a:rPr>
              <a:t>xuống</a:t>
            </a:r>
            <a:r>
              <a:rPr lang="en-US" sz="2000" dirty="0">
                <a:latin typeface="+mn-lt"/>
              </a:rPr>
              <a:t> </a:t>
            </a:r>
            <a:r>
              <a:rPr lang="en-US" sz="2000" dirty="0" err="1">
                <a:latin typeface="+mn-lt"/>
              </a:rPr>
              <a:t>ao</a:t>
            </a:r>
            <a:r>
              <a:rPr lang="en-US" sz="2000" dirty="0">
                <a:latin typeface="+mn-lt"/>
              </a:rPr>
              <a:t>, </a:t>
            </a:r>
            <a:r>
              <a:rPr lang="en-US" sz="2000" dirty="0" err="1">
                <a:latin typeface="+mn-lt"/>
              </a:rPr>
              <a:t>hồ</a:t>
            </a:r>
            <a:endParaRPr lang="en-US" sz="2000" dirty="0">
              <a:latin typeface="+mn-lt"/>
            </a:endParaRPr>
          </a:p>
        </p:txBody>
      </p:sp>
      <p:sp>
        <p:nvSpPr>
          <p:cNvPr id="17" name="TextBox 16"/>
          <p:cNvSpPr txBox="1"/>
          <p:nvPr/>
        </p:nvSpPr>
        <p:spPr>
          <a:xfrm>
            <a:off x="5384800" y="3232190"/>
            <a:ext cx="1013716" cy="400110"/>
          </a:xfrm>
          <a:prstGeom prst="rect">
            <a:avLst/>
          </a:prstGeom>
          <a:noFill/>
        </p:spPr>
        <p:txBody>
          <a:bodyPr wrap="square" rtlCol="0">
            <a:spAutoFit/>
          </a:bodyPr>
          <a:lstStyle/>
          <a:p>
            <a:pPr algn="ctr"/>
            <a:r>
              <a:rPr lang="en-US" sz="2000" dirty="0">
                <a:latin typeface="+mn-lt"/>
              </a:rPr>
              <a:t>x</a:t>
            </a:r>
          </a:p>
        </p:txBody>
      </p:sp>
      <p:sp>
        <p:nvSpPr>
          <p:cNvPr id="205" name="TextBox 204"/>
          <p:cNvSpPr txBox="1"/>
          <p:nvPr/>
        </p:nvSpPr>
        <p:spPr>
          <a:xfrm>
            <a:off x="6398516" y="2848940"/>
            <a:ext cx="3468099" cy="950325"/>
          </a:xfrm>
          <a:prstGeom prst="rect">
            <a:avLst/>
          </a:prstGeom>
          <a:noFill/>
        </p:spPr>
        <p:txBody>
          <a:bodyPr wrap="square" rtlCol="0">
            <a:spAutoFit/>
          </a:bodyPr>
          <a:lstStyle/>
          <a:p>
            <a:pPr algn="just">
              <a:lnSpc>
                <a:spcPct val="150000"/>
              </a:lnSpc>
            </a:pPr>
            <a:r>
              <a:rPr lang="en-US" sz="2000" dirty="0" err="1">
                <a:latin typeface="+mn-lt"/>
              </a:rPr>
              <a:t>Rác</a:t>
            </a:r>
            <a:r>
              <a:rPr lang="en-US" sz="2000" dirty="0">
                <a:latin typeface="+mn-lt"/>
              </a:rPr>
              <a:t> </a:t>
            </a:r>
            <a:r>
              <a:rPr lang="en-US" sz="2000" dirty="0" err="1">
                <a:latin typeface="+mn-lt"/>
              </a:rPr>
              <a:t>thải</a:t>
            </a:r>
            <a:r>
              <a:rPr lang="en-US" sz="2000" dirty="0">
                <a:latin typeface="+mn-lt"/>
              </a:rPr>
              <a:t> </a:t>
            </a:r>
            <a:r>
              <a:rPr lang="en-US" sz="2000" dirty="0" err="1">
                <a:latin typeface="+mn-lt"/>
              </a:rPr>
              <a:t>phân</a:t>
            </a:r>
            <a:r>
              <a:rPr lang="en-US" sz="2000" dirty="0">
                <a:latin typeface="+mn-lt"/>
              </a:rPr>
              <a:t> </a:t>
            </a:r>
            <a:r>
              <a:rPr lang="en-US" sz="2000" dirty="0" err="1">
                <a:latin typeface="+mn-lt"/>
              </a:rPr>
              <a:t>hủy</a:t>
            </a:r>
            <a:r>
              <a:rPr lang="en-US" sz="2000" dirty="0">
                <a:latin typeface="+mn-lt"/>
              </a:rPr>
              <a:t> </a:t>
            </a:r>
            <a:r>
              <a:rPr lang="en-US" sz="2000" dirty="0" err="1">
                <a:latin typeface="+mn-lt"/>
              </a:rPr>
              <a:t>tạo</a:t>
            </a:r>
            <a:r>
              <a:rPr lang="en-US" sz="2000" dirty="0">
                <a:latin typeface="+mn-lt"/>
              </a:rPr>
              <a:t> </a:t>
            </a:r>
            <a:r>
              <a:rPr lang="en-US" sz="2000" dirty="0" err="1">
                <a:latin typeface="+mn-lt"/>
              </a:rPr>
              <a:t>ra</a:t>
            </a:r>
            <a:r>
              <a:rPr lang="en-US" sz="2000" dirty="0">
                <a:latin typeface="+mn-lt"/>
              </a:rPr>
              <a:t> </a:t>
            </a:r>
            <a:r>
              <a:rPr lang="en-US" sz="2000" dirty="0" err="1">
                <a:latin typeface="+mn-lt"/>
              </a:rPr>
              <a:t>nhiều</a:t>
            </a:r>
            <a:r>
              <a:rPr lang="en-US" sz="2000" dirty="0">
                <a:latin typeface="+mn-lt"/>
              </a:rPr>
              <a:t> </a:t>
            </a:r>
            <a:r>
              <a:rPr lang="en-US" sz="2000" dirty="0" err="1">
                <a:latin typeface="+mn-lt"/>
              </a:rPr>
              <a:t>chất</a:t>
            </a:r>
            <a:r>
              <a:rPr lang="en-US" sz="2000" dirty="0">
                <a:latin typeface="+mn-lt"/>
              </a:rPr>
              <a:t> </a:t>
            </a:r>
            <a:r>
              <a:rPr lang="en-US" sz="2000" err="1">
                <a:latin typeface="+mn-lt"/>
              </a:rPr>
              <a:t>độc</a:t>
            </a:r>
            <a:r>
              <a:rPr lang="en-US" sz="2000">
                <a:latin typeface="+mn-lt"/>
              </a:rPr>
              <a:t> hại.</a:t>
            </a:r>
            <a:endParaRPr lang="en-US" sz="2000" dirty="0">
              <a:latin typeface="+mn-lt"/>
            </a:endParaRPr>
          </a:p>
        </p:txBody>
      </p:sp>
      <p:sp>
        <p:nvSpPr>
          <p:cNvPr id="206" name="TextBox 205"/>
          <p:cNvSpPr txBox="1"/>
          <p:nvPr/>
        </p:nvSpPr>
        <p:spPr>
          <a:xfrm>
            <a:off x="1452044" y="4622215"/>
            <a:ext cx="2632467" cy="1411990"/>
          </a:xfrm>
          <a:prstGeom prst="rect">
            <a:avLst/>
          </a:prstGeom>
          <a:noFill/>
        </p:spPr>
        <p:txBody>
          <a:bodyPr wrap="square" rtlCol="0">
            <a:spAutoFit/>
          </a:bodyPr>
          <a:lstStyle/>
          <a:p>
            <a:pPr algn="just">
              <a:lnSpc>
                <a:spcPct val="150000"/>
              </a:lnSpc>
            </a:pPr>
            <a:r>
              <a:rPr lang="en-US" sz="2000" dirty="0" err="1">
                <a:latin typeface="+mn-lt"/>
              </a:rPr>
              <a:t>Đi</a:t>
            </a:r>
            <a:r>
              <a:rPr lang="en-US" sz="2000" dirty="0">
                <a:latin typeface="+mn-lt"/>
              </a:rPr>
              <a:t> </a:t>
            </a:r>
            <a:r>
              <a:rPr lang="en-US" sz="2000" dirty="0" err="1">
                <a:latin typeface="+mn-lt"/>
              </a:rPr>
              <a:t>thuyền</a:t>
            </a:r>
            <a:r>
              <a:rPr lang="en-US" sz="2000" dirty="0">
                <a:latin typeface="+mn-lt"/>
              </a:rPr>
              <a:t> </a:t>
            </a:r>
            <a:r>
              <a:rPr lang="en-US" sz="2000" dirty="0" err="1">
                <a:latin typeface="+mn-lt"/>
              </a:rPr>
              <a:t>để</a:t>
            </a:r>
            <a:r>
              <a:rPr lang="en-US" sz="2000" dirty="0">
                <a:latin typeface="+mn-lt"/>
              </a:rPr>
              <a:t> </a:t>
            </a:r>
            <a:r>
              <a:rPr lang="en-US" sz="2000" dirty="0" err="1">
                <a:latin typeface="+mn-lt"/>
              </a:rPr>
              <a:t>vớt</a:t>
            </a:r>
            <a:r>
              <a:rPr lang="en-US" sz="2000" dirty="0">
                <a:latin typeface="+mn-lt"/>
              </a:rPr>
              <a:t> </a:t>
            </a:r>
            <a:r>
              <a:rPr lang="en-US" sz="2000" dirty="0" err="1">
                <a:latin typeface="+mn-lt"/>
              </a:rPr>
              <a:t>rác</a:t>
            </a:r>
            <a:r>
              <a:rPr lang="en-US" sz="2000" dirty="0">
                <a:latin typeface="+mn-lt"/>
              </a:rPr>
              <a:t> </a:t>
            </a:r>
            <a:r>
              <a:rPr lang="en-US" sz="2000" dirty="0" err="1">
                <a:latin typeface="+mn-lt"/>
              </a:rPr>
              <a:t>trôi</a:t>
            </a:r>
            <a:r>
              <a:rPr lang="en-US" sz="2000" dirty="0">
                <a:latin typeface="+mn-lt"/>
              </a:rPr>
              <a:t> </a:t>
            </a:r>
            <a:r>
              <a:rPr lang="en-US" sz="2000" dirty="0" err="1">
                <a:latin typeface="+mn-lt"/>
              </a:rPr>
              <a:t>nổi</a:t>
            </a:r>
            <a:r>
              <a:rPr lang="en-US" sz="2000" dirty="0">
                <a:latin typeface="+mn-lt"/>
              </a:rPr>
              <a:t> </a:t>
            </a:r>
            <a:r>
              <a:rPr lang="en-US" sz="2000" dirty="0" err="1">
                <a:latin typeface="+mn-lt"/>
              </a:rPr>
              <a:t>trong</a:t>
            </a:r>
            <a:r>
              <a:rPr lang="en-US" sz="2000" dirty="0">
                <a:latin typeface="+mn-lt"/>
              </a:rPr>
              <a:t> </a:t>
            </a:r>
            <a:r>
              <a:rPr lang="en-US" sz="2000" dirty="0" err="1">
                <a:latin typeface="+mn-lt"/>
              </a:rPr>
              <a:t>ao</a:t>
            </a:r>
            <a:r>
              <a:rPr lang="en-US" sz="2000" dirty="0">
                <a:latin typeface="+mn-lt"/>
              </a:rPr>
              <a:t> </a:t>
            </a:r>
            <a:r>
              <a:rPr lang="en-US" sz="2000" dirty="0" err="1">
                <a:latin typeface="+mn-lt"/>
              </a:rPr>
              <a:t>hồ</a:t>
            </a:r>
            <a:endParaRPr lang="en-US" sz="2000" dirty="0">
              <a:latin typeface="+mn-lt"/>
            </a:endParaRPr>
          </a:p>
        </p:txBody>
      </p:sp>
      <p:sp>
        <p:nvSpPr>
          <p:cNvPr id="207" name="TextBox 206"/>
          <p:cNvSpPr txBox="1"/>
          <p:nvPr/>
        </p:nvSpPr>
        <p:spPr>
          <a:xfrm>
            <a:off x="4255535" y="5081798"/>
            <a:ext cx="1013716" cy="400110"/>
          </a:xfrm>
          <a:prstGeom prst="rect">
            <a:avLst/>
          </a:prstGeom>
          <a:noFill/>
        </p:spPr>
        <p:txBody>
          <a:bodyPr wrap="square" rtlCol="0">
            <a:spAutoFit/>
          </a:bodyPr>
          <a:lstStyle/>
          <a:p>
            <a:pPr algn="ctr"/>
            <a:r>
              <a:rPr lang="en-US" sz="2000" dirty="0">
                <a:latin typeface="+mn-lt"/>
              </a:rPr>
              <a:t>x</a:t>
            </a:r>
          </a:p>
        </p:txBody>
      </p:sp>
      <p:sp>
        <p:nvSpPr>
          <p:cNvPr id="208" name="TextBox 207"/>
          <p:cNvSpPr txBox="1"/>
          <p:nvPr/>
        </p:nvSpPr>
        <p:spPr>
          <a:xfrm>
            <a:off x="6437328" y="4658111"/>
            <a:ext cx="3468099" cy="950325"/>
          </a:xfrm>
          <a:prstGeom prst="rect">
            <a:avLst/>
          </a:prstGeom>
          <a:noFill/>
        </p:spPr>
        <p:txBody>
          <a:bodyPr wrap="square" rtlCol="0">
            <a:spAutoFit/>
          </a:bodyPr>
          <a:lstStyle/>
          <a:p>
            <a:pPr algn="just">
              <a:lnSpc>
                <a:spcPct val="150000"/>
              </a:lnSpc>
            </a:pPr>
            <a:r>
              <a:rPr lang="en-US" sz="2000" dirty="0" err="1">
                <a:latin typeface="+mn-lt"/>
              </a:rPr>
              <a:t>Lấy</a:t>
            </a:r>
            <a:r>
              <a:rPr lang="en-US" sz="2000" dirty="0">
                <a:latin typeface="+mn-lt"/>
              </a:rPr>
              <a:t> </a:t>
            </a:r>
            <a:r>
              <a:rPr lang="en-US" sz="2000" dirty="0" err="1">
                <a:latin typeface="+mn-lt"/>
              </a:rPr>
              <a:t>đi</a:t>
            </a:r>
            <a:r>
              <a:rPr lang="en-US" sz="2000" dirty="0">
                <a:latin typeface="+mn-lt"/>
              </a:rPr>
              <a:t> </a:t>
            </a:r>
            <a:r>
              <a:rPr lang="en-US" sz="2000" dirty="0" err="1">
                <a:latin typeface="+mn-lt"/>
              </a:rPr>
              <a:t>rác</a:t>
            </a:r>
            <a:r>
              <a:rPr lang="en-US" sz="2000" dirty="0">
                <a:latin typeface="+mn-lt"/>
              </a:rPr>
              <a:t> </a:t>
            </a:r>
            <a:r>
              <a:rPr lang="en-US" sz="2000" dirty="0" err="1">
                <a:latin typeface="+mn-lt"/>
              </a:rPr>
              <a:t>thải</a:t>
            </a:r>
            <a:r>
              <a:rPr lang="en-US" sz="2000" dirty="0">
                <a:latin typeface="+mn-lt"/>
              </a:rPr>
              <a:t>, </a:t>
            </a:r>
            <a:r>
              <a:rPr lang="en-US" sz="2000" dirty="0" err="1">
                <a:latin typeface="+mn-lt"/>
              </a:rPr>
              <a:t>làm</a:t>
            </a:r>
            <a:r>
              <a:rPr lang="en-US" sz="2000" dirty="0">
                <a:latin typeface="+mn-lt"/>
              </a:rPr>
              <a:t> </a:t>
            </a:r>
            <a:r>
              <a:rPr lang="en-US" sz="2000" dirty="0" err="1">
                <a:latin typeface="+mn-lt"/>
              </a:rPr>
              <a:t>cho</a:t>
            </a:r>
            <a:r>
              <a:rPr lang="en-US" sz="2000" dirty="0">
                <a:latin typeface="+mn-lt"/>
              </a:rPr>
              <a:t> </a:t>
            </a:r>
            <a:r>
              <a:rPr lang="en-US" sz="2000" dirty="0" err="1">
                <a:latin typeface="+mn-lt"/>
              </a:rPr>
              <a:t>môi</a:t>
            </a:r>
            <a:r>
              <a:rPr lang="en-US" sz="2000" dirty="0">
                <a:latin typeface="+mn-lt"/>
              </a:rPr>
              <a:t> </a:t>
            </a:r>
            <a:r>
              <a:rPr lang="en-US" sz="2000" dirty="0" err="1">
                <a:latin typeface="+mn-lt"/>
              </a:rPr>
              <a:t>trường</a:t>
            </a:r>
            <a:r>
              <a:rPr lang="en-US" sz="2000" dirty="0">
                <a:latin typeface="+mn-lt"/>
              </a:rPr>
              <a:t> </a:t>
            </a:r>
            <a:r>
              <a:rPr lang="en-US" sz="2000" dirty="0" err="1">
                <a:latin typeface="+mn-lt"/>
              </a:rPr>
              <a:t>sạch</a:t>
            </a:r>
            <a:r>
              <a:rPr lang="en-US" sz="2000" dirty="0">
                <a:latin typeface="+mn-lt"/>
              </a:rPr>
              <a:t> </a:t>
            </a:r>
            <a:r>
              <a:rPr lang="en-US" sz="2000" dirty="0" err="1">
                <a:latin typeface="+mn-lt"/>
              </a:rPr>
              <a:t>sẽ</a:t>
            </a:r>
            <a:r>
              <a:rPr lang="en-US" sz="2000" dirty="0">
                <a:latin typeface="+mn-lt"/>
              </a:rPr>
              <a:t>.</a:t>
            </a:r>
          </a:p>
        </p:txBody>
      </p:sp>
    </p:spTree>
    <p:extLst>
      <p:ext uri="{BB962C8B-B14F-4D97-AF65-F5344CB8AC3E}">
        <p14:creationId xmlns:p14="http://schemas.microsoft.com/office/powerpoint/2010/main" val="321875187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05"/>
                                        </p:tgtEl>
                                        <p:attrNameLst>
                                          <p:attrName>style.visibility</p:attrName>
                                        </p:attrNameLst>
                                      </p:cBhvr>
                                      <p:to>
                                        <p:strVal val="visible"/>
                                      </p:to>
                                    </p:set>
                                    <p:anim calcmode="lin" valueType="num">
                                      <p:cBhvr>
                                        <p:cTn id="21" dur="500" fill="hold"/>
                                        <p:tgtEl>
                                          <p:spTgt spid="205"/>
                                        </p:tgtEl>
                                        <p:attrNameLst>
                                          <p:attrName>ppt_w</p:attrName>
                                        </p:attrNameLst>
                                      </p:cBhvr>
                                      <p:tavLst>
                                        <p:tav tm="0">
                                          <p:val>
                                            <p:fltVal val="0"/>
                                          </p:val>
                                        </p:tav>
                                        <p:tav tm="100000">
                                          <p:val>
                                            <p:strVal val="#ppt_w"/>
                                          </p:val>
                                        </p:tav>
                                      </p:tavLst>
                                    </p:anim>
                                    <p:anim calcmode="lin" valueType="num">
                                      <p:cBhvr>
                                        <p:cTn id="22" dur="500" fill="hold"/>
                                        <p:tgtEl>
                                          <p:spTgt spid="205"/>
                                        </p:tgtEl>
                                        <p:attrNameLst>
                                          <p:attrName>ppt_h</p:attrName>
                                        </p:attrNameLst>
                                      </p:cBhvr>
                                      <p:tavLst>
                                        <p:tav tm="0">
                                          <p:val>
                                            <p:fltVal val="0"/>
                                          </p:val>
                                        </p:tav>
                                        <p:tav tm="100000">
                                          <p:val>
                                            <p:strVal val="#ppt_h"/>
                                          </p:val>
                                        </p:tav>
                                      </p:tavLst>
                                    </p:anim>
                                    <p:animEffect transition="in" filter="fade">
                                      <p:cBhvr>
                                        <p:cTn id="23" dur="500"/>
                                        <p:tgtEl>
                                          <p:spTgt spid="205"/>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206"/>
                                        </p:tgtEl>
                                        <p:attrNameLst>
                                          <p:attrName>style.visibility</p:attrName>
                                        </p:attrNameLst>
                                      </p:cBhvr>
                                      <p:to>
                                        <p:strVal val="visible"/>
                                      </p:to>
                                    </p:set>
                                    <p:anim calcmode="lin" valueType="num">
                                      <p:cBhvr>
                                        <p:cTn id="28" dur="500" fill="hold"/>
                                        <p:tgtEl>
                                          <p:spTgt spid="206"/>
                                        </p:tgtEl>
                                        <p:attrNameLst>
                                          <p:attrName>ppt_w</p:attrName>
                                        </p:attrNameLst>
                                      </p:cBhvr>
                                      <p:tavLst>
                                        <p:tav tm="0">
                                          <p:val>
                                            <p:strVal val="#ppt_w+.3"/>
                                          </p:val>
                                        </p:tav>
                                        <p:tav tm="100000">
                                          <p:val>
                                            <p:strVal val="#ppt_w"/>
                                          </p:val>
                                        </p:tav>
                                      </p:tavLst>
                                    </p:anim>
                                    <p:anim calcmode="lin" valueType="num">
                                      <p:cBhvr>
                                        <p:cTn id="29" dur="500" fill="hold"/>
                                        <p:tgtEl>
                                          <p:spTgt spid="206"/>
                                        </p:tgtEl>
                                        <p:attrNameLst>
                                          <p:attrName>ppt_h</p:attrName>
                                        </p:attrNameLst>
                                      </p:cBhvr>
                                      <p:tavLst>
                                        <p:tav tm="0">
                                          <p:val>
                                            <p:strVal val="#ppt_h"/>
                                          </p:val>
                                        </p:tav>
                                        <p:tav tm="100000">
                                          <p:val>
                                            <p:strVal val="#ppt_h"/>
                                          </p:val>
                                        </p:tav>
                                      </p:tavLst>
                                    </p:anim>
                                    <p:animEffect transition="in" filter="fade">
                                      <p:cBhvr>
                                        <p:cTn id="30" dur="500"/>
                                        <p:tgtEl>
                                          <p:spTgt spid="206"/>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07"/>
                                        </p:tgtEl>
                                        <p:attrNameLst>
                                          <p:attrName>style.visibility</p:attrName>
                                        </p:attrNameLst>
                                      </p:cBhvr>
                                      <p:to>
                                        <p:strVal val="visible"/>
                                      </p:to>
                                    </p:set>
                                    <p:anim calcmode="lin" valueType="num">
                                      <p:cBhvr>
                                        <p:cTn id="35" dur="500" fill="hold"/>
                                        <p:tgtEl>
                                          <p:spTgt spid="207"/>
                                        </p:tgtEl>
                                        <p:attrNameLst>
                                          <p:attrName>ppt_w</p:attrName>
                                        </p:attrNameLst>
                                      </p:cBhvr>
                                      <p:tavLst>
                                        <p:tav tm="0">
                                          <p:val>
                                            <p:strVal val="#ppt_w+.3"/>
                                          </p:val>
                                        </p:tav>
                                        <p:tav tm="100000">
                                          <p:val>
                                            <p:strVal val="#ppt_w"/>
                                          </p:val>
                                        </p:tav>
                                      </p:tavLst>
                                    </p:anim>
                                    <p:anim calcmode="lin" valueType="num">
                                      <p:cBhvr>
                                        <p:cTn id="36" dur="500" fill="hold"/>
                                        <p:tgtEl>
                                          <p:spTgt spid="207"/>
                                        </p:tgtEl>
                                        <p:attrNameLst>
                                          <p:attrName>ppt_h</p:attrName>
                                        </p:attrNameLst>
                                      </p:cBhvr>
                                      <p:tavLst>
                                        <p:tav tm="0">
                                          <p:val>
                                            <p:strVal val="#ppt_h"/>
                                          </p:val>
                                        </p:tav>
                                        <p:tav tm="100000">
                                          <p:val>
                                            <p:strVal val="#ppt_h"/>
                                          </p:val>
                                        </p:tav>
                                      </p:tavLst>
                                    </p:anim>
                                    <p:animEffect transition="in" filter="fade">
                                      <p:cBhvr>
                                        <p:cTn id="37" dur="500"/>
                                        <p:tgtEl>
                                          <p:spTgt spid="207"/>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208"/>
                                        </p:tgtEl>
                                        <p:attrNameLst>
                                          <p:attrName>style.visibility</p:attrName>
                                        </p:attrNameLst>
                                      </p:cBhvr>
                                      <p:to>
                                        <p:strVal val="visible"/>
                                      </p:to>
                                    </p:set>
                                    <p:anim calcmode="lin" valueType="num">
                                      <p:cBhvr>
                                        <p:cTn id="42" dur="500" fill="hold"/>
                                        <p:tgtEl>
                                          <p:spTgt spid="208"/>
                                        </p:tgtEl>
                                        <p:attrNameLst>
                                          <p:attrName>ppt_w</p:attrName>
                                        </p:attrNameLst>
                                      </p:cBhvr>
                                      <p:tavLst>
                                        <p:tav tm="0">
                                          <p:val>
                                            <p:strVal val="#ppt_w+.3"/>
                                          </p:val>
                                        </p:tav>
                                        <p:tav tm="100000">
                                          <p:val>
                                            <p:strVal val="#ppt_w"/>
                                          </p:val>
                                        </p:tav>
                                      </p:tavLst>
                                    </p:anim>
                                    <p:anim calcmode="lin" valueType="num">
                                      <p:cBhvr>
                                        <p:cTn id="43" dur="500" fill="hold"/>
                                        <p:tgtEl>
                                          <p:spTgt spid="208"/>
                                        </p:tgtEl>
                                        <p:attrNameLst>
                                          <p:attrName>ppt_h</p:attrName>
                                        </p:attrNameLst>
                                      </p:cBhvr>
                                      <p:tavLst>
                                        <p:tav tm="0">
                                          <p:val>
                                            <p:strVal val="#ppt_h"/>
                                          </p:val>
                                        </p:tav>
                                        <p:tav tm="100000">
                                          <p:val>
                                            <p:strVal val="#ppt_h"/>
                                          </p:val>
                                        </p:tav>
                                      </p:tavLst>
                                    </p:anim>
                                    <p:animEffect transition="in" filter="fade">
                                      <p:cBhvr>
                                        <p:cTn id="44"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5" grpId="0"/>
      <p:bldP spid="206" grpId="0"/>
      <p:bldP spid="207" grpId="0"/>
      <p:bldP spid="20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0"/>
        <p:cNvGrpSpPr/>
        <p:nvPr/>
      </p:nvGrpSpPr>
      <p:grpSpPr>
        <a:xfrm>
          <a:off x="0" y="0"/>
          <a:ext cx="0" cy="0"/>
          <a:chOff x="0" y="0"/>
          <a:chExt cx="0" cy="0"/>
        </a:xfrm>
      </p:grpSpPr>
      <p:graphicFrame>
        <p:nvGraphicFramePr>
          <p:cNvPr id="15" name="Table 14"/>
          <p:cNvGraphicFramePr>
            <a:graphicFrameLocks noGrp="1"/>
          </p:cNvGraphicFramePr>
          <p:nvPr>
            <p:extLst>
              <p:ext uri="{D42A27DB-BD31-4B8C-83A1-F6EECF244321}">
                <p14:modId xmlns:p14="http://schemas.microsoft.com/office/powerpoint/2010/main" val="985742861"/>
              </p:ext>
            </p:extLst>
          </p:nvPr>
        </p:nvGraphicFramePr>
        <p:xfrm>
          <a:off x="171993" y="1530501"/>
          <a:ext cx="9607546" cy="5121884"/>
        </p:xfrm>
        <a:graphic>
          <a:graphicData uri="http://schemas.openxmlformats.org/drawingml/2006/table">
            <a:tbl>
              <a:tblPr firstRow="1" firstCol="1" bandRow="1"/>
              <a:tblGrid>
                <a:gridCol w="1092309">
                  <a:extLst>
                    <a:ext uri="{9D8B030D-6E8A-4147-A177-3AD203B41FA5}">
                      <a16:colId xmlns:a16="http://schemas.microsoft.com/office/drawing/2014/main" val="20000"/>
                    </a:ext>
                  </a:extLst>
                </a:gridCol>
                <a:gridCol w="2328809">
                  <a:extLst>
                    <a:ext uri="{9D8B030D-6E8A-4147-A177-3AD203B41FA5}">
                      <a16:colId xmlns:a16="http://schemas.microsoft.com/office/drawing/2014/main" val="20001"/>
                    </a:ext>
                  </a:extLst>
                </a:gridCol>
                <a:gridCol w="1205501">
                  <a:extLst>
                    <a:ext uri="{9D8B030D-6E8A-4147-A177-3AD203B41FA5}">
                      <a16:colId xmlns:a16="http://schemas.microsoft.com/office/drawing/2014/main" val="20002"/>
                    </a:ext>
                  </a:extLst>
                </a:gridCol>
                <a:gridCol w="1109608">
                  <a:extLst>
                    <a:ext uri="{9D8B030D-6E8A-4147-A177-3AD203B41FA5}">
                      <a16:colId xmlns:a16="http://schemas.microsoft.com/office/drawing/2014/main" val="20003"/>
                    </a:ext>
                  </a:extLst>
                </a:gridCol>
                <a:gridCol w="3871319">
                  <a:extLst>
                    <a:ext uri="{9D8B030D-6E8A-4147-A177-3AD203B41FA5}">
                      <a16:colId xmlns:a16="http://schemas.microsoft.com/office/drawing/2014/main" val="20004"/>
                    </a:ext>
                  </a:extLst>
                </a:gridCol>
              </a:tblGrid>
              <a:tr h="494204">
                <a:tc row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 Hình</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row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 Việc làm</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grid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Thay đổi MTS</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hMerge="1">
                  <a:txBody>
                    <a:bodyPr/>
                    <a:lstStyle/>
                    <a:p>
                      <a:endParaRPr lang="en-US"/>
                    </a:p>
                  </a:txBody>
                  <a:tcPr/>
                </a:tc>
                <a:tc rowSpan="2">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 Giải thích</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633050">
                <a:tc vMerge="1">
                  <a:txBody>
                    <a:bodyPr/>
                    <a:lstStyle/>
                    <a:p>
                      <a:endParaRPr lang="en-US"/>
                    </a:p>
                  </a:txBody>
                  <a:tcPr/>
                </a:tc>
                <a:tc vMerge="1">
                  <a:txBody>
                    <a:bodyPr/>
                    <a:lstStyle/>
                    <a:p>
                      <a:endParaRPr lang="en-US"/>
                    </a:p>
                  </a:txBody>
                  <a:tcPr/>
                </a:tc>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Tốt lên</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Xấu đi</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vMerge="1">
                  <a:txBody>
                    <a:bodyPr/>
                    <a:lstStyle/>
                    <a:p>
                      <a:endParaRPr lang="en-US"/>
                    </a:p>
                  </a:txBody>
                  <a:tcPr/>
                </a:tc>
                <a:extLst>
                  <a:ext uri="{0D108BD9-81ED-4DB2-BD59-A6C34878D82A}">
                    <a16:rowId xmlns:a16="http://schemas.microsoft.com/office/drawing/2014/main" val="10001"/>
                  </a:ext>
                </a:extLst>
              </a:tr>
              <a:tr h="1808238">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3</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86392">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4</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 </a:t>
                      </a: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25100" marR="25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6" name="TextBox 15"/>
          <p:cNvSpPr txBox="1"/>
          <p:nvPr/>
        </p:nvSpPr>
        <p:spPr>
          <a:xfrm>
            <a:off x="1321105" y="2967428"/>
            <a:ext cx="2131012" cy="950325"/>
          </a:xfrm>
          <a:prstGeom prst="rect">
            <a:avLst/>
          </a:prstGeom>
          <a:noFill/>
        </p:spPr>
        <p:txBody>
          <a:bodyPr wrap="square" rtlCol="0">
            <a:spAutoFit/>
          </a:bodyPr>
          <a:lstStyle/>
          <a:p>
            <a:pPr algn="just">
              <a:lnSpc>
                <a:spcPct val="150000"/>
              </a:lnSpc>
            </a:pPr>
            <a:r>
              <a:rPr lang="en-US" sz="2000" dirty="0" err="1">
                <a:latin typeface="+mn-lt"/>
              </a:rPr>
              <a:t>Chặt</a:t>
            </a:r>
            <a:r>
              <a:rPr lang="en-US" sz="2000" dirty="0">
                <a:latin typeface="+mn-lt"/>
              </a:rPr>
              <a:t> </a:t>
            </a:r>
            <a:r>
              <a:rPr lang="en-US" sz="2000" dirty="0" err="1">
                <a:latin typeface="+mn-lt"/>
              </a:rPr>
              <a:t>phá</a:t>
            </a:r>
            <a:r>
              <a:rPr lang="en-US" sz="2000" dirty="0">
                <a:latin typeface="+mn-lt"/>
              </a:rPr>
              <a:t> </a:t>
            </a:r>
            <a:r>
              <a:rPr lang="en-US" sz="2000" dirty="0" err="1">
                <a:latin typeface="+mn-lt"/>
              </a:rPr>
              <a:t>rừng</a:t>
            </a:r>
            <a:r>
              <a:rPr lang="en-US" sz="2000" dirty="0">
                <a:latin typeface="+mn-lt"/>
              </a:rPr>
              <a:t> </a:t>
            </a:r>
            <a:r>
              <a:rPr lang="en-US" sz="2000" dirty="0" err="1">
                <a:latin typeface="+mn-lt"/>
              </a:rPr>
              <a:t>bừa</a:t>
            </a:r>
            <a:r>
              <a:rPr lang="en-US" sz="2000" dirty="0">
                <a:latin typeface="+mn-lt"/>
              </a:rPr>
              <a:t> </a:t>
            </a:r>
            <a:r>
              <a:rPr lang="en-US" sz="2000" dirty="0" err="1">
                <a:latin typeface="+mn-lt"/>
              </a:rPr>
              <a:t>bãi</a:t>
            </a:r>
            <a:endParaRPr lang="en-US" sz="2000" dirty="0">
              <a:latin typeface="+mn-lt"/>
            </a:endParaRPr>
          </a:p>
        </p:txBody>
      </p:sp>
      <p:sp>
        <p:nvSpPr>
          <p:cNvPr id="17" name="TextBox 16"/>
          <p:cNvSpPr txBox="1"/>
          <p:nvPr/>
        </p:nvSpPr>
        <p:spPr>
          <a:xfrm>
            <a:off x="4797455" y="3310115"/>
            <a:ext cx="1013716" cy="461665"/>
          </a:xfrm>
          <a:prstGeom prst="rect">
            <a:avLst/>
          </a:prstGeom>
          <a:noFill/>
        </p:spPr>
        <p:txBody>
          <a:bodyPr wrap="square" rtlCol="0">
            <a:spAutoFit/>
          </a:bodyPr>
          <a:lstStyle/>
          <a:p>
            <a:pPr algn="ctr"/>
            <a:r>
              <a:rPr lang="en-US" sz="2400" dirty="0"/>
              <a:t>x</a:t>
            </a:r>
          </a:p>
        </p:txBody>
      </p:sp>
      <p:sp>
        <p:nvSpPr>
          <p:cNvPr id="205" name="TextBox 204"/>
          <p:cNvSpPr txBox="1"/>
          <p:nvPr/>
        </p:nvSpPr>
        <p:spPr>
          <a:xfrm>
            <a:off x="5925424" y="2698024"/>
            <a:ext cx="3806003" cy="1411990"/>
          </a:xfrm>
          <a:prstGeom prst="rect">
            <a:avLst/>
          </a:prstGeom>
          <a:noFill/>
        </p:spPr>
        <p:txBody>
          <a:bodyPr wrap="square" rtlCol="0">
            <a:spAutoFit/>
          </a:bodyPr>
          <a:lstStyle/>
          <a:p>
            <a:pPr algn="just">
              <a:lnSpc>
                <a:spcPct val="150000"/>
              </a:lnSpc>
            </a:pPr>
            <a:r>
              <a:rPr lang="nl-NL" sz="2000" dirty="0">
                <a:latin typeface="+mn-lt"/>
              </a:rPr>
              <a:t>Phá rừng làm mất nơi sống, nguồn thức ăn của động vật sống </a:t>
            </a:r>
            <a:r>
              <a:rPr lang="nl-NL" sz="2000">
                <a:latin typeface="+mn-lt"/>
              </a:rPr>
              <a:t>trong rừng.</a:t>
            </a:r>
            <a:endParaRPr lang="en-US" sz="2000" dirty="0">
              <a:latin typeface="+mn-lt"/>
            </a:endParaRPr>
          </a:p>
        </p:txBody>
      </p:sp>
      <p:sp>
        <p:nvSpPr>
          <p:cNvPr id="206" name="TextBox 205"/>
          <p:cNvSpPr txBox="1"/>
          <p:nvPr/>
        </p:nvSpPr>
        <p:spPr>
          <a:xfrm>
            <a:off x="1539174" y="5247278"/>
            <a:ext cx="1746573" cy="488660"/>
          </a:xfrm>
          <a:prstGeom prst="rect">
            <a:avLst/>
          </a:prstGeom>
          <a:noFill/>
        </p:spPr>
        <p:txBody>
          <a:bodyPr wrap="square" rtlCol="0">
            <a:spAutoFit/>
          </a:bodyPr>
          <a:lstStyle/>
          <a:p>
            <a:pPr algn="just">
              <a:lnSpc>
                <a:spcPct val="150000"/>
              </a:lnSpc>
            </a:pPr>
            <a:r>
              <a:rPr lang="en-US" sz="2000" dirty="0" err="1">
                <a:latin typeface="+mn-lt"/>
              </a:rPr>
              <a:t>Trồng</a:t>
            </a:r>
            <a:r>
              <a:rPr lang="en-US" sz="2000" dirty="0">
                <a:latin typeface="+mn-lt"/>
              </a:rPr>
              <a:t> </a:t>
            </a:r>
            <a:r>
              <a:rPr lang="en-US" sz="2000" dirty="0" err="1">
                <a:latin typeface="+mn-lt"/>
              </a:rPr>
              <a:t>cây</a:t>
            </a:r>
            <a:endParaRPr lang="en-US" sz="2000" dirty="0">
              <a:latin typeface="+mn-lt"/>
            </a:endParaRPr>
          </a:p>
        </p:txBody>
      </p:sp>
      <p:sp>
        <p:nvSpPr>
          <p:cNvPr id="207" name="TextBox 206"/>
          <p:cNvSpPr txBox="1"/>
          <p:nvPr/>
        </p:nvSpPr>
        <p:spPr>
          <a:xfrm>
            <a:off x="3635210" y="5298244"/>
            <a:ext cx="1013716" cy="461665"/>
          </a:xfrm>
          <a:prstGeom prst="rect">
            <a:avLst/>
          </a:prstGeom>
          <a:noFill/>
        </p:spPr>
        <p:txBody>
          <a:bodyPr wrap="square" rtlCol="0">
            <a:spAutoFit/>
          </a:bodyPr>
          <a:lstStyle/>
          <a:p>
            <a:pPr algn="ctr"/>
            <a:r>
              <a:rPr lang="en-US" sz="2400" dirty="0"/>
              <a:t>x</a:t>
            </a:r>
          </a:p>
        </p:txBody>
      </p:sp>
      <p:sp>
        <p:nvSpPr>
          <p:cNvPr id="208" name="TextBox 207"/>
          <p:cNvSpPr txBox="1"/>
          <p:nvPr/>
        </p:nvSpPr>
        <p:spPr>
          <a:xfrm>
            <a:off x="5858205" y="4671407"/>
            <a:ext cx="3940443" cy="1411990"/>
          </a:xfrm>
          <a:prstGeom prst="rect">
            <a:avLst/>
          </a:prstGeom>
          <a:noFill/>
        </p:spPr>
        <p:txBody>
          <a:bodyPr wrap="square" rtlCol="0">
            <a:spAutoFit/>
          </a:bodyPr>
          <a:lstStyle/>
          <a:p>
            <a:pPr algn="just">
              <a:lnSpc>
                <a:spcPct val="150000"/>
              </a:lnSpc>
            </a:pPr>
            <a:r>
              <a:rPr lang="nl-NL" sz="2000" dirty="0">
                <a:latin typeface="+mn-lt"/>
              </a:rPr>
              <a:t>Cây xanh cung cấp thức ăn cho động vật ăn thực vật, tạo không khí trong lành. </a:t>
            </a:r>
            <a:endParaRPr lang="en-US" sz="2000" dirty="0">
              <a:latin typeface="+mn-lt"/>
            </a:endParaRPr>
          </a:p>
        </p:txBody>
      </p:sp>
    </p:spTree>
    <p:extLst>
      <p:ext uri="{BB962C8B-B14F-4D97-AF65-F5344CB8AC3E}">
        <p14:creationId xmlns:p14="http://schemas.microsoft.com/office/powerpoint/2010/main" val="85269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5"/>
                                        </p:tgtEl>
                                        <p:attrNameLst>
                                          <p:attrName>style.visibility</p:attrName>
                                        </p:attrNameLst>
                                      </p:cBhvr>
                                      <p:to>
                                        <p:strVal val="visible"/>
                                      </p:to>
                                    </p:set>
                                    <p:animEffect transition="in" filter="barn(inVertical)">
                                      <p:cBhvr>
                                        <p:cTn id="17" dur="500"/>
                                        <p:tgtEl>
                                          <p:spTgt spid="20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06"/>
                                        </p:tgtEl>
                                        <p:attrNameLst>
                                          <p:attrName>style.visibility</p:attrName>
                                        </p:attrNameLst>
                                      </p:cBhvr>
                                      <p:to>
                                        <p:strVal val="visible"/>
                                      </p:to>
                                    </p:set>
                                    <p:anim calcmode="lin" valueType="num">
                                      <p:cBhvr additive="base">
                                        <p:cTn id="22" dur="500"/>
                                        <p:tgtEl>
                                          <p:spTgt spid="206"/>
                                        </p:tgtEl>
                                        <p:attrNameLst>
                                          <p:attrName>ppt_y</p:attrName>
                                        </p:attrNameLst>
                                      </p:cBhvr>
                                      <p:tavLst>
                                        <p:tav tm="0">
                                          <p:val>
                                            <p:strVal val="#ppt_y+#ppt_h*1.125000"/>
                                          </p:val>
                                        </p:tav>
                                        <p:tav tm="100000">
                                          <p:val>
                                            <p:strVal val="#ppt_y"/>
                                          </p:val>
                                        </p:tav>
                                      </p:tavLst>
                                    </p:anim>
                                    <p:animEffect transition="in" filter="wipe(up)">
                                      <p:cBhvr>
                                        <p:cTn id="23" dur="500"/>
                                        <p:tgtEl>
                                          <p:spTgt spid="206"/>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207"/>
                                        </p:tgtEl>
                                        <p:attrNameLst>
                                          <p:attrName>style.visibility</p:attrName>
                                        </p:attrNameLst>
                                      </p:cBhvr>
                                      <p:to>
                                        <p:strVal val="visible"/>
                                      </p:to>
                                    </p:set>
                                    <p:anim calcmode="lin" valueType="num">
                                      <p:cBhvr additive="base">
                                        <p:cTn id="28" dur="500"/>
                                        <p:tgtEl>
                                          <p:spTgt spid="207"/>
                                        </p:tgtEl>
                                        <p:attrNameLst>
                                          <p:attrName>ppt_y</p:attrName>
                                        </p:attrNameLst>
                                      </p:cBhvr>
                                      <p:tavLst>
                                        <p:tav tm="0">
                                          <p:val>
                                            <p:strVal val="#ppt_y-#ppt_h*1.125000"/>
                                          </p:val>
                                        </p:tav>
                                        <p:tav tm="100000">
                                          <p:val>
                                            <p:strVal val="#ppt_y"/>
                                          </p:val>
                                        </p:tav>
                                      </p:tavLst>
                                    </p:anim>
                                    <p:animEffect transition="in" filter="wipe(down)">
                                      <p:cBhvr>
                                        <p:cTn id="29" dur="500"/>
                                        <p:tgtEl>
                                          <p:spTgt spid="20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208"/>
                                        </p:tgtEl>
                                        <p:attrNameLst>
                                          <p:attrName>style.visibility</p:attrName>
                                        </p:attrNameLst>
                                      </p:cBhvr>
                                      <p:to>
                                        <p:strVal val="visible"/>
                                      </p:to>
                                    </p:set>
                                    <p:anim calcmode="lin" valueType="num">
                                      <p:cBhvr additive="base">
                                        <p:cTn id="34" dur="500"/>
                                        <p:tgtEl>
                                          <p:spTgt spid="208"/>
                                        </p:tgtEl>
                                        <p:attrNameLst>
                                          <p:attrName>ppt_y</p:attrName>
                                        </p:attrNameLst>
                                      </p:cBhvr>
                                      <p:tavLst>
                                        <p:tav tm="0">
                                          <p:val>
                                            <p:strVal val="#ppt_y-#ppt_h*1.125000"/>
                                          </p:val>
                                        </p:tav>
                                        <p:tav tm="100000">
                                          <p:val>
                                            <p:strVal val="#ppt_y"/>
                                          </p:val>
                                        </p:tav>
                                      </p:tavLst>
                                    </p:anim>
                                    <p:animEffect transition="in" filter="wipe(down)">
                                      <p:cBhvr>
                                        <p:cTn id="35"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5" grpId="0"/>
      <p:bldP spid="206" grpId="0"/>
      <p:bldP spid="207" grpId="0"/>
      <p:bldP spid="20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8"/>
        <p:cNvGrpSpPr/>
        <p:nvPr/>
      </p:nvGrpSpPr>
      <p:grpSpPr>
        <a:xfrm>
          <a:off x="0" y="0"/>
          <a:ext cx="0" cy="0"/>
          <a:chOff x="0" y="0"/>
          <a:chExt cx="0" cy="0"/>
        </a:xfrm>
      </p:grpSpPr>
      <p:sp>
        <p:nvSpPr>
          <p:cNvPr id="1140" name="Google Shape;1140;p41"/>
          <p:cNvSpPr txBox="1">
            <a:spLocks noGrp="1"/>
          </p:cNvSpPr>
          <p:nvPr>
            <p:ph type="subTitle" idx="4294967295"/>
          </p:nvPr>
        </p:nvSpPr>
        <p:spPr>
          <a:xfrm>
            <a:off x="3201691" y="2394760"/>
            <a:ext cx="6637337" cy="2743200"/>
          </a:xfrm>
          <a:prstGeom prst="rect">
            <a:avLst/>
          </a:prstGeom>
        </p:spPr>
        <p:txBody>
          <a:bodyPr spcFirstLastPara="1" wrap="square" lIns="121900" tIns="121900" rIns="121900" bIns="121900" anchor="t" anchorCtr="0">
            <a:noAutofit/>
          </a:bodyPr>
          <a:lstStyle/>
          <a:p>
            <a:pPr marL="0" indent="0" algn="just">
              <a:lnSpc>
                <a:spcPct val="150000"/>
              </a:lnSpc>
              <a:buNone/>
            </a:pPr>
            <a:r>
              <a:rPr lang="nl-NL" sz="2667" b="1" dirty="0">
                <a:latin typeface="+mn-lt"/>
              </a:rPr>
              <a:t>Hoạt động 2: Kể tên một số việc con người đã làm ảnh hưởng đến môi trường sống của thực vật, động vật ở nơi em sinh sống</a:t>
            </a:r>
            <a:endParaRPr lang="en-US" sz="2667" dirty="0">
              <a:latin typeface="+mn-lt"/>
            </a:endParaRPr>
          </a:p>
        </p:txBody>
      </p:sp>
      <p:grpSp>
        <p:nvGrpSpPr>
          <p:cNvPr id="1141" name="Google Shape;1141;p41"/>
          <p:cNvGrpSpPr/>
          <p:nvPr/>
        </p:nvGrpSpPr>
        <p:grpSpPr>
          <a:xfrm>
            <a:off x="2466383" y="1971353"/>
            <a:ext cx="7680776" cy="3670040"/>
            <a:chOff x="1908700" y="1591450"/>
            <a:chExt cx="5287849" cy="2526648"/>
          </a:xfrm>
        </p:grpSpPr>
        <p:sp>
          <p:nvSpPr>
            <p:cNvPr id="1142" name="Google Shape;1142;p41"/>
            <p:cNvSpPr/>
            <p:nvPr/>
          </p:nvSpPr>
          <p:spPr>
            <a:xfrm>
              <a:off x="1908700" y="2160455"/>
              <a:ext cx="436956" cy="1438956"/>
            </a:xfrm>
            <a:custGeom>
              <a:avLst/>
              <a:gdLst/>
              <a:ahLst/>
              <a:cxnLst/>
              <a:rect l="l" t="t" r="r" b="b"/>
              <a:pathLst>
                <a:path w="8740" h="28782" extrusionOk="0">
                  <a:moveTo>
                    <a:pt x="8110" y="559"/>
                  </a:moveTo>
                  <a:cubicBezTo>
                    <a:pt x="8131" y="559"/>
                    <a:pt x="8152" y="560"/>
                    <a:pt x="8173" y="562"/>
                  </a:cubicBezTo>
                  <a:cubicBezTo>
                    <a:pt x="7272" y="1596"/>
                    <a:pt x="6438" y="2530"/>
                    <a:pt x="5538" y="3564"/>
                  </a:cubicBezTo>
                  <a:cubicBezTo>
                    <a:pt x="5832" y="2094"/>
                    <a:pt x="7117" y="559"/>
                    <a:pt x="8110" y="559"/>
                  </a:cubicBezTo>
                  <a:close/>
                  <a:moveTo>
                    <a:pt x="6638" y="6332"/>
                  </a:moveTo>
                  <a:cubicBezTo>
                    <a:pt x="6672" y="6399"/>
                    <a:pt x="6705" y="6466"/>
                    <a:pt x="6772" y="6499"/>
                  </a:cubicBezTo>
                  <a:cubicBezTo>
                    <a:pt x="6338" y="6833"/>
                    <a:pt x="5904" y="7133"/>
                    <a:pt x="5504" y="7433"/>
                  </a:cubicBezTo>
                  <a:cubicBezTo>
                    <a:pt x="5471" y="7366"/>
                    <a:pt x="5404" y="7333"/>
                    <a:pt x="5371" y="7300"/>
                  </a:cubicBezTo>
                  <a:cubicBezTo>
                    <a:pt x="5804" y="6966"/>
                    <a:pt x="6205" y="6666"/>
                    <a:pt x="6638" y="6332"/>
                  </a:cubicBezTo>
                  <a:close/>
                  <a:moveTo>
                    <a:pt x="2836" y="4765"/>
                  </a:moveTo>
                  <a:lnTo>
                    <a:pt x="2836" y="4765"/>
                  </a:lnTo>
                  <a:cubicBezTo>
                    <a:pt x="3436" y="5732"/>
                    <a:pt x="3870" y="7233"/>
                    <a:pt x="3770" y="7900"/>
                  </a:cubicBezTo>
                  <a:cubicBezTo>
                    <a:pt x="3036" y="6999"/>
                    <a:pt x="2736" y="5999"/>
                    <a:pt x="2836" y="4765"/>
                  </a:cubicBezTo>
                  <a:close/>
                  <a:moveTo>
                    <a:pt x="1134" y="9902"/>
                  </a:moveTo>
                  <a:lnTo>
                    <a:pt x="1134" y="9902"/>
                  </a:lnTo>
                  <a:cubicBezTo>
                    <a:pt x="1701" y="10002"/>
                    <a:pt x="2168" y="10602"/>
                    <a:pt x="2469" y="11603"/>
                  </a:cubicBezTo>
                  <a:cubicBezTo>
                    <a:pt x="1435" y="10702"/>
                    <a:pt x="1234" y="10435"/>
                    <a:pt x="1134" y="9902"/>
                  </a:cubicBezTo>
                  <a:close/>
                  <a:moveTo>
                    <a:pt x="7205" y="10235"/>
                  </a:moveTo>
                  <a:lnTo>
                    <a:pt x="4503" y="12070"/>
                  </a:lnTo>
                  <a:cubicBezTo>
                    <a:pt x="4970" y="11136"/>
                    <a:pt x="6238" y="10235"/>
                    <a:pt x="7205" y="10235"/>
                  </a:cubicBezTo>
                  <a:close/>
                  <a:moveTo>
                    <a:pt x="1101" y="15939"/>
                  </a:moveTo>
                  <a:cubicBezTo>
                    <a:pt x="1635" y="16506"/>
                    <a:pt x="2168" y="17073"/>
                    <a:pt x="2702" y="17674"/>
                  </a:cubicBezTo>
                  <a:cubicBezTo>
                    <a:pt x="2635" y="17707"/>
                    <a:pt x="2569" y="17774"/>
                    <a:pt x="2502" y="17807"/>
                  </a:cubicBezTo>
                  <a:cubicBezTo>
                    <a:pt x="2002" y="17207"/>
                    <a:pt x="1501" y="16606"/>
                    <a:pt x="1001" y="16039"/>
                  </a:cubicBezTo>
                  <a:cubicBezTo>
                    <a:pt x="1034" y="16006"/>
                    <a:pt x="1068" y="15973"/>
                    <a:pt x="1101" y="15939"/>
                  </a:cubicBezTo>
                  <a:close/>
                  <a:moveTo>
                    <a:pt x="6271" y="14705"/>
                  </a:moveTo>
                  <a:lnTo>
                    <a:pt x="6271" y="14705"/>
                  </a:lnTo>
                  <a:cubicBezTo>
                    <a:pt x="6138" y="15672"/>
                    <a:pt x="4937" y="17374"/>
                    <a:pt x="3936" y="18107"/>
                  </a:cubicBezTo>
                  <a:cubicBezTo>
                    <a:pt x="4237" y="16573"/>
                    <a:pt x="5404" y="15839"/>
                    <a:pt x="6271" y="14705"/>
                  </a:cubicBezTo>
                  <a:close/>
                  <a:moveTo>
                    <a:pt x="7072" y="20242"/>
                  </a:moveTo>
                  <a:lnTo>
                    <a:pt x="7072" y="20242"/>
                  </a:lnTo>
                  <a:cubicBezTo>
                    <a:pt x="7039" y="20943"/>
                    <a:pt x="5938" y="22110"/>
                    <a:pt x="5137" y="22477"/>
                  </a:cubicBezTo>
                  <a:cubicBezTo>
                    <a:pt x="5104" y="22444"/>
                    <a:pt x="5071" y="22377"/>
                    <a:pt x="5037" y="22344"/>
                  </a:cubicBezTo>
                  <a:cubicBezTo>
                    <a:pt x="5704" y="21643"/>
                    <a:pt x="6371" y="20943"/>
                    <a:pt x="7072" y="20242"/>
                  </a:cubicBezTo>
                  <a:close/>
                  <a:moveTo>
                    <a:pt x="1034" y="21443"/>
                  </a:moveTo>
                  <a:cubicBezTo>
                    <a:pt x="1668" y="21510"/>
                    <a:pt x="2802" y="22310"/>
                    <a:pt x="3436" y="23178"/>
                  </a:cubicBezTo>
                  <a:cubicBezTo>
                    <a:pt x="2402" y="23144"/>
                    <a:pt x="1401" y="22444"/>
                    <a:pt x="1034" y="21443"/>
                  </a:cubicBezTo>
                  <a:close/>
                  <a:moveTo>
                    <a:pt x="2269" y="26313"/>
                  </a:moveTo>
                  <a:lnTo>
                    <a:pt x="2269" y="26313"/>
                  </a:lnTo>
                  <a:cubicBezTo>
                    <a:pt x="3002" y="26647"/>
                    <a:pt x="3603" y="26914"/>
                    <a:pt x="4203" y="27181"/>
                  </a:cubicBezTo>
                  <a:cubicBezTo>
                    <a:pt x="4126" y="27206"/>
                    <a:pt x="4037" y="27218"/>
                    <a:pt x="3940" y="27218"/>
                  </a:cubicBezTo>
                  <a:cubicBezTo>
                    <a:pt x="3408" y="27218"/>
                    <a:pt x="2635" y="26849"/>
                    <a:pt x="2269" y="26313"/>
                  </a:cubicBezTo>
                  <a:close/>
                  <a:moveTo>
                    <a:pt x="8271" y="0"/>
                  </a:moveTo>
                  <a:cubicBezTo>
                    <a:pt x="8167" y="0"/>
                    <a:pt x="8034" y="32"/>
                    <a:pt x="7873" y="95"/>
                  </a:cubicBezTo>
                  <a:cubicBezTo>
                    <a:pt x="6638" y="495"/>
                    <a:pt x="5871" y="1395"/>
                    <a:pt x="5437" y="2563"/>
                  </a:cubicBezTo>
                  <a:cubicBezTo>
                    <a:pt x="5004" y="3764"/>
                    <a:pt x="4604" y="4998"/>
                    <a:pt x="4170" y="6232"/>
                  </a:cubicBezTo>
                  <a:cubicBezTo>
                    <a:pt x="4137" y="6199"/>
                    <a:pt x="4070" y="6166"/>
                    <a:pt x="4070" y="6132"/>
                  </a:cubicBezTo>
                  <a:cubicBezTo>
                    <a:pt x="3670" y="5332"/>
                    <a:pt x="3303" y="4531"/>
                    <a:pt x="2902" y="3730"/>
                  </a:cubicBezTo>
                  <a:cubicBezTo>
                    <a:pt x="2836" y="3630"/>
                    <a:pt x="2669" y="3530"/>
                    <a:pt x="2569" y="3464"/>
                  </a:cubicBezTo>
                  <a:cubicBezTo>
                    <a:pt x="2469" y="3530"/>
                    <a:pt x="2335" y="3630"/>
                    <a:pt x="2335" y="3730"/>
                  </a:cubicBezTo>
                  <a:cubicBezTo>
                    <a:pt x="2269" y="5232"/>
                    <a:pt x="2202" y="6699"/>
                    <a:pt x="3236" y="7967"/>
                  </a:cubicBezTo>
                  <a:cubicBezTo>
                    <a:pt x="3469" y="8267"/>
                    <a:pt x="3703" y="8634"/>
                    <a:pt x="3703" y="8968"/>
                  </a:cubicBezTo>
                  <a:cubicBezTo>
                    <a:pt x="3670" y="9902"/>
                    <a:pt x="3503" y="10836"/>
                    <a:pt x="3369" y="11770"/>
                  </a:cubicBezTo>
                  <a:cubicBezTo>
                    <a:pt x="3336" y="11770"/>
                    <a:pt x="3303" y="11803"/>
                    <a:pt x="3269" y="11803"/>
                  </a:cubicBezTo>
                  <a:cubicBezTo>
                    <a:pt x="3102" y="11436"/>
                    <a:pt x="2902" y="11069"/>
                    <a:pt x="2702" y="10702"/>
                  </a:cubicBezTo>
                  <a:cubicBezTo>
                    <a:pt x="2402" y="10035"/>
                    <a:pt x="1902" y="9535"/>
                    <a:pt x="1268" y="9234"/>
                  </a:cubicBezTo>
                  <a:cubicBezTo>
                    <a:pt x="1176" y="9179"/>
                    <a:pt x="1044" y="9155"/>
                    <a:pt x="916" y="9155"/>
                  </a:cubicBezTo>
                  <a:cubicBezTo>
                    <a:pt x="811" y="9155"/>
                    <a:pt x="709" y="9171"/>
                    <a:pt x="634" y="9201"/>
                  </a:cubicBezTo>
                  <a:cubicBezTo>
                    <a:pt x="501" y="9268"/>
                    <a:pt x="467" y="9601"/>
                    <a:pt x="501" y="9768"/>
                  </a:cubicBezTo>
                  <a:cubicBezTo>
                    <a:pt x="601" y="10135"/>
                    <a:pt x="701" y="10535"/>
                    <a:pt x="968" y="10802"/>
                  </a:cubicBezTo>
                  <a:cubicBezTo>
                    <a:pt x="1601" y="11569"/>
                    <a:pt x="2335" y="12270"/>
                    <a:pt x="3002" y="13004"/>
                  </a:cubicBezTo>
                  <a:cubicBezTo>
                    <a:pt x="3169" y="13137"/>
                    <a:pt x="3303" y="13404"/>
                    <a:pt x="3303" y="13604"/>
                  </a:cubicBezTo>
                  <a:cubicBezTo>
                    <a:pt x="3336" y="15072"/>
                    <a:pt x="3369" y="16540"/>
                    <a:pt x="3369" y="18007"/>
                  </a:cubicBezTo>
                  <a:cubicBezTo>
                    <a:pt x="3369" y="18041"/>
                    <a:pt x="3336" y="18074"/>
                    <a:pt x="3269" y="18141"/>
                  </a:cubicBezTo>
                  <a:cubicBezTo>
                    <a:pt x="3169" y="17974"/>
                    <a:pt x="3069" y="17874"/>
                    <a:pt x="3036" y="17740"/>
                  </a:cubicBezTo>
                  <a:cubicBezTo>
                    <a:pt x="2669" y="16740"/>
                    <a:pt x="1835" y="16139"/>
                    <a:pt x="1168" y="15439"/>
                  </a:cubicBezTo>
                  <a:cubicBezTo>
                    <a:pt x="1001" y="15272"/>
                    <a:pt x="801" y="15172"/>
                    <a:pt x="601" y="15139"/>
                  </a:cubicBezTo>
                  <a:cubicBezTo>
                    <a:pt x="553" y="15123"/>
                    <a:pt x="504" y="15116"/>
                    <a:pt x="456" y="15116"/>
                  </a:cubicBezTo>
                  <a:cubicBezTo>
                    <a:pt x="304" y="15116"/>
                    <a:pt x="152" y="15180"/>
                    <a:pt x="0" y="15205"/>
                  </a:cubicBezTo>
                  <a:cubicBezTo>
                    <a:pt x="67" y="15372"/>
                    <a:pt x="100" y="15572"/>
                    <a:pt x="200" y="15706"/>
                  </a:cubicBezTo>
                  <a:cubicBezTo>
                    <a:pt x="734" y="16373"/>
                    <a:pt x="1301" y="17007"/>
                    <a:pt x="1868" y="17674"/>
                  </a:cubicBezTo>
                  <a:cubicBezTo>
                    <a:pt x="2068" y="17907"/>
                    <a:pt x="2269" y="18174"/>
                    <a:pt x="2535" y="18308"/>
                  </a:cubicBezTo>
                  <a:cubicBezTo>
                    <a:pt x="3203" y="18641"/>
                    <a:pt x="3436" y="19175"/>
                    <a:pt x="3569" y="19842"/>
                  </a:cubicBezTo>
                  <a:cubicBezTo>
                    <a:pt x="3636" y="20209"/>
                    <a:pt x="3670" y="20576"/>
                    <a:pt x="3703" y="20909"/>
                  </a:cubicBezTo>
                  <a:cubicBezTo>
                    <a:pt x="3770" y="21543"/>
                    <a:pt x="3836" y="22177"/>
                    <a:pt x="3903" y="22811"/>
                  </a:cubicBezTo>
                  <a:cubicBezTo>
                    <a:pt x="3102" y="22210"/>
                    <a:pt x="2335" y="21643"/>
                    <a:pt x="1535" y="21110"/>
                  </a:cubicBezTo>
                  <a:cubicBezTo>
                    <a:pt x="1335" y="20943"/>
                    <a:pt x="968" y="20909"/>
                    <a:pt x="701" y="20909"/>
                  </a:cubicBezTo>
                  <a:cubicBezTo>
                    <a:pt x="367" y="20909"/>
                    <a:pt x="267" y="21110"/>
                    <a:pt x="434" y="21376"/>
                  </a:cubicBezTo>
                  <a:cubicBezTo>
                    <a:pt x="734" y="21843"/>
                    <a:pt x="1034" y="22310"/>
                    <a:pt x="1401" y="22744"/>
                  </a:cubicBezTo>
                  <a:cubicBezTo>
                    <a:pt x="1635" y="23011"/>
                    <a:pt x="1935" y="23178"/>
                    <a:pt x="2235" y="23378"/>
                  </a:cubicBezTo>
                  <a:cubicBezTo>
                    <a:pt x="2451" y="23501"/>
                    <a:pt x="2667" y="23682"/>
                    <a:pt x="2883" y="23682"/>
                  </a:cubicBezTo>
                  <a:cubicBezTo>
                    <a:pt x="2901" y="23682"/>
                    <a:pt x="2918" y="23681"/>
                    <a:pt x="2936" y="23678"/>
                  </a:cubicBezTo>
                  <a:cubicBezTo>
                    <a:pt x="3029" y="23668"/>
                    <a:pt x="3117" y="23663"/>
                    <a:pt x="3201" y="23663"/>
                  </a:cubicBezTo>
                  <a:cubicBezTo>
                    <a:pt x="3959" y="23663"/>
                    <a:pt x="4347" y="24071"/>
                    <a:pt x="4437" y="24912"/>
                  </a:cubicBezTo>
                  <a:cubicBezTo>
                    <a:pt x="4470" y="25046"/>
                    <a:pt x="4537" y="25179"/>
                    <a:pt x="4604" y="25313"/>
                  </a:cubicBezTo>
                  <a:cubicBezTo>
                    <a:pt x="4770" y="25846"/>
                    <a:pt x="4937" y="26347"/>
                    <a:pt x="5137" y="27014"/>
                  </a:cubicBezTo>
                  <a:cubicBezTo>
                    <a:pt x="4270" y="26613"/>
                    <a:pt x="3536" y="26280"/>
                    <a:pt x="2802" y="25980"/>
                  </a:cubicBezTo>
                  <a:cubicBezTo>
                    <a:pt x="2535" y="25880"/>
                    <a:pt x="2235" y="25780"/>
                    <a:pt x="1968" y="25780"/>
                  </a:cubicBezTo>
                  <a:cubicBezTo>
                    <a:pt x="1535" y="25780"/>
                    <a:pt x="1401" y="26113"/>
                    <a:pt x="1635" y="26480"/>
                  </a:cubicBezTo>
                  <a:cubicBezTo>
                    <a:pt x="1968" y="26980"/>
                    <a:pt x="2435" y="27314"/>
                    <a:pt x="3036" y="27547"/>
                  </a:cubicBezTo>
                  <a:cubicBezTo>
                    <a:pt x="3450" y="27727"/>
                    <a:pt x="3863" y="27820"/>
                    <a:pt x="4272" y="27820"/>
                  </a:cubicBezTo>
                  <a:cubicBezTo>
                    <a:pt x="4621" y="27820"/>
                    <a:pt x="4966" y="27752"/>
                    <a:pt x="5304" y="27614"/>
                  </a:cubicBezTo>
                  <a:cubicBezTo>
                    <a:pt x="5538" y="28048"/>
                    <a:pt x="5738" y="28415"/>
                    <a:pt x="5971" y="28782"/>
                  </a:cubicBezTo>
                  <a:cubicBezTo>
                    <a:pt x="6005" y="28748"/>
                    <a:pt x="6038" y="28715"/>
                    <a:pt x="6105" y="28682"/>
                  </a:cubicBezTo>
                  <a:cubicBezTo>
                    <a:pt x="5971" y="28381"/>
                    <a:pt x="5838" y="28081"/>
                    <a:pt x="5771" y="27781"/>
                  </a:cubicBezTo>
                  <a:cubicBezTo>
                    <a:pt x="5738" y="27648"/>
                    <a:pt x="5738" y="27447"/>
                    <a:pt x="5804" y="27314"/>
                  </a:cubicBezTo>
                  <a:cubicBezTo>
                    <a:pt x="6038" y="26947"/>
                    <a:pt x="6305" y="26613"/>
                    <a:pt x="6572" y="26280"/>
                  </a:cubicBezTo>
                  <a:cubicBezTo>
                    <a:pt x="7239" y="25479"/>
                    <a:pt x="7939" y="24679"/>
                    <a:pt x="8573" y="23845"/>
                  </a:cubicBezTo>
                  <a:cubicBezTo>
                    <a:pt x="8706" y="23711"/>
                    <a:pt x="8673" y="23445"/>
                    <a:pt x="8740" y="23244"/>
                  </a:cubicBezTo>
                  <a:cubicBezTo>
                    <a:pt x="8606" y="23244"/>
                    <a:pt x="8462" y="23223"/>
                    <a:pt x="8338" y="23223"/>
                  </a:cubicBezTo>
                  <a:cubicBezTo>
                    <a:pt x="8245" y="23223"/>
                    <a:pt x="8163" y="23235"/>
                    <a:pt x="8106" y="23278"/>
                  </a:cubicBezTo>
                  <a:cubicBezTo>
                    <a:pt x="6905" y="24078"/>
                    <a:pt x="5704" y="24846"/>
                    <a:pt x="5437" y="26413"/>
                  </a:cubicBezTo>
                  <a:cubicBezTo>
                    <a:pt x="5437" y="26413"/>
                    <a:pt x="5371" y="26447"/>
                    <a:pt x="5337" y="26447"/>
                  </a:cubicBezTo>
                  <a:cubicBezTo>
                    <a:pt x="5137" y="25846"/>
                    <a:pt x="4937" y="25212"/>
                    <a:pt x="4704" y="24612"/>
                  </a:cubicBezTo>
                  <a:cubicBezTo>
                    <a:pt x="4470" y="23878"/>
                    <a:pt x="4537" y="23478"/>
                    <a:pt x="5204" y="23078"/>
                  </a:cubicBezTo>
                  <a:cubicBezTo>
                    <a:pt x="6371" y="22444"/>
                    <a:pt x="7172" y="21443"/>
                    <a:pt x="7739" y="20276"/>
                  </a:cubicBezTo>
                  <a:cubicBezTo>
                    <a:pt x="7806" y="20142"/>
                    <a:pt x="7839" y="19975"/>
                    <a:pt x="7873" y="19842"/>
                  </a:cubicBezTo>
                  <a:cubicBezTo>
                    <a:pt x="7734" y="19819"/>
                    <a:pt x="7596" y="19780"/>
                    <a:pt x="7469" y="19780"/>
                  </a:cubicBezTo>
                  <a:cubicBezTo>
                    <a:pt x="7412" y="19780"/>
                    <a:pt x="7357" y="19788"/>
                    <a:pt x="7305" y="19809"/>
                  </a:cubicBezTo>
                  <a:cubicBezTo>
                    <a:pt x="6905" y="20042"/>
                    <a:pt x="6505" y="20342"/>
                    <a:pt x="6138" y="20643"/>
                  </a:cubicBezTo>
                  <a:cubicBezTo>
                    <a:pt x="5404" y="21343"/>
                    <a:pt x="4704" y="22077"/>
                    <a:pt x="4370" y="23078"/>
                  </a:cubicBezTo>
                  <a:cubicBezTo>
                    <a:pt x="4170" y="21743"/>
                    <a:pt x="4003" y="20409"/>
                    <a:pt x="3870" y="19108"/>
                  </a:cubicBezTo>
                  <a:cubicBezTo>
                    <a:pt x="3836" y="19008"/>
                    <a:pt x="3970" y="18841"/>
                    <a:pt x="4070" y="18741"/>
                  </a:cubicBezTo>
                  <a:cubicBezTo>
                    <a:pt x="4470" y="18308"/>
                    <a:pt x="5004" y="17941"/>
                    <a:pt x="5337" y="17440"/>
                  </a:cubicBezTo>
                  <a:cubicBezTo>
                    <a:pt x="6071" y="16373"/>
                    <a:pt x="6738" y="15205"/>
                    <a:pt x="7406" y="14105"/>
                  </a:cubicBezTo>
                  <a:cubicBezTo>
                    <a:pt x="7439" y="14071"/>
                    <a:pt x="7406" y="14004"/>
                    <a:pt x="7406" y="13804"/>
                  </a:cubicBezTo>
                  <a:cubicBezTo>
                    <a:pt x="7105" y="13904"/>
                    <a:pt x="6838" y="13971"/>
                    <a:pt x="6638" y="14105"/>
                  </a:cubicBezTo>
                  <a:cubicBezTo>
                    <a:pt x="5471" y="14905"/>
                    <a:pt x="4537" y="15939"/>
                    <a:pt x="3770" y="17140"/>
                  </a:cubicBezTo>
                  <a:cubicBezTo>
                    <a:pt x="3736" y="17073"/>
                    <a:pt x="3703" y="17040"/>
                    <a:pt x="3703" y="17040"/>
                  </a:cubicBezTo>
                  <a:cubicBezTo>
                    <a:pt x="3703" y="15839"/>
                    <a:pt x="3670" y="14638"/>
                    <a:pt x="3703" y="13437"/>
                  </a:cubicBezTo>
                  <a:cubicBezTo>
                    <a:pt x="3703" y="13304"/>
                    <a:pt x="3803" y="13171"/>
                    <a:pt x="3903" y="13104"/>
                  </a:cubicBezTo>
                  <a:cubicBezTo>
                    <a:pt x="5271" y="12103"/>
                    <a:pt x="6672" y="11102"/>
                    <a:pt x="8039" y="10135"/>
                  </a:cubicBezTo>
                  <a:cubicBezTo>
                    <a:pt x="8139" y="10035"/>
                    <a:pt x="8173" y="9902"/>
                    <a:pt x="8273" y="9801"/>
                  </a:cubicBezTo>
                  <a:cubicBezTo>
                    <a:pt x="8239" y="9735"/>
                    <a:pt x="8173" y="9701"/>
                    <a:pt x="8139" y="9668"/>
                  </a:cubicBezTo>
                  <a:cubicBezTo>
                    <a:pt x="6171" y="9768"/>
                    <a:pt x="4704" y="10735"/>
                    <a:pt x="3736" y="12537"/>
                  </a:cubicBezTo>
                  <a:cubicBezTo>
                    <a:pt x="3803" y="11303"/>
                    <a:pt x="3936" y="10135"/>
                    <a:pt x="4137" y="8934"/>
                  </a:cubicBezTo>
                  <a:cubicBezTo>
                    <a:pt x="4170" y="8734"/>
                    <a:pt x="4437" y="8467"/>
                    <a:pt x="4670" y="8367"/>
                  </a:cubicBezTo>
                  <a:cubicBezTo>
                    <a:pt x="5838" y="7933"/>
                    <a:pt x="6738" y="7133"/>
                    <a:pt x="7672" y="6399"/>
                  </a:cubicBezTo>
                  <a:cubicBezTo>
                    <a:pt x="7806" y="6266"/>
                    <a:pt x="7839" y="6032"/>
                    <a:pt x="7906" y="5832"/>
                  </a:cubicBezTo>
                  <a:cubicBezTo>
                    <a:pt x="7727" y="5772"/>
                    <a:pt x="7549" y="5660"/>
                    <a:pt x="7394" y="5660"/>
                  </a:cubicBezTo>
                  <a:cubicBezTo>
                    <a:pt x="7375" y="5660"/>
                    <a:pt x="7357" y="5662"/>
                    <a:pt x="7339" y="5665"/>
                  </a:cubicBezTo>
                  <a:cubicBezTo>
                    <a:pt x="6505" y="5865"/>
                    <a:pt x="5704" y="6132"/>
                    <a:pt x="5071" y="6799"/>
                  </a:cubicBezTo>
                  <a:cubicBezTo>
                    <a:pt x="4904" y="6999"/>
                    <a:pt x="4737" y="7233"/>
                    <a:pt x="4570" y="7433"/>
                  </a:cubicBezTo>
                  <a:cubicBezTo>
                    <a:pt x="4403" y="7266"/>
                    <a:pt x="4337" y="7166"/>
                    <a:pt x="4370" y="7066"/>
                  </a:cubicBezTo>
                  <a:cubicBezTo>
                    <a:pt x="4670" y="6166"/>
                    <a:pt x="4704" y="5198"/>
                    <a:pt x="5538" y="4431"/>
                  </a:cubicBezTo>
                  <a:cubicBezTo>
                    <a:pt x="6572" y="3464"/>
                    <a:pt x="7406" y="2263"/>
                    <a:pt x="8340" y="1162"/>
                  </a:cubicBezTo>
                  <a:cubicBezTo>
                    <a:pt x="8440" y="1029"/>
                    <a:pt x="8473" y="862"/>
                    <a:pt x="8506" y="695"/>
                  </a:cubicBezTo>
                  <a:cubicBezTo>
                    <a:pt x="8628" y="232"/>
                    <a:pt x="8554" y="0"/>
                    <a:pt x="827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43" name="Google Shape;1143;p41"/>
            <p:cNvSpPr/>
            <p:nvPr/>
          </p:nvSpPr>
          <p:spPr>
            <a:xfrm>
              <a:off x="2160523" y="1591450"/>
              <a:ext cx="5015092" cy="1000000"/>
            </a:xfrm>
            <a:custGeom>
              <a:avLst/>
              <a:gdLst/>
              <a:ahLst/>
              <a:cxnLst/>
              <a:rect l="l" t="t" r="r" b="b"/>
              <a:pathLst>
                <a:path w="71919" h="20002" extrusionOk="0">
                  <a:moveTo>
                    <a:pt x="9240" y="1"/>
                  </a:moveTo>
                  <a:cubicBezTo>
                    <a:pt x="7639" y="34"/>
                    <a:pt x="6038" y="201"/>
                    <a:pt x="4437" y="267"/>
                  </a:cubicBezTo>
                  <a:cubicBezTo>
                    <a:pt x="3436" y="334"/>
                    <a:pt x="2435" y="234"/>
                    <a:pt x="1601" y="935"/>
                  </a:cubicBezTo>
                  <a:cubicBezTo>
                    <a:pt x="1568" y="968"/>
                    <a:pt x="1501" y="968"/>
                    <a:pt x="1435" y="1001"/>
                  </a:cubicBezTo>
                  <a:cubicBezTo>
                    <a:pt x="501" y="1201"/>
                    <a:pt x="501" y="1201"/>
                    <a:pt x="434" y="2102"/>
                  </a:cubicBezTo>
                  <a:cubicBezTo>
                    <a:pt x="300" y="4704"/>
                    <a:pt x="167" y="7339"/>
                    <a:pt x="34" y="9941"/>
                  </a:cubicBezTo>
                  <a:cubicBezTo>
                    <a:pt x="0" y="10308"/>
                    <a:pt x="0" y="10675"/>
                    <a:pt x="0" y="11042"/>
                  </a:cubicBezTo>
                  <a:cubicBezTo>
                    <a:pt x="67" y="11075"/>
                    <a:pt x="100" y="11075"/>
                    <a:pt x="167" y="11109"/>
                  </a:cubicBezTo>
                  <a:cubicBezTo>
                    <a:pt x="267" y="10942"/>
                    <a:pt x="434" y="10808"/>
                    <a:pt x="434" y="10642"/>
                  </a:cubicBezTo>
                  <a:cubicBezTo>
                    <a:pt x="534" y="9141"/>
                    <a:pt x="634" y="7639"/>
                    <a:pt x="667" y="6138"/>
                  </a:cubicBezTo>
                  <a:cubicBezTo>
                    <a:pt x="701" y="4837"/>
                    <a:pt x="667" y="3536"/>
                    <a:pt x="701" y="2236"/>
                  </a:cubicBezTo>
                  <a:cubicBezTo>
                    <a:pt x="701" y="2069"/>
                    <a:pt x="734" y="1802"/>
                    <a:pt x="834" y="1735"/>
                  </a:cubicBezTo>
                  <a:cubicBezTo>
                    <a:pt x="1601" y="1335"/>
                    <a:pt x="2302" y="701"/>
                    <a:pt x="3269" y="668"/>
                  </a:cubicBezTo>
                  <a:cubicBezTo>
                    <a:pt x="5171" y="568"/>
                    <a:pt x="7105" y="434"/>
                    <a:pt x="9040" y="401"/>
                  </a:cubicBezTo>
                  <a:cubicBezTo>
                    <a:pt x="9310" y="396"/>
                    <a:pt x="9580" y="394"/>
                    <a:pt x="9848" y="394"/>
                  </a:cubicBezTo>
                  <a:cubicBezTo>
                    <a:pt x="11506" y="394"/>
                    <a:pt x="13141" y="472"/>
                    <a:pt x="14777" y="501"/>
                  </a:cubicBezTo>
                  <a:cubicBezTo>
                    <a:pt x="17880" y="534"/>
                    <a:pt x="20948" y="601"/>
                    <a:pt x="24051" y="634"/>
                  </a:cubicBezTo>
                  <a:cubicBezTo>
                    <a:pt x="27887" y="668"/>
                    <a:pt x="31723" y="701"/>
                    <a:pt x="35559" y="701"/>
                  </a:cubicBezTo>
                  <a:cubicBezTo>
                    <a:pt x="39295" y="701"/>
                    <a:pt x="43031" y="658"/>
                    <a:pt x="46784" y="658"/>
                  </a:cubicBezTo>
                  <a:cubicBezTo>
                    <a:pt x="47722" y="658"/>
                    <a:pt x="48662" y="661"/>
                    <a:pt x="49602" y="668"/>
                  </a:cubicBezTo>
                  <a:cubicBezTo>
                    <a:pt x="53572" y="701"/>
                    <a:pt x="57541" y="801"/>
                    <a:pt x="61511" y="868"/>
                  </a:cubicBezTo>
                  <a:cubicBezTo>
                    <a:pt x="62978" y="901"/>
                    <a:pt x="64480" y="1035"/>
                    <a:pt x="65981" y="1068"/>
                  </a:cubicBezTo>
                  <a:cubicBezTo>
                    <a:pt x="66848" y="1101"/>
                    <a:pt x="67682" y="1101"/>
                    <a:pt x="68516" y="1101"/>
                  </a:cubicBezTo>
                  <a:cubicBezTo>
                    <a:pt x="69250" y="1101"/>
                    <a:pt x="69950" y="1101"/>
                    <a:pt x="70684" y="1068"/>
                  </a:cubicBezTo>
                  <a:cubicBezTo>
                    <a:pt x="71018" y="1068"/>
                    <a:pt x="71251" y="1201"/>
                    <a:pt x="71251" y="1602"/>
                  </a:cubicBezTo>
                  <a:cubicBezTo>
                    <a:pt x="71284" y="5138"/>
                    <a:pt x="71318" y="8707"/>
                    <a:pt x="71351" y="12243"/>
                  </a:cubicBezTo>
                  <a:cubicBezTo>
                    <a:pt x="71385" y="14644"/>
                    <a:pt x="71385" y="17046"/>
                    <a:pt x="71385" y="19448"/>
                  </a:cubicBezTo>
                  <a:cubicBezTo>
                    <a:pt x="71385" y="19737"/>
                    <a:pt x="71410" y="20001"/>
                    <a:pt x="71742" y="20001"/>
                  </a:cubicBezTo>
                  <a:cubicBezTo>
                    <a:pt x="71793" y="20001"/>
                    <a:pt x="71852" y="19995"/>
                    <a:pt x="71918" y="19982"/>
                  </a:cubicBezTo>
                  <a:cubicBezTo>
                    <a:pt x="71918" y="19781"/>
                    <a:pt x="71918" y="19615"/>
                    <a:pt x="71918" y="19448"/>
                  </a:cubicBezTo>
                  <a:cubicBezTo>
                    <a:pt x="71918" y="14745"/>
                    <a:pt x="71885" y="10075"/>
                    <a:pt x="71852" y="5371"/>
                  </a:cubicBezTo>
                  <a:cubicBezTo>
                    <a:pt x="71818" y="4037"/>
                    <a:pt x="71785" y="2669"/>
                    <a:pt x="71718" y="1335"/>
                  </a:cubicBezTo>
                  <a:cubicBezTo>
                    <a:pt x="71718" y="1135"/>
                    <a:pt x="71551" y="835"/>
                    <a:pt x="71385" y="801"/>
                  </a:cubicBezTo>
                  <a:cubicBezTo>
                    <a:pt x="71018" y="668"/>
                    <a:pt x="70617" y="668"/>
                    <a:pt x="70217" y="668"/>
                  </a:cubicBezTo>
                  <a:cubicBezTo>
                    <a:pt x="68983" y="668"/>
                    <a:pt x="67749" y="701"/>
                    <a:pt x="66514" y="701"/>
                  </a:cubicBezTo>
                  <a:cubicBezTo>
                    <a:pt x="66147" y="701"/>
                    <a:pt x="65747" y="634"/>
                    <a:pt x="65380" y="601"/>
                  </a:cubicBezTo>
                  <a:cubicBezTo>
                    <a:pt x="63746" y="568"/>
                    <a:pt x="62111" y="501"/>
                    <a:pt x="60477" y="468"/>
                  </a:cubicBezTo>
                  <a:cubicBezTo>
                    <a:pt x="55940" y="368"/>
                    <a:pt x="51370" y="234"/>
                    <a:pt x="46834" y="234"/>
                  </a:cubicBezTo>
                  <a:cubicBezTo>
                    <a:pt x="46009" y="229"/>
                    <a:pt x="45185" y="227"/>
                    <a:pt x="44361" y="227"/>
                  </a:cubicBezTo>
                  <a:cubicBezTo>
                    <a:pt x="39281" y="227"/>
                    <a:pt x="34201" y="306"/>
                    <a:pt x="29121" y="334"/>
                  </a:cubicBezTo>
                  <a:cubicBezTo>
                    <a:pt x="27220" y="334"/>
                    <a:pt x="25318" y="301"/>
                    <a:pt x="23417" y="267"/>
                  </a:cubicBezTo>
                  <a:cubicBezTo>
                    <a:pt x="20415" y="201"/>
                    <a:pt x="17379" y="134"/>
                    <a:pt x="14377" y="101"/>
                  </a:cubicBezTo>
                  <a:cubicBezTo>
                    <a:pt x="12643" y="67"/>
                    <a:pt x="10941" y="1"/>
                    <a:pt x="924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44" name="Google Shape;1144;p41"/>
            <p:cNvSpPr/>
            <p:nvPr/>
          </p:nvSpPr>
          <p:spPr>
            <a:xfrm>
              <a:off x="2162824" y="3644196"/>
              <a:ext cx="4977855" cy="473903"/>
            </a:xfrm>
            <a:custGeom>
              <a:avLst/>
              <a:gdLst/>
              <a:ahLst/>
              <a:cxnLst/>
              <a:rect l="l" t="t" r="r" b="b"/>
              <a:pathLst>
                <a:path w="71385" h="9479" extrusionOk="0">
                  <a:moveTo>
                    <a:pt x="160" y="0"/>
                  </a:moveTo>
                  <a:cubicBezTo>
                    <a:pt x="132" y="0"/>
                    <a:pt x="101" y="2"/>
                    <a:pt x="67" y="5"/>
                  </a:cubicBezTo>
                  <a:cubicBezTo>
                    <a:pt x="67" y="72"/>
                    <a:pt x="34" y="172"/>
                    <a:pt x="34" y="239"/>
                  </a:cubicBezTo>
                  <a:cubicBezTo>
                    <a:pt x="34" y="1640"/>
                    <a:pt x="1" y="3041"/>
                    <a:pt x="34" y="4442"/>
                  </a:cubicBezTo>
                  <a:cubicBezTo>
                    <a:pt x="34" y="5810"/>
                    <a:pt x="101" y="7177"/>
                    <a:pt x="167" y="8545"/>
                  </a:cubicBezTo>
                  <a:cubicBezTo>
                    <a:pt x="192" y="8985"/>
                    <a:pt x="342" y="9192"/>
                    <a:pt x="644" y="9192"/>
                  </a:cubicBezTo>
                  <a:cubicBezTo>
                    <a:pt x="754" y="9192"/>
                    <a:pt x="884" y="9165"/>
                    <a:pt x="1035" y="9112"/>
                  </a:cubicBezTo>
                  <a:cubicBezTo>
                    <a:pt x="1085" y="9095"/>
                    <a:pt x="1135" y="9087"/>
                    <a:pt x="1189" y="9087"/>
                  </a:cubicBezTo>
                  <a:cubicBezTo>
                    <a:pt x="1243" y="9087"/>
                    <a:pt x="1301" y="9095"/>
                    <a:pt x="1368" y="9112"/>
                  </a:cubicBezTo>
                  <a:cubicBezTo>
                    <a:pt x="1635" y="9145"/>
                    <a:pt x="1902" y="9245"/>
                    <a:pt x="2169" y="9279"/>
                  </a:cubicBezTo>
                  <a:cubicBezTo>
                    <a:pt x="4103" y="9345"/>
                    <a:pt x="6005" y="9479"/>
                    <a:pt x="7940" y="9479"/>
                  </a:cubicBezTo>
                  <a:cubicBezTo>
                    <a:pt x="10208" y="9445"/>
                    <a:pt x="12509" y="9312"/>
                    <a:pt x="14811" y="9279"/>
                  </a:cubicBezTo>
                  <a:cubicBezTo>
                    <a:pt x="15269" y="9272"/>
                    <a:pt x="15727" y="9269"/>
                    <a:pt x="16186" y="9269"/>
                  </a:cubicBezTo>
                  <a:cubicBezTo>
                    <a:pt x="17438" y="9269"/>
                    <a:pt x="18689" y="9288"/>
                    <a:pt x="19941" y="9288"/>
                  </a:cubicBezTo>
                  <a:cubicBezTo>
                    <a:pt x="20399" y="9288"/>
                    <a:pt x="20858" y="9286"/>
                    <a:pt x="21316" y="9279"/>
                  </a:cubicBezTo>
                  <a:cubicBezTo>
                    <a:pt x="24518" y="9212"/>
                    <a:pt x="27720" y="9045"/>
                    <a:pt x="30923" y="9012"/>
                  </a:cubicBezTo>
                  <a:cubicBezTo>
                    <a:pt x="32224" y="8978"/>
                    <a:pt x="33533" y="8970"/>
                    <a:pt x="34842" y="8970"/>
                  </a:cubicBezTo>
                  <a:cubicBezTo>
                    <a:pt x="36151" y="8970"/>
                    <a:pt x="37461" y="8978"/>
                    <a:pt x="38762" y="8978"/>
                  </a:cubicBezTo>
                  <a:cubicBezTo>
                    <a:pt x="40996" y="8945"/>
                    <a:pt x="43231" y="8912"/>
                    <a:pt x="45466" y="8845"/>
                  </a:cubicBezTo>
                  <a:cubicBezTo>
                    <a:pt x="47568" y="8778"/>
                    <a:pt x="49669" y="8645"/>
                    <a:pt x="51737" y="8578"/>
                  </a:cubicBezTo>
                  <a:cubicBezTo>
                    <a:pt x="52621" y="8561"/>
                    <a:pt x="53505" y="8553"/>
                    <a:pt x="54389" y="8553"/>
                  </a:cubicBezTo>
                  <a:cubicBezTo>
                    <a:pt x="55273" y="8553"/>
                    <a:pt x="56157" y="8561"/>
                    <a:pt x="57041" y="8578"/>
                  </a:cubicBezTo>
                  <a:cubicBezTo>
                    <a:pt x="58642" y="8578"/>
                    <a:pt x="60244" y="8645"/>
                    <a:pt x="61845" y="8645"/>
                  </a:cubicBezTo>
                  <a:cubicBezTo>
                    <a:pt x="64413" y="8678"/>
                    <a:pt x="67015" y="8745"/>
                    <a:pt x="69584" y="8745"/>
                  </a:cubicBezTo>
                  <a:cubicBezTo>
                    <a:pt x="70217" y="8745"/>
                    <a:pt x="70818" y="8478"/>
                    <a:pt x="71285" y="8044"/>
                  </a:cubicBezTo>
                  <a:cubicBezTo>
                    <a:pt x="71385" y="7944"/>
                    <a:pt x="71385" y="7744"/>
                    <a:pt x="71385" y="7577"/>
                  </a:cubicBezTo>
                  <a:lnTo>
                    <a:pt x="71385" y="7577"/>
                  </a:lnTo>
                  <a:cubicBezTo>
                    <a:pt x="71285" y="7611"/>
                    <a:pt x="71151" y="7644"/>
                    <a:pt x="71018" y="7678"/>
                  </a:cubicBezTo>
                  <a:cubicBezTo>
                    <a:pt x="70651" y="7878"/>
                    <a:pt x="70251" y="8245"/>
                    <a:pt x="69850" y="8245"/>
                  </a:cubicBezTo>
                  <a:cubicBezTo>
                    <a:pt x="68399" y="8320"/>
                    <a:pt x="66948" y="8357"/>
                    <a:pt x="65497" y="8357"/>
                  </a:cubicBezTo>
                  <a:cubicBezTo>
                    <a:pt x="65014" y="8357"/>
                    <a:pt x="64530" y="8353"/>
                    <a:pt x="64046" y="8345"/>
                  </a:cubicBezTo>
                  <a:cubicBezTo>
                    <a:pt x="62445" y="8345"/>
                    <a:pt x="60844" y="8211"/>
                    <a:pt x="59243" y="8178"/>
                  </a:cubicBezTo>
                  <a:cubicBezTo>
                    <a:pt x="57842" y="8178"/>
                    <a:pt x="56456" y="8163"/>
                    <a:pt x="55074" y="8163"/>
                  </a:cubicBezTo>
                  <a:cubicBezTo>
                    <a:pt x="54384" y="8163"/>
                    <a:pt x="53694" y="8167"/>
                    <a:pt x="53005" y="8178"/>
                  </a:cubicBezTo>
                  <a:cubicBezTo>
                    <a:pt x="50637" y="8211"/>
                    <a:pt x="48268" y="8311"/>
                    <a:pt x="45900" y="8378"/>
                  </a:cubicBezTo>
                  <a:cubicBezTo>
                    <a:pt x="43365" y="8445"/>
                    <a:pt x="40796" y="8545"/>
                    <a:pt x="38261" y="8578"/>
                  </a:cubicBezTo>
                  <a:cubicBezTo>
                    <a:pt x="36793" y="8595"/>
                    <a:pt x="35326" y="8595"/>
                    <a:pt x="33858" y="8595"/>
                  </a:cubicBezTo>
                  <a:cubicBezTo>
                    <a:pt x="32390" y="8595"/>
                    <a:pt x="30923" y="8595"/>
                    <a:pt x="29455" y="8612"/>
                  </a:cubicBezTo>
                  <a:cubicBezTo>
                    <a:pt x="25619" y="8678"/>
                    <a:pt x="21783" y="8812"/>
                    <a:pt x="17913" y="8878"/>
                  </a:cubicBezTo>
                  <a:cubicBezTo>
                    <a:pt x="14978" y="8945"/>
                    <a:pt x="12042" y="9012"/>
                    <a:pt x="9107" y="9012"/>
                  </a:cubicBezTo>
                  <a:cubicBezTo>
                    <a:pt x="8666" y="9018"/>
                    <a:pt x="8224" y="9021"/>
                    <a:pt x="7782" y="9021"/>
                  </a:cubicBezTo>
                  <a:cubicBezTo>
                    <a:pt x="5812" y="9021"/>
                    <a:pt x="3823" y="8966"/>
                    <a:pt x="1835" y="8912"/>
                  </a:cubicBezTo>
                  <a:cubicBezTo>
                    <a:pt x="1435" y="8912"/>
                    <a:pt x="935" y="8912"/>
                    <a:pt x="734" y="8712"/>
                  </a:cubicBezTo>
                  <a:cubicBezTo>
                    <a:pt x="501" y="8445"/>
                    <a:pt x="568" y="7944"/>
                    <a:pt x="568" y="7544"/>
                  </a:cubicBezTo>
                  <a:cubicBezTo>
                    <a:pt x="534" y="5176"/>
                    <a:pt x="501" y="2774"/>
                    <a:pt x="501" y="406"/>
                  </a:cubicBezTo>
                  <a:cubicBezTo>
                    <a:pt x="501" y="135"/>
                    <a:pt x="420" y="0"/>
                    <a:pt x="16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45" name="Google Shape;1145;p41"/>
            <p:cNvSpPr/>
            <p:nvPr/>
          </p:nvSpPr>
          <p:spPr>
            <a:xfrm>
              <a:off x="7082570" y="3082188"/>
              <a:ext cx="76845" cy="935856"/>
            </a:xfrm>
            <a:custGeom>
              <a:avLst/>
              <a:gdLst/>
              <a:ahLst/>
              <a:cxnLst/>
              <a:rect l="l" t="t" r="r" b="b"/>
              <a:pathLst>
                <a:path w="1102" h="18719" extrusionOk="0">
                  <a:moveTo>
                    <a:pt x="629" y="0"/>
                  </a:moveTo>
                  <a:cubicBezTo>
                    <a:pt x="590" y="0"/>
                    <a:pt x="547" y="2"/>
                    <a:pt x="501" y="5"/>
                  </a:cubicBezTo>
                  <a:cubicBezTo>
                    <a:pt x="701" y="6243"/>
                    <a:pt x="1" y="12481"/>
                    <a:pt x="268" y="18718"/>
                  </a:cubicBezTo>
                  <a:cubicBezTo>
                    <a:pt x="435" y="18518"/>
                    <a:pt x="535" y="18285"/>
                    <a:pt x="535" y="18051"/>
                  </a:cubicBezTo>
                  <a:cubicBezTo>
                    <a:pt x="701" y="14682"/>
                    <a:pt x="835" y="11313"/>
                    <a:pt x="935" y="7977"/>
                  </a:cubicBezTo>
                  <a:cubicBezTo>
                    <a:pt x="1035" y="5476"/>
                    <a:pt x="1035" y="2974"/>
                    <a:pt x="1102" y="472"/>
                  </a:cubicBezTo>
                  <a:cubicBezTo>
                    <a:pt x="1102" y="141"/>
                    <a:pt x="993" y="0"/>
                    <a:pt x="62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46" name="Google Shape;1146;p41"/>
            <p:cNvSpPr/>
            <p:nvPr/>
          </p:nvSpPr>
          <p:spPr>
            <a:xfrm>
              <a:off x="7111457" y="2832252"/>
              <a:ext cx="65043" cy="68493"/>
            </a:xfrm>
            <a:custGeom>
              <a:avLst/>
              <a:gdLst/>
              <a:ahLst/>
              <a:cxnLst/>
              <a:rect l="l" t="t" r="r" b="b"/>
              <a:pathLst>
                <a:path w="1301" h="1370" extrusionOk="0">
                  <a:moveTo>
                    <a:pt x="701" y="0"/>
                  </a:moveTo>
                  <a:cubicBezTo>
                    <a:pt x="301" y="0"/>
                    <a:pt x="1" y="367"/>
                    <a:pt x="1" y="801"/>
                  </a:cubicBezTo>
                  <a:cubicBezTo>
                    <a:pt x="34" y="1168"/>
                    <a:pt x="234" y="1368"/>
                    <a:pt x="568" y="1368"/>
                  </a:cubicBezTo>
                  <a:cubicBezTo>
                    <a:pt x="581" y="1369"/>
                    <a:pt x="594" y="1370"/>
                    <a:pt x="607" y="1370"/>
                  </a:cubicBezTo>
                  <a:cubicBezTo>
                    <a:pt x="932" y="1370"/>
                    <a:pt x="1300" y="985"/>
                    <a:pt x="1268" y="601"/>
                  </a:cubicBezTo>
                  <a:cubicBezTo>
                    <a:pt x="1235" y="301"/>
                    <a:pt x="1101" y="0"/>
                    <a:pt x="70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47" name="Google Shape;1147;p41"/>
            <p:cNvSpPr/>
            <p:nvPr/>
          </p:nvSpPr>
          <p:spPr>
            <a:xfrm>
              <a:off x="7131455" y="2696513"/>
              <a:ext cx="65093" cy="54195"/>
            </a:xfrm>
            <a:custGeom>
              <a:avLst/>
              <a:gdLst/>
              <a:ahLst/>
              <a:cxnLst/>
              <a:rect l="l" t="t" r="r" b="b"/>
              <a:pathLst>
                <a:path w="1302" h="1084" extrusionOk="0">
                  <a:moveTo>
                    <a:pt x="444" y="1"/>
                  </a:moveTo>
                  <a:cubicBezTo>
                    <a:pt x="178" y="1"/>
                    <a:pt x="1" y="190"/>
                    <a:pt x="1" y="480"/>
                  </a:cubicBezTo>
                  <a:cubicBezTo>
                    <a:pt x="1" y="797"/>
                    <a:pt x="151" y="1083"/>
                    <a:pt x="480" y="1083"/>
                  </a:cubicBezTo>
                  <a:cubicBezTo>
                    <a:pt x="498" y="1083"/>
                    <a:pt x="516" y="1083"/>
                    <a:pt x="535" y="1081"/>
                  </a:cubicBezTo>
                  <a:cubicBezTo>
                    <a:pt x="735" y="1048"/>
                    <a:pt x="935" y="814"/>
                    <a:pt x="1302" y="547"/>
                  </a:cubicBezTo>
                  <a:cubicBezTo>
                    <a:pt x="968" y="314"/>
                    <a:pt x="768" y="47"/>
                    <a:pt x="568" y="13"/>
                  </a:cubicBezTo>
                  <a:cubicBezTo>
                    <a:pt x="525" y="5"/>
                    <a:pt x="483" y="1"/>
                    <a:pt x="44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48" name="Google Shape;1148;p41"/>
            <p:cNvSpPr/>
            <p:nvPr/>
          </p:nvSpPr>
          <p:spPr>
            <a:xfrm>
              <a:off x="7139804" y="2945343"/>
              <a:ext cx="54495" cy="46095"/>
            </a:xfrm>
            <a:custGeom>
              <a:avLst/>
              <a:gdLst/>
              <a:ahLst/>
              <a:cxnLst/>
              <a:rect l="l" t="t" r="r" b="b"/>
              <a:pathLst>
                <a:path w="1090" h="922" extrusionOk="0">
                  <a:moveTo>
                    <a:pt x="619" y="1"/>
                  </a:moveTo>
                  <a:cubicBezTo>
                    <a:pt x="590" y="1"/>
                    <a:pt x="562" y="3"/>
                    <a:pt x="534" y="7"/>
                  </a:cubicBezTo>
                  <a:cubicBezTo>
                    <a:pt x="334" y="40"/>
                    <a:pt x="134" y="274"/>
                    <a:pt x="34" y="507"/>
                  </a:cubicBezTo>
                  <a:cubicBezTo>
                    <a:pt x="1" y="574"/>
                    <a:pt x="268" y="874"/>
                    <a:pt x="434" y="907"/>
                  </a:cubicBezTo>
                  <a:cubicBezTo>
                    <a:pt x="478" y="917"/>
                    <a:pt x="520" y="922"/>
                    <a:pt x="561" y="922"/>
                  </a:cubicBezTo>
                  <a:cubicBezTo>
                    <a:pt x="798" y="922"/>
                    <a:pt x="973" y="759"/>
                    <a:pt x="1001" y="474"/>
                  </a:cubicBezTo>
                  <a:cubicBezTo>
                    <a:pt x="1090" y="120"/>
                    <a:pt x="840" y="1"/>
                    <a:pt x="619"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grpSp>
      <p:grpSp>
        <p:nvGrpSpPr>
          <p:cNvPr id="12" name="Google Shape;1365;p31"/>
          <p:cNvGrpSpPr/>
          <p:nvPr/>
        </p:nvGrpSpPr>
        <p:grpSpPr>
          <a:xfrm flipH="1">
            <a:off x="144506" y="4089893"/>
            <a:ext cx="2321877" cy="2812337"/>
            <a:chOff x="6963799" y="1495040"/>
            <a:chExt cx="2324521" cy="3179481"/>
          </a:xfrm>
        </p:grpSpPr>
        <p:grpSp>
          <p:nvGrpSpPr>
            <p:cNvPr id="13" name="Google Shape;1366;p31"/>
            <p:cNvGrpSpPr/>
            <p:nvPr/>
          </p:nvGrpSpPr>
          <p:grpSpPr>
            <a:xfrm rot="4147508">
              <a:off x="7847043" y="1784255"/>
              <a:ext cx="1359651" cy="1125146"/>
              <a:chOff x="5913226" y="4077344"/>
              <a:chExt cx="914289" cy="694967"/>
            </a:xfrm>
          </p:grpSpPr>
          <p:sp>
            <p:nvSpPr>
              <p:cNvPr id="41" name="Google Shape;1367;p31"/>
              <p:cNvSpPr/>
              <p:nvPr/>
            </p:nvSpPr>
            <p:spPr>
              <a:xfrm>
                <a:off x="5913226" y="4077344"/>
                <a:ext cx="891397" cy="675677"/>
              </a:xfrm>
              <a:custGeom>
                <a:avLst/>
                <a:gdLst/>
                <a:ahLst/>
                <a:cxnLst/>
                <a:rect l="l" t="t" r="r" b="b"/>
                <a:pathLst>
                  <a:path w="25975" h="19689" extrusionOk="0">
                    <a:moveTo>
                      <a:pt x="7300" y="1"/>
                    </a:moveTo>
                    <a:cubicBezTo>
                      <a:pt x="5044" y="1"/>
                      <a:pt x="8279" y="4954"/>
                      <a:pt x="8559" y="6222"/>
                    </a:cubicBezTo>
                    <a:cubicBezTo>
                      <a:pt x="6796" y="4606"/>
                      <a:pt x="2825" y="2102"/>
                      <a:pt x="1058" y="2102"/>
                    </a:cubicBezTo>
                    <a:cubicBezTo>
                      <a:pt x="355" y="2102"/>
                      <a:pt x="0" y="2499"/>
                      <a:pt x="273" y="3506"/>
                    </a:cubicBezTo>
                    <a:cubicBezTo>
                      <a:pt x="1072" y="6291"/>
                      <a:pt x="5363" y="8664"/>
                      <a:pt x="7783" y="10696"/>
                    </a:cubicBezTo>
                    <a:cubicBezTo>
                      <a:pt x="6094" y="11221"/>
                      <a:pt x="319" y="10878"/>
                      <a:pt x="3378" y="13412"/>
                    </a:cubicBezTo>
                    <a:cubicBezTo>
                      <a:pt x="5295" y="15033"/>
                      <a:pt x="9837" y="14485"/>
                      <a:pt x="11640" y="16014"/>
                    </a:cubicBezTo>
                    <a:cubicBezTo>
                      <a:pt x="10887" y="16197"/>
                      <a:pt x="7600" y="16562"/>
                      <a:pt x="7440" y="17521"/>
                    </a:cubicBezTo>
                    <a:cubicBezTo>
                      <a:pt x="7052" y="19164"/>
                      <a:pt x="11549" y="19552"/>
                      <a:pt x="12576" y="19552"/>
                    </a:cubicBezTo>
                    <a:cubicBezTo>
                      <a:pt x="13609" y="19627"/>
                      <a:pt x="14860" y="19649"/>
                      <a:pt x="16216" y="19649"/>
                    </a:cubicBezTo>
                    <a:cubicBezTo>
                      <a:pt x="18120" y="19649"/>
                      <a:pt x="20229" y="19606"/>
                      <a:pt x="22227" y="19606"/>
                    </a:cubicBezTo>
                    <a:cubicBezTo>
                      <a:pt x="23557" y="19606"/>
                      <a:pt x="24837" y="19625"/>
                      <a:pt x="25975" y="19689"/>
                    </a:cubicBezTo>
                    <a:cubicBezTo>
                      <a:pt x="25084" y="17543"/>
                      <a:pt x="24514" y="14576"/>
                      <a:pt x="24103" y="12202"/>
                    </a:cubicBezTo>
                    <a:cubicBezTo>
                      <a:pt x="23943" y="10947"/>
                      <a:pt x="23464" y="7295"/>
                      <a:pt x="22596" y="6336"/>
                    </a:cubicBezTo>
                    <a:cubicBezTo>
                      <a:pt x="22205" y="5940"/>
                      <a:pt x="21880" y="5777"/>
                      <a:pt x="21600" y="5777"/>
                    </a:cubicBezTo>
                    <a:cubicBezTo>
                      <a:pt x="20542" y="5777"/>
                      <a:pt x="20140" y="8103"/>
                      <a:pt x="19310" y="8915"/>
                    </a:cubicBezTo>
                    <a:cubicBezTo>
                      <a:pt x="18283" y="6176"/>
                      <a:pt x="17780" y="4601"/>
                      <a:pt x="16434" y="2707"/>
                    </a:cubicBezTo>
                    <a:cubicBezTo>
                      <a:pt x="15815" y="1739"/>
                      <a:pt x="15368" y="1351"/>
                      <a:pt x="15042" y="1351"/>
                    </a:cubicBezTo>
                    <a:cubicBezTo>
                      <a:pt x="13961" y="1351"/>
                      <a:pt x="14214" y="5620"/>
                      <a:pt x="13969" y="7181"/>
                    </a:cubicBezTo>
                    <a:cubicBezTo>
                      <a:pt x="12188" y="4487"/>
                      <a:pt x="10339" y="493"/>
                      <a:pt x="7783" y="59"/>
                    </a:cubicBezTo>
                    <a:cubicBezTo>
                      <a:pt x="7600" y="19"/>
                      <a:pt x="7439" y="1"/>
                      <a:pt x="7300" y="1"/>
                    </a:cubicBezTo>
                    <a:close/>
                  </a:path>
                </a:pathLst>
              </a:custGeom>
              <a:solidFill>
                <a:srgbClr val="CFD69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2" name="Google Shape;1368;p31"/>
              <p:cNvSpPr/>
              <p:nvPr/>
            </p:nvSpPr>
            <p:spPr>
              <a:xfrm>
                <a:off x="6022599" y="4229579"/>
                <a:ext cx="804917" cy="542731"/>
              </a:xfrm>
              <a:custGeom>
                <a:avLst/>
                <a:gdLst/>
                <a:ahLst/>
                <a:cxnLst/>
                <a:rect l="l" t="t" r="r" b="b"/>
                <a:pathLst>
                  <a:path w="23455" h="15815" extrusionOk="0">
                    <a:moveTo>
                      <a:pt x="494" y="0"/>
                    </a:moveTo>
                    <a:cubicBezTo>
                      <a:pt x="193" y="0"/>
                      <a:pt x="0" y="452"/>
                      <a:pt x="328" y="645"/>
                    </a:cubicBezTo>
                    <a:cubicBezTo>
                      <a:pt x="8179" y="5141"/>
                      <a:pt x="15141" y="10962"/>
                      <a:pt x="22788" y="15755"/>
                    </a:cubicBezTo>
                    <a:cubicBezTo>
                      <a:pt x="22851" y="15796"/>
                      <a:pt x="22914" y="15814"/>
                      <a:pt x="22972" y="15814"/>
                    </a:cubicBezTo>
                    <a:cubicBezTo>
                      <a:pt x="23268" y="15814"/>
                      <a:pt x="23454" y="15352"/>
                      <a:pt x="23130" y="15162"/>
                    </a:cubicBezTo>
                    <a:cubicBezTo>
                      <a:pt x="15484" y="10368"/>
                      <a:pt x="8522" y="4525"/>
                      <a:pt x="670" y="51"/>
                    </a:cubicBezTo>
                    <a:cubicBezTo>
                      <a:pt x="609" y="16"/>
                      <a:pt x="550" y="0"/>
                      <a:pt x="494" y="0"/>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3" name="Google Shape;1369;p31"/>
              <p:cNvSpPr/>
              <p:nvPr/>
            </p:nvSpPr>
            <p:spPr>
              <a:xfrm>
                <a:off x="6385548" y="4469464"/>
                <a:ext cx="17262" cy="14894"/>
              </a:xfrm>
              <a:custGeom>
                <a:avLst/>
                <a:gdLst/>
                <a:ahLst/>
                <a:cxnLst/>
                <a:rect l="l" t="t" r="r" b="b"/>
                <a:pathLst>
                  <a:path w="503" h="434" extrusionOk="0">
                    <a:moveTo>
                      <a:pt x="502" y="0"/>
                    </a:moveTo>
                    <a:cubicBezTo>
                      <a:pt x="342" y="0"/>
                      <a:pt x="160" y="23"/>
                      <a:pt x="0" y="23"/>
                    </a:cubicBezTo>
                    <a:cubicBezTo>
                      <a:pt x="46" y="160"/>
                      <a:pt x="114" y="297"/>
                      <a:pt x="183" y="434"/>
                    </a:cubicBezTo>
                    <a:cubicBezTo>
                      <a:pt x="274" y="297"/>
                      <a:pt x="388" y="160"/>
                      <a:pt x="502" y="0"/>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4" name="Google Shape;1370;p31"/>
              <p:cNvSpPr/>
              <p:nvPr/>
            </p:nvSpPr>
            <p:spPr>
              <a:xfrm>
                <a:off x="6117248" y="4185240"/>
                <a:ext cx="300415" cy="339537"/>
              </a:xfrm>
              <a:custGeom>
                <a:avLst/>
                <a:gdLst/>
                <a:ahLst/>
                <a:cxnLst/>
                <a:rect l="l" t="t" r="r" b="b"/>
                <a:pathLst>
                  <a:path w="8754" h="9894" extrusionOk="0">
                    <a:moveTo>
                      <a:pt x="3300" y="1"/>
                    </a:moveTo>
                    <a:cubicBezTo>
                      <a:pt x="3062" y="1"/>
                      <a:pt x="2819" y="250"/>
                      <a:pt x="2979" y="522"/>
                    </a:cubicBezTo>
                    <a:cubicBezTo>
                      <a:pt x="4554" y="3055"/>
                      <a:pt x="6586" y="5543"/>
                      <a:pt x="7818" y="8305"/>
                    </a:cubicBezTo>
                    <a:cubicBezTo>
                      <a:pt x="7978" y="8305"/>
                      <a:pt x="8160" y="8282"/>
                      <a:pt x="8320" y="8282"/>
                    </a:cubicBezTo>
                    <a:cubicBezTo>
                      <a:pt x="8206" y="8442"/>
                      <a:pt x="8092" y="8579"/>
                      <a:pt x="8001" y="8716"/>
                    </a:cubicBezTo>
                    <a:cubicBezTo>
                      <a:pt x="7932" y="8579"/>
                      <a:pt x="7864" y="8442"/>
                      <a:pt x="7818" y="8305"/>
                    </a:cubicBezTo>
                    <a:cubicBezTo>
                      <a:pt x="5307" y="8374"/>
                      <a:pt x="2819" y="8556"/>
                      <a:pt x="400" y="9218"/>
                    </a:cubicBezTo>
                    <a:cubicBezTo>
                      <a:pt x="0" y="9323"/>
                      <a:pt x="124" y="9893"/>
                      <a:pt x="485" y="9893"/>
                    </a:cubicBezTo>
                    <a:cubicBezTo>
                      <a:pt x="516" y="9893"/>
                      <a:pt x="548" y="9889"/>
                      <a:pt x="582" y="9880"/>
                    </a:cubicBezTo>
                    <a:cubicBezTo>
                      <a:pt x="3116" y="9195"/>
                      <a:pt x="5718" y="9035"/>
                      <a:pt x="8320" y="8990"/>
                    </a:cubicBezTo>
                    <a:cubicBezTo>
                      <a:pt x="8526" y="8967"/>
                      <a:pt x="8754" y="8762"/>
                      <a:pt x="8663" y="8533"/>
                    </a:cubicBezTo>
                    <a:cubicBezTo>
                      <a:pt x="7453" y="5543"/>
                      <a:pt x="5284" y="2895"/>
                      <a:pt x="3573" y="156"/>
                    </a:cubicBezTo>
                    <a:cubicBezTo>
                      <a:pt x="3504" y="47"/>
                      <a:pt x="3403" y="1"/>
                      <a:pt x="3300" y="1"/>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5" name="Google Shape;1371;p31"/>
              <p:cNvSpPr/>
              <p:nvPr/>
            </p:nvSpPr>
            <p:spPr>
              <a:xfrm>
                <a:off x="6316775" y="4277659"/>
                <a:ext cx="225466" cy="320594"/>
              </a:xfrm>
              <a:custGeom>
                <a:avLst/>
                <a:gdLst/>
                <a:ahLst/>
                <a:cxnLst/>
                <a:rect l="l" t="t" r="r" b="b"/>
                <a:pathLst>
                  <a:path w="6570" h="9342" extrusionOk="0">
                    <a:moveTo>
                      <a:pt x="4338" y="0"/>
                    </a:moveTo>
                    <a:cubicBezTo>
                      <a:pt x="4133" y="0"/>
                      <a:pt x="3921" y="170"/>
                      <a:pt x="3990" y="431"/>
                    </a:cubicBezTo>
                    <a:cubicBezTo>
                      <a:pt x="4469" y="2462"/>
                      <a:pt x="5177" y="4471"/>
                      <a:pt x="5633" y="6525"/>
                    </a:cubicBezTo>
                    <a:cubicBezTo>
                      <a:pt x="5747" y="7027"/>
                      <a:pt x="5816" y="7552"/>
                      <a:pt x="5862" y="8077"/>
                    </a:cubicBezTo>
                    <a:cubicBezTo>
                      <a:pt x="5862" y="8260"/>
                      <a:pt x="3807" y="8305"/>
                      <a:pt x="3602" y="8328"/>
                    </a:cubicBezTo>
                    <a:cubicBezTo>
                      <a:pt x="2529" y="8374"/>
                      <a:pt x="1479" y="8442"/>
                      <a:pt x="406" y="8671"/>
                    </a:cubicBezTo>
                    <a:cubicBezTo>
                      <a:pt x="1" y="8756"/>
                      <a:pt x="134" y="9341"/>
                      <a:pt x="509" y="9341"/>
                    </a:cubicBezTo>
                    <a:cubicBezTo>
                      <a:pt x="534" y="9341"/>
                      <a:pt x="561" y="9338"/>
                      <a:pt x="589" y="9333"/>
                    </a:cubicBezTo>
                    <a:cubicBezTo>
                      <a:pt x="2483" y="8945"/>
                      <a:pt x="4401" y="9059"/>
                      <a:pt x="6295" y="8785"/>
                    </a:cubicBezTo>
                    <a:cubicBezTo>
                      <a:pt x="6455" y="8762"/>
                      <a:pt x="6569" y="8579"/>
                      <a:pt x="6546" y="8442"/>
                    </a:cubicBezTo>
                    <a:cubicBezTo>
                      <a:pt x="6478" y="5635"/>
                      <a:pt x="5314" y="2941"/>
                      <a:pt x="4652" y="248"/>
                    </a:cubicBezTo>
                    <a:cubicBezTo>
                      <a:pt x="4606" y="75"/>
                      <a:pt x="4474" y="0"/>
                      <a:pt x="4338" y="0"/>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6" name="Google Shape;1372;p31"/>
              <p:cNvSpPr/>
              <p:nvPr/>
            </p:nvSpPr>
            <p:spPr>
              <a:xfrm>
                <a:off x="6664384" y="4677021"/>
                <a:ext cx="14139" cy="14928"/>
              </a:xfrm>
              <a:custGeom>
                <a:avLst/>
                <a:gdLst/>
                <a:ahLst/>
                <a:cxnLst/>
                <a:rect l="l" t="t" r="r" b="b"/>
                <a:pathLst>
                  <a:path w="412" h="435" extrusionOk="0">
                    <a:moveTo>
                      <a:pt x="1" y="1"/>
                    </a:moveTo>
                    <a:cubicBezTo>
                      <a:pt x="24" y="161"/>
                      <a:pt x="47" y="298"/>
                      <a:pt x="69" y="435"/>
                    </a:cubicBezTo>
                    <a:cubicBezTo>
                      <a:pt x="184" y="275"/>
                      <a:pt x="298" y="138"/>
                      <a:pt x="412" y="1"/>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7" name="Google Shape;1373;p31"/>
              <p:cNvSpPr/>
              <p:nvPr/>
            </p:nvSpPr>
            <p:spPr>
              <a:xfrm>
                <a:off x="6432530" y="4400622"/>
                <a:ext cx="258514" cy="304636"/>
              </a:xfrm>
              <a:custGeom>
                <a:avLst/>
                <a:gdLst/>
                <a:ahLst/>
                <a:cxnLst/>
                <a:rect l="l" t="t" r="r" b="b"/>
                <a:pathLst>
                  <a:path w="7533" h="8877" extrusionOk="0">
                    <a:moveTo>
                      <a:pt x="6120" y="1"/>
                    </a:moveTo>
                    <a:cubicBezTo>
                      <a:pt x="5920" y="1"/>
                      <a:pt x="5689" y="171"/>
                      <a:pt x="5730" y="431"/>
                    </a:cubicBezTo>
                    <a:cubicBezTo>
                      <a:pt x="6072" y="2988"/>
                      <a:pt x="6323" y="5544"/>
                      <a:pt x="6757" y="8055"/>
                    </a:cubicBezTo>
                    <a:lnTo>
                      <a:pt x="7168" y="8055"/>
                    </a:lnTo>
                    <a:cubicBezTo>
                      <a:pt x="7054" y="8192"/>
                      <a:pt x="6940" y="8329"/>
                      <a:pt x="6825" y="8489"/>
                    </a:cubicBezTo>
                    <a:cubicBezTo>
                      <a:pt x="6803" y="8352"/>
                      <a:pt x="6780" y="8215"/>
                      <a:pt x="6757" y="8055"/>
                    </a:cubicBezTo>
                    <a:cubicBezTo>
                      <a:pt x="4657" y="8169"/>
                      <a:pt x="2557" y="8192"/>
                      <a:pt x="457" y="8192"/>
                    </a:cubicBezTo>
                    <a:cubicBezTo>
                      <a:pt x="1" y="8192"/>
                      <a:pt x="1" y="8877"/>
                      <a:pt x="457" y="8877"/>
                    </a:cubicBezTo>
                    <a:cubicBezTo>
                      <a:pt x="2694" y="8877"/>
                      <a:pt x="4931" y="8854"/>
                      <a:pt x="7168" y="8740"/>
                    </a:cubicBezTo>
                    <a:cubicBezTo>
                      <a:pt x="7396" y="8740"/>
                      <a:pt x="7533" y="8534"/>
                      <a:pt x="7487" y="8306"/>
                    </a:cubicBezTo>
                    <a:cubicBezTo>
                      <a:pt x="7008" y="5635"/>
                      <a:pt x="6757" y="2942"/>
                      <a:pt x="6392" y="249"/>
                    </a:cubicBezTo>
                    <a:cubicBezTo>
                      <a:pt x="6373" y="76"/>
                      <a:pt x="6254" y="1"/>
                      <a:pt x="6120" y="1"/>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4" name="Google Shape;1374;p31"/>
            <p:cNvGrpSpPr/>
            <p:nvPr/>
          </p:nvGrpSpPr>
          <p:grpSpPr>
            <a:xfrm>
              <a:off x="6963799" y="2029823"/>
              <a:ext cx="1645253" cy="2439344"/>
              <a:chOff x="1587225" y="582700"/>
              <a:chExt cx="1401050" cy="2077275"/>
            </a:xfrm>
          </p:grpSpPr>
          <p:sp>
            <p:nvSpPr>
              <p:cNvPr id="21" name="Google Shape;1375;p31"/>
              <p:cNvSpPr/>
              <p:nvPr/>
            </p:nvSpPr>
            <p:spPr>
              <a:xfrm>
                <a:off x="1990750" y="1117750"/>
                <a:ext cx="997525" cy="1283750"/>
              </a:xfrm>
              <a:custGeom>
                <a:avLst/>
                <a:gdLst/>
                <a:ahLst/>
                <a:cxnLst/>
                <a:rect l="l" t="t" r="r" b="b"/>
                <a:pathLst>
                  <a:path w="39901" h="51350" extrusionOk="0">
                    <a:moveTo>
                      <a:pt x="4792" y="0"/>
                    </a:moveTo>
                    <a:cubicBezTo>
                      <a:pt x="4676" y="0"/>
                      <a:pt x="4603" y="9"/>
                      <a:pt x="4587" y="28"/>
                    </a:cubicBezTo>
                    <a:cubicBezTo>
                      <a:pt x="2156" y="3211"/>
                      <a:pt x="552" y="7021"/>
                      <a:pt x="0" y="11006"/>
                    </a:cubicBezTo>
                    <a:lnTo>
                      <a:pt x="1053" y="10154"/>
                    </a:lnTo>
                    <a:lnTo>
                      <a:pt x="1053" y="10154"/>
                    </a:lnTo>
                    <a:cubicBezTo>
                      <a:pt x="777" y="11532"/>
                      <a:pt x="577" y="12936"/>
                      <a:pt x="451" y="14339"/>
                    </a:cubicBezTo>
                    <a:cubicBezTo>
                      <a:pt x="727" y="13662"/>
                      <a:pt x="1128" y="13011"/>
                      <a:pt x="1629" y="12459"/>
                    </a:cubicBezTo>
                    <a:lnTo>
                      <a:pt x="1629" y="12459"/>
                    </a:lnTo>
                    <a:cubicBezTo>
                      <a:pt x="1153" y="14890"/>
                      <a:pt x="1078" y="17372"/>
                      <a:pt x="1379" y="19828"/>
                    </a:cubicBezTo>
                    <a:cubicBezTo>
                      <a:pt x="1629" y="19352"/>
                      <a:pt x="1880" y="18875"/>
                      <a:pt x="2105" y="18399"/>
                    </a:cubicBezTo>
                    <a:cubicBezTo>
                      <a:pt x="2206" y="20129"/>
                      <a:pt x="2607" y="21858"/>
                      <a:pt x="3283" y="23462"/>
                    </a:cubicBezTo>
                    <a:lnTo>
                      <a:pt x="3659" y="22161"/>
                    </a:lnTo>
                    <a:lnTo>
                      <a:pt x="3659" y="22161"/>
                    </a:lnTo>
                    <a:cubicBezTo>
                      <a:pt x="3588" y="22416"/>
                      <a:pt x="4386" y="23688"/>
                      <a:pt x="4486" y="24013"/>
                    </a:cubicBezTo>
                    <a:cubicBezTo>
                      <a:pt x="4762" y="24765"/>
                      <a:pt x="4963" y="25567"/>
                      <a:pt x="5088" y="26369"/>
                    </a:cubicBezTo>
                    <a:cubicBezTo>
                      <a:pt x="5314" y="27873"/>
                      <a:pt x="5088" y="29302"/>
                      <a:pt x="5263" y="30780"/>
                    </a:cubicBezTo>
                    <a:cubicBezTo>
                      <a:pt x="5689" y="34339"/>
                      <a:pt x="4336" y="37773"/>
                      <a:pt x="4060" y="41282"/>
                    </a:cubicBezTo>
                    <a:cubicBezTo>
                      <a:pt x="3985" y="42359"/>
                      <a:pt x="4010" y="43487"/>
                      <a:pt x="4411" y="44490"/>
                    </a:cubicBezTo>
                    <a:cubicBezTo>
                      <a:pt x="5063" y="46194"/>
                      <a:pt x="6792" y="46745"/>
                      <a:pt x="8196" y="47673"/>
                    </a:cubicBezTo>
                    <a:cubicBezTo>
                      <a:pt x="9850" y="48750"/>
                      <a:pt x="11679" y="49577"/>
                      <a:pt x="13559" y="50204"/>
                    </a:cubicBezTo>
                    <a:cubicBezTo>
                      <a:pt x="15930" y="50963"/>
                      <a:pt x="18436" y="51349"/>
                      <a:pt x="20939" y="51349"/>
                    </a:cubicBezTo>
                    <a:cubicBezTo>
                      <a:pt x="22484" y="51349"/>
                      <a:pt x="24028" y="51202"/>
                      <a:pt x="25539" y="50906"/>
                    </a:cubicBezTo>
                    <a:cubicBezTo>
                      <a:pt x="29574" y="50129"/>
                      <a:pt x="32682" y="48274"/>
                      <a:pt x="35188" y="45016"/>
                    </a:cubicBezTo>
                    <a:cubicBezTo>
                      <a:pt x="36341" y="43512"/>
                      <a:pt x="37269" y="41833"/>
                      <a:pt x="37895" y="40054"/>
                    </a:cubicBezTo>
                    <a:cubicBezTo>
                      <a:pt x="38168" y="39284"/>
                      <a:pt x="39547" y="35518"/>
                      <a:pt x="38941" y="34786"/>
                    </a:cubicBezTo>
                    <a:lnTo>
                      <a:pt x="38941" y="34786"/>
                    </a:lnTo>
                    <a:cubicBezTo>
                      <a:pt x="39136" y="35003"/>
                      <a:pt x="39330" y="35198"/>
                      <a:pt x="39524" y="35392"/>
                    </a:cubicBezTo>
                    <a:cubicBezTo>
                      <a:pt x="39599" y="33537"/>
                      <a:pt x="39474" y="31657"/>
                      <a:pt x="39123" y="29803"/>
                    </a:cubicBezTo>
                    <a:lnTo>
                      <a:pt x="39123" y="29803"/>
                    </a:lnTo>
                    <a:cubicBezTo>
                      <a:pt x="39374" y="30028"/>
                      <a:pt x="39624" y="30254"/>
                      <a:pt x="39900" y="30480"/>
                    </a:cubicBezTo>
                    <a:cubicBezTo>
                      <a:pt x="39725" y="29126"/>
                      <a:pt x="39098" y="27998"/>
                      <a:pt x="38396" y="26870"/>
                    </a:cubicBezTo>
                    <a:lnTo>
                      <a:pt x="38396" y="26870"/>
                    </a:lnTo>
                    <a:cubicBezTo>
                      <a:pt x="38873" y="27146"/>
                      <a:pt x="39249" y="27572"/>
                      <a:pt x="39499" y="28048"/>
                    </a:cubicBezTo>
                    <a:cubicBezTo>
                      <a:pt x="39875" y="22259"/>
                      <a:pt x="35589" y="16545"/>
                      <a:pt x="31078" y="13462"/>
                    </a:cubicBezTo>
                    <a:cubicBezTo>
                      <a:pt x="29449" y="12359"/>
                      <a:pt x="27795" y="11281"/>
                      <a:pt x="26266" y="10053"/>
                    </a:cubicBezTo>
                    <a:lnTo>
                      <a:pt x="26191" y="10003"/>
                    </a:lnTo>
                    <a:cubicBezTo>
                      <a:pt x="23710" y="7998"/>
                      <a:pt x="21805" y="5241"/>
                      <a:pt x="20802" y="2209"/>
                    </a:cubicBezTo>
                    <a:cubicBezTo>
                      <a:pt x="20151" y="2058"/>
                      <a:pt x="19499" y="2108"/>
                      <a:pt x="18898" y="1858"/>
                    </a:cubicBezTo>
                    <a:cubicBezTo>
                      <a:pt x="18346" y="1632"/>
                      <a:pt x="17845" y="1331"/>
                      <a:pt x="17268" y="1131"/>
                    </a:cubicBezTo>
                    <a:cubicBezTo>
                      <a:pt x="15915" y="730"/>
                      <a:pt x="14486" y="555"/>
                      <a:pt x="13083" y="479"/>
                    </a:cubicBezTo>
                    <a:cubicBezTo>
                      <a:pt x="11604" y="404"/>
                      <a:pt x="10126" y="429"/>
                      <a:pt x="8647" y="404"/>
                    </a:cubicBezTo>
                    <a:cubicBezTo>
                      <a:pt x="8254" y="382"/>
                      <a:pt x="5567" y="0"/>
                      <a:pt x="4792"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2" name="Google Shape;1376;p31"/>
              <p:cNvSpPr/>
              <p:nvPr/>
            </p:nvSpPr>
            <p:spPr>
              <a:xfrm>
                <a:off x="2090375" y="1800150"/>
                <a:ext cx="171700" cy="515700"/>
              </a:xfrm>
              <a:custGeom>
                <a:avLst/>
                <a:gdLst/>
                <a:ahLst/>
                <a:cxnLst/>
                <a:rect l="l" t="t" r="r" b="b"/>
                <a:pathLst>
                  <a:path w="6868" h="20628" extrusionOk="0">
                    <a:moveTo>
                      <a:pt x="1203" y="1"/>
                    </a:moveTo>
                    <a:lnTo>
                      <a:pt x="1203" y="1"/>
                    </a:lnTo>
                    <a:cubicBezTo>
                      <a:pt x="1253" y="1153"/>
                      <a:pt x="1153" y="2306"/>
                      <a:pt x="1278" y="3484"/>
                    </a:cubicBezTo>
                    <a:cubicBezTo>
                      <a:pt x="1704" y="7043"/>
                      <a:pt x="351" y="10477"/>
                      <a:pt x="75" y="13986"/>
                    </a:cubicBezTo>
                    <a:cubicBezTo>
                      <a:pt x="0" y="15063"/>
                      <a:pt x="25" y="16191"/>
                      <a:pt x="426" y="17194"/>
                    </a:cubicBezTo>
                    <a:cubicBezTo>
                      <a:pt x="1078" y="18898"/>
                      <a:pt x="2807" y="19449"/>
                      <a:pt x="4211" y="20377"/>
                    </a:cubicBezTo>
                    <a:cubicBezTo>
                      <a:pt x="4361" y="20452"/>
                      <a:pt x="4486" y="20527"/>
                      <a:pt x="4637" y="20627"/>
                    </a:cubicBezTo>
                    <a:cubicBezTo>
                      <a:pt x="4687" y="20527"/>
                      <a:pt x="4737" y="20427"/>
                      <a:pt x="4812" y="20326"/>
                    </a:cubicBezTo>
                    <a:cubicBezTo>
                      <a:pt x="5188" y="19700"/>
                      <a:pt x="5539" y="19048"/>
                      <a:pt x="5765" y="18422"/>
                    </a:cubicBezTo>
                    <a:cubicBezTo>
                      <a:pt x="6542" y="16141"/>
                      <a:pt x="6867" y="13685"/>
                      <a:pt x="6667" y="11304"/>
                    </a:cubicBezTo>
                    <a:cubicBezTo>
                      <a:pt x="6316" y="7018"/>
                      <a:pt x="4311" y="2933"/>
                      <a:pt x="1203" y="1"/>
                    </a:cubicBezTo>
                    <a:close/>
                  </a:path>
                </a:pathLst>
              </a:custGeom>
              <a:solidFill>
                <a:srgbClr val="C64D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3" name="Google Shape;1377;p31"/>
              <p:cNvSpPr/>
              <p:nvPr/>
            </p:nvSpPr>
            <p:spPr>
              <a:xfrm>
                <a:off x="2317800" y="2053900"/>
                <a:ext cx="641650" cy="347475"/>
              </a:xfrm>
              <a:custGeom>
                <a:avLst/>
                <a:gdLst/>
                <a:ahLst/>
                <a:cxnLst/>
                <a:rect l="l" t="t" r="r" b="b"/>
                <a:pathLst>
                  <a:path w="25666" h="13899" extrusionOk="0">
                    <a:moveTo>
                      <a:pt x="25665" y="1"/>
                    </a:moveTo>
                    <a:cubicBezTo>
                      <a:pt x="25039" y="377"/>
                      <a:pt x="23760" y="878"/>
                      <a:pt x="23535" y="1003"/>
                    </a:cubicBezTo>
                    <a:cubicBezTo>
                      <a:pt x="22683" y="1379"/>
                      <a:pt x="21831" y="1755"/>
                      <a:pt x="20953" y="2056"/>
                    </a:cubicBezTo>
                    <a:cubicBezTo>
                      <a:pt x="19199" y="2708"/>
                      <a:pt x="17395" y="3184"/>
                      <a:pt x="15565" y="3510"/>
                    </a:cubicBezTo>
                    <a:cubicBezTo>
                      <a:pt x="13820" y="3812"/>
                      <a:pt x="12052" y="3964"/>
                      <a:pt x="10284" y="3964"/>
                    </a:cubicBezTo>
                    <a:cubicBezTo>
                      <a:pt x="10148" y="3964"/>
                      <a:pt x="10012" y="3963"/>
                      <a:pt x="9876" y="3961"/>
                    </a:cubicBezTo>
                    <a:cubicBezTo>
                      <a:pt x="9344" y="3961"/>
                      <a:pt x="8797" y="3975"/>
                      <a:pt x="8248" y="3975"/>
                    </a:cubicBezTo>
                    <a:cubicBezTo>
                      <a:pt x="7013" y="3975"/>
                      <a:pt x="5765" y="3903"/>
                      <a:pt x="4638" y="3435"/>
                    </a:cubicBezTo>
                    <a:cubicBezTo>
                      <a:pt x="3785" y="3084"/>
                      <a:pt x="2983" y="2457"/>
                      <a:pt x="2607" y="1630"/>
                    </a:cubicBezTo>
                    <a:cubicBezTo>
                      <a:pt x="1455" y="3359"/>
                      <a:pt x="427" y="5540"/>
                      <a:pt x="151" y="7595"/>
                    </a:cubicBezTo>
                    <a:cubicBezTo>
                      <a:pt x="101" y="8096"/>
                      <a:pt x="1" y="11129"/>
                      <a:pt x="277" y="12683"/>
                    </a:cubicBezTo>
                    <a:cubicBezTo>
                      <a:pt x="327" y="12708"/>
                      <a:pt x="402" y="12733"/>
                      <a:pt x="477" y="12758"/>
                    </a:cubicBezTo>
                    <a:cubicBezTo>
                      <a:pt x="653" y="12808"/>
                      <a:pt x="828" y="12833"/>
                      <a:pt x="978" y="12883"/>
                    </a:cubicBezTo>
                    <a:cubicBezTo>
                      <a:pt x="1831" y="13109"/>
                      <a:pt x="2733" y="13259"/>
                      <a:pt x="3560" y="13510"/>
                    </a:cubicBezTo>
                    <a:cubicBezTo>
                      <a:pt x="4993" y="13767"/>
                      <a:pt x="6455" y="13899"/>
                      <a:pt x="7916" y="13899"/>
                    </a:cubicBezTo>
                    <a:cubicBezTo>
                      <a:pt x="9444" y="13899"/>
                      <a:pt x="10970" y="13754"/>
                      <a:pt x="12457" y="13460"/>
                    </a:cubicBezTo>
                    <a:cubicBezTo>
                      <a:pt x="16467" y="12683"/>
                      <a:pt x="19600" y="10828"/>
                      <a:pt x="22106" y="7570"/>
                    </a:cubicBezTo>
                    <a:cubicBezTo>
                      <a:pt x="23259" y="6066"/>
                      <a:pt x="24187" y="4387"/>
                      <a:pt x="24813" y="2608"/>
                    </a:cubicBezTo>
                    <a:cubicBezTo>
                      <a:pt x="24964" y="2232"/>
                      <a:pt x="25365" y="1104"/>
                      <a:pt x="25665" y="1"/>
                    </a:cubicBezTo>
                    <a:close/>
                  </a:path>
                </a:pathLst>
              </a:custGeom>
              <a:solidFill>
                <a:srgbClr val="C64D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4" name="Google Shape;1378;p31"/>
              <p:cNvSpPr/>
              <p:nvPr/>
            </p:nvSpPr>
            <p:spPr>
              <a:xfrm>
                <a:off x="2388625" y="1726850"/>
                <a:ext cx="437350" cy="357150"/>
              </a:xfrm>
              <a:custGeom>
                <a:avLst/>
                <a:gdLst/>
                <a:ahLst/>
                <a:cxnLst/>
                <a:rect l="l" t="t" r="r" b="b"/>
                <a:pathLst>
                  <a:path w="17494" h="14286" extrusionOk="0">
                    <a:moveTo>
                      <a:pt x="9223" y="0"/>
                    </a:moveTo>
                    <a:cubicBezTo>
                      <a:pt x="8120" y="2206"/>
                      <a:pt x="6717" y="4286"/>
                      <a:pt x="5113" y="6166"/>
                    </a:cubicBezTo>
                    <a:cubicBezTo>
                      <a:pt x="3559" y="7945"/>
                      <a:pt x="1805" y="10101"/>
                      <a:pt x="752" y="12256"/>
                    </a:cubicBezTo>
                    <a:cubicBezTo>
                      <a:pt x="426" y="12908"/>
                      <a:pt x="226" y="13609"/>
                      <a:pt x="0" y="14286"/>
                    </a:cubicBezTo>
                    <a:cubicBezTo>
                      <a:pt x="526" y="13509"/>
                      <a:pt x="1203" y="12782"/>
                      <a:pt x="1955" y="12156"/>
                    </a:cubicBezTo>
                    <a:cubicBezTo>
                      <a:pt x="2807" y="11454"/>
                      <a:pt x="3759" y="10852"/>
                      <a:pt x="4687" y="10326"/>
                    </a:cubicBezTo>
                    <a:cubicBezTo>
                      <a:pt x="6015" y="9574"/>
                      <a:pt x="7469" y="9123"/>
                      <a:pt x="8973" y="8872"/>
                    </a:cubicBezTo>
                    <a:cubicBezTo>
                      <a:pt x="9674" y="8763"/>
                      <a:pt x="10389" y="8706"/>
                      <a:pt x="11106" y="8706"/>
                    </a:cubicBezTo>
                    <a:cubicBezTo>
                      <a:pt x="13334" y="8706"/>
                      <a:pt x="15579" y="9251"/>
                      <a:pt x="17494" y="10426"/>
                    </a:cubicBezTo>
                    <a:cubicBezTo>
                      <a:pt x="16466" y="8321"/>
                      <a:pt x="14386" y="7268"/>
                      <a:pt x="12531" y="5890"/>
                    </a:cubicBezTo>
                    <a:cubicBezTo>
                      <a:pt x="10652" y="4461"/>
                      <a:pt x="9599" y="2331"/>
                      <a:pt x="9223" y="0"/>
                    </a:cubicBezTo>
                    <a:close/>
                  </a:path>
                </a:pathLst>
              </a:custGeom>
              <a:solidFill>
                <a:srgbClr val="C64D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5" name="Google Shape;1379;p31"/>
              <p:cNvSpPr/>
              <p:nvPr/>
            </p:nvSpPr>
            <p:spPr>
              <a:xfrm>
                <a:off x="1990750" y="1117750"/>
                <a:ext cx="559550" cy="933675"/>
              </a:xfrm>
              <a:custGeom>
                <a:avLst/>
                <a:gdLst/>
                <a:ahLst/>
                <a:cxnLst/>
                <a:rect l="l" t="t" r="r" b="b"/>
                <a:pathLst>
                  <a:path w="22382" h="37347" extrusionOk="0">
                    <a:moveTo>
                      <a:pt x="13131" y="31854"/>
                    </a:moveTo>
                    <a:lnTo>
                      <a:pt x="13131" y="31854"/>
                    </a:lnTo>
                    <a:cubicBezTo>
                      <a:pt x="13131" y="31855"/>
                      <a:pt x="13132" y="31857"/>
                      <a:pt x="13133" y="31858"/>
                    </a:cubicBezTo>
                    <a:cubicBezTo>
                      <a:pt x="13132" y="31857"/>
                      <a:pt x="13131" y="31855"/>
                      <a:pt x="13131" y="31854"/>
                    </a:cubicBezTo>
                    <a:close/>
                    <a:moveTo>
                      <a:pt x="4792" y="0"/>
                    </a:moveTo>
                    <a:cubicBezTo>
                      <a:pt x="4676" y="0"/>
                      <a:pt x="4603" y="9"/>
                      <a:pt x="4587" y="28"/>
                    </a:cubicBezTo>
                    <a:cubicBezTo>
                      <a:pt x="2156" y="3211"/>
                      <a:pt x="552" y="7021"/>
                      <a:pt x="0" y="11006"/>
                    </a:cubicBezTo>
                    <a:cubicBezTo>
                      <a:pt x="351" y="10705"/>
                      <a:pt x="702" y="10429"/>
                      <a:pt x="1053" y="10154"/>
                    </a:cubicBezTo>
                    <a:lnTo>
                      <a:pt x="1053" y="10154"/>
                    </a:lnTo>
                    <a:cubicBezTo>
                      <a:pt x="777" y="11532"/>
                      <a:pt x="577" y="12936"/>
                      <a:pt x="451" y="14339"/>
                    </a:cubicBezTo>
                    <a:cubicBezTo>
                      <a:pt x="727" y="13662"/>
                      <a:pt x="1128" y="13011"/>
                      <a:pt x="1629" y="12459"/>
                    </a:cubicBezTo>
                    <a:lnTo>
                      <a:pt x="1629" y="12459"/>
                    </a:lnTo>
                    <a:cubicBezTo>
                      <a:pt x="1153" y="14890"/>
                      <a:pt x="1078" y="17372"/>
                      <a:pt x="1379" y="19828"/>
                    </a:cubicBezTo>
                    <a:cubicBezTo>
                      <a:pt x="1629" y="19352"/>
                      <a:pt x="1880" y="18875"/>
                      <a:pt x="2105" y="18399"/>
                    </a:cubicBezTo>
                    <a:cubicBezTo>
                      <a:pt x="2206" y="20028"/>
                      <a:pt x="2557" y="21657"/>
                      <a:pt x="3158" y="23186"/>
                    </a:cubicBezTo>
                    <a:cubicBezTo>
                      <a:pt x="3208" y="23236"/>
                      <a:pt x="3258" y="23312"/>
                      <a:pt x="3308" y="23362"/>
                    </a:cubicBezTo>
                    <a:cubicBezTo>
                      <a:pt x="3409" y="22961"/>
                      <a:pt x="3534" y="22560"/>
                      <a:pt x="3659" y="22159"/>
                    </a:cubicBezTo>
                    <a:lnTo>
                      <a:pt x="3659" y="22159"/>
                    </a:lnTo>
                    <a:cubicBezTo>
                      <a:pt x="3584" y="22409"/>
                      <a:pt x="4386" y="23688"/>
                      <a:pt x="4486" y="24013"/>
                    </a:cubicBezTo>
                    <a:cubicBezTo>
                      <a:pt x="4712" y="24615"/>
                      <a:pt x="4862" y="25266"/>
                      <a:pt x="4988" y="25893"/>
                    </a:cubicBezTo>
                    <a:cubicBezTo>
                      <a:pt x="5514" y="26845"/>
                      <a:pt x="5965" y="27823"/>
                      <a:pt x="6567" y="28725"/>
                    </a:cubicBezTo>
                    <a:cubicBezTo>
                      <a:pt x="7344" y="29878"/>
                      <a:pt x="8371" y="30881"/>
                      <a:pt x="9198" y="32008"/>
                    </a:cubicBezTo>
                    <a:cubicBezTo>
                      <a:pt x="10326" y="33587"/>
                      <a:pt x="11078" y="35442"/>
                      <a:pt x="11329" y="37347"/>
                    </a:cubicBezTo>
                    <a:cubicBezTo>
                      <a:pt x="11404" y="35993"/>
                      <a:pt x="11479" y="34615"/>
                      <a:pt x="11529" y="33261"/>
                    </a:cubicBezTo>
                    <a:lnTo>
                      <a:pt x="12030" y="33963"/>
                    </a:lnTo>
                    <a:cubicBezTo>
                      <a:pt x="12206" y="32911"/>
                      <a:pt x="12381" y="31858"/>
                      <a:pt x="12557" y="30780"/>
                    </a:cubicBezTo>
                    <a:cubicBezTo>
                      <a:pt x="12731" y="31130"/>
                      <a:pt x="12931" y="31504"/>
                      <a:pt x="13131" y="31854"/>
                    </a:cubicBezTo>
                    <a:lnTo>
                      <a:pt x="13131" y="31854"/>
                    </a:lnTo>
                    <a:cubicBezTo>
                      <a:pt x="12860" y="31373"/>
                      <a:pt x="13234" y="29952"/>
                      <a:pt x="13309" y="29427"/>
                    </a:cubicBezTo>
                    <a:cubicBezTo>
                      <a:pt x="13409" y="28575"/>
                      <a:pt x="13634" y="27748"/>
                      <a:pt x="13810" y="26896"/>
                    </a:cubicBezTo>
                    <a:cubicBezTo>
                      <a:pt x="14111" y="25317"/>
                      <a:pt x="14336" y="23662"/>
                      <a:pt x="14537" y="22058"/>
                    </a:cubicBezTo>
                    <a:cubicBezTo>
                      <a:pt x="14988" y="22735"/>
                      <a:pt x="15414" y="23412"/>
                      <a:pt x="15765" y="24139"/>
                    </a:cubicBezTo>
                    <a:cubicBezTo>
                      <a:pt x="15815" y="21056"/>
                      <a:pt x="15990" y="17948"/>
                      <a:pt x="16316" y="14890"/>
                    </a:cubicBezTo>
                    <a:cubicBezTo>
                      <a:pt x="16592" y="15517"/>
                      <a:pt x="16867" y="16169"/>
                      <a:pt x="17118" y="16795"/>
                    </a:cubicBezTo>
                    <a:cubicBezTo>
                      <a:pt x="17745" y="14439"/>
                      <a:pt x="17970" y="12008"/>
                      <a:pt x="18171" y="9577"/>
                    </a:cubicBezTo>
                    <a:cubicBezTo>
                      <a:pt x="18722" y="10429"/>
                      <a:pt x="19198" y="11332"/>
                      <a:pt x="19574" y="12259"/>
                    </a:cubicBezTo>
                    <a:cubicBezTo>
                      <a:pt x="20251" y="10129"/>
                      <a:pt x="21128" y="8048"/>
                      <a:pt x="22156" y="6043"/>
                    </a:cubicBezTo>
                    <a:cubicBezTo>
                      <a:pt x="22231" y="5893"/>
                      <a:pt x="22306" y="5768"/>
                      <a:pt x="22381" y="5617"/>
                    </a:cubicBezTo>
                    <a:cubicBezTo>
                      <a:pt x="21730" y="4540"/>
                      <a:pt x="21203" y="3387"/>
                      <a:pt x="20802" y="2209"/>
                    </a:cubicBezTo>
                    <a:cubicBezTo>
                      <a:pt x="20151" y="2058"/>
                      <a:pt x="19499" y="2108"/>
                      <a:pt x="18898" y="1858"/>
                    </a:cubicBezTo>
                    <a:cubicBezTo>
                      <a:pt x="18346" y="1632"/>
                      <a:pt x="17845" y="1331"/>
                      <a:pt x="17268" y="1131"/>
                    </a:cubicBezTo>
                    <a:cubicBezTo>
                      <a:pt x="15915" y="730"/>
                      <a:pt x="14486" y="555"/>
                      <a:pt x="13083" y="479"/>
                    </a:cubicBezTo>
                    <a:cubicBezTo>
                      <a:pt x="11604" y="404"/>
                      <a:pt x="10126" y="429"/>
                      <a:pt x="8647" y="404"/>
                    </a:cubicBezTo>
                    <a:cubicBezTo>
                      <a:pt x="8254" y="382"/>
                      <a:pt x="5567" y="0"/>
                      <a:pt x="4792"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6" name="Google Shape;1380;p31"/>
              <p:cNvSpPr/>
              <p:nvPr/>
            </p:nvSpPr>
            <p:spPr>
              <a:xfrm>
                <a:off x="1587225" y="1691625"/>
                <a:ext cx="1329600" cy="968350"/>
              </a:xfrm>
              <a:custGeom>
                <a:avLst/>
                <a:gdLst/>
                <a:ahLst/>
                <a:cxnLst/>
                <a:rect l="l" t="t" r="r" b="b"/>
                <a:pathLst>
                  <a:path w="53184" h="38734" extrusionOk="0">
                    <a:moveTo>
                      <a:pt x="21931" y="17174"/>
                    </a:moveTo>
                    <a:cubicBezTo>
                      <a:pt x="21930" y="17178"/>
                      <a:pt x="21930" y="17182"/>
                      <a:pt x="21931" y="17186"/>
                    </a:cubicBezTo>
                    <a:lnTo>
                      <a:pt x="21931" y="17186"/>
                    </a:lnTo>
                    <a:cubicBezTo>
                      <a:pt x="21931" y="17182"/>
                      <a:pt x="21931" y="17178"/>
                      <a:pt x="21931" y="17174"/>
                    </a:cubicBezTo>
                    <a:close/>
                    <a:moveTo>
                      <a:pt x="2231" y="24317"/>
                    </a:moveTo>
                    <a:lnTo>
                      <a:pt x="2240" y="24323"/>
                    </a:lnTo>
                    <a:lnTo>
                      <a:pt x="2240" y="24323"/>
                    </a:lnTo>
                    <a:cubicBezTo>
                      <a:pt x="2237" y="24321"/>
                      <a:pt x="2234" y="24319"/>
                      <a:pt x="2231" y="24317"/>
                    </a:cubicBezTo>
                    <a:close/>
                    <a:moveTo>
                      <a:pt x="4204" y="0"/>
                    </a:moveTo>
                    <a:cubicBezTo>
                      <a:pt x="2863" y="0"/>
                      <a:pt x="1775" y="4135"/>
                      <a:pt x="1505" y="5068"/>
                    </a:cubicBezTo>
                    <a:cubicBezTo>
                      <a:pt x="1082" y="6535"/>
                      <a:pt x="265" y="9530"/>
                      <a:pt x="1009" y="10997"/>
                    </a:cubicBezTo>
                    <a:lnTo>
                      <a:pt x="1009" y="10997"/>
                    </a:lnTo>
                    <a:cubicBezTo>
                      <a:pt x="689" y="10383"/>
                      <a:pt x="345" y="9768"/>
                      <a:pt x="1" y="9154"/>
                    </a:cubicBezTo>
                    <a:lnTo>
                      <a:pt x="1" y="9154"/>
                    </a:lnTo>
                    <a:cubicBezTo>
                      <a:pt x="151" y="12863"/>
                      <a:pt x="903" y="16547"/>
                      <a:pt x="2256" y="20006"/>
                    </a:cubicBezTo>
                    <a:cubicBezTo>
                      <a:pt x="1730" y="19780"/>
                      <a:pt x="1229" y="19429"/>
                      <a:pt x="853" y="19003"/>
                    </a:cubicBezTo>
                    <a:lnTo>
                      <a:pt x="853" y="19003"/>
                    </a:lnTo>
                    <a:cubicBezTo>
                      <a:pt x="1354" y="21134"/>
                      <a:pt x="2457" y="23114"/>
                      <a:pt x="3334" y="25119"/>
                    </a:cubicBezTo>
                    <a:lnTo>
                      <a:pt x="2240" y="24323"/>
                    </a:lnTo>
                    <a:lnTo>
                      <a:pt x="2240" y="24323"/>
                    </a:lnTo>
                    <a:cubicBezTo>
                      <a:pt x="3039" y="24910"/>
                      <a:pt x="3763" y="27327"/>
                      <a:pt x="4412" y="28201"/>
                    </a:cubicBezTo>
                    <a:cubicBezTo>
                      <a:pt x="5339" y="29505"/>
                      <a:pt x="6392" y="30657"/>
                      <a:pt x="7595" y="31710"/>
                    </a:cubicBezTo>
                    <a:cubicBezTo>
                      <a:pt x="11780" y="35369"/>
                      <a:pt x="17018" y="37600"/>
                      <a:pt x="22482" y="38402"/>
                    </a:cubicBezTo>
                    <a:cubicBezTo>
                      <a:pt x="24012" y="38623"/>
                      <a:pt x="25558" y="38733"/>
                      <a:pt x="27104" y="38733"/>
                    </a:cubicBezTo>
                    <a:cubicBezTo>
                      <a:pt x="35383" y="38733"/>
                      <a:pt x="43633" y="35565"/>
                      <a:pt x="49124" y="29229"/>
                    </a:cubicBezTo>
                    <a:cubicBezTo>
                      <a:pt x="51580" y="26372"/>
                      <a:pt x="53059" y="22662"/>
                      <a:pt x="53184" y="18903"/>
                    </a:cubicBezTo>
                    <a:lnTo>
                      <a:pt x="53184" y="18903"/>
                    </a:lnTo>
                    <a:cubicBezTo>
                      <a:pt x="53159" y="19454"/>
                      <a:pt x="46668" y="20156"/>
                      <a:pt x="45966" y="20231"/>
                    </a:cubicBezTo>
                    <a:cubicBezTo>
                      <a:pt x="43785" y="20432"/>
                      <a:pt x="41655" y="20382"/>
                      <a:pt x="39525" y="20432"/>
                    </a:cubicBezTo>
                    <a:cubicBezTo>
                      <a:pt x="37785" y="20473"/>
                      <a:pt x="36023" y="20559"/>
                      <a:pt x="34267" y="20559"/>
                    </a:cubicBezTo>
                    <a:cubicBezTo>
                      <a:pt x="32810" y="20559"/>
                      <a:pt x="31358" y="20500"/>
                      <a:pt x="29926" y="20307"/>
                    </a:cubicBezTo>
                    <a:cubicBezTo>
                      <a:pt x="28422" y="20106"/>
                      <a:pt x="26943" y="19705"/>
                      <a:pt x="25540" y="19129"/>
                    </a:cubicBezTo>
                    <a:cubicBezTo>
                      <a:pt x="25067" y="18955"/>
                      <a:pt x="21955" y="17719"/>
                      <a:pt x="21931" y="17186"/>
                    </a:cubicBezTo>
                    <a:lnTo>
                      <a:pt x="21931" y="17186"/>
                    </a:lnTo>
                    <a:cubicBezTo>
                      <a:pt x="21930" y="17558"/>
                      <a:pt x="21906" y="17955"/>
                      <a:pt x="21906" y="18327"/>
                    </a:cubicBezTo>
                    <a:cubicBezTo>
                      <a:pt x="18848" y="16497"/>
                      <a:pt x="16191" y="13991"/>
                      <a:pt x="14186" y="11033"/>
                    </a:cubicBezTo>
                    <a:cubicBezTo>
                      <a:pt x="13911" y="11685"/>
                      <a:pt x="13760" y="12387"/>
                      <a:pt x="13710" y="13114"/>
                    </a:cubicBezTo>
                    <a:cubicBezTo>
                      <a:pt x="11931" y="11735"/>
                      <a:pt x="10502" y="9905"/>
                      <a:pt x="9625" y="7825"/>
                    </a:cubicBezTo>
                    <a:cubicBezTo>
                      <a:pt x="9175" y="8600"/>
                      <a:pt x="8875" y="9425"/>
                      <a:pt x="8699" y="10299"/>
                    </a:cubicBezTo>
                    <a:lnTo>
                      <a:pt x="8699" y="10299"/>
                    </a:lnTo>
                    <a:cubicBezTo>
                      <a:pt x="8749" y="9978"/>
                      <a:pt x="7242" y="8223"/>
                      <a:pt x="7043" y="7825"/>
                    </a:cubicBezTo>
                    <a:cubicBezTo>
                      <a:pt x="6567" y="6973"/>
                      <a:pt x="6166" y="6046"/>
                      <a:pt x="5840" y="5093"/>
                    </a:cubicBezTo>
                    <a:cubicBezTo>
                      <a:pt x="5540" y="4216"/>
                      <a:pt x="5314" y="156"/>
                      <a:pt x="4286" y="6"/>
                    </a:cubicBezTo>
                    <a:cubicBezTo>
                      <a:pt x="4259" y="2"/>
                      <a:pt x="4231" y="0"/>
                      <a:pt x="4204"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7" name="Google Shape;1381;p31"/>
              <p:cNvSpPr/>
              <p:nvPr/>
            </p:nvSpPr>
            <p:spPr>
              <a:xfrm>
                <a:off x="1587225" y="1691625"/>
                <a:ext cx="604050" cy="859800"/>
              </a:xfrm>
              <a:custGeom>
                <a:avLst/>
                <a:gdLst/>
                <a:ahLst/>
                <a:cxnLst/>
                <a:rect l="l" t="t" r="r" b="b"/>
                <a:pathLst>
                  <a:path w="24162" h="34392" extrusionOk="0">
                    <a:moveTo>
                      <a:pt x="2231" y="24317"/>
                    </a:moveTo>
                    <a:lnTo>
                      <a:pt x="2231" y="24317"/>
                    </a:lnTo>
                    <a:cubicBezTo>
                      <a:pt x="2236" y="24320"/>
                      <a:pt x="2241" y="24323"/>
                      <a:pt x="2245" y="24327"/>
                    </a:cubicBezTo>
                    <a:lnTo>
                      <a:pt x="2245" y="24327"/>
                    </a:lnTo>
                    <a:cubicBezTo>
                      <a:pt x="2241" y="24323"/>
                      <a:pt x="2236" y="24320"/>
                      <a:pt x="2231" y="24317"/>
                    </a:cubicBezTo>
                    <a:close/>
                    <a:moveTo>
                      <a:pt x="4204" y="0"/>
                    </a:moveTo>
                    <a:cubicBezTo>
                      <a:pt x="2863" y="0"/>
                      <a:pt x="1775" y="4135"/>
                      <a:pt x="1505" y="5068"/>
                    </a:cubicBezTo>
                    <a:cubicBezTo>
                      <a:pt x="1082" y="6535"/>
                      <a:pt x="265" y="9530"/>
                      <a:pt x="1009" y="10997"/>
                    </a:cubicBezTo>
                    <a:lnTo>
                      <a:pt x="1009" y="10997"/>
                    </a:lnTo>
                    <a:cubicBezTo>
                      <a:pt x="689" y="10383"/>
                      <a:pt x="345" y="9768"/>
                      <a:pt x="1" y="9154"/>
                    </a:cubicBezTo>
                    <a:lnTo>
                      <a:pt x="1" y="9154"/>
                    </a:lnTo>
                    <a:cubicBezTo>
                      <a:pt x="151" y="12863"/>
                      <a:pt x="903" y="16547"/>
                      <a:pt x="2256" y="20006"/>
                    </a:cubicBezTo>
                    <a:cubicBezTo>
                      <a:pt x="1730" y="19780"/>
                      <a:pt x="1229" y="19429"/>
                      <a:pt x="853" y="19003"/>
                    </a:cubicBezTo>
                    <a:lnTo>
                      <a:pt x="853" y="19003"/>
                    </a:lnTo>
                    <a:cubicBezTo>
                      <a:pt x="1354" y="21134"/>
                      <a:pt x="2457" y="23114"/>
                      <a:pt x="3334" y="25119"/>
                    </a:cubicBezTo>
                    <a:cubicBezTo>
                      <a:pt x="2988" y="24846"/>
                      <a:pt x="2617" y="24598"/>
                      <a:pt x="2245" y="24327"/>
                    </a:cubicBezTo>
                    <a:lnTo>
                      <a:pt x="2245" y="24327"/>
                    </a:lnTo>
                    <a:cubicBezTo>
                      <a:pt x="3042" y="24921"/>
                      <a:pt x="3764" y="27329"/>
                      <a:pt x="4412" y="28201"/>
                    </a:cubicBezTo>
                    <a:cubicBezTo>
                      <a:pt x="5339" y="29480"/>
                      <a:pt x="6417" y="30657"/>
                      <a:pt x="7595" y="31710"/>
                    </a:cubicBezTo>
                    <a:cubicBezTo>
                      <a:pt x="8322" y="32337"/>
                      <a:pt x="9073" y="32913"/>
                      <a:pt x="9850" y="33439"/>
                    </a:cubicBezTo>
                    <a:cubicBezTo>
                      <a:pt x="10627" y="33790"/>
                      <a:pt x="11429" y="34116"/>
                      <a:pt x="12256" y="34392"/>
                    </a:cubicBezTo>
                    <a:cubicBezTo>
                      <a:pt x="11956" y="33815"/>
                      <a:pt x="11655" y="33239"/>
                      <a:pt x="11329" y="32662"/>
                    </a:cubicBezTo>
                    <a:lnTo>
                      <a:pt x="11329" y="32662"/>
                    </a:lnTo>
                    <a:cubicBezTo>
                      <a:pt x="13760" y="33640"/>
                      <a:pt x="16367" y="34191"/>
                      <a:pt x="18973" y="34292"/>
                    </a:cubicBezTo>
                    <a:cubicBezTo>
                      <a:pt x="18647" y="33515"/>
                      <a:pt x="18121" y="32813"/>
                      <a:pt x="17495" y="32287"/>
                    </a:cubicBezTo>
                    <a:lnTo>
                      <a:pt x="17495" y="32287"/>
                    </a:lnTo>
                    <a:cubicBezTo>
                      <a:pt x="18748" y="32312"/>
                      <a:pt x="20001" y="32362"/>
                      <a:pt x="21254" y="32487"/>
                    </a:cubicBezTo>
                    <a:cubicBezTo>
                      <a:pt x="20201" y="31058"/>
                      <a:pt x="19149" y="29630"/>
                      <a:pt x="18071" y="28226"/>
                    </a:cubicBezTo>
                    <a:lnTo>
                      <a:pt x="18071" y="28226"/>
                    </a:lnTo>
                    <a:cubicBezTo>
                      <a:pt x="19424" y="28327"/>
                      <a:pt x="20728" y="28652"/>
                      <a:pt x="21981" y="29154"/>
                    </a:cubicBezTo>
                    <a:lnTo>
                      <a:pt x="19675" y="24793"/>
                    </a:lnTo>
                    <a:lnTo>
                      <a:pt x="19675" y="24793"/>
                    </a:lnTo>
                    <a:cubicBezTo>
                      <a:pt x="21179" y="25068"/>
                      <a:pt x="22658" y="25645"/>
                      <a:pt x="23936" y="26522"/>
                    </a:cubicBezTo>
                    <a:cubicBezTo>
                      <a:pt x="24161" y="25144"/>
                      <a:pt x="23284" y="23840"/>
                      <a:pt x="22432" y="22713"/>
                    </a:cubicBezTo>
                    <a:lnTo>
                      <a:pt x="19274" y="18502"/>
                    </a:lnTo>
                    <a:lnTo>
                      <a:pt x="19274" y="18502"/>
                    </a:lnTo>
                    <a:cubicBezTo>
                      <a:pt x="20001" y="18527"/>
                      <a:pt x="20753" y="18577"/>
                      <a:pt x="21480" y="18602"/>
                    </a:cubicBezTo>
                    <a:cubicBezTo>
                      <a:pt x="21404" y="18352"/>
                      <a:pt x="21304" y="18126"/>
                      <a:pt x="21204" y="17875"/>
                    </a:cubicBezTo>
                    <a:cubicBezTo>
                      <a:pt x="18422" y="16096"/>
                      <a:pt x="16041" y="13765"/>
                      <a:pt x="14186" y="11033"/>
                    </a:cubicBezTo>
                    <a:cubicBezTo>
                      <a:pt x="13911" y="11685"/>
                      <a:pt x="13760" y="12387"/>
                      <a:pt x="13710" y="13114"/>
                    </a:cubicBezTo>
                    <a:cubicBezTo>
                      <a:pt x="11931" y="11735"/>
                      <a:pt x="10502" y="9905"/>
                      <a:pt x="9625" y="7825"/>
                    </a:cubicBezTo>
                    <a:cubicBezTo>
                      <a:pt x="9200" y="8600"/>
                      <a:pt x="8875" y="9425"/>
                      <a:pt x="8699" y="10299"/>
                    </a:cubicBezTo>
                    <a:lnTo>
                      <a:pt x="8699" y="10299"/>
                    </a:lnTo>
                    <a:cubicBezTo>
                      <a:pt x="8749" y="9978"/>
                      <a:pt x="7242" y="8223"/>
                      <a:pt x="7043" y="7825"/>
                    </a:cubicBezTo>
                    <a:cubicBezTo>
                      <a:pt x="6567" y="6973"/>
                      <a:pt x="6166" y="6046"/>
                      <a:pt x="5840" y="5093"/>
                    </a:cubicBezTo>
                    <a:cubicBezTo>
                      <a:pt x="5540" y="4216"/>
                      <a:pt x="5314" y="156"/>
                      <a:pt x="4286" y="6"/>
                    </a:cubicBezTo>
                    <a:cubicBezTo>
                      <a:pt x="4259" y="2"/>
                      <a:pt x="4231" y="0"/>
                      <a:pt x="4204"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8" name="Google Shape;1382;p31"/>
              <p:cNvSpPr/>
              <p:nvPr/>
            </p:nvSpPr>
            <p:spPr>
              <a:xfrm>
                <a:off x="2002025" y="1117750"/>
                <a:ext cx="578975" cy="268175"/>
              </a:xfrm>
              <a:custGeom>
                <a:avLst/>
                <a:gdLst/>
                <a:ahLst/>
                <a:cxnLst/>
                <a:rect l="l" t="t" r="r" b="b"/>
                <a:pathLst>
                  <a:path w="23159" h="10727" extrusionOk="0">
                    <a:moveTo>
                      <a:pt x="4341" y="0"/>
                    </a:moveTo>
                    <a:cubicBezTo>
                      <a:pt x="4225" y="0"/>
                      <a:pt x="4152" y="9"/>
                      <a:pt x="4136" y="28"/>
                    </a:cubicBezTo>
                    <a:cubicBezTo>
                      <a:pt x="2181" y="2585"/>
                      <a:pt x="777" y="5567"/>
                      <a:pt x="0" y="8700"/>
                    </a:cubicBezTo>
                    <a:cubicBezTo>
                      <a:pt x="3103" y="10027"/>
                      <a:pt x="6483" y="10727"/>
                      <a:pt x="9862" y="10727"/>
                    </a:cubicBezTo>
                    <a:cubicBezTo>
                      <a:pt x="11015" y="10727"/>
                      <a:pt x="12168" y="10645"/>
                      <a:pt x="13309" y="10479"/>
                    </a:cubicBezTo>
                    <a:cubicBezTo>
                      <a:pt x="14762" y="10254"/>
                      <a:pt x="16216" y="9928"/>
                      <a:pt x="17645" y="9552"/>
                    </a:cubicBezTo>
                    <a:cubicBezTo>
                      <a:pt x="18948" y="9226"/>
                      <a:pt x="20251" y="8875"/>
                      <a:pt x="21479" y="8324"/>
                    </a:cubicBezTo>
                    <a:cubicBezTo>
                      <a:pt x="22056" y="8048"/>
                      <a:pt x="22607" y="7748"/>
                      <a:pt x="23158" y="7397"/>
                    </a:cubicBezTo>
                    <a:cubicBezTo>
                      <a:pt x="21930" y="5843"/>
                      <a:pt x="20978" y="4088"/>
                      <a:pt x="20351" y="2209"/>
                    </a:cubicBezTo>
                    <a:cubicBezTo>
                      <a:pt x="19700" y="2058"/>
                      <a:pt x="19048" y="2108"/>
                      <a:pt x="18447" y="1858"/>
                    </a:cubicBezTo>
                    <a:cubicBezTo>
                      <a:pt x="17895" y="1632"/>
                      <a:pt x="17394" y="1331"/>
                      <a:pt x="16817" y="1131"/>
                    </a:cubicBezTo>
                    <a:cubicBezTo>
                      <a:pt x="15464" y="730"/>
                      <a:pt x="14035" y="555"/>
                      <a:pt x="12632" y="479"/>
                    </a:cubicBezTo>
                    <a:cubicBezTo>
                      <a:pt x="11153" y="404"/>
                      <a:pt x="9675" y="429"/>
                      <a:pt x="8196" y="404"/>
                    </a:cubicBezTo>
                    <a:cubicBezTo>
                      <a:pt x="7803" y="382"/>
                      <a:pt x="5116" y="0"/>
                      <a:pt x="4341" y="0"/>
                    </a:cubicBezTo>
                    <a:close/>
                  </a:path>
                </a:pathLst>
              </a:custGeom>
              <a:solidFill>
                <a:srgbClr val="C64D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9" name="Google Shape;1383;p31"/>
              <p:cNvSpPr/>
              <p:nvPr/>
            </p:nvSpPr>
            <p:spPr>
              <a:xfrm>
                <a:off x="1901150" y="645350"/>
                <a:ext cx="219950" cy="260175"/>
              </a:xfrm>
              <a:custGeom>
                <a:avLst/>
                <a:gdLst/>
                <a:ahLst/>
                <a:cxnLst/>
                <a:rect l="l" t="t" r="r" b="b"/>
                <a:pathLst>
                  <a:path w="8798" h="10407" extrusionOk="0">
                    <a:moveTo>
                      <a:pt x="1447" y="1"/>
                    </a:moveTo>
                    <a:cubicBezTo>
                      <a:pt x="1063" y="1"/>
                      <a:pt x="702" y="107"/>
                      <a:pt x="476" y="403"/>
                    </a:cubicBezTo>
                    <a:cubicBezTo>
                      <a:pt x="301" y="628"/>
                      <a:pt x="251" y="904"/>
                      <a:pt x="201" y="1180"/>
                    </a:cubicBezTo>
                    <a:cubicBezTo>
                      <a:pt x="0" y="2583"/>
                      <a:pt x="100" y="4012"/>
                      <a:pt x="376" y="5390"/>
                    </a:cubicBezTo>
                    <a:cubicBezTo>
                      <a:pt x="501" y="6067"/>
                      <a:pt x="677" y="6744"/>
                      <a:pt x="877" y="7420"/>
                    </a:cubicBezTo>
                    <a:cubicBezTo>
                      <a:pt x="1028" y="7947"/>
                      <a:pt x="1203" y="8548"/>
                      <a:pt x="1278" y="9100"/>
                    </a:cubicBezTo>
                    <a:cubicBezTo>
                      <a:pt x="1329" y="9601"/>
                      <a:pt x="1253" y="10002"/>
                      <a:pt x="1805" y="10252"/>
                    </a:cubicBezTo>
                    <a:cubicBezTo>
                      <a:pt x="2050" y="10367"/>
                      <a:pt x="2316" y="10407"/>
                      <a:pt x="2590" y="10407"/>
                    </a:cubicBezTo>
                    <a:cubicBezTo>
                      <a:pt x="2736" y="10407"/>
                      <a:pt x="2884" y="10395"/>
                      <a:pt x="3033" y="10378"/>
                    </a:cubicBezTo>
                    <a:cubicBezTo>
                      <a:pt x="4461" y="10177"/>
                      <a:pt x="5815" y="9450"/>
                      <a:pt x="6817" y="8448"/>
                    </a:cubicBezTo>
                    <a:cubicBezTo>
                      <a:pt x="7068" y="8197"/>
                      <a:pt x="7319" y="7897"/>
                      <a:pt x="7569" y="7571"/>
                    </a:cubicBezTo>
                    <a:cubicBezTo>
                      <a:pt x="8221" y="6694"/>
                      <a:pt x="8797" y="5591"/>
                      <a:pt x="8747" y="4613"/>
                    </a:cubicBezTo>
                    <a:cubicBezTo>
                      <a:pt x="8672" y="3661"/>
                      <a:pt x="7795" y="3034"/>
                      <a:pt x="7018" y="2533"/>
                    </a:cubicBezTo>
                    <a:cubicBezTo>
                      <a:pt x="5539" y="1606"/>
                      <a:pt x="4010" y="653"/>
                      <a:pt x="2331" y="152"/>
                    </a:cubicBezTo>
                    <a:cubicBezTo>
                      <a:pt x="2057" y="65"/>
                      <a:pt x="1745" y="1"/>
                      <a:pt x="1447" y="1"/>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0" name="Google Shape;1384;p31"/>
              <p:cNvSpPr/>
              <p:nvPr/>
            </p:nvSpPr>
            <p:spPr>
              <a:xfrm>
                <a:off x="1953150" y="701775"/>
                <a:ext cx="97150" cy="93850"/>
              </a:xfrm>
              <a:custGeom>
                <a:avLst/>
                <a:gdLst/>
                <a:ahLst/>
                <a:cxnLst/>
                <a:rect l="l" t="t" r="r" b="b"/>
                <a:pathLst>
                  <a:path w="3886" h="3754" extrusionOk="0">
                    <a:moveTo>
                      <a:pt x="326" y="0"/>
                    </a:moveTo>
                    <a:cubicBezTo>
                      <a:pt x="251" y="0"/>
                      <a:pt x="126" y="0"/>
                      <a:pt x="76" y="51"/>
                    </a:cubicBezTo>
                    <a:cubicBezTo>
                      <a:pt x="0" y="126"/>
                      <a:pt x="0" y="226"/>
                      <a:pt x="0" y="301"/>
                    </a:cubicBezTo>
                    <a:cubicBezTo>
                      <a:pt x="0" y="1203"/>
                      <a:pt x="101" y="2056"/>
                      <a:pt x="251" y="2933"/>
                    </a:cubicBezTo>
                    <a:cubicBezTo>
                      <a:pt x="340" y="3547"/>
                      <a:pt x="624" y="3753"/>
                      <a:pt x="981" y="3753"/>
                    </a:cubicBezTo>
                    <a:cubicBezTo>
                      <a:pt x="1426" y="3753"/>
                      <a:pt x="1987" y="3434"/>
                      <a:pt x="2432" y="3183"/>
                    </a:cubicBezTo>
                    <a:cubicBezTo>
                      <a:pt x="2707" y="3033"/>
                      <a:pt x="2983" y="2858"/>
                      <a:pt x="3158" y="2632"/>
                    </a:cubicBezTo>
                    <a:cubicBezTo>
                      <a:pt x="3885" y="1680"/>
                      <a:pt x="2507" y="1028"/>
                      <a:pt x="1830" y="602"/>
                    </a:cubicBezTo>
                    <a:cubicBezTo>
                      <a:pt x="1379" y="326"/>
                      <a:pt x="878" y="51"/>
                      <a:pt x="326"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1" name="Google Shape;1385;p31"/>
              <p:cNvSpPr/>
              <p:nvPr/>
            </p:nvSpPr>
            <p:spPr>
              <a:xfrm>
                <a:off x="2302775" y="582700"/>
                <a:ext cx="213675" cy="262575"/>
              </a:xfrm>
              <a:custGeom>
                <a:avLst/>
                <a:gdLst/>
                <a:ahLst/>
                <a:cxnLst/>
                <a:rect l="l" t="t" r="r" b="b"/>
                <a:pathLst>
                  <a:path w="8547" h="10503" extrusionOk="0">
                    <a:moveTo>
                      <a:pt x="6903" y="1"/>
                    </a:moveTo>
                    <a:cubicBezTo>
                      <a:pt x="6541" y="1"/>
                      <a:pt x="6151" y="123"/>
                      <a:pt x="5815" y="277"/>
                    </a:cubicBezTo>
                    <a:cubicBezTo>
                      <a:pt x="4211" y="1029"/>
                      <a:pt x="2833" y="2157"/>
                      <a:pt x="1504" y="3285"/>
                    </a:cubicBezTo>
                    <a:cubicBezTo>
                      <a:pt x="777" y="3886"/>
                      <a:pt x="0" y="4663"/>
                      <a:pt x="76" y="5591"/>
                    </a:cubicBezTo>
                    <a:cubicBezTo>
                      <a:pt x="176" y="6568"/>
                      <a:pt x="878" y="7596"/>
                      <a:pt x="1655" y="8373"/>
                    </a:cubicBezTo>
                    <a:cubicBezTo>
                      <a:pt x="1930" y="8648"/>
                      <a:pt x="2231" y="8899"/>
                      <a:pt x="2507" y="9124"/>
                    </a:cubicBezTo>
                    <a:cubicBezTo>
                      <a:pt x="3660" y="9977"/>
                      <a:pt x="5088" y="10503"/>
                      <a:pt x="6542" y="10503"/>
                    </a:cubicBezTo>
                    <a:cubicBezTo>
                      <a:pt x="6943" y="10503"/>
                      <a:pt x="7394" y="10453"/>
                      <a:pt x="7720" y="10227"/>
                    </a:cubicBezTo>
                    <a:cubicBezTo>
                      <a:pt x="8246" y="9876"/>
                      <a:pt x="8121" y="9500"/>
                      <a:pt x="8096" y="8999"/>
                    </a:cubicBezTo>
                    <a:cubicBezTo>
                      <a:pt x="8096" y="8448"/>
                      <a:pt x="8196" y="7821"/>
                      <a:pt x="8271" y="7270"/>
                    </a:cubicBezTo>
                    <a:cubicBezTo>
                      <a:pt x="8371" y="6593"/>
                      <a:pt x="8447" y="5891"/>
                      <a:pt x="8472" y="5215"/>
                    </a:cubicBezTo>
                    <a:cubicBezTo>
                      <a:pt x="8547" y="3786"/>
                      <a:pt x="8447" y="2383"/>
                      <a:pt x="8046" y="1004"/>
                    </a:cubicBezTo>
                    <a:cubicBezTo>
                      <a:pt x="7970" y="753"/>
                      <a:pt x="7870" y="478"/>
                      <a:pt x="7670" y="277"/>
                    </a:cubicBezTo>
                    <a:cubicBezTo>
                      <a:pt x="7459" y="78"/>
                      <a:pt x="7190" y="1"/>
                      <a:pt x="6903" y="1"/>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2" name="Google Shape;1386;p31"/>
              <p:cNvSpPr/>
              <p:nvPr/>
            </p:nvSpPr>
            <p:spPr>
              <a:xfrm>
                <a:off x="2371075" y="641625"/>
                <a:ext cx="95250" cy="96050"/>
              </a:xfrm>
              <a:custGeom>
                <a:avLst/>
                <a:gdLst/>
                <a:ahLst/>
                <a:cxnLst/>
                <a:rect l="l" t="t" r="r" b="b"/>
                <a:pathLst>
                  <a:path w="3810" h="3842" extrusionOk="0">
                    <a:moveTo>
                      <a:pt x="3431" y="0"/>
                    </a:moveTo>
                    <a:cubicBezTo>
                      <a:pt x="3384" y="0"/>
                      <a:pt x="3334" y="13"/>
                      <a:pt x="3284" y="26"/>
                    </a:cubicBezTo>
                    <a:cubicBezTo>
                      <a:pt x="2757" y="151"/>
                      <a:pt x="2306" y="477"/>
                      <a:pt x="1880" y="828"/>
                    </a:cubicBezTo>
                    <a:cubicBezTo>
                      <a:pt x="1279" y="1354"/>
                      <a:pt x="0" y="2181"/>
                      <a:pt x="852" y="3008"/>
                    </a:cubicBezTo>
                    <a:cubicBezTo>
                      <a:pt x="1078" y="3234"/>
                      <a:pt x="1354" y="3359"/>
                      <a:pt x="1654" y="3459"/>
                    </a:cubicBezTo>
                    <a:cubicBezTo>
                      <a:pt x="2074" y="3632"/>
                      <a:pt x="2592" y="3841"/>
                      <a:pt x="3011" y="3841"/>
                    </a:cubicBezTo>
                    <a:cubicBezTo>
                      <a:pt x="3443" y="3841"/>
                      <a:pt x="3772" y="3620"/>
                      <a:pt x="3785" y="2908"/>
                    </a:cubicBezTo>
                    <a:cubicBezTo>
                      <a:pt x="3810" y="2031"/>
                      <a:pt x="3785" y="1153"/>
                      <a:pt x="3659" y="276"/>
                    </a:cubicBezTo>
                    <a:cubicBezTo>
                      <a:pt x="3634" y="201"/>
                      <a:pt x="3634" y="101"/>
                      <a:pt x="3559" y="51"/>
                    </a:cubicBezTo>
                    <a:cubicBezTo>
                      <a:pt x="3522" y="13"/>
                      <a:pt x="3478" y="0"/>
                      <a:pt x="3431"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3" name="Google Shape;1387;p31"/>
              <p:cNvSpPr/>
              <p:nvPr/>
            </p:nvSpPr>
            <p:spPr>
              <a:xfrm>
                <a:off x="1786475" y="706150"/>
                <a:ext cx="937375" cy="636000"/>
              </a:xfrm>
              <a:custGeom>
                <a:avLst/>
                <a:gdLst/>
                <a:ahLst/>
                <a:cxnLst/>
                <a:rect l="l" t="t" r="r" b="b"/>
                <a:pathLst>
                  <a:path w="37495" h="25440" extrusionOk="0">
                    <a:moveTo>
                      <a:pt x="19469" y="0"/>
                    </a:moveTo>
                    <a:cubicBezTo>
                      <a:pt x="19214" y="0"/>
                      <a:pt x="18957" y="9"/>
                      <a:pt x="18698" y="26"/>
                    </a:cubicBezTo>
                    <a:cubicBezTo>
                      <a:pt x="18454" y="11"/>
                      <a:pt x="18212" y="3"/>
                      <a:pt x="17972" y="3"/>
                    </a:cubicBezTo>
                    <a:cubicBezTo>
                      <a:pt x="11853" y="3"/>
                      <a:pt x="6781" y="4834"/>
                      <a:pt x="4562" y="10477"/>
                    </a:cubicBezTo>
                    <a:cubicBezTo>
                      <a:pt x="4136" y="11580"/>
                      <a:pt x="3735" y="12708"/>
                      <a:pt x="3008" y="13660"/>
                    </a:cubicBezTo>
                    <a:cubicBezTo>
                      <a:pt x="2350" y="14530"/>
                      <a:pt x="1317" y="15223"/>
                      <a:pt x="219" y="15223"/>
                    </a:cubicBezTo>
                    <a:cubicBezTo>
                      <a:pt x="147" y="15223"/>
                      <a:pt x="74" y="15220"/>
                      <a:pt x="1" y="15214"/>
                    </a:cubicBezTo>
                    <a:lnTo>
                      <a:pt x="1" y="15214"/>
                    </a:lnTo>
                    <a:cubicBezTo>
                      <a:pt x="2031" y="20126"/>
                      <a:pt x="6843" y="23009"/>
                      <a:pt x="11755" y="24487"/>
                    </a:cubicBezTo>
                    <a:cubicBezTo>
                      <a:pt x="13774" y="25095"/>
                      <a:pt x="15792" y="25440"/>
                      <a:pt x="17827" y="25440"/>
                    </a:cubicBezTo>
                    <a:cubicBezTo>
                      <a:pt x="18142" y="25440"/>
                      <a:pt x="18457" y="25431"/>
                      <a:pt x="18773" y="25415"/>
                    </a:cubicBezTo>
                    <a:cubicBezTo>
                      <a:pt x="19071" y="25431"/>
                      <a:pt x="19369" y="25438"/>
                      <a:pt x="19668" y="25438"/>
                    </a:cubicBezTo>
                    <a:cubicBezTo>
                      <a:pt x="21705" y="25438"/>
                      <a:pt x="23754" y="25074"/>
                      <a:pt x="25765" y="24462"/>
                    </a:cubicBezTo>
                    <a:cubicBezTo>
                      <a:pt x="30678" y="22958"/>
                      <a:pt x="35490" y="20051"/>
                      <a:pt x="37495" y="15139"/>
                    </a:cubicBezTo>
                    <a:lnTo>
                      <a:pt x="37495" y="15139"/>
                    </a:lnTo>
                    <a:cubicBezTo>
                      <a:pt x="37422" y="15145"/>
                      <a:pt x="37349" y="15148"/>
                      <a:pt x="37276" y="15148"/>
                    </a:cubicBezTo>
                    <a:cubicBezTo>
                      <a:pt x="36178" y="15148"/>
                      <a:pt x="35144" y="14455"/>
                      <a:pt x="34462" y="13585"/>
                    </a:cubicBezTo>
                    <a:cubicBezTo>
                      <a:pt x="33735" y="12658"/>
                      <a:pt x="33334" y="11505"/>
                      <a:pt x="32883" y="10402"/>
                    </a:cubicBezTo>
                    <a:cubicBezTo>
                      <a:pt x="30646" y="4797"/>
                      <a:pt x="25569" y="0"/>
                      <a:pt x="19469"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4" name="Google Shape;1388;p31"/>
              <p:cNvSpPr/>
              <p:nvPr/>
            </p:nvSpPr>
            <p:spPr>
              <a:xfrm>
                <a:off x="2013925" y="1096575"/>
                <a:ext cx="523200" cy="245575"/>
              </a:xfrm>
              <a:custGeom>
                <a:avLst/>
                <a:gdLst/>
                <a:ahLst/>
                <a:cxnLst/>
                <a:rect l="l" t="t" r="r" b="b"/>
                <a:pathLst>
                  <a:path w="20928" h="9823" extrusionOk="0">
                    <a:moveTo>
                      <a:pt x="10321" y="1"/>
                    </a:moveTo>
                    <a:cubicBezTo>
                      <a:pt x="9271" y="1"/>
                      <a:pt x="8371" y="587"/>
                      <a:pt x="7695" y="1376"/>
                    </a:cubicBezTo>
                    <a:cubicBezTo>
                      <a:pt x="5640" y="3808"/>
                      <a:pt x="2883" y="6489"/>
                      <a:pt x="1" y="7918"/>
                    </a:cubicBezTo>
                    <a:cubicBezTo>
                      <a:pt x="878" y="8269"/>
                      <a:pt x="1755" y="8595"/>
                      <a:pt x="2657" y="8870"/>
                    </a:cubicBezTo>
                    <a:cubicBezTo>
                      <a:pt x="4676" y="9478"/>
                      <a:pt x="6694" y="9823"/>
                      <a:pt x="8729" y="9823"/>
                    </a:cubicBezTo>
                    <a:cubicBezTo>
                      <a:pt x="9044" y="9823"/>
                      <a:pt x="9359" y="9814"/>
                      <a:pt x="9675" y="9798"/>
                    </a:cubicBezTo>
                    <a:cubicBezTo>
                      <a:pt x="9973" y="9814"/>
                      <a:pt x="10271" y="9821"/>
                      <a:pt x="10570" y="9821"/>
                    </a:cubicBezTo>
                    <a:cubicBezTo>
                      <a:pt x="12607" y="9821"/>
                      <a:pt x="14656" y="9457"/>
                      <a:pt x="16667" y="8845"/>
                    </a:cubicBezTo>
                    <a:cubicBezTo>
                      <a:pt x="18121" y="8394"/>
                      <a:pt x="19549" y="7818"/>
                      <a:pt x="20928" y="7116"/>
                    </a:cubicBezTo>
                    <a:cubicBezTo>
                      <a:pt x="17319" y="6138"/>
                      <a:pt x="14161" y="3732"/>
                      <a:pt x="11805" y="800"/>
                    </a:cubicBezTo>
                    <a:cubicBezTo>
                      <a:pt x="11605" y="574"/>
                      <a:pt x="11429" y="324"/>
                      <a:pt x="11153" y="173"/>
                    </a:cubicBezTo>
                    <a:cubicBezTo>
                      <a:pt x="11003" y="98"/>
                      <a:pt x="10828" y="48"/>
                      <a:pt x="10677" y="23"/>
                    </a:cubicBezTo>
                    <a:cubicBezTo>
                      <a:pt x="10557" y="8"/>
                      <a:pt x="10438" y="1"/>
                      <a:pt x="10321"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5" name="Google Shape;1389;p31"/>
              <p:cNvSpPr/>
              <p:nvPr/>
            </p:nvSpPr>
            <p:spPr>
              <a:xfrm>
                <a:off x="2203775" y="1109550"/>
                <a:ext cx="114050" cy="112925"/>
              </a:xfrm>
              <a:custGeom>
                <a:avLst/>
                <a:gdLst/>
                <a:ahLst/>
                <a:cxnLst/>
                <a:rect l="l" t="t" r="r" b="b"/>
                <a:pathLst>
                  <a:path w="4562" h="4517" extrusionOk="0">
                    <a:moveTo>
                      <a:pt x="2245" y="0"/>
                    </a:moveTo>
                    <a:cubicBezTo>
                      <a:pt x="2232" y="0"/>
                      <a:pt x="2219" y="2"/>
                      <a:pt x="2206" y="5"/>
                    </a:cubicBezTo>
                    <a:cubicBezTo>
                      <a:pt x="2106" y="5"/>
                      <a:pt x="2031" y="106"/>
                      <a:pt x="2056" y="206"/>
                    </a:cubicBezTo>
                    <a:cubicBezTo>
                      <a:pt x="2181" y="1058"/>
                      <a:pt x="2231" y="1910"/>
                      <a:pt x="2181" y="2762"/>
                    </a:cubicBezTo>
                    <a:cubicBezTo>
                      <a:pt x="2156" y="3314"/>
                      <a:pt x="2106" y="3840"/>
                      <a:pt x="1630" y="4091"/>
                    </a:cubicBezTo>
                    <a:cubicBezTo>
                      <a:pt x="1529" y="4141"/>
                      <a:pt x="1417" y="4166"/>
                      <a:pt x="1304" y="4166"/>
                    </a:cubicBezTo>
                    <a:cubicBezTo>
                      <a:pt x="1191" y="4166"/>
                      <a:pt x="1078" y="4141"/>
                      <a:pt x="978" y="4091"/>
                    </a:cubicBezTo>
                    <a:cubicBezTo>
                      <a:pt x="602" y="3915"/>
                      <a:pt x="376" y="3514"/>
                      <a:pt x="427" y="3088"/>
                    </a:cubicBezTo>
                    <a:cubicBezTo>
                      <a:pt x="452" y="2988"/>
                      <a:pt x="376" y="2888"/>
                      <a:pt x="276" y="2888"/>
                    </a:cubicBezTo>
                    <a:cubicBezTo>
                      <a:pt x="176" y="2888"/>
                      <a:pt x="76" y="2938"/>
                      <a:pt x="76" y="3038"/>
                    </a:cubicBezTo>
                    <a:cubicBezTo>
                      <a:pt x="1" y="3639"/>
                      <a:pt x="301" y="4166"/>
                      <a:pt x="803" y="4416"/>
                    </a:cubicBezTo>
                    <a:cubicBezTo>
                      <a:pt x="978" y="4492"/>
                      <a:pt x="1128" y="4517"/>
                      <a:pt x="1304" y="4517"/>
                    </a:cubicBezTo>
                    <a:cubicBezTo>
                      <a:pt x="1479" y="4517"/>
                      <a:pt x="1630" y="4492"/>
                      <a:pt x="1805" y="4416"/>
                    </a:cubicBezTo>
                    <a:cubicBezTo>
                      <a:pt x="2106" y="4241"/>
                      <a:pt x="2281" y="3990"/>
                      <a:pt x="2382" y="3740"/>
                    </a:cubicBezTo>
                    <a:cubicBezTo>
                      <a:pt x="2407" y="3765"/>
                      <a:pt x="2432" y="3815"/>
                      <a:pt x="2457" y="3865"/>
                    </a:cubicBezTo>
                    <a:cubicBezTo>
                      <a:pt x="2657" y="4241"/>
                      <a:pt x="3058" y="4492"/>
                      <a:pt x="3434" y="4492"/>
                    </a:cubicBezTo>
                    <a:lnTo>
                      <a:pt x="3509" y="4492"/>
                    </a:lnTo>
                    <a:cubicBezTo>
                      <a:pt x="3810" y="4467"/>
                      <a:pt x="4086" y="4291"/>
                      <a:pt x="4261" y="4015"/>
                    </a:cubicBezTo>
                    <a:cubicBezTo>
                      <a:pt x="4412" y="3790"/>
                      <a:pt x="4512" y="3514"/>
                      <a:pt x="4537" y="3213"/>
                    </a:cubicBezTo>
                    <a:cubicBezTo>
                      <a:pt x="4562" y="3113"/>
                      <a:pt x="4487" y="3013"/>
                      <a:pt x="4387" y="3013"/>
                    </a:cubicBezTo>
                    <a:cubicBezTo>
                      <a:pt x="4373" y="3010"/>
                      <a:pt x="4360" y="3008"/>
                      <a:pt x="4347" y="3008"/>
                    </a:cubicBezTo>
                    <a:cubicBezTo>
                      <a:pt x="4262" y="3008"/>
                      <a:pt x="4186" y="3076"/>
                      <a:pt x="4186" y="3163"/>
                    </a:cubicBezTo>
                    <a:cubicBezTo>
                      <a:pt x="4161" y="3414"/>
                      <a:pt x="4086" y="3639"/>
                      <a:pt x="3960" y="3790"/>
                    </a:cubicBezTo>
                    <a:cubicBezTo>
                      <a:pt x="3835" y="3990"/>
                      <a:pt x="3660" y="4116"/>
                      <a:pt x="3484" y="4116"/>
                    </a:cubicBezTo>
                    <a:cubicBezTo>
                      <a:pt x="3468" y="4117"/>
                      <a:pt x="3452" y="4118"/>
                      <a:pt x="3436" y="4118"/>
                    </a:cubicBezTo>
                    <a:cubicBezTo>
                      <a:pt x="3196" y="4118"/>
                      <a:pt x="2923" y="3948"/>
                      <a:pt x="2783" y="3690"/>
                    </a:cubicBezTo>
                    <a:cubicBezTo>
                      <a:pt x="2607" y="3389"/>
                      <a:pt x="2582" y="3038"/>
                      <a:pt x="2557" y="2737"/>
                    </a:cubicBezTo>
                    <a:cubicBezTo>
                      <a:pt x="2557" y="2712"/>
                      <a:pt x="2557" y="2712"/>
                      <a:pt x="2557" y="2712"/>
                    </a:cubicBezTo>
                    <a:cubicBezTo>
                      <a:pt x="2607" y="1835"/>
                      <a:pt x="2557" y="983"/>
                      <a:pt x="2407" y="156"/>
                    </a:cubicBezTo>
                    <a:cubicBezTo>
                      <a:pt x="2407" y="69"/>
                      <a:pt x="2331" y="0"/>
                      <a:pt x="2245" y="0"/>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6" name="Google Shape;1390;p31"/>
              <p:cNvSpPr/>
              <p:nvPr/>
            </p:nvSpPr>
            <p:spPr>
              <a:xfrm>
                <a:off x="2216925" y="1095375"/>
                <a:ext cx="86500" cy="55225"/>
              </a:xfrm>
              <a:custGeom>
                <a:avLst/>
                <a:gdLst/>
                <a:ahLst/>
                <a:cxnLst/>
                <a:rect l="l" t="t" r="r" b="b"/>
                <a:pathLst>
                  <a:path w="3460" h="2209" extrusionOk="0">
                    <a:moveTo>
                      <a:pt x="1904" y="0"/>
                    </a:moveTo>
                    <a:cubicBezTo>
                      <a:pt x="1348" y="0"/>
                      <a:pt x="798" y="67"/>
                      <a:pt x="277" y="272"/>
                    </a:cubicBezTo>
                    <a:cubicBezTo>
                      <a:pt x="151" y="322"/>
                      <a:pt x="26" y="372"/>
                      <a:pt x="1" y="522"/>
                    </a:cubicBezTo>
                    <a:cubicBezTo>
                      <a:pt x="1" y="597"/>
                      <a:pt x="26" y="698"/>
                      <a:pt x="76" y="773"/>
                    </a:cubicBezTo>
                    <a:cubicBezTo>
                      <a:pt x="352" y="1324"/>
                      <a:pt x="728" y="1825"/>
                      <a:pt x="1254" y="2101"/>
                    </a:cubicBezTo>
                    <a:cubicBezTo>
                      <a:pt x="1397" y="2176"/>
                      <a:pt x="1547" y="2208"/>
                      <a:pt x="1698" y="2208"/>
                    </a:cubicBezTo>
                    <a:cubicBezTo>
                      <a:pt x="2207" y="2208"/>
                      <a:pt x="2730" y="1836"/>
                      <a:pt x="3059" y="1450"/>
                    </a:cubicBezTo>
                    <a:cubicBezTo>
                      <a:pt x="3284" y="1149"/>
                      <a:pt x="3460" y="723"/>
                      <a:pt x="3309" y="397"/>
                    </a:cubicBezTo>
                    <a:cubicBezTo>
                      <a:pt x="3134" y="96"/>
                      <a:pt x="2783" y="46"/>
                      <a:pt x="2482" y="21"/>
                    </a:cubicBezTo>
                    <a:cubicBezTo>
                      <a:pt x="2289" y="8"/>
                      <a:pt x="2096" y="0"/>
                      <a:pt x="1904" y="0"/>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7" name="Google Shape;1391;p31"/>
              <p:cNvSpPr/>
              <p:nvPr/>
            </p:nvSpPr>
            <p:spPr>
              <a:xfrm>
                <a:off x="2100425" y="1011200"/>
                <a:ext cx="57625" cy="67250"/>
              </a:xfrm>
              <a:custGeom>
                <a:avLst/>
                <a:gdLst/>
                <a:ahLst/>
                <a:cxnLst/>
                <a:rect l="l" t="t" r="r" b="b"/>
                <a:pathLst>
                  <a:path w="2305" h="2690" extrusionOk="0">
                    <a:moveTo>
                      <a:pt x="1159" y="1"/>
                    </a:moveTo>
                    <a:cubicBezTo>
                      <a:pt x="280" y="1"/>
                      <a:pt x="1" y="1027"/>
                      <a:pt x="49" y="1609"/>
                    </a:cubicBezTo>
                    <a:cubicBezTo>
                      <a:pt x="99" y="1934"/>
                      <a:pt x="225" y="2260"/>
                      <a:pt x="525" y="2461"/>
                    </a:cubicBezTo>
                    <a:cubicBezTo>
                      <a:pt x="720" y="2606"/>
                      <a:pt x="977" y="2689"/>
                      <a:pt x="1229" y="2689"/>
                    </a:cubicBezTo>
                    <a:cubicBezTo>
                      <a:pt x="1367" y="2689"/>
                      <a:pt x="1504" y="2664"/>
                      <a:pt x="1628" y="2611"/>
                    </a:cubicBezTo>
                    <a:cubicBezTo>
                      <a:pt x="1904" y="2461"/>
                      <a:pt x="2029" y="2185"/>
                      <a:pt x="2130" y="1934"/>
                    </a:cubicBezTo>
                    <a:cubicBezTo>
                      <a:pt x="2305" y="1358"/>
                      <a:pt x="2280" y="681"/>
                      <a:pt x="1804" y="255"/>
                    </a:cubicBezTo>
                    <a:cubicBezTo>
                      <a:pt x="1653" y="130"/>
                      <a:pt x="1478" y="30"/>
                      <a:pt x="1252" y="4"/>
                    </a:cubicBezTo>
                    <a:cubicBezTo>
                      <a:pt x="1221" y="2"/>
                      <a:pt x="1189" y="1"/>
                      <a:pt x="1159" y="1"/>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8" name="Google Shape;1392;p31"/>
              <p:cNvSpPr/>
              <p:nvPr/>
            </p:nvSpPr>
            <p:spPr>
              <a:xfrm>
                <a:off x="2373000" y="1010575"/>
                <a:ext cx="57625" cy="67075"/>
              </a:xfrm>
              <a:custGeom>
                <a:avLst/>
                <a:gdLst/>
                <a:ahLst/>
                <a:cxnLst/>
                <a:rect l="l" t="t" r="r" b="b"/>
                <a:pathLst>
                  <a:path w="2305" h="2683" extrusionOk="0">
                    <a:moveTo>
                      <a:pt x="1158" y="1"/>
                    </a:moveTo>
                    <a:cubicBezTo>
                      <a:pt x="280" y="1"/>
                      <a:pt x="0" y="1026"/>
                      <a:pt x="49" y="1583"/>
                    </a:cubicBezTo>
                    <a:cubicBezTo>
                      <a:pt x="99" y="1909"/>
                      <a:pt x="224" y="2235"/>
                      <a:pt x="525" y="2461"/>
                    </a:cubicBezTo>
                    <a:cubicBezTo>
                      <a:pt x="712" y="2601"/>
                      <a:pt x="957" y="2683"/>
                      <a:pt x="1199" y="2683"/>
                    </a:cubicBezTo>
                    <a:cubicBezTo>
                      <a:pt x="1347" y="2683"/>
                      <a:pt x="1495" y="2652"/>
                      <a:pt x="1628" y="2586"/>
                    </a:cubicBezTo>
                    <a:cubicBezTo>
                      <a:pt x="1903" y="2461"/>
                      <a:pt x="2029" y="2185"/>
                      <a:pt x="2129" y="1909"/>
                    </a:cubicBezTo>
                    <a:cubicBezTo>
                      <a:pt x="2304" y="1358"/>
                      <a:pt x="2279" y="681"/>
                      <a:pt x="1803" y="230"/>
                    </a:cubicBezTo>
                    <a:cubicBezTo>
                      <a:pt x="1653" y="105"/>
                      <a:pt x="1477" y="4"/>
                      <a:pt x="1252" y="4"/>
                    </a:cubicBezTo>
                    <a:cubicBezTo>
                      <a:pt x="1220" y="2"/>
                      <a:pt x="1189" y="1"/>
                      <a:pt x="1158" y="1"/>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9" name="Google Shape;1393;p31"/>
              <p:cNvSpPr/>
              <p:nvPr/>
            </p:nvSpPr>
            <p:spPr>
              <a:xfrm>
                <a:off x="1960050" y="1062650"/>
                <a:ext cx="150400" cy="147325"/>
              </a:xfrm>
              <a:custGeom>
                <a:avLst/>
                <a:gdLst/>
                <a:ahLst/>
                <a:cxnLst/>
                <a:rect l="l" t="t" r="r" b="b"/>
                <a:pathLst>
                  <a:path w="6016" h="5893" extrusionOk="0">
                    <a:moveTo>
                      <a:pt x="3015" y="0"/>
                    </a:moveTo>
                    <a:cubicBezTo>
                      <a:pt x="1427" y="0"/>
                      <a:pt x="99" y="1261"/>
                      <a:pt x="50" y="2859"/>
                    </a:cubicBezTo>
                    <a:cubicBezTo>
                      <a:pt x="0" y="4488"/>
                      <a:pt x="1278" y="5841"/>
                      <a:pt x="2907" y="5891"/>
                    </a:cubicBezTo>
                    <a:cubicBezTo>
                      <a:pt x="2938" y="5892"/>
                      <a:pt x="2969" y="5893"/>
                      <a:pt x="3000" y="5893"/>
                    </a:cubicBezTo>
                    <a:cubicBezTo>
                      <a:pt x="4588" y="5893"/>
                      <a:pt x="5916" y="4632"/>
                      <a:pt x="5965" y="3034"/>
                    </a:cubicBezTo>
                    <a:cubicBezTo>
                      <a:pt x="6015" y="1405"/>
                      <a:pt x="4737" y="52"/>
                      <a:pt x="3108" y="2"/>
                    </a:cubicBezTo>
                    <a:cubicBezTo>
                      <a:pt x="3077" y="1"/>
                      <a:pt x="3046" y="0"/>
                      <a:pt x="3015" y="0"/>
                    </a:cubicBezTo>
                    <a:close/>
                  </a:path>
                </a:pathLst>
              </a:custGeom>
              <a:solidFill>
                <a:srgbClr val="DC490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0" name="Google Shape;1394;p31"/>
              <p:cNvSpPr/>
              <p:nvPr/>
            </p:nvSpPr>
            <p:spPr>
              <a:xfrm>
                <a:off x="2430600" y="1044475"/>
                <a:ext cx="149775" cy="147975"/>
              </a:xfrm>
              <a:custGeom>
                <a:avLst/>
                <a:gdLst/>
                <a:ahLst/>
                <a:cxnLst/>
                <a:rect l="l" t="t" r="r" b="b"/>
                <a:pathLst>
                  <a:path w="5991" h="5919" extrusionOk="0">
                    <a:moveTo>
                      <a:pt x="2990" y="0"/>
                    </a:moveTo>
                    <a:cubicBezTo>
                      <a:pt x="1403" y="0"/>
                      <a:pt x="100" y="1261"/>
                      <a:pt x="50" y="2859"/>
                    </a:cubicBezTo>
                    <a:cubicBezTo>
                      <a:pt x="0" y="4488"/>
                      <a:pt x="1278" y="5867"/>
                      <a:pt x="2908" y="5917"/>
                    </a:cubicBezTo>
                    <a:cubicBezTo>
                      <a:pt x="2939" y="5918"/>
                      <a:pt x="2969" y="5918"/>
                      <a:pt x="3000" y="5918"/>
                    </a:cubicBezTo>
                    <a:cubicBezTo>
                      <a:pt x="4588" y="5918"/>
                      <a:pt x="5891" y="4658"/>
                      <a:pt x="5940" y="3059"/>
                    </a:cubicBezTo>
                    <a:cubicBezTo>
                      <a:pt x="5990" y="1430"/>
                      <a:pt x="4712" y="52"/>
                      <a:pt x="3083" y="2"/>
                    </a:cubicBezTo>
                    <a:cubicBezTo>
                      <a:pt x="3052" y="1"/>
                      <a:pt x="3021" y="0"/>
                      <a:pt x="2990" y="0"/>
                    </a:cubicBezTo>
                    <a:close/>
                  </a:path>
                </a:pathLst>
              </a:custGeom>
              <a:solidFill>
                <a:srgbClr val="DC490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5" name="Google Shape;1395;p31"/>
            <p:cNvGrpSpPr/>
            <p:nvPr/>
          </p:nvGrpSpPr>
          <p:grpSpPr>
            <a:xfrm rot="6325981">
              <a:off x="8094812" y="3832033"/>
              <a:ext cx="864111" cy="672943"/>
              <a:chOff x="1530147" y="3725108"/>
              <a:chExt cx="864149" cy="672973"/>
            </a:xfrm>
          </p:grpSpPr>
          <p:sp>
            <p:nvSpPr>
              <p:cNvPr id="16" name="Google Shape;1396;p31"/>
              <p:cNvSpPr/>
              <p:nvPr/>
            </p:nvSpPr>
            <p:spPr>
              <a:xfrm flipH="1">
                <a:off x="1530147" y="3725108"/>
                <a:ext cx="849461" cy="672726"/>
              </a:xfrm>
              <a:custGeom>
                <a:avLst/>
                <a:gdLst/>
                <a:ahLst/>
                <a:cxnLst/>
                <a:rect l="l" t="t" r="r" b="b"/>
                <a:pathLst>
                  <a:path w="24753" h="19603" extrusionOk="0">
                    <a:moveTo>
                      <a:pt x="9154" y="0"/>
                    </a:moveTo>
                    <a:cubicBezTo>
                      <a:pt x="7784" y="0"/>
                      <a:pt x="6757" y="2694"/>
                      <a:pt x="6301" y="3629"/>
                    </a:cubicBezTo>
                    <a:cubicBezTo>
                      <a:pt x="4064" y="8446"/>
                      <a:pt x="2306" y="13444"/>
                      <a:pt x="1" y="18260"/>
                    </a:cubicBezTo>
                    <a:lnTo>
                      <a:pt x="92" y="19561"/>
                    </a:lnTo>
                    <a:cubicBezTo>
                      <a:pt x="1507" y="19561"/>
                      <a:pt x="3217" y="19602"/>
                      <a:pt x="4828" y="19602"/>
                    </a:cubicBezTo>
                    <a:cubicBezTo>
                      <a:pt x="5634" y="19602"/>
                      <a:pt x="6415" y="19592"/>
                      <a:pt x="7122" y="19561"/>
                    </a:cubicBezTo>
                    <a:cubicBezTo>
                      <a:pt x="12030" y="19379"/>
                      <a:pt x="16663" y="19196"/>
                      <a:pt x="21206" y="17530"/>
                    </a:cubicBezTo>
                    <a:cubicBezTo>
                      <a:pt x="24752" y="16251"/>
                      <a:pt x="24634" y="13625"/>
                      <a:pt x="20939" y="13625"/>
                    </a:cubicBezTo>
                    <a:cubicBezTo>
                      <a:pt x="20877" y="13625"/>
                      <a:pt x="20814" y="13625"/>
                      <a:pt x="20749" y="13627"/>
                    </a:cubicBezTo>
                    <a:cubicBezTo>
                      <a:pt x="18464" y="13710"/>
                      <a:pt x="14967" y="15250"/>
                      <a:pt x="12534" y="15250"/>
                    </a:cubicBezTo>
                    <a:cubicBezTo>
                      <a:pt x="12294" y="15250"/>
                      <a:pt x="12064" y="15235"/>
                      <a:pt x="11847" y="15202"/>
                    </a:cubicBezTo>
                    <a:cubicBezTo>
                      <a:pt x="14449" y="14083"/>
                      <a:pt x="17234" y="12235"/>
                      <a:pt x="19083" y="11116"/>
                    </a:cubicBezTo>
                    <a:cubicBezTo>
                      <a:pt x="20201" y="10386"/>
                      <a:pt x="24629" y="7784"/>
                      <a:pt x="21571" y="6962"/>
                    </a:cubicBezTo>
                    <a:cubicBezTo>
                      <a:pt x="21299" y="6874"/>
                      <a:pt x="21025" y="6835"/>
                      <a:pt x="20751" y="6835"/>
                    </a:cubicBezTo>
                    <a:cubicBezTo>
                      <a:pt x="19248" y="6835"/>
                      <a:pt x="17721" y="8005"/>
                      <a:pt x="16389" y="8719"/>
                    </a:cubicBezTo>
                    <a:cubicBezTo>
                      <a:pt x="14358" y="9747"/>
                      <a:pt x="11573" y="11869"/>
                      <a:pt x="9542" y="12600"/>
                    </a:cubicBezTo>
                    <a:cubicBezTo>
                      <a:pt x="11117" y="10842"/>
                      <a:pt x="12418" y="8811"/>
                      <a:pt x="13879" y="6962"/>
                    </a:cubicBezTo>
                    <a:cubicBezTo>
                      <a:pt x="14723" y="5935"/>
                      <a:pt x="17873" y="3264"/>
                      <a:pt x="15933" y="2055"/>
                    </a:cubicBezTo>
                    <a:cubicBezTo>
                      <a:pt x="15722" y="1922"/>
                      <a:pt x="15498" y="1861"/>
                      <a:pt x="15262" y="1861"/>
                    </a:cubicBezTo>
                    <a:cubicBezTo>
                      <a:pt x="12689" y="1861"/>
                      <a:pt x="8762" y="9133"/>
                      <a:pt x="6483" y="10660"/>
                    </a:cubicBezTo>
                    <a:cubicBezTo>
                      <a:pt x="7876" y="7966"/>
                      <a:pt x="8606" y="5478"/>
                      <a:pt x="9542" y="3059"/>
                    </a:cubicBezTo>
                    <a:cubicBezTo>
                      <a:pt x="9816" y="2146"/>
                      <a:pt x="10637" y="0"/>
                      <a:pt x="9154" y="0"/>
                    </a:cubicBezTo>
                    <a:close/>
                  </a:path>
                </a:pathLst>
              </a:custGeom>
              <a:solidFill>
                <a:srgbClr val="FFDB69"/>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7" name="Google Shape;1397;p31"/>
              <p:cNvSpPr/>
              <p:nvPr/>
            </p:nvSpPr>
            <p:spPr>
              <a:xfrm flipH="1">
                <a:off x="1675893" y="4009263"/>
                <a:ext cx="715211" cy="388817"/>
              </a:xfrm>
              <a:custGeom>
                <a:avLst/>
                <a:gdLst/>
                <a:ahLst/>
                <a:cxnLst/>
                <a:rect l="l" t="t" r="r" b="b"/>
                <a:pathLst>
                  <a:path w="20841" h="11330" extrusionOk="0">
                    <a:moveTo>
                      <a:pt x="20347" y="0"/>
                    </a:moveTo>
                    <a:cubicBezTo>
                      <a:pt x="20292" y="0"/>
                      <a:pt x="20232" y="16"/>
                      <a:pt x="20171" y="51"/>
                    </a:cubicBezTo>
                    <a:cubicBezTo>
                      <a:pt x="16451" y="2151"/>
                      <a:pt x="12662" y="4137"/>
                      <a:pt x="8987" y="6328"/>
                    </a:cubicBezTo>
                    <a:cubicBezTo>
                      <a:pt x="7252" y="7378"/>
                      <a:pt x="5426" y="8360"/>
                      <a:pt x="3531" y="9113"/>
                    </a:cubicBezTo>
                    <a:cubicBezTo>
                      <a:pt x="2413" y="9570"/>
                      <a:pt x="1180" y="9958"/>
                      <a:pt x="267" y="10756"/>
                    </a:cubicBezTo>
                    <a:cubicBezTo>
                      <a:pt x="1" y="10987"/>
                      <a:pt x="246" y="11329"/>
                      <a:pt x="519" y="11329"/>
                    </a:cubicBezTo>
                    <a:cubicBezTo>
                      <a:pt x="596" y="11329"/>
                      <a:pt x="676" y="11302"/>
                      <a:pt x="747" y="11236"/>
                    </a:cubicBezTo>
                    <a:cubicBezTo>
                      <a:pt x="1797" y="10346"/>
                      <a:pt x="3235" y="10026"/>
                      <a:pt x="4467" y="9478"/>
                    </a:cubicBezTo>
                    <a:cubicBezTo>
                      <a:pt x="6293" y="8679"/>
                      <a:pt x="8074" y="7698"/>
                      <a:pt x="9786" y="6671"/>
                    </a:cubicBezTo>
                    <a:cubicBezTo>
                      <a:pt x="13301" y="4548"/>
                      <a:pt x="16953" y="2654"/>
                      <a:pt x="20513" y="645"/>
                    </a:cubicBezTo>
                    <a:cubicBezTo>
                      <a:pt x="20841" y="452"/>
                      <a:pt x="20648" y="0"/>
                      <a:pt x="20347" y="0"/>
                    </a:cubicBezTo>
                    <a:close/>
                  </a:path>
                </a:pathLst>
              </a:custGeom>
              <a:solidFill>
                <a:srgbClr val="FFA522"/>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8" name="Google Shape;1398;p31"/>
              <p:cNvSpPr/>
              <p:nvPr/>
            </p:nvSpPr>
            <p:spPr>
              <a:xfrm flipH="1">
                <a:off x="1873734" y="3849957"/>
                <a:ext cx="520562" cy="544893"/>
              </a:xfrm>
              <a:custGeom>
                <a:avLst/>
                <a:gdLst/>
                <a:ahLst/>
                <a:cxnLst/>
                <a:rect l="l" t="t" r="r" b="b"/>
                <a:pathLst>
                  <a:path w="15169" h="15878" extrusionOk="0">
                    <a:moveTo>
                      <a:pt x="14670" y="0"/>
                    </a:moveTo>
                    <a:cubicBezTo>
                      <a:pt x="14592" y="0"/>
                      <a:pt x="14512" y="32"/>
                      <a:pt x="14444" y="106"/>
                    </a:cubicBezTo>
                    <a:cubicBezTo>
                      <a:pt x="12070" y="2662"/>
                      <a:pt x="9810" y="5310"/>
                      <a:pt x="7710" y="8049"/>
                    </a:cubicBezTo>
                    <a:cubicBezTo>
                      <a:pt x="5519" y="10902"/>
                      <a:pt x="3031" y="13047"/>
                      <a:pt x="269" y="15307"/>
                    </a:cubicBezTo>
                    <a:cubicBezTo>
                      <a:pt x="1" y="15522"/>
                      <a:pt x="238" y="15877"/>
                      <a:pt x="518" y="15877"/>
                    </a:cubicBezTo>
                    <a:cubicBezTo>
                      <a:pt x="594" y="15877"/>
                      <a:pt x="675" y="15850"/>
                      <a:pt x="748" y="15787"/>
                    </a:cubicBezTo>
                    <a:cubicBezTo>
                      <a:pt x="3099" y="13892"/>
                      <a:pt x="5542" y="12066"/>
                      <a:pt x="7368" y="9624"/>
                    </a:cubicBezTo>
                    <a:cubicBezTo>
                      <a:pt x="9742" y="6497"/>
                      <a:pt x="12252" y="3484"/>
                      <a:pt x="14923" y="608"/>
                    </a:cubicBezTo>
                    <a:cubicBezTo>
                      <a:pt x="15169" y="345"/>
                      <a:pt x="14929" y="0"/>
                      <a:pt x="14670" y="0"/>
                    </a:cubicBezTo>
                    <a:close/>
                  </a:path>
                </a:pathLst>
              </a:custGeom>
              <a:solidFill>
                <a:srgbClr val="FFA522"/>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9" name="Google Shape;1399;p31"/>
              <p:cNvSpPr/>
              <p:nvPr/>
            </p:nvSpPr>
            <p:spPr>
              <a:xfrm flipH="1">
                <a:off x="2073256" y="3774389"/>
                <a:ext cx="318947" cy="611984"/>
              </a:xfrm>
              <a:custGeom>
                <a:avLst/>
                <a:gdLst/>
                <a:ahLst/>
                <a:cxnLst/>
                <a:rect l="l" t="t" r="r" b="b"/>
                <a:pathLst>
                  <a:path w="9294" h="17833" extrusionOk="0">
                    <a:moveTo>
                      <a:pt x="8862" y="0"/>
                    </a:moveTo>
                    <a:cubicBezTo>
                      <a:pt x="8726" y="0"/>
                      <a:pt x="8593" y="70"/>
                      <a:pt x="8539" y="230"/>
                    </a:cubicBezTo>
                    <a:cubicBezTo>
                      <a:pt x="7672" y="3243"/>
                      <a:pt x="6029" y="5914"/>
                      <a:pt x="4842" y="8790"/>
                    </a:cubicBezTo>
                    <a:cubicBezTo>
                      <a:pt x="3586" y="11780"/>
                      <a:pt x="2285" y="14702"/>
                      <a:pt x="208" y="17235"/>
                    </a:cubicBezTo>
                    <a:cubicBezTo>
                      <a:pt x="1" y="17495"/>
                      <a:pt x="225" y="17832"/>
                      <a:pt x="465" y="17832"/>
                    </a:cubicBezTo>
                    <a:cubicBezTo>
                      <a:pt x="542" y="17832"/>
                      <a:pt x="621" y="17798"/>
                      <a:pt x="687" y="17715"/>
                    </a:cubicBezTo>
                    <a:cubicBezTo>
                      <a:pt x="2650" y="15364"/>
                      <a:pt x="3974" y="12670"/>
                      <a:pt x="5138" y="9863"/>
                    </a:cubicBezTo>
                    <a:cubicBezTo>
                      <a:pt x="6462" y="6690"/>
                      <a:pt x="8265" y="3723"/>
                      <a:pt x="9224" y="436"/>
                    </a:cubicBezTo>
                    <a:cubicBezTo>
                      <a:pt x="9294" y="171"/>
                      <a:pt x="9075" y="0"/>
                      <a:pt x="8862" y="0"/>
                    </a:cubicBezTo>
                    <a:close/>
                  </a:path>
                </a:pathLst>
              </a:custGeom>
              <a:solidFill>
                <a:srgbClr val="FFA522"/>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0" name="Google Shape;1400;p31"/>
              <p:cNvSpPr/>
              <p:nvPr/>
            </p:nvSpPr>
            <p:spPr>
              <a:xfrm flipH="1">
                <a:off x="1638350" y="4231268"/>
                <a:ext cx="738101" cy="155390"/>
              </a:xfrm>
              <a:custGeom>
                <a:avLst/>
                <a:gdLst/>
                <a:ahLst/>
                <a:cxnLst/>
                <a:rect l="l" t="t" r="r" b="b"/>
                <a:pathLst>
                  <a:path w="21508" h="4528" extrusionOk="0">
                    <a:moveTo>
                      <a:pt x="21045" y="1"/>
                    </a:moveTo>
                    <a:cubicBezTo>
                      <a:pt x="21009" y="1"/>
                      <a:pt x="20971" y="6"/>
                      <a:pt x="20931" y="19"/>
                    </a:cubicBezTo>
                    <a:cubicBezTo>
                      <a:pt x="17827" y="1069"/>
                      <a:pt x="14403" y="1412"/>
                      <a:pt x="11185" y="1982"/>
                    </a:cubicBezTo>
                    <a:cubicBezTo>
                      <a:pt x="9313" y="2302"/>
                      <a:pt x="7464" y="2553"/>
                      <a:pt x="5592" y="2872"/>
                    </a:cubicBezTo>
                    <a:cubicBezTo>
                      <a:pt x="3981" y="3169"/>
                      <a:pt x="2489" y="3820"/>
                      <a:pt x="840" y="3820"/>
                    </a:cubicBezTo>
                    <a:cubicBezTo>
                      <a:pt x="713" y="3820"/>
                      <a:pt x="585" y="3816"/>
                      <a:pt x="457" y="3808"/>
                    </a:cubicBezTo>
                    <a:cubicBezTo>
                      <a:pt x="449" y="3808"/>
                      <a:pt x="442" y="3808"/>
                      <a:pt x="435" y="3808"/>
                    </a:cubicBezTo>
                    <a:cubicBezTo>
                      <a:pt x="0" y="3808"/>
                      <a:pt x="7" y="4493"/>
                      <a:pt x="457" y="4516"/>
                    </a:cubicBezTo>
                    <a:cubicBezTo>
                      <a:pt x="585" y="4523"/>
                      <a:pt x="713" y="4527"/>
                      <a:pt x="841" y="4527"/>
                    </a:cubicBezTo>
                    <a:cubicBezTo>
                      <a:pt x="2232" y="4527"/>
                      <a:pt x="3572" y="4095"/>
                      <a:pt x="4930" y="3740"/>
                    </a:cubicBezTo>
                    <a:cubicBezTo>
                      <a:pt x="6688" y="3283"/>
                      <a:pt x="8537" y="3123"/>
                      <a:pt x="10340" y="2827"/>
                    </a:cubicBezTo>
                    <a:cubicBezTo>
                      <a:pt x="12120" y="2530"/>
                      <a:pt x="13901" y="2142"/>
                      <a:pt x="15704" y="1845"/>
                    </a:cubicBezTo>
                    <a:cubicBezTo>
                      <a:pt x="17530" y="1548"/>
                      <a:pt x="19356" y="1297"/>
                      <a:pt x="21114" y="704"/>
                    </a:cubicBezTo>
                    <a:cubicBezTo>
                      <a:pt x="21507" y="559"/>
                      <a:pt x="21393" y="1"/>
                      <a:pt x="21045" y="1"/>
                    </a:cubicBezTo>
                    <a:close/>
                  </a:path>
                </a:pathLst>
              </a:custGeom>
              <a:solidFill>
                <a:srgbClr val="FFA522"/>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469580" y="-303609"/>
            <a:ext cx="2776765" cy="27767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41"/>
                                        </p:tgtEl>
                                        <p:attrNameLst>
                                          <p:attrName>style.visibility</p:attrName>
                                        </p:attrNameLst>
                                      </p:cBhvr>
                                      <p:to>
                                        <p:strVal val="visible"/>
                                      </p:to>
                                    </p:set>
                                    <p:anim calcmode="lin" valueType="num">
                                      <p:cBhvr>
                                        <p:cTn id="7" dur="500" fill="hold"/>
                                        <p:tgtEl>
                                          <p:spTgt spid="1141"/>
                                        </p:tgtEl>
                                        <p:attrNameLst>
                                          <p:attrName>ppt_w</p:attrName>
                                        </p:attrNameLst>
                                      </p:cBhvr>
                                      <p:tavLst>
                                        <p:tav tm="0">
                                          <p:val>
                                            <p:fltVal val="0"/>
                                          </p:val>
                                        </p:tav>
                                        <p:tav tm="100000">
                                          <p:val>
                                            <p:strVal val="#ppt_w"/>
                                          </p:val>
                                        </p:tav>
                                      </p:tavLst>
                                    </p:anim>
                                    <p:anim calcmode="lin" valueType="num">
                                      <p:cBhvr>
                                        <p:cTn id="8" dur="500" fill="hold"/>
                                        <p:tgtEl>
                                          <p:spTgt spid="1141"/>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140">
                                            <p:txEl>
                                              <p:pRg st="0" end="0"/>
                                            </p:txEl>
                                          </p:spTgt>
                                        </p:tgtEl>
                                        <p:attrNameLst>
                                          <p:attrName>style.visibility</p:attrName>
                                        </p:attrNameLst>
                                      </p:cBhvr>
                                      <p:to>
                                        <p:strVal val="visible"/>
                                      </p:to>
                                    </p:set>
                                    <p:anim calcmode="lin" valueType="num">
                                      <p:cBhvr>
                                        <p:cTn id="11" dur="500" fill="hold"/>
                                        <p:tgtEl>
                                          <p:spTgt spid="1140">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140">
                                            <p:txEl>
                                              <p:pRg st="0" end="0"/>
                                            </p:txEl>
                                          </p:spTgt>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07"/>
        <p:cNvGrpSpPr/>
        <p:nvPr/>
      </p:nvGrpSpPr>
      <p:grpSpPr>
        <a:xfrm>
          <a:off x="0" y="0"/>
          <a:ext cx="0" cy="0"/>
          <a:chOff x="0" y="0"/>
          <a:chExt cx="0" cy="0"/>
        </a:xfrm>
      </p:grpSpPr>
      <p:pic>
        <p:nvPicPr>
          <p:cNvPr id="1208" name="Google Shape;1208;p44"/>
          <p:cNvPicPr preferRelativeResize="0"/>
          <p:nvPr/>
        </p:nvPicPr>
        <p:blipFill>
          <a:blip r:embed="rId4">
            <a:alphaModFix/>
          </a:blip>
          <a:stretch>
            <a:fillRect/>
          </a:stretch>
        </p:blipFill>
        <p:spPr>
          <a:xfrm rot="2159844">
            <a:off x="5250096" y="705852"/>
            <a:ext cx="1962955" cy="1832697"/>
          </a:xfrm>
          <a:prstGeom prst="rect">
            <a:avLst/>
          </a:prstGeom>
          <a:noFill/>
          <a:ln>
            <a:noFill/>
          </a:ln>
        </p:spPr>
      </p:pic>
      <p:sp>
        <p:nvSpPr>
          <p:cNvPr id="1209" name="Google Shape;1209;p44"/>
          <p:cNvSpPr txBox="1">
            <a:spLocks noGrp="1"/>
          </p:cNvSpPr>
          <p:nvPr>
            <p:ph type="title" idx="4294967295"/>
          </p:nvPr>
        </p:nvSpPr>
        <p:spPr>
          <a:xfrm>
            <a:off x="3987391" y="1622200"/>
            <a:ext cx="6653212" cy="1181100"/>
          </a:xfrm>
          <a:prstGeom prst="rect">
            <a:avLst/>
          </a:prstGeom>
        </p:spPr>
        <p:txBody>
          <a:bodyPr spcFirstLastPara="1" wrap="square" lIns="121900" tIns="121900" rIns="121900" bIns="121900" anchor="ctr" anchorCtr="0">
            <a:noAutofit/>
          </a:bodyPr>
          <a:lstStyle/>
          <a:p>
            <a:r>
              <a:rPr lang="en-US" sz="3200" b="1" dirty="0" err="1">
                <a:latin typeface="+mn-lt"/>
              </a:rPr>
              <a:t>Hoạt</a:t>
            </a:r>
            <a:r>
              <a:rPr lang="en-US" sz="3200" b="1" dirty="0">
                <a:latin typeface="+mn-lt"/>
              </a:rPr>
              <a:t> </a:t>
            </a:r>
            <a:r>
              <a:rPr lang="en-US" sz="3200" b="1" dirty="0" err="1">
                <a:latin typeface="+mn-lt"/>
              </a:rPr>
              <a:t>động</a:t>
            </a:r>
            <a:r>
              <a:rPr lang="en-US" sz="3200" b="1" dirty="0">
                <a:latin typeface="+mn-lt"/>
              </a:rPr>
              <a:t> </a:t>
            </a:r>
            <a:r>
              <a:rPr lang="en-US" sz="3200" b="1" dirty="0" err="1">
                <a:latin typeface="+mn-lt"/>
              </a:rPr>
              <a:t>nhóm</a:t>
            </a:r>
            <a:endParaRPr sz="3200" b="1" dirty="0">
              <a:latin typeface="+mn-lt"/>
            </a:endParaRPr>
          </a:p>
        </p:txBody>
      </p:sp>
      <p:sp>
        <p:nvSpPr>
          <p:cNvPr id="3" name="Rectangle 2"/>
          <p:cNvSpPr/>
          <p:nvPr/>
        </p:nvSpPr>
        <p:spPr>
          <a:xfrm>
            <a:off x="2710963" y="2476348"/>
            <a:ext cx="6979576" cy="3337837"/>
          </a:xfrm>
          <a:prstGeom prst="rect">
            <a:avLst/>
          </a:prstGeom>
        </p:spPr>
        <p:txBody>
          <a:bodyPr wrap="square">
            <a:spAutoFit/>
          </a:bodyPr>
          <a:lstStyle/>
          <a:p>
            <a:pPr algn="just">
              <a:lnSpc>
                <a:spcPct val="150000"/>
              </a:lnSpc>
            </a:pPr>
            <a:r>
              <a:rPr lang="vi-VN" sz="2400" dirty="0">
                <a:latin typeface="+mn-lt"/>
              </a:rPr>
              <a:t>Mỗi thành viên trong nhóm kể tên một số việc làm của con người gây ảnh hưởng đến môi trường sống của thực vât và động vật ở nơi em sống và ghi vào tờ giấy của mình. Mỗi bạn đọc kết quả của mình và xem những việc làm nào trùng nhau. </a:t>
            </a:r>
            <a:endParaRPr lang="en-US" sz="2400" dirty="0">
              <a:latin typeface="+mn-lt"/>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3997" y="645577"/>
            <a:ext cx="1798804" cy="1181304"/>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018118"/>
            <a:ext cx="2976871" cy="29768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09"/>
                                        </p:tgtEl>
                                        <p:attrNameLst>
                                          <p:attrName>style.visibility</p:attrName>
                                        </p:attrNameLst>
                                      </p:cBhvr>
                                      <p:to>
                                        <p:strVal val="visible"/>
                                      </p:to>
                                    </p:set>
                                    <p:anim calcmode="lin" valueType="num">
                                      <p:cBhvr>
                                        <p:cTn id="7" dur="500" fill="hold"/>
                                        <p:tgtEl>
                                          <p:spTgt spid="1209"/>
                                        </p:tgtEl>
                                        <p:attrNameLst>
                                          <p:attrName>ppt_w</p:attrName>
                                        </p:attrNameLst>
                                      </p:cBhvr>
                                      <p:tavLst>
                                        <p:tav tm="0">
                                          <p:val>
                                            <p:fltVal val="0"/>
                                          </p:val>
                                        </p:tav>
                                        <p:tav tm="100000">
                                          <p:val>
                                            <p:strVal val="#ppt_w"/>
                                          </p:val>
                                        </p:tav>
                                      </p:tavLst>
                                    </p:anim>
                                    <p:anim calcmode="lin" valueType="num">
                                      <p:cBhvr>
                                        <p:cTn id="8" dur="500" fill="hold"/>
                                        <p:tgtEl>
                                          <p:spTgt spid="1209"/>
                                        </p:tgtEl>
                                        <p:attrNameLst>
                                          <p:attrName>ppt_h</p:attrName>
                                        </p:attrNameLst>
                                      </p:cBhvr>
                                      <p:tavLst>
                                        <p:tav tm="0">
                                          <p:val>
                                            <p:fltVal val="0"/>
                                          </p:val>
                                        </p:tav>
                                        <p:tav tm="100000">
                                          <p:val>
                                            <p:strVal val="#ppt_h"/>
                                          </p:val>
                                        </p:tav>
                                      </p:tavLst>
                                    </p:anim>
                                    <p:animEffect transition="in" filter="fade">
                                      <p:cBhvr>
                                        <p:cTn id="9" dur="500"/>
                                        <p:tgtEl>
                                          <p:spTgt spid="1209"/>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277"/>
        <p:cNvGrpSpPr/>
        <p:nvPr/>
      </p:nvGrpSpPr>
      <p:grpSpPr>
        <a:xfrm>
          <a:off x="0" y="0"/>
          <a:ext cx="0" cy="0"/>
          <a:chOff x="0" y="0"/>
          <a:chExt cx="0" cy="0"/>
        </a:xfrm>
      </p:grpSpPr>
      <p:sp>
        <p:nvSpPr>
          <p:cNvPr id="1278" name="Google Shape;1278;p49"/>
          <p:cNvSpPr txBox="1">
            <a:spLocks noGrp="1"/>
          </p:cNvSpPr>
          <p:nvPr>
            <p:ph type="title" idx="4294967295"/>
          </p:nvPr>
        </p:nvSpPr>
        <p:spPr>
          <a:xfrm>
            <a:off x="371082" y="1524535"/>
            <a:ext cx="9899650" cy="763588"/>
          </a:xfrm>
          <a:prstGeom prst="rect">
            <a:avLst/>
          </a:prstGeom>
        </p:spPr>
        <p:txBody>
          <a:bodyPr spcFirstLastPara="1" wrap="square" lIns="121900" tIns="121900" rIns="121900" bIns="121900" anchor="ctr" anchorCtr="0">
            <a:noAutofit/>
          </a:bodyPr>
          <a:lstStyle/>
          <a:p>
            <a:r>
              <a:rPr lang="en-US" sz="3200" b="1" dirty="0">
                <a:latin typeface="+mn-lt"/>
              </a:rPr>
              <a:t>TRÒ CHƠI “</a:t>
            </a:r>
            <a:r>
              <a:rPr lang="en-US" sz="3200" b="1" dirty="0">
                <a:solidFill>
                  <a:srgbClr val="C00000"/>
                </a:solidFill>
                <a:latin typeface="+mn-lt"/>
              </a:rPr>
              <a:t>AI NHANH HƠN</a:t>
            </a:r>
            <a:r>
              <a:rPr lang="en-US" sz="3200" b="1" dirty="0">
                <a:latin typeface="+mn-lt"/>
              </a:rPr>
              <a:t>”?</a:t>
            </a:r>
            <a:endParaRPr sz="3200" b="1" dirty="0">
              <a:latin typeface="+mn-lt"/>
            </a:endParaRPr>
          </a:p>
        </p:txBody>
      </p:sp>
      <p:sp>
        <p:nvSpPr>
          <p:cNvPr id="14" name="Rectangle 13"/>
          <p:cNvSpPr/>
          <p:nvPr/>
        </p:nvSpPr>
        <p:spPr>
          <a:xfrm>
            <a:off x="216015" y="2673691"/>
            <a:ext cx="8308368" cy="3963521"/>
          </a:xfrm>
          <a:prstGeom prst="rect">
            <a:avLst/>
          </a:prstGeom>
        </p:spPr>
        <p:txBody>
          <a:bodyPr wrap="square">
            <a:spAutoFit/>
          </a:bodyPr>
          <a:lstStyle/>
          <a:p>
            <a:pPr algn="just">
              <a:lnSpc>
                <a:spcPct val="150000"/>
              </a:lnSpc>
            </a:pPr>
            <a:r>
              <a:rPr lang="en-US" sz="2667" b="1" i="1" dirty="0">
                <a:latin typeface="+mn-lt"/>
              </a:rPr>
              <a:t>Chia </a:t>
            </a:r>
            <a:r>
              <a:rPr lang="en-US" sz="2667" b="1" i="1" dirty="0" err="1">
                <a:latin typeface="+mn-lt"/>
              </a:rPr>
              <a:t>lớp</a:t>
            </a:r>
            <a:r>
              <a:rPr lang="en-US" sz="2667" b="1" i="1" dirty="0">
                <a:latin typeface="+mn-lt"/>
              </a:rPr>
              <a:t> </a:t>
            </a:r>
            <a:r>
              <a:rPr lang="en-US" sz="2667" b="1" i="1" dirty="0" err="1">
                <a:latin typeface="+mn-lt"/>
              </a:rPr>
              <a:t>thành</a:t>
            </a:r>
            <a:r>
              <a:rPr lang="en-US" sz="2667" b="1" i="1" dirty="0">
                <a:latin typeface="+mn-lt"/>
              </a:rPr>
              <a:t> 2 </a:t>
            </a:r>
            <a:r>
              <a:rPr lang="en-US" sz="2667" b="1" i="1" dirty="0" err="1">
                <a:latin typeface="+mn-lt"/>
              </a:rPr>
              <a:t>nhóm</a:t>
            </a:r>
            <a:r>
              <a:rPr lang="en-US" sz="2667" b="1" i="1" dirty="0">
                <a:latin typeface="+mn-lt"/>
              </a:rPr>
              <a:t>:</a:t>
            </a:r>
          </a:p>
          <a:p>
            <a:pPr marL="380990" indent="-380990" algn="just">
              <a:lnSpc>
                <a:spcPct val="150000"/>
              </a:lnSpc>
              <a:buFont typeface="Wingdings" panose="05000000000000000000" pitchFamily="2" charset="2"/>
              <a:buChar char="Ø"/>
            </a:pPr>
            <a:r>
              <a:rPr lang="vi-VN" sz="2400" dirty="0">
                <a:latin typeface="+mn-lt"/>
              </a:rPr>
              <a:t>Lần lượt mỗi nhóm cử 1 bạn nói tên một việc làm của con người làm ảnh hưởng đến môi trường sống, sau đó lần lượt đến các bạn tiếp theo. </a:t>
            </a:r>
          </a:p>
          <a:p>
            <a:pPr marL="380990" indent="-380990" algn="just">
              <a:lnSpc>
                <a:spcPct val="150000"/>
              </a:lnSpc>
              <a:buFont typeface="Wingdings" panose="05000000000000000000" pitchFamily="2" charset="2"/>
              <a:buChar char="Ø"/>
            </a:pPr>
            <a:r>
              <a:rPr lang="vi-VN" sz="2400" dirty="0">
                <a:latin typeface="+mn-lt"/>
              </a:rPr>
              <a:t>Nhóm nào nói lại tên việc đã được nhắc đến sẽ không được tính điểm. Trong</a:t>
            </a:r>
            <a:r>
              <a:rPr lang="en-US" sz="2400" dirty="0">
                <a:latin typeface="+mn-lt"/>
              </a:rPr>
              <a:t> </a:t>
            </a:r>
            <a:r>
              <a:rPr lang="en-US" sz="2400" dirty="0" err="1">
                <a:latin typeface="+mn-lt"/>
              </a:rPr>
              <a:t>thời</a:t>
            </a:r>
            <a:r>
              <a:rPr lang="en-US" sz="2400" dirty="0">
                <a:latin typeface="+mn-lt"/>
              </a:rPr>
              <a:t> </a:t>
            </a:r>
            <a:r>
              <a:rPr lang="en-US" sz="2400" dirty="0" err="1">
                <a:latin typeface="+mn-lt"/>
              </a:rPr>
              <a:t>gian</a:t>
            </a:r>
            <a:r>
              <a:rPr lang="en-US" sz="2400" dirty="0">
                <a:latin typeface="+mn-lt"/>
              </a:rPr>
              <a:t> 3 </a:t>
            </a:r>
            <a:r>
              <a:rPr lang="en-US" sz="2400" dirty="0" err="1">
                <a:latin typeface="+mn-lt"/>
              </a:rPr>
              <a:t>phút</a:t>
            </a:r>
            <a:r>
              <a:rPr lang="vi-VN" sz="2400" dirty="0">
                <a:latin typeface="+mn-lt"/>
              </a:rPr>
              <a:t>, nhóm nào được nhiều điểm hơn là nhóm thắng cuộc. </a:t>
            </a:r>
          </a:p>
        </p:txBody>
      </p:sp>
      <p:pic>
        <p:nvPicPr>
          <p:cNvPr id="16" name="3-Minutes-Countdown-4k-Giant-Clock-Đồng-hồ-đếm-ngược-3-phút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507004" y="5563458"/>
            <a:ext cx="2301409" cy="1294543"/>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78"/>
                                        </p:tgtEl>
                                        <p:attrNameLst>
                                          <p:attrName>style.visibility</p:attrName>
                                        </p:attrNameLst>
                                      </p:cBhvr>
                                      <p:to>
                                        <p:strVal val="visible"/>
                                      </p:to>
                                    </p:set>
                                    <p:animEffect transition="in" filter="barn(outVertical)">
                                      <p:cBhvr>
                                        <p:cTn id="7" dur="500"/>
                                        <p:tgtEl>
                                          <p:spTgt spid="12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left)">
                                      <p:cBhvr>
                                        <p:cTn id="12" dur="500"/>
                                        <p:tgtEl>
                                          <p:spTgt spid="14">
                                            <p:txEl>
                                              <p:pRg st="0" end="0"/>
                                            </p:txEl>
                                          </p:spTgt>
                                        </p:tgtEl>
                                      </p:cBhvr>
                                    </p:animEffect>
                                  </p:childTnLst>
                                </p:cTn>
                              </p:par>
                              <p:par>
                                <p:cTn id="13" presetID="17" presetClass="entr" presetSubtype="1" fill="hold" nodeType="with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 calcmode="lin" valueType="num">
                                      <p:cBhvr>
                                        <p:cTn id="1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4">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14">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14">
                                            <p:txEl>
                                              <p:pRg st="1" end="1"/>
                                            </p:txEl>
                                          </p:spTgt>
                                        </p:tgtEl>
                                        <p:attrNameLst>
                                          <p:attrName>ppt_h</p:attrName>
                                        </p:attrNameLst>
                                      </p:cBhvr>
                                      <p:tavLst>
                                        <p:tav tm="0">
                                          <p:val>
                                            <p:fltVal val="0"/>
                                          </p:val>
                                        </p:tav>
                                        <p:tav tm="100000">
                                          <p:val>
                                            <p:strVal val="#ppt_h"/>
                                          </p:val>
                                        </p:tav>
                                      </p:tavLst>
                                    </p:anim>
                                  </p:childTnLst>
                                </p:cTn>
                              </p:par>
                              <p:par>
                                <p:cTn id="19" presetID="17" presetClass="entr" presetSubtype="4" fill="hold" nodeType="with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 calcmode="lin" valueType="num">
                                      <p:cBhvr>
                                        <p:cTn id="21"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14">
                                            <p:txEl>
                                              <p:pRg st="2" end="2"/>
                                            </p:txEl>
                                          </p:spTgt>
                                        </p:tgtEl>
                                        <p:attrNameLst>
                                          <p:attrName>ppt_y</p:attrName>
                                        </p:attrNameLst>
                                      </p:cBhvr>
                                      <p:tavLst>
                                        <p:tav tm="0">
                                          <p:val>
                                            <p:strVal val="#ppt_y+#ppt_h/2"/>
                                          </p:val>
                                        </p:tav>
                                        <p:tav tm="100000">
                                          <p:val>
                                            <p:strVal val="#ppt_y"/>
                                          </p:val>
                                        </p:tav>
                                      </p:tavLst>
                                    </p:anim>
                                    <p:anim calcmode="lin" valueType="num">
                                      <p:cBhvr>
                                        <p:cTn id="23" dur="500" fill="hold"/>
                                        <p:tgtEl>
                                          <p:spTgt spid="14">
                                            <p:txEl>
                                              <p:pRg st="2" end="2"/>
                                            </p:txEl>
                                          </p:spTgt>
                                        </p:tgtEl>
                                        <p:attrNameLst>
                                          <p:attrName>ppt_w</p:attrName>
                                        </p:attrNameLst>
                                      </p:cBhvr>
                                      <p:tavLst>
                                        <p:tav tm="0">
                                          <p:val>
                                            <p:strVal val="#ppt_w"/>
                                          </p:val>
                                        </p:tav>
                                        <p:tav tm="100000">
                                          <p:val>
                                            <p:strVal val="#ppt_w"/>
                                          </p:val>
                                        </p:tav>
                                      </p:tavLst>
                                    </p:anim>
                                    <p:anim calcmode="lin" valueType="num">
                                      <p:cBhvr>
                                        <p:cTn id="24" dur="500" fill="hold"/>
                                        <p:tgtEl>
                                          <p:spTgt spid="14">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16"/>
                </p:tgtEl>
              </p:cMediaNode>
            </p:video>
          </p:childTnLst>
        </p:cTn>
      </p:par>
    </p:tnLst>
    <p:bldLst>
      <p:bldP spid="127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14"/>
        <p:cNvGrpSpPr/>
        <p:nvPr/>
      </p:nvGrpSpPr>
      <p:grpSpPr>
        <a:xfrm>
          <a:off x="0" y="0"/>
          <a:ext cx="0" cy="0"/>
          <a:chOff x="0" y="0"/>
          <a:chExt cx="0" cy="0"/>
        </a:xfrm>
      </p:grpSpPr>
      <p:sp>
        <p:nvSpPr>
          <p:cNvPr id="1215" name="Google Shape;1215;p45"/>
          <p:cNvSpPr txBox="1">
            <a:spLocks noGrp="1"/>
          </p:cNvSpPr>
          <p:nvPr>
            <p:ph type="title" idx="4294967295"/>
          </p:nvPr>
        </p:nvSpPr>
        <p:spPr>
          <a:xfrm>
            <a:off x="3108672" y="1614933"/>
            <a:ext cx="5767387" cy="831850"/>
          </a:xfrm>
          <a:prstGeom prst="rect">
            <a:avLst/>
          </a:prstGeom>
        </p:spPr>
        <p:txBody>
          <a:bodyPr spcFirstLastPara="1" wrap="square" lIns="121900" tIns="121900" rIns="121900" bIns="121900" anchor="ctr" anchorCtr="0">
            <a:noAutofit/>
          </a:bodyPr>
          <a:lstStyle/>
          <a:p>
            <a:r>
              <a:rPr lang="en-US" sz="3200" b="1" dirty="0">
                <a:solidFill>
                  <a:srgbClr val="FF0000"/>
                </a:solidFill>
                <a:latin typeface="+mn-lt"/>
              </a:rPr>
              <a:t>KẾT LUẬN</a:t>
            </a:r>
            <a:endParaRPr sz="3200" b="1" dirty="0">
              <a:solidFill>
                <a:srgbClr val="FF0000"/>
              </a:solidFill>
              <a:latin typeface="+mn-lt"/>
            </a:endParaRPr>
          </a:p>
        </p:txBody>
      </p:sp>
      <p:sp>
        <p:nvSpPr>
          <p:cNvPr id="1217" name="Google Shape;1217;p45"/>
          <p:cNvSpPr/>
          <p:nvPr/>
        </p:nvSpPr>
        <p:spPr>
          <a:xfrm rot="-5400000">
            <a:off x="2994469" y="515107"/>
            <a:ext cx="3585655" cy="7667181"/>
          </a:xfrm>
          <a:custGeom>
            <a:avLst/>
            <a:gdLst/>
            <a:ahLst/>
            <a:cxnLst/>
            <a:rect l="l" t="t" r="r" b="b"/>
            <a:pathLst>
              <a:path w="53197" h="78011" extrusionOk="0">
                <a:moveTo>
                  <a:pt x="2369" y="17961"/>
                </a:moveTo>
                <a:cubicBezTo>
                  <a:pt x="2179" y="19105"/>
                  <a:pt x="1353" y="20036"/>
                  <a:pt x="554" y="20036"/>
                </a:cubicBezTo>
                <a:cubicBezTo>
                  <a:pt x="514" y="20036"/>
                  <a:pt x="474" y="20034"/>
                  <a:pt x="434" y="20029"/>
                </a:cubicBezTo>
                <a:cubicBezTo>
                  <a:pt x="1068" y="19362"/>
                  <a:pt x="1702" y="18662"/>
                  <a:pt x="2369" y="17961"/>
                </a:cubicBezTo>
                <a:close/>
                <a:moveTo>
                  <a:pt x="3470" y="18862"/>
                </a:moveTo>
                <a:cubicBezTo>
                  <a:pt x="4070" y="18962"/>
                  <a:pt x="4604" y="19596"/>
                  <a:pt x="4704" y="20263"/>
                </a:cubicBezTo>
                <a:cubicBezTo>
                  <a:pt x="4004" y="20029"/>
                  <a:pt x="3804" y="19429"/>
                  <a:pt x="3470" y="18862"/>
                </a:cubicBezTo>
                <a:close/>
                <a:moveTo>
                  <a:pt x="51237" y="18395"/>
                </a:moveTo>
                <a:cubicBezTo>
                  <a:pt x="51237" y="18995"/>
                  <a:pt x="50337" y="19963"/>
                  <a:pt x="49403" y="20363"/>
                </a:cubicBezTo>
                <a:cubicBezTo>
                  <a:pt x="49336" y="19529"/>
                  <a:pt x="50270" y="18495"/>
                  <a:pt x="51237" y="18395"/>
                </a:cubicBezTo>
                <a:close/>
                <a:moveTo>
                  <a:pt x="46567" y="18128"/>
                </a:moveTo>
                <a:cubicBezTo>
                  <a:pt x="47501" y="18728"/>
                  <a:pt x="48435" y="19295"/>
                  <a:pt x="48736" y="20463"/>
                </a:cubicBezTo>
                <a:cubicBezTo>
                  <a:pt x="47601" y="20029"/>
                  <a:pt x="47201" y="18962"/>
                  <a:pt x="46567" y="18128"/>
                </a:cubicBezTo>
                <a:close/>
                <a:moveTo>
                  <a:pt x="2036" y="27935"/>
                </a:moveTo>
                <a:lnTo>
                  <a:pt x="2036" y="27935"/>
                </a:lnTo>
                <a:cubicBezTo>
                  <a:pt x="1769" y="28602"/>
                  <a:pt x="1202" y="28969"/>
                  <a:pt x="635" y="29303"/>
                </a:cubicBezTo>
                <a:cubicBezTo>
                  <a:pt x="901" y="28635"/>
                  <a:pt x="1402" y="28202"/>
                  <a:pt x="2036" y="27935"/>
                </a:cubicBezTo>
                <a:close/>
                <a:moveTo>
                  <a:pt x="46868" y="28435"/>
                </a:moveTo>
                <a:cubicBezTo>
                  <a:pt x="47401" y="28535"/>
                  <a:pt x="48769" y="29903"/>
                  <a:pt x="48769" y="30537"/>
                </a:cubicBezTo>
                <a:cubicBezTo>
                  <a:pt x="48102" y="29870"/>
                  <a:pt x="47435" y="29203"/>
                  <a:pt x="46768" y="28569"/>
                </a:cubicBezTo>
                <a:cubicBezTo>
                  <a:pt x="46801" y="28502"/>
                  <a:pt x="46834" y="28469"/>
                  <a:pt x="46868" y="28435"/>
                </a:cubicBezTo>
                <a:close/>
                <a:moveTo>
                  <a:pt x="52472" y="28335"/>
                </a:moveTo>
                <a:lnTo>
                  <a:pt x="52472" y="28335"/>
                </a:lnTo>
                <a:cubicBezTo>
                  <a:pt x="51871" y="29436"/>
                  <a:pt x="51037" y="30203"/>
                  <a:pt x="49903" y="30604"/>
                </a:cubicBezTo>
                <a:cubicBezTo>
                  <a:pt x="49870" y="29803"/>
                  <a:pt x="51337" y="28469"/>
                  <a:pt x="52472" y="28335"/>
                </a:cubicBezTo>
                <a:close/>
                <a:moveTo>
                  <a:pt x="46686" y="37267"/>
                </a:moveTo>
                <a:cubicBezTo>
                  <a:pt x="47428" y="37267"/>
                  <a:pt x="48277" y="38127"/>
                  <a:pt x="48435" y="39076"/>
                </a:cubicBezTo>
                <a:cubicBezTo>
                  <a:pt x="47968" y="38943"/>
                  <a:pt x="46734" y="37775"/>
                  <a:pt x="46567" y="37275"/>
                </a:cubicBezTo>
                <a:cubicBezTo>
                  <a:pt x="46607" y="37270"/>
                  <a:pt x="46646" y="37267"/>
                  <a:pt x="46686" y="37267"/>
                </a:cubicBezTo>
                <a:close/>
                <a:moveTo>
                  <a:pt x="51538" y="37442"/>
                </a:moveTo>
                <a:lnTo>
                  <a:pt x="51538" y="37442"/>
                </a:lnTo>
                <a:cubicBezTo>
                  <a:pt x="51337" y="38276"/>
                  <a:pt x="50804" y="38743"/>
                  <a:pt x="49970" y="39076"/>
                </a:cubicBezTo>
                <a:cubicBezTo>
                  <a:pt x="50303" y="38276"/>
                  <a:pt x="50804" y="37742"/>
                  <a:pt x="51538" y="37442"/>
                </a:cubicBezTo>
                <a:close/>
                <a:moveTo>
                  <a:pt x="2936" y="38042"/>
                </a:moveTo>
                <a:lnTo>
                  <a:pt x="2936" y="38042"/>
                </a:lnTo>
                <a:cubicBezTo>
                  <a:pt x="3470" y="38576"/>
                  <a:pt x="4337" y="38809"/>
                  <a:pt x="4471" y="39710"/>
                </a:cubicBezTo>
                <a:cubicBezTo>
                  <a:pt x="3804" y="39310"/>
                  <a:pt x="3270" y="38776"/>
                  <a:pt x="2936" y="38042"/>
                </a:cubicBezTo>
                <a:close/>
                <a:moveTo>
                  <a:pt x="2302" y="37609"/>
                </a:moveTo>
                <a:lnTo>
                  <a:pt x="2302" y="37609"/>
                </a:lnTo>
                <a:cubicBezTo>
                  <a:pt x="2369" y="38242"/>
                  <a:pt x="1635" y="39310"/>
                  <a:pt x="835" y="39743"/>
                </a:cubicBezTo>
                <a:cubicBezTo>
                  <a:pt x="768" y="39076"/>
                  <a:pt x="1569" y="37942"/>
                  <a:pt x="2302" y="37609"/>
                </a:cubicBezTo>
                <a:close/>
                <a:moveTo>
                  <a:pt x="52505" y="45648"/>
                </a:moveTo>
                <a:lnTo>
                  <a:pt x="52505" y="45648"/>
                </a:lnTo>
                <a:cubicBezTo>
                  <a:pt x="51671" y="46482"/>
                  <a:pt x="51104" y="47582"/>
                  <a:pt x="49870" y="47983"/>
                </a:cubicBezTo>
                <a:cubicBezTo>
                  <a:pt x="50504" y="46949"/>
                  <a:pt x="51271" y="46048"/>
                  <a:pt x="52505" y="45648"/>
                </a:cubicBezTo>
                <a:close/>
                <a:moveTo>
                  <a:pt x="3203" y="46415"/>
                </a:moveTo>
                <a:lnTo>
                  <a:pt x="3203" y="46415"/>
                </a:lnTo>
                <a:cubicBezTo>
                  <a:pt x="3570" y="46915"/>
                  <a:pt x="3970" y="47416"/>
                  <a:pt x="4337" y="47916"/>
                </a:cubicBezTo>
                <a:cubicBezTo>
                  <a:pt x="4271" y="47983"/>
                  <a:pt x="4237" y="48016"/>
                  <a:pt x="4204" y="48049"/>
                </a:cubicBezTo>
                <a:cubicBezTo>
                  <a:pt x="3837" y="47516"/>
                  <a:pt x="3036" y="47349"/>
                  <a:pt x="3203" y="46415"/>
                </a:cubicBezTo>
                <a:close/>
                <a:moveTo>
                  <a:pt x="2336" y="46015"/>
                </a:moveTo>
                <a:lnTo>
                  <a:pt x="2336" y="46015"/>
                </a:lnTo>
                <a:cubicBezTo>
                  <a:pt x="2369" y="47115"/>
                  <a:pt x="1602" y="47582"/>
                  <a:pt x="901" y="48149"/>
                </a:cubicBezTo>
                <a:cubicBezTo>
                  <a:pt x="701" y="47449"/>
                  <a:pt x="1469" y="46348"/>
                  <a:pt x="2336" y="46015"/>
                </a:cubicBezTo>
                <a:close/>
                <a:moveTo>
                  <a:pt x="46734" y="46348"/>
                </a:moveTo>
                <a:lnTo>
                  <a:pt x="46734" y="46348"/>
                </a:lnTo>
                <a:cubicBezTo>
                  <a:pt x="47601" y="46915"/>
                  <a:pt x="48669" y="46982"/>
                  <a:pt x="49002" y="48116"/>
                </a:cubicBezTo>
                <a:cubicBezTo>
                  <a:pt x="48818" y="48190"/>
                  <a:pt x="48654" y="48231"/>
                  <a:pt x="48500" y="48231"/>
                </a:cubicBezTo>
                <a:cubicBezTo>
                  <a:pt x="47960" y="48231"/>
                  <a:pt x="47539" y="47724"/>
                  <a:pt x="46734" y="46348"/>
                </a:cubicBezTo>
                <a:close/>
                <a:moveTo>
                  <a:pt x="46701" y="54220"/>
                </a:moveTo>
                <a:cubicBezTo>
                  <a:pt x="47735" y="54587"/>
                  <a:pt x="48335" y="55455"/>
                  <a:pt x="48936" y="56322"/>
                </a:cubicBezTo>
                <a:cubicBezTo>
                  <a:pt x="47935" y="55855"/>
                  <a:pt x="47268" y="55054"/>
                  <a:pt x="46701" y="54220"/>
                </a:cubicBezTo>
                <a:close/>
                <a:moveTo>
                  <a:pt x="52572" y="54454"/>
                </a:moveTo>
                <a:lnTo>
                  <a:pt x="52572" y="54454"/>
                </a:lnTo>
                <a:cubicBezTo>
                  <a:pt x="52705" y="55455"/>
                  <a:pt x="51538" y="56389"/>
                  <a:pt x="50103" y="56422"/>
                </a:cubicBezTo>
                <a:cubicBezTo>
                  <a:pt x="50837" y="55588"/>
                  <a:pt x="51371" y="54621"/>
                  <a:pt x="52572" y="54454"/>
                </a:cubicBezTo>
                <a:close/>
                <a:moveTo>
                  <a:pt x="2236" y="55021"/>
                </a:moveTo>
                <a:lnTo>
                  <a:pt x="2236" y="55021"/>
                </a:lnTo>
                <a:cubicBezTo>
                  <a:pt x="2369" y="55688"/>
                  <a:pt x="1735" y="56422"/>
                  <a:pt x="935" y="56622"/>
                </a:cubicBezTo>
                <a:cubicBezTo>
                  <a:pt x="1335" y="56122"/>
                  <a:pt x="1769" y="55588"/>
                  <a:pt x="2236" y="55021"/>
                </a:cubicBezTo>
                <a:close/>
                <a:moveTo>
                  <a:pt x="48636" y="382"/>
                </a:moveTo>
                <a:lnTo>
                  <a:pt x="48636" y="19095"/>
                </a:lnTo>
                <a:cubicBezTo>
                  <a:pt x="48002" y="18628"/>
                  <a:pt x="47301" y="18061"/>
                  <a:pt x="46567" y="17494"/>
                </a:cubicBezTo>
                <a:cubicBezTo>
                  <a:pt x="46467" y="17394"/>
                  <a:pt x="46367" y="17294"/>
                  <a:pt x="46267" y="17261"/>
                </a:cubicBezTo>
                <a:cubicBezTo>
                  <a:pt x="46231" y="17252"/>
                  <a:pt x="46191" y="17248"/>
                  <a:pt x="46149" y="17248"/>
                </a:cubicBezTo>
                <a:cubicBezTo>
                  <a:pt x="46034" y="17248"/>
                  <a:pt x="45907" y="17279"/>
                  <a:pt x="45834" y="17327"/>
                </a:cubicBezTo>
                <a:cubicBezTo>
                  <a:pt x="45800" y="17361"/>
                  <a:pt x="45800" y="17561"/>
                  <a:pt x="45834" y="17661"/>
                </a:cubicBezTo>
                <a:cubicBezTo>
                  <a:pt x="46100" y="18195"/>
                  <a:pt x="46367" y="18695"/>
                  <a:pt x="46701" y="19195"/>
                </a:cubicBezTo>
                <a:cubicBezTo>
                  <a:pt x="46901" y="19529"/>
                  <a:pt x="47168" y="19796"/>
                  <a:pt x="47435" y="20129"/>
                </a:cubicBezTo>
                <a:cubicBezTo>
                  <a:pt x="47665" y="20463"/>
                  <a:pt x="47955" y="20697"/>
                  <a:pt x="48365" y="20697"/>
                </a:cubicBezTo>
                <a:cubicBezTo>
                  <a:pt x="48488" y="20697"/>
                  <a:pt x="48622" y="20676"/>
                  <a:pt x="48769" y="20630"/>
                </a:cubicBezTo>
                <a:lnTo>
                  <a:pt x="48769" y="29303"/>
                </a:lnTo>
                <a:cubicBezTo>
                  <a:pt x="48502" y="29036"/>
                  <a:pt x="48269" y="28769"/>
                  <a:pt x="47968" y="28502"/>
                </a:cubicBezTo>
                <a:cubicBezTo>
                  <a:pt x="47635" y="28269"/>
                  <a:pt x="47301" y="27968"/>
                  <a:pt x="46934" y="27835"/>
                </a:cubicBezTo>
                <a:cubicBezTo>
                  <a:pt x="46881" y="27808"/>
                  <a:pt x="46819" y="27798"/>
                  <a:pt x="46752" y="27798"/>
                </a:cubicBezTo>
                <a:cubicBezTo>
                  <a:pt x="46565" y="27798"/>
                  <a:pt x="46339" y="27877"/>
                  <a:pt x="46167" y="27902"/>
                </a:cubicBezTo>
                <a:cubicBezTo>
                  <a:pt x="46167" y="28135"/>
                  <a:pt x="46167" y="28402"/>
                  <a:pt x="46267" y="28602"/>
                </a:cubicBezTo>
                <a:cubicBezTo>
                  <a:pt x="46768" y="29736"/>
                  <a:pt x="47935" y="30303"/>
                  <a:pt x="48702" y="31204"/>
                </a:cubicBezTo>
                <a:cubicBezTo>
                  <a:pt x="48836" y="31371"/>
                  <a:pt x="48936" y="31571"/>
                  <a:pt x="48936" y="31771"/>
                </a:cubicBezTo>
                <a:cubicBezTo>
                  <a:pt x="48969" y="34006"/>
                  <a:pt x="48969" y="36241"/>
                  <a:pt x="49002" y="38476"/>
                </a:cubicBezTo>
                <a:cubicBezTo>
                  <a:pt x="49002" y="38576"/>
                  <a:pt x="48969" y="38709"/>
                  <a:pt x="48969" y="38943"/>
                </a:cubicBezTo>
                <a:cubicBezTo>
                  <a:pt x="48869" y="38709"/>
                  <a:pt x="48802" y="38609"/>
                  <a:pt x="48769" y="38509"/>
                </a:cubicBezTo>
                <a:cubicBezTo>
                  <a:pt x="48469" y="37508"/>
                  <a:pt x="47702" y="37041"/>
                  <a:pt x="46834" y="36741"/>
                </a:cubicBezTo>
                <a:cubicBezTo>
                  <a:pt x="46798" y="36729"/>
                  <a:pt x="46757" y="36724"/>
                  <a:pt x="46712" y="36724"/>
                </a:cubicBezTo>
                <a:cubicBezTo>
                  <a:pt x="46511" y="36724"/>
                  <a:pt x="46249" y="36838"/>
                  <a:pt x="46167" y="36975"/>
                </a:cubicBezTo>
                <a:cubicBezTo>
                  <a:pt x="46067" y="37142"/>
                  <a:pt x="46067" y="37542"/>
                  <a:pt x="46200" y="37675"/>
                </a:cubicBezTo>
                <a:cubicBezTo>
                  <a:pt x="46934" y="38543"/>
                  <a:pt x="47668" y="39376"/>
                  <a:pt x="48736" y="39843"/>
                </a:cubicBezTo>
                <a:cubicBezTo>
                  <a:pt x="48836" y="39910"/>
                  <a:pt x="49002" y="40077"/>
                  <a:pt x="49002" y="40210"/>
                </a:cubicBezTo>
                <a:cubicBezTo>
                  <a:pt x="49069" y="42412"/>
                  <a:pt x="49103" y="44647"/>
                  <a:pt x="49169" y="46915"/>
                </a:cubicBezTo>
                <a:cubicBezTo>
                  <a:pt x="48469" y="46582"/>
                  <a:pt x="47802" y="46248"/>
                  <a:pt x="47134" y="45915"/>
                </a:cubicBezTo>
                <a:cubicBezTo>
                  <a:pt x="46983" y="45839"/>
                  <a:pt x="46811" y="45753"/>
                  <a:pt x="46659" y="45753"/>
                </a:cubicBezTo>
                <a:cubicBezTo>
                  <a:pt x="46543" y="45753"/>
                  <a:pt x="46440" y="45803"/>
                  <a:pt x="46367" y="45948"/>
                </a:cubicBezTo>
                <a:cubicBezTo>
                  <a:pt x="46234" y="46148"/>
                  <a:pt x="46234" y="46548"/>
                  <a:pt x="46334" y="46782"/>
                </a:cubicBezTo>
                <a:cubicBezTo>
                  <a:pt x="46567" y="47249"/>
                  <a:pt x="46868" y="47649"/>
                  <a:pt x="47168" y="48049"/>
                </a:cubicBezTo>
                <a:cubicBezTo>
                  <a:pt x="47557" y="48605"/>
                  <a:pt x="48132" y="48767"/>
                  <a:pt x="48775" y="48767"/>
                </a:cubicBezTo>
                <a:cubicBezTo>
                  <a:pt x="48904" y="48767"/>
                  <a:pt x="49036" y="48761"/>
                  <a:pt x="49169" y="48750"/>
                </a:cubicBezTo>
                <a:lnTo>
                  <a:pt x="49169" y="55221"/>
                </a:lnTo>
                <a:cubicBezTo>
                  <a:pt x="48836" y="54921"/>
                  <a:pt x="48402" y="54554"/>
                  <a:pt x="47968" y="54220"/>
                </a:cubicBezTo>
                <a:cubicBezTo>
                  <a:pt x="47635" y="53987"/>
                  <a:pt x="47268" y="53787"/>
                  <a:pt x="46868" y="53653"/>
                </a:cubicBezTo>
                <a:cubicBezTo>
                  <a:pt x="46801" y="53631"/>
                  <a:pt x="46708" y="53620"/>
                  <a:pt x="46612" y="53620"/>
                </a:cubicBezTo>
                <a:cubicBezTo>
                  <a:pt x="46419" y="53620"/>
                  <a:pt x="46212" y="53665"/>
                  <a:pt x="46167" y="53753"/>
                </a:cubicBezTo>
                <a:cubicBezTo>
                  <a:pt x="46067" y="53920"/>
                  <a:pt x="46067" y="54321"/>
                  <a:pt x="46200" y="54521"/>
                </a:cubicBezTo>
                <a:cubicBezTo>
                  <a:pt x="46901" y="55521"/>
                  <a:pt x="47702" y="56389"/>
                  <a:pt x="48836" y="56922"/>
                </a:cubicBezTo>
                <a:cubicBezTo>
                  <a:pt x="48936" y="56989"/>
                  <a:pt x="49036" y="57022"/>
                  <a:pt x="49103" y="57056"/>
                </a:cubicBezTo>
                <a:cubicBezTo>
                  <a:pt x="49103" y="58090"/>
                  <a:pt x="49103" y="59124"/>
                  <a:pt x="49103" y="60125"/>
                </a:cubicBezTo>
                <a:cubicBezTo>
                  <a:pt x="49103" y="62159"/>
                  <a:pt x="48969" y="64161"/>
                  <a:pt x="49103" y="66196"/>
                </a:cubicBezTo>
                <a:cubicBezTo>
                  <a:pt x="49269" y="68731"/>
                  <a:pt x="48969" y="71233"/>
                  <a:pt x="48936" y="73768"/>
                </a:cubicBezTo>
                <a:cubicBezTo>
                  <a:pt x="48902" y="74502"/>
                  <a:pt x="48936" y="75269"/>
                  <a:pt x="48969" y="76003"/>
                </a:cubicBezTo>
                <a:cubicBezTo>
                  <a:pt x="49002" y="76470"/>
                  <a:pt x="48836" y="76670"/>
                  <a:pt x="48335" y="76670"/>
                </a:cubicBezTo>
                <a:cubicBezTo>
                  <a:pt x="47334" y="76651"/>
                  <a:pt x="46332" y="76631"/>
                  <a:pt x="45331" y="76631"/>
                </a:cubicBezTo>
                <a:cubicBezTo>
                  <a:pt x="44598" y="76631"/>
                  <a:pt x="43865" y="76642"/>
                  <a:pt x="43132" y="76670"/>
                </a:cubicBezTo>
                <a:cubicBezTo>
                  <a:pt x="40196" y="76803"/>
                  <a:pt x="37261" y="77037"/>
                  <a:pt x="34292" y="77137"/>
                </a:cubicBezTo>
                <a:cubicBezTo>
                  <a:pt x="30456" y="77237"/>
                  <a:pt x="26620" y="77270"/>
                  <a:pt x="22750" y="77304"/>
                </a:cubicBezTo>
                <a:cubicBezTo>
                  <a:pt x="21183" y="77304"/>
                  <a:pt x="19615" y="77204"/>
                  <a:pt x="18047" y="77170"/>
                </a:cubicBezTo>
                <a:cubicBezTo>
                  <a:pt x="14778" y="77104"/>
                  <a:pt x="11509" y="77104"/>
                  <a:pt x="8273" y="77070"/>
                </a:cubicBezTo>
                <a:cubicBezTo>
                  <a:pt x="6806" y="77037"/>
                  <a:pt x="5338" y="76970"/>
                  <a:pt x="3904" y="76903"/>
                </a:cubicBezTo>
                <a:cubicBezTo>
                  <a:pt x="3670" y="69865"/>
                  <a:pt x="3437" y="62827"/>
                  <a:pt x="3203" y="55722"/>
                </a:cubicBezTo>
                <a:lnTo>
                  <a:pt x="3203" y="55722"/>
                </a:lnTo>
                <a:cubicBezTo>
                  <a:pt x="3670" y="56022"/>
                  <a:pt x="4004" y="56255"/>
                  <a:pt x="4371" y="56489"/>
                </a:cubicBezTo>
                <a:cubicBezTo>
                  <a:pt x="4504" y="56555"/>
                  <a:pt x="4671" y="56622"/>
                  <a:pt x="4804" y="56622"/>
                </a:cubicBezTo>
                <a:cubicBezTo>
                  <a:pt x="5004" y="56589"/>
                  <a:pt x="5238" y="56522"/>
                  <a:pt x="5438" y="56455"/>
                </a:cubicBezTo>
                <a:cubicBezTo>
                  <a:pt x="5371" y="56222"/>
                  <a:pt x="5371" y="55922"/>
                  <a:pt x="5205" y="55788"/>
                </a:cubicBezTo>
                <a:cubicBezTo>
                  <a:pt x="4671" y="55388"/>
                  <a:pt x="4104" y="55054"/>
                  <a:pt x="3570" y="54654"/>
                </a:cubicBezTo>
                <a:cubicBezTo>
                  <a:pt x="3437" y="54554"/>
                  <a:pt x="3270" y="54354"/>
                  <a:pt x="3270" y="54220"/>
                </a:cubicBezTo>
                <a:cubicBezTo>
                  <a:pt x="3236" y="52052"/>
                  <a:pt x="3236" y="49917"/>
                  <a:pt x="3236" y="47749"/>
                </a:cubicBezTo>
                <a:lnTo>
                  <a:pt x="3236" y="47749"/>
                </a:lnTo>
                <a:cubicBezTo>
                  <a:pt x="3370" y="47883"/>
                  <a:pt x="3537" y="48049"/>
                  <a:pt x="3737" y="48216"/>
                </a:cubicBezTo>
                <a:cubicBezTo>
                  <a:pt x="3923" y="48355"/>
                  <a:pt x="4141" y="48543"/>
                  <a:pt x="4369" y="48543"/>
                </a:cubicBezTo>
                <a:cubicBezTo>
                  <a:pt x="4468" y="48543"/>
                  <a:pt x="4569" y="48508"/>
                  <a:pt x="4671" y="48416"/>
                </a:cubicBezTo>
                <a:cubicBezTo>
                  <a:pt x="4971" y="48116"/>
                  <a:pt x="4838" y="47716"/>
                  <a:pt x="4604" y="47416"/>
                </a:cubicBezTo>
                <a:cubicBezTo>
                  <a:pt x="4170" y="46849"/>
                  <a:pt x="3670" y="46348"/>
                  <a:pt x="3203" y="45814"/>
                </a:cubicBezTo>
                <a:cubicBezTo>
                  <a:pt x="3103" y="45714"/>
                  <a:pt x="3103" y="45514"/>
                  <a:pt x="3070" y="45347"/>
                </a:cubicBezTo>
                <a:cubicBezTo>
                  <a:pt x="3036" y="43746"/>
                  <a:pt x="3003" y="42112"/>
                  <a:pt x="2970" y="40511"/>
                </a:cubicBezTo>
                <a:cubicBezTo>
                  <a:pt x="2970" y="40010"/>
                  <a:pt x="2970" y="39510"/>
                  <a:pt x="2970" y="38943"/>
                </a:cubicBezTo>
                <a:cubicBezTo>
                  <a:pt x="3136" y="39110"/>
                  <a:pt x="3236" y="39276"/>
                  <a:pt x="3370" y="39376"/>
                </a:cubicBezTo>
                <a:cubicBezTo>
                  <a:pt x="3670" y="39643"/>
                  <a:pt x="3970" y="39944"/>
                  <a:pt x="4337" y="40177"/>
                </a:cubicBezTo>
                <a:cubicBezTo>
                  <a:pt x="4385" y="40201"/>
                  <a:pt x="4453" y="40212"/>
                  <a:pt x="4527" y="40212"/>
                </a:cubicBezTo>
                <a:cubicBezTo>
                  <a:pt x="4662" y="40212"/>
                  <a:pt x="4818" y="40175"/>
                  <a:pt x="4904" y="40110"/>
                </a:cubicBezTo>
                <a:cubicBezTo>
                  <a:pt x="5038" y="40044"/>
                  <a:pt x="5071" y="39743"/>
                  <a:pt x="5004" y="39610"/>
                </a:cubicBezTo>
                <a:cubicBezTo>
                  <a:pt x="4838" y="39210"/>
                  <a:pt x="4637" y="38809"/>
                  <a:pt x="4371" y="38509"/>
                </a:cubicBezTo>
                <a:cubicBezTo>
                  <a:pt x="3970" y="38109"/>
                  <a:pt x="3470" y="37775"/>
                  <a:pt x="3070" y="37408"/>
                </a:cubicBezTo>
                <a:cubicBezTo>
                  <a:pt x="2970" y="37342"/>
                  <a:pt x="2903" y="37208"/>
                  <a:pt x="2903" y="37075"/>
                </a:cubicBezTo>
                <a:cubicBezTo>
                  <a:pt x="2903" y="34473"/>
                  <a:pt x="2903" y="31838"/>
                  <a:pt x="2903" y="29203"/>
                </a:cubicBezTo>
                <a:cubicBezTo>
                  <a:pt x="2903" y="29169"/>
                  <a:pt x="2936" y="29136"/>
                  <a:pt x="3003" y="29002"/>
                </a:cubicBezTo>
                <a:cubicBezTo>
                  <a:pt x="3270" y="29303"/>
                  <a:pt x="3503" y="29603"/>
                  <a:pt x="3804" y="29836"/>
                </a:cubicBezTo>
                <a:cubicBezTo>
                  <a:pt x="3957" y="29968"/>
                  <a:pt x="4153" y="30128"/>
                  <a:pt x="4336" y="30128"/>
                </a:cubicBezTo>
                <a:cubicBezTo>
                  <a:pt x="4432" y="30128"/>
                  <a:pt x="4524" y="30084"/>
                  <a:pt x="4604" y="29970"/>
                </a:cubicBezTo>
                <a:cubicBezTo>
                  <a:pt x="4771" y="29803"/>
                  <a:pt x="4771" y="29369"/>
                  <a:pt x="4637" y="29136"/>
                </a:cubicBezTo>
                <a:cubicBezTo>
                  <a:pt x="4504" y="28836"/>
                  <a:pt x="4204" y="28535"/>
                  <a:pt x="3904" y="28369"/>
                </a:cubicBezTo>
                <a:cubicBezTo>
                  <a:pt x="3136" y="27835"/>
                  <a:pt x="2836" y="27234"/>
                  <a:pt x="2903" y="26234"/>
                </a:cubicBezTo>
                <a:cubicBezTo>
                  <a:pt x="3036" y="23932"/>
                  <a:pt x="3036" y="21597"/>
                  <a:pt x="3103" y="19195"/>
                </a:cubicBezTo>
                <a:cubicBezTo>
                  <a:pt x="3437" y="19629"/>
                  <a:pt x="3703" y="20029"/>
                  <a:pt x="4037" y="20363"/>
                </a:cubicBezTo>
                <a:cubicBezTo>
                  <a:pt x="4229" y="20555"/>
                  <a:pt x="4456" y="20782"/>
                  <a:pt x="4717" y="20782"/>
                </a:cubicBezTo>
                <a:cubicBezTo>
                  <a:pt x="4819" y="20782"/>
                  <a:pt x="4926" y="20747"/>
                  <a:pt x="5038" y="20663"/>
                </a:cubicBezTo>
                <a:cubicBezTo>
                  <a:pt x="5438" y="20363"/>
                  <a:pt x="5138" y="19963"/>
                  <a:pt x="4971" y="19629"/>
                </a:cubicBezTo>
                <a:cubicBezTo>
                  <a:pt x="4604" y="18895"/>
                  <a:pt x="4004" y="18361"/>
                  <a:pt x="3170" y="18095"/>
                </a:cubicBezTo>
                <a:cubicBezTo>
                  <a:pt x="3236" y="16527"/>
                  <a:pt x="3270" y="14992"/>
                  <a:pt x="3370" y="13425"/>
                </a:cubicBezTo>
                <a:cubicBezTo>
                  <a:pt x="3670" y="9355"/>
                  <a:pt x="3837" y="5252"/>
                  <a:pt x="3670" y="1149"/>
                </a:cubicBezTo>
                <a:cubicBezTo>
                  <a:pt x="3637" y="449"/>
                  <a:pt x="3670" y="382"/>
                  <a:pt x="4337" y="382"/>
                </a:cubicBezTo>
                <a:cubicBezTo>
                  <a:pt x="7106" y="415"/>
                  <a:pt x="9908" y="449"/>
                  <a:pt x="12677" y="449"/>
                </a:cubicBezTo>
                <a:cubicBezTo>
                  <a:pt x="15312" y="465"/>
                  <a:pt x="17939" y="465"/>
                  <a:pt x="20566" y="465"/>
                </a:cubicBezTo>
                <a:cubicBezTo>
                  <a:pt x="23192" y="465"/>
                  <a:pt x="25819" y="465"/>
                  <a:pt x="28454" y="482"/>
                </a:cubicBezTo>
                <a:cubicBezTo>
                  <a:pt x="32391" y="515"/>
                  <a:pt x="36327" y="615"/>
                  <a:pt x="40296" y="615"/>
                </a:cubicBezTo>
                <a:cubicBezTo>
                  <a:pt x="40643" y="620"/>
                  <a:pt x="40990" y="622"/>
                  <a:pt x="41337" y="622"/>
                </a:cubicBezTo>
                <a:cubicBezTo>
                  <a:pt x="43533" y="622"/>
                  <a:pt x="45746" y="540"/>
                  <a:pt x="47935" y="482"/>
                </a:cubicBezTo>
                <a:cubicBezTo>
                  <a:pt x="48135" y="482"/>
                  <a:pt x="48369" y="415"/>
                  <a:pt x="48636" y="382"/>
                </a:cubicBezTo>
                <a:close/>
                <a:moveTo>
                  <a:pt x="6181" y="0"/>
                </a:moveTo>
                <a:cubicBezTo>
                  <a:pt x="5497" y="0"/>
                  <a:pt x="4815" y="4"/>
                  <a:pt x="4137" y="15"/>
                </a:cubicBezTo>
                <a:cubicBezTo>
                  <a:pt x="3370" y="15"/>
                  <a:pt x="3236" y="215"/>
                  <a:pt x="3470" y="949"/>
                </a:cubicBezTo>
                <a:cubicBezTo>
                  <a:pt x="3470" y="1016"/>
                  <a:pt x="3470" y="1116"/>
                  <a:pt x="3470" y="1182"/>
                </a:cubicBezTo>
                <a:cubicBezTo>
                  <a:pt x="3303" y="4918"/>
                  <a:pt x="3103" y="8655"/>
                  <a:pt x="2936" y="12357"/>
                </a:cubicBezTo>
                <a:cubicBezTo>
                  <a:pt x="2836" y="13958"/>
                  <a:pt x="2769" y="15559"/>
                  <a:pt x="2669" y="17161"/>
                </a:cubicBezTo>
                <a:cubicBezTo>
                  <a:pt x="2669" y="17461"/>
                  <a:pt x="2569" y="17628"/>
                  <a:pt x="2302" y="17761"/>
                </a:cubicBezTo>
                <a:cubicBezTo>
                  <a:pt x="1402" y="18228"/>
                  <a:pt x="768" y="18962"/>
                  <a:pt x="268" y="19796"/>
                </a:cubicBezTo>
                <a:cubicBezTo>
                  <a:pt x="168" y="19963"/>
                  <a:pt x="101" y="20263"/>
                  <a:pt x="201" y="20363"/>
                </a:cubicBezTo>
                <a:cubicBezTo>
                  <a:pt x="301" y="20496"/>
                  <a:pt x="601" y="20530"/>
                  <a:pt x="768" y="20530"/>
                </a:cubicBezTo>
                <a:cubicBezTo>
                  <a:pt x="1435" y="20430"/>
                  <a:pt x="1869" y="19963"/>
                  <a:pt x="2202" y="19429"/>
                </a:cubicBezTo>
                <a:cubicBezTo>
                  <a:pt x="2302" y="19262"/>
                  <a:pt x="2403" y="19095"/>
                  <a:pt x="2603" y="18795"/>
                </a:cubicBezTo>
                <a:lnTo>
                  <a:pt x="2603" y="18795"/>
                </a:lnTo>
                <a:cubicBezTo>
                  <a:pt x="2536" y="20797"/>
                  <a:pt x="2469" y="22665"/>
                  <a:pt x="2403" y="24533"/>
                </a:cubicBezTo>
                <a:cubicBezTo>
                  <a:pt x="2403" y="25333"/>
                  <a:pt x="2403" y="26134"/>
                  <a:pt x="2369" y="26934"/>
                </a:cubicBezTo>
                <a:cubicBezTo>
                  <a:pt x="2336" y="27134"/>
                  <a:pt x="2169" y="27468"/>
                  <a:pt x="2002" y="27501"/>
                </a:cubicBezTo>
                <a:cubicBezTo>
                  <a:pt x="1302" y="27668"/>
                  <a:pt x="868" y="28135"/>
                  <a:pt x="401" y="28635"/>
                </a:cubicBezTo>
                <a:cubicBezTo>
                  <a:pt x="101" y="29002"/>
                  <a:pt x="1" y="29536"/>
                  <a:pt x="268" y="29703"/>
                </a:cubicBezTo>
                <a:cubicBezTo>
                  <a:pt x="390" y="29803"/>
                  <a:pt x="509" y="29844"/>
                  <a:pt x="623" y="29844"/>
                </a:cubicBezTo>
                <a:cubicBezTo>
                  <a:pt x="853" y="29844"/>
                  <a:pt x="1068" y="29681"/>
                  <a:pt x="1268" y="29503"/>
                </a:cubicBezTo>
                <a:cubicBezTo>
                  <a:pt x="1602" y="29203"/>
                  <a:pt x="1936" y="28936"/>
                  <a:pt x="2302" y="28569"/>
                </a:cubicBezTo>
                <a:cubicBezTo>
                  <a:pt x="2336" y="28769"/>
                  <a:pt x="2336" y="28836"/>
                  <a:pt x="2336" y="28902"/>
                </a:cubicBezTo>
                <a:cubicBezTo>
                  <a:pt x="2336" y="31571"/>
                  <a:pt x="2336" y="34206"/>
                  <a:pt x="2336" y="36875"/>
                </a:cubicBezTo>
                <a:cubicBezTo>
                  <a:pt x="2336" y="37041"/>
                  <a:pt x="2169" y="37242"/>
                  <a:pt x="2036" y="37375"/>
                </a:cubicBezTo>
                <a:cubicBezTo>
                  <a:pt x="1368" y="37875"/>
                  <a:pt x="735" y="38442"/>
                  <a:pt x="468" y="39243"/>
                </a:cubicBezTo>
                <a:cubicBezTo>
                  <a:pt x="401" y="39477"/>
                  <a:pt x="535" y="39777"/>
                  <a:pt x="568" y="40044"/>
                </a:cubicBezTo>
                <a:cubicBezTo>
                  <a:pt x="835" y="39977"/>
                  <a:pt x="1135" y="39977"/>
                  <a:pt x="1335" y="39843"/>
                </a:cubicBezTo>
                <a:cubicBezTo>
                  <a:pt x="1702" y="39543"/>
                  <a:pt x="2002" y="39143"/>
                  <a:pt x="2436" y="38709"/>
                </a:cubicBezTo>
                <a:lnTo>
                  <a:pt x="2436" y="45614"/>
                </a:lnTo>
                <a:cubicBezTo>
                  <a:pt x="2403" y="45648"/>
                  <a:pt x="2336" y="45648"/>
                  <a:pt x="2269" y="45681"/>
                </a:cubicBezTo>
                <a:cubicBezTo>
                  <a:pt x="1135" y="45881"/>
                  <a:pt x="701" y="46782"/>
                  <a:pt x="401" y="47749"/>
                </a:cubicBezTo>
                <a:cubicBezTo>
                  <a:pt x="334" y="47983"/>
                  <a:pt x="501" y="48316"/>
                  <a:pt x="568" y="48616"/>
                </a:cubicBezTo>
                <a:cubicBezTo>
                  <a:pt x="835" y="48516"/>
                  <a:pt x="1135" y="48483"/>
                  <a:pt x="1368" y="48350"/>
                </a:cubicBezTo>
                <a:cubicBezTo>
                  <a:pt x="1802" y="48016"/>
                  <a:pt x="2169" y="47616"/>
                  <a:pt x="2569" y="47282"/>
                </a:cubicBezTo>
                <a:lnTo>
                  <a:pt x="2703" y="47282"/>
                </a:lnTo>
                <a:cubicBezTo>
                  <a:pt x="2703" y="49450"/>
                  <a:pt x="2703" y="51585"/>
                  <a:pt x="2736" y="53753"/>
                </a:cubicBezTo>
                <a:cubicBezTo>
                  <a:pt x="2736" y="54154"/>
                  <a:pt x="2603" y="54387"/>
                  <a:pt x="2269" y="54621"/>
                </a:cubicBezTo>
                <a:cubicBezTo>
                  <a:pt x="1502" y="55054"/>
                  <a:pt x="901" y="55722"/>
                  <a:pt x="568" y="56522"/>
                </a:cubicBezTo>
                <a:cubicBezTo>
                  <a:pt x="501" y="56722"/>
                  <a:pt x="601" y="56989"/>
                  <a:pt x="635" y="57223"/>
                </a:cubicBezTo>
                <a:cubicBezTo>
                  <a:pt x="701" y="57211"/>
                  <a:pt x="779" y="57211"/>
                  <a:pt x="858" y="57211"/>
                </a:cubicBezTo>
                <a:cubicBezTo>
                  <a:pt x="1016" y="57211"/>
                  <a:pt x="1179" y="57211"/>
                  <a:pt x="1268" y="57123"/>
                </a:cubicBezTo>
                <a:cubicBezTo>
                  <a:pt x="1769" y="56722"/>
                  <a:pt x="2236" y="56255"/>
                  <a:pt x="2736" y="55822"/>
                </a:cubicBezTo>
                <a:cubicBezTo>
                  <a:pt x="2736" y="55855"/>
                  <a:pt x="2736" y="55988"/>
                  <a:pt x="2736" y="56122"/>
                </a:cubicBezTo>
                <a:cubicBezTo>
                  <a:pt x="2803" y="58957"/>
                  <a:pt x="2836" y="61826"/>
                  <a:pt x="2936" y="64661"/>
                </a:cubicBezTo>
                <a:cubicBezTo>
                  <a:pt x="3003" y="67196"/>
                  <a:pt x="3136" y="69698"/>
                  <a:pt x="3203" y="72200"/>
                </a:cubicBezTo>
                <a:cubicBezTo>
                  <a:pt x="3236" y="73768"/>
                  <a:pt x="3236" y="75336"/>
                  <a:pt x="3236" y="76903"/>
                </a:cubicBezTo>
                <a:cubicBezTo>
                  <a:pt x="3236" y="77204"/>
                  <a:pt x="3236" y="77404"/>
                  <a:pt x="3603" y="77437"/>
                </a:cubicBezTo>
                <a:cubicBezTo>
                  <a:pt x="5371" y="77504"/>
                  <a:pt x="7139" y="77571"/>
                  <a:pt x="8941" y="77637"/>
                </a:cubicBezTo>
                <a:cubicBezTo>
                  <a:pt x="13344" y="77737"/>
                  <a:pt x="17747" y="77804"/>
                  <a:pt x="22150" y="77904"/>
                </a:cubicBezTo>
                <a:cubicBezTo>
                  <a:pt x="23355" y="77933"/>
                  <a:pt x="24561" y="78011"/>
                  <a:pt x="25766" y="78011"/>
                </a:cubicBezTo>
                <a:cubicBezTo>
                  <a:pt x="25962" y="78011"/>
                  <a:pt x="26157" y="78009"/>
                  <a:pt x="26353" y="78004"/>
                </a:cubicBezTo>
                <a:cubicBezTo>
                  <a:pt x="30623" y="77871"/>
                  <a:pt x="34892" y="77671"/>
                  <a:pt x="39195" y="77537"/>
                </a:cubicBezTo>
                <a:cubicBezTo>
                  <a:pt x="42131" y="77437"/>
                  <a:pt x="45066" y="77337"/>
                  <a:pt x="48035" y="77270"/>
                </a:cubicBezTo>
                <a:cubicBezTo>
                  <a:pt x="49203" y="77237"/>
                  <a:pt x="49136" y="77237"/>
                  <a:pt x="49403" y="76036"/>
                </a:cubicBezTo>
                <a:cubicBezTo>
                  <a:pt x="49436" y="75936"/>
                  <a:pt x="49436" y="75836"/>
                  <a:pt x="49436" y="75736"/>
                </a:cubicBezTo>
                <a:cubicBezTo>
                  <a:pt x="49503" y="74101"/>
                  <a:pt x="49570" y="72433"/>
                  <a:pt x="49636" y="70799"/>
                </a:cubicBezTo>
                <a:cubicBezTo>
                  <a:pt x="49670" y="69565"/>
                  <a:pt x="49736" y="68297"/>
                  <a:pt x="49770" y="67063"/>
                </a:cubicBezTo>
                <a:cubicBezTo>
                  <a:pt x="49770" y="63861"/>
                  <a:pt x="49770" y="60692"/>
                  <a:pt x="49736" y="57489"/>
                </a:cubicBezTo>
                <a:cubicBezTo>
                  <a:pt x="49736" y="57189"/>
                  <a:pt x="49870" y="57123"/>
                  <a:pt x="50137" y="57022"/>
                </a:cubicBezTo>
                <a:cubicBezTo>
                  <a:pt x="50737" y="56856"/>
                  <a:pt x="51337" y="56656"/>
                  <a:pt x="51905" y="56422"/>
                </a:cubicBezTo>
                <a:cubicBezTo>
                  <a:pt x="52672" y="56122"/>
                  <a:pt x="53005" y="55488"/>
                  <a:pt x="53139" y="54721"/>
                </a:cubicBezTo>
                <a:cubicBezTo>
                  <a:pt x="53197" y="54256"/>
                  <a:pt x="52976" y="53968"/>
                  <a:pt x="52565" y="53968"/>
                </a:cubicBezTo>
                <a:cubicBezTo>
                  <a:pt x="52505" y="53968"/>
                  <a:pt x="52440" y="53974"/>
                  <a:pt x="52372" y="53987"/>
                </a:cubicBezTo>
                <a:cubicBezTo>
                  <a:pt x="51738" y="54120"/>
                  <a:pt x="51171" y="54387"/>
                  <a:pt x="50737" y="54888"/>
                </a:cubicBezTo>
                <a:cubicBezTo>
                  <a:pt x="50437" y="55255"/>
                  <a:pt x="50137" y="55621"/>
                  <a:pt x="49803" y="56022"/>
                </a:cubicBezTo>
                <a:cubicBezTo>
                  <a:pt x="49803" y="53620"/>
                  <a:pt x="49803" y="51318"/>
                  <a:pt x="49803" y="49017"/>
                </a:cubicBezTo>
                <a:cubicBezTo>
                  <a:pt x="49803" y="48917"/>
                  <a:pt x="49936" y="48717"/>
                  <a:pt x="50070" y="48683"/>
                </a:cubicBezTo>
                <a:cubicBezTo>
                  <a:pt x="51438" y="48116"/>
                  <a:pt x="52138" y="46849"/>
                  <a:pt x="53005" y="45781"/>
                </a:cubicBezTo>
                <a:cubicBezTo>
                  <a:pt x="53105" y="45681"/>
                  <a:pt x="53139" y="45381"/>
                  <a:pt x="53072" y="45281"/>
                </a:cubicBezTo>
                <a:cubicBezTo>
                  <a:pt x="52969" y="45203"/>
                  <a:pt x="52785" y="45126"/>
                  <a:pt x="52646" y="45126"/>
                </a:cubicBezTo>
                <a:cubicBezTo>
                  <a:pt x="52605" y="45126"/>
                  <a:pt x="52568" y="45132"/>
                  <a:pt x="52538" y="45147"/>
                </a:cubicBezTo>
                <a:cubicBezTo>
                  <a:pt x="52005" y="45381"/>
                  <a:pt x="51471" y="45648"/>
                  <a:pt x="50971" y="45981"/>
                </a:cubicBezTo>
                <a:cubicBezTo>
                  <a:pt x="50570" y="46281"/>
                  <a:pt x="50237" y="46682"/>
                  <a:pt x="49770" y="47115"/>
                </a:cubicBezTo>
                <a:cubicBezTo>
                  <a:pt x="49736" y="44880"/>
                  <a:pt x="49703" y="42779"/>
                  <a:pt x="49636" y="40677"/>
                </a:cubicBezTo>
                <a:cubicBezTo>
                  <a:pt x="49603" y="40077"/>
                  <a:pt x="49803" y="39743"/>
                  <a:pt x="50337" y="39510"/>
                </a:cubicBezTo>
                <a:cubicBezTo>
                  <a:pt x="51137" y="39176"/>
                  <a:pt x="51738" y="38609"/>
                  <a:pt x="52038" y="37775"/>
                </a:cubicBezTo>
                <a:cubicBezTo>
                  <a:pt x="52105" y="37508"/>
                  <a:pt x="52105" y="37108"/>
                  <a:pt x="51938" y="36975"/>
                </a:cubicBezTo>
                <a:cubicBezTo>
                  <a:pt x="51865" y="36916"/>
                  <a:pt x="51740" y="36890"/>
                  <a:pt x="51607" y="36890"/>
                </a:cubicBezTo>
                <a:cubicBezTo>
                  <a:pt x="51436" y="36890"/>
                  <a:pt x="51250" y="36933"/>
                  <a:pt x="51137" y="37008"/>
                </a:cubicBezTo>
                <a:cubicBezTo>
                  <a:pt x="50604" y="37375"/>
                  <a:pt x="50137" y="37875"/>
                  <a:pt x="49570" y="38342"/>
                </a:cubicBezTo>
                <a:cubicBezTo>
                  <a:pt x="49570" y="38076"/>
                  <a:pt x="49570" y="37775"/>
                  <a:pt x="49570" y="37475"/>
                </a:cubicBezTo>
                <a:cubicBezTo>
                  <a:pt x="49570" y="35807"/>
                  <a:pt x="49603" y="34139"/>
                  <a:pt x="49536" y="32472"/>
                </a:cubicBezTo>
                <a:cubicBezTo>
                  <a:pt x="49469" y="31671"/>
                  <a:pt x="49870" y="31237"/>
                  <a:pt x="50504" y="30937"/>
                </a:cubicBezTo>
                <a:cubicBezTo>
                  <a:pt x="51571" y="30437"/>
                  <a:pt x="52238" y="29536"/>
                  <a:pt x="52805" y="28602"/>
                </a:cubicBezTo>
                <a:cubicBezTo>
                  <a:pt x="52905" y="28435"/>
                  <a:pt x="52939" y="28202"/>
                  <a:pt x="52839" y="28035"/>
                </a:cubicBezTo>
                <a:cubicBezTo>
                  <a:pt x="52805" y="27935"/>
                  <a:pt x="52538" y="27902"/>
                  <a:pt x="52372" y="27902"/>
                </a:cubicBezTo>
                <a:cubicBezTo>
                  <a:pt x="51438" y="28035"/>
                  <a:pt x="50670" y="28435"/>
                  <a:pt x="50070" y="29203"/>
                </a:cubicBezTo>
                <a:cubicBezTo>
                  <a:pt x="49936" y="29403"/>
                  <a:pt x="49770" y="29569"/>
                  <a:pt x="49570" y="29803"/>
                </a:cubicBezTo>
                <a:cubicBezTo>
                  <a:pt x="49503" y="29603"/>
                  <a:pt x="49469" y="29503"/>
                  <a:pt x="49469" y="29369"/>
                </a:cubicBezTo>
                <a:cubicBezTo>
                  <a:pt x="49436" y="26701"/>
                  <a:pt x="49403" y="24032"/>
                  <a:pt x="49369" y="21364"/>
                </a:cubicBezTo>
                <a:cubicBezTo>
                  <a:pt x="49369" y="21230"/>
                  <a:pt x="49503" y="20997"/>
                  <a:pt x="49636" y="20930"/>
                </a:cubicBezTo>
                <a:cubicBezTo>
                  <a:pt x="50470" y="20396"/>
                  <a:pt x="51137" y="19762"/>
                  <a:pt x="51571" y="18895"/>
                </a:cubicBezTo>
                <a:cubicBezTo>
                  <a:pt x="51704" y="18662"/>
                  <a:pt x="51704" y="18361"/>
                  <a:pt x="51738" y="18061"/>
                </a:cubicBezTo>
                <a:cubicBezTo>
                  <a:pt x="51438" y="18061"/>
                  <a:pt x="51104" y="17995"/>
                  <a:pt x="50804" y="17995"/>
                </a:cubicBezTo>
                <a:cubicBezTo>
                  <a:pt x="50670" y="17995"/>
                  <a:pt x="50537" y="18095"/>
                  <a:pt x="50403" y="18195"/>
                </a:cubicBezTo>
                <a:cubicBezTo>
                  <a:pt x="50070" y="18428"/>
                  <a:pt x="49736" y="18695"/>
                  <a:pt x="49369" y="18995"/>
                </a:cubicBezTo>
                <a:cubicBezTo>
                  <a:pt x="49303" y="17694"/>
                  <a:pt x="49203" y="16427"/>
                  <a:pt x="49169" y="15159"/>
                </a:cubicBezTo>
                <a:cubicBezTo>
                  <a:pt x="49136" y="11823"/>
                  <a:pt x="49136" y="8488"/>
                  <a:pt x="49136" y="5119"/>
                </a:cubicBezTo>
                <a:cubicBezTo>
                  <a:pt x="49136" y="3718"/>
                  <a:pt x="49203" y="2283"/>
                  <a:pt x="49203" y="882"/>
                </a:cubicBezTo>
                <a:cubicBezTo>
                  <a:pt x="49236" y="615"/>
                  <a:pt x="49336" y="282"/>
                  <a:pt x="48936" y="248"/>
                </a:cubicBezTo>
                <a:cubicBezTo>
                  <a:pt x="48636" y="182"/>
                  <a:pt x="48302" y="182"/>
                  <a:pt x="48002" y="182"/>
                </a:cubicBezTo>
                <a:cubicBezTo>
                  <a:pt x="46140" y="209"/>
                  <a:pt x="44278" y="258"/>
                  <a:pt x="42416" y="258"/>
                </a:cubicBezTo>
                <a:cubicBezTo>
                  <a:pt x="41976" y="258"/>
                  <a:pt x="41536" y="255"/>
                  <a:pt x="41097" y="248"/>
                </a:cubicBezTo>
                <a:cubicBezTo>
                  <a:pt x="38628" y="248"/>
                  <a:pt x="36193" y="48"/>
                  <a:pt x="33725" y="48"/>
                </a:cubicBezTo>
                <a:cubicBezTo>
                  <a:pt x="28688" y="15"/>
                  <a:pt x="23618" y="15"/>
                  <a:pt x="18547" y="15"/>
                </a:cubicBezTo>
                <a:lnTo>
                  <a:pt x="10275" y="15"/>
                </a:lnTo>
                <a:cubicBezTo>
                  <a:pt x="8918" y="15"/>
                  <a:pt x="7547" y="0"/>
                  <a:pt x="6181" y="0"/>
                </a:cubicBezTo>
                <a:close/>
              </a:path>
            </a:pathLst>
          </a:custGeom>
          <a:solidFill>
            <a:schemeClr val="dk1"/>
          </a:solidFill>
          <a:ln>
            <a:noFill/>
          </a:ln>
        </p:spPr>
        <p:txBody>
          <a:bodyPr spcFirstLastPara="1" wrap="square" lIns="121900" tIns="121900" rIns="121900" bIns="121900" anchor="ctr" anchorCtr="0">
            <a:noAutofit/>
          </a:bodyPr>
          <a:lstStyle/>
          <a:p>
            <a:endParaRPr sz="2400">
              <a:latin typeface="+mn-lt"/>
            </a:endParaRPr>
          </a:p>
        </p:txBody>
      </p:sp>
      <p:sp>
        <p:nvSpPr>
          <p:cNvPr id="4" name="Rectangle 3"/>
          <p:cNvSpPr/>
          <p:nvPr/>
        </p:nvSpPr>
        <p:spPr>
          <a:xfrm>
            <a:off x="1170426" y="3031156"/>
            <a:ext cx="6986427" cy="2229841"/>
          </a:xfrm>
          <a:prstGeom prst="rect">
            <a:avLst/>
          </a:prstGeom>
        </p:spPr>
        <p:txBody>
          <a:bodyPr wrap="square">
            <a:spAutoFit/>
          </a:bodyPr>
          <a:lstStyle/>
          <a:p>
            <a:pPr algn="just">
              <a:lnSpc>
                <a:spcPct val="150000"/>
              </a:lnSpc>
            </a:pPr>
            <a:r>
              <a:rPr lang="vi-VN" sz="2400" dirty="0">
                <a:solidFill>
                  <a:schemeClr val="tx1"/>
                </a:solidFill>
                <a:latin typeface="+mn-lt"/>
              </a:rPr>
              <a:t>Một số việc làm của con người gây ảnh hưởng đến môi trường sống của thực vât và động vật ở nơi em sống: xả rác bừa bãi xuống ao hồ, chặt phá rừng bừa bãi,....</a:t>
            </a:r>
            <a:endParaRPr lang="en-US" sz="2400" dirty="0">
              <a:solidFill>
                <a:schemeClr val="tx1"/>
              </a:solidFill>
              <a:latin typeface="+mn-lt"/>
            </a:endParaRPr>
          </a:p>
        </p:txBody>
      </p:sp>
      <p:grpSp>
        <p:nvGrpSpPr>
          <p:cNvPr id="8" name="Google Shape;2154;p37"/>
          <p:cNvGrpSpPr/>
          <p:nvPr/>
        </p:nvGrpSpPr>
        <p:grpSpPr>
          <a:xfrm>
            <a:off x="8857286" y="4269434"/>
            <a:ext cx="2225767" cy="2588567"/>
            <a:chOff x="5298125" y="2598407"/>
            <a:chExt cx="1724510" cy="2005604"/>
          </a:xfrm>
        </p:grpSpPr>
        <p:sp>
          <p:nvSpPr>
            <p:cNvPr id="9" name="Google Shape;2155;p37"/>
            <p:cNvSpPr/>
            <p:nvPr/>
          </p:nvSpPr>
          <p:spPr>
            <a:xfrm>
              <a:off x="5298125" y="4059336"/>
              <a:ext cx="1703107" cy="544675"/>
            </a:xfrm>
            <a:custGeom>
              <a:avLst/>
              <a:gdLst/>
              <a:ahLst/>
              <a:cxnLst/>
              <a:rect l="l" t="t" r="r" b="b"/>
              <a:pathLst>
                <a:path w="61830" h="19774" extrusionOk="0">
                  <a:moveTo>
                    <a:pt x="32603" y="0"/>
                  </a:moveTo>
                  <a:cubicBezTo>
                    <a:pt x="32029" y="0"/>
                    <a:pt x="31454" y="10"/>
                    <a:pt x="30877" y="29"/>
                  </a:cubicBezTo>
                  <a:cubicBezTo>
                    <a:pt x="25213" y="180"/>
                    <a:pt x="19674" y="1458"/>
                    <a:pt x="14161" y="2736"/>
                  </a:cubicBezTo>
                  <a:cubicBezTo>
                    <a:pt x="11729" y="3312"/>
                    <a:pt x="9123" y="3588"/>
                    <a:pt x="6993" y="4866"/>
                  </a:cubicBezTo>
                  <a:cubicBezTo>
                    <a:pt x="4887" y="6145"/>
                    <a:pt x="2682" y="7673"/>
                    <a:pt x="827" y="9328"/>
                  </a:cubicBezTo>
                  <a:cubicBezTo>
                    <a:pt x="426" y="9704"/>
                    <a:pt x="0" y="10305"/>
                    <a:pt x="326" y="10731"/>
                  </a:cubicBezTo>
                  <a:cubicBezTo>
                    <a:pt x="501" y="11007"/>
                    <a:pt x="852" y="11057"/>
                    <a:pt x="1153" y="11082"/>
                  </a:cubicBezTo>
                  <a:cubicBezTo>
                    <a:pt x="3276" y="11328"/>
                    <a:pt x="5423" y="11450"/>
                    <a:pt x="7561" y="11450"/>
                  </a:cubicBezTo>
                  <a:cubicBezTo>
                    <a:pt x="8477" y="11450"/>
                    <a:pt x="9391" y="11428"/>
                    <a:pt x="10301" y="11383"/>
                  </a:cubicBezTo>
                  <a:cubicBezTo>
                    <a:pt x="10386" y="11379"/>
                    <a:pt x="10474" y="11376"/>
                    <a:pt x="10564" y="11376"/>
                  </a:cubicBezTo>
                  <a:cubicBezTo>
                    <a:pt x="11052" y="11376"/>
                    <a:pt x="11575" y="11456"/>
                    <a:pt x="11830" y="11859"/>
                  </a:cubicBezTo>
                  <a:cubicBezTo>
                    <a:pt x="12005" y="12135"/>
                    <a:pt x="11980" y="12485"/>
                    <a:pt x="11955" y="12811"/>
                  </a:cubicBezTo>
                  <a:cubicBezTo>
                    <a:pt x="11830" y="14215"/>
                    <a:pt x="11729" y="15593"/>
                    <a:pt x="11604" y="16997"/>
                  </a:cubicBezTo>
                  <a:cubicBezTo>
                    <a:pt x="11579" y="17398"/>
                    <a:pt x="11554" y="17799"/>
                    <a:pt x="11679" y="18175"/>
                  </a:cubicBezTo>
                  <a:cubicBezTo>
                    <a:pt x="11880" y="18651"/>
                    <a:pt x="12306" y="18977"/>
                    <a:pt x="12732" y="19202"/>
                  </a:cubicBezTo>
                  <a:cubicBezTo>
                    <a:pt x="13516" y="19605"/>
                    <a:pt x="14374" y="19773"/>
                    <a:pt x="15247" y="19773"/>
                  </a:cubicBezTo>
                  <a:cubicBezTo>
                    <a:pt x="16329" y="19773"/>
                    <a:pt x="17434" y="19515"/>
                    <a:pt x="18446" y="19127"/>
                  </a:cubicBezTo>
                  <a:cubicBezTo>
                    <a:pt x="20276" y="18425"/>
                    <a:pt x="21930" y="17323"/>
                    <a:pt x="23735" y="16521"/>
                  </a:cubicBezTo>
                  <a:cubicBezTo>
                    <a:pt x="26466" y="15317"/>
                    <a:pt x="29364" y="14889"/>
                    <a:pt x="32330" y="14889"/>
                  </a:cubicBezTo>
                  <a:cubicBezTo>
                    <a:pt x="36712" y="14889"/>
                    <a:pt x="41240" y="15823"/>
                    <a:pt x="45589" y="16571"/>
                  </a:cubicBezTo>
                  <a:cubicBezTo>
                    <a:pt x="46583" y="16750"/>
                    <a:pt x="47616" y="16907"/>
                    <a:pt x="48625" y="16907"/>
                  </a:cubicBezTo>
                  <a:cubicBezTo>
                    <a:pt x="49727" y="16907"/>
                    <a:pt x="50799" y="16720"/>
                    <a:pt x="51755" y="16170"/>
                  </a:cubicBezTo>
                  <a:cubicBezTo>
                    <a:pt x="53584" y="15117"/>
                    <a:pt x="54361" y="12135"/>
                    <a:pt x="52632" y="10907"/>
                  </a:cubicBezTo>
                  <a:cubicBezTo>
                    <a:pt x="55514" y="10831"/>
                    <a:pt x="58497" y="10706"/>
                    <a:pt x="61028" y="9378"/>
                  </a:cubicBezTo>
                  <a:cubicBezTo>
                    <a:pt x="61404" y="9177"/>
                    <a:pt x="61830" y="8826"/>
                    <a:pt x="61780" y="8400"/>
                  </a:cubicBezTo>
                  <a:cubicBezTo>
                    <a:pt x="61730" y="8125"/>
                    <a:pt x="61504" y="7924"/>
                    <a:pt x="61279" y="7749"/>
                  </a:cubicBezTo>
                  <a:cubicBezTo>
                    <a:pt x="57519" y="4816"/>
                    <a:pt x="52507" y="3287"/>
                    <a:pt x="47995" y="2059"/>
                  </a:cubicBezTo>
                  <a:cubicBezTo>
                    <a:pt x="44537" y="1107"/>
                    <a:pt x="41028" y="505"/>
                    <a:pt x="37469" y="205"/>
                  </a:cubicBezTo>
                  <a:cubicBezTo>
                    <a:pt x="35840" y="75"/>
                    <a:pt x="34225" y="0"/>
                    <a:pt x="32603" y="0"/>
                  </a:cubicBezTo>
                  <a:close/>
                </a:path>
              </a:pathLst>
            </a:custGeom>
            <a:solidFill>
              <a:srgbClr val="663D02"/>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0" name="Google Shape;2156;p37"/>
            <p:cNvSpPr/>
            <p:nvPr/>
          </p:nvSpPr>
          <p:spPr>
            <a:xfrm>
              <a:off x="5311925" y="3586095"/>
              <a:ext cx="1710710" cy="959365"/>
            </a:xfrm>
            <a:custGeom>
              <a:avLst/>
              <a:gdLst/>
              <a:ahLst/>
              <a:cxnLst/>
              <a:rect l="l" t="t" r="r" b="b"/>
              <a:pathLst>
                <a:path w="62106" h="34829" extrusionOk="0">
                  <a:moveTo>
                    <a:pt x="30750" y="1"/>
                  </a:moveTo>
                  <a:cubicBezTo>
                    <a:pt x="24785" y="1"/>
                    <a:pt x="18794" y="793"/>
                    <a:pt x="12858" y="2148"/>
                  </a:cubicBezTo>
                  <a:cubicBezTo>
                    <a:pt x="11805" y="2398"/>
                    <a:pt x="10401" y="2273"/>
                    <a:pt x="9424" y="2574"/>
                  </a:cubicBezTo>
                  <a:cubicBezTo>
                    <a:pt x="6993" y="3351"/>
                    <a:pt x="7770" y="6057"/>
                    <a:pt x="8045" y="8037"/>
                  </a:cubicBezTo>
                  <a:cubicBezTo>
                    <a:pt x="8421" y="10769"/>
                    <a:pt x="7569" y="13852"/>
                    <a:pt x="7043" y="16534"/>
                  </a:cubicBezTo>
                  <a:cubicBezTo>
                    <a:pt x="6817" y="17611"/>
                    <a:pt x="6567" y="18739"/>
                    <a:pt x="6015" y="19717"/>
                  </a:cubicBezTo>
                  <a:cubicBezTo>
                    <a:pt x="5439" y="20744"/>
                    <a:pt x="4537" y="21546"/>
                    <a:pt x="3685" y="22373"/>
                  </a:cubicBezTo>
                  <a:cubicBezTo>
                    <a:pt x="2557" y="23451"/>
                    <a:pt x="1479" y="24604"/>
                    <a:pt x="476" y="25807"/>
                  </a:cubicBezTo>
                  <a:cubicBezTo>
                    <a:pt x="276" y="26032"/>
                    <a:pt x="75" y="26283"/>
                    <a:pt x="50" y="26584"/>
                  </a:cubicBezTo>
                  <a:cubicBezTo>
                    <a:pt x="0" y="27336"/>
                    <a:pt x="953" y="27687"/>
                    <a:pt x="1680" y="27737"/>
                  </a:cubicBezTo>
                  <a:cubicBezTo>
                    <a:pt x="1871" y="27746"/>
                    <a:pt x="2061" y="27751"/>
                    <a:pt x="2251" y="27751"/>
                  </a:cubicBezTo>
                  <a:cubicBezTo>
                    <a:pt x="5076" y="27751"/>
                    <a:pt x="7779" y="26756"/>
                    <a:pt x="10527" y="26333"/>
                  </a:cubicBezTo>
                  <a:cubicBezTo>
                    <a:pt x="11197" y="26232"/>
                    <a:pt x="11963" y="26054"/>
                    <a:pt x="12634" y="26054"/>
                  </a:cubicBezTo>
                  <a:cubicBezTo>
                    <a:pt x="13294" y="26054"/>
                    <a:pt x="13863" y="26226"/>
                    <a:pt x="14161" y="26809"/>
                  </a:cubicBezTo>
                  <a:cubicBezTo>
                    <a:pt x="14787" y="27937"/>
                    <a:pt x="13910" y="30644"/>
                    <a:pt x="13534" y="31747"/>
                  </a:cubicBezTo>
                  <a:cubicBezTo>
                    <a:pt x="13309" y="32348"/>
                    <a:pt x="13058" y="33050"/>
                    <a:pt x="13359" y="33601"/>
                  </a:cubicBezTo>
                  <a:cubicBezTo>
                    <a:pt x="13534" y="33902"/>
                    <a:pt x="13835" y="34103"/>
                    <a:pt x="14136" y="34253"/>
                  </a:cubicBezTo>
                  <a:cubicBezTo>
                    <a:pt x="14933" y="34659"/>
                    <a:pt x="15780" y="34829"/>
                    <a:pt x="16645" y="34829"/>
                  </a:cubicBezTo>
                  <a:cubicBezTo>
                    <a:pt x="18608" y="34829"/>
                    <a:pt x="20665" y="33957"/>
                    <a:pt x="22457" y="33000"/>
                  </a:cubicBezTo>
                  <a:cubicBezTo>
                    <a:pt x="25401" y="31451"/>
                    <a:pt x="28148" y="30457"/>
                    <a:pt x="31115" y="30457"/>
                  </a:cubicBezTo>
                  <a:cubicBezTo>
                    <a:pt x="32518" y="30457"/>
                    <a:pt x="33970" y="30679"/>
                    <a:pt x="35514" y="31170"/>
                  </a:cubicBezTo>
                  <a:cubicBezTo>
                    <a:pt x="37820" y="31897"/>
                    <a:pt x="40176" y="32474"/>
                    <a:pt x="42557" y="32875"/>
                  </a:cubicBezTo>
                  <a:cubicBezTo>
                    <a:pt x="43788" y="33084"/>
                    <a:pt x="45054" y="33251"/>
                    <a:pt x="46304" y="33251"/>
                  </a:cubicBezTo>
                  <a:cubicBezTo>
                    <a:pt x="47600" y="33251"/>
                    <a:pt x="48877" y="33071"/>
                    <a:pt x="50076" y="32574"/>
                  </a:cubicBezTo>
                  <a:cubicBezTo>
                    <a:pt x="50803" y="32273"/>
                    <a:pt x="51580" y="31646"/>
                    <a:pt x="51404" y="30869"/>
                  </a:cubicBezTo>
                  <a:cubicBezTo>
                    <a:pt x="51304" y="30519"/>
                    <a:pt x="51028" y="30243"/>
                    <a:pt x="50727" y="30042"/>
                  </a:cubicBezTo>
                  <a:cubicBezTo>
                    <a:pt x="49625" y="29240"/>
                    <a:pt x="48221" y="28965"/>
                    <a:pt x="46918" y="28514"/>
                  </a:cubicBezTo>
                  <a:cubicBezTo>
                    <a:pt x="45615" y="28062"/>
                    <a:pt x="44286" y="27311"/>
                    <a:pt x="43810" y="26032"/>
                  </a:cubicBezTo>
                  <a:cubicBezTo>
                    <a:pt x="43774" y="25937"/>
                    <a:pt x="43973" y="25899"/>
                    <a:pt x="44300" y="25899"/>
                  </a:cubicBezTo>
                  <a:cubicBezTo>
                    <a:pt x="45341" y="25899"/>
                    <a:pt x="47680" y="26276"/>
                    <a:pt x="47870" y="26333"/>
                  </a:cubicBezTo>
                  <a:cubicBezTo>
                    <a:pt x="49274" y="26709"/>
                    <a:pt x="50677" y="26885"/>
                    <a:pt x="52081" y="27160"/>
                  </a:cubicBezTo>
                  <a:cubicBezTo>
                    <a:pt x="53256" y="27389"/>
                    <a:pt x="54494" y="27539"/>
                    <a:pt x="55730" y="27539"/>
                  </a:cubicBezTo>
                  <a:cubicBezTo>
                    <a:pt x="57604" y="27539"/>
                    <a:pt x="59472" y="27194"/>
                    <a:pt x="61103" y="26258"/>
                  </a:cubicBezTo>
                  <a:cubicBezTo>
                    <a:pt x="61504" y="26032"/>
                    <a:pt x="61905" y="25732"/>
                    <a:pt x="61981" y="25306"/>
                  </a:cubicBezTo>
                  <a:cubicBezTo>
                    <a:pt x="62106" y="24529"/>
                    <a:pt x="61254" y="24002"/>
                    <a:pt x="60552" y="23702"/>
                  </a:cubicBezTo>
                  <a:cubicBezTo>
                    <a:pt x="58873" y="22975"/>
                    <a:pt x="57294" y="22072"/>
                    <a:pt x="55815" y="21045"/>
                  </a:cubicBezTo>
                  <a:cubicBezTo>
                    <a:pt x="54712" y="20268"/>
                    <a:pt x="53635" y="19391"/>
                    <a:pt x="53033" y="18188"/>
                  </a:cubicBezTo>
                  <a:cubicBezTo>
                    <a:pt x="52482" y="17085"/>
                    <a:pt x="52407" y="15807"/>
                    <a:pt x="52306" y="14579"/>
                  </a:cubicBezTo>
                  <a:lnTo>
                    <a:pt x="51805" y="6534"/>
                  </a:lnTo>
                  <a:cubicBezTo>
                    <a:pt x="51755" y="5907"/>
                    <a:pt x="51705" y="5280"/>
                    <a:pt x="51479" y="4704"/>
                  </a:cubicBezTo>
                  <a:cubicBezTo>
                    <a:pt x="51078" y="3802"/>
                    <a:pt x="50001" y="3100"/>
                    <a:pt x="49098" y="2799"/>
                  </a:cubicBezTo>
                  <a:cubicBezTo>
                    <a:pt x="43069" y="849"/>
                    <a:pt x="36924" y="1"/>
                    <a:pt x="30750" y="1"/>
                  </a:cubicBezTo>
                  <a:close/>
                </a:path>
              </a:pathLst>
            </a:custGeom>
            <a:solidFill>
              <a:srgbClr val="CB8858"/>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1" name="Google Shape;2157;p37"/>
            <p:cNvSpPr/>
            <p:nvPr/>
          </p:nvSpPr>
          <p:spPr>
            <a:xfrm>
              <a:off x="5529388" y="3570671"/>
              <a:ext cx="1221951" cy="278260"/>
            </a:xfrm>
            <a:custGeom>
              <a:avLst/>
              <a:gdLst/>
              <a:ahLst/>
              <a:cxnLst/>
              <a:rect l="l" t="t" r="r" b="b"/>
              <a:pathLst>
                <a:path w="44362" h="10102" extrusionOk="0">
                  <a:moveTo>
                    <a:pt x="24717" y="1"/>
                  </a:moveTo>
                  <a:cubicBezTo>
                    <a:pt x="22046" y="1"/>
                    <a:pt x="19374" y="162"/>
                    <a:pt x="16717" y="402"/>
                  </a:cubicBezTo>
                  <a:cubicBezTo>
                    <a:pt x="11504" y="853"/>
                    <a:pt x="6642" y="1354"/>
                    <a:pt x="1654" y="3159"/>
                  </a:cubicBezTo>
                  <a:cubicBezTo>
                    <a:pt x="902" y="3459"/>
                    <a:pt x="0" y="4111"/>
                    <a:pt x="326" y="4838"/>
                  </a:cubicBezTo>
                  <a:cubicBezTo>
                    <a:pt x="476" y="5214"/>
                    <a:pt x="902" y="5389"/>
                    <a:pt x="1278" y="5515"/>
                  </a:cubicBezTo>
                  <a:cubicBezTo>
                    <a:pt x="5539" y="6893"/>
                    <a:pt x="10251" y="6367"/>
                    <a:pt x="14486" y="7845"/>
                  </a:cubicBezTo>
                  <a:cubicBezTo>
                    <a:pt x="16842" y="8647"/>
                    <a:pt x="19073" y="10101"/>
                    <a:pt x="21579" y="10101"/>
                  </a:cubicBezTo>
                  <a:cubicBezTo>
                    <a:pt x="21606" y="10101"/>
                    <a:pt x="21632" y="10102"/>
                    <a:pt x="21659" y="10102"/>
                  </a:cubicBezTo>
                  <a:cubicBezTo>
                    <a:pt x="23634" y="10102"/>
                    <a:pt x="25489" y="9190"/>
                    <a:pt x="27344" y="8547"/>
                  </a:cubicBezTo>
                  <a:cubicBezTo>
                    <a:pt x="31930" y="6968"/>
                    <a:pt x="36893" y="6993"/>
                    <a:pt x="41604" y="5941"/>
                  </a:cubicBezTo>
                  <a:cubicBezTo>
                    <a:pt x="42306" y="5790"/>
                    <a:pt x="43083" y="5565"/>
                    <a:pt x="43434" y="4938"/>
                  </a:cubicBezTo>
                  <a:cubicBezTo>
                    <a:pt x="44361" y="3309"/>
                    <a:pt x="38622" y="1780"/>
                    <a:pt x="34537" y="953"/>
                  </a:cubicBezTo>
                  <a:cubicBezTo>
                    <a:pt x="32832" y="627"/>
                    <a:pt x="31404" y="402"/>
                    <a:pt x="30903" y="327"/>
                  </a:cubicBezTo>
                  <a:cubicBezTo>
                    <a:pt x="28847" y="97"/>
                    <a:pt x="26783" y="1"/>
                    <a:pt x="24717"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2" name="Google Shape;2158;p37"/>
            <p:cNvSpPr/>
            <p:nvPr/>
          </p:nvSpPr>
          <p:spPr>
            <a:xfrm>
              <a:off x="5630173" y="3819782"/>
              <a:ext cx="78035" cy="102991"/>
            </a:xfrm>
            <a:custGeom>
              <a:avLst/>
              <a:gdLst/>
              <a:ahLst/>
              <a:cxnLst/>
              <a:rect l="l" t="t" r="r" b="b"/>
              <a:pathLst>
                <a:path w="2833" h="3739" extrusionOk="0">
                  <a:moveTo>
                    <a:pt x="855" y="1"/>
                  </a:moveTo>
                  <a:cubicBezTo>
                    <a:pt x="797" y="1"/>
                    <a:pt x="742" y="26"/>
                    <a:pt x="702" y="80"/>
                  </a:cubicBezTo>
                  <a:cubicBezTo>
                    <a:pt x="176" y="806"/>
                    <a:pt x="101" y="1759"/>
                    <a:pt x="75" y="2511"/>
                  </a:cubicBezTo>
                  <a:cubicBezTo>
                    <a:pt x="50" y="2736"/>
                    <a:pt x="0" y="3438"/>
                    <a:pt x="502" y="3664"/>
                  </a:cubicBezTo>
                  <a:cubicBezTo>
                    <a:pt x="602" y="3714"/>
                    <a:pt x="702" y="3739"/>
                    <a:pt x="802" y="3739"/>
                  </a:cubicBezTo>
                  <a:cubicBezTo>
                    <a:pt x="1053" y="3739"/>
                    <a:pt x="1354" y="3588"/>
                    <a:pt x="1629" y="3313"/>
                  </a:cubicBezTo>
                  <a:cubicBezTo>
                    <a:pt x="2131" y="2786"/>
                    <a:pt x="2532" y="2185"/>
                    <a:pt x="2807" y="1508"/>
                  </a:cubicBezTo>
                  <a:cubicBezTo>
                    <a:pt x="2832" y="1408"/>
                    <a:pt x="2782" y="1283"/>
                    <a:pt x="2682" y="1232"/>
                  </a:cubicBezTo>
                  <a:cubicBezTo>
                    <a:pt x="2665" y="1228"/>
                    <a:pt x="2647" y="1226"/>
                    <a:pt x="2629" y="1226"/>
                  </a:cubicBezTo>
                  <a:cubicBezTo>
                    <a:pt x="2541" y="1226"/>
                    <a:pt x="2448" y="1275"/>
                    <a:pt x="2406" y="1358"/>
                  </a:cubicBezTo>
                  <a:cubicBezTo>
                    <a:pt x="2156" y="1959"/>
                    <a:pt x="1805" y="2536"/>
                    <a:pt x="1329" y="3012"/>
                  </a:cubicBezTo>
                  <a:cubicBezTo>
                    <a:pt x="1266" y="3095"/>
                    <a:pt x="1030" y="3318"/>
                    <a:pt x="808" y="3318"/>
                  </a:cubicBezTo>
                  <a:cubicBezTo>
                    <a:pt x="763" y="3318"/>
                    <a:pt x="719" y="3309"/>
                    <a:pt x="677" y="3288"/>
                  </a:cubicBezTo>
                  <a:cubicBezTo>
                    <a:pt x="527" y="3212"/>
                    <a:pt x="451" y="2962"/>
                    <a:pt x="476" y="2536"/>
                  </a:cubicBezTo>
                  <a:cubicBezTo>
                    <a:pt x="527" y="1834"/>
                    <a:pt x="577" y="957"/>
                    <a:pt x="1053" y="330"/>
                  </a:cubicBezTo>
                  <a:cubicBezTo>
                    <a:pt x="1128" y="230"/>
                    <a:pt x="1103" y="105"/>
                    <a:pt x="1003" y="55"/>
                  </a:cubicBezTo>
                  <a:cubicBezTo>
                    <a:pt x="956" y="20"/>
                    <a:pt x="904" y="1"/>
                    <a:pt x="855"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3" name="Google Shape;2159;p37"/>
            <p:cNvSpPr/>
            <p:nvPr/>
          </p:nvSpPr>
          <p:spPr>
            <a:xfrm>
              <a:off x="5717847" y="3812841"/>
              <a:ext cx="138083" cy="667057"/>
            </a:xfrm>
            <a:custGeom>
              <a:avLst/>
              <a:gdLst/>
              <a:ahLst/>
              <a:cxnLst/>
              <a:rect l="l" t="t" r="r" b="b"/>
              <a:pathLst>
                <a:path w="5013" h="24217" extrusionOk="0">
                  <a:moveTo>
                    <a:pt x="3298" y="1"/>
                  </a:moveTo>
                  <a:cubicBezTo>
                    <a:pt x="3285" y="1"/>
                    <a:pt x="3271" y="3"/>
                    <a:pt x="3258" y="6"/>
                  </a:cubicBezTo>
                  <a:cubicBezTo>
                    <a:pt x="3133" y="31"/>
                    <a:pt x="3058" y="156"/>
                    <a:pt x="3083" y="256"/>
                  </a:cubicBezTo>
                  <a:cubicBezTo>
                    <a:pt x="4587" y="8201"/>
                    <a:pt x="3534" y="16597"/>
                    <a:pt x="50" y="23916"/>
                  </a:cubicBezTo>
                  <a:cubicBezTo>
                    <a:pt x="0" y="24016"/>
                    <a:pt x="50" y="24141"/>
                    <a:pt x="151" y="24191"/>
                  </a:cubicBezTo>
                  <a:cubicBezTo>
                    <a:pt x="176" y="24191"/>
                    <a:pt x="226" y="24216"/>
                    <a:pt x="251" y="24216"/>
                  </a:cubicBezTo>
                  <a:cubicBezTo>
                    <a:pt x="326" y="24216"/>
                    <a:pt x="401" y="24166"/>
                    <a:pt x="426" y="24091"/>
                  </a:cubicBezTo>
                  <a:cubicBezTo>
                    <a:pt x="3935" y="16698"/>
                    <a:pt x="5013" y="8201"/>
                    <a:pt x="3484" y="181"/>
                  </a:cubicBezTo>
                  <a:cubicBezTo>
                    <a:pt x="3484" y="72"/>
                    <a:pt x="3389" y="1"/>
                    <a:pt x="3298"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4" name="Google Shape;2160;p37"/>
            <p:cNvSpPr/>
            <p:nvPr/>
          </p:nvSpPr>
          <p:spPr>
            <a:xfrm>
              <a:off x="5842100" y="3832921"/>
              <a:ext cx="86326" cy="157502"/>
            </a:xfrm>
            <a:custGeom>
              <a:avLst/>
              <a:gdLst/>
              <a:ahLst/>
              <a:cxnLst/>
              <a:rect l="l" t="t" r="r" b="b"/>
              <a:pathLst>
                <a:path w="3134" h="5718" extrusionOk="0">
                  <a:moveTo>
                    <a:pt x="233" y="0"/>
                  </a:moveTo>
                  <a:cubicBezTo>
                    <a:pt x="223" y="0"/>
                    <a:pt x="212" y="1"/>
                    <a:pt x="201" y="4"/>
                  </a:cubicBezTo>
                  <a:cubicBezTo>
                    <a:pt x="101" y="4"/>
                    <a:pt x="1" y="104"/>
                    <a:pt x="1" y="229"/>
                  </a:cubicBezTo>
                  <a:cubicBezTo>
                    <a:pt x="76" y="1808"/>
                    <a:pt x="151" y="3588"/>
                    <a:pt x="878" y="5141"/>
                  </a:cubicBezTo>
                  <a:cubicBezTo>
                    <a:pt x="1103" y="5593"/>
                    <a:pt x="1354" y="5718"/>
                    <a:pt x="1554" y="5718"/>
                  </a:cubicBezTo>
                  <a:lnTo>
                    <a:pt x="1579" y="5718"/>
                  </a:lnTo>
                  <a:cubicBezTo>
                    <a:pt x="1930" y="5693"/>
                    <a:pt x="2131" y="5367"/>
                    <a:pt x="2181" y="5242"/>
                  </a:cubicBezTo>
                  <a:cubicBezTo>
                    <a:pt x="2908" y="4039"/>
                    <a:pt x="3008" y="2585"/>
                    <a:pt x="3108" y="1307"/>
                  </a:cubicBezTo>
                  <a:cubicBezTo>
                    <a:pt x="3133" y="1207"/>
                    <a:pt x="3133" y="856"/>
                    <a:pt x="2933" y="655"/>
                  </a:cubicBezTo>
                  <a:cubicBezTo>
                    <a:pt x="2858" y="580"/>
                    <a:pt x="2732" y="530"/>
                    <a:pt x="2632" y="530"/>
                  </a:cubicBezTo>
                  <a:cubicBezTo>
                    <a:pt x="2507" y="530"/>
                    <a:pt x="2407" y="630"/>
                    <a:pt x="2432" y="755"/>
                  </a:cubicBezTo>
                  <a:cubicBezTo>
                    <a:pt x="2432" y="856"/>
                    <a:pt x="2507" y="956"/>
                    <a:pt x="2632" y="956"/>
                  </a:cubicBezTo>
                  <a:cubicBezTo>
                    <a:pt x="2657" y="956"/>
                    <a:pt x="2707" y="1106"/>
                    <a:pt x="2707" y="1257"/>
                  </a:cubicBezTo>
                  <a:cubicBezTo>
                    <a:pt x="2607" y="2510"/>
                    <a:pt x="2482" y="3913"/>
                    <a:pt x="1830" y="5041"/>
                  </a:cubicBezTo>
                  <a:cubicBezTo>
                    <a:pt x="1730" y="5192"/>
                    <a:pt x="1630" y="5292"/>
                    <a:pt x="1554" y="5292"/>
                  </a:cubicBezTo>
                  <a:cubicBezTo>
                    <a:pt x="1479" y="5292"/>
                    <a:pt x="1354" y="5167"/>
                    <a:pt x="1254" y="4966"/>
                  </a:cubicBezTo>
                  <a:cubicBezTo>
                    <a:pt x="577" y="3487"/>
                    <a:pt x="502" y="1733"/>
                    <a:pt x="427" y="204"/>
                  </a:cubicBezTo>
                  <a:cubicBezTo>
                    <a:pt x="427" y="113"/>
                    <a:pt x="343" y="0"/>
                    <a:pt x="233"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5" name="Google Shape;2161;p37"/>
            <p:cNvSpPr/>
            <p:nvPr/>
          </p:nvSpPr>
          <p:spPr>
            <a:xfrm>
              <a:off x="5815878" y="3933651"/>
              <a:ext cx="146374" cy="544868"/>
            </a:xfrm>
            <a:custGeom>
              <a:avLst/>
              <a:gdLst/>
              <a:ahLst/>
              <a:cxnLst/>
              <a:rect l="l" t="t" r="r" b="b"/>
              <a:pathLst>
                <a:path w="5314" h="19781" extrusionOk="0">
                  <a:moveTo>
                    <a:pt x="4748" y="1"/>
                  </a:moveTo>
                  <a:cubicBezTo>
                    <a:pt x="4668" y="1"/>
                    <a:pt x="4608" y="66"/>
                    <a:pt x="4587" y="131"/>
                  </a:cubicBezTo>
                  <a:cubicBezTo>
                    <a:pt x="4386" y="657"/>
                    <a:pt x="4336" y="1184"/>
                    <a:pt x="4286" y="1710"/>
                  </a:cubicBezTo>
                  <a:cubicBezTo>
                    <a:pt x="4261" y="1986"/>
                    <a:pt x="4236" y="2261"/>
                    <a:pt x="4186" y="2512"/>
                  </a:cubicBezTo>
                  <a:cubicBezTo>
                    <a:pt x="4110" y="3038"/>
                    <a:pt x="3835" y="3966"/>
                    <a:pt x="3108" y="4292"/>
                  </a:cubicBezTo>
                  <a:cubicBezTo>
                    <a:pt x="2983" y="4349"/>
                    <a:pt x="2839" y="4377"/>
                    <a:pt x="2693" y="4377"/>
                  </a:cubicBezTo>
                  <a:cubicBezTo>
                    <a:pt x="2458" y="4377"/>
                    <a:pt x="2215" y="4305"/>
                    <a:pt x="2030" y="4166"/>
                  </a:cubicBezTo>
                  <a:cubicBezTo>
                    <a:pt x="1880" y="4066"/>
                    <a:pt x="1679" y="3865"/>
                    <a:pt x="1704" y="3540"/>
                  </a:cubicBezTo>
                  <a:cubicBezTo>
                    <a:pt x="1729" y="3439"/>
                    <a:pt x="1629" y="3339"/>
                    <a:pt x="1529" y="3314"/>
                  </a:cubicBezTo>
                  <a:cubicBezTo>
                    <a:pt x="1516" y="3311"/>
                    <a:pt x="1503" y="3310"/>
                    <a:pt x="1490" y="3310"/>
                  </a:cubicBezTo>
                  <a:cubicBezTo>
                    <a:pt x="1384" y="3310"/>
                    <a:pt x="1303" y="3400"/>
                    <a:pt x="1303" y="3489"/>
                  </a:cubicBezTo>
                  <a:cubicBezTo>
                    <a:pt x="1253" y="3891"/>
                    <a:pt x="1429" y="4266"/>
                    <a:pt x="1780" y="4517"/>
                  </a:cubicBezTo>
                  <a:cubicBezTo>
                    <a:pt x="2061" y="4705"/>
                    <a:pt x="2401" y="4804"/>
                    <a:pt x="2726" y="4804"/>
                  </a:cubicBezTo>
                  <a:cubicBezTo>
                    <a:pt x="2922" y="4804"/>
                    <a:pt x="3114" y="4768"/>
                    <a:pt x="3283" y="4693"/>
                  </a:cubicBezTo>
                  <a:cubicBezTo>
                    <a:pt x="4186" y="4266"/>
                    <a:pt x="4511" y="3189"/>
                    <a:pt x="4612" y="2587"/>
                  </a:cubicBezTo>
                  <a:cubicBezTo>
                    <a:pt x="4637" y="2312"/>
                    <a:pt x="4662" y="2036"/>
                    <a:pt x="4687" y="1760"/>
                  </a:cubicBezTo>
                  <a:lnTo>
                    <a:pt x="4687" y="1760"/>
                  </a:lnTo>
                  <a:cubicBezTo>
                    <a:pt x="4812" y="3941"/>
                    <a:pt x="4612" y="6121"/>
                    <a:pt x="4361" y="8327"/>
                  </a:cubicBezTo>
                  <a:cubicBezTo>
                    <a:pt x="4136" y="10407"/>
                    <a:pt x="3885" y="12437"/>
                    <a:pt x="3258" y="14342"/>
                  </a:cubicBezTo>
                  <a:cubicBezTo>
                    <a:pt x="2582" y="16497"/>
                    <a:pt x="1479" y="18226"/>
                    <a:pt x="100" y="19404"/>
                  </a:cubicBezTo>
                  <a:cubicBezTo>
                    <a:pt x="25" y="19480"/>
                    <a:pt x="0" y="19630"/>
                    <a:pt x="75" y="19705"/>
                  </a:cubicBezTo>
                  <a:cubicBezTo>
                    <a:pt x="125" y="19755"/>
                    <a:pt x="176" y="19780"/>
                    <a:pt x="251" y="19780"/>
                  </a:cubicBezTo>
                  <a:cubicBezTo>
                    <a:pt x="276" y="19780"/>
                    <a:pt x="326" y="19755"/>
                    <a:pt x="376" y="19730"/>
                  </a:cubicBezTo>
                  <a:cubicBezTo>
                    <a:pt x="1805" y="18502"/>
                    <a:pt x="2958" y="16698"/>
                    <a:pt x="3659" y="14467"/>
                  </a:cubicBezTo>
                  <a:cubicBezTo>
                    <a:pt x="4286" y="12537"/>
                    <a:pt x="4537" y="10482"/>
                    <a:pt x="4787" y="8377"/>
                  </a:cubicBezTo>
                  <a:cubicBezTo>
                    <a:pt x="5088" y="5595"/>
                    <a:pt x="5313" y="2888"/>
                    <a:pt x="4988" y="181"/>
                  </a:cubicBezTo>
                  <a:cubicBezTo>
                    <a:pt x="4963" y="81"/>
                    <a:pt x="4887" y="6"/>
                    <a:pt x="4787" y="6"/>
                  </a:cubicBezTo>
                  <a:cubicBezTo>
                    <a:pt x="4774" y="2"/>
                    <a:pt x="4761" y="1"/>
                    <a:pt x="4748"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6" name="Google Shape;2162;p37"/>
            <p:cNvSpPr/>
            <p:nvPr/>
          </p:nvSpPr>
          <p:spPr>
            <a:xfrm>
              <a:off x="5802050" y="4178879"/>
              <a:ext cx="84949" cy="245095"/>
            </a:xfrm>
            <a:custGeom>
              <a:avLst/>
              <a:gdLst/>
              <a:ahLst/>
              <a:cxnLst/>
              <a:rect l="l" t="t" r="r" b="b"/>
              <a:pathLst>
                <a:path w="3084" h="8898" extrusionOk="0">
                  <a:moveTo>
                    <a:pt x="2708" y="0"/>
                  </a:moveTo>
                  <a:cubicBezTo>
                    <a:pt x="2607" y="25"/>
                    <a:pt x="2507" y="125"/>
                    <a:pt x="2532" y="226"/>
                  </a:cubicBezTo>
                  <a:cubicBezTo>
                    <a:pt x="2658" y="1353"/>
                    <a:pt x="2307" y="2481"/>
                    <a:pt x="1956" y="3559"/>
                  </a:cubicBezTo>
                  <a:cubicBezTo>
                    <a:pt x="1379" y="5263"/>
                    <a:pt x="703" y="6968"/>
                    <a:pt x="51" y="8647"/>
                  </a:cubicBezTo>
                  <a:cubicBezTo>
                    <a:pt x="1" y="8747"/>
                    <a:pt x="51" y="8847"/>
                    <a:pt x="176" y="8897"/>
                  </a:cubicBezTo>
                  <a:lnTo>
                    <a:pt x="226" y="8897"/>
                  </a:lnTo>
                  <a:cubicBezTo>
                    <a:pt x="327" y="8897"/>
                    <a:pt x="402" y="8847"/>
                    <a:pt x="452" y="8772"/>
                  </a:cubicBezTo>
                  <a:cubicBezTo>
                    <a:pt x="1104" y="7118"/>
                    <a:pt x="1780" y="5389"/>
                    <a:pt x="2357" y="3684"/>
                  </a:cubicBezTo>
                  <a:cubicBezTo>
                    <a:pt x="2733" y="2582"/>
                    <a:pt x="3084" y="1404"/>
                    <a:pt x="2933" y="201"/>
                  </a:cubicBezTo>
                  <a:cubicBezTo>
                    <a:pt x="2933" y="75"/>
                    <a:pt x="2833" y="0"/>
                    <a:pt x="2708"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7" name="Google Shape;2163;p37"/>
            <p:cNvSpPr/>
            <p:nvPr/>
          </p:nvSpPr>
          <p:spPr>
            <a:xfrm>
              <a:off x="5926331" y="3890296"/>
              <a:ext cx="130508" cy="556464"/>
            </a:xfrm>
            <a:custGeom>
              <a:avLst/>
              <a:gdLst/>
              <a:ahLst/>
              <a:cxnLst/>
              <a:rect l="l" t="t" r="r" b="b"/>
              <a:pathLst>
                <a:path w="4738" h="20202" extrusionOk="0">
                  <a:moveTo>
                    <a:pt x="4186" y="1"/>
                  </a:moveTo>
                  <a:cubicBezTo>
                    <a:pt x="4060" y="1"/>
                    <a:pt x="3985" y="101"/>
                    <a:pt x="3985" y="226"/>
                  </a:cubicBezTo>
                  <a:cubicBezTo>
                    <a:pt x="4336" y="5690"/>
                    <a:pt x="3684" y="11104"/>
                    <a:pt x="2080" y="16342"/>
                  </a:cubicBezTo>
                  <a:cubicBezTo>
                    <a:pt x="1704" y="17595"/>
                    <a:pt x="1203" y="18998"/>
                    <a:pt x="100" y="19825"/>
                  </a:cubicBezTo>
                  <a:cubicBezTo>
                    <a:pt x="25" y="19901"/>
                    <a:pt x="0" y="20026"/>
                    <a:pt x="75" y="20126"/>
                  </a:cubicBezTo>
                  <a:cubicBezTo>
                    <a:pt x="100" y="20176"/>
                    <a:pt x="176" y="20201"/>
                    <a:pt x="226" y="20201"/>
                  </a:cubicBezTo>
                  <a:cubicBezTo>
                    <a:pt x="276" y="20201"/>
                    <a:pt x="326" y="20201"/>
                    <a:pt x="351" y="20176"/>
                  </a:cubicBezTo>
                  <a:cubicBezTo>
                    <a:pt x="1504" y="19299"/>
                    <a:pt x="2055" y="17871"/>
                    <a:pt x="2481" y="16467"/>
                  </a:cubicBezTo>
                  <a:cubicBezTo>
                    <a:pt x="4110" y="11179"/>
                    <a:pt x="4737" y="5715"/>
                    <a:pt x="4411" y="201"/>
                  </a:cubicBezTo>
                  <a:cubicBezTo>
                    <a:pt x="4386" y="76"/>
                    <a:pt x="4311" y="1"/>
                    <a:pt x="4186"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8" name="Google Shape;2164;p37"/>
            <p:cNvSpPr/>
            <p:nvPr/>
          </p:nvSpPr>
          <p:spPr>
            <a:xfrm>
              <a:off x="6128590" y="3892940"/>
              <a:ext cx="412872" cy="538642"/>
            </a:xfrm>
            <a:custGeom>
              <a:avLst/>
              <a:gdLst/>
              <a:ahLst/>
              <a:cxnLst/>
              <a:rect l="l" t="t" r="r" b="b"/>
              <a:pathLst>
                <a:path w="14989" h="19555" extrusionOk="0">
                  <a:moveTo>
                    <a:pt x="241" y="0"/>
                  </a:moveTo>
                  <a:cubicBezTo>
                    <a:pt x="227" y="0"/>
                    <a:pt x="214" y="2"/>
                    <a:pt x="201" y="5"/>
                  </a:cubicBezTo>
                  <a:cubicBezTo>
                    <a:pt x="76" y="30"/>
                    <a:pt x="1" y="130"/>
                    <a:pt x="26" y="256"/>
                  </a:cubicBezTo>
                  <a:cubicBezTo>
                    <a:pt x="652" y="3589"/>
                    <a:pt x="1655" y="6847"/>
                    <a:pt x="3008" y="9980"/>
                  </a:cubicBezTo>
                  <a:cubicBezTo>
                    <a:pt x="3660" y="11509"/>
                    <a:pt x="4537" y="13238"/>
                    <a:pt x="5840" y="14617"/>
                  </a:cubicBezTo>
                  <a:cubicBezTo>
                    <a:pt x="6993" y="15795"/>
                    <a:pt x="8447" y="16647"/>
                    <a:pt x="9700" y="17298"/>
                  </a:cubicBezTo>
                  <a:cubicBezTo>
                    <a:pt x="11304" y="18151"/>
                    <a:pt x="12983" y="18902"/>
                    <a:pt x="14687" y="19529"/>
                  </a:cubicBezTo>
                  <a:cubicBezTo>
                    <a:pt x="14712" y="19554"/>
                    <a:pt x="14738" y="19554"/>
                    <a:pt x="14763" y="19554"/>
                  </a:cubicBezTo>
                  <a:cubicBezTo>
                    <a:pt x="14838" y="19554"/>
                    <a:pt x="14913" y="19504"/>
                    <a:pt x="14963" y="19404"/>
                  </a:cubicBezTo>
                  <a:cubicBezTo>
                    <a:pt x="14988" y="19303"/>
                    <a:pt x="14938" y="19178"/>
                    <a:pt x="14838" y="19153"/>
                  </a:cubicBezTo>
                  <a:cubicBezTo>
                    <a:pt x="13133" y="18526"/>
                    <a:pt x="11479" y="17775"/>
                    <a:pt x="9900" y="16948"/>
                  </a:cubicBezTo>
                  <a:cubicBezTo>
                    <a:pt x="8672" y="16296"/>
                    <a:pt x="7269" y="15469"/>
                    <a:pt x="6141" y="14316"/>
                  </a:cubicBezTo>
                  <a:cubicBezTo>
                    <a:pt x="4863" y="12988"/>
                    <a:pt x="4036" y="11308"/>
                    <a:pt x="3384" y="9805"/>
                  </a:cubicBezTo>
                  <a:cubicBezTo>
                    <a:pt x="2056" y="6722"/>
                    <a:pt x="1053" y="3489"/>
                    <a:pt x="427" y="181"/>
                  </a:cubicBezTo>
                  <a:cubicBezTo>
                    <a:pt x="427" y="71"/>
                    <a:pt x="332" y="0"/>
                    <a:pt x="241"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9" name="Google Shape;2165;p37"/>
            <p:cNvSpPr/>
            <p:nvPr/>
          </p:nvSpPr>
          <p:spPr>
            <a:xfrm>
              <a:off x="6290138" y="4026311"/>
              <a:ext cx="153288" cy="274100"/>
            </a:xfrm>
            <a:custGeom>
              <a:avLst/>
              <a:gdLst/>
              <a:ahLst/>
              <a:cxnLst/>
              <a:rect l="l" t="t" r="r" b="b"/>
              <a:pathLst>
                <a:path w="5565" h="9951" extrusionOk="0">
                  <a:moveTo>
                    <a:pt x="1604" y="0"/>
                  </a:moveTo>
                  <a:cubicBezTo>
                    <a:pt x="1128" y="0"/>
                    <a:pt x="652" y="301"/>
                    <a:pt x="376" y="777"/>
                  </a:cubicBezTo>
                  <a:cubicBezTo>
                    <a:pt x="126" y="1228"/>
                    <a:pt x="75" y="1755"/>
                    <a:pt x="50" y="2105"/>
                  </a:cubicBezTo>
                  <a:cubicBezTo>
                    <a:pt x="0" y="3709"/>
                    <a:pt x="527" y="5364"/>
                    <a:pt x="1504" y="6767"/>
                  </a:cubicBezTo>
                  <a:cubicBezTo>
                    <a:pt x="2406" y="8045"/>
                    <a:pt x="3685" y="9123"/>
                    <a:pt x="5238" y="9925"/>
                  </a:cubicBezTo>
                  <a:cubicBezTo>
                    <a:pt x="5263" y="9950"/>
                    <a:pt x="5289" y="9950"/>
                    <a:pt x="5314" y="9950"/>
                  </a:cubicBezTo>
                  <a:cubicBezTo>
                    <a:pt x="5389" y="9950"/>
                    <a:pt x="5464" y="9925"/>
                    <a:pt x="5514" y="9850"/>
                  </a:cubicBezTo>
                  <a:cubicBezTo>
                    <a:pt x="5564" y="9750"/>
                    <a:pt x="5514" y="9624"/>
                    <a:pt x="5414" y="9574"/>
                  </a:cubicBezTo>
                  <a:cubicBezTo>
                    <a:pt x="3935" y="8797"/>
                    <a:pt x="2707" y="7745"/>
                    <a:pt x="1855" y="6542"/>
                  </a:cubicBezTo>
                  <a:cubicBezTo>
                    <a:pt x="903" y="5188"/>
                    <a:pt x="426" y="3634"/>
                    <a:pt x="476" y="2131"/>
                  </a:cubicBezTo>
                  <a:cubicBezTo>
                    <a:pt x="502" y="1805"/>
                    <a:pt x="527" y="1354"/>
                    <a:pt x="752" y="978"/>
                  </a:cubicBezTo>
                  <a:cubicBezTo>
                    <a:pt x="953" y="627"/>
                    <a:pt x="1278" y="401"/>
                    <a:pt x="1604" y="401"/>
                  </a:cubicBezTo>
                  <a:cubicBezTo>
                    <a:pt x="2106" y="401"/>
                    <a:pt x="2507" y="902"/>
                    <a:pt x="2707" y="1203"/>
                  </a:cubicBezTo>
                  <a:cubicBezTo>
                    <a:pt x="3409" y="2306"/>
                    <a:pt x="3659" y="3659"/>
                    <a:pt x="3384" y="4938"/>
                  </a:cubicBezTo>
                  <a:cubicBezTo>
                    <a:pt x="3359" y="5113"/>
                    <a:pt x="3284" y="5339"/>
                    <a:pt x="3133" y="5439"/>
                  </a:cubicBezTo>
                  <a:cubicBezTo>
                    <a:pt x="3089" y="5468"/>
                    <a:pt x="3036" y="5480"/>
                    <a:pt x="2985" y="5480"/>
                  </a:cubicBezTo>
                  <a:cubicBezTo>
                    <a:pt x="2949" y="5480"/>
                    <a:pt x="2914" y="5474"/>
                    <a:pt x="2882" y="5464"/>
                  </a:cubicBezTo>
                  <a:cubicBezTo>
                    <a:pt x="2682" y="5389"/>
                    <a:pt x="2431" y="5163"/>
                    <a:pt x="2281" y="4862"/>
                  </a:cubicBezTo>
                  <a:cubicBezTo>
                    <a:pt x="1930" y="4186"/>
                    <a:pt x="1705" y="3409"/>
                    <a:pt x="1654" y="2632"/>
                  </a:cubicBezTo>
                  <a:cubicBezTo>
                    <a:pt x="1654" y="2607"/>
                    <a:pt x="1679" y="2582"/>
                    <a:pt x="1679" y="2532"/>
                  </a:cubicBezTo>
                  <a:cubicBezTo>
                    <a:pt x="1700" y="2538"/>
                    <a:pt x="1720" y="2541"/>
                    <a:pt x="1739" y="2541"/>
                  </a:cubicBezTo>
                  <a:cubicBezTo>
                    <a:pt x="1793" y="2541"/>
                    <a:pt x="1843" y="2518"/>
                    <a:pt x="1880" y="2481"/>
                  </a:cubicBezTo>
                  <a:cubicBezTo>
                    <a:pt x="1955" y="2381"/>
                    <a:pt x="1955" y="2256"/>
                    <a:pt x="1855" y="2181"/>
                  </a:cubicBezTo>
                  <a:cubicBezTo>
                    <a:pt x="1790" y="2132"/>
                    <a:pt x="1715" y="2104"/>
                    <a:pt x="1636" y="2104"/>
                  </a:cubicBezTo>
                  <a:cubicBezTo>
                    <a:pt x="1593" y="2104"/>
                    <a:pt x="1548" y="2113"/>
                    <a:pt x="1504" y="2131"/>
                  </a:cubicBezTo>
                  <a:cubicBezTo>
                    <a:pt x="1329" y="2231"/>
                    <a:pt x="1228" y="2481"/>
                    <a:pt x="1253" y="2682"/>
                  </a:cubicBezTo>
                  <a:cubicBezTo>
                    <a:pt x="1304" y="3484"/>
                    <a:pt x="1529" y="4311"/>
                    <a:pt x="1905" y="5063"/>
                  </a:cubicBezTo>
                  <a:cubicBezTo>
                    <a:pt x="2080" y="5364"/>
                    <a:pt x="2381" y="5740"/>
                    <a:pt x="2757" y="5865"/>
                  </a:cubicBezTo>
                  <a:cubicBezTo>
                    <a:pt x="2828" y="5883"/>
                    <a:pt x="2899" y="5891"/>
                    <a:pt x="2969" y="5891"/>
                  </a:cubicBezTo>
                  <a:cubicBezTo>
                    <a:pt x="3097" y="5891"/>
                    <a:pt x="3220" y="5863"/>
                    <a:pt x="3334" y="5815"/>
                  </a:cubicBezTo>
                  <a:cubicBezTo>
                    <a:pt x="3634" y="5639"/>
                    <a:pt x="3735" y="5263"/>
                    <a:pt x="3785" y="5013"/>
                  </a:cubicBezTo>
                  <a:cubicBezTo>
                    <a:pt x="4086" y="3634"/>
                    <a:pt x="3810" y="2181"/>
                    <a:pt x="3058" y="978"/>
                  </a:cubicBezTo>
                  <a:cubicBezTo>
                    <a:pt x="2757" y="527"/>
                    <a:pt x="2281" y="0"/>
                    <a:pt x="1604"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0" name="Google Shape;2166;p37"/>
            <p:cNvSpPr/>
            <p:nvPr/>
          </p:nvSpPr>
          <p:spPr>
            <a:xfrm>
              <a:off x="6234911" y="3941997"/>
              <a:ext cx="189179" cy="234821"/>
            </a:xfrm>
            <a:custGeom>
              <a:avLst/>
              <a:gdLst/>
              <a:ahLst/>
              <a:cxnLst/>
              <a:rect l="l" t="t" r="r" b="b"/>
              <a:pathLst>
                <a:path w="6868" h="8525" extrusionOk="0">
                  <a:moveTo>
                    <a:pt x="3452" y="0"/>
                  </a:moveTo>
                  <a:cubicBezTo>
                    <a:pt x="3050" y="0"/>
                    <a:pt x="2595" y="129"/>
                    <a:pt x="2181" y="405"/>
                  </a:cubicBezTo>
                  <a:cubicBezTo>
                    <a:pt x="1053" y="1106"/>
                    <a:pt x="301" y="2510"/>
                    <a:pt x="151" y="4139"/>
                  </a:cubicBezTo>
                  <a:cubicBezTo>
                    <a:pt x="0" y="5567"/>
                    <a:pt x="301" y="6996"/>
                    <a:pt x="602" y="8349"/>
                  </a:cubicBezTo>
                  <a:cubicBezTo>
                    <a:pt x="627" y="8450"/>
                    <a:pt x="727" y="8525"/>
                    <a:pt x="802" y="8525"/>
                  </a:cubicBezTo>
                  <a:lnTo>
                    <a:pt x="852" y="8525"/>
                  </a:lnTo>
                  <a:cubicBezTo>
                    <a:pt x="978" y="8500"/>
                    <a:pt x="1028" y="8374"/>
                    <a:pt x="1028" y="8274"/>
                  </a:cubicBezTo>
                  <a:cubicBezTo>
                    <a:pt x="727" y="6921"/>
                    <a:pt x="426" y="5542"/>
                    <a:pt x="552" y="4164"/>
                  </a:cubicBezTo>
                  <a:cubicBezTo>
                    <a:pt x="702" y="2685"/>
                    <a:pt x="1379" y="1407"/>
                    <a:pt x="2406" y="755"/>
                  </a:cubicBezTo>
                  <a:cubicBezTo>
                    <a:pt x="2630" y="599"/>
                    <a:pt x="2994" y="422"/>
                    <a:pt x="3374" y="422"/>
                  </a:cubicBezTo>
                  <a:cubicBezTo>
                    <a:pt x="3419" y="422"/>
                    <a:pt x="3464" y="424"/>
                    <a:pt x="3509" y="430"/>
                  </a:cubicBezTo>
                  <a:cubicBezTo>
                    <a:pt x="4035" y="480"/>
                    <a:pt x="4486" y="881"/>
                    <a:pt x="4988" y="1633"/>
                  </a:cubicBezTo>
                  <a:cubicBezTo>
                    <a:pt x="5664" y="2685"/>
                    <a:pt x="6141" y="3838"/>
                    <a:pt x="6441" y="5066"/>
                  </a:cubicBezTo>
                  <a:cubicBezTo>
                    <a:pt x="6462" y="5171"/>
                    <a:pt x="6535" y="5223"/>
                    <a:pt x="6632" y="5223"/>
                  </a:cubicBezTo>
                  <a:cubicBezTo>
                    <a:pt x="6651" y="5223"/>
                    <a:pt x="6671" y="5221"/>
                    <a:pt x="6692" y="5217"/>
                  </a:cubicBezTo>
                  <a:cubicBezTo>
                    <a:pt x="6792" y="5192"/>
                    <a:pt x="6867" y="5091"/>
                    <a:pt x="6842" y="4966"/>
                  </a:cubicBezTo>
                  <a:cubicBezTo>
                    <a:pt x="6542" y="3713"/>
                    <a:pt x="6040" y="2510"/>
                    <a:pt x="5339" y="1407"/>
                  </a:cubicBezTo>
                  <a:cubicBezTo>
                    <a:pt x="4988" y="856"/>
                    <a:pt x="4411" y="104"/>
                    <a:pt x="3559" y="4"/>
                  </a:cubicBezTo>
                  <a:cubicBezTo>
                    <a:pt x="3524" y="1"/>
                    <a:pt x="3488" y="0"/>
                    <a:pt x="3452"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1" name="Google Shape;2167;p37"/>
            <p:cNvSpPr/>
            <p:nvPr/>
          </p:nvSpPr>
          <p:spPr>
            <a:xfrm>
              <a:off x="6321896" y="3835235"/>
              <a:ext cx="109794" cy="130343"/>
            </a:xfrm>
            <a:custGeom>
              <a:avLst/>
              <a:gdLst/>
              <a:ahLst/>
              <a:cxnLst/>
              <a:rect l="l" t="t" r="r" b="b"/>
              <a:pathLst>
                <a:path w="3986" h="4732" extrusionOk="0">
                  <a:moveTo>
                    <a:pt x="245" y="0"/>
                  </a:moveTo>
                  <a:cubicBezTo>
                    <a:pt x="216" y="0"/>
                    <a:pt x="184" y="6"/>
                    <a:pt x="151" y="20"/>
                  </a:cubicBezTo>
                  <a:cubicBezTo>
                    <a:pt x="50" y="70"/>
                    <a:pt x="0" y="195"/>
                    <a:pt x="50" y="296"/>
                  </a:cubicBezTo>
                  <a:cubicBezTo>
                    <a:pt x="426" y="1173"/>
                    <a:pt x="827" y="2075"/>
                    <a:pt x="1404" y="2852"/>
                  </a:cubicBezTo>
                  <a:cubicBezTo>
                    <a:pt x="2055" y="3779"/>
                    <a:pt x="2832" y="4406"/>
                    <a:pt x="3684" y="4707"/>
                  </a:cubicBezTo>
                  <a:cubicBezTo>
                    <a:pt x="3709" y="4732"/>
                    <a:pt x="3735" y="4732"/>
                    <a:pt x="3760" y="4732"/>
                  </a:cubicBezTo>
                  <a:cubicBezTo>
                    <a:pt x="3835" y="4732"/>
                    <a:pt x="3935" y="4682"/>
                    <a:pt x="3960" y="4581"/>
                  </a:cubicBezTo>
                  <a:cubicBezTo>
                    <a:pt x="3985" y="4481"/>
                    <a:pt x="3935" y="4356"/>
                    <a:pt x="3835" y="4306"/>
                  </a:cubicBezTo>
                  <a:cubicBezTo>
                    <a:pt x="2857" y="3980"/>
                    <a:pt x="2156" y="3203"/>
                    <a:pt x="1729" y="2626"/>
                  </a:cubicBezTo>
                  <a:cubicBezTo>
                    <a:pt x="1203" y="1849"/>
                    <a:pt x="802" y="972"/>
                    <a:pt x="426" y="120"/>
                  </a:cubicBezTo>
                  <a:cubicBezTo>
                    <a:pt x="390" y="47"/>
                    <a:pt x="326" y="0"/>
                    <a:pt x="245"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2" name="Google Shape;2168;p37"/>
            <p:cNvSpPr/>
            <p:nvPr/>
          </p:nvSpPr>
          <p:spPr>
            <a:xfrm>
              <a:off x="6189353" y="3840744"/>
              <a:ext cx="87703" cy="168327"/>
            </a:xfrm>
            <a:custGeom>
              <a:avLst/>
              <a:gdLst/>
              <a:ahLst/>
              <a:cxnLst/>
              <a:rect l="l" t="t" r="r" b="b"/>
              <a:pathLst>
                <a:path w="3184" h="6111" extrusionOk="0">
                  <a:moveTo>
                    <a:pt x="2938" y="1"/>
                  </a:moveTo>
                  <a:cubicBezTo>
                    <a:pt x="2857" y="1"/>
                    <a:pt x="2794" y="47"/>
                    <a:pt x="2757" y="121"/>
                  </a:cubicBezTo>
                  <a:cubicBezTo>
                    <a:pt x="2481" y="722"/>
                    <a:pt x="2055" y="1273"/>
                    <a:pt x="1629" y="1825"/>
                  </a:cubicBezTo>
                  <a:cubicBezTo>
                    <a:pt x="1178" y="2376"/>
                    <a:pt x="727" y="2978"/>
                    <a:pt x="426" y="3629"/>
                  </a:cubicBezTo>
                  <a:cubicBezTo>
                    <a:pt x="100" y="4381"/>
                    <a:pt x="0" y="5208"/>
                    <a:pt x="150" y="5935"/>
                  </a:cubicBezTo>
                  <a:cubicBezTo>
                    <a:pt x="176" y="6035"/>
                    <a:pt x="251" y="6111"/>
                    <a:pt x="351" y="6111"/>
                  </a:cubicBezTo>
                  <a:cubicBezTo>
                    <a:pt x="351" y="6111"/>
                    <a:pt x="376" y="6111"/>
                    <a:pt x="401" y="6086"/>
                  </a:cubicBezTo>
                  <a:cubicBezTo>
                    <a:pt x="501" y="6060"/>
                    <a:pt x="577" y="5960"/>
                    <a:pt x="551" y="5860"/>
                  </a:cubicBezTo>
                  <a:cubicBezTo>
                    <a:pt x="426" y="5208"/>
                    <a:pt x="526" y="4482"/>
                    <a:pt x="802" y="3805"/>
                  </a:cubicBezTo>
                  <a:cubicBezTo>
                    <a:pt x="1078" y="3178"/>
                    <a:pt x="1504" y="2652"/>
                    <a:pt x="1955" y="2076"/>
                  </a:cubicBezTo>
                  <a:cubicBezTo>
                    <a:pt x="2381" y="1524"/>
                    <a:pt x="2832" y="948"/>
                    <a:pt x="3133" y="296"/>
                  </a:cubicBezTo>
                  <a:cubicBezTo>
                    <a:pt x="3183" y="171"/>
                    <a:pt x="3133" y="45"/>
                    <a:pt x="3033" y="20"/>
                  </a:cubicBezTo>
                  <a:cubicBezTo>
                    <a:pt x="2999" y="7"/>
                    <a:pt x="2967" y="1"/>
                    <a:pt x="2938"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3" name="Google Shape;2169;p37"/>
            <p:cNvSpPr/>
            <p:nvPr/>
          </p:nvSpPr>
          <p:spPr>
            <a:xfrm>
              <a:off x="6466863" y="3834216"/>
              <a:ext cx="158797" cy="437883"/>
            </a:xfrm>
            <a:custGeom>
              <a:avLst/>
              <a:gdLst/>
              <a:ahLst/>
              <a:cxnLst/>
              <a:rect l="l" t="t" r="r" b="b"/>
              <a:pathLst>
                <a:path w="5765" h="15897" extrusionOk="0">
                  <a:moveTo>
                    <a:pt x="252" y="0"/>
                  </a:moveTo>
                  <a:cubicBezTo>
                    <a:pt x="235" y="0"/>
                    <a:pt x="218" y="3"/>
                    <a:pt x="201" y="7"/>
                  </a:cubicBezTo>
                  <a:cubicBezTo>
                    <a:pt x="76" y="32"/>
                    <a:pt x="0" y="132"/>
                    <a:pt x="25" y="232"/>
                  </a:cubicBezTo>
                  <a:cubicBezTo>
                    <a:pt x="326" y="1661"/>
                    <a:pt x="477" y="3140"/>
                    <a:pt x="602" y="4568"/>
                  </a:cubicBezTo>
                  <a:cubicBezTo>
                    <a:pt x="802" y="6799"/>
                    <a:pt x="1003" y="9105"/>
                    <a:pt x="1880" y="11235"/>
                  </a:cubicBezTo>
                  <a:cubicBezTo>
                    <a:pt x="2632" y="13039"/>
                    <a:pt x="3835" y="14643"/>
                    <a:pt x="5389" y="15871"/>
                  </a:cubicBezTo>
                  <a:cubicBezTo>
                    <a:pt x="5439" y="15897"/>
                    <a:pt x="5489" y="15897"/>
                    <a:pt x="5514" y="15897"/>
                  </a:cubicBezTo>
                  <a:cubicBezTo>
                    <a:pt x="5589" y="15897"/>
                    <a:pt x="5639" y="15871"/>
                    <a:pt x="5690" y="15821"/>
                  </a:cubicBezTo>
                  <a:cubicBezTo>
                    <a:pt x="5765" y="15746"/>
                    <a:pt x="5740" y="15596"/>
                    <a:pt x="5665" y="15546"/>
                  </a:cubicBezTo>
                  <a:cubicBezTo>
                    <a:pt x="4161" y="14368"/>
                    <a:pt x="2983" y="12814"/>
                    <a:pt x="2256" y="11059"/>
                  </a:cubicBezTo>
                  <a:cubicBezTo>
                    <a:pt x="1429" y="9004"/>
                    <a:pt x="1203" y="6724"/>
                    <a:pt x="1003" y="4518"/>
                  </a:cubicBezTo>
                  <a:cubicBezTo>
                    <a:pt x="878" y="3089"/>
                    <a:pt x="752" y="1586"/>
                    <a:pt x="451" y="157"/>
                  </a:cubicBezTo>
                  <a:cubicBezTo>
                    <a:pt x="431" y="53"/>
                    <a:pt x="340" y="0"/>
                    <a:pt x="252"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4" name="Google Shape;2170;p37"/>
            <p:cNvSpPr/>
            <p:nvPr/>
          </p:nvSpPr>
          <p:spPr>
            <a:xfrm>
              <a:off x="6527598" y="3852918"/>
              <a:ext cx="234766" cy="425405"/>
            </a:xfrm>
            <a:custGeom>
              <a:avLst/>
              <a:gdLst/>
              <a:ahLst/>
              <a:cxnLst/>
              <a:rect l="l" t="t" r="r" b="b"/>
              <a:pathLst>
                <a:path w="8523" h="15444" extrusionOk="0">
                  <a:moveTo>
                    <a:pt x="215" y="1"/>
                  </a:moveTo>
                  <a:cubicBezTo>
                    <a:pt x="202" y="1"/>
                    <a:pt x="190" y="2"/>
                    <a:pt x="176" y="4"/>
                  </a:cubicBezTo>
                  <a:cubicBezTo>
                    <a:pt x="76" y="29"/>
                    <a:pt x="1" y="130"/>
                    <a:pt x="1" y="255"/>
                  </a:cubicBezTo>
                  <a:cubicBezTo>
                    <a:pt x="878" y="5393"/>
                    <a:pt x="2156" y="10631"/>
                    <a:pt x="5690" y="14315"/>
                  </a:cubicBezTo>
                  <a:cubicBezTo>
                    <a:pt x="6141" y="14791"/>
                    <a:pt x="6843" y="15443"/>
                    <a:pt x="7695" y="15443"/>
                  </a:cubicBezTo>
                  <a:lnTo>
                    <a:pt x="7820" y="15443"/>
                  </a:lnTo>
                  <a:cubicBezTo>
                    <a:pt x="8071" y="15418"/>
                    <a:pt x="8247" y="15343"/>
                    <a:pt x="8372" y="15192"/>
                  </a:cubicBezTo>
                  <a:cubicBezTo>
                    <a:pt x="8522" y="14967"/>
                    <a:pt x="8497" y="14716"/>
                    <a:pt x="8447" y="14491"/>
                  </a:cubicBezTo>
                  <a:cubicBezTo>
                    <a:pt x="8347" y="14040"/>
                    <a:pt x="8171" y="13463"/>
                    <a:pt x="7720" y="13137"/>
                  </a:cubicBezTo>
                  <a:cubicBezTo>
                    <a:pt x="7536" y="13004"/>
                    <a:pt x="7308" y="12937"/>
                    <a:pt x="7080" y="12937"/>
                  </a:cubicBezTo>
                  <a:cubicBezTo>
                    <a:pt x="6966" y="12937"/>
                    <a:pt x="6851" y="12954"/>
                    <a:pt x="6743" y="12987"/>
                  </a:cubicBezTo>
                  <a:cubicBezTo>
                    <a:pt x="6467" y="13087"/>
                    <a:pt x="6292" y="13263"/>
                    <a:pt x="6216" y="13513"/>
                  </a:cubicBezTo>
                  <a:cubicBezTo>
                    <a:pt x="6166" y="13614"/>
                    <a:pt x="6242" y="13739"/>
                    <a:pt x="6342" y="13764"/>
                  </a:cubicBezTo>
                  <a:cubicBezTo>
                    <a:pt x="6369" y="13775"/>
                    <a:pt x="6396" y="13780"/>
                    <a:pt x="6420" y="13780"/>
                  </a:cubicBezTo>
                  <a:cubicBezTo>
                    <a:pt x="6509" y="13780"/>
                    <a:pt x="6578" y="13717"/>
                    <a:pt x="6617" y="13639"/>
                  </a:cubicBezTo>
                  <a:cubicBezTo>
                    <a:pt x="6643" y="13488"/>
                    <a:pt x="6768" y="13438"/>
                    <a:pt x="6868" y="13388"/>
                  </a:cubicBezTo>
                  <a:cubicBezTo>
                    <a:pt x="6932" y="13372"/>
                    <a:pt x="7000" y="13364"/>
                    <a:pt x="7069" y="13364"/>
                  </a:cubicBezTo>
                  <a:cubicBezTo>
                    <a:pt x="7217" y="13364"/>
                    <a:pt x="7367" y="13403"/>
                    <a:pt x="7470" y="13488"/>
                  </a:cubicBezTo>
                  <a:cubicBezTo>
                    <a:pt x="7795" y="13714"/>
                    <a:pt x="7946" y="14165"/>
                    <a:pt x="8046" y="14591"/>
                  </a:cubicBezTo>
                  <a:cubicBezTo>
                    <a:pt x="8071" y="14716"/>
                    <a:pt x="8096" y="14867"/>
                    <a:pt x="8021" y="14942"/>
                  </a:cubicBezTo>
                  <a:cubicBezTo>
                    <a:pt x="7996" y="14967"/>
                    <a:pt x="7896" y="15017"/>
                    <a:pt x="7770" y="15017"/>
                  </a:cubicBezTo>
                  <a:cubicBezTo>
                    <a:pt x="7743" y="15019"/>
                    <a:pt x="7715" y="15020"/>
                    <a:pt x="7688" y="15020"/>
                  </a:cubicBezTo>
                  <a:cubicBezTo>
                    <a:pt x="7018" y="15020"/>
                    <a:pt x="6400" y="14449"/>
                    <a:pt x="5991" y="14040"/>
                  </a:cubicBezTo>
                  <a:cubicBezTo>
                    <a:pt x="2557" y="10431"/>
                    <a:pt x="1279" y="5243"/>
                    <a:pt x="427" y="180"/>
                  </a:cubicBezTo>
                  <a:cubicBezTo>
                    <a:pt x="405" y="90"/>
                    <a:pt x="322" y="1"/>
                    <a:pt x="215"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5" name="Google Shape;2171;p37"/>
            <p:cNvSpPr/>
            <p:nvPr/>
          </p:nvSpPr>
          <p:spPr>
            <a:xfrm>
              <a:off x="6644965" y="4103435"/>
              <a:ext cx="153977" cy="186617"/>
            </a:xfrm>
            <a:custGeom>
              <a:avLst/>
              <a:gdLst/>
              <a:ahLst/>
              <a:cxnLst/>
              <a:rect l="l" t="t" r="r" b="b"/>
              <a:pathLst>
                <a:path w="5590" h="6775" extrusionOk="0">
                  <a:moveTo>
                    <a:pt x="241" y="1"/>
                  </a:moveTo>
                  <a:cubicBezTo>
                    <a:pt x="144" y="1"/>
                    <a:pt x="67" y="53"/>
                    <a:pt x="26" y="158"/>
                  </a:cubicBezTo>
                  <a:cubicBezTo>
                    <a:pt x="1" y="258"/>
                    <a:pt x="76" y="383"/>
                    <a:pt x="176" y="408"/>
                  </a:cubicBezTo>
                  <a:cubicBezTo>
                    <a:pt x="2858" y="1235"/>
                    <a:pt x="4913" y="3767"/>
                    <a:pt x="5163" y="6574"/>
                  </a:cubicBezTo>
                  <a:cubicBezTo>
                    <a:pt x="5163" y="6674"/>
                    <a:pt x="5264" y="6774"/>
                    <a:pt x="5364" y="6774"/>
                  </a:cubicBezTo>
                  <a:lnTo>
                    <a:pt x="5389" y="6774"/>
                  </a:lnTo>
                  <a:cubicBezTo>
                    <a:pt x="5489" y="6749"/>
                    <a:pt x="5590" y="6649"/>
                    <a:pt x="5564" y="6549"/>
                  </a:cubicBezTo>
                  <a:cubicBezTo>
                    <a:pt x="5314" y="3566"/>
                    <a:pt x="3133" y="884"/>
                    <a:pt x="301" y="7"/>
                  </a:cubicBezTo>
                  <a:cubicBezTo>
                    <a:pt x="280" y="3"/>
                    <a:pt x="260" y="1"/>
                    <a:pt x="241"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6" name="Google Shape;2172;p37"/>
            <p:cNvSpPr/>
            <p:nvPr/>
          </p:nvSpPr>
          <p:spPr>
            <a:xfrm>
              <a:off x="6620809" y="4007663"/>
              <a:ext cx="222316" cy="300323"/>
            </a:xfrm>
            <a:custGeom>
              <a:avLst/>
              <a:gdLst/>
              <a:ahLst/>
              <a:cxnLst/>
              <a:rect l="l" t="t" r="r" b="b"/>
              <a:pathLst>
                <a:path w="8071" h="10903" extrusionOk="0">
                  <a:moveTo>
                    <a:pt x="201" y="0"/>
                  </a:moveTo>
                  <a:cubicBezTo>
                    <a:pt x="76" y="0"/>
                    <a:pt x="0" y="101"/>
                    <a:pt x="0" y="226"/>
                  </a:cubicBezTo>
                  <a:cubicBezTo>
                    <a:pt x="0" y="326"/>
                    <a:pt x="76" y="427"/>
                    <a:pt x="201" y="427"/>
                  </a:cubicBezTo>
                  <a:cubicBezTo>
                    <a:pt x="953" y="452"/>
                    <a:pt x="1629" y="978"/>
                    <a:pt x="2181" y="1504"/>
                  </a:cubicBezTo>
                  <a:cubicBezTo>
                    <a:pt x="4812" y="4036"/>
                    <a:pt x="6692" y="7219"/>
                    <a:pt x="7645" y="10752"/>
                  </a:cubicBezTo>
                  <a:cubicBezTo>
                    <a:pt x="7670" y="10828"/>
                    <a:pt x="7745" y="10903"/>
                    <a:pt x="7845" y="10903"/>
                  </a:cubicBezTo>
                  <a:cubicBezTo>
                    <a:pt x="7845" y="10903"/>
                    <a:pt x="7870" y="10903"/>
                    <a:pt x="7895" y="10878"/>
                  </a:cubicBezTo>
                  <a:cubicBezTo>
                    <a:pt x="7995" y="10853"/>
                    <a:pt x="8071" y="10752"/>
                    <a:pt x="8046" y="10627"/>
                  </a:cubicBezTo>
                  <a:cubicBezTo>
                    <a:pt x="7093" y="7043"/>
                    <a:pt x="5163" y="3785"/>
                    <a:pt x="2457" y="1204"/>
                  </a:cubicBezTo>
                  <a:cubicBezTo>
                    <a:pt x="1855" y="627"/>
                    <a:pt x="1103" y="26"/>
                    <a:pt x="201"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7" name="Google Shape;2173;p37"/>
            <p:cNvSpPr/>
            <p:nvPr/>
          </p:nvSpPr>
          <p:spPr>
            <a:xfrm>
              <a:off x="6624252" y="3800556"/>
              <a:ext cx="104285" cy="231984"/>
            </a:xfrm>
            <a:custGeom>
              <a:avLst/>
              <a:gdLst/>
              <a:ahLst/>
              <a:cxnLst/>
              <a:rect l="l" t="t" r="r" b="b"/>
              <a:pathLst>
                <a:path w="3786" h="8422" extrusionOk="0">
                  <a:moveTo>
                    <a:pt x="301" y="1"/>
                  </a:moveTo>
                  <a:cubicBezTo>
                    <a:pt x="201" y="1"/>
                    <a:pt x="101" y="76"/>
                    <a:pt x="76" y="201"/>
                  </a:cubicBezTo>
                  <a:cubicBezTo>
                    <a:pt x="1" y="1555"/>
                    <a:pt x="326" y="3033"/>
                    <a:pt x="1053" y="4562"/>
                  </a:cubicBezTo>
                  <a:cubicBezTo>
                    <a:pt x="1680" y="5915"/>
                    <a:pt x="2557" y="7144"/>
                    <a:pt x="3384" y="8347"/>
                  </a:cubicBezTo>
                  <a:cubicBezTo>
                    <a:pt x="3434" y="8397"/>
                    <a:pt x="3484" y="8422"/>
                    <a:pt x="3560" y="8422"/>
                  </a:cubicBezTo>
                  <a:cubicBezTo>
                    <a:pt x="3610" y="8422"/>
                    <a:pt x="3635" y="8422"/>
                    <a:pt x="3685" y="8397"/>
                  </a:cubicBezTo>
                  <a:cubicBezTo>
                    <a:pt x="3785" y="8321"/>
                    <a:pt x="3785" y="8196"/>
                    <a:pt x="3735" y="8096"/>
                  </a:cubicBezTo>
                  <a:cubicBezTo>
                    <a:pt x="2908" y="6918"/>
                    <a:pt x="2056" y="5715"/>
                    <a:pt x="1429" y="4387"/>
                  </a:cubicBezTo>
                  <a:cubicBezTo>
                    <a:pt x="727" y="2908"/>
                    <a:pt x="427" y="1529"/>
                    <a:pt x="502" y="226"/>
                  </a:cubicBezTo>
                  <a:cubicBezTo>
                    <a:pt x="502" y="101"/>
                    <a:pt x="427" y="1"/>
                    <a:pt x="301"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8" name="Google Shape;2174;p37"/>
            <p:cNvSpPr/>
            <p:nvPr/>
          </p:nvSpPr>
          <p:spPr>
            <a:xfrm>
              <a:off x="6154812" y="4108999"/>
              <a:ext cx="184359" cy="320486"/>
            </a:xfrm>
            <a:custGeom>
              <a:avLst/>
              <a:gdLst/>
              <a:ahLst/>
              <a:cxnLst/>
              <a:rect l="l" t="t" r="r" b="b"/>
              <a:pathLst>
                <a:path w="6693" h="11635" extrusionOk="0">
                  <a:moveTo>
                    <a:pt x="242" y="1"/>
                  </a:moveTo>
                  <a:cubicBezTo>
                    <a:pt x="228" y="1"/>
                    <a:pt x="215" y="2"/>
                    <a:pt x="201" y="6"/>
                  </a:cubicBezTo>
                  <a:cubicBezTo>
                    <a:pt x="76" y="6"/>
                    <a:pt x="1" y="131"/>
                    <a:pt x="26" y="231"/>
                  </a:cubicBezTo>
                  <a:lnTo>
                    <a:pt x="803" y="4642"/>
                  </a:lnTo>
                  <a:cubicBezTo>
                    <a:pt x="1104" y="6246"/>
                    <a:pt x="1455" y="8226"/>
                    <a:pt x="2733" y="9580"/>
                  </a:cubicBezTo>
                  <a:cubicBezTo>
                    <a:pt x="3735" y="10632"/>
                    <a:pt x="5139" y="11159"/>
                    <a:pt x="6392" y="11610"/>
                  </a:cubicBezTo>
                  <a:cubicBezTo>
                    <a:pt x="6417" y="11635"/>
                    <a:pt x="6442" y="11635"/>
                    <a:pt x="6467" y="11635"/>
                  </a:cubicBezTo>
                  <a:cubicBezTo>
                    <a:pt x="6542" y="11635"/>
                    <a:pt x="6618" y="11585"/>
                    <a:pt x="6643" y="11484"/>
                  </a:cubicBezTo>
                  <a:cubicBezTo>
                    <a:pt x="6693" y="11384"/>
                    <a:pt x="6643" y="11259"/>
                    <a:pt x="6542" y="11234"/>
                  </a:cubicBezTo>
                  <a:cubicBezTo>
                    <a:pt x="5339" y="10783"/>
                    <a:pt x="3986" y="10281"/>
                    <a:pt x="3059" y="9304"/>
                  </a:cubicBezTo>
                  <a:cubicBezTo>
                    <a:pt x="1831" y="8026"/>
                    <a:pt x="1505" y="6121"/>
                    <a:pt x="1229" y="4567"/>
                  </a:cubicBezTo>
                  <a:lnTo>
                    <a:pt x="452" y="156"/>
                  </a:lnTo>
                  <a:cubicBezTo>
                    <a:pt x="430" y="69"/>
                    <a:pt x="333" y="1"/>
                    <a:pt x="242"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9" name="Google Shape;2175;p37"/>
            <p:cNvSpPr/>
            <p:nvPr/>
          </p:nvSpPr>
          <p:spPr>
            <a:xfrm>
              <a:off x="5529388" y="3932963"/>
              <a:ext cx="217468" cy="348802"/>
            </a:xfrm>
            <a:custGeom>
              <a:avLst/>
              <a:gdLst/>
              <a:ahLst/>
              <a:cxnLst/>
              <a:rect l="l" t="t" r="r" b="b"/>
              <a:pathLst>
                <a:path w="7895" h="12663" extrusionOk="0">
                  <a:moveTo>
                    <a:pt x="7672" y="1"/>
                  </a:moveTo>
                  <a:cubicBezTo>
                    <a:pt x="7569" y="1"/>
                    <a:pt x="7491" y="72"/>
                    <a:pt x="7469" y="181"/>
                  </a:cubicBezTo>
                  <a:cubicBezTo>
                    <a:pt x="6592" y="4918"/>
                    <a:pt x="3910" y="9329"/>
                    <a:pt x="100" y="12286"/>
                  </a:cubicBezTo>
                  <a:cubicBezTo>
                    <a:pt x="25" y="12362"/>
                    <a:pt x="0" y="12487"/>
                    <a:pt x="75" y="12587"/>
                  </a:cubicBezTo>
                  <a:cubicBezTo>
                    <a:pt x="125" y="12637"/>
                    <a:pt x="176" y="12662"/>
                    <a:pt x="251" y="12662"/>
                  </a:cubicBezTo>
                  <a:cubicBezTo>
                    <a:pt x="276" y="12662"/>
                    <a:pt x="326" y="12637"/>
                    <a:pt x="376" y="12612"/>
                  </a:cubicBezTo>
                  <a:cubicBezTo>
                    <a:pt x="4236" y="9580"/>
                    <a:pt x="6993" y="5093"/>
                    <a:pt x="7870" y="256"/>
                  </a:cubicBezTo>
                  <a:cubicBezTo>
                    <a:pt x="7895" y="131"/>
                    <a:pt x="7820" y="31"/>
                    <a:pt x="7719" y="6"/>
                  </a:cubicBezTo>
                  <a:cubicBezTo>
                    <a:pt x="7703" y="2"/>
                    <a:pt x="7687" y="1"/>
                    <a:pt x="7672"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0" name="Google Shape;2176;p37"/>
            <p:cNvSpPr/>
            <p:nvPr/>
          </p:nvSpPr>
          <p:spPr>
            <a:xfrm>
              <a:off x="6441329" y="3820581"/>
              <a:ext cx="579216" cy="524099"/>
            </a:xfrm>
            <a:custGeom>
              <a:avLst/>
              <a:gdLst/>
              <a:ahLst/>
              <a:cxnLst/>
              <a:rect l="l" t="t" r="r" b="b"/>
              <a:pathLst>
                <a:path w="21028" h="19027" extrusionOk="0">
                  <a:moveTo>
                    <a:pt x="627" y="0"/>
                  </a:moveTo>
                  <a:cubicBezTo>
                    <a:pt x="0" y="5589"/>
                    <a:pt x="1003" y="11229"/>
                    <a:pt x="2005" y="16767"/>
                  </a:cubicBezTo>
                  <a:cubicBezTo>
                    <a:pt x="2080" y="17168"/>
                    <a:pt x="2155" y="17569"/>
                    <a:pt x="2456" y="17870"/>
                  </a:cubicBezTo>
                  <a:cubicBezTo>
                    <a:pt x="2657" y="18046"/>
                    <a:pt x="2932" y="18146"/>
                    <a:pt x="3183" y="18221"/>
                  </a:cubicBezTo>
                  <a:cubicBezTo>
                    <a:pt x="3033" y="17996"/>
                    <a:pt x="2907" y="17770"/>
                    <a:pt x="2807" y="17519"/>
                  </a:cubicBezTo>
                  <a:cubicBezTo>
                    <a:pt x="2771" y="17424"/>
                    <a:pt x="2970" y="17386"/>
                    <a:pt x="3297" y="17386"/>
                  </a:cubicBezTo>
                  <a:cubicBezTo>
                    <a:pt x="4338" y="17386"/>
                    <a:pt x="6677" y="17763"/>
                    <a:pt x="6867" y="17820"/>
                  </a:cubicBezTo>
                  <a:cubicBezTo>
                    <a:pt x="8271" y="18196"/>
                    <a:pt x="9674" y="18372"/>
                    <a:pt x="11078" y="18647"/>
                  </a:cubicBezTo>
                  <a:cubicBezTo>
                    <a:pt x="12253" y="18876"/>
                    <a:pt x="13491" y="19026"/>
                    <a:pt x="14727" y="19026"/>
                  </a:cubicBezTo>
                  <a:cubicBezTo>
                    <a:pt x="16601" y="19026"/>
                    <a:pt x="18469" y="18681"/>
                    <a:pt x="20100" y="17745"/>
                  </a:cubicBezTo>
                  <a:cubicBezTo>
                    <a:pt x="20501" y="17519"/>
                    <a:pt x="20902" y="17219"/>
                    <a:pt x="20978" y="16793"/>
                  </a:cubicBezTo>
                  <a:cubicBezTo>
                    <a:pt x="21028" y="16567"/>
                    <a:pt x="20953" y="16341"/>
                    <a:pt x="20852" y="16166"/>
                  </a:cubicBezTo>
                  <a:cubicBezTo>
                    <a:pt x="20827" y="16166"/>
                    <a:pt x="20802" y="16141"/>
                    <a:pt x="20777" y="16141"/>
                  </a:cubicBezTo>
                  <a:cubicBezTo>
                    <a:pt x="18722" y="16016"/>
                    <a:pt x="16667" y="15790"/>
                    <a:pt x="14612" y="15414"/>
                  </a:cubicBezTo>
                  <a:cubicBezTo>
                    <a:pt x="12582" y="15038"/>
                    <a:pt x="10501" y="14537"/>
                    <a:pt x="8697" y="13484"/>
                  </a:cubicBezTo>
                  <a:cubicBezTo>
                    <a:pt x="6366" y="12131"/>
                    <a:pt x="4612" y="9950"/>
                    <a:pt x="3358" y="7569"/>
                  </a:cubicBezTo>
                  <a:cubicBezTo>
                    <a:pt x="2105" y="5188"/>
                    <a:pt x="1328" y="2607"/>
                    <a:pt x="627" y="0"/>
                  </a:cubicBezTo>
                  <a:close/>
                </a:path>
              </a:pathLst>
            </a:custGeom>
            <a:solidFill>
              <a:srgbClr val="A8683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1" name="Google Shape;2177;p37"/>
            <p:cNvSpPr/>
            <p:nvPr/>
          </p:nvSpPr>
          <p:spPr>
            <a:xfrm>
              <a:off x="5463805" y="3770864"/>
              <a:ext cx="334837" cy="569576"/>
            </a:xfrm>
            <a:custGeom>
              <a:avLst/>
              <a:gdLst/>
              <a:ahLst/>
              <a:cxnLst/>
              <a:rect l="l" t="t" r="r" b="b"/>
              <a:pathLst>
                <a:path w="12156" h="20678" extrusionOk="0">
                  <a:moveTo>
                    <a:pt x="11053" y="1"/>
                  </a:moveTo>
                  <a:lnTo>
                    <a:pt x="11053" y="1"/>
                  </a:lnTo>
                  <a:cubicBezTo>
                    <a:pt x="9775" y="7846"/>
                    <a:pt x="5815" y="15239"/>
                    <a:pt x="0" y="20678"/>
                  </a:cubicBezTo>
                  <a:cubicBezTo>
                    <a:pt x="1679" y="20352"/>
                    <a:pt x="3333" y="19876"/>
                    <a:pt x="5013" y="19625"/>
                  </a:cubicBezTo>
                  <a:cubicBezTo>
                    <a:pt x="5683" y="19524"/>
                    <a:pt x="6449" y="19346"/>
                    <a:pt x="7120" y="19346"/>
                  </a:cubicBezTo>
                  <a:cubicBezTo>
                    <a:pt x="7780" y="19346"/>
                    <a:pt x="8349" y="19518"/>
                    <a:pt x="8647" y="20101"/>
                  </a:cubicBezTo>
                  <a:cubicBezTo>
                    <a:pt x="8747" y="20252"/>
                    <a:pt x="8797" y="20452"/>
                    <a:pt x="8822" y="20653"/>
                  </a:cubicBezTo>
                  <a:cubicBezTo>
                    <a:pt x="9148" y="19425"/>
                    <a:pt x="9349" y="18171"/>
                    <a:pt x="9474" y="16743"/>
                  </a:cubicBezTo>
                  <a:cubicBezTo>
                    <a:pt x="10000" y="11004"/>
                    <a:pt x="12156" y="5916"/>
                    <a:pt x="11053" y="1"/>
                  </a:cubicBezTo>
                  <a:close/>
                </a:path>
              </a:pathLst>
            </a:custGeom>
            <a:solidFill>
              <a:srgbClr val="A8683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2" name="Google Shape;2178;p37"/>
            <p:cNvSpPr/>
            <p:nvPr/>
          </p:nvSpPr>
          <p:spPr>
            <a:xfrm>
              <a:off x="6026427" y="3974527"/>
              <a:ext cx="619955" cy="527321"/>
            </a:xfrm>
            <a:custGeom>
              <a:avLst/>
              <a:gdLst/>
              <a:ahLst/>
              <a:cxnLst/>
              <a:rect l="l" t="t" r="r" b="b"/>
              <a:pathLst>
                <a:path w="22507" h="19144" extrusionOk="0">
                  <a:moveTo>
                    <a:pt x="3509" y="0"/>
                  </a:moveTo>
                  <a:cubicBezTo>
                    <a:pt x="2782" y="2682"/>
                    <a:pt x="2983" y="5514"/>
                    <a:pt x="2933" y="8271"/>
                  </a:cubicBezTo>
                  <a:cubicBezTo>
                    <a:pt x="2883" y="11053"/>
                    <a:pt x="2507" y="13960"/>
                    <a:pt x="852" y="16166"/>
                  </a:cubicBezTo>
                  <a:cubicBezTo>
                    <a:pt x="577" y="16567"/>
                    <a:pt x="226" y="16943"/>
                    <a:pt x="0" y="17344"/>
                  </a:cubicBezTo>
                  <a:cubicBezTo>
                    <a:pt x="1717" y="16725"/>
                    <a:pt x="3419" y="16366"/>
                    <a:pt x="5202" y="16366"/>
                  </a:cubicBezTo>
                  <a:cubicBezTo>
                    <a:pt x="6594" y="16366"/>
                    <a:pt x="8036" y="16585"/>
                    <a:pt x="9574" y="17068"/>
                  </a:cubicBezTo>
                  <a:cubicBezTo>
                    <a:pt x="11880" y="17795"/>
                    <a:pt x="14236" y="18372"/>
                    <a:pt x="16617" y="18773"/>
                  </a:cubicBezTo>
                  <a:cubicBezTo>
                    <a:pt x="17834" y="18978"/>
                    <a:pt x="19101" y="19144"/>
                    <a:pt x="20349" y="19144"/>
                  </a:cubicBezTo>
                  <a:cubicBezTo>
                    <a:pt x="21079" y="19144"/>
                    <a:pt x="21803" y="19087"/>
                    <a:pt x="22507" y="18948"/>
                  </a:cubicBezTo>
                  <a:cubicBezTo>
                    <a:pt x="21354" y="18722"/>
                    <a:pt x="20276" y="18221"/>
                    <a:pt x="19048" y="17845"/>
                  </a:cubicBezTo>
                  <a:cubicBezTo>
                    <a:pt x="16642" y="17118"/>
                    <a:pt x="14211" y="17068"/>
                    <a:pt x="11880" y="15940"/>
                  </a:cubicBezTo>
                  <a:cubicBezTo>
                    <a:pt x="9148" y="14587"/>
                    <a:pt x="6893" y="12306"/>
                    <a:pt x="5539" y="9549"/>
                  </a:cubicBezTo>
                  <a:cubicBezTo>
                    <a:pt x="4010" y="6442"/>
                    <a:pt x="3735" y="3459"/>
                    <a:pt x="3509" y="0"/>
                  </a:cubicBezTo>
                  <a:close/>
                </a:path>
              </a:pathLst>
            </a:custGeom>
            <a:solidFill>
              <a:srgbClr val="A8683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3" name="Google Shape;2179;p37"/>
            <p:cNvSpPr/>
            <p:nvPr/>
          </p:nvSpPr>
          <p:spPr>
            <a:xfrm>
              <a:off x="5655707" y="3601162"/>
              <a:ext cx="923033" cy="226365"/>
            </a:xfrm>
            <a:custGeom>
              <a:avLst/>
              <a:gdLst/>
              <a:ahLst/>
              <a:cxnLst/>
              <a:rect l="l" t="t" r="r" b="b"/>
              <a:pathLst>
                <a:path w="33510" h="8218" extrusionOk="0">
                  <a:moveTo>
                    <a:pt x="19466" y="1"/>
                  </a:moveTo>
                  <a:cubicBezTo>
                    <a:pt x="17089" y="1"/>
                    <a:pt x="14569" y="294"/>
                    <a:pt x="12281" y="1400"/>
                  </a:cubicBezTo>
                  <a:cubicBezTo>
                    <a:pt x="11529" y="1776"/>
                    <a:pt x="11128" y="2202"/>
                    <a:pt x="11053" y="2728"/>
                  </a:cubicBezTo>
                  <a:cubicBezTo>
                    <a:pt x="10953" y="3505"/>
                    <a:pt x="11680" y="4082"/>
                    <a:pt x="12106" y="4332"/>
                  </a:cubicBezTo>
                  <a:cubicBezTo>
                    <a:pt x="13362" y="5105"/>
                    <a:pt x="14866" y="5485"/>
                    <a:pt x="16665" y="5485"/>
                  </a:cubicBezTo>
                  <a:cubicBezTo>
                    <a:pt x="17666" y="5485"/>
                    <a:pt x="18759" y="5367"/>
                    <a:pt x="19951" y="5134"/>
                  </a:cubicBezTo>
                  <a:cubicBezTo>
                    <a:pt x="20753" y="4959"/>
                    <a:pt x="21555" y="4758"/>
                    <a:pt x="22357" y="4558"/>
                  </a:cubicBezTo>
                  <a:cubicBezTo>
                    <a:pt x="24086" y="4132"/>
                    <a:pt x="25865" y="3706"/>
                    <a:pt x="27645" y="3656"/>
                  </a:cubicBezTo>
                  <a:cubicBezTo>
                    <a:pt x="27770" y="3656"/>
                    <a:pt x="27870" y="3555"/>
                    <a:pt x="27870" y="3430"/>
                  </a:cubicBezTo>
                  <a:cubicBezTo>
                    <a:pt x="27845" y="3330"/>
                    <a:pt x="27770" y="3230"/>
                    <a:pt x="27645" y="3230"/>
                  </a:cubicBezTo>
                  <a:cubicBezTo>
                    <a:pt x="25815" y="3280"/>
                    <a:pt x="23986" y="3731"/>
                    <a:pt x="22256" y="4157"/>
                  </a:cubicBezTo>
                  <a:cubicBezTo>
                    <a:pt x="21454" y="4357"/>
                    <a:pt x="20652" y="4558"/>
                    <a:pt x="19850" y="4708"/>
                  </a:cubicBezTo>
                  <a:cubicBezTo>
                    <a:pt x="18671" y="4948"/>
                    <a:pt x="17594" y="5069"/>
                    <a:pt x="16610" y="5069"/>
                  </a:cubicBezTo>
                  <a:cubicBezTo>
                    <a:pt x="14918" y="5069"/>
                    <a:pt x="13504" y="4711"/>
                    <a:pt x="12331" y="3981"/>
                  </a:cubicBezTo>
                  <a:cubicBezTo>
                    <a:pt x="12056" y="3806"/>
                    <a:pt x="11404" y="3330"/>
                    <a:pt x="11479" y="2778"/>
                  </a:cubicBezTo>
                  <a:cubicBezTo>
                    <a:pt x="11504" y="2403"/>
                    <a:pt x="11830" y="2077"/>
                    <a:pt x="12457" y="1776"/>
                  </a:cubicBezTo>
                  <a:cubicBezTo>
                    <a:pt x="14700" y="683"/>
                    <a:pt x="17192" y="412"/>
                    <a:pt x="19530" y="412"/>
                  </a:cubicBezTo>
                  <a:cubicBezTo>
                    <a:pt x="20248" y="412"/>
                    <a:pt x="20952" y="437"/>
                    <a:pt x="21630" y="473"/>
                  </a:cubicBezTo>
                  <a:cubicBezTo>
                    <a:pt x="25113" y="673"/>
                    <a:pt x="28597" y="1149"/>
                    <a:pt x="31981" y="1951"/>
                  </a:cubicBezTo>
                  <a:cubicBezTo>
                    <a:pt x="32357" y="2052"/>
                    <a:pt x="32833" y="2252"/>
                    <a:pt x="33008" y="2553"/>
                  </a:cubicBezTo>
                  <a:cubicBezTo>
                    <a:pt x="33058" y="2653"/>
                    <a:pt x="33083" y="2753"/>
                    <a:pt x="33058" y="2854"/>
                  </a:cubicBezTo>
                  <a:cubicBezTo>
                    <a:pt x="32983" y="3104"/>
                    <a:pt x="32682" y="3255"/>
                    <a:pt x="32432" y="3355"/>
                  </a:cubicBezTo>
                  <a:cubicBezTo>
                    <a:pt x="30753" y="4057"/>
                    <a:pt x="28873" y="4282"/>
                    <a:pt x="27068" y="4508"/>
                  </a:cubicBezTo>
                  <a:cubicBezTo>
                    <a:pt x="24738" y="4809"/>
                    <a:pt x="22332" y="5134"/>
                    <a:pt x="20326" y="6362"/>
                  </a:cubicBezTo>
                  <a:cubicBezTo>
                    <a:pt x="20101" y="6513"/>
                    <a:pt x="19900" y="6638"/>
                    <a:pt x="19700" y="6789"/>
                  </a:cubicBezTo>
                  <a:cubicBezTo>
                    <a:pt x="19174" y="7139"/>
                    <a:pt x="18672" y="7490"/>
                    <a:pt x="18071" y="7666"/>
                  </a:cubicBezTo>
                  <a:cubicBezTo>
                    <a:pt x="17757" y="7756"/>
                    <a:pt x="17426" y="7791"/>
                    <a:pt x="17097" y="7791"/>
                  </a:cubicBezTo>
                  <a:cubicBezTo>
                    <a:pt x="16507" y="7791"/>
                    <a:pt x="15922" y="7678"/>
                    <a:pt x="15439" y="7565"/>
                  </a:cubicBezTo>
                  <a:cubicBezTo>
                    <a:pt x="14161" y="7240"/>
                    <a:pt x="12908" y="6763"/>
                    <a:pt x="11730" y="6162"/>
                  </a:cubicBezTo>
                  <a:cubicBezTo>
                    <a:pt x="11304" y="5936"/>
                    <a:pt x="10903" y="5686"/>
                    <a:pt x="10477" y="5460"/>
                  </a:cubicBezTo>
                  <a:cubicBezTo>
                    <a:pt x="9299" y="4758"/>
                    <a:pt x="8071" y="4057"/>
                    <a:pt x="6692" y="3806"/>
                  </a:cubicBezTo>
                  <a:cubicBezTo>
                    <a:pt x="6271" y="3734"/>
                    <a:pt x="5846" y="3709"/>
                    <a:pt x="5422" y="3709"/>
                  </a:cubicBezTo>
                  <a:cubicBezTo>
                    <a:pt x="4811" y="3709"/>
                    <a:pt x="4201" y="3762"/>
                    <a:pt x="3610" y="3806"/>
                  </a:cubicBezTo>
                  <a:cubicBezTo>
                    <a:pt x="3008" y="3864"/>
                    <a:pt x="2391" y="3923"/>
                    <a:pt x="1782" y="3923"/>
                  </a:cubicBezTo>
                  <a:cubicBezTo>
                    <a:pt x="1605" y="3923"/>
                    <a:pt x="1429" y="3918"/>
                    <a:pt x="1254" y="3906"/>
                  </a:cubicBezTo>
                  <a:cubicBezTo>
                    <a:pt x="1078" y="3881"/>
                    <a:pt x="903" y="3856"/>
                    <a:pt x="752" y="3781"/>
                  </a:cubicBezTo>
                  <a:cubicBezTo>
                    <a:pt x="477" y="3606"/>
                    <a:pt x="452" y="3154"/>
                    <a:pt x="627" y="2879"/>
                  </a:cubicBezTo>
                  <a:cubicBezTo>
                    <a:pt x="803" y="2528"/>
                    <a:pt x="1153" y="2302"/>
                    <a:pt x="1504" y="2102"/>
                  </a:cubicBezTo>
                  <a:cubicBezTo>
                    <a:pt x="3322" y="1102"/>
                    <a:pt x="5428" y="555"/>
                    <a:pt x="7487" y="555"/>
                  </a:cubicBezTo>
                  <a:cubicBezTo>
                    <a:pt x="7699" y="555"/>
                    <a:pt x="7910" y="561"/>
                    <a:pt x="8121" y="573"/>
                  </a:cubicBezTo>
                  <a:cubicBezTo>
                    <a:pt x="8134" y="576"/>
                    <a:pt x="8147" y="577"/>
                    <a:pt x="8159" y="577"/>
                  </a:cubicBezTo>
                  <a:cubicBezTo>
                    <a:pt x="8266" y="577"/>
                    <a:pt x="8346" y="485"/>
                    <a:pt x="8346" y="372"/>
                  </a:cubicBezTo>
                  <a:cubicBezTo>
                    <a:pt x="8346" y="272"/>
                    <a:pt x="8271" y="172"/>
                    <a:pt x="8146" y="172"/>
                  </a:cubicBezTo>
                  <a:cubicBezTo>
                    <a:pt x="7892" y="156"/>
                    <a:pt x="7636" y="148"/>
                    <a:pt x="7381" y="148"/>
                  </a:cubicBezTo>
                  <a:cubicBezTo>
                    <a:pt x="5269" y="148"/>
                    <a:pt x="3137" y="697"/>
                    <a:pt x="1304" y="1726"/>
                  </a:cubicBezTo>
                  <a:cubicBezTo>
                    <a:pt x="903" y="1976"/>
                    <a:pt x="477" y="2252"/>
                    <a:pt x="251" y="2678"/>
                  </a:cubicBezTo>
                  <a:cubicBezTo>
                    <a:pt x="1" y="3129"/>
                    <a:pt x="51" y="3806"/>
                    <a:pt x="527" y="4132"/>
                  </a:cubicBezTo>
                  <a:cubicBezTo>
                    <a:pt x="752" y="4282"/>
                    <a:pt x="1003" y="4307"/>
                    <a:pt x="1229" y="4307"/>
                  </a:cubicBezTo>
                  <a:cubicBezTo>
                    <a:pt x="1453" y="4321"/>
                    <a:pt x="1677" y="4327"/>
                    <a:pt x="1901" y="4327"/>
                  </a:cubicBezTo>
                  <a:cubicBezTo>
                    <a:pt x="2479" y="4327"/>
                    <a:pt x="3057" y="4286"/>
                    <a:pt x="3635" y="4232"/>
                  </a:cubicBezTo>
                  <a:cubicBezTo>
                    <a:pt x="4214" y="4173"/>
                    <a:pt x="4812" y="4122"/>
                    <a:pt x="5406" y="4122"/>
                  </a:cubicBezTo>
                  <a:cubicBezTo>
                    <a:pt x="5813" y="4122"/>
                    <a:pt x="6219" y="4146"/>
                    <a:pt x="6617" y="4207"/>
                  </a:cubicBezTo>
                  <a:cubicBezTo>
                    <a:pt x="7920" y="4458"/>
                    <a:pt x="9123" y="5134"/>
                    <a:pt x="10276" y="5811"/>
                  </a:cubicBezTo>
                  <a:cubicBezTo>
                    <a:pt x="10677" y="6062"/>
                    <a:pt x="11103" y="6312"/>
                    <a:pt x="11529" y="6513"/>
                  </a:cubicBezTo>
                  <a:cubicBezTo>
                    <a:pt x="12732" y="7164"/>
                    <a:pt x="14011" y="7641"/>
                    <a:pt x="15339" y="7966"/>
                  </a:cubicBezTo>
                  <a:cubicBezTo>
                    <a:pt x="15840" y="8092"/>
                    <a:pt x="16467" y="8217"/>
                    <a:pt x="17093" y="8217"/>
                  </a:cubicBezTo>
                  <a:cubicBezTo>
                    <a:pt x="17444" y="8217"/>
                    <a:pt x="17820" y="8167"/>
                    <a:pt x="18196" y="8067"/>
                  </a:cubicBezTo>
                  <a:cubicBezTo>
                    <a:pt x="18848" y="7866"/>
                    <a:pt x="19399" y="7490"/>
                    <a:pt x="19925" y="7114"/>
                  </a:cubicBezTo>
                  <a:cubicBezTo>
                    <a:pt x="20126" y="6989"/>
                    <a:pt x="20326" y="6864"/>
                    <a:pt x="20527" y="6738"/>
                  </a:cubicBezTo>
                  <a:cubicBezTo>
                    <a:pt x="22482" y="5535"/>
                    <a:pt x="24738" y="5235"/>
                    <a:pt x="27119" y="4934"/>
                  </a:cubicBezTo>
                  <a:cubicBezTo>
                    <a:pt x="28948" y="4708"/>
                    <a:pt x="30853" y="4458"/>
                    <a:pt x="32582" y="3756"/>
                  </a:cubicBezTo>
                  <a:cubicBezTo>
                    <a:pt x="32933" y="3606"/>
                    <a:pt x="33334" y="3405"/>
                    <a:pt x="33459" y="2979"/>
                  </a:cubicBezTo>
                  <a:cubicBezTo>
                    <a:pt x="33510" y="2753"/>
                    <a:pt x="33484" y="2528"/>
                    <a:pt x="33359" y="2327"/>
                  </a:cubicBezTo>
                  <a:cubicBezTo>
                    <a:pt x="33058" y="1826"/>
                    <a:pt x="32307" y="1601"/>
                    <a:pt x="32081" y="1550"/>
                  </a:cubicBezTo>
                  <a:cubicBezTo>
                    <a:pt x="28672" y="748"/>
                    <a:pt x="25164" y="247"/>
                    <a:pt x="21655" y="72"/>
                  </a:cubicBezTo>
                  <a:cubicBezTo>
                    <a:pt x="20947" y="30"/>
                    <a:pt x="20213" y="1"/>
                    <a:pt x="19466" y="1"/>
                  </a:cubicBezTo>
                  <a:close/>
                </a:path>
              </a:pathLst>
            </a:custGeom>
            <a:solidFill>
              <a:srgbClr val="CB8858"/>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4" name="Google Shape;2180;p37"/>
            <p:cNvSpPr/>
            <p:nvPr/>
          </p:nvSpPr>
          <p:spPr>
            <a:xfrm>
              <a:off x="5746824" y="3057683"/>
              <a:ext cx="166399" cy="175296"/>
            </a:xfrm>
            <a:custGeom>
              <a:avLst/>
              <a:gdLst/>
              <a:ahLst/>
              <a:cxnLst/>
              <a:rect l="l" t="t" r="r" b="b"/>
              <a:pathLst>
                <a:path w="6041" h="6364" extrusionOk="0">
                  <a:moveTo>
                    <a:pt x="5039" y="0"/>
                  </a:moveTo>
                  <a:cubicBezTo>
                    <a:pt x="4793" y="0"/>
                    <a:pt x="4535" y="108"/>
                    <a:pt x="4312" y="229"/>
                  </a:cubicBezTo>
                  <a:cubicBezTo>
                    <a:pt x="3284" y="780"/>
                    <a:pt x="2357" y="1532"/>
                    <a:pt x="1605" y="2434"/>
                  </a:cubicBezTo>
                  <a:cubicBezTo>
                    <a:pt x="928" y="3261"/>
                    <a:pt x="1" y="4414"/>
                    <a:pt x="427" y="5542"/>
                  </a:cubicBezTo>
                  <a:cubicBezTo>
                    <a:pt x="527" y="5843"/>
                    <a:pt x="703" y="6093"/>
                    <a:pt x="978" y="6244"/>
                  </a:cubicBezTo>
                  <a:cubicBezTo>
                    <a:pt x="1132" y="6328"/>
                    <a:pt x="1349" y="6363"/>
                    <a:pt x="1591" y="6363"/>
                  </a:cubicBezTo>
                  <a:cubicBezTo>
                    <a:pt x="2138" y="6363"/>
                    <a:pt x="2811" y="6184"/>
                    <a:pt x="3159" y="5993"/>
                  </a:cubicBezTo>
                  <a:cubicBezTo>
                    <a:pt x="3460" y="5843"/>
                    <a:pt x="3710" y="5542"/>
                    <a:pt x="3936" y="5266"/>
                  </a:cubicBezTo>
                  <a:cubicBezTo>
                    <a:pt x="4462" y="4590"/>
                    <a:pt x="4913" y="3863"/>
                    <a:pt x="5314" y="3111"/>
                  </a:cubicBezTo>
                  <a:cubicBezTo>
                    <a:pt x="5715" y="2334"/>
                    <a:pt x="6041" y="1407"/>
                    <a:pt x="5740" y="580"/>
                  </a:cubicBezTo>
                  <a:cubicBezTo>
                    <a:pt x="5665" y="379"/>
                    <a:pt x="5540" y="179"/>
                    <a:pt x="5364" y="78"/>
                  </a:cubicBezTo>
                  <a:cubicBezTo>
                    <a:pt x="5262" y="23"/>
                    <a:pt x="5152" y="0"/>
                    <a:pt x="5039"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5" name="Google Shape;2181;p37"/>
            <p:cNvSpPr/>
            <p:nvPr/>
          </p:nvSpPr>
          <p:spPr>
            <a:xfrm>
              <a:off x="6202464" y="2856499"/>
              <a:ext cx="755256" cy="777788"/>
            </a:xfrm>
            <a:custGeom>
              <a:avLst/>
              <a:gdLst/>
              <a:ahLst/>
              <a:cxnLst/>
              <a:rect l="l" t="t" r="r" b="b"/>
              <a:pathLst>
                <a:path w="27419" h="28237" extrusionOk="0">
                  <a:moveTo>
                    <a:pt x="18988" y="0"/>
                  </a:moveTo>
                  <a:cubicBezTo>
                    <a:pt x="16221" y="0"/>
                    <a:pt x="13583" y="1379"/>
                    <a:pt x="11830" y="3823"/>
                  </a:cubicBezTo>
                  <a:cubicBezTo>
                    <a:pt x="10126" y="6229"/>
                    <a:pt x="9349" y="9162"/>
                    <a:pt x="8697" y="12044"/>
                  </a:cubicBezTo>
                  <a:cubicBezTo>
                    <a:pt x="8271" y="13999"/>
                    <a:pt x="7720" y="15929"/>
                    <a:pt x="7243" y="17859"/>
                  </a:cubicBezTo>
                  <a:cubicBezTo>
                    <a:pt x="6968" y="18961"/>
                    <a:pt x="7018" y="20114"/>
                    <a:pt x="6767" y="21192"/>
                  </a:cubicBezTo>
                  <a:cubicBezTo>
                    <a:pt x="6116" y="23899"/>
                    <a:pt x="2883" y="25628"/>
                    <a:pt x="301" y="25828"/>
                  </a:cubicBezTo>
                  <a:cubicBezTo>
                    <a:pt x="0" y="25854"/>
                    <a:pt x="1980" y="27483"/>
                    <a:pt x="2356" y="27608"/>
                  </a:cubicBezTo>
                  <a:cubicBezTo>
                    <a:pt x="3559" y="28034"/>
                    <a:pt x="4837" y="28235"/>
                    <a:pt x="6116" y="28235"/>
                  </a:cubicBezTo>
                  <a:cubicBezTo>
                    <a:pt x="6191" y="28236"/>
                    <a:pt x="6266" y="28237"/>
                    <a:pt x="6342" y="28237"/>
                  </a:cubicBezTo>
                  <a:cubicBezTo>
                    <a:pt x="8974" y="28237"/>
                    <a:pt x="11616" y="27388"/>
                    <a:pt x="13760" y="25828"/>
                  </a:cubicBezTo>
                  <a:cubicBezTo>
                    <a:pt x="15063" y="24901"/>
                    <a:pt x="16066" y="23748"/>
                    <a:pt x="16868" y="22495"/>
                  </a:cubicBezTo>
                  <a:cubicBezTo>
                    <a:pt x="18321" y="20139"/>
                    <a:pt x="19023" y="17357"/>
                    <a:pt x="19274" y="14550"/>
                  </a:cubicBezTo>
                  <a:cubicBezTo>
                    <a:pt x="19399" y="13297"/>
                    <a:pt x="19374" y="11994"/>
                    <a:pt x="19825" y="10816"/>
                  </a:cubicBezTo>
                  <a:cubicBezTo>
                    <a:pt x="20280" y="9691"/>
                    <a:pt x="21305" y="8704"/>
                    <a:pt x="22488" y="8704"/>
                  </a:cubicBezTo>
                  <a:cubicBezTo>
                    <a:pt x="22544" y="8704"/>
                    <a:pt x="22600" y="8706"/>
                    <a:pt x="22657" y="8711"/>
                  </a:cubicBezTo>
                  <a:cubicBezTo>
                    <a:pt x="21354" y="9287"/>
                    <a:pt x="20276" y="11217"/>
                    <a:pt x="21629" y="12270"/>
                  </a:cubicBezTo>
                  <a:cubicBezTo>
                    <a:pt x="22096" y="12645"/>
                    <a:pt x="22675" y="12814"/>
                    <a:pt x="23265" y="12814"/>
                  </a:cubicBezTo>
                  <a:cubicBezTo>
                    <a:pt x="23976" y="12814"/>
                    <a:pt x="24702" y="12569"/>
                    <a:pt x="25264" y="12144"/>
                  </a:cubicBezTo>
                  <a:cubicBezTo>
                    <a:pt x="26316" y="11342"/>
                    <a:pt x="26868" y="10039"/>
                    <a:pt x="27018" y="8736"/>
                  </a:cubicBezTo>
                  <a:cubicBezTo>
                    <a:pt x="27419" y="5678"/>
                    <a:pt x="25740" y="2445"/>
                    <a:pt x="23033" y="1016"/>
                  </a:cubicBezTo>
                  <a:cubicBezTo>
                    <a:pt x="21712" y="327"/>
                    <a:pt x="20335" y="0"/>
                    <a:pt x="18988"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6" name="Google Shape;2182;p37"/>
            <p:cNvSpPr/>
            <p:nvPr/>
          </p:nvSpPr>
          <p:spPr>
            <a:xfrm>
              <a:off x="5762717" y="2954997"/>
              <a:ext cx="687606" cy="770351"/>
            </a:xfrm>
            <a:custGeom>
              <a:avLst/>
              <a:gdLst/>
              <a:ahLst/>
              <a:cxnLst/>
              <a:rect l="l" t="t" r="r" b="b"/>
              <a:pathLst>
                <a:path w="24963" h="27967" extrusionOk="0">
                  <a:moveTo>
                    <a:pt x="11943" y="0"/>
                  </a:moveTo>
                  <a:cubicBezTo>
                    <a:pt x="11253" y="0"/>
                    <a:pt x="10523" y="79"/>
                    <a:pt x="9750" y="247"/>
                  </a:cubicBezTo>
                  <a:cubicBezTo>
                    <a:pt x="4136" y="1475"/>
                    <a:pt x="2331" y="8042"/>
                    <a:pt x="1905" y="13080"/>
                  </a:cubicBezTo>
                  <a:cubicBezTo>
                    <a:pt x="1730" y="14859"/>
                    <a:pt x="1805" y="16663"/>
                    <a:pt x="2106" y="18418"/>
                  </a:cubicBezTo>
                  <a:cubicBezTo>
                    <a:pt x="2406" y="20072"/>
                    <a:pt x="2807" y="22002"/>
                    <a:pt x="3885" y="23305"/>
                  </a:cubicBezTo>
                  <a:cubicBezTo>
                    <a:pt x="3233" y="23606"/>
                    <a:pt x="2607" y="23957"/>
                    <a:pt x="1980" y="24308"/>
                  </a:cubicBezTo>
                  <a:cubicBezTo>
                    <a:pt x="1304" y="24659"/>
                    <a:pt x="627" y="25085"/>
                    <a:pt x="226" y="25736"/>
                  </a:cubicBezTo>
                  <a:cubicBezTo>
                    <a:pt x="101" y="25962"/>
                    <a:pt x="0" y="26212"/>
                    <a:pt x="50" y="26488"/>
                  </a:cubicBezTo>
                  <a:cubicBezTo>
                    <a:pt x="151" y="27014"/>
                    <a:pt x="827" y="27190"/>
                    <a:pt x="1379" y="27215"/>
                  </a:cubicBezTo>
                  <a:cubicBezTo>
                    <a:pt x="1484" y="27218"/>
                    <a:pt x="1590" y="27220"/>
                    <a:pt x="1696" y="27220"/>
                  </a:cubicBezTo>
                  <a:cubicBezTo>
                    <a:pt x="3169" y="27220"/>
                    <a:pt x="4632" y="26896"/>
                    <a:pt x="5965" y="26288"/>
                  </a:cubicBezTo>
                  <a:lnTo>
                    <a:pt x="5965" y="26288"/>
                  </a:lnTo>
                  <a:cubicBezTo>
                    <a:pt x="5815" y="26563"/>
                    <a:pt x="5815" y="26939"/>
                    <a:pt x="6015" y="27190"/>
                  </a:cubicBezTo>
                  <a:cubicBezTo>
                    <a:pt x="6463" y="27843"/>
                    <a:pt x="7912" y="27926"/>
                    <a:pt x="9005" y="27926"/>
                  </a:cubicBezTo>
                  <a:cubicBezTo>
                    <a:pt x="9380" y="27926"/>
                    <a:pt x="9713" y="27917"/>
                    <a:pt x="9950" y="27917"/>
                  </a:cubicBezTo>
                  <a:cubicBezTo>
                    <a:pt x="10552" y="27917"/>
                    <a:pt x="11178" y="27917"/>
                    <a:pt x="11805" y="27942"/>
                  </a:cubicBezTo>
                  <a:cubicBezTo>
                    <a:pt x="12247" y="27959"/>
                    <a:pt x="12689" y="27967"/>
                    <a:pt x="13129" y="27967"/>
                  </a:cubicBezTo>
                  <a:cubicBezTo>
                    <a:pt x="14610" y="27967"/>
                    <a:pt x="16082" y="27876"/>
                    <a:pt x="17569" y="27741"/>
                  </a:cubicBezTo>
                  <a:cubicBezTo>
                    <a:pt x="19324" y="27591"/>
                    <a:pt x="20301" y="27315"/>
                    <a:pt x="21579" y="26062"/>
                  </a:cubicBezTo>
                  <a:cubicBezTo>
                    <a:pt x="24963" y="22729"/>
                    <a:pt x="24913" y="16989"/>
                    <a:pt x="23409" y="12729"/>
                  </a:cubicBezTo>
                  <a:cubicBezTo>
                    <a:pt x="21392" y="7041"/>
                    <a:pt x="18453" y="0"/>
                    <a:pt x="11943"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7" name="Google Shape;2183;p37"/>
            <p:cNvSpPr/>
            <p:nvPr/>
          </p:nvSpPr>
          <p:spPr>
            <a:xfrm>
              <a:off x="5853834" y="3188134"/>
              <a:ext cx="256141" cy="423119"/>
            </a:xfrm>
            <a:custGeom>
              <a:avLst/>
              <a:gdLst/>
              <a:ahLst/>
              <a:cxnLst/>
              <a:rect l="l" t="t" r="r" b="b"/>
              <a:pathLst>
                <a:path w="9299" h="15361" extrusionOk="0">
                  <a:moveTo>
                    <a:pt x="4372" y="0"/>
                  </a:moveTo>
                  <a:cubicBezTo>
                    <a:pt x="4034" y="0"/>
                    <a:pt x="3699" y="97"/>
                    <a:pt x="3384" y="255"/>
                  </a:cubicBezTo>
                  <a:cubicBezTo>
                    <a:pt x="2356" y="706"/>
                    <a:pt x="1554" y="1608"/>
                    <a:pt x="1053" y="2610"/>
                  </a:cubicBezTo>
                  <a:cubicBezTo>
                    <a:pt x="552" y="3638"/>
                    <a:pt x="326" y="4766"/>
                    <a:pt x="226" y="5894"/>
                  </a:cubicBezTo>
                  <a:cubicBezTo>
                    <a:pt x="1" y="9027"/>
                    <a:pt x="702" y="13413"/>
                    <a:pt x="3785" y="15017"/>
                  </a:cubicBezTo>
                  <a:cubicBezTo>
                    <a:pt x="4243" y="15254"/>
                    <a:pt x="4705" y="15360"/>
                    <a:pt x="5154" y="15360"/>
                  </a:cubicBezTo>
                  <a:cubicBezTo>
                    <a:pt x="6696" y="15360"/>
                    <a:pt x="8090" y="14111"/>
                    <a:pt x="8672" y="12636"/>
                  </a:cubicBezTo>
                  <a:cubicBezTo>
                    <a:pt x="9098" y="11608"/>
                    <a:pt x="9199" y="10480"/>
                    <a:pt x="9249" y="9352"/>
                  </a:cubicBezTo>
                  <a:cubicBezTo>
                    <a:pt x="9299" y="7598"/>
                    <a:pt x="9224" y="5819"/>
                    <a:pt x="8622" y="4164"/>
                  </a:cubicBezTo>
                  <a:cubicBezTo>
                    <a:pt x="8046" y="2510"/>
                    <a:pt x="6893" y="1006"/>
                    <a:pt x="5314" y="255"/>
                  </a:cubicBezTo>
                  <a:cubicBezTo>
                    <a:pt x="5063" y="129"/>
                    <a:pt x="4788" y="29"/>
                    <a:pt x="4487" y="4"/>
                  </a:cubicBezTo>
                  <a:cubicBezTo>
                    <a:pt x="4448" y="1"/>
                    <a:pt x="4410" y="0"/>
                    <a:pt x="4372" y="0"/>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8" name="Google Shape;2184;p37"/>
            <p:cNvSpPr/>
            <p:nvPr/>
          </p:nvSpPr>
          <p:spPr>
            <a:xfrm>
              <a:off x="5812407" y="2955108"/>
              <a:ext cx="479145" cy="420227"/>
            </a:xfrm>
            <a:custGeom>
              <a:avLst/>
              <a:gdLst/>
              <a:ahLst/>
              <a:cxnLst/>
              <a:rect l="l" t="t" r="r" b="b"/>
              <a:pathLst>
                <a:path w="17395" h="15256" extrusionOk="0">
                  <a:moveTo>
                    <a:pt x="10124" y="1"/>
                  </a:moveTo>
                  <a:cubicBezTo>
                    <a:pt x="9438" y="1"/>
                    <a:pt x="8713" y="78"/>
                    <a:pt x="7946" y="243"/>
                  </a:cubicBezTo>
                  <a:cubicBezTo>
                    <a:pt x="2332" y="1471"/>
                    <a:pt x="527" y="8038"/>
                    <a:pt x="101" y="13076"/>
                  </a:cubicBezTo>
                  <a:cubicBezTo>
                    <a:pt x="26" y="13802"/>
                    <a:pt x="1" y="14529"/>
                    <a:pt x="26" y="15256"/>
                  </a:cubicBezTo>
                  <a:cubicBezTo>
                    <a:pt x="427" y="14980"/>
                    <a:pt x="753" y="14629"/>
                    <a:pt x="1028" y="14228"/>
                  </a:cubicBezTo>
                  <a:cubicBezTo>
                    <a:pt x="2487" y="14896"/>
                    <a:pt x="4083" y="15218"/>
                    <a:pt x="5685" y="15218"/>
                  </a:cubicBezTo>
                  <a:cubicBezTo>
                    <a:pt x="9011" y="15218"/>
                    <a:pt x="12363" y="13833"/>
                    <a:pt x="14562" y="11296"/>
                  </a:cubicBezTo>
                  <a:cubicBezTo>
                    <a:pt x="12307" y="9416"/>
                    <a:pt x="8622" y="9492"/>
                    <a:pt x="6993" y="7060"/>
                  </a:cubicBezTo>
                  <a:lnTo>
                    <a:pt x="6993" y="7060"/>
                  </a:lnTo>
                  <a:cubicBezTo>
                    <a:pt x="7844" y="7266"/>
                    <a:pt x="8717" y="7366"/>
                    <a:pt x="9589" y="7366"/>
                  </a:cubicBezTo>
                  <a:cubicBezTo>
                    <a:pt x="11698" y="7366"/>
                    <a:pt x="13807" y="6781"/>
                    <a:pt x="15615" y="5682"/>
                  </a:cubicBezTo>
                  <a:cubicBezTo>
                    <a:pt x="16292" y="5256"/>
                    <a:pt x="16968" y="4705"/>
                    <a:pt x="17394" y="4028"/>
                  </a:cubicBezTo>
                  <a:cubicBezTo>
                    <a:pt x="15623" y="1659"/>
                    <a:pt x="13292" y="1"/>
                    <a:pt x="10124" y="1"/>
                  </a:cubicBezTo>
                  <a:close/>
                </a:path>
              </a:pathLst>
            </a:custGeom>
            <a:solidFill>
              <a:srgbClr val="C64D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9" name="Google Shape;2185;p37"/>
            <p:cNvSpPr/>
            <p:nvPr/>
          </p:nvSpPr>
          <p:spPr>
            <a:xfrm>
              <a:off x="5792410" y="3098724"/>
              <a:ext cx="170531" cy="196231"/>
            </a:xfrm>
            <a:custGeom>
              <a:avLst/>
              <a:gdLst/>
              <a:ahLst/>
              <a:cxnLst/>
              <a:rect l="l" t="t" r="r" b="b"/>
              <a:pathLst>
                <a:path w="6191" h="7124" extrusionOk="0">
                  <a:moveTo>
                    <a:pt x="2995" y="1"/>
                  </a:moveTo>
                  <a:cubicBezTo>
                    <a:pt x="2748" y="1"/>
                    <a:pt x="2500" y="23"/>
                    <a:pt x="2256" y="67"/>
                  </a:cubicBezTo>
                  <a:cubicBezTo>
                    <a:pt x="1930" y="142"/>
                    <a:pt x="1604" y="242"/>
                    <a:pt x="1328" y="418"/>
                  </a:cubicBezTo>
                  <a:cubicBezTo>
                    <a:pt x="827" y="694"/>
                    <a:pt x="451" y="1145"/>
                    <a:pt x="251" y="1646"/>
                  </a:cubicBezTo>
                  <a:cubicBezTo>
                    <a:pt x="0" y="2222"/>
                    <a:pt x="0" y="2699"/>
                    <a:pt x="150" y="3300"/>
                  </a:cubicBezTo>
                  <a:cubicBezTo>
                    <a:pt x="301" y="4002"/>
                    <a:pt x="576" y="4679"/>
                    <a:pt x="977" y="5280"/>
                  </a:cubicBezTo>
                  <a:cubicBezTo>
                    <a:pt x="1228" y="5681"/>
                    <a:pt x="1604" y="6032"/>
                    <a:pt x="2005" y="6283"/>
                  </a:cubicBezTo>
                  <a:cubicBezTo>
                    <a:pt x="2553" y="6653"/>
                    <a:pt x="3548" y="7124"/>
                    <a:pt x="4395" y="7124"/>
                  </a:cubicBezTo>
                  <a:cubicBezTo>
                    <a:pt x="4750" y="7124"/>
                    <a:pt x="5079" y="7041"/>
                    <a:pt x="5338" y="6834"/>
                  </a:cubicBezTo>
                  <a:cubicBezTo>
                    <a:pt x="5990" y="6333"/>
                    <a:pt x="6065" y="5155"/>
                    <a:pt x="6115" y="4403"/>
                  </a:cubicBezTo>
                  <a:cubicBezTo>
                    <a:pt x="6191" y="3476"/>
                    <a:pt x="6015" y="2573"/>
                    <a:pt x="5689" y="1696"/>
                  </a:cubicBezTo>
                  <a:cubicBezTo>
                    <a:pt x="5564" y="1370"/>
                    <a:pt x="5389" y="1019"/>
                    <a:pt x="5138" y="744"/>
                  </a:cubicBezTo>
                  <a:cubicBezTo>
                    <a:pt x="4937" y="518"/>
                    <a:pt x="4662" y="368"/>
                    <a:pt x="4361" y="242"/>
                  </a:cubicBezTo>
                  <a:cubicBezTo>
                    <a:pt x="3920" y="79"/>
                    <a:pt x="3458" y="1"/>
                    <a:pt x="2995" y="1"/>
                  </a:cubicBezTo>
                  <a:close/>
                </a:path>
              </a:pathLst>
            </a:custGeom>
            <a:solidFill>
              <a:srgbClr val="9F866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0" name="Google Shape;2186;p37"/>
            <p:cNvSpPr/>
            <p:nvPr/>
          </p:nvSpPr>
          <p:spPr>
            <a:xfrm>
              <a:off x="5778583" y="3037879"/>
              <a:ext cx="174690" cy="172074"/>
            </a:xfrm>
            <a:custGeom>
              <a:avLst/>
              <a:gdLst/>
              <a:ahLst/>
              <a:cxnLst/>
              <a:rect l="l" t="t" r="r" b="b"/>
              <a:pathLst>
                <a:path w="6342" h="6247" extrusionOk="0">
                  <a:moveTo>
                    <a:pt x="1347" y="0"/>
                  </a:moveTo>
                  <a:cubicBezTo>
                    <a:pt x="1301" y="0"/>
                    <a:pt x="1246" y="28"/>
                    <a:pt x="1179" y="96"/>
                  </a:cubicBezTo>
                  <a:cubicBezTo>
                    <a:pt x="903" y="396"/>
                    <a:pt x="903" y="1023"/>
                    <a:pt x="1028" y="1399"/>
                  </a:cubicBezTo>
                  <a:cubicBezTo>
                    <a:pt x="1028" y="1424"/>
                    <a:pt x="1053" y="1424"/>
                    <a:pt x="1053" y="1449"/>
                  </a:cubicBezTo>
                  <a:cubicBezTo>
                    <a:pt x="1129" y="1674"/>
                    <a:pt x="1279" y="1900"/>
                    <a:pt x="1454" y="2075"/>
                  </a:cubicBezTo>
                  <a:cubicBezTo>
                    <a:pt x="753" y="2552"/>
                    <a:pt x="226" y="3404"/>
                    <a:pt x="101" y="4231"/>
                  </a:cubicBezTo>
                  <a:cubicBezTo>
                    <a:pt x="1" y="4883"/>
                    <a:pt x="226" y="5810"/>
                    <a:pt x="903" y="6086"/>
                  </a:cubicBezTo>
                  <a:cubicBezTo>
                    <a:pt x="1167" y="6202"/>
                    <a:pt x="1458" y="6247"/>
                    <a:pt x="1755" y="6247"/>
                  </a:cubicBezTo>
                  <a:cubicBezTo>
                    <a:pt x="2162" y="6247"/>
                    <a:pt x="2581" y="6162"/>
                    <a:pt x="2958" y="6060"/>
                  </a:cubicBezTo>
                  <a:cubicBezTo>
                    <a:pt x="3735" y="5860"/>
                    <a:pt x="4462" y="5409"/>
                    <a:pt x="5114" y="4883"/>
                  </a:cubicBezTo>
                  <a:cubicBezTo>
                    <a:pt x="5665" y="4431"/>
                    <a:pt x="6342" y="3780"/>
                    <a:pt x="5966" y="2978"/>
                  </a:cubicBezTo>
                  <a:cubicBezTo>
                    <a:pt x="5865" y="2727"/>
                    <a:pt x="5640" y="2527"/>
                    <a:pt x="5414" y="2351"/>
                  </a:cubicBezTo>
                  <a:cubicBezTo>
                    <a:pt x="5038" y="2050"/>
                    <a:pt x="4562" y="1850"/>
                    <a:pt x="4061" y="1725"/>
                  </a:cubicBezTo>
                  <a:cubicBezTo>
                    <a:pt x="3758" y="1652"/>
                    <a:pt x="3432" y="1609"/>
                    <a:pt x="3105" y="1609"/>
                  </a:cubicBezTo>
                  <a:cubicBezTo>
                    <a:pt x="2755" y="1609"/>
                    <a:pt x="2405" y="1658"/>
                    <a:pt x="2081" y="1775"/>
                  </a:cubicBezTo>
                  <a:cubicBezTo>
                    <a:pt x="1931" y="1599"/>
                    <a:pt x="1830" y="1399"/>
                    <a:pt x="1755" y="1173"/>
                  </a:cubicBezTo>
                  <a:cubicBezTo>
                    <a:pt x="1680" y="923"/>
                    <a:pt x="1630" y="622"/>
                    <a:pt x="1555" y="346"/>
                  </a:cubicBezTo>
                  <a:cubicBezTo>
                    <a:pt x="1518" y="200"/>
                    <a:pt x="1468" y="0"/>
                    <a:pt x="1347" y="0"/>
                  </a:cubicBezTo>
                  <a:close/>
                </a:path>
              </a:pathLst>
            </a:custGeom>
            <a:solidFill>
              <a:srgbClr val="9F866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1" name="Google Shape;2187;p37"/>
            <p:cNvSpPr/>
            <p:nvPr/>
          </p:nvSpPr>
          <p:spPr>
            <a:xfrm>
              <a:off x="5913908" y="3120650"/>
              <a:ext cx="331394" cy="222288"/>
            </a:xfrm>
            <a:custGeom>
              <a:avLst/>
              <a:gdLst/>
              <a:ahLst/>
              <a:cxnLst/>
              <a:rect l="l" t="t" r="r" b="b"/>
              <a:pathLst>
                <a:path w="12031" h="8070" extrusionOk="0">
                  <a:moveTo>
                    <a:pt x="1618" y="0"/>
                  </a:moveTo>
                  <a:cubicBezTo>
                    <a:pt x="1547" y="0"/>
                    <a:pt x="1476" y="7"/>
                    <a:pt x="1404" y="23"/>
                  </a:cubicBezTo>
                  <a:cubicBezTo>
                    <a:pt x="1103" y="73"/>
                    <a:pt x="877" y="324"/>
                    <a:pt x="702" y="599"/>
                  </a:cubicBezTo>
                  <a:cubicBezTo>
                    <a:pt x="0" y="1727"/>
                    <a:pt x="326" y="3256"/>
                    <a:pt x="1028" y="4409"/>
                  </a:cubicBezTo>
                  <a:cubicBezTo>
                    <a:pt x="2202" y="6415"/>
                    <a:pt x="5086" y="8069"/>
                    <a:pt x="7620" y="8069"/>
                  </a:cubicBezTo>
                  <a:cubicBezTo>
                    <a:pt x="9360" y="8069"/>
                    <a:pt x="10935" y="7290"/>
                    <a:pt x="11679" y="5311"/>
                  </a:cubicBezTo>
                  <a:cubicBezTo>
                    <a:pt x="12030" y="4409"/>
                    <a:pt x="12030" y="3331"/>
                    <a:pt x="11479" y="2529"/>
                  </a:cubicBezTo>
                  <a:cubicBezTo>
                    <a:pt x="11079" y="1929"/>
                    <a:pt x="10407" y="1584"/>
                    <a:pt x="9719" y="1584"/>
                  </a:cubicBezTo>
                  <a:cubicBezTo>
                    <a:pt x="9545" y="1584"/>
                    <a:pt x="9370" y="1606"/>
                    <a:pt x="9198" y="1652"/>
                  </a:cubicBezTo>
                  <a:cubicBezTo>
                    <a:pt x="8722" y="1783"/>
                    <a:pt x="8262" y="1840"/>
                    <a:pt x="7798" y="1840"/>
                  </a:cubicBezTo>
                  <a:cubicBezTo>
                    <a:pt x="7286" y="1840"/>
                    <a:pt x="6768" y="1770"/>
                    <a:pt x="6216" y="1652"/>
                  </a:cubicBezTo>
                  <a:cubicBezTo>
                    <a:pt x="4887" y="1326"/>
                    <a:pt x="3634" y="800"/>
                    <a:pt x="2406" y="223"/>
                  </a:cubicBezTo>
                  <a:cubicBezTo>
                    <a:pt x="2147" y="104"/>
                    <a:pt x="1889" y="0"/>
                    <a:pt x="1618"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2" name="Google Shape;2188;p37"/>
            <p:cNvSpPr/>
            <p:nvPr/>
          </p:nvSpPr>
          <p:spPr>
            <a:xfrm>
              <a:off x="5743381" y="3148277"/>
              <a:ext cx="104285" cy="166950"/>
            </a:xfrm>
            <a:custGeom>
              <a:avLst/>
              <a:gdLst/>
              <a:ahLst/>
              <a:cxnLst/>
              <a:rect l="l" t="t" r="r" b="b"/>
              <a:pathLst>
                <a:path w="3786" h="6061" extrusionOk="0">
                  <a:moveTo>
                    <a:pt x="1575" y="1"/>
                  </a:moveTo>
                  <a:cubicBezTo>
                    <a:pt x="1407" y="1"/>
                    <a:pt x="1233" y="39"/>
                    <a:pt x="1053" y="123"/>
                  </a:cubicBezTo>
                  <a:cubicBezTo>
                    <a:pt x="326" y="474"/>
                    <a:pt x="251" y="1651"/>
                    <a:pt x="126" y="2353"/>
                  </a:cubicBezTo>
                  <a:cubicBezTo>
                    <a:pt x="1" y="3080"/>
                    <a:pt x="26" y="3857"/>
                    <a:pt x="326" y="4534"/>
                  </a:cubicBezTo>
                  <a:cubicBezTo>
                    <a:pt x="648" y="5242"/>
                    <a:pt x="1503" y="6061"/>
                    <a:pt x="2372" y="6061"/>
                  </a:cubicBezTo>
                  <a:cubicBezTo>
                    <a:pt x="2518" y="6061"/>
                    <a:pt x="2664" y="6038"/>
                    <a:pt x="2808" y="5987"/>
                  </a:cubicBezTo>
                  <a:cubicBezTo>
                    <a:pt x="3259" y="5837"/>
                    <a:pt x="3459" y="5336"/>
                    <a:pt x="3559" y="4910"/>
                  </a:cubicBezTo>
                  <a:cubicBezTo>
                    <a:pt x="3710" y="4358"/>
                    <a:pt x="3785" y="3782"/>
                    <a:pt x="3785" y="3205"/>
                  </a:cubicBezTo>
                  <a:cubicBezTo>
                    <a:pt x="3760" y="2629"/>
                    <a:pt x="3459" y="1626"/>
                    <a:pt x="2933" y="900"/>
                  </a:cubicBezTo>
                  <a:cubicBezTo>
                    <a:pt x="2571" y="385"/>
                    <a:pt x="2107" y="1"/>
                    <a:pt x="1575" y="1"/>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3" name="Google Shape;2189;p37"/>
            <p:cNvSpPr/>
            <p:nvPr/>
          </p:nvSpPr>
          <p:spPr>
            <a:xfrm>
              <a:off x="5762717" y="3319383"/>
              <a:ext cx="441849" cy="385382"/>
            </a:xfrm>
            <a:custGeom>
              <a:avLst/>
              <a:gdLst/>
              <a:ahLst/>
              <a:cxnLst/>
              <a:rect l="l" t="t" r="r" b="b"/>
              <a:pathLst>
                <a:path w="16041" h="13991" extrusionOk="0">
                  <a:moveTo>
                    <a:pt x="16040" y="1"/>
                  </a:moveTo>
                  <a:cubicBezTo>
                    <a:pt x="16035" y="4"/>
                    <a:pt x="16029" y="6"/>
                    <a:pt x="16023" y="9"/>
                  </a:cubicBezTo>
                  <a:lnTo>
                    <a:pt x="16023" y="9"/>
                  </a:lnTo>
                  <a:cubicBezTo>
                    <a:pt x="16029" y="6"/>
                    <a:pt x="16035" y="4"/>
                    <a:pt x="16040" y="1"/>
                  </a:cubicBezTo>
                  <a:close/>
                  <a:moveTo>
                    <a:pt x="16023" y="9"/>
                  </a:moveTo>
                  <a:cubicBezTo>
                    <a:pt x="12975" y="1491"/>
                    <a:pt x="10777" y="4619"/>
                    <a:pt x="10451" y="7971"/>
                  </a:cubicBezTo>
                  <a:cubicBezTo>
                    <a:pt x="9173" y="8021"/>
                    <a:pt x="7895" y="8297"/>
                    <a:pt x="6717" y="8748"/>
                  </a:cubicBezTo>
                  <a:cubicBezTo>
                    <a:pt x="5890" y="9074"/>
                    <a:pt x="5113" y="9500"/>
                    <a:pt x="4236" y="9625"/>
                  </a:cubicBezTo>
                  <a:cubicBezTo>
                    <a:pt x="4104" y="9654"/>
                    <a:pt x="3980" y="9667"/>
                    <a:pt x="3855" y="9667"/>
                  </a:cubicBezTo>
                  <a:cubicBezTo>
                    <a:pt x="3767" y="9667"/>
                    <a:pt x="3678" y="9660"/>
                    <a:pt x="3584" y="9650"/>
                  </a:cubicBezTo>
                  <a:lnTo>
                    <a:pt x="3584" y="9650"/>
                  </a:lnTo>
                  <a:cubicBezTo>
                    <a:pt x="3685" y="9800"/>
                    <a:pt x="3785" y="9951"/>
                    <a:pt x="3885" y="10076"/>
                  </a:cubicBezTo>
                  <a:cubicBezTo>
                    <a:pt x="3233" y="10377"/>
                    <a:pt x="2607" y="10728"/>
                    <a:pt x="1980" y="11079"/>
                  </a:cubicBezTo>
                  <a:cubicBezTo>
                    <a:pt x="1304" y="11430"/>
                    <a:pt x="627" y="11856"/>
                    <a:pt x="226" y="12507"/>
                  </a:cubicBezTo>
                  <a:cubicBezTo>
                    <a:pt x="101" y="12733"/>
                    <a:pt x="0" y="12983"/>
                    <a:pt x="50" y="13259"/>
                  </a:cubicBezTo>
                  <a:cubicBezTo>
                    <a:pt x="151" y="13785"/>
                    <a:pt x="827" y="13961"/>
                    <a:pt x="1379" y="13986"/>
                  </a:cubicBezTo>
                  <a:cubicBezTo>
                    <a:pt x="1484" y="13989"/>
                    <a:pt x="1590" y="13991"/>
                    <a:pt x="1696" y="13991"/>
                  </a:cubicBezTo>
                  <a:cubicBezTo>
                    <a:pt x="3169" y="13991"/>
                    <a:pt x="4632" y="13667"/>
                    <a:pt x="5965" y="13059"/>
                  </a:cubicBezTo>
                  <a:lnTo>
                    <a:pt x="5965" y="13059"/>
                  </a:lnTo>
                  <a:cubicBezTo>
                    <a:pt x="5890" y="13184"/>
                    <a:pt x="5840" y="13359"/>
                    <a:pt x="5865" y="13535"/>
                  </a:cubicBezTo>
                  <a:cubicBezTo>
                    <a:pt x="6015" y="13034"/>
                    <a:pt x="6066" y="12507"/>
                    <a:pt x="6391" y="12081"/>
                  </a:cubicBezTo>
                  <a:cubicBezTo>
                    <a:pt x="6542" y="11881"/>
                    <a:pt x="6717" y="11730"/>
                    <a:pt x="6893" y="11580"/>
                  </a:cubicBezTo>
                  <a:cubicBezTo>
                    <a:pt x="7369" y="11229"/>
                    <a:pt x="7920" y="11079"/>
                    <a:pt x="8522" y="10928"/>
                  </a:cubicBezTo>
                  <a:cubicBezTo>
                    <a:pt x="10201" y="10552"/>
                    <a:pt x="11880" y="10327"/>
                    <a:pt x="13584" y="10277"/>
                  </a:cubicBezTo>
                  <a:cubicBezTo>
                    <a:pt x="11930" y="8171"/>
                    <a:pt x="13033" y="4888"/>
                    <a:pt x="14161" y="2808"/>
                  </a:cubicBezTo>
                  <a:cubicBezTo>
                    <a:pt x="14436" y="2257"/>
                    <a:pt x="14812" y="1730"/>
                    <a:pt x="15113" y="1204"/>
                  </a:cubicBezTo>
                  <a:cubicBezTo>
                    <a:pt x="15336" y="783"/>
                    <a:pt x="15559" y="240"/>
                    <a:pt x="16023" y="9"/>
                  </a:cubicBezTo>
                  <a:close/>
                </a:path>
              </a:pathLst>
            </a:custGeom>
            <a:solidFill>
              <a:srgbClr val="C64D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4" name="Google Shape;2190;p37"/>
            <p:cNvSpPr/>
            <p:nvPr/>
          </p:nvSpPr>
          <p:spPr>
            <a:xfrm>
              <a:off x="5806210" y="2598407"/>
              <a:ext cx="136706" cy="143923"/>
            </a:xfrm>
            <a:custGeom>
              <a:avLst/>
              <a:gdLst/>
              <a:ahLst/>
              <a:cxnLst/>
              <a:rect l="l" t="t" r="r" b="b"/>
              <a:pathLst>
                <a:path w="4963" h="5225" extrusionOk="0">
                  <a:moveTo>
                    <a:pt x="1239" y="1"/>
                  </a:moveTo>
                  <a:cubicBezTo>
                    <a:pt x="1185" y="1"/>
                    <a:pt x="1132" y="4"/>
                    <a:pt x="1078" y="10"/>
                  </a:cubicBezTo>
                  <a:cubicBezTo>
                    <a:pt x="877" y="10"/>
                    <a:pt x="677" y="86"/>
                    <a:pt x="527" y="211"/>
                  </a:cubicBezTo>
                  <a:cubicBezTo>
                    <a:pt x="226" y="411"/>
                    <a:pt x="75" y="812"/>
                    <a:pt x="50" y="1188"/>
                  </a:cubicBezTo>
                  <a:cubicBezTo>
                    <a:pt x="0" y="2241"/>
                    <a:pt x="351" y="3218"/>
                    <a:pt x="702" y="4171"/>
                  </a:cubicBezTo>
                  <a:cubicBezTo>
                    <a:pt x="850" y="4589"/>
                    <a:pt x="1166" y="5224"/>
                    <a:pt x="1651" y="5224"/>
                  </a:cubicBezTo>
                  <a:cubicBezTo>
                    <a:pt x="1661" y="5224"/>
                    <a:pt x="1670" y="5224"/>
                    <a:pt x="1679" y="5223"/>
                  </a:cubicBezTo>
                  <a:cubicBezTo>
                    <a:pt x="2005" y="5223"/>
                    <a:pt x="2281" y="5048"/>
                    <a:pt x="2532" y="4873"/>
                  </a:cubicBezTo>
                  <a:cubicBezTo>
                    <a:pt x="3283" y="4346"/>
                    <a:pt x="4211" y="3569"/>
                    <a:pt x="4562" y="2717"/>
                  </a:cubicBezTo>
                  <a:cubicBezTo>
                    <a:pt x="4963" y="1765"/>
                    <a:pt x="3283" y="1038"/>
                    <a:pt x="2682" y="637"/>
                  </a:cubicBezTo>
                  <a:cubicBezTo>
                    <a:pt x="2356" y="411"/>
                    <a:pt x="2030" y="186"/>
                    <a:pt x="1654" y="60"/>
                  </a:cubicBezTo>
                  <a:cubicBezTo>
                    <a:pt x="1526" y="24"/>
                    <a:pt x="1384" y="1"/>
                    <a:pt x="1239" y="1"/>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5" name="Google Shape;2191;p37"/>
            <p:cNvSpPr/>
            <p:nvPr/>
          </p:nvSpPr>
          <p:spPr>
            <a:xfrm>
              <a:off x="5828300" y="2638154"/>
              <a:ext cx="60076" cy="63409"/>
            </a:xfrm>
            <a:custGeom>
              <a:avLst/>
              <a:gdLst/>
              <a:ahLst/>
              <a:cxnLst/>
              <a:rect l="l" t="t" r="r" b="b"/>
              <a:pathLst>
                <a:path w="2181" h="2302" extrusionOk="0">
                  <a:moveTo>
                    <a:pt x="337" y="1"/>
                  </a:moveTo>
                  <a:cubicBezTo>
                    <a:pt x="245" y="1"/>
                    <a:pt x="160" y="22"/>
                    <a:pt x="101" y="96"/>
                  </a:cubicBezTo>
                  <a:cubicBezTo>
                    <a:pt x="50" y="171"/>
                    <a:pt x="25" y="272"/>
                    <a:pt x="25" y="372"/>
                  </a:cubicBezTo>
                  <a:cubicBezTo>
                    <a:pt x="0" y="1023"/>
                    <a:pt x="151" y="1625"/>
                    <a:pt x="451" y="2176"/>
                  </a:cubicBezTo>
                  <a:cubicBezTo>
                    <a:pt x="451" y="2227"/>
                    <a:pt x="476" y="2277"/>
                    <a:pt x="527" y="2277"/>
                  </a:cubicBezTo>
                  <a:cubicBezTo>
                    <a:pt x="577" y="2302"/>
                    <a:pt x="602" y="2302"/>
                    <a:pt x="652" y="2302"/>
                  </a:cubicBezTo>
                  <a:cubicBezTo>
                    <a:pt x="903" y="2252"/>
                    <a:pt x="1128" y="1951"/>
                    <a:pt x="1329" y="1775"/>
                  </a:cubicBezTo>
                  <a:cubicBezTo>
                    <a:pt x="1604" y="1575"/>
                    <a:pt x="1855" y="1349"/>
                    <a:pt x="2080" y="1099"/>
                  </a:cubicBezTo>
                  <a:cubicBezTo>
                    <a:pt x="2131" y="1049"/>
                    <a:pt x="2181" y="973"/>
                    <a:pt x="2181" y="898"/>
                  </a:cubicBezTo>
                  <a:cubicBezTo>
                    <a:pt x="2181" y="823"/>
                    <a:pt x="2131" y="773"/>
                    <a:pt x="2055" y="723"/>
                  </a:cubicBezTo>
                  <a:cubicBezTo>
                    <a:pt x="1604" y="347"/>
                    <a:pt x="1078" y="121"/>
                    <a:pt x="527" y="21"/>
                  </a:cubicBezTo>
                  <a:cubicBezTo>
                    <a:pt x="465" y="11"/>
                    <a:pt x="400" y="1"/>
                    <a:pt x="337"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6" name="Google Shape;2192;p37"/>
            <p:cNvSpPr/>
            <p:nvPr/>
          </p:nvSpPr>
          <p:spPr>
            <a:xfrm>
              <a:off x="6154812" y="2598407"/>
              <a:ext cx="136733" cy="143923"/>
            </a:xfrm>
            <a:custGeom>
              <a:avLst/>
              <a:gdLst/>
              <a:ahLst/>
              <a:cxnLst/>
              <a:rect l="l" t="t" r="r" b="b"/>
              <a:pathLst>
                <a:path w="4964" h="5225" extrusionOk="0">
                  <a:moveTo>
                    <a:pt x="3725" y="1"/>
                  </a:moveTo>
                  <a:cubicBezTo>
                    <a:pt x="3580" y="1"/>
                    <a:pt x="3438" y="24"/>
                    <a:pt x="3309" y="60"/>
                  </a:cubicBezTo>
                  <a:cubicBezTo>
                    <a:pt x="2933" y="186"/>
                    <a:pt x="2608" y="411"/>
                    <a:pt x="2282" y="637"/>
                  </a:cubicBezTo>
                  <a:cubicBezTo>
                    <a:pt x="1680" y="1038"/>
                    <a:pt x="1" y="1765"/>
                    <a:pt x="377" y="2717"/>
                  </a:cubicBezTo>
                  <a:cubicBezTo>
                    <a:pt x="728" y="3569"/>
                    <a:pt x="1680" y="4346"/>
                    <a:pt x="2432" y="4873"/>
                  </a:cubicBezTo>
                  <a:cubicBezTo>
                    <a:pt x="2683" y="5048"/>
                    <a:pt x="2958" y="5223"/>
                    <a:pt x="3259" y="5223"/>
                  </a:cubicBezTo>
                  <a:cubicBezTo>
                    <a:pt x="3269" y="5224"/>
                    <a:pt x="3279" y="5224"/>
                    <a:pt x="3289" y="5224"/>
                  </a:cubicBezTo>
                  <a:cubicBezTo>
                    <a:pt x="3798" y="5224"/>
                    <a:pt x="4114" y="4589"/>
                    <a:pt x="4262" y="4171"/>
                  </a:cubicBezTo>
                  <a:cubicBezTo>
                    <a:pt x="4613" y="3218"/>
                    <a:pt x="4963" y="2241"/>
                    <a:pt x="4913" y="1188"/>
                  </a:cubicBezTo>
                  <a:cubicBezTo>
                    <a:pt x="4888" y="812"/>
                    <a:pt x="4738" y="411"/>
                    <a:pt x="4437" y="211"/>
                  </a:cubicBezTo>
                  <a:cubicBezTo>
                    <a:pt x="4262" y="86"/>
                    <a:pt x="4086" y="10"/>
                    <a:pt x="3886" y="10"/>
                  </a:cubicBezTo>
                  <a:cubicBezTo>
                    <a:pt x="3832" y="4"/>
                    <a:pt x="3778" y="1"/>
                    <a:pt x="3725" y="1"/>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7" name="Google Shape;2193;p37"/>
            <p:cNvSpPr/>
            <p:nvPr/>
          </p:nvSpPr>
          <p:spPr>
            <a:xfrm>
              <a:off x="6208661" y="2638154"/>
              <a:ext cx="60792" cy="63409"/>
            </a:xfrm>
            <a:custGeom>
              <a:avLst/>
              <a:gdLst/>
              <a:ahLst/>
              <a:cxnLst/>
              <a:rect l="l" t="t" r="r" b="b"/>
              <a:pathLst>
                <a:path w="2207" h="2302" extrusionOk="0">
                  <a:moveTo>
                    <a:pt x="1861" y="1"/>
                  </a:moveTo>
                  <a:cubicBezTo>
                    <a:pt x="1803" y="1"/>
                    <a:pt x="1741" y="11"/>
                    <a:pt x="1680" y="21"/>
                  </a:cubicBezTo>
                  <a:cubicBezTo>
                    <a:pt x="1129" y="121"/>
                    <a:pt x="577" y="347"/>
                    <a:pt x="151" y="723"/>
                  </a:cubicBezTo>
                  <a:cubicBezTo>
                    <a:pt x="76" y="773"/>
                    <a:pt x="26" y="823"/>
                    <a:pt x="26" y="898"/>
                  </a:cubicBezTo>
                  <a:cubicBezTo>
                    <a:pt x="1" y="973"/>
                    <a:pt x="76" y="1049"/>
                    <a:pt x="126" y="1099"/>
                  </a:cubicBezTo>
                  <a:cubicBezTo>
                    <a:pt x="352" y="1349"/>
                    <a:pt x="602" y="1575"/>
                    <a:pt x="878" y="1775"/>
                  </a:cubicBezTo>
                  <a:cubicBezTo>
                    <a:pt x="1079" y="1951"/>
                    <a:pt x="1304" y="2252"/>
                    <a:pt x="1555" y="2302"/>
                  </a:cubicBezTo>
                  <a:cubicBezTo>
                    <a:pt x="1580" y="2302"/>
                    <a:pt x="1630" y="2302"/>
                    <a:pt x="1680" y="2277"/>
                  </a:cubicBezTo>
                  <a:cubicBezTo>
                    <a:pt x="1705" y="2277"/>
                    <a:pt x="1730" y="2227"/>
                    <a:pt x="1755" y="2176"/>
                  </a:cubicBezTo>
                  <a:cubicBezTo>
                    <a:pt x="2056" y="1625"/>
                    <a:pt x="2206" y="1023"/>
                    <a:pt x="2181" y="372"/>
                  </a:cubicBezTo>
                  <a:cubicBezTo>
                    <a:pt x="2181" y="272"/>
                    <a:pt x="2156" y="171"/>
                    <a:pt x="2081" y="96"/>
                  </a:cubicBezTo>
                  <a:cubicBezTo>
                    <a:pt x="2022" y="22"/>
                    <a:pt x="1945" y="1"/>
                    <a:pt x="1861" y="1"/>
                  </a:cubicBezTo>
                  <a:close/>
                </a:path>
              </a:pathLst>
            </a:custGeom>
            <a:solidFill>
              <a:srgbClr val="F2C28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8" name="Google Shape;2194;p37"/>
            <p:cNvSpPr/>
            <p:nvPr/>
          </p:nvSpPr>
          <p:spPr>
            <a:xfrm>
              <a:off x="5779271" y="2614548"/>
              <a:ext cx="550239" cy="494681"/>
            </a:xfrm>
            <a:custGeom>
              <a:avLst/>
              <a:gdLst/>
              <a:ahLst/>
              <a:cxnLst/>
              <a:rect l="l" t="t" r="r" b="b"/>
              <a:pathLst>
                <a:path w="19976" h="17959" extrusionOk="0">
                  <a:moveTo>
                    <a:pt x="10207" y="0"/>
                  </a:moveTo>
                  <a:cubicBezTo>
                    <a:pt x="9526" y="0"/>
                    <a:pt x="8842" y="71"/>
                    <a:pt x="8171" y="176"/>
                  </a:cubicBezTo>
                  <a:cubicBezTo>
                    <a:pt x="3560" y="878"/>
                    <a:pt x="1429" y="4713"/>
                    <a:pt x="427" y="8923"/>
                  </a:cubicBezTo>
                  <a:cubicBezTo>
                    <a:pt x="51" y="10477"/>
                    <a:pt x="1" y="12131"/>
                    <a:pt x="527" y="13635"/>
                  </a:cubicBezTo>
                  <a:cubicBezTo>
                    <a:pt x="1530" y="16392"/>
                    <a:pt x="4487" y="17444"/>
                    <a:pt x="7144" y="17720"/>
                  </a:cubicBezTo>
                  <a:cubicBezTo>
                    <a:pt x="8341" y="17850"/>
                    <a:pt x="9538" y="17958"/>
                    <a:pt x="10729" y="17958"/>
                  </a:cubicBezTo>
                  <a:cubicBezTo>
                    <a:pt x="11382" y="17958"/>
                    <a:pt x="12034" y="17925"/>
                    <a:pt x="12683" y="17845"/>
                  </a:cubicBezTo>
                  <a:cubicBezTo>
                    <a:pt x="14312" y="17620"/>
                    <a:pt x="16793" y="17119"/>
                    <a:pt x="17871" y="15765"/>
                  </a:cubicBezTo>
                  <a:cubicBezTo>
                    <a:pt x="18497" y="14963"/>
                    <a:pt x="18898" y="13986"/>
                    <a:pt x="19124" y="12983"/>
                  </a:cubicBezTo>
                  <a:cubicBezTo>
                    <a:pt x="19976" y="9324"/>
                    <a:pt x="18572" y="5590"/>
                    <a:pt x="16166" y="2833"/>
                  </a:cubicBezTo>
                  <a:cubicBezTo>
                    <a:pt x="15064" y="1580"/>
                    <a:pt x="13685" y="602"/>
                    <a:pt x="12031" y="201"/>
                  </a:cubicBezTo>
                  <a:cubicBezTo>
                    <a:pt x="11435" y="58"/>
                    <a:pt x="10823" y="0"/>
                    <a:pt x="10207" y="0"/>
                  </a:cubicBezTo>
                  <a:close/>
                </a:path>
              </a:pathLst>
            </a:custGeom>
            <a:solidFill>
              <a:srgbClr val="E7724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9" name="Google Shape;2195;p37"/>
            <p:cNvSpPr/>
            <p:nvPr/>
          </p:nvSpPr>
          <p:spPr>
            <a:xfrm>
              <a:off x="5929774" y="2857518"/>
              <a:ext cx="38701" cy="58506"/>
            </a:xfrm>
            <a:custGeom>
              <a:avLst/>
              <a:gdLst/>
              <a:ahLst/>
              <a:cxnLst/>
              <a:rect l="l" t="t" r="r" b="b"/>
              <a:pathLst>
                <a:path w="1405" h="2124" extrusionOk="0">
                  <a:moveTo>
                    <a:pt x="701" y="1"/>
                  </a:moveTo>
                  <a:cubicBezTo>
                    <a:pt x="365" y="1"/>
                    <a:pt x="149" y="460"/>
                    <a:pt x="76" y="729"/>
                  </a:cubicBezTo>
                  <a:cubicBezTo>
                    <a:pt x="1" y="1080"/>
                    <a:pt x="76" y="1456"/>
                    <a:pt x="226" y="1781"/>
                  </a:cubicBezTo>
                  <a:cubicBezTo>
                    <a:pt x="301" y="1907"/>
                    <a:pt x="402" y="2057"/>
                    <a:pt x="552" y="2107"/>
                  </a:cubicBezTo>
                  <a:cubicBezTo>
                    <a:pt x="585" y="2118"/>
                    <a:pt x="619" y="2123"/>
                    <a:pt x="654" y="2123"/>
                  </a:cubicBezTo>
                  <a:cubicBezTo>
                    <a:pt x="777" y="2123"/>
                    <a:pt x="905" y="2060"/>
                    <a:pt x="1003" y="1982"/>
                  </a:cubicBezTo>
                  <a:cubicBezTo>
                    <a:pt x="1128" y="1857"/>
                    <a:pt x="1204" y="1706"/>
                    <a:pt x="1254" y="1556"/>
                  </a:cubicBezTo>
                  <a:cubicBezTo>
                    <a:pt x="1404" y="1105"/>
                    <a:pt x="1404" y="578"/>
                    <a:pt x="1103" y="227"/>
                  </a:cubicBezTo>
                  <a:cubicBezTo>
                    <a:pt x="1003" y="127"/>
                    <a:pt x="878" y="27"/>
                    <a:pt x="727" y="2"/>
                  </a:cubicBezTo>
                  <a:cubicBezTo>
                    <a:pt x="718" y="1"/>
                    <a:pt x="710" y="1"/>
                    <a:pt x="701" y="1"/>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0" name="Google Shape;2196;p37"/>
            <p:cNvSpPr/>
            <p:nvPr/>
          </p:nvSpPr>
          <p:spPr>
            <a:xfrm>
              <a:off x="6127901" y="2857518"/>
              <a:ext cx="38701" cy="58506"/>
            </a:xfrm>
            <a:custGeom>
              <a:avLst/>
              <a:gdLst/>
              <a:ahLst/>
              <a:cxnLst/>
              <a:rect l="l" t="t" r="r" b="b"/>
              <a:pathLst>
                <a:path w="1405" h="2124" extrusionOk="0">
                  <a:moveTo>
                    <a:pt x="701" y="1"/>
                  </a:moveTo>
                  <a:cubicBezTo>
                    <a:pt x="365" y="1"/>
                    <a:pt x="150" y="460"/>
                    <a:pt x="101" y="729"/>
                  </a:cubicBezTo>
                  <a:cubicBezTo>
                    <a:pt x="1" y="1080"/>
                    <a:pt x="76" y="1456"/>
                    <a:pt x="226" y="1781"/>
                  </a:cubicBezTo>
                  <a:cubicBezTo>
                    <a:pt x="301" y="1907"/>
                    <a:pt x="402" y="2057"/>
                    <a:pt x="552" y="2107"/>
                  </a:cubicBezTo>
                  <a:cubicBezTo>
                    <a:pt x="590" y="2118"/>
                    <a:pt x="629" y="2123"/>
                    <a:pt x="667" y="2123"/>
                  </a:cubicBezTo>
                  <a:cubicBezTo>
                    <a:pt x="802" y="2123"/>
                    <a:pt x="930" y="2060"/>
                    <a:pt x="1028" y="1982"/>
                  </a:cubicBezTo>
                  <a:cubicBezTo>
                    <a:pt x="1153" y="1857"/>
                    <a:pt x="1204" y="1706"/>
                    <a:pt x="1254" y="1556"/>
                  </a:cubicBezTo>
                  <a:cubicBezTo>
                    <a:pt x="1404" y="1105"/>
                    <a:pt x="1404" y="578"/>
                    <a:pt x="1128" y="227"/>
                  </a:cubicBezTo>
                  <a:cubicBezTo>
                    <a:pt x="1028" y="127"/>
                    <a:pt x="878" y="27"/>
                    <a:pt x="727" y="2"/>
                  </a:cubicBezTo>
                  <a:cubicBezTo>
                    <a:pt x="718" y="1"/>
                    <a:pt x="710" y="1"/>
                    <a:pt x="701" y="1"/>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1" name="Google Shape;2197;p37"/>
            <p:cNvSpPr/>
            <p:nvPr/>
          </p:nvSpPr>
          <p:spPr>
            <a:xfrm>
              <a:off x="6011581" y="2941060"/>
              <a:ext cx="71479" cy="45174"/>
            </a:xfrm>
            <a:custGeom>
              <a:avLst/>
              <a:gdLst/>
              <a:ahLst/>
              <a:cxnLst/>
              <a:rect l="l" t="t" r="r" b="b"/>
              <a:pathLst>
                <a:path w="2595" h="1640" extrusionOk="0">
                  <a:moveTo>
                    <a:pt x="1424" y="1"/>
                  </a:moveTo>
                  <a:cubicBezTo>
                    <a:pt x="899" y="1"/>
                    <a:pt x="0" y="39"/>
                    <a:pt x="88" y="678"/>
                  </a:cubicBezTo>
                  <a:cubicBezTo>
                    <a:pt x="138" y="904"/>
                    <a:pt x="264" y="1104"/>
                    <a:pt x="414" y="1255"/>
                  </a:cubicBezTo>
                  <a:cubicBezTo>
                    <a:pt x="718" y="1515"/>
                    <a:pt x="1017" y="1639"/>
                    <a:pt x="1304" y="1639"/>
                  </a:cubicBezTo>
                  <a:cubicBezTo>
                    <a:pt x="1679" y="1639"/>
                    <a:pt x="2031" y="1427"/>
                    <a:pt x="2344" y="1029"/>
                  </a:cubicBezTo>
                  <a:cubicBezTo>
                    <a:pt x="2469" y="854"/>
                    <a:pt x="2594" y="678"/>
                    <a:pt x="2569" y="453"/>
                  </a:cubicBezTo>
                  <a:cubicBezTo>
                    <a:pt x="2544" y="277"/>
                    <a:pt x="2369" y="127"/>
                    <a:pt x="2193" y="52"/>
                  </a:cubicBezTo>
                  <a:cubicBezTo>
                    <a:pt x="2018" y="1"/>
                    <a:pt x="1817" y="1"/>
                    <a:pt x="1617" y="1"/>
                  </a:cubicBezTo>
                  <a:cubicBezTo>
                    <a:pt x="1562" y="1"/>
                    <a:pt x="1497" y="1"/>
                    <a:pt x="1424" y="1"/>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2" name="Google Shape;2198;p37"/>
            <p:cNvSpPr/>
            <p:nvPr/>
          </p:nvSpPr>
          <p:spPr>
            <a:xfrm>
              <a:off x="6015382" y="2971469"/>
              <a:ext cx="36607" cy="62830"/>
            </a:xfrm>
            <a:custGeom>
              <a:avLst/>
              <a:gdLst/>
              <a:ahLst/>
              <a:cxnLst/>
              <a:rect l="l" t="t" r="r" b="b"/>
              <a:pathLst>
                <a:path w="1329" h="2281" extrusionOk="0">
                  <a:moveTo>
                    <a:pt x="1128" y="0"/>
                  </a:moveTo>
                  <a:cubicBezTo>
                    <a:pt x="1053" y="25"/>
                    <a:pt x="1003" y="75"/>
                    <a:pt x="1003" y="151"/>
                  </a:cubicBezTo>
                  <a:cubicBezTo>
                    <a:pt x="1053" y="476"/>
                    <a:pt x="1078" y="802"/>
                    <a:pt x="1078" y="1128"/>
                  </a:cubicBezTo>
                  <a:cubicBezTo>
                    <a:pt x="1078" y="1329"/>
                    <a:pt x="1078" y="1504"/>
                    <a:pt x="1028" y="1679"/>
                  </a:cubicBezTo>
                  <a:cubicBezTo>
                    <a:pt x="953" y="1830"/>
                    <a:pt x="852" y="1980"/>
                    <a:pt x="727" y="2005"/>
                  </a:cubicBezTo>
                  <a:cubicBezTo>
                    <a:pt x="696" y="2012"/>
                    <a:pt x="664" y="2015"/>
                    <a:pt x="634" y="2015"/>
                  </a:cubicBezTo>
                  <a:cubicBezTo>
                    <a:pt x="542" y="2015"/>
                    <a:pt x="458" y="1986"/>
                    <a:pt x="401" y="1930"/>
                  </a:cubicBezTo>
                  <a:cubicBezTo>
                    <a:pt x="301" y="1855"/>
                    <a:pt x="251" y="1730"/>
                    <a:pt x="276" y="1604"/>
                  </a:cubicBezTo>
                  <a:cubicBezTo>
                    <a:pt x="301" y="1554"/>
                    <a:pt x="251" y="1479"/>
                    <a:pt x="176" y="1454"/>
                  </a:cubicBezTo>
                  <a:cubicBezTo>
                    <a:pt x="101" y="1454"/>
                    <a:pt x="50" y="1504"/>
                    <a:pt x="25" y="1554"/>
                  </a:cubicBezTo>
                  <a:cubicBezTo>
                    <a:pt x="0" y="1780"/>
                    <a:pt x="75" y="1980"/>
                    <a:pt x="226" y="2131"/>
                  </a:cubicBezTo>
                  <a:cubicBezTo>
                    <a:pt x="326" y="2231"/>
                    <a:pt x="476" y="2281"/>
                    <a:pt x="627" y="2281"/>
                  </a:cubicBezTo>
                  <a:cubicBezTo>
                    <a:pt x="677" y="2281"/>
                    <a:pt x="727" y="2281"/>
                    <a:pt x="802" y="2256"/>
                  </a:cubicBezTo>
                  <a:cubicBezTo>
                    <a:pt x="1003" y="2181"/>
                    <a:pt x="1178" y="2005"/>
                    <a:pt x="1253" y="1755"/>
                  </a:cubicBezTo>
                  <a:cubicBezTo>
                    <a:pt x="1329" y="1554"/>
                    <a:pt x="1329" y="1329"/>
                    <a:pt x="1329" y="1128"/>
                  </a:cubicBezTo>
                  <a:cubicBezTo>
                    <a:pt x="1329" y="802"/>
                    <a:pt x="1304" y="451"/>
                    <a:pt x="1278" y="126"/>
                  </a:cubicBezTo>
                  <a:cubicBezTo>
                    <a:pt x="1253" y="50"/>
                    <a:pt x="1203" y="0"/>
                    <a:pt x="1128" y="0"/>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3" name="Google Shape;2199;p37"/>
            <p:cNvSpPr/>
            <p:nvPr/>
          </p:nvSpPr>
          <p:spPr>
            <a:xfrm>
              <a:off x="6044359" y="3001851"/>
              <a:ext cx="39389" cy="33853"/>
            </a:xfrm>
            <a:custGeom>
              <a:avLst/>
              <a:gdLst/>
              <a:ahLst/>
              <a:cxnLst/>
              <a:rect l="l" t="t" r="r" b="b"/>
              <a:pathLst>
                <a:path w="1430" h="1229" extrusionOk="0">
                  <a:moveTo>
                    <a:pt x="1304" y="0"/>
                  </a:moveTo>
                  <a:cubicBezTo>
                    <a:pt x="1229" y="25"/>
                    <a:pt x="1179" y="50"/>
                    <a:pt x="1179" y="125"/>
                  </a:cubicBezTo>
                  <a:cubicBezTo>
                    <a:pt x="1154" y="201"/>
                    <a:pt x="1154" y="276"/>
                    <a:pt x="1154" y="351"/>
                  </a:cubicBezTo>
                  <a:cubicBezTo>
                    <a:pt x="1179" y="426"/>
                    <a:pt x="1179" y="501"/>
                    <a:pt x="1154" y="551"/>
                  </a:cubicBezTo>
                  <a:cubicBezTo>
                    <a:pt x="1154" y="702"/>
                    <a:pt x="1104" y="802"/>
                    <a:pt x="1054" y="877"/>
                  </a:cubicBezTo>
                  <a:cubicBezTo>
                    <a:pt x="989" y="926"/>
                    <a:pt x="914" y="953"/>
                    <a:pt x="828" y="953"/>
                  </a:cubicBezTo>
                  <a:cubicBezTo>
                    <a:pt x="781" y="953"/>
                    <a:pt x="731" y="945"/>
                    <a:pt x="678" y="927"/>
                  </a:cubicBezTo>
                  <a:cubicBezTo>
                    <a:pt x="552" y="902"/>
                    <a:pt x="452" y="777"/>
                    <a:pt x="377" y="652"/>
                  </a:cubicBezTo>
                  <a:cubicBezTo>
                    <a:pt x="327" y="526"/>
                    <a:pt x="277" y="376"/>
                    <a:pt x="277" y="175"/>
                  </a:cubicBezTo>
                  <a:cubicBezTo>
                    <a:pt x="252" y="100"/>
                    <a:pt x="201" y="75"/>
                    <a:pt x="126" y="75"/>
                  </a:cubicBezTo>
                  <a:cubicBezTo>
                    <a:pt x="51" y="75"/>
                    <a:pt x="1" y="125"/>
                    <a:pt x="1" y="201"/>
                  </a:cubicBezTo>
                  <a:cubicBezTo>
                    <a:pt x="26" y="426"/>
                    <a:pt x="76" y="602"/>
                    <a:pt x="151" y="752"/>
                  </a:cubicBezTo>
                  <a:cubicBezTo>
                    <a:pt x="252" y="952"/>
                    <a:pt x="427" y="1103"/>
                    <a:pt x="602" y="1178"/>
                  </a:cubicBezTo>
                  <a:cubicBezTo>
                    <a:pt x="678" y="1203"/>
                    <a:pt x="753" y="1228"/>
                    <a:pt x="828" y="1228"/>
                  </a:cubicBezTo>
                  <a:cubicBezTo>
                    <a:pt x="978" y="1228"/>
                    <a:pt x="1129" y="1153"/>
                    <a:pt x="1229" y="1053"/>
                  </a:cubicBezTo>
                  <a:cubicBezTo>
                    <a:pt x="1329" y="952"/>
                    <a:pt x="1404" y="777"/>
                    <a:pt x="1430" y="576"/>
                  </a:cubicBezTo>
                  <a:cubicBezTo>
                    <a:pt x="1430" y="501"/>
                    <a:pt x="1430" y="426"/>
                    <a:pt x="1430" y="351"/>
                  </a:cubicBezTo>
                  <a:cubicBezTo>
                    <a:pt x="1430" y="276"/>
                    <a:pt x="1430" y="226"/>
                    <a:pt x="1430" y="150"/>
                  </a:cubicBezTo>
                  <a:cubicBezTo>
                    <a:pt x="1430" y="75"/>
                    <a:pt x="1379" y="25"/>
                    <a:pt x="1304" y="0"/>
                  </a:cubicBezTo>
                  <a:close/>
                </a:path>
              </a:pathLst>
            </a:custGeom>
            <a:solidFill>
              <a:srgbClr val="57391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4" name="Google Shape;2200;p37"/>
            <p:cNvSpPr/>
            <p:nvPr/>
          </p:nvSpPr>
          <p:spPr>
            <a:xfrm>
              <a:off x="5826923" y="2907621"/>
              <a:ext cx="122217" cy="115992"/>
            </a:xfrm>
            <a:custGeom>
              <a:avLst/>
              <a:gdLst/>
              <a:ahLst/>
              <a:cxnLst/>
              <a:rect l="l" t="t" r="r" b="b"/>
              <a:pathLst>
                <a:path w="4437" h="4211" extrusionOk="0">
                  <a:moveTo>
                    <a:pt x="2206" y="0"/>
                  </a:moveTo>
                  <a:cubicBezTo>
                    <a:pt x="1147" y="0"/>
                    <a:pt x="243" y="815"/>
                    <a:pt x="125" y="1892"/>
                  </a:cubicBezTo>
                  <a:cubicBezTo>
                    <a:pt x="0" y="3070"/>
                    <a:pt x="852" y="4098"/>
                    <a:pt x="2030" y="4198"/>
                  </a:cubicBezTo>
                  <a:cubicBezTo>
                    <a:pt x="2106" y="4206"/>
                    <a:pt x="2181" y="4210"/>
                    <a:pt x="2255" y="4210"/>
                  </a:cubicBezTo>
                  <a:cubicBezTo>
                    <a:pt x="3314" y="4210"/>
                    <a:pt x="4219" y="3396"/>
                    <a:pt x="4336" y="2318"/>
                  </a:cubicBezTo>
                  <a:cubicBezTo>
                    <a:pt x="4436" y="1165"/>
                    <a:pt x="3584" y="113"/>
                    <a:pt x="2431" y="12"/>
                  </a:cubicBezTo>
                  <a:cubicBezTo>
                    <a:pt x="2356" y="4"/>
                    <a:pt x="2281" y="0"/>
                    <a:pt x="2206" y="0"/>
                  </a:cubicBezTo>
                  <a:close/>
                </a:path>
              </a:pathLst>
            </a:custGeom>
            <a:solidFill>
              <a:srgbClr val="DC490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5" name="Google Shape;2201;p37"/>
            <p:cNvSpPr/>
            <p:nvPr/>
          </p:nvSpPr>
          <p:spPr>
            <a:xfrm>
              <a:off x="6165857" y="2897264"/>
              <a:ext cx="122245" cy="115992"/>
            </a:xfrm>
            <a:custGeom>
              <a:avLst/>
              <a:gdLst/>
              <a:ahLst/>
              <a:cxnLst/>
              <a:rect l="l" t="t" r="r" b="b"/>
              <a:pathLst>
                <a:path w="4438" h="4211" extrusionOk="0">
                  <a:moveTo>
                    <a:pt x="2207" y="0"/>
                  </a:moveTo>
                  <a:cubicBezTo>
                    <a:pt x="1145" y="0"/>
                    <a:pt x="220" y="815"/>
                    <a:pt x="126" y="1892"/>
                  </a:cubicBezTo>
                  <a:cubicBezTo>
                    <a:pt x="1" y="3045"/>
                    <a:pt x="853" y="4098"/>
                    <a:pt x="2006" y="4198"/>
                  </a:cubicBezTo>
                  <a:cubicBezTo>
                    <a:pt x="2083" y="4206"/>
                    <a:pt x="2160" y="4210"/>
                    <a:pt x="2236" y="4210"/>
                  </a:cubicBezTo>
                  <a:cubicBezTo>
                    <a:pt x="3315" y="4210"/>
                    <a:pt x="4218" y="3396"/>
                    <a:pt x="4312" y="2318"/>
                  </a:cubicBezTo>
                  <a:cubicBezTo>
                    <a:pt x="4437" y="1165"/>
                    <a:pt x="3585" y="113"/>
                    <a:pt x="2432" y="13"/>
                  </a:cubicBezTo>
                  <a:cubicBezTo>
                    <a:pt x="2356" y="4"/>
                    <a:pt x="2281" y="0"/>
                    <a:pt x="2207" y="0"/>
                  </a:cubicBezTo>
                  <a:close/>
                </a:path>
              </a:pathLst>
            </a:custGeom>
            <a:solidFill>
              <a:srgbClr val="DC490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spTree>
  </p:cSld>
  <p:clrMapOvr>
    <a:masterClrMapping/>
  </p:clrMapOvr>
  <p:transition spd="slow">
    <p:comb/>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TextBox 2">
            <a:extLst>
              <a:ext uri="{FF2B5EF4-FFF2-40B4-BE49-F238E27FC236}">
                <a16:creationId xmlns:a16="http://schemas.microsoft.com/office/drawing/2014/main" id="{5D5211E8-A17C-0D5D-E9A0-D12AB8F10646}"/>
              </a:ext>
            </a:extLst>
          </p:cNvPr>
          <p:cNvSpPr txBox="1"/>
          <p:nvPr/>
        </p:nvSpPr>
        <p:spPr>
          <a:xfrm>
            <a:off x="3367355" y="1222849"/>
            <a:ext cx="6097712" cy="646331"/>
          </a:xfrm>
          <a:prstGeom prst="rect">
            <a:avLst/>
          </a:prstGeom>
          <a:noFill/>
        </p:spPr>
        <p:txBody>
          <a:bodyPr wrap="square">
            <a:spAutoFit/>
          </a:bodyPr>
          <a:lstStyle/>
          <a:p>
            <a:r>
              <a:rPr lang="vi-VN" sz="3600" b="1" i="0" dirty="0">
                <a:solidFill>
                  <a:srgbClr val="FF0000"/>
                </a:solidFill>
                <a:effectLst/>
                <a:latin typeface="+mn-lt"/>
              </a:rPr>
              <a:t>HƯỚNG DẪN VỀ NHÀ</a:t>
            </a:r>
            <a:endParaRPr lang="en-US" sz="3600" b="1" dirty="0">
              <a:solidFill>
                <a:srgbClr val="FF0000"/>
              </a:solidFill>
              <a:latin typeface="+mn-lt"/>
            </a:endParaRPr>
          </a:p>
        </p:txBody>
      </p:sp>
      <p:sp>
        <p:nvSpPr>
          <p:cNvPr id="4" name="Rectangle: Rounded Corners 3">
            <a:extLst>
              <a:ext uri="{FF2B5EF4-FFF2-40B4-BE49-F238E27FC236}">
                <a16:creationId xmlns:a16="http://schemas.microsoft.com/office/drawing/2014/main" id="{858EC203-F258-9EB4-68BF-D240EBDA7F3B}"/>
              </a:ext>
            </a:extLst>
          </p:cNvPr>
          <p:cNvSpPr/>
          <p:nvPr/>
        </p:nvSpPr>
        <p:spPr>
          <a:xfrm>
            <a:off x="945222" y="2578813"/>
            <a:ext cx="3924729" cy="219867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rPr>
              <a:t>Ôn</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kiến</a:t>
            </a:r>
            <a:r>
              <a:rPr lang="en-US" sz="2000" dirty="0">
                <a:solidFill>
                  <a:schemeClr val="tx1"/>
                </a:solidFill>
              </a:rPr>
              <a:t> </a:t>
            </a:r>
            <a:r>
              <a:rPr lang="en-US" sz="2000" dirty="0" err="1">
                <a:solidFill>
                  <a:schemeClr val="tx1"/>
                </a:solidFill>
              </a:rPr>
              <a:t>thức</a:t>
            </a:r>
            <a:r>
              <a:rPr lang="en-US" sz="2000" dirty="0">
                <a:solidFill>
                  <a:schemeClr val="tx1"/>
                </a:solidFill>
              </a:rPr>
              <a:t> </a:t>
            </a:r>
            <a:r>
              <a:rPr lang="en-US" sz="2000" dirty="0" err="1">
                <a:solidFill>
                  <a:schemeClr val="tx1"/>
                </a:solidFill>
              </a:rPr>
              <a:t>đã</a:t>
            </a:r>
            <a:r>
              <a:rPr lang="en-US" sz="2000" dirty="0">
                <a:solidFill>
                  <a:schemeClr val="tx1"/>
                </a:solidFill>
              </a:rPr>
              <a:t> </a:t>
            </a:r>
            <a:r>
              <a:rPr lang="en-US" sz="2000" dirty="0" err="1">
                <a:solidFill>
                  <a:schemeClr val="tx1"/>
                </a:solidFill>
              </a:rPr>
              <a:t>học</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tiết</a:t>
            </a:r>
            <a:endParaRPr lang="en-US" sz="2000" dirty="0">
              <a:solidFill>
                <a:schemeClr val="tx1"/>
              </a:solidFill>
            </a:endParaRPr>
          </a:p>
        </p:txBody>
      </p:sp>
      <p:sp>
        <p:nvSpPr>
          <p:cNvPr id="5" name="Rectangle: Rounded Corners 4">
            <a:extLst>
              <a:ext uri="{FF2B5EF4-FFF2-40B4-BE49-F238E27FC236}">
                <a16:creationId xmlns:a16="http://schemas.microsoft.com/office/drawing/2014/main" id="{BB8458B8-8322-33A7-13CE-5197023D4919}"/>
              </a:ext>
            </a:extLst>
          </p:cNvPr>
          <p:cNvSpPr/>
          <p:nvPr/>
        </p:nvSpPr>
        <p:spPr>
          <a:xfrm>
            <a:off x="6416211" y="2578813"/>
            <a:ext cx="3924729" cy="219867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rPr>
              <a:t>Chuẩn</a:t>
            </a:r>
            <a:r>
              <a:rPr lang="en-US" sz="2000" dirty="0">
                <a:solidFill>
                  <a:schemeClr val="tx1"/>
                </a:solidFill>
              </a:rPr>
              <a:t> </a:t>
            </a:r>
            <a:r>
              <a:rPr lang="en-US" sz="2000" dirty="0" err="1">
                <a:solidFill>
                  <a:schemeClr val="tx1"/>
                </a:solidFill>
              </a:rPr>
              <a:t>bị</a:t>
            </a:r>
            <a:r>
              <a:rPr lang="en-US" sz="2000" dirty="0">
                <a:solidFill>
                  <a:schemeClr val="tx1"/>
                </a:solidFill>
              </a:rPr>
              <a:t> </a:t>
            </a:r>
            <a:r>
              <a:rPr lang="en-US" sz="2000" dirty="0" err="1">
                <a:solidFill>
                  <a:schemeClr val="tx1"/>
                </a:solidFill>
              </a:rPr>
              <a:t>cho</a:t>
            </a:r>
            <a:r>
              <a:rPr lang="en-US" sz="2000" dirty="0">
                <a:solidFill>
                  <a:schemeClr val="tx1"/>
                </a:solidFill>
              </a:rPr>
              <a:t> </a:t>
            </a:r>
            <a:r>
              <a:rPr lang="en-US" sz="2000" dirty="0" err="1">
                <a:solidFill>
                  <a:schemeClr val="tx1"/>
                </a:solidFill>
              </a:rPr>
              <a:t>tiết</a:t>
            </a:r>
            <a:r>
              <a:rPr lang="en-US" sz="2000" dirty="0">
                <a:solidFill>
                  <a:schemeClr val="tx1"/>
                </a:solidFill>
              </a:rPr>
              <a:t> </a:t>
            </a:r>
            <a:r>
              <a:rPr lang="en-US" sz="2000" dirty="0" err="1">
                <a:solidFill>
                  <a:schemeClr val="tx1"/>
                </a:solidFill>
              </a:rPr>
              <a:t>tiếp</a:t>
            </a:r>
            <a:r>
              <a:rPr lang="en-US" sz="2000" dirty="0">
                <a:solidFill>
                  <a:schemeClr val="tx1"/>
                </a:solidFill>
              </a:rPr>
              <a:t> </a:t>
            </a:r>
            <a:r>
              <a:rPr lang="en-US" sz="2000" dirty="0" err="1">
                <a:solidFill>
                  <a:schemeClr val="tx1"/>
                </a:solidFill>
              </a:rPr>
              <a:t>theo</a:t>
            </a:r>
            <a:r>
              <a:rPr lang="en-US" sz="2000" dirty="0">
                <a:solidFill>
                  <a:schemeClr val="tx1"/>
                </a:solidFill>
              </a:rPr>
              <a:t>: </a:t>
            </a:r>
            <a:r>
              <a:rPr lang="en-US" sz="2000" dirty="0" err="1">
                <a:solidFill>
                  <a:schemeClr val="tx1"/>
                </a:solidFill>
              </a:rPr>
              <a:t>Bài</a:t>
            </a:r>
            <a:r>
              <a:rPr lang="en-US" sz="2000" dirty="0">
                <a:solidFill>
                  <a:schemeClr val="tx1"/>
                </a:solidFill>
              </a:rPr>
              <a:t> 12: </a:t>
            </a:r>
            <a:r>
              <a:rPr lang="en-US" sz="2000" dirty="0" err="1">
                <a:solidFill>
                  <a:schemeClr val="tx1"/>
                </a:solidFill>
              </a:rPr>
              <a:t>Bảo</a:t>
            </a:r>
            <a:r>
              <a:rPr lang="en-US" sz="2000" dirty="0">
                <a:solidFill>
                  <a:schemeClr val="tx1"/>
                </a:solidFill>
              </a:rPr>
              <a:t> </a:t>
            </a:r>
            <a:r>
              <a:rPr lang="en-US" sz="2000" dirty="0" err="1">
                <a:solidFill>
                  <a:schemeClr val="tx1"/>
                </a:solidFill>
              </a:rPr>
              <a:t>vệ</a:t>
            </a:r>
            <a:r>
              <a:rPr lang="en-US" sz="2000" dirty="0">
                <a:solidFill>
                  <a:schemeClr val="tx1"/>
                </a:solidFill>
              </a:rPr>
              <a:t> </a:t>
            </a:r>
            <a:r>
              <a:rPr lang="en-US" sz="2000" dirty="0" err="1">
                <a:solidFill>
                  <a:schemeClr val="tx1"/>
                </a:solidFill>
              </a:rPr>
              <a:t>môi</a:t>
            </a:r>
            <a:r>
              <a:rPr lang="en-US" sz="2000" dirty="0">
                <a:solidFill>
                  <a:schemeClr val="tx1"/>
                </a:solidFill>
              </a:rPr>
              <a:t> </a:t>
            </a:r>
            <a:r>
              <a:rPr lang="en-US" sz="2000" dirty="0" err="1">
                <a:solidFill>
                  <a:schemeClr val="tx1"/>
                </a:solidFill>
              </a:rPr>
              <a:t>trường</a:t>
            </a:r>
            <a:r>
              <a:rPr lang="en-US" sz="2000" dirty="0">
                <a:solidFill>
                  <a:schemeClr val="tx1"/>
                </a:solidFill>
              </a:rPr>
              <a:t> </a:t>
            </a:r>
            <a:r>
              <a:rPr lang="en-US" sz="2000" dirty="0" err="1">
                <a:solidFill>
                  <a:schemeClr val="tx1"/>
                </a:solidFill>
              </a:rPr>
              <a:t>sống</a:t>
            </a:r>
            <a:r>
              <a:rPr lang="en-US" sz="2000" dirty="0">
                <a:solidFill>
                  <a:schemeClr val="tx1"/>
                </a:solidFill>
              </a:rPr>
              <a:t> </a:t>
            </a:r>
            <a:r>
              <a:rPr lang="en-US" sz="2000" dirty="0" err="1">
                <a:solidFill>
                  <a:schemeClr val="tx1"/>
                </a:solidFill>
              </a:rPr>
              <a:t>của</a:t>
            </a:r>
            <a:r>
              <a:rPr lang="en-US" sz="2000" dirty="0">
                <a:solidFill>
                  <a:schemeClr val="tx1"/>
                </a:solidFill>
              </a:rPr>
              <a:t> </a:t>
            </a:r>
            <a:r>
              <a:rPr lang="en-US" sz="2000" dirty="0" err="1">
                <a:solidFill>
                  <a:schemeClr val="tx1"/>
                </a:solidFill>
              </a:rPr>
              <a:t>thực</a:t>
            </a:r>
            <a:r>
              <a:rPr lang="en-US" sz="2000" dirty="0">
                <a:solidFill>
                  <a:schemeClr val="tx1"/>
                </a:solidFill>
              </a:rPr>
              <a:t> </a:t>
            </a:r>
            <a:r>
              <a:rPr lang="en-US" sz="2000" dirty="0" err="1">
                <a:solidFill>
                  <a:schemeClr val="tx1"/>
                </a:solidFill>
              </a:rPr>
              <a:t>vật</a:t>
            </a:r>
            <a:r>
              <a:rPr lang="en-US" sz="2000" dirty="0">
                <a:solidFill>
                  <a:schemeClr val="tx1"/>
                </a:solidFill>
              </a:rPr>
              <a:t> </a:t>
            </a:r>
            <a:r>
              <a:rPr lang="en-US" sz="2000" dirty="0" err="1">
                <a:solidFill>
                  <a:schemeClr val="tx1"/>
                </a:solidFill>
              </a:rPr>
              <a:t>và</a:t>
            </a:r>
            <a:r>
              <a:rPr lang="en-US" sz="2000" dirty="0">
                <a:solidFill>
                  <a:schemeClr val="tx1"/>
                </a:solidFill>
              </a:rPr>
              <a:t> </a:t>
            </a:r>
            <a:r>
              <a:rPr lang="en-US" sz="2000" dirty="0" err="1">
                <a:solidFill>
                  <a:schemeClr val="tx1"/>
                </a:solidFill>
              </a:rPr>
              <a:t>động</a:t>
            </a:r>
            <a:r>
              <a:rPr lang="en-US" sz="2000" dirty="0">
                <a:solidFill>
                  <a:schemeClr val="tx1"/>
                </a:solidFill>
              </a:rPr>
              <a:t> </a:t>
            </a:r>
            <a:r>
              <a:rPr lang="en-US" sz="2000" dirty="0" err="1">
                <a:solidFill>
                  <a:schemeClr val="tx1"/>
                </a:solidFill>
              </a:rPr>
              <a:t>vật</a:t>
            </a:r>
            <a:r>
              <a:rPr lang="en-US" sz="2000" dirty="0">
                <a:solidFill>
                  <a:schemeClr val="tx1"/>
                </a:solidFill>
              </a:rPr>
              <a:t>( </a:t>
            </a:r>
            <a:r>
              <a:rPr lang="en-US" sz="2000" dirty="0" err="1">
                <a:solidFill>
                  <a:schemeClr val="tx1"/>
                </a:solidFill>
              </a:rPr>
              <a:t>Tiết</a:t>
            </a:r>
            <a:r>
              <a:rPr lang="en-US" sz="2000" dirty="0">
                <a:solidFill>
                  <a:schemeClr val="tx1"/>
                </a:solidFill>
              </a:rPr>
              <a:t> 2)</a:t>
            </a:r>
          </a:p>
        </p:txBody>
      </p:sp>
      <p:sp>
        <p:nvSpPr>
          <p:cNvPr id="6" name="Oval 5">
            <a:extLst>
              <a:ext uri="{FF2B5EF4-FFF2-40B4-BE49-F238E27FC236}">
                <a16:creationId xmlns:a16="http://schemas.microsoft.com/office/drawing/2014/main" id="{4F04730D-A613-D06A-2FFF-4A3CF218AA7F}"/>
              </a:ext>
            </a:extLst>
          </p:cNvPr>
          <p:cNvSpPr/>
          <p:nvPr/>
        </p:nvSpPr>
        <p:spPr>
          <a:xfrm>
            <a:off x="2661009" y="2476072"/>
            <a:ext cx="236306" cy="2363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016017-C857-A223-C8A7-4474290E3ED5}"/>
              </a:ext>
            </a:extLst>
          </p:cNvPr>
          <p:cNvSpPr/>
          <p:nvPr/>
        </p:nvSpPr>
        <p:spPr>
          <a:xfrm>
            <a:off x="8260422" y="2460660"/>
            <a:ext cx="236306" cy="2363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1013</Words>
  <Application>Microsoft Office PowerPoint</Application>
  <PresentationFormat>Widescreen</PresentationFormat>
  <Paragraphs>93</Paragraphs>
  <Slides>21</Slides>
  <Notes>21</Notes>
  <HiddenSlides>0</HiddenSlides>
  <MMClips>5</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21</vt:i4>
      </vt:variant>
    </vt:vector>
  </HeadingPairs>
  <TitlesOfParts>
    <vt:vector size="32" baseType="lpstr">
      <vt:lpstr>Arial</vt:lpstr>
      <vt:lpstr>Barlow Medium</vt:lpstr>
      <vt:lpstr>Calibri</vt:lpstr>
      <vt:lpstr>Lato</vt:lpstr>
      <vt:lpstr>Playfair Display ExtraBold</vt:lpstr>
      <vt:lpstr>Times New Roman</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nhóm</vt:lpstr>
      <vt:lpstr>TRÒ CHƠI “AI NHANH HƠN”?</vt:lpstr>
      <vt:lpstr>KẾT LUẬN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Administrator</cp:lastModifiedBy>
  <cp:revision>7</cp:revision>
  <dcterms:created xsi:type="dcterms:W3CDTF">2023-04-10T09:01:57Z</dcterms:created>
  <dcterms:modified xsi:type="dcterms:W3CDTF">2023-08-15T10:11:19Z</dcterms:modified>
</cp:coreProperties>
</file>