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a" ContentType="audio/x-ms-wma"/>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3" r:id="rId2"/>
    <p:sldMasterId id="2147483681" r:id="rId3"/>
  </p:sldMasterIdLst>
  <p:notesMasterIdLst>
    <p:notesMasterId r:id="rId31"/>
  </p:notesMasterIdLst>
  <p:sldIdLst>
    <p:sldId id="256" r:id="rId4"/>
    <p:sldId id="257" r:id="rId5"/>
    <p:sldId id="267" r:id="rId6"/>
    <p:sldId id="259" r:id="rId7"/>
    <p:sldId id="268" r:id="rId8"/>
    <p:sldId id="323" r:id="rId9"/>
    <p:sldId id="272" r:id="rId10"/>
    <p:sldId id="277" r:id="rId11"/>
    <p:sldId id="278" r:id="rId12"/>
    <p:sldId id="279" r:id="rId13"/>
    <p:sldId id="280" r:id="rId14"/>
    <p:sldId id="281" r:id="rId15"/>
    <p:sldId id="282" r:id="rId16"/>
    <p:sldId id="324" r:id="rId17"/>
    <p:sldId id="325" r:id="rId18"/>
    <p:sldId id="326" r:id="rId19"/>
    <p:sldId id="270" r:id="rId20"/>
    <p:sldId id="328" r:id="rId21"/>
    <p:sldId id="331" r:id="rId22"/>
    <p:sldId id="261" r:id="rId23"/>
    <p:sldId id="327" r:id="rId24"/>
    <p:sldId id="329" r:id="rId25"/>
    <p:sldId id="332" r:id="rId26"/>
    <p:sldId id="271" r:id="rId27"/>
    <p:sldId id="265" r:id="rId28"/>
    <p:sldId id="266" r:id="rId29"/>
    <p:sldId id="333" r:id="rId3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jF1eoKn1/DWUVyqwlDt6VU43Lc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6" autoAdjust="0"/>
    <p:restoredTop sz="92287"/>
  </p:normalViewPr>
  <p:slideViewPr>
    <p:cSldViewPr snapToGrid="0">
      <p:cViewPr varScale="1">
        <p:scale>
          <a:sx n="80" d="100"/>
          <a:sy n="80" d="100"/>
        </p:scale>
        <p:origin x="88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customschemas.google.com/relationships/presentationmetadata" Target="meta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9"/>
        <p:cNvGrpSpPr/>
        <p:nvPr/>
      </p:nvGrpSpPr>
      <p:grpSpPr>
        <a:xfrm>
          <a:off x="0" y="0"/>
          <a:ext cx="0" cy="0"/>
          <a:chOff x="0" y="0"/>
          <a:chExt cx="0" cy="0"/>
        </a:xfrm>
      </p:grpSpPr>
      <p:sp>
        <p:nvSpPr>
          <p:cNvPr id="1150" name="Google Shape;1150;ge457fa09d0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1" name="Google Shape;1151;ge457fa09d0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4558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9"/>
        <p:cNvGrpSpPr/>
        <p:nvPr/>
      </p:nvGrpSpPr>
      <p:grpSpPr>
        <a:xfrm>
          <a:off x="0" y="0"/>
          <a:ext cx="0" cy="0"/>
          <a:chOff x="0" y="0"/>
          <a:chExt cx="0" cy="0"/>
        </a:xfrm>
      </p:grpSpPr>
      <p:sp>
        <p:nvSpPr>
          <p:cNvPr id="1190" name="Google Shape;1190;ge609c09cc8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1" name="Google Shape;1191;ge609c09cc8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31021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4"/>
        <p:cNvGrpSpPr/>
        <p:nvPr/>
      </p:nvGrpSpPr>
      <p:grpSpPr>
        <a:xfrm>
          <a:off x="0" y="0"/>
          <a:ext cx="0" cy="0"/>
          <a:chOff x="0" y="0"/>
          <a:chExt cx="0" cy="0"/>
        </a:xfrm>
      </p:grpSpPr>
      <p:sp>
        <p:nvSpPr>
          <p:cNvPr id="3625" name="Google Shape;3625;g9d74511850_1_6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6" name="Google Shape;3626;g9d74511850_1_6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60541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từng</a:t>
            </a:r>
            <a:r>
              <a:rPr lang="en-US" dirty="0"/>
              <a:t> </a:t>
            </a:r>
            <a:r>
              <a:rPr lang="en-US" dirty="0" err="1"/>
              <a:t>mảnh</a:t>
            </a:r>
            <a:r>
              <a:rPr lang="en-US" dirty="0"/>
              <a:t> </a:t>
            </a:r>
            <a:r>
              <a:rPr lang="en-US" dirty="0" err="1"/>
              <a:t>ghép</a:t>
            </a:r>
            <a:r>
              <a:rPr lang="en-US" dirty="0"/>
              <a:t> </a:t>
            </a:r>
            <a:r>
              <a:rPr lang="en-US" dirty="0" err="1"/>
              <a:t>để</a:t>
            </a:r>
            <a:r>
              <a:rPr lang="en-US" dirty="0"/>
              <a:t> </a:t>
            </a:r>
            <a:r>
              <a:rPr lang="en-US" dirty="0" err="1"/>
              <a:t>mở</a:t>
            </a:r>
            <a:r>
              <a:rPr lang="en-US" dirty="0"/>
              <a:t> </a:t>
            </a:r>
            <a:r>
              <a:rPr lang="en-US" dirty="0" err="1"/>
              <a:t>câu</a:t>
            </a:r>
            <a:r>
              <a:rPr lang="en-US" dirty="0"/>
              <a:t> </a:t>
            </a:r>
            <a:r>
              <a:rPr lang="en-US" dirty="0" err="1"/>
              <a:t>hỏi</a:t>
            </a:r>
            <a:endParaRPr lang="en-US" dirty="0"/>
          </a:p>
          <a:p>
            <a:r>
              <a:rPr lang="en-US" dirty="0"/>
              <a:t>GV click </a:t>
            </a:r>
            <a:r>
              <a:rPr lang="en-US" dirty="0" err="1"/>
              <a:t>vào</a:t>
            </a:r>
            <a:r>
              <a:rPr lang="en-US" dirty="0"/>
              <a:t> </a:t>
            </a:r>
            <a:r>
              <a:rPr lang="en-US" dirty="0" err="1"/>
              <a:t>biểu</a:t>
            </a:r>
            <a:r>
              <a:rPr lang="en-US" dirty="0"/>
              <a:t> </a:t>
            </a:r>
            <a:r>
              <a:rPr lang="en-US" dirty="0" err="1"/>
              <a:t>tượng</a:t>
            </a:r>
            <a:r>
              <a:rPr lang="en-US" dirty="0"/>
              <a:t> </a:t>
            </a:r>
            <a:r>
              <a:rPr lang="en-US" dirty="0" err="1"/>
              <a:t>hình</a:t>
            </a:r>
            <a:r>
              <a:rPr lang="en-US" dirty="0"/>
              <a:t> tam </a:t>
            </a:r>
            <a:r>
              <a:rPr lang="en-US" dirty="0" err="1"/>
              <a:t>giác</a:t>
            </a:r>
            <a:r>
              <a:rPr lang="en-US" dirty="0"/>
              <a:t> </a:t>
            </a:r>
            <a:r>
              <a:rPr lang="en-US" dirty="0" err="1"/>
              <a:t>để</a:t>
            </a:r>
            <a:r>
              <a:rPr lang="en-US" dirty="0"/>
              <a:t> </a:t>
            </a:r>
            <a:r>
              <a:rPr lang="en-US" dirty="0" err="1"/>
              <a:t>chuyển</a:t>
            </a:r>
            <a:r>
              <a:rPr lang="en-US" dirty="0"/>
              <a:t> </a:t>
            </a:r>
            <a:r>
              <a:rPr lang="en-US" dirty="0" err="1"/>
              <a:t>đến</a:t>
            </a:r>
            <a:r>
              <a:rPr lang="en-US" dirty="0"/>
              <a:t> </a:t>
            </a:r>
            <a:r>
              <a:rPr lang="en-US" dirty="0" err="1"/>
              <a:t>nội</a:t>
            </a:r>
            <a:r>
              <a:rPr lang="en-US" dirty="0"/>
              <a:t> dung </a:t>
            </a:r>
            <a:r>
              <a:rPr lang="en-US" dirty="0" err="1"/>
              <a:t>tiếp</a:t>
            </a:r>
            <a:r>
              <a:rPr lang="en-US" dirty="0"/>
              <a:t> </a:t>
            </a:r>
            <a:r>
              <a:rPr lang="en-US" dirty="0" err="1"/>
              <a:t>theo</a:t>
            </a:r>
            <a:endParaRPr lang="en-US" dirty="0"/>
          </a:p>
        </p:txBody>
      </p:sp>
    </p:spTree>
    <p:extLst>
      <p:ext uri="{BB962C8B-B14F-4D97-AF65-F5344CB8AC3E}">
        <p14:creationId xmlns:p14="http://schemas.microsoft.com/office/powerpoint/2010/main" val="752453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khoảng</a:t>
            </a:r>
            <a:r>
              <a:rPr lang="en-US" dirty="0"/>
              <a:t> </a:t>
            </a:r>
            <a:r>
              <a:rPr lang="en-US" dirty="0" err="1"/>
              <a:t>trống</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GV click </a:t>
            </a:r>
            <a:r>
              <a:rPr lang="en-US" dirty="0" err="1"/>
              <a:t>vào</a:t>
            </a:r>
            <a:r>
              <a:rPr lang="en-US" dirty="0"/>
              <a:t> Quay </a:t>
            </a:r>
            <a:r>
              <a:rPr lang="en-US" dirty="0" err="1"/>
              <a:t>về</a:t>
            </a:r>
            <a:r>
              <a:rPr lang="en-US" dirty="0"/>
              <a:t> </a:t>
            </a:r>
            <a:r>
              <a:rPr lang="en-US" dirty="0" err="1"/>
              <a:t>để</a:t>
            </a:r>
            <a:r>
              <a:rPr lang="en-US" dirty="0"/>
              <a:t> </a:t>
            </a:r>
            <a:r>
              <a:rPr lang="en-US" dirty="0" err="1"/>
              <a:t>trở</a:t>
            </a:r>
            <a:r>
              <a:rPr lang="en-US" dirty="0"/>
              <a:t> </a:t>
            </a:r>
            <a:r>
              <a:rPr lang="en-US" dirty="0" err="1"/>
              <a:t>lại</a:t>
            </a:r>
            <a:r>
              <a:rPr lang="en-US" dirty="0"/>
              <a:t> </a:t>
            </a:r>
            <a:r>
              <a:rPr lang="en-US" dirty="0" err="1"/>
              <a:t>màn</a:t>
            </a:r>
            <a:r>
              <a:rPr lang="en-US" dirty="0"/>
              <a:t> </a:t>
            </a:r>
            <a:r>
              <a:rPr lang="en-US" dirty="0" err="1"/>
              <a:t>chính</a:t>
            </a:r>
            <a:endParaRPr lang="en-US" dirty="0"/>
          </a:p>
        </p:txBody>
      </p:sp>
    </p:spTree>
    <p:extLst>
      <p:ext uri="{BB962C8B-B14F-4D97-AF65-F5344CB8AC3E}">
        <p14:creationId xmlns:p14="http://schemas.microsoft.com/office/powerpoint/2010/main" val="588379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khoảng</a:t>
            </a:r>
            <a:r>
              <a:rPr lang="en-US" dirty="0"/>
              <a:t> </a:t>
            </a:r>
            <a:r>
              <a:rPr lang="en-US" dirty="0" err="1"/>
              <a:t>trống</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GV click </a:t>
            </a:r>
            <a:r>
              <a:rPr lang="en-US" dirty="0" err="1"/>
              <a:t>vào</a:t>
            </a:r>
            <a:r>
              <a:rPr lang="en-US" dirty="0"/>
              <a:t> Quay </a:t>
            </a:r>
            <a:r>
              <a:rPr lang="en-US" dirty="0" err="1"/>
              <a:t>về</a:t>
            </a:r>
            <a:r>
              <a:rPr lang="en-US" dirty="0"/>
              <a:t> </a:t>
            </a:r>
            <a:r>
              <a:rPr lang="en-US" dirty="0" err="1"/>
              <a:t>để</a:t>
            </a:r>
            <a:r>
              <a:rPr lang="en-US" dirty="0"/>
              <a:t> </a:t>
            </a:r>
            <a:r>
              <a:rPr lang="en-US" dirty="0" err="1"/>
              <a:t>trở</a:t>
            </a:r>
            <a:r>
              <a:rPr lang="en-US" dirty="0"/>
              <a:t> </a:t>
            </a:r>
            <a:r>
              <a:rPr lang="en-US" dirty="0" err="1"/>
              <a:t>lại</a:t>
            </a:r>
            <a:r>
              <a:rPr lang="en-US" dirty="0"/>
              <a:t> </a:t>
            </a:r>
            <a:r>
              <a:rPr lang="en-US" dirty="0" err="1"/>
              <a:t>màn</a:t>
            </a:r>
            <a:r>
              <a:rPr lang="en-US" dirty="0"/>
              <a:t> </a:t>
            </a:r>
            <a:r>
              <a:rPr lang="en-US" dirty="0" err="1"/>
              <a:t>chính</a:t>
            </a:r>
            <a:endParaRPr lang="en-US" dirty="0"/>
          </a:p>
          <a:p>
            <a:endParaRPr lang="en-US" dirty="0"/>
          </a:p>
        </p:txBody>
      </p:sp>
    </p:spTree>
    <p:extLst>
      <p:ext uri="{BB962C8B-B14F-4D97-AF65-F5344CB8AC3E}">
        <p14:creationId xmlns:p14="http://schemas.microsoft.com/office/powerpoint/2010/main" val="2087273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khoảng</a:t>
            </a:r>
            <a:r>
              <a:rPr lang="en-US" dirty="0"/>
              <a:t> </a:t>
            </a:r>
            <a:r>
              <a:rPr lang="en-US" dirty="0" err="1"/>
              <a:t>trống</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GV click </a:t>
            </a:r>
            <a:r>
              <a:rPr lang="en-US" dirty="0" err="1"/>
              <a:t>vào</a:t>
            </a:r>
            <a:r>
              <a:rPr lang="en-US" dirty="0"/>
              <a:t> Quay </a:t>
            </a:r>
            <a:r>
              <a:rPr lang="en-US" dirty="0" err="1"/>
              <a:t>về</a:t>
            </a:r>
            <a:r>
              <a:rPr lang="en-US" dirty="0"/>
              <a:t> </a:t>
            </a:r>
            <a:r>
              <a:rPr lang="en-US" dirty="0" err="1"/>
              <a:t>để</a:t>
            </a:r>
            <a:r>
              <a:rPr lang="en-US" dirty="0"/>
              <a:t> </a:t>
            </a:r>
            <a:r>
              <a:rPr lang="en-US" dirty="0" err="1"/>
              <a:t>trở</a:t>
            </a:r>
            <a:r>
              <a:rPr lang="en-US" dirty="0"/>
              <a:t> </a:t>
            </a:r>
            <a:r>
              <a:rPr lang="en-US" dirty="0" err="1"/>
              <a:t>lại</a:t>
            </a:r>
            <a:r>
              <a:rPr lang="en-US" dirty="0"/>
              <a:t> </a:t>
            </a:r>
            <a:r>
              <a:rPr lang="en-US" dirty="0" err="1"/>
              <a:t>màn</a:t>
            </a:r>
            <a:r>
              <a:rPr lang="en-US" dirty="0"/>
              <a:t> </a:t>
            </a:r>
            <a:r>
              <a:rPr lang="en-US" dirty="0" err="1"/>
              <a:t>chính</a:t>
            </a:r>
            <a:endParaRPr lang="en-US" dirty="0"/>
          </a:p>
          <a:p>
            <a:endParaRPr lang="en-US" dirty="0"/>
          </a:p>
        </p:txBody>
      </p:sp>
    </p:spTree>
    <p:extLst>
      <p:ext uri="{BB962C8B-B14F-4D97-AF65-F5344CB8AC3E}">
        <p14:creationId xmlns:p14="http://schemas.microsoft.com/office/powerpoint/2010/main" val="3499441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khoảng</a:t>
            </a:r>
            <a:r>
              <a:rPr lang="en-US" dirty="0"/>
              <a:t> </a:t>
            </a:r>
            <a:r>
              <a:rPr lang="en-US" dirty="0" err="1"/>
              <a:t>trống</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GV click </a:t>
            </a:r>
            <a:r>
              <a:rPr lang="en-US" dirty="0" err="1"/>
              <a:t>vào</a:t>
            </a:r>
            <a:r>
              <a:rPr lang="en-US" dirty="0"/>
              <a:t> Quay </a:t>
            </a:r>
            <a:r>
              <a:rPr lang="en-US" dirty="0" err="1"/>
              <a:t>về</a:t>
            </a:r>
            <a:r>
              <a:rPr lang="en-US" dirty="0"/>
              <a:t> </a:t>
            </a:r>
            <a:r>
              <a:rPr lang="en-US" dirty="0" err="1"/>
              <a:t>để</a:t>
            </a:r>
            <a:r>
              <a:rPr lang="en-US" dirty="0"/>
              <a:t> </a:t>
            </a:r>
            <a:r>
              <a:rPr lang="en-US" dirty="0" err="1"/>
              <a:t>trở</a:t>
            </a:r>
            <a:r>
              <a:rPr lang="en-US" dirty="0"/>
              <a:t> </a:t>
            </a:r>
            <a:r>
              <a:rPr lang="en-US" dirty="0" err="1"/>
              <a:t>lại</a:t>
            </a:r>
            <a:r>
              <a:rPr lang="en-US" dirty="0"/>
              <a:t> </a:t>
            </a:r>
            <a:r>
              <a:rPr lang="en-US" dirty="0" err="1"/>
              <a:t>màn</a:t>
            </a:r>
            <a:r>
              <a:rPr lang="en-US" dirty="0"/>
              <a:t> </a:t>
            </a:r>
            <a:r>
              <a:rPr lang="en-US" dirty="0" err="1"/>
              <a:t>chính</a:t>
            </a:r>
            <a:endParaRPr lang="en-US" dirty="0"/>
          </a:p>
          <a:p>
            <a:endParaRPr lang="en-US" dirty="0"/>
          </a:p>
        </p:txBody>
      </p:sp>
    </p:spTree>
    <p:extLst>
      <p:ext uri="{BB962C8B-B14F-4D97-AF65-F5344CB8AC3E}">
        <p14:creationId xmlns:p14="http://schemas.microsoft.com/office/powerpoint/2010/main" val="586654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khoảng</a:t>
            </a:r>
            <a:r>
              <a:rPr lang="en-US" dirty="0"/>
              <a:t> </a:t>
            </a:r>
            <a:r>
              <a:rPr lang="en-US" dirty="0" err="1"/>
              <a:t>trống</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GV click </a:t>
            </a:r>
            <a:r>
              <a:rPr lang="en-US" dirty="0" err="1"/>
              <a:t>vào</a:t>
            </a:r>
            <a:r>
              <a:rPr lang="en-US" dirty="0"/>
              <a:t> Quay </a:t>
            </a:r>
            <a:r>
              <a:rPr lang="en-US" dirty="0" err="1"/>
              <a:t>về</a:t>
            </a:r>
            <a:r>
              <a:rPr lang="en-US" dirty="0"/>
              <a:t> </a:t>
            </a:r>
            <a:r>
              <a:rPr lang="en-US" dirty="0" err="1"/>
              <a:t>để</a:t>
            </a:r>
            <a:r>
              <a:rPr lang="en-US" dirty="0"/>
              <a:t> </a:t>
            </a:r>
            <a:r>
              <a:rPr lang="en-US" dirty="0" err="1"/>
              <a:t>trở</a:t>
            </a:r>
            <a:r>
              <a:rPr lang="en-US" dirty="0"/>
              <a:t> </a:t>
            </a:r>
            <a:r>
              <a:rPr lang="en-US" dirty="0" err="1"/>
              <a:t>lại</a:t>
            </a:r>
            <a:r>
              <a:rPr lang="en-US" dirty="0"/>
              <a:t> </a:t>
            </a:r>
            <a:r>
              <a:rPr lang="en-US" dirty="0" err="1"/>
              <a:t>màn</a:t>
            </a:r>
            <a:r>
              <a:rPr lang="en-US" dirty="0"/>
              <a:t> </a:t>
            </a:r>
            <a:r>
              <a:rPr lang="en-US" dirty="0" err="1"/>
              <a:t>chính</a:t>
            </a:r>
            <a:endParaRPr lang="en-US" dirty="0"/>
          </a:p>
          <a:p>
            <a:endParaRPr lang="en-US" dirty="0"/>
          </a:p>
        </p:txBody>
      </p:sp>
    </p:spTree>
    <p:extLst>
      <p:ext uri="{BB962C8B-B14F-4D97-AF65-F5344CB8AC3E}">
        <p14:creationId xmlns:p14="http://schemas.microsoft.com/office/powerpoint/2010/main" val="29586935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khoảng</a:t>
            </a:r>
            <a:r>
              <a:rPr lang="en-US" dirty="0"/>
              <a:t> </a:t>
            </a:r>
            <a:r>
              <a:rPr lang="en-US" dirty="0" err="1"/>
              <a:t>trống</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GV click </a:t>
            </a:r>
            <a:r>
              <a:rPr lang="en-US" dirty="0" err="1"/>
              <a:t>vào</a:t>
            </a:r>
            <a:r>
              <a:rPr lang="en-US" dirty="0"/>
              <a:t> Quay </a:t>
            </a:r>
            <a:r>
              <a:rPr lang="en-US" dirty="0" err="1"/>
              <a:t>về</a:t>
            </a:r>
            <a:r>
              <a:rPr lang="en-US" dirty="0"/>
              <a:t> </a:t>
            </a:r>
            <a:r>
              <a:rPr lang="en-US" dirty="0" err="1"/>
              <a:t>để</a:t>
            </a:r>
            <a:r>
              <a:rPr lang="en-US" dirty="0"/>
              <a:t> </a:t>
            </a:r>
            <a:r>
              <a:rPr lang="en-US" dirty="0" err="1"/>
              <a:t>trở</a:t>
            </a:r>
            <a:r>
              <a:rPr lang="en-US" dirty="0"/>
              <a:t> </a:t>
            </a:r>
            <a:r>
              <a:rPr lang="en-US" dirty="0" err="1"/>
              <a:t>lại</a:t>
            </a:r>
            <a:r>
              <a:rPr lang="en-US" dirty="0"/>
              <a:t> </a:t>
            </a:r>
            <a:r>
              <a:rPr lang="en-US" dirty="0" err="1"/>
              <a:t>màn</a:t>
            </a:r>
            <a:r>
              <a:rPr lang="en-US" dirty="0"/>
              <a:t> </a:t>
            </a:r>
            <a:r>
              <a:rPr lang="en-US" dirty="0" err="1"/>
              <a:t>chính</a:t>
            </a:r>
            <a:endParaRPr lang="en-US" dirty="0"/>
          </a:p>
          <a:p>
            <a:endParaRPr lang="en-US" dirty="0"/>
          </a:p>
        </p:txBody>
      </p:sp>
    </p:spTree>
    <p:extLst>
      <p:ext uri="{BB962C8B-B14F-4D97-AF65-F5344CB8AC3E}">
        <p14:creationId xmlns:p14="http://schemas.microsoft.com/office/powerpoint/2010/main" val="33312534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3"/>
        <p:cNvGrpSpPr/>
        <p:nvPr/>
      </p:nvGrpSpPr>
      <p:grpSpPr>
        <a:xfrm>
          <a:off x="0" y="0"/>
          <a:ext cx="0" cy="0"/>
          <a:chOff x="0" y="0"/>
          <a:chExt cx="0" cy="0"/>
        </a:xfrm>
      </p:grpSpPr>
      <p:sp>
        <p:nvSpPr>
          <p:cNvPr id="1244" name="Google Shape;1244;g9cd81b2cb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5" name="Google Shape;1245;g9cd81b2cb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36083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3"/>
        <p:cNvGrpSpPr/>
        <p:nvPr/>
      </p:nvGrpSpPr>
      <p:grpSpPr>
        <a:xfrm>
          <a:off x="0" y="0"/>
          <a:ext cx="0" cy="0"/>
          <a:chOff x="0" y="0"/>
          <a:chExt cx="0" cy="0"/>
        </a:xfrm>
      </p:grpSpPr>
      <p:sp>
        <p:nvSpPr>
          <p:cNvPr id="1244" name="Google Shape;1244;g9cd81b2cb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5" name="Google Shape;1245;g9cd81b2cb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7899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3"/>
        <p:cNvGrpSpPr/>
        <p:nvPr/>
      </p:nvGrpSpPr>
      <p:grpSpPr>
        <a:xfrm>
          <a:off x="0" y="0"/>
          <a:ext cx="0" cy="0"/>
          <a:chOff x="0" y="0"/>
          <a:chExt cx="0" cy="0"/>
        </a:xfrm>
      </p:grpSpPr>
      <p:sp>
        <p:nvSpPr>
          <p:cNvPr id="1244" name="Google Shape;1244;g9cd81b2cb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5" name="Google Shape;1245;g9cd81b2cb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03808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1"/>
        <p:cNvGrpSpPr/>
        <p:nvPr/>
      </p:nvGrpSpPr>
      <p:grpSpPr>
        <a:xfrm>
          <a:off x="0" y="0"/>
          <a:ext cx="0" cy="0"/>
          <a:chOff x="0" y="0"/>
          <a:chExt cx="0" cy="0"/>
        </a:xfrm>
      </p:grpSpPr>
      <p:sp>
        <p:nvSpPr>
          <p:cNvPr id="1312" name="Google Shape;1312;ge5e8e1901e_0_2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3" name="Google Shape;1313;ge5e8e1901e_0_2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133988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4"/>
        <p:cNvGrpSpPr/>
        <p:nvPr/>
      </p:nvGrpSpPr>
      <p:grpSpPr>
        <a:xfrm>
          <a:off x="0" y="0"/>
          <a:ext cx="0" cy="0"/>
          <a:chOff x="0" y="0"/>
          <a:chExt cx="0" cy="0"/>
        </a:xfrm>
      </p:grpSpPr>
      <p:sp>
        <p:nvSpPr>
          <p:cNvPr id="4055" name="Google Shape;4055;g9be7e1f0d4_2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6" name="Google Shape;4056;g9be7e1f0d4_2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27224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6"/>
        <p:cNvGrpSpPr/>
        <p:nvPr/>
      </p:nvGrpSpPr>
      <p:grpSpPr>
        <a:xfrm>
          <a:off x="0" y="0"/>
          <a:ext cx="0" cy="0"/>
          <a:chOff x="0" y="0"/>
          <a:chExt cx="0" cy="0"/>
        </a:xfrm>
      </p:grpSpPr>
      <p:sp>
        <p:nvSpPr>
          <p:cNvPr id="1957" name="Google Shape;1957;g9cd81b2cbb_0_13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8" name="Google Shape;1958;g9cd81b2cbb_0_13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51283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9"/>
        <p:cNvGrpSpPr/>
        <p:nvPr/>
      </p:nvGrpSpPr>
      <p:grpSpPr>
        <a:xfrm>
          <a:off x="0" y="0"/>
          <a:ext cx="0" cy="0"/>
          <a:chOff x="0" y="0"/>
          <a:chExt cx="0" cy="0"/>
        </a:xfrm>
      </p:grpSpPr>
      <p:sp>
        <p:nvSpPr>
          <p:cNvPr id="4250" name="Google Shape;4250;g9be7e1f0d4_2_4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1" name="Google Shape;4251;g9be7e1f0d4_2_4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724247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ge5e8e1901e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e5e8e1901e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02468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7"/>
        <p:cNvGrpSpPr/>
        <p:nvPr/>
      </p:nvGrpSpPr>
      <p:grpSpPr>
        <a:xfrm>
          <a:off x="0" y="0"/>
          <a:ext cx="0" cy="0"/>
          <a:chOff x="0" y="0"/>
          <a:chExt cx="0" cy="0"/>
        </a:xfrm>
      </p:grpSpPr>
      <p:sp>
        <p:nvSpPr>
          <p:cNvPr id="1318" name="Google Shape;1318;ge5e8e1901e_0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9" name="Google Shape;1319;ge5e8e1901e_0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2038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9.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43"/>
        <p:cNvGrpSpPr/>
        <p:nvPr/>
      </p:nvGrpSpPr>
      <p:grpSpPr>
        <a:xfrm>
          <a:off x="0" y="0"/>
          <a:ext cx="0" cy="0"/>
          <a:chOff x="0" y="0"/>
          <a:chExt cx="0" cy="0"/>
        </a:xfrm>
      </p:grpSpPr>
      <p:sp>
        <p:nvSpPr>
          <p:cNvPr id="44" name="Google Shape;44;p3"/>
          <p:cNvSpPr/>
          <p:nvPr/>
        </p:nvSpPr>
        <p:spPr>
          <a:xfrm>
            <a:off x="1080300" y="606867"/>
            <a:ext cx="10213600" cy="5644400"/>
          </a:xfrm>
          <a:prstGeom prst="roundRect">
            <a:avLst>
              <a:gd name="adj" fmla="val 5073"/>
            </a:avLst>
          </a:prstGeom>
          <a:solidFill>
            <a:schemeClr val="dk2"/>
          </a:solidFill>
          <a:ln w="1905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pic>
        <p:nvPicPr>
          <p:cNvPr id="45" name="Google Shape;45;p3"/>
          <p:cNvPicPr preferRelativeResize="0"/>
          <p:nvPr/>
        </p:nvPicPr>
        <p:blipFill rotWithShape="1">
          <a:blip r:embed="rId2">
            <a:alphaModFix amt="52999"/>
          </a:blip>
          <a:srcRect l="1244" t="8847" b="8855"/>
          <a:stretch/>
        </p:blipFill>
        <p:spPr>
          <a:xfrm>
            <a:off x="1093333" y="620333"/>
            <a:ext cx="10187600" cy="5618800"/>
          </a:xfrm>
          <a:prstGeom prst="roundRect">
            <a:avLst>
              <a:gd name="adj" fmla="val 4826"/>
            </a:avLst>
          </a:prstGeom>
          <a:noFill/>
          <a:ln>
            <a:noFill/>
          </a:ln>
        </p:spPr>
      </p:pic>
      <p:sp>
        <p:nvSpPr>
          <p:cNvPr id="46" name="Google Shape;46;p3"/>
          <p:cNvSpPr txBox="1">
            <a:spLocks noGrp="1"/>
          </p:cNvSpPr>
          <p:nvPr>
            <p:ph type="title"/>
          </p:nvPr>
        </p:nvSpPr>
        <p:spPr>
          <a:xfrm>
            <a:off x="5221300" y="2727751"/>
            <a:ext cx="4434000" cy="1036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4200"/>
              <a:buFont typeface="Playfair Display ExtraBold"/>
              <a:buNone/>
              <a:defRPr sz="5600">
                <a:solidFill>
                  <a:schemeClr val="dk1"/>
                </a:solidFill>
                <a:latin typeface="Playfair Display ExtraBold"/>
                <a:ea typeface="Playfair Display ExtraBold"/>
                <a:cs typeface="Playfair Display ExtraBold"/>
                <a:sym typeface="Playfair Display ExtraBold"/>
              </a:defRPr>
            </a:lvl1pPr>
            <a:lvl2pPr lvl="1" algn="ctr" rtl="0">
              <a:spcBef>
                <a:spcPts val="0"/>
              </a:spcBef>
              <a:spcAft>
                <a:spcPts val="0"/>
              </a:spcAft>
              <a:buClr>
                <a:schemeClr val="dk1"/>
              </a:buClr>
              <a:buSzPts val="4200"/>
              <a:buFont typeface="Playfair Display ExtraBold"/>
              <a:buNone/>
              <a:defRPr sz="5600">
                <a:solidFill>
                  <a:schemeClr val="dk1"/>
                </a:solidFill>
                <a:latin typeface="Playfair Display ExtraBold"/>
                <a:ea typeface="Playfair Display ExtraBold"/>
                <a:cs typeface="Playfair Display ExtraBold"/>
                <a:sym typeface="Playfair Display ExtraBold"/>
              </a:defRPr>
            </a:lvl2pPr>
            <a:lvl3pPr lvl="2" algn="ctr" rtl="0">
              <a:spcBef>
                <a:spcPts val="0"/>
              </a:spcBef>
              <a:spcAft>
                <a:spcPts val="0"/>
              </a:spcAft>
              <a:buClr>
                <a:schemeClr val="dk1"/>
              </a:buClr>
              <a:buSzPts val="4200"/>
              <a:buFont typeface="Playfair Display ExtraBold"/>
              <a:buNone/>
              <a:defRPr sz="5600">
                <a:solidFill>
                  <a:schemeClr val="dk1"/>
                </a:solidFill>
                <a:latin typeface="Playfair Display ExtraBold"/>
                <a:ea typeface="Playfair Display ExtraBold"/>
                <a:cs typeface="Playfair Display ExtraBold"/>
                <a:sym typeface="Playfair Display ExtraBold"/>
              </a:defRPr>
            </a:lvl3pPr>
            <a:lvl4pPr lvl="3" algn="ctr" rtl="0">
              <a:spcBef>
                <a:spcPts val="0"/>
              </a:spcBef>
              <a:spcAft>
                <a:spcPts val="0"/>
              </a:spcAft>
              <a:buClr>
                <a:schemeClr val="dk1"/>
              </a:buClr>
              <a:buSzPts val="4200"/>
              <a:buFont typeface="Playfair Display ExtraBold"/>
              <a:buNone/>
              <a:defRPr sz="5600">
                <a:solidFill>
                  <a:schemeClr val="dk1"/>
                </a:solidFill>
                <a:latin typeface="Playfair Display ExtraBold"/>
                <a:ea typeface="Playfair Display ExtraBold"/>
                <a:cs typeface="Playfair Display ExtraBold"/>
                <a:sym typeface="Playfair Display ExtraBold"/>
              </a:defRPr>
            </a:lvl4pPr>
            <a:lvl5pPr lvl="4" algn="ctr" rtl="0">
              <a:spcBef>
                <a:spcPts val="0"/>
              </a:spcBef>
              <a:spcAft>
                <a:spcPts val="0"/>
              </a:spcAft>
              <a:buClr>
                <a:schemeClr val="dk1"/>
              </a:buClr>
              <a:buSzPts val="4200"/>
              <a:buFont typeface="Playfair Display ExtraBold"/>
              <a:buNone/>
              <a:defRPr sz="5600">
                <a:solidFill>
                  <a:schemeClr val="dk1"/>
                </a:solidFill>
                <a:latin typeface="Playfair Display ExtraBold"/>
                <a:ea typeface="Playfair Display ExtraBold"/>
                <a:cs typeface="Playfair Display ExtraBold"/>
                <a:sym typeface="Playfair Display ExtraBold"/>
              </a:defRPr>
            </a:lvl5pPr>
            <a:lvl6pPr lvl="5" algn="ctr" rtl="0">
              <a:spcBef>
                <a:spcPts val="0"/>
              </a:spcBef>
              <a:spcAft>
                <a:spcPts val="0"/>
              </a:spcAft>
              <a:buClr>
                <a:schemeClr val="dk1"/>
              </a:buClr>
              <a:buSzPts val="4200"/>
              <a:buFont typeface="Playfair Display ExtraBold"/>
              <a:buNone/>
              <a:defRPr sz="5600">
                <a:solidFill>
                  <a:schemeClr val="dk1"/>
                </a:solidFill>
                <a:latin typeface="Playfair Display ExtraBold"/>
                <a:ea typeface="Playfair Display ExtraBold"/>
                <a:cs typeface="Playfair Display ExtraBold"/>
                <a:sym typeface="Playfair Display ExtraBold"/>
              </a:defRPr>
            </a:lvl6pPr>
            <a:lvl7pPr lvl="6" algn="ctr" rtl="0">
              <a:spcBef>
                <a:spcPts val="0"/>
              </a:spcBef>
              <a:spcAft>
                <a:spcPts val="0"/>
              </a:spcAft>
              <a:buClr>
                <a:schemeClr val="dk1"/>
              </a:buClr>
              <a:buSzPts val="4200"/>
              <a:buFont typeface="Playfair Display ExtraBold"/>
              <a:buNone/>
              <a:defRPr sz="5600">
                <a:solidFill>
                  <a:schemeClr val="dk1"/>
                </a:solidFill>
                <a:latin typeface="Playfair Display ExtraBold"/>
                <a:ea typeface="Playfair Display ExtraBold"/>
                <a:cs typeface="Playfair Display ExtraBold"/>
                <a:sym typeface="Playfair Display ExtraBold"/>
              </a:defRPr>
            </a:lvl7pPr>
            <a:lvl8pPr lvl="7" algn="ctr" rtl="0">
              <a:spcBef>
                <a:spcPts val="0"/>
              </a:spcBef>
              <a:spcAft>
                <a:spcPts val="0"/>
              </a:spcAft>
              <a:buClr>
                <a:schemeClr val="dk1"/>
              </a:buClr>
              <a:buSzPts val="4200"/>
              <a:buFont typeface="Playfair Display ExtraBold"/>
              <a:buNone/>
              <a:defRPr sz="5600">
                <a:solidFill>
                  <a:schemeClr val="dk1"/>
                </a:solidFill>
                <a:latin typeface="Playfair Display ExtraBold"/>
                <a:ea typeface="Playfair Display ExtraBold"/>
                <a:cs typeface="Playfair Display ExtraBold"/>
                <a:sym typeface="Playfair Display ExtraBold"/>
              </a:defRPr>
            </a:lvl8pPr>
            <a:lvl9pPr lvl="8" algn="ctr" rtl="0">
              <a:spcBef>
                <a:spcPts val="0"/>
              </a:spcBef>
              <a:spcAft>
                <a:spcPts val="0"/>
              </a:spcAft>
              <a:buClr>
                <a:schemeClr val="dk1"/>
              </a:buClr>
              <a:buSzPts val="4200"/>
              <a:buFont typeface="Playfair Display ExtraBold"/>
              <a:buNone/>
              <a:defRPr sz="5600">
                <a:solidFill>
                  <a:schemeClr val="dk1"/>
                </a:solidFill>
                <a:latin typeface="Playfair Display ExtraBold"/>
                <a:ea typeface="Playfair Display ExtraBold"/>
                <a:cs typeface="Playfair Display ExtraBold"/>
                <a:sym typeface="Playfair Display ExtraBold"/>
              </a:defRPr>
            </a:lvl9pPr>
          </a:lstStyle>
          <a:p>
            <a:endParaRPr/>
          </a:p>
        </p:txBody>
      </p:sp>
      <p:grpSp>
        <p:nvGrpSpPr>
          <p:cNvPr id="47" name="Google Shape;47;p3"/>
          <p:cNvGrpSpPr/>
          <p:nvPr/>
        </p:nvGrpSpPr>
        <p:grpSpPr>
          <a:xfrm>
            <a:off x="898109" y="928367"/>
            <a:ext cx="432433" cy="5001400"/>
            <a:chOff x="673581" y="696275"/>
            <a:chExt cx="324325" cy="3751050"/>
          </a:xfrm>
        </p:grpSpPr>
        <p:grpSp>
          <p:nvGrpSpPr>
            <p:cNvPr id="48" name="Google Shape;48;p3"/>
            <p:cNvGrpSpPr/>
            <p:nvPr/>
          </p:nvGrpSpPr>
          <p:grpSpPr>
            <a:xfrm rot="-5400000">
              <a:off x="-918069" y="2531350"/>
              <a:ext cx="3751050" cy="80900"/>
              <a:chOff x="1871500" y="2227875"/>
              <a:chExt cx="3751050" cy="80900"/>
            </a:xfrm>
          </p:grpSpPr>
          <p:sp>
            <p:nvSpPr>
              <p:cNvPr id="49" name="Google Shape;49;p3"/>
              <p:cNvSpPr/>
              <p:nvPr/>
            </p:nvSpPr>
            <p:spPr>
              <a:xfrm>
                <a:off x="187150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0" name="Google Shape;50;p3"/>
              <p:cNvSpPr/>
              <p:nvPr/>
            </p:nvSpPr>
            <p:spPr>
              <a:xfrm>
                <a:off x="217672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1" name="Google Shape;51;p3"/>
              <p:cNvSpPr/>
              <p:nvPr/>
            </p:nvSpPr>
            <p:spPr>
              <a:xfrm>
                <a:off x="248277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2" name="Google Shape;52;p3"/>
              <p:cNvSpPr/>
              <p:nvPr/>
            </p:nvSpPr>
            <p:spPr>
              <a:xfrm>
                <a:off x="2788825" y="2227875"/>
                <a:ext cx="80925" cy="80900"/>
              </a:xfrm>
              <a:custGeom>
                <a:avLst/>
                <a:gdLst/>
                <a:ahLst/>
                <a:cxnLst/>
                <a:rect l="l" t="t" r="r" b="b"/>
                <a:pathLst>
                  <a:path w="3237" h="3236" extrusionOk="0">
                    <a:moveTo>
                      <a:pt x="1635" y="0"/>
                    </a:moveTo>
                    <a:cubicBezTo>
                      <a:pt x="735" y="0"/>
                      <a:pt x="1" y="734"/>
                      <a:pt x="1" y="1635"/>
                    </a:cubicBezTo>
                    <a:cubicBezTo>
                      <a:pt x="1" y="2535"/>
                      <a:pt x="735"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3" name="Google Shape;53;p3"/>
              <p:cNvSpPr/>
              <p:nvPr/>
            </p:nvSpPr>
            <p:spPr>
              <a:xfrm>
                <a:off x="309487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4" name="Google Shape;54;p3"/>
              <p:cNvSpPr/>
              <p:nvPr/>
            </p:nvSpPr>
            <p:spPr>
              <a:xfrm>
                <a:off x="3400100"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5" name="Google Shape;55;p3"/>
              <p:cNvSpPr/>
              <p:nvPr/>
            </p:nvSpPr>
            <p:spPr>
              <a:xfrm>
                <a:off x="3706150"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6" name="Google Shape;56;p3"/>
              <p:cNvSpPr/>
              <p:nvPr/>
            </p:nvSpPr>
            <p:spPr>
              <a:xfrm>
                <a:off x="4012200"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7" name="Google Shape;57;p3"/>
              <p:cNvSpPr/>
              <p:nvPr/>
            </p:nvSpPr>
            <p:spPr>
              <a:xfrm>
                <a:off x="431825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8" name="Google Shape;58;p3"/>
              <p:cNvSpPr/>
              <p:nvPr/>
            </p:nvSpPr>
            <p:spPr>
              <a:xfrm>
                <a:off x="462347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 name="Google Shape;59;p3"/>
              <p:cNvSpPr/>
              <p:nvPr/>
            </p:nvSpPr>
            <p:spPr>
              <a:xfrm>
                <a:off x="492952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0" name="Google Shape;60;p3"/>
              <p:cNvSpPr/>
              <p:nvPr/>
            </p:nvSpPr>
            <p:spPr>
              <a:xfrm>
                <a:off x="5235575"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1" name="Google Shape;61;p3"/>
              <p:cNvSpPr/>
              <p:nvPr/>
            </p:nvSpPr>
            <p:spPr>
              <a:xfrm>
                <a:off x="554162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62" name="Google Shape;62;p3"/>
            <p:cNvSpPr/>
            <p:nvPr/>
          </p:nvSpPr>
          <p:spPr>
            <a:xfrm rot="-5400000">
              <a:off x="797006" y="4262150"/>
              <a:ext cx="42550" cy="289400"/>
            </a:xfrm>
            <a:custGeom>
              <a:avLst/>
              <a:gdLst/>
              <a:ahLst/>
              <a:cxnLst/>
              <a:rect l="l" t="t" r="r" b="b"/>
              <a:pathLst>
                <a:path w="1702" h="11576" extrusionOk="0">
                  <a:moveTo>
                    <a:pt x="834" y="1"/>
                  </a:moveTo>
                  <a:cubicBezTo>
                    <a:pt x="367" y="1"/>
                    <a:pt x="0" y="368"/>
                    <a:pt x="0" y="868"/>
                  </a:cubicBezTo>
                  <a:lnTo>
                    <a:pt x="0" y="10708"/>
                  </a:lnTo>
                  <a:cubicBezTo>
                    <a:pt x="0" y="11175"/>
                    <a:pt x="367" y="11576"/>
                    <a:pt x="834" y="11576"/>
                  </a:cubicBezTo>
                  <a:cubicBezTo>
                    <a:pt x="1334" y="11576"/>
                    <a:pt x="1701" y="11175"/>
                    <a:pt x="1701" y="10708"/>
                  </a:cubicBezTo>
                  <a:lnTo>
                    <a:pt x="1701" y="868"/>
                  </a:lnTo>
                  <a:cubicBezTo>
                    <a:pt x="1701" y="368"/>
                    <a:pt x="1334" y="1"/>
                    <a:pt x="8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3" name="Google Shape;63;p3"/>
            <p:cNvSpPr/>
            <p:nvPr/>
          </p:nvSpPr>
          <p:spPr>
            <a:xfrm rot="-5400000">
              <a:off x="796581" y="39565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4" name="Google Shape;64;p3"/>
            <p:cNvSpPr/>
            <p:nvPr/>
          </p:nvSpPr>
          <p:spPr>
            <a:xfrm rot="-5400000">
              <a:off x="796581" y="36504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5" name="Google Shape;65;p3"/>
            <p:cNvSpPr/>
            <p:nvPr/>
          </p:nvSpPr>
          <p:spPr>
            <a:xfrm rot="-5400000">
              <a:off x="796581" y="33444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6" y="11175"/>
                    <a:pt x="1736" y="10708"/>
                  </a:cubicBezTo>
                  <a:lnTo>
                    <a:pt x="1736" y="868"/>
                  </a:lnTo>
                  <a:cubicBezTo>
                    <a:pt x="1736"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6" name="Google Shape;66;p3"/>
            <p:cNvSpPr/>
            <p:nvPr/>
          </p:nvSpPr>
          <p:spPr>
            <a:xfrm rot="-5400000">
              <a:off x="797006" y="3038775"/>
              <a:ext cx="42550" cy="289400"/>
            </a:xfrm>
            <a:custGeom>
              <a:avLst/>
              <a:gdLst/>
              <a:ahLst/>
              <a:cxnLst/>
              <a:rect l="l" t="t" r="r" b="b"/>
              <a:pathLst>
                <a:path w="1702" h="11576" extrusionOk="0">
                  <a:moveTo>
                    <a:pt x="867" y="1"/>
                  </a:moveTo>
                  <a:cubicBezTo>
                    <a:pt x="367" y="1"/>
                    <a:pt x="0" y="368"/>
                    <a:pt x="0" y="868"/>
                  </a:cubicBezTo>
                  <a:lnTo>
                    <a:pt x="0" y="10708"/>
                  </a:lnTo>
                  <a:cubicBezTo>
                    <a:pt x="0" y="11175"/>
                    <a:pt x="367" y="11576"/>
                    <a:pt x="867" y="11576"/>
                  </a:cubicBezTo>
                  <a:cubicBezTo>
                    <a:pt x="1334" y="11576"/>
                    <a:pt x="1701" y="11175"/>
                    <a:pt x="1701" y="10708"/>
                  </a:cubicBezTo>
                  <a:lnTo>
                    <a:pt x="1701" y="868"/>
                  </a:lnTo>
                  <a:cubicBezTo>
                    <a:pt x="1701" y="368"/>
                    <a:pt x="1334" y="1"/>
                    <a:pt x="8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7" name="Google Shape;67;p3"/>
            <p:cNvSpPr/>
            <p:nvPr/>
          </p:nvSpPr>
          <p:spPr>
            <a:xfrm rot="-5400000">
              <a:off x="796581" y="27331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8" name="Google Shape;68;p3"/>
            <p:cNvSpPr/>
            <p:nvPr/>
          </p:nvSpPr>
          <p:spPr>
            <a:xfrm rot="-5400000">
              <a:off x="796581" y="242710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9" name="Google Shape;69;p3"/>
            <p:cNvSpPr/>
            <p:nvPr/>
          </p:nvSpPr>
          <p:spPr>
            <a:xfrm rot="-5400000">
              <a:off x="796581" y="21210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0" name="Google Shape;70;p3"/>
            <p:cNvSpPr/>
            <p:nvPr/>
          </p:nvSpPr>
          <p:spPr>
            <a:xfrm rot="-5400000">
              <a:off x="796994" y="1815413"/>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1" name="Google Shape;71;p3"/>
            <p:cNvSpPr/>
            <p:nvPr/>
          </p:nvSpPr>
          <p:spPr>
            <a:xfrm rot="-5400000">
              <a:off x="796581" y="15097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2" name="Google Shape;72;p3"/>
            <p:cNvSpPr/>
            <p:nvPr/>
          </p:nvSpPr>
          <p:spPr>
            <a:xfrm rot="-5400000">
              <a:off x="796581" y="12037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3" name="Google Shape;73;p3"/>
            <p:cNvSpPr/>
            <p:nvPr/>
          </p:nvSpPr>
          <p:spPr>
            <a:xfrm rot="-5400000">
              <a:off x="796581" y="8976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74" name="Google Shape;74;p3"/>
            <p:cNvSpPr/>
            <p:nvPr/>
          </p:nvSpPr>
          <p:spPr>
            <a:xfrm rot="-5400000">
              <a:off x="796994" y="592038"/>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75" name="Google Shape;75;p3"/>
          <p:cNvSpPr txBox="1">
            <a:spLocks noGrp="1"/>
          </p:cNvSpPr>
          <p:nvPr>
            <p:ph type="title" idx="2" hasCustomPrompt="1"/>
          </p:nvPr>
        </p:nvSpPr>
        <p:spPr>
          <a:xfrm>
            <a:off x="6107500" y="1126951"/>
            <a:ext cx="2661600" cy="1600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9600"/>
              <a:buNone/>
              <a:defRPr sz="12800">
                <a:solidFill>
                  <a:schemeClr val="lt1"/>
                </a:solidFill>
              </a:defRPr>
            </a:lvl1pPr>
            <a:lvl2pPr lvl="1" algn="ctr" rtl="0">
              <a:spcBef>
                <a:spcPts val="0"/>
              </a:spcBef>
              <a:spcAft>
                <a:spcPts val="0"/>
              </a:spcAft>
              <a:buClr>
                <a:schemeClr val="lt1"/>
              </a:buClr>
              <a:buSzPts val="9600"/>
              <a:buNone/>
              <a:defRPr sz="12800">
                <a:solidFill>
                  <a:schemeClr val="lt1"/>
                </a:solidFill>
              </a:defRPr>
            </a:lvl2pPr>
            <a:lvl3pPr lvl="2" algn="ctr" rtl="0">
              <a:spcBef>
                <a:spcPts val="0"/>
              </a:spcBef>
              <a:spcAft>
                <a:spcPts val="0"/>
              </a:spcAft>
              <a:buClr>
                <a:schemeClr val="lt1"/>
              </a:buClr>
              <a:buSzPts val="9600"/>
              <a:buNone/>
              <a:defRPr sz="12800">
                <a:solidFill>
                  <a:schemeClr val="lt1"/>
                </a:solidFill>
              </a:defRPr>
            </a:lvl3pPr>
            <a:lvl4pPr lvl="3" algn="ctr" rtl="0">
              <a:spcBef>
                <a:spcPts val="0"/>
              </a:spcBef>
              <a:spcAft>
                <a:spcPts val="0"/>
              </a:spcAft>
              <a:buClr>
                <a:schemeClr val="lt1"/>
              </a:buClr>
              <a:buSzPts val="9600"/>
              <a:buNone/>
              <a:defRPr sz="12800">
                <a:solidFill>
                  <a:schemeClr val="lt1"/>
                </a:solidFill>
              </a:defRPr>
            </a:lvl4pPr>
            <a:lvl5pPr lvl="4" algn="ctr" rtl="0">
              <a:spcBef>
                <a:spcPts val="0"/>
              </a:spcBef>
              <a:spcAft>
                <a:spcPts val="0"/>
              </a:spcAft>
              <a:buClr>
                <a:schemeClr val="lt1"/>
              </a:buClr>
              <a:buSzPts val="9600"/>
              <a:buNone/>
              <a:defRPr sz="12800">
                <a:solidFill>
                  <a:schemeClr val="lt1"/>
                </a:solidFill>
              </a:defRPr>
            </a:lvl5pPr>
            <a:lvl6pPr lvl="5" algn="ctr" rtl="0">
              <a:spcBef>
                <a:spcPts val="0"/>
              </a:spcBef>
              <a:spcAft>
                <a:spcPts val="0"/>
              </a:spcAft>
              <a:buClr>
                <a:schemeClr val="lt1"/>
              </a:buClr>
              <a:buSzPts val="9600"/>
              <a:buNone/>
              <a:defRPr sz="12800">
                <a:solidFill>
                  <a:schemeClr val="lt1"/>
                </a:solidFill>
              </a:defRPr>
            </a:lvl6pPr>
            <a:lvl7pPr lvl="6" algn="ctr" rtl="0">
              <a:spcBef>
                <a:spcPts val="0"/>
              </a:spcBef>
              <a:spcAft>
                <a:spcPts val="0"/>
              </a:spcAft>
              <a:buClr>
                <a:schemeClr val="lt1"/>
              </a:buClr>
              <a:buSzPts val="9600"/>
              <a:buNone/>
              <a:defRPr sz="12800">
                <a:solidFill>
                  <a:schemeClr val="lt1"/>
                </a:solidFill>
              </a:defRPr>
            </a:lvl7pPr>
            <a:lvl8pPr lvl="7" algn="ctr" rtl="0">
              <a:spcBef>
                <a:spcPts val="0"/>
              </a:spcBef>
              <a:spcAft>
                <a:spcPts val="0"/>
              </a:spcAft>
              <a:buClr>
                <a:schemeClr val="lt1"/>
              </a:buClr>
              <a:buSzPts val="9600"/>
              <a:buNone/>
              <a:defRPr sz="12800">
                <a:solidFill>
                  <a:schemeClr val="lt1"/>
                </a:solidFill>
              </a:defRPr>
            </a:lvl8pPr>
            <a:lvl9pPr lvl="8" algn="ctr" rtl="0">
              <a:spcBef>
                <a:spcPts val="0"/>
              </a:spcBef>
              <a:spcAft>
                <a:spcPts val="0"/>
              </a:spcAft>
              <a:buClr>
                <a:schemeClr val="lt1"/>
              </a:buClr>
              <a:buSzPts val="9600"/>
              <a:buNone/>
              <a:defRPr sz="12800">
                <a:solidFill>
                  <a:schemeClr val="lt1"/>
                </a:solidFill>
              </a:defRPr>
            </a:lvl9pPr>
          </a:lstStyle>
          <a:p>
            <a:r>
              <a:t>xx%</a:t>
            </a:r>
          </a:p>
        </p:txBody>
      </p:sp>
      <p:sp>
        <p:nvSpPr>
          <p:cNvPr id="76" name="Google Shape;76;p3"/>
          <p:cNvSpPr txBox="1">
            <a:spLocks noGrp="1"/>
          </p:cNvSpPr>
          <p:nvPr>
            <p:ph type="subTitle" idx="1"/>
          </p:nvPr>
        </p:nvSpPr>
        <p:spPr>
          <a:xfrm>
            <a:off x="5221500" y="4328700"/>
            <a:ext cx="4434000" cy="838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15243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84"/>
        <p:cNvGrpSpPr/>
        <p:nvPr/>
      </p:nvGrpSpPr>
      <p:grpSpPr>
        <a:xfrm>
          <a:off x="0" y="0"/>
          <a:ext cx="0" cy="0"/>
          <a:chOff x="0" y="0"/>
          <a:chExt cx="0" cy="0"/>
        </a:xfrm>
      </p:grpSpPr>
      <p:sp>
        <p:nvSpPr>
          <p:cNvPr id="185" name="Google Shape;185;p7"/>
          <p:cNvSpPr/>
          <p:nvPr/>
        </p:nvSpPr>
        <p:spPr>
          <a:xfrm>
            <a:off x="1080300" y="606867"/>
            <a:ext cx="10213600" cy="5644400"/>
          </a:xfrm>
          <a:prstGeom prst="roundRect">
            <a:avLst>
              <a:gd name="adj" fmla="val 5073"/>
            </a:avLst>
          </a:prstGeom>
          <a:solidFill>
            <a:schemeClr val="dk2"/>
          </a:solidFill>
          <a:ln w="1905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pic>
        <p:nvPicPr>
          <p:cNvPr id="186" name="Google Shape;186;p7"/>
          <p:cNvPicPr preferRelativeResize="0"/>
          <p:nvPr/>
        </p:nvPicPr>
        <p:blipFill rotWithShape="1">
          <a:blip r:embed="rId2">
            <a:alphaModFix amt="52999"/>
          </a:blip>
          <a:srcRect l="1244" t="8847" b="8855"/>
          <a:stretch/>
        </p:blipFill>
        <p:spPr>
          <a:xfrm>
            <a:off x="1093333" y="620333"/>
            <a:ext cx="10187600" cy="5618800"/>
          </a:xfrm>
          <a:prstGeom prst="roundRect">
            <a:avLst>
              <a:gd name="adj" fmla="val 4826"/>
            </a:avLst>
          </a:prstGeom>
          <a:noFill/>
          <a:ln>
            <a:noFill/>
          </a:ln>
        </p:spPr>
      </p:pic>
      <p:pic>
        <p:nvPicPr>
          <p:cNvPr id="187" name="Google Shape;187;p7"/>
          <p:cNvPicPr preferRelativeResize="0"/>
          <p:nvPr/>
        </p:nvPicPr>
        <p:blipFill>
          <a:blip r:embed="rId3">
            <a:alphaModFix/>
          </a:blip>
          <a:stretch>
            <a:fillRect/>
          </a:stretch>
        </p:blipFill>
        <p:spPr>
          <a:xfrm rot="2159844">
            <a:off x="5309989" y="706453"/>
            <a:ext cx="1962955" cy="1832697"/>
          </a:xfrm>
          <a:prstGeom prst="rect">
            <a:avLst/>
          </a:prstGeom>
          <a:noFill/>
          <a:ln>
            <a:noFill/>
          </a:ln>
        </p:spPr>
      </p:pic>
      <p:sp>
        <p:nvSpPr>
          <p:cNvPr id="188" name="Google Shape;188;p7"/>
          <p:cNvSpPr txBox="1">
            <a:spLocks noGrp="1"/>
          </p:cNvSpPr>
          <p:nvPr>
            <p:ph type="title"/>
          </p:nvPr>
        </p:nvSpPr>
        <p:spPr>
          <a:xfrm>
            <a:off x="1357167" y="637500"/>
            <a:ext cx="98992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1pPr>
            <a:lvl2pPr lvl="1"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2pPr>
            <a:lvl3pPr lvl="2"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3pPr>
            <a:lvl4pPr lvl="3"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4pPr>
            <a:lvl5pPr lvl="4"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5pPr>
            <a:lvl6pPr lvl="5"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6pPr>
            <a:lvl7pPr lvl="6"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7pPr>
            <a:lvl8pPr lvl="7"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8pPr>
            <a:lvl9pPr lvl="8"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9pPr>
          </a:lstStyle>
          <a:p>
            <a:endParaRPr/>
          </a:p>
        </p:txBody>
      </p:sp>
      <p:grpSp>
        <p:nvGrpSpPr>
          <p:cNvPr id="189" name="Google Shape;189;p7"/>
          <p:cNvGrpSpPr/>
          <p:nvPr/>
        </p:nvGrpSpPr>
        <p:grpSpPr>
          <a:xfrm>
            <a:off x="898109" y="928367"/>
            <a:ext cx="432433" cy="5001400"/>
            <a:chOff x="673581" y="696275"/>
            <a:chExt cx="324325" cy="3751050"/>
          </a:xfrm>
        </p:grpSpPr>
        <p:grpSp>
          <p:nvGrpSpPr>
            <p:cNvPr id="190" name="Google Shape;190;p7"/>
            <p:cNvGrpSpPr/>
            <p:nvPr/>
          </p:nvGrpSpPr>
          <p:grpSpPr>
            <a:xfrm rot="-5400000">
              <a:off x="-918069" y="2531350"/>
              <a:ext cx="3751050" cy="80900"/>
              <a:chOff x="1871500" y="2227875"/>
              <a:chExt cx="3751050" cy="80900"/>
            </a:xfrm>
          </p:grpSpPr>
          <p:sp>
            <p:nvSpPr>
              <p:cNvPr id="191" name="Google Shape;191;p7"/>
              <p:cNvSpPr/>
              <p:nvPr/>
            </p:nvSpPr>
            <p:spPr>
              <a:xfrm>
                <a:off x="187150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2" name="Google Shape;192;p7"/>
              <p:cNvSpPr/>
              <p:nvPr/>
            </p:nvSpPr>
            <p:spPr>
              <a:xfrm>
                <a:off x="217672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3" name="Google Shape;193;p7"/>
              <p:cNvSpPr/>
              <p:nvPr/>
            </p:nvSpPr>
            <p:spPr>
              <a:xfrm>
                <a:off x="248277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4" name="Google Shape;194;p7"/>
              <p:cNvSpPr/>
              <p:nvPr/>
            </p:nvSpPr>
            <p:spPr>
              <a:xfrm>
                <a:off x="2788825" y="2227875"/>
                <a:ext cx="80925" cy="80900"/>
              </a:xfrm>
              <a:custGeom>
                <a:avLst/>
                <a:gdLst/>
                <a:ahLst/>
                <a:cxnLst/>
                <a:rect l="l" t="t" r="r" b="b"/>
                <a:pathLst>
                  <a:path w="3237" h="3236" extrusionOk="0">
                    <a:moveTo>
                      <a:pt x="1635" y="0"/>
                    </a:moveTo>
                    <a:cubicBezTo>
                      <a:pt x="735" y="0"/>
                      <a:pt x="1" y="734"/>
                      <a:pt x="1" y="1635"/>
                    </a:cubicBezTo>
                    <a:cubicBezTo>
                      <a:pt x="1" y="2535"/>
                      <a:pt x="735"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5" name="Google Shape;195;p7"/>
              <p:cNvSpPr/>
              <p:nvPr/>
            </p:nvSpPr>
            <p:spPr>
              <a:xfrm>
                <a:off x="309487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6" name="Google Shape;196;p7"/>
              <p:cNvSpPr/>
              <p:nvPr/>
            </p:nvSpPr>
            <p:spPr>
              <a:xfrm>
                <a:off x="3400100"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7" name="Google Shape;197;p7"/>
              <p:cNvSpPr/>
              <p:nvPr/>
            </p:nvSpPr>
            <p:spPr>
              <a:xfrm>
                <a:off x="3706150"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8" name="Google Shape;198;p7"/>
              <p:cNvSpPr/>
              <p:nvPr/>
            </p:nvSpPr>
            <p:spPr>
              <a:xfrm>
                <a:off x="4012200"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99" name="Google Shape;199;p7"/>
              <p:cNvSpPr/>
              <p:nvPr/>
            </p:nvSpPr>
            <p:spPr>
              <a:xfrm>
                <a:off x="431825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0" name="Google Shape;200;p7"/>
              <p:cNvSpPr/>
              <p:nvPr/>
            </p:nvSpPr>
            <p:spPr>
              <a:xfrm>
                <a:off x="462347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1" name="Google Shape;201;p7"/>
              <p:cNvSpPr/>
              <p:nvPr/>
            </p:nvSpPr>
            <p:spPr>
              <a:xfrm>
                <a:off x="492952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2" name="Google Shape;202;p7"/>
              <p:cNvSpPr/>
              <p:nvPr/>
            </p:nvSpPr>
            <p:spPr>
              <a:xfrm>
                <a:off x="5235575"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3" name="Google Shape;203;p7"/>
              <p:cNvSpPr/>
              <p:nvPr/>
            </p:nvSpPr>
            <p:spPr>
              <a:xfrm>
                <a:off x="554162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204" name="Google Shape;204;p7"/>
            <p:cNvSpPr/>
            <p:nvPr/>
          </p:nvSpPr>
          <p:spPr>
            <a:xfrm rot="-5400000">
              <a:off x="797006" y="4262150"/>
              <a:ext cx="42550" cy="289400"/>
            </a:xfrm>
            <a:custGeom>
              <a:avLst/>
              <a:gdLst/>
              <a:ahLst/>
              <a:cxnLst/>
              <a:rect l="l" t="t" r="r" b="b"/>
              <a:pathLst>
                <a:path w="1702" h="11576" extrusionOk="0">
                  <a:moveTo>
                    <a:pt x="834" y="1"/>
                  </a:moveTo>
                  <a:cubicBezTo>
                    <a:pt x="367" y="1"/>
                    <a:pt x="0" y="368"/>
                    <a:pt x="0" y="868"/>
                  </a:cubicBezTo>
                  <a:lnTo>
                    <a:pt x="0" y="10708"/>
                  </a:lnTo>
                  <a:cubicBezTo>
                    <a:pt x="0" y="11175"/>
                    <a:pt x="367" y="11576"/>
                    <a:pt x="834" y="11576"/>
                  </a:cubicBezTo>
                  <a:cubicBezTo>
                    <a:pt x="1334" y="11576"/>
                    <a:pt x="1701" y="11175"/>
                    <a:pt x="1701" y="10708"/>
                  </a:cubicBezTo>
                  <a:lnTo>
                    <a:pt x="1701" y="868"/>
                  </a:lnTo>
                  <a:cubicBezTo>
                    <a:pt x="1701" y="368"/>
                    <a:pt x="1334" y="1"/>
                    <a:pt x="8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5" name="Google Shape;205;p7"/>
            <p:cNvSpPr/>
            <p:nvPr/>
          </p:nvSpPr>
          <p:spPr>
            <a:xfrm rot="-5400000">
              <a:off x="796581" y="39565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6" name="Google Shape;206;p7"/>
            <p:cNvSpPr/>
            <p:nvPr/>
          </p:nvSpPr>
          <p:spPr>
            <a:xfrm rot="-5400000">
              <a:off x="796581" y="36504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7" name="Google Shape;207;p7"/>
            <p:cNvSpPr/>
            <p:nvPr/>
          </p:nvSpPr>
          <p:spPr>
            <a:xfrm rot="-5400000">
              <a:off x="796581" y="33444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6" y="11175"/>
                    <a:pt x="1736" y="10708"/>
                  </a:cubicBezTo>
                  <a:lnTo>
                    <a:pt x="1736" y="868"/>
                  </a:lnTo>
                  <a:cubicBezTo>
                    <a:pt x="1736"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8" name="Google Shape;208;p7"/>
            <p:cNvSpPr/>
            <p:nvPr/>
          </p:nvSpPr>
          <p:spPr>
            <a:xfrm rot="-5400000">
              <a:off x="797006" y="3038775"/>
              <a:ext cx="42550" cy="289400"/>
            </a:xfrm>
            <a:custGeom>
              <a:avLst/>
              <a:gdLst/>
              <a:ahLst/>
              <a:cxnLst/>
              <a:rect l="l" t="t" r="r" b="b"/>
              <a:pathLst>
                <a:path w="1702" h="11576" extrusionOk="0">
                  <a:moveTo>
                    <a:pt x="867" y="1"/>
                  </a:moveTo>
                  <a:cubicBezTo>
                    <a:pt x="367" y="1"/>
                    <a:pt x="0" y="368"/>
                    <a:pt x="0" y="868"/>
                  </a:cubicBezTo>
                  <a:lnTo>
                    <a:pt x="0" y="10708"/>
                  </a:lnTo>
                  <a:cubicBezTo>
                    <a:pt x="0" y="11175"/>
                    <a:pt x="367" y="11576"/>
                    <a:pt x="867" y="11576"/>
                  </a:cubicBezTo>
                  <a:cubicBezTo>
                    <a:pt x="1334" y="11576"/>
                    <a:pt x="1701" y="11175"/>
                    <a:pt x="1701" y="10708"/>
                  </a:cubicBezTo>
                  <a:lnTo>
                    <a:pt x="1701" y="868"/>
                  </a:lnTo>
                  <a:cubicBezTo>
                    <a:pt x="1701" y="368"/>
                    <a:pt x="1334" y="1"/>
                    <a:pt x="8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09" name="Google Shape;209;p7"/>
            <p:cNvSpPr/>
            <p:nvPr/>
          </p:nvSpPr>
          <p:spPr>
            <a:xfrm rot="-5400000">
              <a:off x="796581" y="27331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0" name="Google Shape;210;p7"/>
            <p:cNvSpPr/>
            <p:nvPr/>
          </p:nvSpPr>
          <p:spPr>
            <a:xfrm rot="-5400000">
              <a:off x="796581" y="242710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1" name="Google Shape;211;p7"/>
            <p:cNvSpPr/>
            <p:nvPr/>
          </p:nvSpPr>
          <p:spPr>
            <a:xfrm rot="-5400000">
              <a:off x="796581" y="21210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2" name="Google Shape;212;p7"/>
            <p:cNvSpPr/>
            <p:nvPr/>
          </p:nvSpPr>
          <p:spPr>
            <a:xfrm rot="-5400000">
              <a:off x="796994" y="1815413"/>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3" name="Google Shape;213;p7"/>
            <p:cNvSpPr/>
            <p:nvPr/>
          </p:nvSpPr>
          <p:spPr>
            <a:xfrm rot="-5400000">
              <a:off x="796581" y="15097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4" name="Google Shape;214;p7"/>
            <p:cNvSpPr/>
            <p:nvPr/>
          </p:nvSpPr>
          <p:spPr>
            <a:xfrm rot="-5400000">
              <a:off x="796581" y="12037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5" name="Google Shape;215;p7"/>
            <p:cNvSpPr/>
            <p:nvPr/>
          </p:nvSpPr>
          <p:spPr>
            <a:xfrm rot="-5400000">
              <a:off x="796581" y="8976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6" name="Google Shape;216;p7"/>
            <p:cNvSpPr/>
            <p:nvPr/>
          </p:nvSpPr>
          <p:spPr>
            <a:xfrm rot="-5400000">
              <a:off x="796994" y="592038"/>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217" name="Google Shape;217;p7"/>
          <p:cNvSpPr txBox="1">
            <a:spLocks noGrp="1"/>
          </p:cNvSpPr>
          <p:nvPr>
            <p:ph type="subTitle" idx="1"/>
          </p:nvPr>
        </p:nvSpPr>
        <p:spPr>
          <a:xfrm>
            <a:off x="3959167" y="3105567"/>
            <a:ext cx="4695200" cy="200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8" name="Google Shape;218;p7"/>
          <p:cNvSpPr txBox="1">
            <a:spLocks noGrp="1"/>
          </p:cNvSpPr>
          <p:nvPr>
            <p:ph type="subTitle" idx="2"/>
          </p:nvPr>
        </p:nvSpPr>
        <p:spPr>
          <a:xfrm>
            <a:off x="3959167" y="2567567"/>
            <a:ext cx="4695200" cy="538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1pPr>
            <a:lvl2pPr lvl="1"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2pPr>
            <a:lvl3pPr lvl="2"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3pPr>
            <a:lvl4pPr lvl="3"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4pPr>
            <a:lvl5pPr lvl="4"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5pPr>
            <a:lvl6pPr lvl="5"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6pPr>
            <a:lvl7pPr lvl="6"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7pPr>
            <a:lvl8pPr lvl="7"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8pPr>
            <a:lvl9pPr lvl="8"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9pPr>
          </a:lstStyle>
          <a:p>
            <a:endParaRPr/>
          </a:p>
        </p:txBody>
      </p:sp>
      <p:pic>
        <p:nvPicPr>
          <p:cNvPr id="219" name="Google Shape;219;p7"/>
          <p:cNvPicPr preferRelativeResize="0"/>
          <p:nvPr/>
        </p:nvPicPr>
        <p:blipFill>
          <a:blip r:embed="rId4">
            <a:alphaModFix/>
          </a:blip>
          <a:stretch>
            <a:fillRect/>
          </a:stretch>
        </p:blipFill>
        <p:spPr>
          <a:xfrm rot="-849115">
            <a:off x="1457287" y="4220218"/>
            <a:ext cx="2239712" cy="2159105"/>
          </a:xfrm>
          <a:prstGeom prst="rect">
            <a:avLst/>
          </a:prstGeom>
          <a:noFill/>
          <a:ln>
            <a:noFill/>
          </a:ln>
        </p:spPr>
      </p:pic>
      <p:pic>
        <p:nvPicPr>
          <p:cNvPr id="220" name="Google Shape;220;p7"/>
          <p:cNvPicPr preferRelativeResize="0"/>
          <p:nvPr/>
        </p:nvPicPr>
        <p:blipFill rotWithShape="1">
          <a:blip r:embed="rId5">
            <a:alphaModFix/>
          </a:blip>
          <a:srcRect l="10992" t="30075" r="18085" b="19044"/>
          <a:stretch/>
        </p:blipFill>
        <p:spPr>
          <a:xfrm rot="608972">
            <a:off x="8604101" y="996834"/>
            <a:ext cx="3348500" cy="2242833"/>
          </a:xfrm>
          <a:prstGeom prst="rect">
            <a:avLst/>
          </a:prstGeom>
          <a:noFill/>
          <a:ln>
            <a:noFill/>
          </a:ln>
        </p:spPr>
      </p:pic>
      <p:pic>
        <p:nvPicPr>
          <p:cNvPr id="221" name="Google Shape;221;p7"/>
          <p:cNvPicPr preferRelativeResize="0"/>
          <p:nvPr/>
        </p:nvPicPr>
        <p:blipFill rotWithShape="1">
          <a:blip r:embed="rId6">
            <a:alphaModFix/>
          </a:blip>
          <a:srcRect l="16714" t="20112" r="12966" b="10438"/>
          <a:stretch/>
        </p:blipFill>
        <p:spPr>
          <a:xfrm>
            <a:off x="1721633" y="439833"/>
            <a:ext cx="2107200" cy="1943067"/>
          </a:xfrm>
          <a:prstGeom prst="rect">
            <a:avLst/>
          </a:prstGeom>
          <a:noFill/>
          <a:ln>
            <a:noFill/>
          </a:ln>
        </p:spPr>
      </p:pic>
    </p:spTree>
    <p:extLst>
      <p:ext uri="{BB962C8B-B14F-4D97-AF65-F5344CB8AC3E}">
        <p14:creationId xmlns:p14="http://schemas.microsoft.com/office/powerpoint/2010/main" val="1018945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2">
  <p:cSld name="Title only 2">
    <p:bg>
      <p:bgPr>
        <a:solidFill>
          <a:srgbClr val="F4EAD7"/>
        </a:solidFill>
        <a:effectLst/>
      </p:bgPr>
    </p:bg>
    <p:spTree>
      <p:nvGrpSpPr>
        <p:cNvPr id="1" name="Shape 197"/>
        <p:cNvGrpSpPr/>
        <p:nvPr/>
      </p:nvGrpSpPr>
      <p:grpSpPr>
        <a:xfrm>
          <a:off x="0" y="0"/>
          <a:ext cx="0" cy="0"/>
          <a:chOff x="0" y="0"/>
          <a:chExt cx="0" cy="0"/>
        </a:xfrm>
      </p:grpSpPr>
      <p:sp>
        <p:nvSpPr>
          <p:cNvPr id="198" name="Google Shape;198;p15"/>
          <p:cNvSpPr/>
          <p:nvPr/>
        </p:nvSpPr>
        <p:spPr>
          <a:xfrm>
            <a:off x="1605908" y="157276"/>
            <a:ext cx="4228089" cy="1892955"/>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121900" tIns="121900" rIns="121900" bIns="121900" anchor="ctr" anchorCtr="0">
            <a:noAutofit/>
          </a:bodyPr>
          <a:lstStyle/>
          <a:p>
            <a:endParaRPr sz="1867"/>
          </a:p>
        </p:txBody>
      </p:sp>
      <p:sp>
        <p:nvSpPr>
          <p:cNvPr id="199" name="Google Shape;199;p15"/>
          <p:cNvSpPr txBox="1">
            <a:spLocks noGrp="1"/>
          </p:cNvSpPr>
          <p:nvPr>
            <p:ph type="title"/>
          </p:nvPr>
        </p:nvSpPr>
        <p:spPr>
          <a:xfrm>
            <a:off x="950967" y="486967"/>
            <a:ext cx="10290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2800"/>
              <a:buFont typeface="Sriracha"/>
              <a:buNone/>
              <a:defRPr sz="3733">
                <a:solidFill>
                  <a:schemeClr val="dk2"/>
                </a:solidFill>
                <a:latin typeface="Sriracha"/>
                <a:ea typeface="Sriracha"/>
                <a:cs typeface="Sriracha"/>
                <a:sym typeface="Sriracha"/>
              </a:defRPr>
            </a:lvl1pPr>
            <a:lvl2pPr lvl="1"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2pPr>
            <a:lvl3pPr lvl="2"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3pPr>
            <a:lvl4pPr lvl="3"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4pPr>
            <a:lvl5pPr lvl="4"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5pPr>
            <a:lvl6pPr lvl="5"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6pPr>
            <a:lvl7pPr lvl="6"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7pPr>
            <a:lvl8pPr lvl="7"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8pPr>
            <a:lvl9pPr lvl="8"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9pPr>
          </a:lstStyle>
          <a:p>
            <a:endParaRPr/>
          </a:p>
        </p:txBody>
      </p:sp>
      <p:sp>
        <p:nvSpPr>
          <p:cNvPr id="200" name="Google Shape;200;p15"/>
          <p:cNvSpPr/>
          <p:nvPr/>
        </p:nvSpPr>
        <p:spPr>
          <a:xfrm>
            <a:off x="1561729" y="813774"/>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grpSp>
        <p:nvGrpSpPr>
          <p:cNvPr id="201" name="Google Shape;201;p15"/>
          <p:cNvGrpSpPr/>
          <p:nvPr/>
        </p:nvGrpSpPr>
        <p:grpSpPr>
          <a:xfrm>
            <a:off x="9521407" y="361479"/>
            <a:ext cx="201655" cy="183855"/>
            <a:chOff x="1474943" y="3859420"/>
            <a:chExt cx="118956" cy="108456"/>
          </a:xfrm>
        </p:grpSpPr>
        <p:sp>
          <p:nvSpPr>
            <p:cNvPr id="202" name="Google Shape;202;p15"/>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203" name="Google Shape;203;p15"/>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204" name="Google Shape;204;p15"/>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grpSp>
      <p:sp>
        <p:nvSpPr>
          <p:cNvPr id="205" name="Google Shape;205;p15"/>
          <p:cNvSpPr/>
          <p:nvPr/>
        </p:nvSpPr>
        <p:spPr>
          <a:xfrm>
            <a:off x="0" y="4893367"/>
            <a:ext cx="12192016" cy="1983932"/>
          </a:xfrm>
          <a:custGeom>
            <a:avLst/>
            <a:gdLst/>
            <a:ahLst/>
            <a:cxnLst/>
            <a:rect l="l" t="t" r="r" b="b"/>
            <a:pathLst>
              <a:path w="284838" h="50589" extrusionOk="0">
                <a:moveTo>
                  <a:pt x="133359" y="0"/>
                </a:moveTo>
                <a:cubicBezTo>
                  <a:pt x="132063" y="0"/>
                  <a:pt x="130757" y="60"/>
                  <a:pt x="129443" y="190"/>
                </a:cubicBezTo>
                <a:cubicBezTo>
                  <a:pt x="121021" y="1012"/>
                  <a:pt x="114059" y="3979"/>
                  <a:pt x="107554" y="6810"/>
                </a:cubicBezTo>
                <a:cubicBezTo>
                  <a:pt x="99839" y="10165"/>
                  <a:pt x="91987" y="14411"/>
                  <a:pt x="81830" y="15209"/>
                </a:cubicBezTo>
                <a:cubicBezTo>
                  <a:pt x="80619" y="15306"/>
                  <a:pt x="79418" y="15351"/>
                  <a:pt x="78227" y="15351"/>
                </a:cubicBezTo>
                <a:cubicBezTo>
                  <a:pt x="70438" y="15351"/>
                  <a:pt x="63068" y="13440"/>
                  <a:pt x="56060" y="11717"/>
                </a:cubicBezTo>
                <a:cubicBezTo>
                  <a:pt x="47272" y="9572"/>
                  <a:pt x="38302" y="7449"/>
                  <a:pt x="28715" y="6696"/>
                </a:cubicBezTo>
                <a:cubicBezTo>
                  <a:pt x="26227" y="6492"/>
                  <a:pt x="23698" y="6384"/>
                  <a:pt x="21170" y="6384"/>
                </a:cubicBezTo>
                <a:cubicBezTo>
                  <a:pt x="15464" y="6384"/>
                  <a:pt x="9763" y="6937"/>
                  <a:pt x="4543" y="8202"/>
                </a:cubicBezTo>
                <a:cubicBezTo>
                  <a:pt x="2968" y="8567"/>
                  <a:pt x="1462" y="9001"/>
                  <a:pt x="1" y="9457"/>
                </a:cubicBezTo>
                <a:lnTo>
                  <a:pt x="1" y="50589"/>
                </a:lnTo>
                <a:lnTo>
                  <a:pt x="284838" y="50589"/>
                </a:lnTo>
                <a:lnTo>
                  <a:pt x="284838" y="13155"/>
                </a:lnTo>
                <a:cubicBezTo>
                  <a:pt x="283742" y="12744"/>
                  <a:pt x="282624" y="12333"/>
                  <a:pt x="281528" y="11900"/>
                </a:cubicBezTo>
                <a:cubicBezTo>
                  <a:pt x="273083" y="8704"/>
                  <a:pt x="264752" y="4664"/>
                  <a:pt x="254868" y="2838"/>
                </a:cubicBezTo>
                <a:cubicBezTo>
                  <a:pt x="251879" y="2285"/>
                  <a:pt x="248783" y="1967"/>
                  <a:pt x="245668" y="1967"/>
                </a:cubicBezTo>
                <a:cubicBezTo>
                  <a:pt x="244026" y="1967"/>
                  <a:pt x="242379" y="2056"/>
                  <a:pt x="240739" y="2245"/>
                </a:cubicBezTo>
                <a:cubicBezTo>
                  <a:pt x="236403" y="2770"/>
                  <a:pt x="232408" y="3751"/>
                  <a:pt x="228619" y="5007"/>
                </a:cubicBezTo>
                <a:cubicBezTo>
                  <a:pt x="220813" y="7563"/>
                  <a:pt x="213806" y="11010"/>
                  <a:pt x="205383" y="12973"/>
                </a:cubicBezTo>
                <a:cubicBezTo>
                  <a:pt x="201139" y="13960"/>
                  <a:pt x="196833" y="14451"/>
                  <a:pt x="192530" y="14451"/>
                </a:cubicBezTo>
                <a:cubicBezTo>
                  <a:pt x="188177" y="14451"/>
                  <a:pt x="183826" y="13948"/>
                  <a:pt x="179545" y="12950"/>
                </a:cubicBezTo>
                <a:cubicBezTo>
                  <a:pt x="171008" y="10964"/>
                  <a:pt x="163750" y="7723"/>
                  <a:pt x="156126" y="4892"/>
                </a:cubicBezTo>
                <a:cubicBezTo>
                  <a:pt x="149458" y="2446"/>
                  <a:pt x="141614" y="0"/>
                  <a:pt x="133359" y="0"/>
                </a:cubicBezTo>
                <a:close/>
              </a:path>
            </a:pathLst>
          </a:custGeom>
          <a:solidFill>
            <a:srgbClr val="EADBC5"/>
          </a:solidFill>
          <a:ln>
            <a:noFill/>
          </a:ln>
        </p:spPr>
        <p:txBody>
          <a:bodyPr spcFirstLastPara="1" wrap="square" lIns="121900" tIns="121900" rIns="121900" bIns="121900" anchor="ctr" anchorCtr="0">
            <a:noAutofit/>
          </a:bodyPr>
          <a:lstStyle/>
          <a:p>
            <a:endParaRPr sz="1867"/>
          </a:p>
        </p:txBody>
      </p:sp>
      <p:sp>
        <p:nvSpPr>
          <p:cNvPr id="206" name="Google Shape;206;p15"/>
          <p:cNvSpPr/>
          <p:nvPr/>
        </p:nvSpPr>
        <p:spPr>
          <a:xfrm flipH="1">
            <a:off x="10733768" y="361469"/>
            <a:ext cx="1458227" cy="1014585"/>
          </a:xfrm>
          <a:custGeom>
            <a:avLst/>
            <a:gdLst/>
            <a:ahLst/>
            <a:cxnLst/>
            <a:rect l="l" t="t" r="r" b="b"/>
            <a:pathLst>
              <a:path w="43391" h="30190" extrusionOk="0">
                <a:moveTo>
                  <a:pt x="13854" y="1"/>
                </a:moveTo>
                <a:cubicBezTo>
                  <a:pt x="8679" y="1"/>
                  <a:pt x="5416" y="5534"/>
                  <a:pt x="3469" y="9676"/>
                </a:cubicBezTo>
                <a:cubicBezTo>
                  <a:pt x="2465" y="8466"/>
                  <a:pt x="1301" y="7188"/>
                  <a:pt x="0" y="6092"/>
                </a:cubicBezTo>
                <a:lnTo>
                  <a:pt x="0" y="30173"/>
                </a:lnTo>
                <a:cubicBezTo>
                  <a:pt x="6277" y="30150"/>
                  <a:pt x="13010" y="30059"/>
                  <a:pt x="17758" y="29831"/>
                </a:cubicBezTo>
                <a:cubicBezTo>
                  <a:pt x="19544" y="29981"/>
                  <a:pt x="22955" y="30190"/>
                  <a:pt x="26662" y="30190"/>
                </a:cubicBezTo>
                <a:cubicBezTo>
                  <a:pt x="32523" y="30190"/>
                  <a:pt x="39125" y="29668"/>
                  <a:pt x="41223" y="27571"/>
                </a:cubicBezTo>
                <a:cubicBezTo>
                  <a:pt x="43277" y="25448"/>
                  <a:pt x="43391" y="22801"/>
                  <a:pt x="41245" y="20952"/>
                </a:cubicBezTo>
                <a:cubicBezTo>
                  <a:pt x="40126" y="19961"/>
                  <a:pt x="38737" y="19706"/>
                  <a:pt x="37270" y="19706"/>
                </a:cubicBezTo>
                <a:cubicBezTo>
                  <a:pt x="35705" y="19706"/>
                  <a:pt x="34052" y="19997"/>
                  <a:pt x="32548" y="19997"/>
                </a:cubicBezTo>
                <a:cubicBezTo>
                  <a:pt x="32213" y="19997"/>
                  <a:pt x="31885" y="19983"/>
                  <a:pt x="31567" y="19947"/>
                </a:cubicBezTo>
                <a:cubicBezTo>
                  <a:pt x="33005" y="16683"/>
                  <a:pt x="36018" y="12826"/>
                  <a:pt x="31704" y="10018"/>
                </a:cubicBezTo>
                <a:cubicBezTo>
                  <a:pt x="30798" y="9444"/>
                  <a:pt x="29892" y="9204"/>
                  <a:pt x="29002" y="9204"/>
                </a:cubicBezTo>
                <a:cubicBezTo>
                  <a:pt x="26284" y="9204"/>
                  <a:pt x="23707" y="11437"/>
                  <a:pt x="21661" y="13191"/>
                </a:cubicBezTo>
                <a:cubicBezTo>
                  <a:pt x="21821" y="8352"/>
                  <a:pt x="21182" y="1482"/>
                  <a:pt x="15498" y="181"/>
                </a:cubicBezTo>
                <a:cubicBezTo>
                  <a:pt x="14930" y="58"/>
                  <a:pt x="14382" y="1"/>
                  <a:pt x="13854" y="1"/>
                </a:cubicBezTo>
                <a:close/>
              </a:path>
            </a:pathLst>
          </a:custGeom>
          <a:solidFill>
            <a:srgbClr val="F8F4EC"/>
          </a:solidFill>
          <a:ln>
            <a:noFill/>
          </a:ln>
        </p:spPr>
        <p:txBody>
          <a:bodyPr spcFirstLastPara="1" wrap="square" lIns="121900" tIns="121900" rIns="121900" bIns="121900" anchor="ctr" anchorCtr="0">
            <a:noAutofit/>
          </a:bodyPr>
          <a:lstStyle/>
          <a:p>
            <a:endParaRPr sz="1867"/>
          </a:p>
        </p:txBody>
      </p:sp>
      <p:sp>
        <p:nvSpPr>
          <p:cNvPr id="207" name="Google Shape;207;p15"/>
          <p:cNvSpPr/>
          <p:nvPr/>
        </p:nvSpPr>
        <p:spPr>
          <a:xfrm>
            <a:off x="-10638" y="3599569"/>
            <a:ext cx="1458227" cy="1014585"/>
          </a:xfrm>
          <a:custGeom>
            <a:avLst/>
            <a:gdLst/>
            <a:ahLst/>
            <a:cxnLst/>
            <a:rect l="l" t="t" r="r" b="b"/>
            <a:pathLst>
              <a:path w="43391" h="30190" extrusionOk="0">
                <a:moveTo>
                  <a:pt x="13854" y="1"/>
                </a:moveTo>
                <a:cubicBezTo>
                  <a:pt x="8679" y="1"/>
                  <a:pt x="5416" y="5534"/>
                  <a:pt x="3469" y="9676"/>
                </a:cubicBezTo>
                <a:cubicBezTo>
                  <a:pt x="2465" y="8466"/>
                  <a:pt x="1301" y="7188"/>
                  <a:pt x="0" y="6092"/>
                </a:cubicBezTo>
                <a:lnTo>
                  <a:pt x="0" y="30173"/>
                </a:lnTo>
                <a:cubicBezTo>
                  <a:pt x="6277" y="30150"/>
                  <a:pt x="13010" y="30059"/>
                  <a:pt x="17758" y="29831"/>
                </a:cubicBezTo>
                <a:cubicBezTo>
                  <a:pt x="19544" y="29981"/>
                  <a:pt x="22955" y="30190"/>
                  <a:pt x="26662" y="30190"/>
                </a:cubicBezTo>
                <a:cubicBezTo>
                  <a:pt x="32523" y="30190"/>
                  <a:pt x="39125" y="29668"/>
                  <a:pt x="41223" y="27571"/>
                </a:cubicBezTo>
                <a:cubicBezTo>
                  <a:pt x="43277" y="25448"/>
                  <a:pt x="43391" y="22801"/>
                  <a:pt x="41245" y="20952"/>
                </a:cubicBezTo>
                <a:cubicBezTo>
                  <a:pt x="40126" y="19961"/>
                  <a:pt x="38737" y="19706"/>
                  <a:pt x="37270" y="19706"/>
                </a:cubicBezTo>
                <a:cubicBezTo>
                  <a:pt x="35705" y="19706"/>
                  <a:pt x="34052" y="19997"/>
                  <a:pt x="32548" y="19997"/>
                </a:cubicBezTo>
                <a:cubicBezTo>
                  <a:pt x="32213" y="19997"/>
                  <a:pt x="31885" y="19983"/>
                  <a:pt x="31567" y="19947"/>
                </a:cubicBezTo>
                <a:cubicBezTo>
                  <a:pt x="33005" y="16683"/>
                  <a:pt x="36018" y="12826"/>
                  <a:pt x="31704" y="10018"/>
                </a:cubicBezTo>
                <a:cubicBezTo>
                  <a:pt x="30798" y="9444"/>
                  <a:pt x="29892" y="9204"/>
                  <a:pt x="29002" y="9204"/>
                </a:cubicBezTo>
                <a:cubicBezTo>
                  <a:pt x="26284" y="9204"/>
                  <a:pt x="23707" y="11437"/>
                  <a:pt x="21661" y="13191"/>
                </a:cubicBezTo>
                <a:cubicBezTo>
                  <a:pt x="21821" y="8352"/>
                  <a:pt x="21182" y="1482"/>
                  <a:pt x="15498" y="181"/>
                </a:cubicBezTo>
                <a:cubicBezTo>
                  <a:pt x="14930" y="58"/>
                  <a:pt x="14382" y="1"/>
                  <a:pt x="13854" y="1"/>
                </a:cubicBezTo>
                <a:close/>
              </a:path>
            </a:pathLst>
          </a:custGeom>
          <a:solidFill>
            <a:srgbClr val="F8F4EC"/>
          </a:solidFill>
          <a:ln>
            <a:noFill/>
          </a:ln>
        </p:spPr>
        <p:txBody>
          <a:bodyPr spcFirstLastPara="1" wrap="square" lIns="121900" tIns="121900" rIns="121900" bIns="121900" anchor="ctr" anchorCtr="0">
            <a:noAutofit/>
          </a:bodyPr>
          <a:lstStyle/>
          <a:p>
            <a:endParaRPr sz="1867"/>
          </a:p>
        </p:txBody>
      </p:sp>
      <p:sp>
        <p:nvSpPr>
          <p:cNvPr id="208" name="Google Shape;208;p15"/>
          <p:cNvSpPr/>
          <p:nvPr/>
        </p:nvSpPr>
        <p:spPr>
          <a:xfrm>
            <a:off x="11654762" y="1940241"/>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grpSp>
        <p:nvGrpSpPr>
          <p:cNvPr id="209" name="Google Shape;209;p15"/>
          <p:cNvGrpSpPr/>
          <p:nvPr/>
        </p:nvGrpSpPr>
        <p:grpSpPr>
          <a:xfrm>
            <a:off x="11574741" y="3744579"/>
            <a:ext cx="201655" cy="183855"/>
            <a:chOff x="1474943" y="3859420"/>
            <a:chExt cx="118956" cy="108456"/>
          </a:xfrm>
        </p:grpSpPr>
        <p:sp>
          <p:nvSpPr>
            <p:cNvPr id="210" name="Google Shape;210;p15"/>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211" name="Google Shape;211;p15"/>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212" name="Google Shape;212;p15"/>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grpSp>
      <p:sp>
        <p:nvSpPr>
          <p:cNvPr id="213" name="Google Shape;213;p15"/>
          <p:cNvSpPr/>
          <p:nvPr/>
        </p:nvSpPr>
        <p:spPr>
          <a:xfrm>
            <a:off x="10207862" y="3016974"/>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214" name="Google Shape;214;p15"/>
          <p:cNvSpPr/>
          <p:nvPr/>
        </p:nvSpPr>
        <p:spPr>
          <a:xfrm>
            <a:off x="2675629" y="3928441"/>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Tree>
    <p:extLst>
      <p:ext uri="{BB962C8B-B14F-4D97-AF65-F5344CB8AC3E}">
        <p14:creationId xmlns:p14="http://schemas.microsoft.com/office/powerpoint/2010/main" val="2682737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one column 2">
  <p:cSld name="Title and one column 2">
    <p:bg>
      <p:bgPr>
        <a:solidFill>
          <a:srgbClr val="F4EAD7"/>
        </a:solidFill>
        <a:effectLst/>
      </p:bgPr>
    </p:bg>
    <p:spTree>
      <p:nvGrpSpPr>
        <p:cNvPr id="1" name="Shape 235"/>
        <p:cNvGrpSpPr/>
        <p:nvPr/>
      </p:nvGrpSpPr>
      <p:grpSpPr>
        <a:xfrm>
          <a:off x="0" y="0"/>
          <a:ext cx="0" cy="0"/>
          <a:chOff x="0" y="0"/>
          <a:chExt cx="0" cy="0"/>
        </a:xfrm>
      </p:grpSpPr>
      <p:sp>
        <p:nvSpPr>
          <p:cNvPr id="236" name="Google Shape;236;p17"/>
          <p:cNvSpPr/>
          <p:nvPr/>
        </p:nvSpPr>
        <p:spPr>
          <a:xfrm>
            <a:off x="7919032" y="344995"/>
            <a:ext cx="2521721" cy="1129019"/>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121900" tIns="121900" rIns="121900" bIns="121900" anchor="ctr" anchorCtr="0">
            <a:noAutofit/>
          </a:bodyPr>
          <a:lstStyle/>
          <a:p>
            <a:endParaRPr sz="1867"/>
          </a:p>
        </p:txBody>
      </p:sp>
      <p:sp>
        <p:nvSpPr>
          <p:cNvPr id="237" name="Google Shape;237;p17"/>
          <p:cNvSpPr/>
          <p:nvPr/>
        </p:nvSpPr>
        <p:spPr>
          <a:xfrm>
            <a:off x="77869" y="668941"/>
            <a:ext cx="2266192" cy="1014620"/>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121900" tIns="121900" rIns="121900" bIns="121900" anchor="ctr" anchorCtr="0">
            <a:noAutofit/>
          </a:bodyPr>
          <a:lstStyle/>
          <a:p>
            <a:endParaRPr sz="1867"/>
          </a:p>
        </p:txBody>
      </p:sp>
      <p:sp>
        <p:nvSpPr>
          <p:cNvPr id="238" name="Google Shape;238;p17"/>
          <p:cNvSpPr txBox="1">
            <a:spLocks noGrp="1"/>
          </p:cNvSpPr>
          <p:nvPr>
            <p:ph type="title"/>
          </p:nvPr>
        </p:nvSpPr>
        <p:spPr>
          <a:xfrm>
            <a:off x="950967" y="486967"/>
            <a:ext cx="10290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2800"/>
              <a:buFont typeface="Sriracha"/>
              <a:buNone/>
              <a:defRPr sz="3733">
                <a:solidFill>
                  <a:schemeClr val="dk2"/>
                </a:solidFill>
                <a:latin typeface="Sriracha"/>
                <a:ea typeface="Sriracha"/>
                <a:cs typeface="Sriracha"/>
                <a:sym typeface="Sriracha"/>
              </a:defRPr>
            </a:lvl1pPr>
            <a:lvl2pPr lvl="1"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2pPr>
            <a:lvl3pPr lvl="2"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3pPr>
            <a:lvl4pPr lvl="3"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4pPr>
            <a:lvl5pPr lvl="4"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5pPr>
            <a:lvl6pPr lvl="5"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6pPr>
            <a:lvl7pPr lvl="6"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7pPr>
            <a:lvl8pPr lvl="7"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8pPr>
            <a:lvl9pPr lvl="8"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9pPr>
          </a:lstStyle>
          <a:p>
            <a:endParaRPr/>
          </a:p>
        </p:txBody>
      </p:sp>
      <p:sp>
        <p:nvSpPr>
          <p:cNvPr id="239" name="Google Shape;239;p17"/>
          <p:cNvSpPr/>
          <p:nvPr/>
        </p:nvSpPr>
        <p:spPr>
          <a:xfrm>
            <a:off x="0" y="4893367"/>
            <a:ext cx="12192016" cy="1983932"/>
          </a:xfrm>
          <a:custGeom>
            <a:avLst/>
            <a:gdLst/>
            <a:ahLst/>
            <a:cxnLst/>
            <a:rect l="l" t="t" r="r" b="b"/>
            <a:pathLst>
              <a:path w="284838" h="50589" extrusionOk="0">
                <a:moveTo>
                  <a:pt x="133359" y="0"/>
                </a:moveTo>
                <a:cubicBezTo>
                  <a:pt x="132063" y="0"/>
                  <a:pt x="130757" y="60"/>
                  <a:pt x="129443" y="190"/>
                </a:cubicBezTo>
                <a:cubicBezTo>
                  <a:pt x="121021" y="1012"/>
                  <a:pt x="114059" y="3979"/>
                  <a:pt x="107554" y="6810"/>
                </a:cubicBezTo>
                <a:cubicBezTo>
                  <a:pt x="99839" y="10165"/>
                  <a:pt x="91987" y="14411"/>
                  <a:pt x="81830" y="15209"/>
                </a:cubicBezTo>
                <a:cubicBezTo>
                  <a:pt x="80619" y="15306"/>
                  <a:pt x="79418" y="15351"/>
                  <a:pt x="78227" y="15351"/>
                </a:cubicBezTo>
                <a:cubicBezTo>
                  <a:pt x="70438" y="15351"/>
                  <a:pt x="63068" y="13440"/>
                  <a:pt x="56060" y="11717"/>
                </a:cubicBezTo>
                <a:cubicBezTo>
                  <a:pt x="47272" y="9572"/>
                  <a:pt x="38302" y="7449"/>
                  <a:pt x="28715" y="6696"/>
                </a:cubicBezTo>
                <a:cubicBezTo>
                  <a:pt x="26227" y="6492"/>
                  <a:pt x="23698" y="6384"/>
                  <a:pt x="21170" y="6384"/>
                </a:cubicBezTo>
                <a:cubicBezTo>
                  <a:pt x="15464" y="6384"/>
                  <a:pt x="9763" y="6937"/>
                  <a:pt x="4543" y="8202"/>
                </a:cubicBezTo>
                <a:cubicBezTo>
                  <a:pt x="2968" y="8567"/>
                  <a:pt x="1462" y="9001"/>
                  <a:pt x="1" y="9457"/>
                </a:cubicBezTo>
                <a:lnTo>
                  <a:pt x="1" y="50589"/>
                </a:lnTo>
                <a:lnTo>
                  <a:pt x="284838" y="50589"/>
                </a:lnTo>
                <a:lnTo>
                  <a:pt x="284838" y="13155"/>
                </a:lnTo>
                <a:cubicBezTo>
                  <a:pt x="283742" y="12744"/>
                  <a:pt x="282624" y="12333"/>
                  <a:pt x="281528" y="11900"/>
                </a:cubicBezTo>
                <a:cubicBezTo>
                  <a:pt x="273083" y="8704"/>
                  <a:pt x="264752" y="4664"/>
                  <a:pt x="254868" y="2838"/>
                </a:cubicBezTo>
                <a:cubicBezTo>
                  <a:pt x="251879" y="2285"/>
                  <a:pt x="248783" y="1967"/>
                  <a:pt x="245668" y="1967"/>
                </a:cubicBezTo>
                <a:cubicBezTo>
                  <a:pt x="244026" y="1967"/>
                  <a:pt x="242379" y="2056"/>
                  <a:pt x="240739" y="2245"/>
                </a:cubicBezTo>
                <a:cubicBezTo>
                  <a:pt x="236403" y="2770"/>
                  <a:pt x="232408" y="3751"/>
                  <a:pt x="228619" y="5007"/>
                </a:cubicBezTo>
                <a:cubicBezTo>
                  <a:pt x="220813" y="7563"/>
                  <a:pt x="213806" y="11010"/>
                  <a:pt x="205383" y="12973"/>
                </a:cubicBezTo>
                <a:cubicBezTo>
                  <a:pt x="201139" y="13960"/>
                  <a:pt x="196833" y="14451"/>
                  <a:pt x="192530" y="14451"/>
                </a:cubicBezTo>
                <a:cubicBezTo>
                  <a:pt x="188177" y="14451"/>
                  <a:pt x="183826" y="13948"/>
                  <a:pt x="179545" y="12950"/>
                </a:cubicBezTo>
                <a:cubicBezTo>
                  <a:pt x="171008" y="10964"/>
                  <a:pt x="163750" y="7723"/>
                  <a:pt x="156126" y="4892"/>
                </a:cubicBezTo>
                <a:cubicBezTo>
                  <a:pt x="149458" y="2446"/>
                  <a:pt x="141614" y="0"/>
                  <a:pt x="133359" y="0"/>
                </a:cubicBezTo>
                <a:close/>
              </a:path>
            </a:pathLst>
          </a:custGeom>
          <a:solidFill>
            <a:srgbClr val="EADBC5"/>
          </a:solidFill>
          <a:ln>
            <a:noFill/>
          </a:ln>
        </p:spPr>
        <p:txBody>
          <a:bodyPr spcFirstLastPara="1" wrap="square" lIns="121900" tIns="121900" rIns="121900" bIns="121900" anchor="ctr" anchorCtr="0">
            <a:noAutofit/>
          </a:bodyPr>
          <a:lstStyle/>
          <a:p>
            <a:endParaRPr sz="1867"/>
          </a:p>
        </p:txBody>
      </p:sp>
      <p:sp>
        <p:nvSpPr>
          <p:cNvPr id="240" name="Google Shape;240;p17"/>
          <p:cNvSpPr/>
          <p:nvPr/>
        </p:nvSpPr>
        <p:spPr>
          <a:xfrm>
            <a:off x="578829" y="4038441"/>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grpSp>
        <p:nvGrpSpPr>
          <p:cNvPr id="241" name="Google Shape;241;p17"/>
          <p:cNvGrpSpPr/>
          <p:nvPr/>
        </p:nvGrpSpPr>
        <p:grpSpPr>
          <a:xfrm>
            <a:off x="2861541" y="1929779"/>
            <a:ext cx="201655" cy="183855"/>
            <a:chOff x="1474943" y="3859420"/>
            <a:chExt cx="118956" cy="108456"/>
          </a:xfrm>
        </p:grpSpPr>
        <p:sp>
          <p:nvSpPr>
            <p:cNvPr id="242" name="Google Shape;242;p17"/>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243" name="Google Shape;243;p17"/>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244" name="Google Shape;244;p17"/>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grpSp>
      <p:grpSp>
        <p:nvGrpSpPr>
          <p:cNvPr id="245" name="Google Shape;245;p17"/>
          <p:cNvGrpSpPr/>
          <p:nvPr/>
        </p:nvGrpSpPr>
        <p:grpSpPr>
          <a:xfrm>
            <a:off x="10982041" y="3061679"/>
            <a:ext cx="201655" cy="183855"/>
            <a:chOff x="1474943" y="3859420"/>
            <a:chExt cx="118956" cy="108456"/>
          </a:xfrm>
        </p:grpSpPr>
        <p:sp>
          <p:nvSpPr>
            <p:cNvPr id="246" name="Google Shape;246;p17"/>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247" name="Google Shape;247;p17"/>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248" name="Google Shape;248;p17"/>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grpSp>
      <p:sp>
        <p:nvSpPr>
          <p:cNvPr id="249" name="Google Shape;249;p17"/>
          <p:cNvSpPr/>
          <p:nvPr/>
        </p:nvSpPr>
        <p:spPr>
          <a:xfrm>
            <a:off x="1760695" y="4964074"/>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250" name="Google Shape;250;p17"/>
          <p:cNvSpPr/>
          <p:nvPr/>
        </p:nvSpPr>
        <p:spPr>
          <a:xfrm>
            <a:off x="9631836" y="3685174"/>
            <a:ext cx="2266192" cy="1014620"/>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121900" tIns="121900" rIns="121900" bIns="121900" anchor="ctr" anchorCtr="0">
            <a:noAutofit/>
          </a:bodyPr>
          <a:lstStyle/>
          <a:p>
            <a:endParaRPr sz="1867"/>
          </a:p>
        </p:txBody>
      </p:sp>
      <p:sp>
        <p:nvSpPr>
          <p:cNvPr id="251" name="Google Shape;251;p17"/>
          <p:cNvSpPr/>
          <p:nvPr/>
        </p:nvSpPr>
        <p:spPr>
          <a:xfrm>
            <a:off x="1344795" y="2395174"/>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252" name="Google Shape;252;p17"/>
          <p:cNvSpPr/>
          <p:nvPr/>
        </p:nvSpPr>
        <p:spPr>
          <a:xfrm>
            <a:off x="11776395" y="1250574"/>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253" name="Google Shape;253;p17"/>
          <p:cNvSpPr txBox="1">
            <a:spLocks noGrp="1"/>
          </p:cNvSpPr>
          <p:nvPr>
            <p:ph type="subTitle" idx="1"/>
          </p:nvPr>
        </p:nvSpPr>
        <p:spPr>
          <a:xfrm>
            <a:off x="4214165" y="2989092"/>
            <a:ext cx="3792400" cy="1412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Font typeface="Barlow Medium"/>
              <a:buNone/>
              <a:defRPr sz="3733">
                <a:latin typeface="Sriracha"/>
                <a:ea typeface="Sriracha"/>
                <a:cs typeface="Sriracha"/>
                <a:sym typeface="Sriracha"/>
              </a:defRPr>
            </a:lvl1pPr>
            <a:lvl2pPr lvl="1" rtl="0">
              <a:spcBef>
                <a:spcPts val="0"/>
              </a:spcBef>
              <a:spcAft>
                <a:spcPts val="0"/>
              </a:spcAft>
              <a:buSzPts val="1400"/>
              <a:buFont typeface="Barlow Medium"/>
              <a:buNone/>
              <a:defRPr>
                <a:latin typeface="Barlow Medium"/>
                <a:ea typeface="Barlow Medium"/>
                <a:cs typeface="Barlow Medium"/>
                <a:sym typeface="Barlow Medium"/>
              </a:defRPr>
            </a:lvl2pPr>
            <a:lvl3pPr lvl="2" rtl="0">
              <a:spcBef>
                <a:spcPts val="2133"/>
              </a:spcBef>
              <a:spcAft>
                <a:spcPts val="0"/>
              </a:spcAft>
              <a:buSzPts val="1400"/>
              <a:buFont typeface="Barlow Medium"/>
              <a:buNone/>
              <a:defRPr>
                <a:latin typeface="Barlow Medium"/>
                <a:ea typeface="Barlow Medium"/>
                <a:cs typeface="Barlow Medium"/>
                <a:sym typeface="Barlow Medium"/>
              </a:defRPr>
            </a:lvl3pPr>
            <a:lvl4pPr lvl="3" rtl="0">
              <a:spcBef>
                <a:spcPts val="2133"/>
              </a:spcBef>
              <a:spcAft>
                <a:spcPts val="0"/>
              </a:spcAft>
              <a:buSzPts val="1400"/>
              <a:buFont typeface="Barlow Medium"/>
              <a:buNone/>
              <a:defRPr>
                <a:latin typeface="Barlow Medium"/>
                <a:ea typeface="Barlow Medium"/>
                <a:cs typeface="Barlow Medium"/>
                <a:sym typeface="Barlow Medium"/>
              </a:defRPr>
            </a:lvl4pPr>
            <a:lvl5pPr lvl="4" rtl="0">
              <a:spcBef>
                <a:spcPts val="2133"/>
              </a:spcBef>
              <a:spcAft>
                <a:spcPts val="0"/>
              </a:spcAft>
              <a:buSzPts val="1400"/>
              <a:buFont typeface="Barlow Medium"/>
              <a:buNone/>
              <a:defRPr>
                <a:latin typeface="Barlow Medium"/>
                <a:ea typeface="Barlow Medium"/>
                <a:cs typeface="Barlow Medium"/>
                <a:sym typeface="Barlow Medium"/>
              </a:defRPr>
            </a:lvl5pPr>
            <a:lvl6pPr lvl="5" rtl="0">
              <a:spcBef>
                <a:spcPts val="2133"/>
              </a:spcBef>
              <a:spcAft>
                <a:spcPts val="0"/>
              </a:spcAft>
              <a:buSzPts val="1400"/>
              <a:buFont typeface="Barlow Medium"/>
              <a:buNone/>
              <a:defRPr>
                <a:latin typeface="Barlow Medium"/>
                <a:ea typeface="Barlow Medium"/>
                <a:cs typeface="Barlow Medium"/>
                <a:sym typeface="Barlow Medium"/>
              </a:defRPr>
            </a:lvl6pPr>
            <a:lvl7pPr lvl="6" rtl="0">
              <a:spcBef>
                <a:spcPts val="2133"/>
              </a:spcBef>
              <a:spcAft>
                <a:spcPts val="0"/>
              </a:spcAft>
              <a:buSzPts val="1400"/>
              <a:buFont typeface="Barlow Medium"/>
              <a:buNone/>
              <a:defRPr>
                <a:latin typeface="Barlow Medium"/>
                <a:ea typeface="Barlow Medium"/>
                <a:cs typeface="Barlow Medium"/>
                <a:sym typeface="Barlow Medium"/>
              </a:defRPr>
            </a:lvl7pPr>
            <a:lvl8pPr lvl="7" rtl="0">
              <a:spcBef>
                <a:spcPts val="2133"/>
              </a:spcBef>
              <a:spcAft>
                <a:spcPts val="0"/>
              </a:spcAft>
              <a:buSzPts val="1400"/>
              <a:buFont typeface="Barlow Medium"/>
              <a:buNone/>
              <a:defRPr>
                <a:latin typeface="Barlow Medium"/>
                <a:ea typeface="Barlow Medium"/>
                <a:cs typeface="Barlow Medium"/>
                <a:sym typeface="Barlow Medium"/>
              </a:defRPr>
            </a:lvl8pPr>
            <a:lvl9pPr lvl="8" rtl="0">
              <a:spcBef>
                <a:spcPts val="2133"/>
              </a:spcBef>
              <a:spcAft>
                <a:spcPts val="2133"/>
              </a:spcAft>
              <a:buSzPts val="1400"/>
              <a:buFont typeface="Barlow Medium"/>
              <a:buNone/>
              <a:defRPr>
                <a:latin typeface="Barlow Medium"/>
                <a:ea typeface="Barlow Medium"/>
                <a:cs typeface="Barlow Medium"/>
                <a:sym typeface="Barlow Medium"/>
              </a:defRPr>
            </a:lvl9pPr>
          </a:lstStyle>
          <a:p>
            <a:endParaRPr/>
          </a:p>
        </p:txBody>
      </p:sp>
      <p:sp>
        <p:nvSpPr>
          <p:cNvPr id="254" name="Google Shape;254;p17"/>
          <p:cNvSpPr/>
          <p:nvPr/>
        </p:nvSpPr>
        <p:spPr>
          <a:xfrm>
            <a:off x="10148662" y="1474008"/>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Tree>
    <p:extLst>
      <p:ext uri="{BB962C8B-B14F-4D97-AF65-F5344CB8AC3E}">
        <p14:creationId xmlns:p14="http://schemas.microsoft.com/office/powerpoint/2010/main" val="16882599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500"/>
        <p:cNvGrpSpPr/>
        <p:nvPr/>
      </p:nvGrpSpPr>
      <p:grpSpPr>
        <a:xfrm>
          <a:off x="0" y="0"/>
          <a:ext cx="0" cy="0"/>
          <a:chOff x="0" y="0"/>
          <a:chExt cx="0" cy="0"/>
        </a:xfrm>
      </p:grpSpPr>
      <p:sp>
        <p:nvSpPr>
          <p:cNvPr id="501" name="Google Shape;501;p17"/>
          <p:cNvSpPr/>
          <p:nvPr/>
        </p:nvSpPr>
        <p:spPr>
          <a:xfrm>
            <a:off x="1080300" y="606867"/>
            <a:ext cx="10213600" cy="5644400"/>
          </a:xfrm>
          <a:prstGeom prst="roundRect">
            <a:avLst>
              <a:gd name="adj" fmla="val 5073"/>
            </a:avLst>
          </a:prstGeom>
          <a:solidFill>
            <a:schemeClr val="dk2"/>
          </a:solidFill>
          <a:ln w="1905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pic>
        <p:nvPicPr>
          <p:cNvPr id="502" name="Google Shape;502;p17"/>
          <p:cNvPicPr preferRelativeResize="0"/>
          <p:nvPr/>
        </p:nvPicPr>
        <p:blipFill rotWithShape="1">
          <a:blip r:embed="rId2">
            <a:alphaModFix amt="52999"/>
          </a:blip>
          <a:srcRect l="1244" t="8847" b="8855"/>
          <a:stretch/>
        </p:blipFill>
        <p:spPr>
          <a:xfrm>
            <a:off x="1093333" y="620333"/>
            <a:ext cx="10187600" cy="5618800"/>
          </a:xfrm>
          <a:prstGeom prst="roundRect">
            <a:avLst>
              <a:gd name="adj" fmla="val 4826"/>
            </a:avLst>
          </a:prstGeom>
          <a:noFill/>
          <a:ln>
            <a:noFill/>
          </a:ln>
        </p:spPr>
      </p:pic>
      <p:sp>
        <p:nvSpPr>
          <p:cNvPr id="503" name="Google Shape;503;p17"/>
          <p:cNvSpPr txBox="1">
            <a:spLocks noGrp="1"/>
          </p:cNvSpPr>
          <p:nvPr>
            <p:ph type="title"/>
          </p:nvPr>
        </p:nvSpPr>
        <p:spPr>
          <a:xfrm>
            <a:off x="1341867" y="637500"/>
            <a:ext cx="98992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1pPr>
            <a:lvl2pPr lvl="1"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2pPr>
            <a:lvl3pPr lvl="2"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3pPr>
            <a:lvl4pPr lvl="3"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4pPr>
            <a:lvl5pPr lvl="4"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5pPr>
            <a:lvl6pPr lvl="5"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6pPr>
            <a:lvl7pPr lvl="6"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7pPr>
            <a:lvl8pPr lvl="7"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8pPr>
            <a:lvl9pPr lvl="8" algn="ctr" rtl="0">
              <a:spcBef>
                <a:spcPts val="0"/>
              </a:spcBef>
              <a:spcAft>
                <a:spcPts val="0"/>
              </a:spcAft>
              <a:buClr>
                <a:schemeClr val="dk1"/>
              </a:buClr>
              <a:buSzPts val="3600"/>
              <a:buFont typeface="Playfair Display ExtraBold"/>
              <a:buNone/>
              <a:defRPr sz="4800">
                <a:solidFill>
                  <a:schemeClr val="dk1"/>
                </a:solidFill>
                <a:latin typeface="Playfair Display ExtraBold"/>
                <a:ea typeface="Playfair Display ExtraBold"/>
                <a:cs typeface="Playfair Display ExtraBold"/>
                <a:sym typeface="Playfair Display ExtraBold"/>
              </a:defRPr>
            </a:lvl9pPr>
          </a:lstStyle>
          <a:p>
            <a:endParaRPr/>
          </a:p>
        </p:txBody>
      </p:sp>
      <p:grpSp>
        <p:nvGrpSpPr>
          <p:cNvPr id="504" name="Google Shape;504;p17"/>
          <p:cNvGrpSpPr/>
          <p:nvPr/>
        </p:nvGrpSpPr>
        <p:grpSpPr>
          <a:xfrm>
            <a:off x="898109" y="928367"/>
            <a:ext cx="432433" cy="5001400"/>
            <a:chOff x="673581" y="696275"/>
            <a:chExt cx="324325" cy="3751050"/>
          </a:xfrm>
        </p:grpSpPr>
        <p:grpSp>
          <p:nvGrpSpPr>
            <p:cNvPr id="505" name="Google Shape;505;p17"/>
            <p:cNvGrpSpPr/>
            <p:nvPr/>
          </p:nvGrpSpPr>
          <p:grpSpPr>
            <a:xfrm rot="-5400000">
              <a:off x="-918069" y="2531350"/>
              <a:ext cx="3751050" cy="80900"/>
              <a:chOff x="1871500" y="2227875"/>
              <a:chExt cx="3751050" cy="80900"/>
            </a:xfrm>
          </p:grpSpPr>
          <p:sp>
            <p:nvSpPr>
              <p:cNvPr id="506" name="Google Shape;506;p17"/>
              <p:cNvSpPr/>
              <p:nvPr/>
            </p:nvSpPr>
            <p:spPr>
              <a:xfrm>
                <a:off x="187150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07" name="Google Shape;507;p17"/>
              <p:cNvSpPr/>
              <p:nvPr/>
            </p:nvSpPr>
            <p:spPr>
              <a:xfrm>
                <a:off x="217672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08" name="Google Shape;508;p17"/>
              <p:cNvSpPr/>
              <p:nvPr/>
            </p:nvSpPr>
            <p:spPr>
              <a:xfrm>
                <a:off x="248277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09" name="Google Shape;509;p17"/>
              <p:cNvSpPr/>
              <p:nvPr/>
            </p:nvSpPr>
            <p:spPr>
              <a:xfrm>
                <a:off x="2788825" y="2227875"/>
                <a:ext cx="80925" cy="80900"/>
              </a:xfrm>
              <a:custGeom>
                <a:avLst/>
                <a:gdLst/>
                <a:ahLst/>
                <a:cxnLst/>
                <a:rect l="l" t="t" r="r" b="b"/>
                <a:pathLst>
                  <a:path w="3237" h="3236" extrusionOk="0">
                    <a:moveTo>
                      <a:pt x="1635" y="0"/>
                    </a:moveTo>
                    <a:cubicBezTo>
                      <a:pt x="735" y="0"/>
                      <a:pt x="1" y="734"/>
                      <a:pt x="1" y="1635"/>
                    </a:cubicBezTo>
                    <a:cubicBezTo>
                      <a:pt x="1" y="2535"/>
                      <a:pt x="735"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10" name="Google Shape;510;p17"/>
              <p:cNvSpPr/>
              <p:nvPr/>
            </p:nvSpPr>
            <p:spPr>
              <a:xfrm>
                <a:off x="309487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11" name="Google Shape;511;p17"/>
              <p:cNvSpPr/>
              <p:nvPr/>
            </p:nvSpPr>
            <p:spPr>
              <a:xfrm>
                <a:off x="3400100"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12" name="Google Shape;512;p17"/>
              <p:cNvSpPr/>
              <p:nvPr/>
            </p:nvSpPr>
            <p:spPr>
              <a:xfrm>
                <a:off x="3706150"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13" name="Google Shape;513;p17"/>
              <p:cNvSpPr/>
              <p:nvPr/>
            </p:nvSpPr>
            <p:spPr>
              <a:xfrm>
                <a:off x="4012200"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14" name="Google Shape;514;p17"/>
              <p:cNvSpPr/>
              <p:nvPr/>
            </p:nvSpPr>
            <p:spPr>
              <a:xfrm>
                <a:off x="431825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15" name="Google Shape;515;p17"/>
              <p:cNvSpPr/>
              <p:nvPr/>
            </p:nvSpPr>
            <p:spPr>
              <a:xfrm>
                <a:off x="462347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16" name="Google Shape;516;p17"/>
              <p:cNvSpPr/>
              <p:nvPr/>
            </p:nvSpPr>
            <p:spPr>
              <a:xfrm>
                <a:off x="492952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17" name="Google Shape;517;p17"/>
              <p:cNvSpPr/>
              <p:nvPr/>
            </p:nvSpPr>
            <p:spPr>
              <a:xfrm>
                <a:off x="5235575"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18" name="Google Shape;518;p17"/>
              <p:cNvSpPr/>
              <p:nvPr/>
            </p:nvSpPr>
            <p:spPr>
              <a:xfrm>
                <a:off x="554162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519" name="Google Shape;519;p17"/>
            <p:cNvSpPr/>
            <p:nvPr/>
          </p:nvSpPr>
          <p:spPr>
            <a:xfrm rot="-5400000">
              <a:off x="797006" y="4262150"/>
              <a:ext cx="42550" cy="289400"/>
            </a:xfrm>
            <a:custGeom>
              <a:avLst/>
              <a:gdLst/>
              <a:ahLst/>
              <a:cxnLst/>
              <a:rect l="l" t="t" r="r" b="b"/>
              <a:pathLst>
                <a:path w="1702" h="11576" extrusionOk="0">
                  <a:moveTo>
                    <a:pt x="834" y="1"/>
                  </a:moveTo>
                  <a:cubicBezTo>
                    <a:pt x="367" y="1"/>
                    <a:pt x="0" y="368"/>
                    <a:pt x="0" y="868"/>
                  </a:cubicBezTo>
                  <a:lnTo>
                    <a:pt x="0" y="10708"/>
                  </a:lnTo>
                  <a:cubicBezTo>
                    <a:pt x="0" y="11175"/>
                    <a:pt x="367" y="11576"/>
                    <a:pt x="834" y="11576"/>
                  </a:cubicBezTo>
                  <a:cubicBezTo>
                    <a:pt x="1334" y="11576"/>
                    <a:pt x="1701" y="11175"/>
                    <a:pt x="1701" y="10708"/>
                  </a:cubicBezTo>
                  <a:lnTo>
                    <a:pt x="1701" y="868"/>
                  </a:lnTo>
                  <a:cubicBezTo>
                    <a:pt x="1701" y="368"/>
                    <a:pt x="1334" y="1"/>
                    <a:pt x="8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20" name="Google Shape;520;p17"/>
            <p:cNvSpPr/>
            <p:nvPr/>
          </p:nvSpPr>
          <p:spPr>
            <a:xfrm rot="-5400000">
              <a:off x="796581" y="39565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21" name="Google Shape;521;p17"/>
            <p:cNvSpPr/>
            <p:nvPr/>
          </p:nvSpPr>
          <p:spPr>
            <a:xfrm rot="-5400000">
              <a:off x="796581" y="36504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22" name="Google Shape;522;p17"/>
            <p:cNvSpPr/>
            <p:nvPr/>
          </p:nvSpPr>
          <p:spPr>
            <a:xfrm rot="-5400000">
              <a:off x="796581" y="33444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6" y="11175"/>
                    <a:pt x="1736" y="10708"/>
                  </a:cubicBezTo>
                  <a:lnTo>
                    <a:pt x="1736" y="868"/>
                  </a:lnTo>
                  <a:cubicBezTo>
                    <a:pt x="1736"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23" name="Google Shape;523;p17"/>
            <p:cNvSpPr/>
            <p:nvPr/>
          </p:nvSpPr>
          <p:spPr>
            <a:xfrm rot="-5400000">
              <a:off x="797006" y="3038775"/>
              <a:ext cx="42550" cy="289400"/>
            </a:xfrm>
            <a:custGeom>
              <a:avLst/>
              <a:gdLst/>
              <a:ahLst/>
              <a:cxnLst/>
              <a:rect l="l" t="t" r="r" b="b"/>
              <a:pathLst>
                <a:path w="1702" h="11576" extrusionOk="0">
                  <a:moveTo>
                    <a:pt x="867" y="1"/>
                  </a:moveTo>
                  <a:cubicBezTo>
                    <a:pt x="367" y="1"/>
                    <a:pt x="0" y="368"/>
                    <a:pt x="0" y="868"/>
                  </a:cubicBezTo>
                  <a:lnTo>
                    <a:pt x="0" y="10708"/>
                  </a:lnTo>
                  <a:cubicBezTo>
                    <a:pt x="0" y="11175"/>
                    <a:pt x="367" y="11576"/>
                    <a:pt x="867" y="11576"/>
                  </a:cubicBezTo>
                  <a:cubicBezTo>
                    <a:pt x="1334" y="11576"/>
                    <a:pt x="1701" y="11175"/>
                    <a:pt x="1701" y="10708"/>
                  </a:cubicBezTo>
                  <a:lnTo>
                    <a:pt x="1701" y="868"/>
                  </a:lnTo>
                  <a:cubicBezTo>
                    <a:pt x="1701" y="368"/>
                    <a:pt x="1334" y="1"/>
                    <a:pt x="8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24" name="Google Shape;524;p17"/>
            <p:cNvSpPr/>
            <p:nvPr/>
          </p:nvSpPr>
          <p:spPr>
            <a:xfrm rot="-5400000">
              <a:off x="796581" y="27331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25" name="Google Shape;525;p17"/>
            <p:cNvSpPr/>
            <p:nvPr/>
          </p:nvSpPr>
          <p:spPr>
            <a:xfrm rot="-5400000">
              <a:off x="796581" y="242710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26" name="Google Shape;526;p17"/>
            <p:cNvSpPr/>
            <p:nvPr/>
          </p:nvSpPr>
          <p:spPr>
            <a:xfrm rot="-5400000">
              <a:off x="796581" y="21210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27" name="Google Shape;527;p17"/>
            <p:cNvSpPr/>
            <p:nvPr/>
          </p:nvSpPr>
          <p:spPr>
            <a:xfrm rot="-5400000">
              <a:off x="796994" y="1815413"/>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28" name="Google Shape;528;p17"/>
            <p:cNvSpPr/>
            <p:nvPr/>
          </p:nvSpPr>
          <p:spPr>
            <a:xfrm rot="-5400000">
              <a:off x="796581" y="15097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29" name="Google Shape;529;p17"/>
            <p:cNvSpPr/>
            <p:nvPr/>
          </p:nvSpPr>
          <p:spPr>
            <a:xfrm rot="-5400000">
              <a:off x="796581" y="12037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30" name="Google Shape;530;p17"/>
            <p:cNvSpPr/>
            <p:nvPr/>
          </p:nvSpPr>
          <p:spPr>
            <a:xfrm rot="-5400000">
              <a:off x="796581" y="8976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31" name="Google Shape;531;p17"/>
            <p:cNvSpPr/>
            <p:nvPr/>
          </p:nvSpPr>
          <p:spPr>
            <a:xfrm rot="-5400000">
              <a:off x="796994" y="592038"/>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532" name="Google Shape;532;p17"/>
          <p:cNvSpPr txBox="1">
            <a:spLocks noGrp="1"/>
          </p:cNvSpPr>
          <p:nvPr>
            <p:ph type="subTitle" idx="1"/>
          </p:nvPr>
        </p:nvSpPr>
        <p:spPr>
          <a:xfrm>
            <a:off x="5709759" y="3080951"/>
            <a:ext cx="25324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33" name="Google Shape;533;p17"/>
          <p:cNvSpPr txBox="1">
            <a:spLocks noGrp="1"/>
          </p:cNvSpPr>
          <p:nvPr>
            <p:ph type="subTitle" idx="2"/>
          </p:nvPr>
        </p:nvSpPr>
        <p:spPr>
          <a:xfrm>
            <a:off x="5709759" y="2598484"/>
            <a:ext cx="2532400" cy="53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1pPr>
            <a:lvl2pPr lvl="1"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2pPr>
            <a:lvl3pPr lvl="2"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3pPr>
            <a:lvl4pPr lvl="3"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4pPr>
            <a:lvl5pPr lvl="4"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5pPr>
            <a:lvl6pPr lvl="5"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6pPr>
            <a:lvl7pPr lvl="6"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7pPr>
            <a:lvl8pPr lvl="7"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8pPr>
            <a:lvl9pPr lvl="8"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9pPr>
          </a:lstStyle>
          <a:p>
            <a:endParaRPr/>
          </a:p>
        </p:txBody>
      </p:sp>
      <p:sp>
        <p:nvSpPr>
          <p:cNvPr id="534" name="Google Shape;534;p17"/>
          <p:cNvSpPr txBox="1">
            <a:spLocks noGrp="1"/>
          </p:cNvSpPr>
          <p:nvPr>
            <p:ph type="subTitle" idx="3"/>
          </p:nvPr>
        </p:nvSpPr>
        <p:spPr>
          <a:xfrm>
            <a:off x="8490733" y="3080951"/>
            <a:ext cx="25324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35" name="Google Shape;535;p17"/>
          <p:cNvSpPr txBox="1">
            <a:spLocks noGrp="1"/>
          </p:cNvSpPr>
          <p:nvPr>
            <p:ph type="subTitle" idx="4"/>
          </p:nvPr>
        </p:nvSpPr>
        <p:spPr>
          <a:xfrm>
            <a:off x="8490733" y="2598484"/>
            <a:ext cx="2532400" cy="53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1pPr>
            <a:lvl2pPr lvl="1"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2pPr>
            <a:lvl3pPr lvl="2"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3pPr>
            <a:lvl4pPr lvl="3"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4pPr>
            <a:lvl5pPr lvl="4"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5pPr>
            <a:lvl6pPr lvl="5"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6pPr>
            <a:lvl7pPr lvl="6"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7pPr>
            <a:lvl8pPr lvl="7"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8pPr>
            <a:lvl9pPr lvl="8"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9pPr>
          </a:lstStyle>
          <a:p>
            <a:endParaRPr/>
          </a:p>
        </p:txBody>
      </p:sp>
      <p:sp>
        <p:nvSpPr>
          <p:cNvPr id="536" name="Google Shape;536;p17"/>
          <p:cNvSpPr txBox="1">
            <a:spLocks noGrp="1"/>
          </p:cNvSpPr>
          <p:nvPr>
            <p:ph type="subTitle" idx="5"/>
          </p:nvPr>
        </p:nvSpPr>
        <p:spPr>
          <a:xfrm>
            <a:off x="8490733" y="5281484"/>
            <a:ext cx="25324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37" name="Google Shape;537;p17"/>
          <p:cNvSpPr txBox="1">
            <a:spLocks noGrp="1"/>
          </p:cNvSpPr>
          <p:nvPr>
            <p:ph type="subTitle" idx="6"/>
          </p:nvPr>
        </p:nvSpPr>
        <p:spPr>
          <a:xfrm>
            <a:off x="8490733" y="4799017"/>
            <a:ext cx="2532400" cy="53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1pPr>
            <a:lvl2pPr lvl="1"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2pPr>
            <a:lvl3pPr lvl="2"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3pPr>
            <a:lvl4pPr lvl="3"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4pPr>
            <a:lvl5pPr lvl="4"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5pPr>
            <a:lvl6pPr lvl="5"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6pPr>
            <a:lvl7pPr lvl="6"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7pPr>
            <a:lvl8pPr lvl="7"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8pPr>
            <a:lvl9pPr lvl="8"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9pPr>
          </a:lstStyle>
          <a:p>
            <a:endParaRPr/>
          </a:p>
        </p:txBody>
      </p:sp>
      <p:sp>
        <p:nvSpPr>
          <p:cNvPr id="538" name="Google Shape;538;p17"/>
          <p:cNvSpPr txBox="1">
            <a:spLocks noGrp="1"/>
          </p:cNvSpPr>
          <p:nvPr>
            <p:ph type="subTitle" idx="7"/>
          </p:nvPr>
        </p:nvSpPr>
        <p:spPr>
          <a:xfrm>
            <a:off x="5709759" y="5281484"/>
            <a:ext cx="2532400" cy="7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39" name="Google Shape;539;p17"/>
          <p:cNvSpPr txBox="1">
            <a:spLocks noGrp="1"/>
          </p:cNvSpPr>
          <p:nvPr>
            <p:ph type="subTitle" idx="8"/>
          </p:nvPr>
        </p:nvSpPr>
        <p:spPr>
          <a:xfrm>
            <a:off x="5709759" y="4799017"/>
            <a:ext cx="2532400" cy="53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1pPr>
            <a:lvl2pPr lvl="1"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2pPr>
            <a:lvl3pPr lvl="2"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3pPr>
            <a:lvl4pPr lvl="3"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4pPr>
            <a:lvl5pPr lvl="4"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5pPr>
            <a:lvl6pPr lvl="5"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6pPr>
            <a:lvl7pPr lvl="6"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7pPr>
            <a:lvl8pPr lvl="7"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8pPr>
            <a:lvl9pPr lvl="8" algn="ctr" rtl="0">
              <a:lnSpc>
                <a:spcPct val="100000"/>
              </a:lnSpc>
              <a:spcBef>
                <a:spcPts val="0"/>
              </a:spcBef>
              <a:spcAft>
                <a:spcPts val="0"/>
              </a:spcAft>
              <a:buClr>
                <a:schemeClr val="dk1"/>
              </a:buClr>
              <a:buSzPts val="2200"/>
              <a:buFont typeface="Playfair Display ExtraBold"/>
              <a:buNone/>
              <a:defRPr sz="2933">
                <a:solidFill>
                  <a:schemeClr val="dk1"/>
                </a:solidFill>
                <a:latin typeface="Playfair Display ExtraBold"/>
                <a:ea typeface="Playfair Display ExtraBold"/>
                <a:cs typeface="Playfair Display ExtraBold"/>
                <a:sym typeface="Playfair Display ExtraBold"/>
              </a:defRPr>
            </a:lvl9pPr>
          </a:lstStyle>
          <a:p>
            <a:endParaRPr/>
          </a:p>
        </p:txBody>
      </p:sp>
    </p:spTree>
    <p:extLst>
      <p:ext uri="{BB962C8B-B14F-4D97-AF65-F5344CB8AC3E}">
        <p14:creationId xmlns:p14="http://schemas.microsoft.com/office/powerpoint/2010/main" val="39986150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924"/>
        <p:cNvGrpSpPr/>
        <p:nvPr/>
      </p:nvGrpSpPr>
      <p:grpSpPr>
        <a:xfrm>
          <a:off x="0" y="0"/>
          <a:ext cx="0" cy="0"/>
          <a:chOff x="0" y="0"/>
          <a:chExt cx="0" cy="0"/>
        </a:xfrm>
      </p:grpSpPr>
      <p:sp>
        <p:nvSpPr>
          <p:cNvPr id="925" name="Google Shape;925;p28"/>
          <p:cNvSpPr/>
          <p:nvPr/>
        </p:nvSpPr>
        <p:spPr>
          <a:xfrm>
            <a:off x="1080300" y="606867"/>
            <a:ext cx="10213600" cy="5644400"/>
          </a:xfrm>
          <a:prstGeom prst="roundRect">
            <a:avLst>
              <a:gd name="adj" fmla="val 5073"/>
            </a:avLst>
          </a:prstGeom>
          <a:solidFill>
            <a:schemeClr val="dk2"/>
          </a:solidFill>
          <a:ln w="1905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pic>
        <p:nvPicPr>
          <p:cNvPr id="926" name="Google Shape;926;p28"/>
          <p:cNvPicPr preferRelativeResize="0"/>
          <p:nvPr/>
        </p:nvPicPr>
        <p:blipFill rotWithShape="1">
          <a:blip r:embed="rId2">
            <a:alphaModFix amt="52999"/>
          </a:blip>
          <a:srcRect l="1244" t="8847" b="8855"/>
          <a:stretch/>
        </p:blipFill>
        <p:spPr>
          <a:xfrm>
            <a:off x="1093333" y="620333"/>
            <a:ext cx="10187600" cy="5618800"/>
          </a:xfrm>
          <a:prstGeom prst="roundRect">
            <a:avLst>
              <a:gd name="adj" fmla="val 4826"/>
            </a:avLst>
          </a:prstGeom>
          <a:noFill/>
          <a:ln>
            <a:noFill/>
          </a:ln>
        </p:spPr>
      </p:pic>
      <p:grpSp>
        <p:nvGrpSpPr>
          <p:cNvPr id="927" name="Google Shape;927;p28"/>
          <p:cNvGrpSpPr/>
          <p:nvPr/>
        </p:nvGrpSpPr>
        <p:grpSpPr>
          <a:xfrm>
            <a:off x="898109" y="928367"/>
            <a:ext cx="432433" cy="5001400"/>
            <a:chOff x="673581" y="696275"/>
            <a:chExt cx="324325" cy="3751050"/>
          </a:xfrm>
        </p:grpSpPr>
        <p:grpSp>
          <p:nvGrpSpPr>
            <p:cNvPr id="928" name="Google Shape;928;p28"/>
            <p:cNvGrpSpPr/>
            <p:nvPr/>
          </p:nvGrpSpPr>
          <p:grpSpPr>
            <a:xfrm rot="-5400000">
              <a:off x="-918069" y="2531350"/>
              <a:ext cx="3751050" cy="80900"/>
              <a:chOff x="1871500" y="2227875"/>
              <a:chExt cx="3751050" cy="80900"/>
            </a:xfrm>
          </p:grpSpPr>
          <p:sp>
            <p:nvSpPr>
              <p:cNvPr id="929" name="Google Shape;929;p28"/>
              <p:cNvSpPr/>
              <p:nvPr/>
            </p:nvSpPr>
            <p:spPr>
              <a:xfrm>
                <a:off x="187150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0" name="Google Shape;930;p28"/>
              <p:cNvSpPr/>
              <p:nvPr/>
            </p:nvSpPr>
            <p:spPr>
              <a:xfrm>
                <a:off x="217672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1" name="Google Shape;931;p28"/>
              <p:cNvSpPr/>
              <p:nvPr/>
            </p:nvSpPr>
            <p:spPr>
              <a:xfrm>
                <a:off x="248277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2" name="Google Shape;932;p28"/>
              <p:cNvSpPr/>
              <p:nvPr/>
            </p:nvSpPr>
            <p:spPr>
              <a:xfrm>
                <a:off x="2788825" y="2227875"/>
                <a:ext cx="80925" cy="80900"/>
              </a:xfrm>
              <a:custGeom>
                <a:avLst/>
                <a:gdLst/>
                <a:ahLst/>
                <a:cxnLst/>
                <a:rect l="l" t="t" r="r" b="b"/>
                <a:pathLst>
                  <a:path w="3237" h="3236" extrusionOk="0">
                    <a:moveTo>
                      <a:pt x="1635" y="0"/>
                    </a:moveTo>
                    <a:cubicBezTo>
                      <a:pt x="735" y="0"/>
                      <a:pt x="1" y="734"/>
                      <a:pt x="1" y="1635"/>
                    </a:cubicBezTo>
                    <a:cubicBezTo>
                      <a:pt x="1" y="2535"/>
                      <a:pt x="735"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3" name="Google Shape;933;p28"/>
              <p:cNvSpPr/>
              <p:nvPr/>
            </p:nvSpPr>
            <p:spPr>
              <a:xfrm>
                <a:off x="309487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4" name="Google Shape;934;p28"/>
              <p:cNvSpPr/>
              <p:nvPr/>
            </p:nvSpPr>
            <p:spPr>
              <a:xfrm>
                <a:off x="3400100"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5" name="Google Shape;935;p28"/>
              <p:cNvSpPr/>
              <p:nvPr/>
            </p:nvSpPr>
            <p:spPr>
              <a:xfrm>
                <a:off x="3706150"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6" name="Google Shape;936;p28"/>
              <p:cNvSpPr/>
              <p:nvPr/>
            </p:nvSpPr>
            <p:spPr>
              <a:xfrm>
                <a:off x="4012200"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7" name="Google Shape;937;p28"/>
              <p:cNvSpPr/>
              <p:nvPr/>
            </p:nvSpPr>
            <p:spPr>
              <a:xfrm>
                <a:off x="431825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8" name="Google Shape;938;p28"/>
              <p:cNvSpPr/>
              <p:nvPr/>
            </p:nvSpPr>
            <p:spPr>
              <a:xfrm>
                <a:off x="462347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39" name="Google Shape;939;p28"/>
              <p:cNvSpPr/>
              <p:nvPr/>
            </p:nvSpPr>
            <p:spPr>
              <a:xfrm>
                <a:off x="492952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0" name="Google Shape;940;p28"/>
              <p:cNvSpPr/>
              <p:nvPr/>
            </p:nvSpPr>
            <p:spPr>
              <a:xfrm>
                <a:off x="5235575"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1" name="Google Shape;941;p28"/>
              <p:cNvSpPr/>
              <p:nvPr/>
            </p:nvSpPr>
            <p:spPr>
              <a:xfrm>
                <a:off x="554162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942" name="Google Shape;942;p28"/>
            <p:cNvSpPr/>
            <p:nvPr/>
          </p:nvSpPr>
          <p:spPr>
            <a:xfrm rot="-5400000">
              <a:off x="797006" y="4262150"/>
              <a:ext cx="42550" cy="289400"/>
            </a:xfrm>
            <a:custGeom>
              <a:avLst/>
              <a:gdLst/>
              <a:ahLst/>
              <a:cxnLst/>
              <a:rect l="l" t="t" r="r" b="b"/>
              <a:pathLst>
                <a:path w="1702" h="11576" extrusionOk="0">
                  <a:moveTo>
                    <a:pt x="834" y="1"/>
                  </a:moveTo>
                  <a:cubicBezTo>
                    <a:pt x="367" y="1"/>
                    <a:pt x="0" y="368"/>
                    <a:pt x="0" y="868"/>
                  </a:cubicBezTo>
                  <a:lnTo>
                    <a:pt x="0" y="10708"/>
                  </a:lnTo>
                  <a:cubicBezTo>
                    <a:pt x="0" y="11175"/>
                    <a:pt x="367" y="11576"/>
                    <a:pt x="834" y="11576"/>
                  </a:cubicBezTo>
                  <a:cubicBezTo>
                    <a:pt x="1334" y="11576"/>
                    <a:pt x="1701" y="11175"/>
                    <a:pt x="1701" y="10708"/>
                  </a:cubicBezTo>
                  <a:lnTo>
                    <a:pt x="1701" y="868"/>
                  </a:lnTo>
                  <a:cubicBezTo>
                    <a:pt x="1701" y="368"/>
                    <a:pt x="1334" y="1"/>
                    <a:pt x="8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3" name="Google Shape;943;p28"/>
            <p:cNvSpPr/>
            <p:nvPr/>
          </p:nvSpPr>
          <p:spPr>
            <a:xfrm rot="-5400000">
              <a:off x="796581" y="39565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4" name="Google Shape;944;p28"/>
            <p:cNvSpPr/>
            <p:nvPr/>
          </p:nvSpPr>
          <p:spPr>
            <a:xfrm rot="-5400000">
              <a:off x="796581" y="36504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5" name="Google Shape;945;p28"/>
            <p:cNvSpPr/>
            <p:nvPr/>
          </p:nvSpPr>
          <p:spPr>
            <a:xfrm rot="-5400000">
              <a:off x="796581" y="33444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6" y="11175"/>
                    <a:pt x="1736" y="10708"/>
                  </a:cubicBezTo>
                  <a:lnTo>
                    <a:pt x="1736" y="868"/>
                  </a:lnTo>
                  <a:cubicBezTo>
                    <a:pt x="1736"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6" name="Google Shape;946;p28"/>
            <p:cNvSpPr/>
            <p:nvPr/>
          </p:nvSpPr>
          <p:spPr>
            <a:xfrm rot="-5400000">
              <a:off x="797006" y="3038775"/>
              <a:ext cx="42550" cy="289400"/>
            </a:xfrm>
            <a:custGeom>
              <a:avLst/>
              <a:gdLst/>
              <a:ahLst/>
              <a:cxnLst/>
              <a:rect l="l" t="t" r="r" b="b"/>
              <a:pathLst>
                <a:path w="1702" h="11576" extrusionOk="0">
                  <a:moveTo>
                    <a:pt x="867" y="1"/>
                  </a:moveTo>
                  <a:cubicBezTo>
                    <a:pt x="367" y="1"/>
                    <a:pt x="0" y="368"/>
                    <a:pt x="0" y="868"/>
                  </a:cubicBezTo>
                  <a:lnTo>
                    <a:pt x="0" y="10708"/>
                  </a:lnTo>
                  <a:cubicBezTo>
                    <a:pt x="0" y="11175"/>
                    <a:pt x="367" y="11576"/>
                    <a:pt x="867" y="11576"/>
                  </a:cubicBezTo>
                  <a:cubicBezTo>
                    <a:pt x="1334" y="11576"/>
                    <a:pt x="1701" y="11175"/>
                    <a:pt x="1701" y="10708"/>
                  </a:cubicBezTo>
                  <a:lnTo>
                    <a:pt x="1701" y="868"/>
                  </a:lnTo>
                  <a:cubicBezTo>
                    <a:pt x="1701" y="368"/>
                    <a:pt x="1334" y="1"/>
                    <a:pt x="8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7" name="Google Shape;947;p28"/>
            <p:cNvSpPr/>
            <p:nvPr/>
          </p:nvSpPr>
          <p:spPr>
            <a:xfrm rot="-5400000">
              <a:off x="796581" y="27331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8" name="Google Shape;948;p28"/>
            <p:cNvSpPr/>
            <p:nvPr/>
          </p:nvSpPr>
          <p:spPr>
            <a:xfrm rot="-5400000">
              <a:off x="796581" y="242710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49" name="Google Shape;949;p28"/>
            <p:cNvSpPr/>
            <p:nvPr/>
          </p:nvSpPr>
          <p:spPr>
            <a:xfrm rot="-5400000">
              <a:off x="796581" y="21210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0" name="Google Shape;950;p28"/>
            <p:cNvSpPr/>
            <p:nvPr/>
          </p:nvSpPr>
          <p:spPr>
            <a:xfrm rot="-5400000">
              <a:off x="796994" y="1815413"/>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1" name="Google Shape;951;p28"/>
            <p:cNvSpPr/>
            <p:nvPr/>
          </p:nvSpPr>
          <p:spPr>
            <a:xfrm rot="-5400000">
              <a:off x="796581" y="15097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2" name="Google Shape;952;p28"/>
            <p:cNvSpPr/>
            <p:nvPr/>
          </p:nvSpPr>
          <p:spPr>
            <a:xfrm rot="-5400000">
              <a:off x="796581" y="12037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3" name="Google Shape;953;p28"/>
            <p:cNvSpPr/>
            <p:nvPr/>
          </p:nvSpPr>
          <p:spPr>
            <a:xfrm rot="-5400000">
              <a:off x="796581" y="8976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954" name="Google Shape;954;p28"/>
            <p:cNvSpPr/>
            <p:nvPr/>
          </p:nvSpPr>
          <p:spPr>
            <a:xfrm rot="-5400000">
              <a:off x="796994" y="592038"/>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955" name="Google Shape;955;p28"/>
          <p:cNvSpPr txBox="1">
            <a:spLocks noGrp="1"/>
          </p:cNvSpPr>
          <p:nvPr>
            <p:ph type="title" hasCustomPrompt="1"/>
          </p:nvPr>
        </p:nvSpPr>
        <p:spPr>
          <a:xfrm>
            <a:off x="1507300" y="1012233"/>
            <a:ext cx="5370400" cy="89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7200"/>
              <a:buNone/>
              <a:defRPr sz="5867"/>
            </a:lvl1pPr>
            <a:lvl2pPr lvl="1" algn="ctr" rtl="0">
              <a:spcBef>
                <a:spcPts val="0"/>
              </a:spcBef>
              <a:spcAft>
                <a:spcPts val="0"/>
              </a:spcAft>
              <a:buSzPts val="7200"/>
              <a:buNone/>
              <a:defRPr sz="9600"/>
            </a:lvl2pPr>
            <a:lvl3pPr lvl="2" algn="ctr" rtl="0">
              <a:spcBef>
                <a:spcPts val="0"/>
              </a:spcBef>
              <a:spcAft>
                <a:spcPts val="0"/>
              </a:spcAft>
              <a:buSzPts val="7200"/>
              <a:buNone/>
              <a:defRPr sz="9600"/>
            </a:lvl3pPr>
            <a:lvl4pPr lvl="3" algn="ctr" rtl="0">
              <a:spcBef>
                <a:spcPts val="0"/>
              </a:spcBef>
              <a:spcAft>
                <a:spcPts val="0"/>
              </a:spcAft>
              <a:buSzPts val="7200"/>
              <a:buNone/>
              <a:defRPr sz="9600"/>
            </a:lvl4pPr>
            <a:lvl5pPr lvl="4" algn="ctr" rtl="0">
              <a:spcBef>
                <a:spcPts val="0"/>
              </a:spcBef>
              <a:spcAft>
                <a:spcPts val="0"/>
              </a:spcAft>
              <a:buSzPts val="7200"/>
              <a:buNone/>
              <a:defRPr sz="9600"/>
            </a:lvl5pPr>
            <a:lvl6pPr lvl="5" algn="ctr" rtl="0">
              <a:spcBef>
                <a:spcPts val="0"/>
              </a:spcBef>
              <a:spcAft>
                <a:spcPts val="0"/>
              </a:spcAft>
              <a:buSzPts val="7200"/>
              <a:buNone/>
              <a:defRPr sz="9600"/>
            </a:lvl6pPr>
            <a:lvl7pPr lvl="6" algn="ctr" rtl="0">
              <a:spcBef>
                <a:spcPts val="0"/>
              </a:spcBef>
              <a:spcAft>
                <a:spcPts val="0"/>
              </a:spcAft>
              <a:buSzPts val="7200"/>
              <a:buNone/>
              <a:defRPr sz="9600"/>
            </a:lvl7pPr>
            <a:lvl8pPr lvl="7" algn="ctr" rtl="0">
              <a:spcBef>
                <a:spcPts val="0"/>
              </a:spcBef>
              <a:spcAft>
                <a:spcPts val="0"/>
              </a:spcAft>
              <a:buSzPts val="7200"/>
              <a:buNone/>
              <a:defRPr sz="9600"/>
            </a:lvl8pPr>
            <a:lvl9pPr lvl="8" algn="ctr" rtl="0">
              <a:spcBef>
                <a:spcPts val="0"/>
              </a:spcBef>
              <a:spcAft>
                <a:spcPts val="0"/>
              </a:spcAft>
              <a:buSzPts val="7200"/>
              <a:buNone/>
              <a:defRPr sz="9600"/>
            </a:lvl9pPr>
          </a:lstStyle>
          <a:p>
            <a:r>
              <a:t>xx%</a:t>
            </a:r>
          </a:p>
        </p:txBody>
      </p:sp>
      <p:sp>
        <p:nvSpPr>
          <p:cNvPr id="956" name="Google Shape;956;p28"/>
          <p:cNvSpPr txBox="1">
            <a:spLocks noGrp="1"/>
          </p:cNvSpPr>
          <p:nvPr>
            <p:ph type="subTitle" idx="1"/>
          </p:nvPr>
        </p:nvSpPr>
        <p:spPr>
          <a:xfrm>
            <a:off x="1507300" y="1909967"/>
            <a:ext cx="5370400" cy="723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57" name="Google Shape;957;p28"/>
          <p:cNvSpPr txBox="1">
            <a:spLocks noGrp="1"/>
          </p:cNvSpPr>
          <p:nvPr>
            <p:ph type="title" idx="2" hasCustomPrompt="1"/>
          </p:nvPr>
        </p:nvSpPr>
        <p:spPr>
          <a:xfrm>
            <a:off x="1507300" y="2633167"/>
            <a:ext cx="5370400" cy="89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7200"/>
              <a:buNone/>
              <a:defRPr sz="5867"/>
            </a:lvl1pPr>
            <a:lvl2pPr lvl="1" algn="ctr" rtl="0">
              <a:spcBef>
                <a:spcPts val="0"/>
              </a:spcBef>
              <a:spcAft>
                <a:spcPts val="0"/>
              </a:spcAft>
              <a:buSzPts val="7200"/>
              <a:buNone/>
              <a:defRPr sz="9600"/>
            </a:lvl2pPr>
            <a:lvl3pPr lvl="2" algn="ctr" rtl="0">
              <a:spcBef>
                <a:spcPts val="0"/>
              </a:spcBef>
              <a:spcAft>
                <a:spcPts val="0"/>
              </a:spcAft>
              <a:buSzPts val="7200"/>
              <a:buNone/>
              <a:defRPr sz="9600"/>
            </a:lvl3pPr>
            <a:lvl4pPr lvl="3" algn="ctr" rtl="0">
              <a:spcBef>
                <a:spcPts val="0"/>
              </a:spcBef>
              <a:spcAft>
                <a:spcPts val="0"/>
              </a:spcAft>
              <a:buSzPts val="7200"/>
              <a:buNone/>
              <a:defRPr sz="9600"/>
            </a:lvl4pPr>
            <a:lvl5pPr lvl="4" algn="ctr" rtl="0">
              <a:spcBef>
                <a:spcPts val="0"/>
              </a:spcBef>
              <a:spcAft>
                <a:spcPts val="0"/>
              </a:spcAft>
              <a:buSzPts val="7200"/>
              <a:buNone/>
              <a:defRPr sz="9600"/>
            </a:lvl5pPr>
            <a:lvl6pPr lvl="5" algn="ctr" rtl="0">
              <a:spcBef>
                <a:spcPts val="0"/>
              </a:spcBef>
              <a:spcAft>
                <a:spcPts val="0"/>
              </a:spcAft>
              <a:buSzPts val="7200"/>
              <a:buNone/>
              <a:defRPr sz="9600"/>
            </a:lvl6pPr>
            <a:lvl7pPr lvl="6" algn="ctr" rtl="0">
              <a:spcBef>
                <a:spcPts val="0"/>
              </a:spcBef>
              <a:spcAft>
                <a:spcPts val="0"/>
              </a:spcAft>
              <a:buSzPts val="7200"/>
              <a:buNone/>
              <a:defRPr sz="9600"/>
            </a:lvl7pPr>
            <a:lvl8pPr lvl="7" algn="ctr" rtl="0">
              <a:spcBef>
                <a:spcPts val="0"/>
              </a:spcBef>
              <a:spcAft>
                <a:spcPts val="0"/>
              </a:spcAft>
              <a:buSzPts val="7200"/>
              <a:buNone/>
              <a:defRPr sz="9600"/>
            </a:lvl8pPr>
            <a:lvl9pPr lvl="8" algn="ctr" rtl="0">
              <a:spcBef>
                <a:spcPts val="0"/>
              </a:spcBef>
              <a:spcAft>
                <a:spcPts val="0"/>
              </a:spcAft>
              <a:buSzPts val="7200"/>
              <a:buNone/>
              <a:defRPr sz="9600"/>
            </a:lvl9pPr>
          </a:lstStyle>
          <a:p>
            <a:r>
              <a:t>xx%</a:t>
            </a:r>
          </a:p>
        </p:txBody>
      </p:sp>
      <p:sp>
        <p:nvSpPr>
          <p:cNvPr id="958" name="Google Shape;958;p28"/>
          <p:cNvSpPr txBox="1">
            <a:spLocks noGrp="1"/>
          </p:cNvSpPr>
          <p:nvPr>
            <p:ph type="subTitle" idx="3"/>
          </p:nvPr>
        </p:nvSpPr>
        <p:spPr>
          <a:xfrm>
            <a:off x="1507300" y="3531167"/>
            <a:ext cx="5370400" cy="723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59" name="Google Shape;959;p28"/>
          <p:cNvSpPr txBox="1">
            <a:spLocks noGrp="1"/>
          </p:cNvSpPr>
          <p:nvPr>
            <p:ph type="title" idx="4" hasCustomPrompt="1"/>
          </p:nvPr>
        </p:nvSpPr>
        <p:spPr>
          <a:xfrm>
            <a:off x="1507300" y="4254100"/>
            <a:ext cx="5370400" cy="89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7200"/>
              <a:buNone/>
              <a:defRPr sz="5867"/>
            </a:lvl1pPr>
            <a:lvl2pPr lvl="1" algn="ctr" rtl="0">
              <a:spcBef>
                <a:spcPts val="0"/>
              </a:spcBef>
              <a:spcAft>
                <a:spcPts val="0"/>
              </a:spcAft>
              <a:buSzPts val="7200"/>
              <a:buNone/>
              <a:defRPr sz="9600"/>
            </a:lvl2pPr>
            <a:lvl3pPr lvl="2" algn="ctr" rtl="0">
              <a:spcBef>
                <a:spcPts val="0"/>
              </a:spcBef>
              <a:spcAft>
                <a:spcPts val="0"/>
              </a:spcAft>
              <a:buSzPts val="7200"/>
              <a:buNone/>
              <a:defRPr sz="9600"/>
            </a:lvl3pPr>
            <a:lvl4pPr lvl="3" algn="ctr" rtl="0">
              <a:spcBef>
                <a:spcPts val="0"/>
              </a:spcBef>
              <a:spcAft>
                <a:spcPts val="0"/>
              </a:spcAft>
              <a:buSzPts val="7200"/>
              <a:buNone/>
              <a:defRPr sz="9600"/>
            </a:lvl4pPr>
            <a:lvl5pPr lvl="4" algn="ctr" rtl="0">
              <a:spcBef>
                <a:spcPts val="0"/>
              </a:spcBef>
              <a:spcAft>
                <a:spcPts val="0"/>
              </a:spcAft>
              <a:buSzPts val="7200"/>
              <a:buNone/>
              <a:defRPr sz="9600"/>
            </a:lvl5pPr>
            <a:lvl6pPr lvl="5" algn="ctr" rtl="0">
              <a:spcBef>
                <a:spcPts val="0"/>
              </a:spcBef>
              <a:spcAft>
                <a:spcPts val="0"/>
              </a:spcAft>
              <a:buSzPts val="7200"/>
              <a:buNone/>
              <a:defRPr sz="9600"/>
            </a:lvl6pPr>
            <a:lvl7pPr lvl="6" algn="ctr" rtl="0">
              <a:spcBef>
                <a:spcPts val="0"/>
              </a:spcBef>
              <a:spcAft>
                <a:spcPts val="0"/>
              </a:spcAft>
              <a:buSzPts val="7200"/>
              <a:buNone/>
              <a:defRPr sz="9600"/>
            </a:lvl7pPr>
            <a:lvl8pPr lvl="7" algn="ctr" rtl="0">
              <a:spcBef>
                <a:spcPts val="0"/>
              </a:spcBef>
              <a:spcAft>
                <a:spcPts val="0"/>
              </a:spcAft>
              <a:buSzPts val="7200"/>
              <a:buNone/>
              <a:defRPr sz="9600"/>
            </a:lvl8pPr>
            <a:lvl9pPr lvl="8" algn="ctr" rtl="0">
              <a:spcBef>
                <a:spcPts val="0"/>
              </a:spcBef>
              <a:spcAft>
                <a:spcPts val="0"/>
              </a:spcAft>
              <a:buSzPts val="7200"/>
              <a:buNone/>
              <a:defRPr sz="9600"/>
            </a:lvl9pPr>
          </a:lstStyle>
          <a:p>
            <a:r>
              <a:t>xx%</a:t>
            </a:r>
          </a:p>
        </p:txBody>
      </p:sp>
      <p:sp>
        <p:nvSpPr>
          <p:cNvPr id="960" name="Google Shape;960;p28"/>
          <p:cNvSpPr txBox="1">
            <a:spLocks noGrp="1"/>
          </p:cNvSpPr>
          <p:nvPr>
            <p:ph type="subTitle" idx="5"/>
          </p:nvPr>
        </p:nvSpPr>
        <p:spPr>
          <a:xfrm>
            <a:off x="1507300" y="5152100"/>
            <a:ext cx="5370400" cy="723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2045463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6ABD190-56AD-4C55-BBCA-1554B872117B}" type="datetimeFigureOut">
              <a:rPr lang="en-US" smtClean="0"/>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40901540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ABD190-56AD-4C55-BBCA-1554B872117B}" type="datetimeFigureOut">
              <a:rPr lang="en-US" smtClean="0"/>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6752684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6ABD190-56AD-4C55-BBCA-1554B872117B}" type="datetimeFigureOut">
              <a:rPr lang="en-US" smtClean="0"/>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7396823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ABD190-56AD-4C55-BBCA-1554B872117B}" type="datetimeFigureOut">
              <a:rPr lang="en-US" smtClean="0"/>
              <a:t>8/15/2023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2191532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ABD190-56AD-4C55-BBCA-1554B872117B}" type="datetimeFigureOut">
              <a:rPr lang="en-US" smtClean="0"/>
              <a:t>8/15/2023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1570983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6ABD190-56AD-4C55-BBCA-1554B872117B}" type="datetimeFigureOut">
              <a:rPr lang="en-US" smtClean="0"/>
              <a:t>8/15/2023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11782954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ABD190-56AD-4C55-BBCA-1554B872117B}" type="datetimeFigureOut">
              <a:rPr lang="en-US" smtClean="0"/>
              <a:t>8/15/2023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2830979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ABD190-56AD-4C55-BBCA-1554B872117B}" type="datetimeFigureOut">
              <a:rPr lang="en-US" smtClean="0"/>
              <a:t>8/15/2023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32920048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ABD190-56AD-4C55-BBCA-1554B872117B}" type="datetimeFigureOut">
              <a:rPr lang="en-US" smtClean="0"/>
              <a:t>8/15/2023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30346502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ABD190-56AD-4C55-BBCA-1554B872117B}" type="datetimeFigureOut">
              <a:rPr lang="en-US" smtClean="0"/>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24232665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ABD190-56AD-4C55-BBCA-1554B872117B}" type="datetimeFigureOut">
              <a:rPr lang="en-US" smtClean="0"/>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17201649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one column 2">
  <p:cSld name="Title and one column 2">
    <p:bg>
      <p:bgPr>
        <a:solidFill>
          <a:srgbClr val="F4EAD7"/>
        </a:solidFill>
        <a:effectLst/>
      </p:bgPr>
    </p:bg>
    <p:spTree>
      <p:nvGrpSpPr>
        <p:cNvPr id="1" name="Shape 235"/>
        <p:cNvGrpSpPr/>
        <p:nvPr/>
      </p:nvGrpSpPr>
      <p:grpSpPr>
        <a:xfrm>
          <a:off x="0" y="0"/>
          <a:ext cx="0" cy="0"/>
          <a:chOff x="0" y="0"/>
          <a:chExt cx="0" cy="0"/>
        </a:xfrm>
      </p:grpSpPr>
      <p:sp>
        <p:nvSpPr>
          <p:cNvPr id="236" name="Google Shape;236;p17"/>
          <p:cNvSpPr/>
          <p:nvPr/>
        </p:nvSpPr>
        <p:spPr>
          <a:xfrm>
            <a:off x="7919032" y="344995"/>
            <a:ext cx="2521721" cy="1129019"/>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121900" tIns="121900" rIns="121900" bIns="121900" anchor="ctr" anchorCtr="0">
            <a:noAutofit/>
          </a:bodyPr>
          <a:lstStyle/>
          <a:p>
            <a:endParaRPr sz="1867"/>
          </a:p>
        </p:txBody>
      </p:sp>
      <p:sp>
        <p:nvSpPr>
          <p:cNvPr id="237" name="Google Shape;237;p17"/>
          <p:cNvSpPr/>
          <p:nvPr/>
        </p:nvSpPr>
        <p:spPr>
          <a:xfrm>
            <a:off x="77869" y="668941"/>
            <a:ext cx="2266192" cy="1014620"/>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121900" tIns="121900" rIns="121900" bIns="121900" anchor="ctr" anchorCtr="0">
            <a:noAutofit/>
          </a:bodyPr>
          <a:lstStyle/>
          <a:p>
            <a:endParaRPr sz="1867"/>
          </a:p>
        </p:txBody>
      </p:sp>
      <p:sp>
        <p:nvSpPr>
          <p:cNvPr id="238" name="Google Shape;238;p17"/>
          <p:cNvSpPr txBox="1">
            <a:spLocks noGrp="1"/>
          </p:cNvSpPr>
          <p:nvPr>
            <p:ph type="title"/>
          </p:nvPr>
        </p:nvSpPr>
        <p:spPr>
          <a:xfrm>
            <a:off x="950967" y="486967"/>
            <a:ext cx="10290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2800"/>
              <a:buFont typeface="Sriracha"/>
              <a:buNone/>
              <a:defRPr sz="3733">
                <a:solidFill>
                  <a:schemeClr val="dk2"/>
                </a:solidFill>
                <a:latin typeface="Sriracha"/>
                <a:ea typeface="Sriracha"/>
                <a:cs typeface="Sriracha"/>
                <a:sym typeface="Sriracha"/>
              </a:defRPr>
            </a:lvl1pPr>
            <a:lvl2pPr lvl="1"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2pPr>
            <a:lvl3pPr lvl="2"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3pPr>
            <a:lvl4pPr lvl="3"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4pPr>
            <a:lvl5pPr lvl="4"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5pPr>
            <a:lvl6pPr lvl="5"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6pPr>
            <a:lvl7pPr lvl="6"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7pPr>
            <a:lvl8pPr lvl="7"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8pPr>
            <a:lvl9pPr lvl="8"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9pPr>
          </a:lstStyle>
          <a:p>
            <a:endParaRPr/>
          </a:p>
        </p:txBody>
      </p:sp>
      <p:sp>
        <p:nvSpPr>
          <p:cNvPr id="239" name="Google Shape;239;p17"/>
          <p:cNvSpPr/>
          <p:nvPr/>
        </p:nvSpPr>
        <p:spPr>
          <a:xfrm>
            <a:off x="0" y="4893367"/>
            <a:ext cx="12192016" cy="1983932"/>
          </a:xfrm>
          <a:custGeom>
            <a:avLst/>
            <a:gdLst/>
            <a:ahLst/>
            <a:cxnLst/>
            <a:rect l="l" t="t" r="r" b="b"/>
            <a:pathLst>
              <a:path w="284838" h="50589" extrusionOk="0">
                <a:moveTo>
                  <a:pt x="133359" y="0"/>
                </a:moveTo>
                <a:cubicBezTo>
                  <a:pt x="132063" y="0"/>
                  <a:pt x="130757" y="60"/>
                  <a:pt x="129443" y="190"/>
                </a:cubicBezTo>
                <a:cubicBezTo>
                  <a:pt x="121021" y="1012"/>
                  <a:pt x="114059" y="3979"/>
                  <a:pt x="107554" y="6810"/>
                </a:cubicBezTo>
                <a:cubicBezTo>
                  <a:pt x="99839" y="10165"/>
                  <a:pt x="91987" y="14411"/>
                  <a:pt x="81830" y="15209"/>
                </a:cubicBezTo>
                <a:cubicBezTo>
                  <a:pt x="80619" y="15306"/>
                  <a:pt x="79418" y="15351"/>
                  <a:pt x="78227" y="15351"/>
                </a:cubicBezTo>
                <a:cubicBezTo>
                  <a:pt x="70438" y="15351"/>
                  <a:pt x="63068" y="13440"/>
                  <a:pt x="56060" y="11717"/>
                </a:cubicBezTo>
                <a:cubicBezTo>
                  <a:pt x="47272" y="9572"/>
                  <a:pt x="38302" y="7449"/>
                  <a:pt x="28715" y="6696"/>
                </a:cubicBezTo>
                <a:cubicBezTo>
                  <a:pt x="26227" y="6492"/>
                  <a:pt x="23698" y="6384"/>
                  <a:pt x="21170" y="6384"/>
                </a:cubicBezTo>
                <a:cubicBezTo>
                  <a:pt x="15464" y="6384"/>
                  <a:pt x="9763" y="6937"/>
                  <a:pt x="4543" y="8202"/>
                </a:cubicBezTo>
                <a:cubicBezTo>
                  <a:pt x="2968" y="8567"/>
                  <a:pt x="1462" y="9001"/>
                  <a:pt x="1" y="9457"/>
                </a:cubicBezTo>
                <a:lnTo>
                  <a:pt x="1" y="50589"/>
                </a:lnTo>
                <a:lnTo>
                  <a:pt x="284838" y="50589"/>
                </a:lnTo>
                <a:lnTo>
                  <a:pt x="284838" y="13155"/>
                </a:lnTo>
                <a:cubicBezTo>
                  <a:pt x="283742" y="12744"/>
                  <a:pt x="282624" y="12333"/>
                  <a:pt x="281528" y="11900"/>
                </a:cubicBezTo>
                <a:cubicBezTo>
                  <a:pt x="273083" y="8704"/>
                  <a:pt x="264752" y="4664"/>
                  <a:pt x="254868" y="2838"/>
                </a:cubicBezTo>
                <a:cubicBezTo>
                  <a:pt x="251879" y="2285"/>
                  <a:pt x="248783" y="1967"/>
                  <a:pt x="245668" y="1967"/>
                </a:cubicBezTo>
                <a:cubicBezTo>
                  <a:pt x="244026" y="1967"/>
                  <a:pt x="242379" y="2056"/>
                  <a:pt x="240739" y="2245"/>
                </a:cubicBezTo>
                <a:cubicBezTo>
                  <a:pt x="236403" y="2770"/>
                  <a:pt x="232408" y="3751"/>
                  <a:pt x="228619" y="5007"/>
                </a:cubicBezTo>
                <a:cubicBezTo>
                  <a:pt x="220813" y="7563"/>
                  <a:pt x="213806" y="11010"/>
                  <a:pt x="205383" y="12973"/>
                </a:cubicBezTo>
                <a:cubicBezTo>
                  <a:pt x="201139" y="13960"/>
                  <a:pt x="196833" y="14451"/>
                  <a:pt x="192530" y="14451"/>
                </a:cubicBezTo>
                <a:cubicBezTo>
                  <a:pt x="188177" y="14451"/>
                  <a:pt x="183826" y="13948"/>
                  <a:pt x="179545" y="12950"/>
                </a:cubicBezTo>
                <a:cubicBezTo>
                  <a:pt x="171008" y="10964"/>
                  <a:pt x="163750" y="7723"/>
                  <a:pt x="156126" y="4892"/>
                </a:cubicBezTo>
                <a:cubicBezTo>
                  <a:pt x="149458" y="2446"/>
                  <a:pt x="141614" y="0"/>
                  <a:pt x="133359" y="0"/>
                </a:cubicBezTo>
                <a:close/>
              </a:path>
            </a:pathLst>
          </a:custGeom>
          <a:solidFill>
            <a:srgbClr val="EADBC5"/>
          </a:solidFill>
          <a:ln>
            <a:noFill/>
          </a:ln>
        </p:spPr>
        <p:txBody>
          <a:bodyPr spcFirstLastPara="1" wrap="square" lIns="121900" tIns="121900" rIns="121900" bIns="121900" anchor="ctr" anchorCtr="0">
            <a:noAutofit/>
          </a:bodyPr>
          <a:lstStyle/>
          <a:p>
            <a:endParaRPr sz="1867"/>
          </a:p>
        </p:txBody>
      </p:sp>
      <p:sp>
        <p:nvSpPr>
          <p:cNvPr id="240" name="Google Shape;240;p17"/>
          <p:cNvSpPr/>
          <p:nvPr/>
        </p:nvSpPr>
        <p:spPr>
          <a:xfrm>
            <a:off x="578829" y="4038441"/>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grpSp>
        <p:nvGrpSpPr>
          <p:cNvPr id="241" name="Google Shape;241;p17"/>
          <p:cNvGrpSpPr/>
          <p:nvPr/>
        </p:nvGrpSpPr>
        <p:grpSpPr>
          <a:xfrm>
            <a:off x="2861541" y="1929779"/>
            <a:ext cx="201655" cy="183855"/>
            <a:chOff x="1474943" y="3859420"/>
            <a:chExt cx="118956" cy="108456"/>
          </a:xfrm>
        </p:grpSpPr>
        <p:sp>
          <p:nvSpPr>
            <p:cNvPr id="242" name="Google Shape;242;p17"/>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243" name="Google Shape;243;p17"/>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244" name="Google Shape;244;p17"/>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grpSp>
      <p:grpSp>
        <p:nvGrpSpPr>
          <p:cNvPr id="245" name="Google Shape;245;p17"/>
          <p:cNvGrpSpPr/>
          <p:nvPr/>
        </p:nvGrpSpPr>
        <p:grpSpPr>
          <a:xfrm>
            <a:off x="10982041" y="3061679"/>
            <a:ext cx="201655" cy="183855"/>
            <a:chOff x="1474943" y="3859420"/>
            <a:chExt cx="118956" cy="108456"/>
          </a:xfrm>
        </p:grpSpPr>
        <p:sp>
          <p:nvSpPr>
            <p:cNvPr id="246" name="Google Shape;246;p17"/>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247" name="Google Shape;247;p17"/>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248" name="Google Shape;248;p17"/>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grpSp>
      <p:sp>
        <p:nvSpPr>
          <p:cNvPr id="249" name="Google Shape;249;p17"/>
          <p:cNvSpPr/>
          <p:nvPr/>
        </p:nvSpPr>
        <p:spPr>
          <a:xfrm>
            <a:off x="1760695" y="4964074"/>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250" name="Google Shape;250;p17"/>
          <p:cNvSpPr/>
          <p:nvPr/>
        </p:nvSpPr>
        <p:spPr>
          <a:xfrm>
            <a:off x="9631836" y="3685174"/>
            <a:ext cx="2266192" cy="1014620"/>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121900" tIns="121900" rIns="121900" bIns="121900" anchor="ctr" anchorCtr="0">
            <a:noAutofit/>
          </a:bodyPr>
          <a:lstStyle/>
          <a:p>
            <a:endParaRPr sz="1867"/>
          </a:p>
        </p:txBody>
      </p:sp>
      <p:sp>
        <p:nvSpPr>
          <p:cNvPr id="251" name="Google Shape;251;p17"/>
          <p:cNvSpPr/>
          <p:nvPr/>
        </p:nvSpPr>
        <p:spPr>
          <a:xfrm>
            <a:off x="1344795" y="2395174"/>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252" name="Google Shape;252;p17"/>
          <p:cNvSpPr/>
          <p:nvPr/>
        </p:nvSpPr>
        <p:spPr>
          <a:xfrm>
            <a:off x="11776395" y="1250574"/>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253" name="Google Shape;253;p17"/>
          <p:cNvSpPr txBox="1">
            <a:spLocks noGrp="1"/>
          </p:cNvSpPr>
          <p:nvPr>
            <p:ph type="subTitle" idx="1"/>
          </p:nvPr>
        </p:nvSpPr>
        <p:spPr>
          <a:xfrm>
            <a:off x="4214165" y="2989092"/>
            <a:ext cx="3792400" cy="1412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Font typeface="Barlow Medium"/>
              <a:buNone/>
              <a:defRPr sz="3733">
                <a:latin typeface="Sriracha"/>
                <a:ea typeface="Sriracha"/>
                <a:cs typeface="Sriracha"/>
                <a:sym typeface="Sriracha"/>
              </a:defRPr>
            </a:lvl1pPr>
            <a:lvl2pPr lvl="1" rtl="0">
              <a:spcBef>
                <a:spcPts val="0"/>
              </a:spcBef>
              <a:spcAft>
                <a:spcPts val="0"/>
              </a:spcAft>
              <a:buSzPts val="1400"/>
              <a:buFont typeface="Barlow Medium"/>
              <a:buNone/>
              <a:defRPr>
                <a:latin typeface="Barlow Medium"/>
                <a:ea typeface="Barlow Medium"/>
                <a:cs typeface="Barlow Medium"/>
                <a:sym typeface="Barlow Medium"/>
              </a:defRPr>
            </a:lvl2pPr>
            <a:lvl3pPr lvl="2" rtl="0">
              <a:spcBef>
                <a:spcPts val="2133"/>
              </a:spcBef>
              <a:spcAft>
                <a:spcPts val="0"/>
              </a:spcAft>
              <a:buSzPts val="1400"/>
              <a:buFont typeface="Barlow Medium"/>
              <a:buNone/>
              <a:defRPr>
                <a:latin typeface="Barlow Medium"/>
                <a:ea typeface="Barlow Medium"/>
                <a:cs typeface="Barlow Medium"/>
                <a:sym typeface="Barlow Medium"/>
              </a:defRPr>
            </a:lvl3pPr>
            <a:lvl4pPr lvl="3" rtl="0">
              <a:spcBef>
                <a:spcPts val="2133"/>
              </a:spcBef>
              <a:spcAft>
                <a:spcPts val="0"/>
              </a:spcAft>
              <a:buSzPts val="1400"/>
              <a:buFont typeface="Barlow Medium"/>
              <a:buNone/>
              <a:defRPr>
                <a:latin typeface="Barlow Medium"/>
                <a:ea typeface="Barlow Medium"/>
                <a:cs typeface="Barlow Medium"/>
                <a:sym typeface="Barlow Medium"/>
              </a:defRPr>
            </a:lvl4pPr>
            <a:lvl5pPr lvl="4" rtl="0">
              <a:spcBef>
                <a:spcPts val="2133"/>
              </a:spcBef>
              <a:spcAft>
                <a:spcPts val="0"/>
              </a:spcAft>
              <a:buSzPts val="1400"/>
              <a:buFont typeface="Barlow Medium"/>
              <a:buNone/>
              <a:defRPr>
                <a:latin typeface="Barlow Medium"/>
                <a:ea typeface="Barlow Medium"/>
                <a:cs typeface="Barlow Medium"/>
                <a:sym typeface="Barlow Medium"/>
              </a:defRPr>
            </a:lvl5pPr>
            <a:lvl6pPr lvl="5" rtl="0">
              <a:spcBef>
                <a:spcPts val="2133"/>
              </a:spcBef>
              <a:spcAft>
                <a:spcPts val="0"/>
              </a:spcAft>
              <a:buSzPts val="1400"/>
              <a:buFont typeface="Barlow Medium"/>
              <a:buNone/>
              <a:defRPr>
                <a:latin typeface="Barlow Medium"/>
                <a:ea typeface="Barlow Medium"/>
                <a:cs typeface="Barlow Medium"/>
                <a:sym typeface="Barlow Medium"/>
              </a:defRPr>
            </a:lvl6pPr>
            <a:lvl7pPr lvl="6" rtl="0">
              <a:spcBef>
                <a:spcPts val="2133"/>
              </a:spcBef>
              <a:spcAft>
                <a:spcPts val="0"/>
              </a:spcAft>
              <a:buSzPts val="1400"/>
              <a:buFont typeface="Barlow Medium"/>
              <a:buNone/>
              <a:defRPr>
                <a:latin typeface="Barlow Medium"/>
                <a:ea typeface="Barlow Medium"/>
                <a:cs typeface="Barlow Medium"/>
                <a:sym typeface="Barlow Medium"/>
              </a:defRPr>
            </a:lvl7pPr>
            <a:lvl8pPr lvl="7" rtl="0">
              <a:spcBef>
                <a:spcPts val="2133"/>
              </a:spcBef>
              <a:spcAft>
                <a:spcPts val="0"/>
              </a:spcAft>
              <a:buSzPts val="1400"/>
              <a:buFont typeface="Barlow Medium"/>
              <a:buNone/>
              <a:defRPr>
                <a:latin typeface="Barlow Medium"/>
                <a:ea typeface="Barlow Medium"/>
                <a:cs typeface="Barlow Medium"/>
                <a:sym typeface="Barlow Medium"/>
              </a:defRPr>
            </a:lvl8pPr>
            <a:lvl9pPr lvl="8" rtl="0">
              <a:spcBef>
                <a:spcPts val="2133"/>
              </a:spcBef>
              <a:spcAft>
                <a:spcPts val="2133"/>
              </a:spcAft>
              <a:buSzPts val="1400"/>
              <a:buFont typeface="Barlow Medium"/>
              <a:buNone/>
              <a:defRPr>
                <a:latin typeface="Barlow Medium"/>
                <a:ea typeface="Barlow Medium"/>
                <a:cs typeface="Barlow Medium"/>
                <a:sym typeface="Barlow Medium"/>
              </a:defRPr>
            </a:lvl9pPr>
          </a:lstStyle>
          <a:p>
            <a:endParaRPr/>
          </a:p>
        </p:txBody>
      </p:sp>
      <p:sp>
        <p:nvSpPr>
          <p:cNvPr id="254" name="Google Shape;254;p17"/>
          <p:cNvSpPr/>
          <p:nvPr/>
        </p:nvSpPr>
        <p:spPr>
          <a:xfrm>
            <a:off x="10148662" y="1474008"/>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Tree>
    <p:extLst>
      <p:ext uri="{BB962C8B-B14F-4D97-AF65-F5344CB8AC3E}">
        <p14:creationId xmlns:p14="http://schemas.microsoft.com/office/powerpoint/2010/main" val="9692441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294"/>
        <p:cNvGrpSpPr/>
        <p:nvPr/>
      </p:nvGrpSpPr>
      <p:grpSpPr>
        <a:xfrm>
          <a:off x="0" y="0"/>
          <a:ext cx="0" cy="0"/>
          <a:chOff x="0" y="0"/>
          <a:chExt cx="0" cy="0"/>
        </a:xfrm>
      </p:grpSpPr>
      <p:sp>
        <p:nvSpPr>
          <p:cNvPr id="295" name="Google Shape;295;p11"/>
          <p:cNvSpPr/>
          <p:nvPr/>
        </p:nvSpPr>
        <p:spPr>
          <a:xfrm>
            <a:off x="1080300" y="606867"/>
            <a:ext cx="10213600" cy="5644400"/>
          </a:xfrm>
          <a:prstGeom prst="roundRect">
            <a:avLst>
              <a:gd name="adj" fmla="val 5073"/>
            </a:avLst>
          </a:prstGeom>
          <a:solidFill>
            <a:schemeClr val="dk2"/>
          </a:solidFill>
          <a:ln w="1905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pic>
        <p:nvPicPr>
          <p:cNvPr id="296" name="Google Shape;296;p11"/>
          <p:cNvPicPr preferRelativeResize="0"/>
          <p:nvPr/>
        </p:nvPicPr>
        <p:blipFill rotWithShape="1">
          <a:blip r:embed="rId2">
            <a:alphaModFix amt="52999"/>
          </a:blip>
          <a:srcRect l="1244" t="8847" b="8855"/>
          <a:stretch/>
        </p:blipFill>
        <p:spPr>
          <a:xfrm>
            <a:off x="1093333" y="620333"/>
            <a:ext cx="10187600" cy="5618800"/>
          </a:xfrm>
          <a:prstGeom prst="roundRect">
            <a:avLst>
              <a:gd name="adj" fmla="val 4826"/>
            </a:avLst>
          </a:prstGeom>
          <a:noFill/>
          <a:ln>
            <a:noFill/>
          </a:ln>
        </p:spPr>
      </p:pic>
      <p:grpSp>
        <p:nvGrpSpPr>
          <p:cNvPr id="297" name="Google Shape;297;p11"/>
          <p:cNvGrpSpPr/>
          <p:nvPr/>
        </p:nvGrpSpPr>
        <p:grpSpPr>
          <a:xfrm>
            <a:off x="898109" y="928367"/>
            <a:ext cx="432433" cy="5001400"/>
            <a:chOff x="673581" y="696275"/>
            <a:chExt cx="324325" cy="3751050"/>
          </a:xfrm>
        </p:grpSpPr>
        <p:grpSp>
          <p:nvGrpSpPr>
            <p:cNvPr id="298" name="Google Shape;298;p11"/>
            <p:cNvGrpSpPr/>
            <p:nvPr/>
          </p:nvGrpSpPr>
          <p:grpSpPr>
            <a:xfrm rot="-5400000">
              <a:off x="-918069" y="2531350"/>
              <a:ext cx="3751050" cy="80900"/>
              <a:chOff x="1871500" y="2227875"/>
              <a:chExt cx="3751050" cy="80900"/>
            </a:xfrm>
          </p:grpSpPr>
          <p:sp>
            <p:nvSpPr>
              <p:cNvPr id="299" name="Google Shape;299;p11"/>
              <p:cNvSpPr/>
              <p:nvPr/>
            </p:nvSpPr>
            <p:spPr>
              <a:xfrm>
                <a:off x="187150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0" name="Google Shape;300;p11"/>
              <p:cNvSpPr/>
              <p:nvPr/>
            </p:nvSpPr>
            <p:spPr>
              <a:xfrm>
                <a:off x="217672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1" name="Google Shape;301;p11"/>
              <p:cNvSpPr/>
              <p:nvPr/>
            </p:nvSpPr>
            <p:spPr>
              <a:xfrm>
                <a:off x="2482775"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2" name="Google Shape;302;p11"/>
              <p:cNvSpPr/>
              <p:nvPr/>
            </p:nvSpPr>
            <p:spPr>
              <a:xfrm>
                <a:off x="2788825" y="2227875"/>
                <a:ext cx="80925" cy="80900"/>
              </a:xfrm>
              <a:custGeom>
                <a:avLst/>
                <a:gdLst/>
                <a:ahLst/>
                <a:cxnLst/>
                <a:rect l="l" t="t" r="r" b="b"/>
                <a:pathLst>
                  <a:path w="3237" h="3236" extrusionOk="0">
                    <a:moveTo>
                      <a:pt x="1635" y="0"/>
                    </a:moveTo>
                    <a:cubicBezTo>
                      <a:pt x="735" y="0"/>
                      <a:pt x="1" y="734"/>
                      <a:pt x="1" y="1635"/>
                    </a:cubicBezTo>
                    <a:cubicBezTo>
                      <a:pt x="1" y="2535"/>
                      <a:pt x="735"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3" name="Google Shape;303;p11"/>
              <p:cNvSpPr/>
              <p:nvPr/>
            </p:nvSpPr>
            <p:spPr>
              <a:xfrm>
                <a:off x="309487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3" y="3236"/>
                      <a:pt x="3236" y="2535"/>
                      <a:pt x="3236" y="1635"/>
                    </a:cubicBezTo>
                    <a:cubicBezTo>
                      <a:pt x="3236" y="734"/>
                      <a:pt x="2503"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4" name="Google Shape;304;p11"/>
              <p:cNvSpPr/>
              <p:nvPr/>
            </p:nvSpPr>
            <p:spPr>
              <a:xfrm>
                <a:off x="3400100"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5" name="Google Shape;305;p11"/>
              <p:cNvSpPr/>
              <p:nvPr/>
            </p:nvSpPr>
            <p:spPr>
              <a:xfrm>
                <a:off x="3706150" y="2227875"/>
                <a:ext cx="81750" cy="80900"/>
              </a:xfrm>
              <a:custGeom>
                <a:avLst/>
                <a:gdLst/>
                <a:ahLst/>
                <a:cxnLst/>
                <a:rect l="l" t="t" r="r" b="b"/>
                <a:pathLst>
                  <a:path w="3270" h="3236" extrusionOk="0">
                    <a:moveTo>
                      <a:pt x="1635" y="0"/>
                    </a:moveTo>
                    <a:cubicBezTo>
                      <a:pt x="734" y="0"/>
                      <a:pt x="1" y="734"/>
                      <a:pt x="1" y="1635"/>
                    </a:cubicBezTo>
                    <a:cubicBezTo>
                      <a:pt x="1" y="2535"/>
                      <a:pt x="734" y="3236"/>
                      <a:pt x="1635" y="3236"/>
                    </a:cubicBezTo>
                    <a:cubicBezTo>
                      <a:pt x="2536" y="3236"/>
                      <a:pt x="3270" y="2535"/>
                      <a:pt x="3270" y="1635"/>
                    </a:cubicBezTo>
                    <a:cubicBezTo>
                      <a:pt x="3270"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6" name="Google Shape;306;p11"/>
              <p:cNvSpPr/>
              <p:nvPr/>
            </p:nvSpPr>
            <p:spPr>
              <a:xfrm>
                <a:off x="4012200"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7" name="Google Shape;307;p11"/>
              <p:cNvSpPr/>
              <p:nvPr/>
            </p:nvSpPr>
            <p:spPr>
              <a:xfrm>
                <a:off x="4318250"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8" name="Google Shape;308;p11"/>
              <p:cNvSpPr/>
              <p:nvPr/>
            </p:nvSpPr>
            <p:spPr>
              <a:xfrm>
                <a:off x="462347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09" name="Google Shape;309;p11"/>
              <p:cNvSpPr/>
              <p:nvPr/>
            </p:nvSpPr>
            <p:spPr>
              <a:xfrm>
                <a:off x="4929525" y="2227875"/>
                <a:ext cx="81750" cy="80900"/>
              </a:xfrm>
              <a:custGeom>
                <a:avLst/>
                <a:gdLst/>
                <a:ahLst/>
                <a:cxnLst/>
                <a:rect l="l" t="t" r="r" b="b"/>
                <a:pathLst>
                  <a:path w="3270" h="3236" extrusionOk="0">
                    <a:moveTo>
                      <a:pt x="1635" y="0"/>
                    </a:moveTo>
                    <a:cubicBezTo>
                      <a:pt x="734" y="0"/>
                      <a:pt x="0" y="734"/>
                      <a:pt x="0" y="1635"/>
                    </a:cubicBezTo>
                    <a:cubicBezTo>
                      <a:pt x="0" y="2535"/>
                      <a:pt x="734" y="3236"/>
                      <a:pt x="1635" y="3236"/>
                    </a:cubicBezTo>
                    <a:cubicBezTo>
                      <a:pt x="2536" y="3236"/>
                      <a:pt x="3269" y="2535"/>
                      <a:pt x="3269" y="1635"/>
                    </a:cubicBezTo>
                    <a:cubicBezTo>
                      <a:pt x="3269"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0" name="Google Shape;310;p11"/>
              <p:cNvSpPr/>
              <p:nvPr/>
            </p:nvSpPr>
            <p:spPr>
              <a:xfrm>
                <a:off x="5235575" y="2227875"/>
                <a:ext cx="80925" cy="80900"/>
              </a:xfrm>
              <a:custGeom>
                <a:avLst/>
                <a:gdLst/>
                <a:ahLst/>
                <a:cxnLst/>
                <a:rect l="l" t="t" r="r" b="b"/>
                <a:pathLst>
                  <a:path w="3237" h="3236" extrusionOk="0">
                    <a:moveTo>
                      <a:pt x="1635" y="0"/>
                    </a:moveTo>
                    <a:cubicBezTo>
                      <a:pt x="734" y="0"/>
                      <a:pt x="1" y="734"/>
                      <a:pt x="1" y="1635"/>
                    </a:cubicBezTo>
                    <a:cubicBezTo>
                      <a:pt x="1" y="2535"/>
                      <a:pt x="734" y="3236"/>
                      <a:pt x="1635" y="3236"/>
                    </a:cubicBezTo>
                    <a:cubicBezTo>
                      <a:pt x="2536" y="3236"/>
                      <a:pt x="3236" y="2535"/>
                      <a:pt x="3236" y="1635"/>
                    </a:cubicBezTo>
                    <a:cubicBezTo>
                      <a:pt x="3236" y="734"/>
                      <a:pt x="2536" y="0"/>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1" name="Google Shape;311;p11"/>
              <p:cNvSpPr/>
              <p:nvPr/>
            </p:nvSpPr>
            <p:spPr>
              <a:xfrm>
                <a:off x="5541625" y="2227875"/>
                <a:ext cx="80925" cy="80900"/>
              </a:xfrm>
              <a:custGeom>
                <a:avLst/>
                <a:gdLst/>
                <a:ahLst/>
                <a:cxnLst/>
                <a:rect l="l" t="t" r="r" b="b"/>
                <a:pathLst>
                  <a:path w="3237" h="3236" extrusionOk="0">
                    <a:moveTo>
                      <a:pt x="1602" y="0"/>
                    </a:moveTo>
                    <a:cubicBezTo>
                      <a:pt x="701" y="0"/>
                      <a:pt x="1" y="734"/>
                      <a:pt x="1" y="1635"/>
                    </a:cubicBezTo>
                    <a:cubicBezTo>
                      <a:pt x="1" y="2535"/>
                      <a:pt x="701" y="3236"/>
                      <a:pt x="1602" y="3236"/>
                    </a:cubicBezTo>
                    <a:cubicBezTo>
                      <a:pt x="2502" y="3236"/>
                      <a:pt x="3236" y="2535"/>
                      <a:pt x="3236" y="1635"/>
                    </a:cubicBezTo>
                    <a:cubicBezTo>
                      <a:pt x="3236" y="734"/>
                      <a:pt x="2502" y="0"/>
                      <a:pt x="1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312" name="Google Shape;312;p11"/>
            <p:cNvSpPr/>
            <p:nvPr/>
          </p:nvSpPr>
          <p:spPr>
            <a:xfrm rot="-5400000">
              <a:off x="797006" y="4262150"/>
              <a:ext cx="42550" cy="289400"/>
            </a:xfrm>
            <a:custGeom>
              <a:avLst/>
              <a:gdLst/>
              <a:ahLst/>
              <a:cxnLst/>
              <a:rect l="l" t="t" r="r" b="b"/>
              <a:pathLst>
                <a:path w="1702" h="11576" extrusionOk="0">
                  <a:moveTo>
                    <a:pt x="834" y="1"/>
                  </a:moveTo>
                  <a:cubicBezTo>
                    <a:pt x="367" y="1"/>
                    <a:pt x="0" y="368"/>
                    <a:pt x="0" y="868"/>
                  </a:cubicBezTo>
                  <a:lnTo>
                    <a:pt x="0" y="10708"/>
                  </a:lnTo>
                  <a:cubicBezTo>
                    <a:pt x="0" y="11175"/>
                    <a:pt x="367" y="11576"/>
                    <a:pt x="834" y="11576"/>
                  </a:cubicBezTo>
                  <a:cubicBezTo>
                    <a:pt x="1334" y="11576"/>
                    <a:pt x="1701" y="11175"/>
                    <a:pt x="1701" y="10708"/>
                  </a:cubicBezTo>
                  <a:lnTo>
                    <a:pt x="1701" y="868"/>
                  </a:lnTo>
                  <a:cubicBezTo>
                    <a:pt x="1701" y="368"/>
                    <a:pt x="1334" y="1"/>
                    <a:pt x="8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3" name="Google Shape;313;p11"/>
            <p:cNvSpPr/>
            <p:nvPr/>
          </p:nvSpPr>
          <p:spPr>
            <a:xfrm rot="-5400000">
              <a:off x="796581" y="39565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4" name="Google Shape;314;p11"/>
            <p:cNvSpPr/>
            <p:nvPr/>
          </p:nvSpPr>
          <p:spPr>
            <a:xfrm rot="-5400000">
              <a:off x="796581" y="36504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5" name="Google Shape;315;p11"/>
            <p:cNvSpPr/>
            <p:nvPr/>
          </p:nvSpPr>
          <p:spPr>
            <a:xfrm rot="-5400000">
              <a:off x="796581" y="33444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6" y="11175"/>
                    <a:pt x="1736" y="10708"/>
                  </a:cubicBezTo>
                  <a:lnTo>
                    <a:pt x="1736" y="868"/>
                  </a:lnTo>
                  <a:cubicBezTo>
                    <a:pt x="1736"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6" name="Google Shape;316;p11"/>
            <p:cNvSpPr/>
            <p:nvPr/>
          </p:nvSpPr>
          <p:spPr>
            <a:xfrm rot="-5400000">
              <a:off x="797006" y="3038775"/>
              <a:ext cx="42550" cy="289400"/>
            </a:xfrm>
            <a:custGeom>
              <a:avLst/>
              <a:gdLst/>
              <a:ahLst/>
              <a:cxnLst/>
              <a:rect l="l" t="t" r="r" b="b"/>
              <a:pathLst>
                <a:path w="1702" h="11576" extrusionOk="0">
                  <a:moveTo>
                    <a:pt x="867" y="1"/>
                  </a:moveTo>
                  <a:cubicBezTo>
                    <a:pt x="367" y="1"/>
                    <a:pt x="0" y="368"/>
                    <a:pt x="0" y="868"/>
                  </a:cubicBezTo>
                  <a:lnTo>
                    <a:pt x="0" y="10708"/>
                  </a:lnTo>
                  <a:cubicBezTo>
                    <a:pt x="0" y="11175"/>
                    <a:pt x="367" y="11576"/>
                    <a:pt x="867" y="11576"/>
                  </a:cubicBezTo>
                  <a:cubicBezTo>
                    <a:pt x="1334" y="11576"/>
                    <a:pt x="1701" y="11175"/>
                    <a:pt x="1701" y="10708"/>
                  </a:cubicBezTo>
                  <a:lnTo>
                    <a:pt x="1701" y="868"/>
                  </a:lnTo>
                  <a:cubicBezTo>
                    <a:pt x="1701" y="368"/>
                    <a:pt x="1334" y="1"/>
                    <a:pt x="8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7" name="Google Shape;317;p11"/>
            <p:cNvSpPr/>
            <p:nvPr/>
          </p:nvSpPr>
          <p:spPr>
            <a:xfrm rot="-5400000">
              <a:off x="796581" y="27331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8" name="Google Shape;318;p11"/>
            <p:cNvSpPr/>
            <p:nvPr/>
          </p:nvSpPr>
          <p:spPr>
            <a:xfrm rot="-5400000">
              <a:off x="796581" y="242710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19" name="Google Shape;319;p11"/>
            <p:cNvSpPr/>
            <p:nvPr/>
          </p:nvSpPr>
          <p:spPr>
            <a:xfrm rot="-5400000">
              <a:off x="796581" y="2121050"/>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20" name="Google Shape;320;p11"/>
            <p:cNvSpPr/>
            <p:nvPr/>
          </p:nvSpPr>
          <p:spPr>
            <a:xfrm rot="-5400000">
              <a:off x="796994" y="1815413"/>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21" name="Google Shape;321;p11"/>
            <p:cNvSpPr/>
            <p:nvPr/>
          </p:nvSpPr>
          <p:spPr>
            <a:xfrm rot="-5400000">
              <a:off x="796581" y="15097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22" name="Google Shape;322;p11"/>
            <p:cNvSpPr/>
            <p:nvPr/>
          </p:nvSpPr>
          <p:spPr>
            <a:xfrm rot="-5400000">
              <a:off x="796581" y="120372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23" name="Google Shape;323;p11"/>
            <p:cNvSpPr/>
            <p:nvPr/>
          </p:nvSpPr>
          <p:spPr>
            <a:xfrm rot="-5400000">
              <a:off x="796581" y="897675"/>
              <a:ext cx="43400" cy="289400"/>
            </a:xfrm>
            <a:custGeom>
              <a:avLst/>
              <a:gdLst/>
              <a:ahLst/>
              <a:cxnLst/>
              <a:rect l="l" t="t" r="r" b="b"/>
              <a:pathLst>
                <a:path w="1736" h="11576" extrusionOk="0">
                  <a:moveTo>
                    <a:pt x="868" y="1"/>
                  </a:moveTo>
                  <a:cubicBezTo>
                    <a:pt x="401" y="1"/>
                    <a:pt x="1" y="368"/>
                    <a:pt x="1" y="868"/>
                  </a:cubicBezTo>
                  <a:lnTo>
                    <a:pt x="1" y="10708"/>
                  </a:lnTo>
                  <a:cubicBezTo>
                    <a:pt x="1" y="11175"/>
                    <a:pt x="401" y="11576"/>
                    <a:pt x="868" y="11576"/>
                  </a:cubicBezTo>
                  <a:cubicBezTo>
                    <a:pt x="1335" y="11576"/>
                    <a:pt x="1735" y="11175"/>
                    <a:pt x="1735" y="10708"/>
                  </a:cubicBezTo>
                  <a:lnTo>
                    <a:pt x="1735" y="868"/>
                  </a:lnTo>
                  <a:cubicBezTo>
                    <a:pt x="1735"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324" name="Google Shape;324;p11"/>
            <p:cNvSpPr/>
            <p:nvPr/>
          </p:nvSpPr>
          <p:spPr>
            <a:xfrm rot="-5400000">
              <a:off x="796994" y="592038"/>
              <a:ext cx="42575" cy="289400"/>
            </a:xfrm>
            <a:custGeom>
              <a:avLst/>
              <a:gdLst/>
              <a:ahLst/>
              <a:cxnLst/>
              <a:rect l="l" t="t" r="r" b="b"/>
              <a:pathLst>
                <a:path w="1703" h="11576" extrusionOk="0">
                  <a:moveTo>
                    <a:pt x="868" y="1"/>
                  </a:moveTo>
                  <a:cubicBezTo>
                    <a:pt x="368" y="1"/>
                    <a:pt x="1" y="368"/>
                    <a:pt x="1" y="868"/>
                  </a:cubicBezTo>
                  <a:lnTo>
                    <a:pt x="1" y="10708"/>
                  </a:lnTo>
                  <a:cubicBezTo>
                    <a:pt x="1" y="11175"/>
                    <a:pt x="368" y="11576"/>
                    <a:pt x="868" y="11576"/>
                  </a:cubicBezTo>
                  <a:cubicBezTo>
                    <a:pt x="1335" y="11576"/>
                    <a:pt x="1702" y="11175"/>
                    <a:pt x="1702" y="10708"/>
                  </a:cubicBezTo>
                  <a:lnTo>
                    <a:pt x="1702" y="868"/>
                  </a:lnTo>
                  <a:cubicBezTo>
                    <a:pt x="1702" y="368"/>
                    <a:pt x="1335"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325" name="Google Shape;325;p11"/>
          <p:cNvSpPr txBox="1">
            <a:spLocks noGrp="1"/>
          </p:cNvSpPr>
          <p:nvPr>
            <p:ph type="title" hasCustomPrompt="1"/>
          </p:nvPr>
        </p:nvSpPr>
        <p:spPr>
          <a:xfrm>
            <a:off x="1699200" y="1763767"/>
            <a:ext cx="9076400" cy="21760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14666"/>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326" name="Google Shape;326;p11"/>
          <p:cNvSpPr txBox="1">
            <a:spLocks noGrp="1"/>
          </p:cNvSpPr>
          <p:nvPr>
            <p:ph type="subTitle" idx="1"/>
          </p:nvPr>
        </p:nvSpPr>
        <p:spPr>
          <a:xfrm>
            <a:off x="3160600" y="3995200"/>
            <a:ext cx="6153600" cy="586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endParaRPr/>
          </a:p>
        </p:txBody>
      </p:sp>
      <p:pic>
        <p:nvPicPr>
          <p:cNvPr id="327" name="Google Shape;327;p11"/>
          <p:cNvPicPr preferRelativeResize="0"/>
          <p:nvPr/>
        </p:nvPicPr>
        <p:blipFill rotWithShape="1">
          <a:blip r:embed="rId3">
            <a:alphaModFix/>
          </a:blip>
          <a:srcRect l="19057" t="15672" r="8452" b="14077"/>
          <a:stretch/>
        </p:blipFill>
        <p:spPr>
          <a:xfrm rot="2854260" flipH="1">
            <a:off x="1700927" y="627547"/>
            <a:ext cx="1610180" cy="1504107"/>
          </a:xfrm>
          <a:prstGeom prst="rect">
            <a:avLst/>
          </a:prstGeom>
          <a:noFill/>
          <a:ln>
            <a:noFill/>
          </a:ln>
        </p:spPr>
      </p:pic>
      <p:pic>
        <p:nvPicPr>
          <p:cNvPr id="328" name="Google Shape;328;p11"/>
          <p:cNvPicPr preferRelativeResize="0"/>
          <p:nvPr/>
        </p:nvPicPr>
        <p:blipFill>
          <a:blip r:embed="rId4">
            <a:alphaModFix/>
          </a:blip>
          <a:stretch>
            <a:fillRect/>
          </a:stretch>
        </p:blipFill>
        <p:spPr>
          <a:xfrm>
            <a:off x="8626867" y="3171101"/>
            <a:ext cx="3485299" cy="3253967"/>
          </a:xfrm>
          <a:prstGeom prst="rect">
            <a:avLst/>
          </a:prstGeom>
          <a:noFill/>
          <a:ln>
            <a:noFill/>
          </a:ln>
        </p:spPr>
      </p:pic>
      <p:pic>
        <p:nvPicPr>
          <p:cNvPr id="329" name="Google Shape;329;p11"/>
          <p:cNvPicPr preferRelativeResize="0"/>
          <p:nvPr/>
        </p:nvPicPr>
        <p:blipFill>
          <a:blip r:embed="rId5">
            <a:alphaModFix/>
          </a:blip>
          <a:stretch>
            <a:fillRect/>
          </a:stretch>
        </p:blipFill>
        <p:spPr>
          <a:xfrm rot="2159844">
            <a:off x="5255923" y="4292553"/>
            <a:ext cx="1962955" cy="1832697"/>
          </a:xfrm>
          <a:prstGeom prst="rect">
            <a:avLst/>
          </a:prstGeom>
          <a:noFill/>
          <a:ln>
            <a:noFill/>
          </a:ln>
        </p:spPr>
      </p:pic>
    </p:spTree>
    <p:extLst>
      <p:ext uri="{BB962C8B-B14F-4D97-AF65-F5344CB8AC3E}">
        <p14:creationId xmlns:p14="http://schemas.microsoft.com/office/powerpoint/2010/main" val="18722500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one column">
  <p:cSld name="Title and one column">
    <p:bg>
      <p:bgPr>
        <a:solidFill>
          <a:srgbClr val="F4EAD7"/>
        </a:solidFill>
        <a:effectLst/>
      </p:bgPr>
    </p:bg>
    <p:spTree>
      <p:nvGrpSpPr>
        <p:cNvPr id="1" name="Shape 215"/>
        <p:cNvGrpSpPr/>
        <p:nvPr/>
      </p:nvGrpSpPr>
      <p:grpSpPr>
        <a:xfrm>
          <a:off x="0" y="0"/>
          <a:ext cx="0" cy="0"/>
          <a:chOff x="0" y="0"/>
          <a:chExt cx="0" cy="0"/>
        </a:xfrm>
      </p:grpSpPr>
      <p:sp>
        <p:nvSpPr>
          <p:cNvPr id="216" name="Google Shape;216;p16"/>
          <p:cNvSpPr/>
          <p:nvPr/>
        </p:nvSpPr>
        <p:spPr>
          <a:xfrm>
            <a:off x="3120969" y="668941"/>
            <a:ext cx="2266192" cy="1014620"/>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121900" tIns="121900" rIns="121900" bIns="121900" anchor="ctr" anchorCtr="0">
            <a:noAutofit/>
          </a:bodyPr>
          <a:lstStyle/>
          <a:p>
            <a:endParaRPr sz="1867"/>
          </a:p>
        </p:txBody>
      </p:sp>
      <p:sp>
        <p:nvSpPr>
          <p:cNvPr id="217" name="Google Shape;217;p16"/>
          <p:cNvSpPr/>
          <p:nvPr/>
        </p:nvSpPr>
        <p:spPr>
          <a:xfrm>
            <a:off x="333203" y="3360874"/>
            <a:ext cx="2266192" cy="1014620"/>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121900" tIns="121900" rIns="121900" bIns="121900" anchor="ctr" anchorCtr="0">
            <a:noAutofit/>
          </a:bodyPr>
          <a:lstStyle/>
          <a:p>
            <a:endParaRPr sz="1867"/>
          </a:p>
        </p:txBody>
      </p:sp>
      <p:sp>
        <p:nvSpPr>
          <p:cNvPr id="218" name="Google Shape;218;p16"/>
          <p:cNvSpPr txBox="1">
            <a:spLocks noGrp="1"/>
          </p:cNvSpPr>
          <p:nvPr>
            <p:ph type="title"/>
          </p:nvPr>
        </p:nvSpPr>
        <p:spPr>
          <a:xfrm>
            <a:off x="950967" y="486967"/>
            <a:ext cx="10290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2800"/>
              <a:buFont typeface="Sriracha"/>
              <a:buNone/>
              <a:defRPr sz="3733">
                <a:solidFill>
                  <a:schemeClr val="dk2"/>
                </a:solidFill>
                <a:latin typeface="Sriracha"/>
                <a:ea typeface="Sriracha"/>
                <a:cs typeface="Sriracha"/>
                <a:sym typeface="Sriracha"/>
              </a:defRPr>
            </a:lvl1pPr>
            <a:lvl2pPr lvl="1"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2pPr>
            <a:lvl3pPr lvl="2"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3pPr>
            <a:lvl4pPr lvl="3"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4pPr>
            <a:lvl5pPr lvl="4"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5pPr>
            <a:lvl6pPr lvl="5"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6pPr>
            <a:lvl7pPr lvl="6"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7pPr>
            <a:lvl8pPr lvl="7"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8pPr>
            <a:lvl9pPr lvl="8" algn="ctr" rtl="0">
              <a:spcBef>
                <a:spcPts val="0"/>
              </a:spcBef>
              <a:spcAft>
                <a:spcPts val="0"/>
              </a:spcAft>
              <a:buClr>
                <a:schemeClr val="dk1"/>
              </a:buClr>
              <a:buSzPts val="2800"/>
              <a:buFont typeface="Bangers"/>
              <a:buNone/>
              <a:defRPr sz="3733">
                <a:solidFill>
                  <a:schemeClr val="dk1"/>
                </a:solidFill>
                <a:latin typeface="Bangers"/>
                <a:ea typeface="Bangers"/>
                <a:cs typeface="Bangers"/>
                <a:sym typeface="Bangers"/>
              </a:defRPr>
            </a:lvl9pPr>
          </a:lstStyle>
          <a:p>
            <a:endParaRPr/>
          </a:p>
        </p:txBody>
      </p:sp>
      <p:sp>
        <p:nvSpPr>
          <p:cNvPr id="219" name="Google Shape;219;p16"/>
          <p:cNvSpPr txBox="1">
            <a:spLocks noGrp="1"/>
          </p:cNvSpPr>
          <p:nvPr>
            <p:ph type="subTitle" idx="1"/>
          </p:nvPr>
        </p:nvSpPr>
        <p:spPr>
          <a:xfrm>
            <a:off x="3778440" y="3147267"/>
            <a:ext cx="3728800" cy="1744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Font typeface="Barlow Medium"/>
              <a:buNone/>
              <a:defRPr sz="2133">
                <a:latin typeface="Barlow Medium"/>
                <a:ea typeface="Barlow Medium"/>
                <a:cs typeface="Barlow Medium"/>
                <a:sym typeface="Barlow Medium"/>
              </a:defRPr>
            </a:lvl1pPr>
            <a:lvl2pPr lvl="1" rtl="0">
              <a:spcBef>
                <a:spcPts val="0"/>
              </a:spcBef>
              <a:spcAft>
                <a:spcPts val="0"/>
              </a:spcAft>
              <a:buSzPts val="1400"/>
              <a:buFont typeface="Barlow Medium"/>
              <a:buNone/>
              <a:defRPr>
                <a:latin typeface="Barlow Medium"/>
                <a:ea typeface="Barlow Medium"/>
                <a:cs typeface="Barlow Medium"/>
                <a:sym typeface="Barlow Medium"/>
              </a:defRPr>
            </a:lvl2pPr>
            <a:lvl3pPr lvl="2" rtl="0">
              <a:spcBef>
                <a:spcPts val="2133"/>
              </a:spcBef>
              <a:spcAft>
                <a:spcPts val="0"/>
              </a:spcAft>
              <a:buSzPts val="1400"/>
              <a:buFont typeface="Barlow Medium"/>
              <a:buNone/>
              <a:defRPr>
                <a:latin typeface="Barlow Medium"/>
                <a:ea typeface="Barlow Medium"/>
                <a:cs typeface="Barlow Medium"/>
                <a:sym typeface="Barlow Medium"/>
              </a:defRPr>
            </a:lvl3pPr>
            <a:lvl4pPr lvl="3" rtl="0">
              <a:spcBef>
                <a:spcPts val="2133"/>
              </a:spcBef>
              <a:spcAft>
                <a:spcPts val="0"/>
              </a:spcAft>
              <a:buSzPts val="1400"/>
              <a:buFont typeface="Barlow Medium"/>
              <a:buNone/>
              <a:defRPr>
                <a:latin typeface="Barlow Medium"/>
                <a:ea typeface="Barlow Medium"/>
                <a:cs typeface="Barlow Medium"/>
                <a:sym typeface="Barlow Medium"/>
              </a:defRPr>
            </a:lvl4pPr>
            <a:lvl5pPr lvl="4" rtl="0">
              <a:spcBef>
                <a:spcPts val="2133"/>
              </a:spcBef>
              <a:spcAft>
                <a:spcPts val="0"/>
              </a:spcAft>
              <a:buSzPts val="1400"/>
              <a:buFont typeface="Barlow Medium"/>
              <a:buNone/>
              <a:defRPr>
                <a:latin typeface="Barlow Medium"/>
                <a:ea typeface="Barlow Medium"/>
                <a:cs typeface="Barlow Medium"/>
                <a:sym typeface="Barlow Medium"/>
              </a:defRPr>
            </a:lvl5pPr>
            <a:lvl6pPr lvl="5" rtl="0">
              <a:spcBef>
                <a:spcPts val="2133"/>
              </a:spcBef>
              <a:spcAft>
                <a:spcPts val="0"/>
              </a:spcAft>
              <a:buSzPts val="1400"/>
              <a:buFont typeface="Barlow Medium"/>
              <a:buNone/>
              <a:defRPr>
                <a:latin typeface="Barlow Medium"/>
                <a:ea typeface="Barlow Medium"/>
                <a:cs typeface="Barlow Medium"/>
                <a:sym typeface="Barlow Medium"/>
              </a:defRPr>
            </a:lvl6pPr>
            <a:lvl7pPr lvl="6" rtl="0">
              <a:spcBef>
                <a:spcPts val="2133"/>
              </a:spcBef>
              <a:spcAft>
                <a:spcPts val="0"/>
              </a:spcAft>
              <a:buSzPts val="1400"/>
              <a:buFont typeface="Barlow Medium"/>
              <a:buNone/>
              <a:defRPr>
                <a:latin typeface="Barlow Medium"/>
                <a:ea typeface="Barlow Medium"/>
                <a:cs typeface="Barlow Medium"/>
                <a:sym typeface="Barlow Medium"/>
              </a:defRPr>
            </a:lvl7pPr>
            <a:lvl8pPr lvl="7" rtl="0">
              <a:spcBef>
                <a:spcPts val="2133"/>
              </a:spcBef>
              <a:spcAft>
                <a:spcPts val="0"/>
              </a:spcAft>
              <a:buSzPts val="1400"/>
              <a:buFont typeface="Barlow Medium"/>
              <a:buNone/>
              <a:defRPr>
                <a:latin typeface="Barlow Medium"/>
                <a:ea typeface="Barlow Medium"/>
                <a:cs typeface="Barlow Medium"/>
                <a:sym typeface="Barlow Medium"/>
              </a:defRPr>
            </a:lvl8pPr>
            <a:lvl9pPr lvl="8" rtl="0">
              <a:spcBef>
                <a:spcPts val="2133"/>
              </a:spcBef>
              <a:spcAft>
                <a:spcPts val="2133"/>
              </a:spcAft>
              <a:buSzPts val="1400"/>
              <a:buFont typeface="Barlow Medium"/>
              <a:buNone/>
              <a:defRPr>
                <a:latin typeface="Barlow Medium"/>
                <a:ea typeface="Barlow Medium"/>
                <a:cs typeface="Barlow Medium"/>
                <a:sym typeface="Barlow Medium"/>
              </a:defRPr>
            </a:lvl9pPr>
          </a:lstStyle>
          <a:p>
            <a:endParaRPr/>
          </a:p>
        </p:txBody>
      </p:sp>
      <p:sp>
        <p:nvSpPr>
          <p:cNvPr id="220" name="Google Shape;220;p16"/>
          <p:cNvSpPr/>
          <p:nvPr/>
        </p:nvSpPr>
        <p:spPr>
          <a:xfrm>
            <a:off x="0" y="4893367"/>
            <a:ext cx="12192016" cy="1983932"/>
          </a:xfrm>
          <a:custGeom>
            <a:avLst/>
            <a:gdLst/>
            <a:ahLst/>
            <a:cxnLst/>
            <a:rect l="l" t="t" r="r" b="b"/>
            <a:pathLst>
              <a:path w="284838" h="50589" extrusionOk="0">
                <a:moveTo>
                  <a:pt x="133359" y="0"/>
                </a:moveTo>
                <a:cubicBezTo>
                  <a:pt x="132063" y="0"/>
                  <a:pt x="130757" y="60"/>
                  <a:pt x="129443" y="190"/>
                </a:cubicBezTo>
                <a:cubicBezTo>
                  <a:pt x="121021" y="1012"/>
                  <a:pt x="114059" y="3979"/>
                  <a:pt x="107554" y="6810"/>
                </a:cubicBezTo>
                <a:cubicBezTo>
                  <a:pt x="99839" y="10165"/>
                  <a:pt x="91987" y="14411"/>
                  <a:pt x="81830" y="15209"/>
                </a:cubicBezTo>
                <a:cubicBezTo>
                  <a:pt x="80619" y="15306"/>
                  <a:pt x="79418" y="15351"/>
                  <a:pt x="78227" y="15351"/>
                </a:cubicBezTo>
                <a:cubicBezTo>
                  <a:pt x="70438" y="15351"/>
                  <a:pt x="63068" y="13440"/>
                  <a:pt x="56060" y="11717"/>
                </a:cubicBezTo>
                <a:cubicBezTo>
                  <a:pt x="47272" y="9572"/>
                  <a:pt x="38302" y="7449"/>
                  <a:pt x="28715" y="6696"/>
                </a:cubicBezTo>
                <a:cubicBezTo>
                  <a:pt x="26227" y="6492"/>
                  <a:pt x="23698" y="6384"/>
                  <a:pt x="21170" y="6384"/>
                </a:cubicBezTo>
                <a:cubicBezTo>
                  <a:pt x="15464" y="6384"/>
                  <a:pt x="9763" y="6937"/>
                  <a:pt x="4543" y="8202"/>
                </a:cubicBezTo>
                <a:cubicBezTo>
                  <a:pt x="2968" y="8567"/>
                  <a:pt x="1462" y="9001"/>
                  <a:pt x="1" y="9457"/>
                </a:cubicBezTo>
                <a:lnTo>
                  <a:pt x="1" y="50589"/>
                </a:lnTo>
                <a:lnTo>
                  <a:pt x="284838" y="50589"/>
                </a:lnTo>
                <a:lnTo>
                  <a:pt x="284838" y="13155"/>
                </a:lnTo>
                <a:cubicBezTo>
                  <a:pt x="283742" y="12744"/>
                  <a:pt x="282624" y="12333"/>
                  <a:pt x="281528" y="11900"/>
                </a:cubicBezTo>
                <a:cubicBezTo>
                  <a:pt x="273083" y="8704"/>
                  <a:pt x="264752" y="4664"/>
                  <a:pt x="254868" y="2838"/>
                </a:cubicBezTo>
                <a:cubicBezTo>
                  <a:pt x="251879" y="2285"/>
                  <a:pt x="248783" y="1967"/>
                  <a:pt x="245668" y="1967"/>
                </a:cubicBezTo>
                <a:cubicBezTo>
                  <a:pt x="244026" y="1967"/>
                  <a:pt x="242379" y="2056"/>
                  <a:pt x="240739" y="2245"/>
                </a:cubicBezTo>
                <a:cubicBezTo>
                  <a:pt x="236403" y="2770"/>
                  <a:pt x="232408" y="3751"/>
                  <a:pt x="228619" y="5007"/>
                </a:cubicBezTo>
                <a:cubicBezTo>
                  <a:pt x="220813" y="7563"/>
                  <a:pt x="213806" y="11010"/>
                  <a:pt x="205383" y="12973"/>
                </a:cubicBezTo>
                <a:cubicBezTo>
                  <a:pt x="201139" y="13960"/>
                  <a:pt x="196833" y="14451"/>
                  <a:pt x="192530" y="14451"/>
                </a:cubicBezTo>
                <a:cubicBezTo>
                  <a:pt x="188177" y="14451"/>
                  <a:pt x="183826" y="13948"/>
                  <a:pt x="179545" y="12950"/>
                </a:cubicBezTo>
                <a:cubicBezTo>
                  <a:pt x="171008" y="10964"/>
                  <a:pt x="163750" y="7723"/>
                  <a:pt x="156126" y="4892"/>
                </a:cubicBezTo>
                <a:cubicBezTo>
                  <a:pt x="149458" y="2446"/>
                  <a:pt x="141614" y="0"/>
                  <a:pt x="133359" y="0"/>
                </a:cubicBezTo>
                <a:close/>
              </a:path>
            </a:pathLst>
          </a:custGeom>
          <a:solidFill>
            <a:srgbClr val="EADBC5"/>
          </a:solidFill>
          <a:ln>
            <a:noFill/>
          </a:ln>
        </p:spPr>
        <p:txBody>
          <a:bodyPr spcFirstLastPara="1" wrap="square" lIns="121900" tIns="121900" rIns="121900" bIns="121900" anchor="ctr" anchorCtr="0">
            <a:noAutofit/>
          </a:bodyPr>
          <a:lstStyle/>
          <a:p>
            <a:endParaRPr sz="1867"/>
          </a:p>
        </p:txBody>
      </p:sp>
      <p:sp>
        <p:nvSpPr>
          <p:cNvPr id="221" name="Google Shape;221;p16"/>
          <p:cNvSpPr/>
          <p:nvPr/>
        </p:nvSpPr>
        <p:spPr>
          <a:xfrm>
            <a:off x="10678446" y="558941"/>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grpSp>
        <p:nvGrpSpPr>
          <p:cNvPr id="222" name="Google Shape;222;p16"/>
          <p:cNvGrpSpPr/>
          <p:nvPr/>
        </p:nvGrpSpPr>
        <p:grpSpPr>
          <a:xfrm>
            <a:off x="10638441" y="3685179"/>
            <a:ext cx="201655" cy="183855"/>
            <a:chOff x="1474943" y="3859420"/>
            <a:chExt cx="118956" cy="108456"/>
          </a:xfrm>
        </p:grpSpPr>
        <p:sp>
          <p:nvSpPr>
            <p:cNvPr id="223" name="Google Shape;223;p16"/>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224" name="Google Shape;224;p16"/>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225" name="Google Shape;225;p16"/>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grpSp>
      <p:grpSp>
        <p:nvGrpSpPr>
          <p:cNvPr id="226" name="Google Shape;226;p16"/>
          <p:cNvGrpSpPr/>
          <p:nvPr/>
        </p:nvGrpSpPr>
        <p:grpSpPr>
          <a:xfrm>
            <a:off x="1502941" y="915346"/>
            <a:ext cx="201655" cy="183855"/>
            <a:chOff x="1474943" y="3859420"/>
            <a:chExt cx="118956" cy="108456"/>
          </a:xfrm>
        </p:grpSpPr>
        <p:sp>
          <p:nvSpPr>
            <p:cNvPr id="227" name="Google Shape;227;p16"/>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228" name="Google Shape;228;p16"/>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sp>
          <p:nvSpPr>
            <p:cNvPr id="229" name="Google Shape;229;p16"/>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endParaRPr sz="1867"/>
            </a:p>
          </p:txBody>
        </p:sp>
      </p:grpSp>
      <p:sp>
        <p:nvSpPr>
          <p:cNvPr id="230" name="Google Shape;230;p16"/>
          <p:cNvSpPr/>
          <p:nvPr/>
        </p:nvSpPr>
        <p:spPr>
          <a:xfrm>
            <a:off x="2675629" y="3928441"/>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231" name="Google Shape;231;p16"/>
          <p:cNvSpPr/>
          <p:nvPr/>
        </p:nvSpPr>
        <p:spPr>
          <a:xfrm>
            <a:off x="9308536" y="2160474"/>
            <a:ext cx="2266192" cy="1014620"/>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121900" tIns="121900" rIns="121900" bIns="121900" anchor="ctr" anchorCtr="0">
            <a:noAutofit/>
          </a:bodyPr>
          <a:lstStyle/>
          <a:p>
            <a:endParaRPr sz="1867"/>
          </a:p>
        </p:txBody>
      </p:sp>
      <p:sp>
        <p:nvSpPr>
          <p:cNvPr id="232" name="Google Shape;232;p16"/>
          <p:cNvSpPr/>
          <p:nvPr/>
        </p:nvSpPr>
        <p:spPr>
          <a:xfrm>
            <a:off x="578829" y="2490941"/>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233" name="Google Shape;233;p16"/>
          <p:cNvSpPr/>
          <p:nvPr/>
        </p:nvSpPr>
        <p:spPr>
          <a:xfrm>
            <a:off x="11776395" y="1250574"/>
            <a:ext cx="121647" cy="109985"/>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234" name="Google Shape;234;p16"/>
          <p:cNvSpPr txBox="1">
            <a:spLocks noGrp="1"/>
          </p:cNvSpPr>
          <p:nvPr>
            <p:ph type="subTitle" idx="2"/>
          </p:nvPr>
        </p:nvSpPr>
        <p:spPr>
          <a:xfrm>
            <a:off x="3778400" y="2629933"/>
            <a:ext cx="3728800" cy="61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Font typeface="Barlow Medium"/>
              <a:buNone/>
              <a:defRPr sz="2667">
                <a:solidFill>
                  <a:schemeClr val="accent3"/>
                </a:solidFill>
                <a:latin typeface="Sriracha"/>
                <a:ea typeface="Sriracha"/>
                <a:cs typeface="Sriracha"/>
                <a:sym typeface="Sriracha"/>
              </a:defRPr>
            </a:lvl1pPr>
            <a:lvl2pPr lvl="1" rtl="0">
              <a:spcBef>
                <a:spcPts val="0"/>
              </a:spcBef>
              <a:spcAft>
                <a:spcPts val="0"/>
              </a:spcAft>
              <a:buSzPts val="1400"/>
              <a:buFont typeface="Barlow Medium"/>
              <a:buNone/>
              <a:defRPr>
                <a:latin typeface="Barlow Medium"/>
                <a:ea typeface="Barlow Medium"/>
                <a:cs typeface="Barlow Medium"/>
                <a:sym typeface="Barlow Medium"/>
              </a:defRPr>
            </a:lvl2pPr>
            <a:lvl3pPr lvl="2" rtl="0">
              <a:spcBef>
                <a:spcPts val="2133"/>
              </a:spcBef>
              <a:spcAft>
                <a:spcPts val="0"/>
              </a:spcAft>
              <a:buSzPts val="1400"/>
              <a:buFont typeface="Barlow Medium"/>
              <a:buNone/>
              <a:defRPr>
                <a:latin typeface="Barlow Medium"/>
                <a:ea typeface="Barlow Medium"/>
                <a:cs typeface="Barlow Medium"/>
                <a:sym typeface="Barlow Medium"/>
              </a:defRPr>
            </a:lvl3pPr>
            <a:lvl4pPr lvl="3" rtl="0">
              <a:spcBef>
                <a:spcPts val="2133"/>
              </a:spcBef>
              <a:spcAft>
                <a:spcPts val="0"/>
              </a:spcAft>
              <a:buSzPts val="1400"/>
              <a:buFont typeface="Barlow Medium"/>
              <a:buNone/>
              <a:defRPr>
                <a:latin typeface="Barlow Medium"/>
                <a:ea typeface="Barlow Medium"/>
                <a:cs typeface="Barlow Medium"/>
                <a:sym typeface="Barlow Medium"/>
              </a:defRPr>
            </a:lvl4pPr>
            <a:lvl5pPr lvl="4" rtl="0">
              <a:spcBef>
                <a:spcPts val="2133"/>
              </a:spcBef>
              <a:spcAft>
                <a:spcPts val="0"/>
              </a:spcAft>
              <a:buSzPts val="1400"/>
              <a:buFont typeface="Barlow Medium"/>
              <a:buNone/>
              <a:defRPr>
                <a:latin typeface="Barlow Medium"/>
                <a:ea typeface="Barlow Medium"/>
                <a:cs typeface="Barlow Medium"/>
                <a:sym typeface="Barlow Medium"/>
              </a:defRPr>
            </a:lvl5pPr>
            <a:lvl6pPr lvl="5" rtl="0">
              <a:spcBef>
                <a:spcPts val="2133"/>
              </a:spcBef>
              <a:spcAft>
                <a:spcPts val="0"/>
              </a:spcAft>
              <a:buSzPts val="1400"/>
              <a:buFont typeface="Barlow Medium"/>
              <a:buNone/>
              <a:defRPr>
                <a:latin typeface="Barlow Medium"/>
                <a:ea typeface="Barlow Medium"/>
                <a:cs typeface="Barlow Medium"/>
                <a:sym typeface="Barlow Medium"/>
              </a:defRPr>
            </a:lvl6pPr>
            <a:lvl7pPr lvl="6" rtl="0">
              <a:spcBef>
                <a:spcPts val="2133"/>
              </a:spcBef>
              <a:spcAft>
                <a:spcPts val="0"/>
              </a:spcAft>
              <a:buSzPts val="1400"/>
              <a:buFont typeface="Barlow Medium"/>
              <a:buNone/>
              <a:defRPr>
                <a:latin typeface="Barlow Medium"/>
                <a:ea typeface="Barlow Medium"/>
                <a:cs typeface="Barlow Medium"/>
                <a:sym typeface="Barlow Medium"/>
              </a:defRPr>
            </a:lvl7pPr>
            <a:lvl8pPr lvl="7" rtl="0">
              <a:spcBef>
                <a:spcPts val="2133"/>
              </a:spcBef>
              <a:spcAft>
                <a:spcPts val="0"/>
              </a:spcAft>
              <a:buSzPts val="1400"/>
              <a:buFont typeface="Barlow Medium"/>
              <a:buNone/>
              <a:defRPr>
                <a:latin typeface="Barlow Medium"/>
                <a:ea typeface="Barlow Medium"/>
                <a:cs typeface="Barlow Medium"/>
                <a:sym typeface="Barlow Medium"/>
              </a:defRPr>
            </a:lvl8pPr>
            <a:lvl9pPr lvl="8" rtl="0">
              <a:spcBef>
                <a:spcPts val="2133"/>
              </a:spcBef>
              <a:spcAft>
                <a:spcPts val="2133"/>
              </a:spcAft>
              <a:buSzPts val="1400"/>
              <a:buFont typeface="Barlow Medium"/>
              <a:buNone/>
              <a:defRPr>
                <a:latin typeface="Barlow Medium"/>
                <a:ea typeface="Barlow Medium"/>
                <a:cs typeface="Barlow Medium"/>
                <a:sym typeface="Barlow Medium"/>
              </a:defRPr>
            </a:lvl9pPr>
          </a:lstStyle>
          <a:p>
            <a:endParaRPr/>
          </a:p>
        </p:txBody>
      </p:sp>
    </p:spTree>
    <p:extLst>
      <p:ext uri="{BB962C8B-B14F-4D97-AF65-F5344CB8AC3E}">
        <p14:creationId xmlns:p14="http://schemas.microsoft.com/office/powerpoint/2010/main" val="31299698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552426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114760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609342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404165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406695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819491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597403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665025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684135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167266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57033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image" Target="../media/image7.svg"/><Relationship Id="rId2" Type="http://schemas.openxmlformats.org/officeDocument/2006/relationships/slideLayout" Target="../slideLayouts/slideLayout19.xml"/><Relationship Id="rId16" Type="http://schemas.openxmlformats.org/officeDocument/2006/relationships/image" Target="../media/image6.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theme" Target="../theme/theme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78" r:id="rId15"/>
    <p:sldLayoutId id="2147483679" r:id="rId16"/>
    <p:sldLayoutId id="2147483680"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extLst>
              <a:ext uri="{96DAC541-7B7A-43D3-8B79-37D633B846F1}">
                <asvg:svgBlip xmlns:asvg="http://schemas.microsoft.com/office/drawing/2016/SVG/main" r:embed="rId17"/>
              </a:ext>
            </a:extLst>
          </a:blip>
          <a:srcRect/>
          <a:stretch>
            <a:fillRect t="-39000" b="-3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ABD190-56AD-4C55-BBCA-1554B872117B}" type="datetimeFigureOut">
              <a:rPr lang="en-US" smtClean="0"/>
              <a:t>8/15/2023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674BA-2DE0-4D90-8561-25BA31F62F13}" type="slidenum">
              <a:rPr lang="en-US" smtClean="0"/>
              <a:t>‹#›</a:t>
            </a:fld>
            <a:endParaRPr lang="en-US"/>
          </a:p>
        </p:txBody>
      </p:sp>
    </p:spTree>
    <p:extLst>
      <p:ext uri="{BB962C8B-B14F-4D97-AF65-F5344CB8AC3E}">
        <p14:creationId xmlns:p14="http://schemas.microsoft.com/office/powerpoint/2010/main" val="280233186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92680379"/>
      </p:ext>
    </p:extLst>
  </p:cSld>
  <p:clrMap bg1="lt1" tx1="dk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hyperlink" Target="https://hoc10.vn/doc-sach/tu-nhien-va-xa-hoi-2/1/16/7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3.xml"/><Relationship Id="rId7" Type="http://schemas.openxmlformats.org/officeDocument/2006/relationships/image" Target="../media/image14.pn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2.png"/><Relationship Id="rId5" Type="http://schemas.openxmlformats.org/officeDocument/2006/relationships/image" Target="../media/image13.jpg"/><Relationship Id="rId10" Type="http://schemas.openxmlformats.org/officeDocument/2006/relationships/image" Target="../media/image17.png"/><Relationship Id="rId4" Type="http://schemas.openxmlformats.org/officeDocument/2006/relationships/notesSlide" Target="../notesSlides/notesSlide3.xml"/><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gif"/><Relationship Id="rId18" Type="http://schemas.openxmlformats.org/officeDocument/2006/relationships/image" Target="../media/image34.svg"/><Relationship Id="rId26" Type="http://schemas.openxmlformats.org/officeDocument/2006/relationships/image" Target="../media/image42.png"/><Relationship Id="rId39" Type="http://schemas.openxmlformats.org/officeDocument/2006/relationships/slide" Target="slide12.xml"/><Relationship Id="rId3" Type="http://schemas.openxmlformats.org/officeDocument/2006/relationships/slideLayout" Target="../slideLayouts/slideLayout19.xml"/><Relationship Id="rId21" Type="http://schemas.openxmlformats.org/officeDocument/2006/relationships/image" Target="../media/image37.png"/><Relationship Id="rId34" Type="http://schemas.openxmlformats.org/officeDocument/2006/relationships/image" Target="../media/image48.png"/><Relationship Id="rId42" Type="http://schemas.openxmlformats.org/officeDocument/2006/relationships/image" Target="../media/image52.png"/><Relationship Id="rId7" Type="http://schemas.openxmlformats.org/officeDocument/2006/relationships/image" Target="../media/image7.svg"/><Relationship Id="rId12" Type="http://schemas.openxmlformats.org/officeDocument/2006/relationships/image" Target="../media/image29.gif"/><Relationship Id="rId17" Type="http://schemas.openxmlformats.org/officeDocument/2006/relationships/image" Target="../media/image33.png"/><Relationship Id="rId25" Type="http://schemas.openxmlformats.org/officeDocument/2006/relationships/image" Target="../media/image41.png"/><Relationship Id="rId33" Type="http://schemas.openxmlformats.org/officeDocument/2006/relationships/slide" Target="slide9.xml"/><Relationship Id="rId38" Type="http://schemas.openxmlformats.org/officeDocument/2006/relationships/image" Target="../media/image50.png"/><Relationship Id="rId2" Type="http://schemas.openxmlformats.org/officeDocument/2006/relationships/audio" Target="../media/media2.wma"/><Relationship Id="rId16" Type="http://schemas.openxmlformats.org/officeDocument/2006/relationships/image" Target="../media/image32.png"/><Relationship Id="rId20" Type="http://schemas.openxmlformats.org/officeDocument/2006/relationships/image" Target="../media/image36.svg"/><Relationship Id="rId29" Type="http://schemas.openxmlformats.org/officeDocument/2006/relationships/image" Target="../media/image45.png"/><Relationship Id="rId41" Type="http://schemas.openxmlformats.org/officeDocument/2006/relationships/slide" Target="slide13.xml"/><Relationship Id="rId1" Type="http://schemas.microsoft.com/office/2007/relationships/media" Target="../media/media2.wma"/><Relationship Id="rId6" Type="http://schemas.openxmlformats.org/officeDocument/2006/relationships/image" Target="../media/image6.png"/><Relationship Id="rId11" Type="http://schemas.openxmlformats.org/officeDocument/2006/relationships/image" Target="../media/image28.gif"/><Relationship Id="rId24" Type="http://schemas.openxmlformats.org/officeDocument/2006/relationships/image" Target="../media/image40.jpg"/><Relationship Id="rId32" Type="http://schemas.openxmlformats.org/officeDocument/2006/relationships/image" Target="../media/image47.png"/><Relationship Id="rId37" Type="http://schemas.openxmlformats.org/officeDocument/2006/relationships/slide" Target="slide11.xml"/><Relationship Id="rId40" Type="http://schemas.openxmlformats.org/officeDocument/2006/relationships/image" Target="../media/image51.png"/><Relationship Id="rId5" Type="http://schemas.openxmlformats.org/officeDocument/2006/relationships/audio" Target="../media/audio1.wav"/><Relationship Id="rId15" Type="http://schemas.openxmlformats.org/officeDocument/2006/relationships/image" Target="../media/image31.png"/><Relationship Id="rId23" Type="http://schemas.openxmlformats.org/officeDocument/2006/relationships/image" Target="../media/image39.jpeg"/><Relationship Id="rId28" Type="http://schemas.openxmlformats.org/officeDocument/2006/relationships/image" Target="../media/image44.png"/><Relationship Id="rId36" Type="http://schemas.openxmlformats.org/officeDocument/2006/relationships/image" Target="../media/image49.png"/><Relationship Id="rId10" Type="http://schemas.openxmlformats.org/officeDocument/2006/relationships/image" Target="../media/image27.gif"/><Relationship Id="rId19" Type="http://schemas.openxmlformats.org/officeDocument/2006/relationships/image" Target="../media/image35.png"/><Relationship Id="rId31" Type="http://schemas.openxmlformats.org/officeDocument/2006/relationships/slide" Target="slide14.xml"/><Relationship Id="rId4" Type="http://schemas.openxmlformats.org/officeDocument/2006/relationships/notesSlide" Target="../notesSlides/notesSlide7.xml"/><Relationship Id="rId9" Type="http://schemas.openxmlformats.org/officeDocument/2006/relationships/image" Target="../media/image26.svg"/><Relationship Id="rId14" Type="http://schemas.openxmlformats.org/officeDocument/2006/relationships/slide" Target="slide8.xml"/><Relationship Id="rId22" Type="http://schemas.openxmlformats.org/officeDocument/2006/relationships/image" Target="../media/image38.svg"/><Relationship Id="rId27" Type="http://schemas.openxmlformats.org/officeDocument/2006/relationships/image" Target="../media/image43.png"/><Relationship Id="rId30" Type="http://schemas.openxmlformats.org/officeDocument/2006/relationships/image" Target="../media/image46.png"/><Relationship Id="rId35" Type="http://schemas.openxmlformats.org/officeDocument/2006/relationships/slide" Target="slide10.xml"/></Relationships>
</file>

<file path=ppt/slides/_rels/slide8.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jpeg"/><Relationship Id="rId3" Type="http://schemas.openxmlformats.org/officeDocument/2006/relationships/slide" Target="slide7.xml"/><Relationship Id="rId7" Type="http://schemas.openxmlformats.org/officeDocument/2006/relationships/image" Target="../media/image33.png"/><Relationship Id="rId12" Type="http://schemas.openxmlformats.org/officeDocument/2006/relationships/image" Target="../media/image38.svg"/><Relationship Id="rId2" Type="http://schemas.openxmlformats.org/officeDocument/2006/relationships/notesSlide" Target="../notesSlides/notesSlide8.xml"/><Relationship Id="rId16" Type="http://schemas.openxmlformats.org/officeDocument/2006/relationships/image" Target="../media/image58.png"/><Relationship Id="rId1" Type="http://schemas.openxmlformats.org/officeDocument/2006/relationships/slideLayout" Target="../slideLayouts/slideLayout19.xml"/><Relationship Id="rId6" Type="http://schemas.openxmlformats.org/officeDocument/2006/relationships/image" Target="../media/image55.svg"/><Relationship Id="rId11" Type="http://schemas.openxmlformats.org/officeDocument/2006/relationships/image" Target="../media/image37.png"/><Relationship Id="rId5" Type="http://schemas.openxmlformats.org/officeDocument/2006/relationships/image" Target="../media/image54.png"/><Relationship Id="rId15" Type="http://schemas.openxmlformats.org/officeDocument/2006/relationships/image" Target="../media/image57.svg"/><Relationship Id="rId10" Type="http://schemas.openxmlformats.org/officeDocument/2006/relationships/image" Target="../media/image36.svg"/><Relationship Id="rId4" Type="http://schemas.openxmlformats.org/officeDocument/2006/relationships/image" Target="../media/image53.png"/><Relationship Id="rId9" Type="http://schemas.openxmlformats.org/officeDocument/2006/relationships/image" Target="../media/image35.png"/><Relationship Id="rId14" Type="http://schemas.openxmlformats.org/officeDocument/2006/relationships/image" Target="../media/image56.png"/></Relationships>
</file>

<file path=ppt/slides/_rels/slide9.xml.rels><?xml version="1.0" encoding="UTF-8" standalone="yes"?>
<Relationships xmlns="http://schemas.openxmlformats.org/package/2006/relationships"><Relationship Id="rId8" Type="http://schemas.openxmlformats.org/officeDocument/2006/relationships/image" Target="../media/image36.svg"/><Relationship Id="rId13" Type="http://schemas.openxmlformats.org/officeDocument/2006/relationships/image" Target="../media/image39.jpeg"/><Relationship Id="rId18" Type="http://schemas.openxmlformats.org/officeDocument/2006/relationships/image" Target="../media/image59.png"/><Relationship Id="rId3" Type="http://schemas.openxmlformats.org/officeDocument/2006/relationships/image" Target="../media/image6.png"/><Relationship Id="rId7" Type="http://schemas.openxmlformats.org/officeDocument/2006/relationships/image" Target="../media/image35.png"/><Relationship Id="rId12" Type="http://schemas.openxmlformats.org/officeDocument/2006/relationships/image" Target="../media/image53.png"/><Relationship Id="rId17" Type="http://schemas.openxmlformats.org/officeDocument/2006/relationships/image" Target="../media/image57.svg"/><Relationship Id="rId2" Type="http://schemas.openxmlformats.org/officeDocument/2006/relationships/notesSlide" Target="../notesSlides/notesSlide9.xml"/><Relationship Id="rId16" Type="http://schemas.openxmlformats.org/officeDocument/2006/relationships/image" Target="../media/image56.png"/><Relationship Id="rId1" Type="http://schemas.openxmlformats.org/officeDocument/2006/relationships/slideLayout" Target="../slideLayouts/slideLayout19.xml"/><Relationship Id="rId6" Type="http://schemas.openxmlformats.org/officeDocument/2006/relationships/image" Target="../media/image34.svg"/><Relationship Id="rId11" Type="http://schemas.openxmlformats.org/officeDocument/2006/relationships/slide" Target="slide7.xml"/><Relationship Id="rId5" Type="http://schemas.openxmlformats.org/officeDocument/2006/relationships/image" Target="../media/image33.png"/><Relationship Id="rId15" Type="http://schemas.openxmlformats.org/officeDocument/2006/relationships/image" Target="../media/image55.svg"/><Relationship Id="rId10" Type="http://schemas.openxmlformats.org/officeDocument/2006/relationships/image" Target="../media/image38.svg"/><Relationship Id="rId4" Type="http://schemas.openxmlformats.org/officeDocument/2006/relationships/image" Target="../media/image7.svg"/><Relationship Id="rId9" Type="http://schemas.openxmlformats.org/officeDocument/2006/relationships/image" Target="../media/image37.png"/><Relationship Id="rId14" Type="http://schemas.openxmlformats.org/officeDocument/2006/relationships/image" Target="../media/image54.png"/></Relationships>
</file>

<file path=ppt/slides/_rels/slide10.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jpeg"/><Relationship Id="rId18" Type="http://schemas.openxmlformats.org/officeDocument/2006/relationships/image" Target="../media/image60.png"/><Relationship Id="rId3" Type="http://schemas.openxmlformats.org/officeDocument/2006/relationships/image" Target="../media/image6.png"/><Relationship Id="rId7" Type="http://schemas.openxmlformats.org/officeDocument/2006/relationships/image" Target="../media/image33.png"/><Relationship Id="rId12" Type="http://schemas.openxmlformats.org/officeDocument/2006/relationships/image" Target="../media/image38.svg"/><Relationship Id="rId17" Type="http://schemas.openxmlformats.org/officeDocument/2006/relationships/image" Target="../media/image57.svg"/><Relationship Id="rId2" Type="http://schemas.openxmlformats.org/officeDocument/2006/relationships/notesSlide" Target="../notesSlides/notesSlide10.xml"/><Relationship Id="rId16" Type="http://schemas.openxmlformats.org/officeDocument/2006/relationships/image" Target="../media/image56.png"/><Relationship Id="rId1" Type="http://schemas.openxmlformats.org/officeDocument/2006/relationships/slideLayout" Target="../slideLayouts/slideLayout19.xml"/><Relationship Id="rId6" Type="http://schemas.openxmlformats.org/officeDocument/2006/relationships/image" Target="../media/image53.png"/><Relationship Id="rId11" Type="http://schemas.openxmlformats.org/officeDocument/2006/relationships/image" Target="../media/image37.png"/><Relationship Id="rId5" Type="http://schemas.openxmlformats.org/officeDocument/2006/relationships/slide" Target="slide7.xml"/><Relationship Id="rId15" Type="http://schemas.openxmlformats.org/officeDocument/2006/relationships/image" Target="../media/image55.svg"/><Relationship Id="rId10" Type="http://schemas.openxmlformats.org/officeDocument/2006/relationships/image" Target="../media/image36.svg"/><Relationship Id="rId4" Type="http://schemas.openxmlformats.org/officeDocument/2006/relationships/image" Target="../media/image7.svg"/><Relationship Id="rId9" Type="http://schemas.openxmlformats.org/officeDocument/2006/relationships/image" Target="../media/image35.png"/><Relationship Id="rId14" Type="http://schemas.openxmlformats.org/officeDocument/2006/relationships/image" Target="../media/image54.png"/></Relationships>
</file>

<file path=ppt/slides/_rels/slide11.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jpeg"/><Relationship Id="rId18" Type="http://schemas.openxmlformats.org/officeDocument/2006/relationships/image" Target="../media/image61.png"/><Relationship Id="rId3" Type="http://schemas.openxmlformats.org/officeDocument/2006/relationships/image" Target="../media/image6.png"/><Relationship Id="rId7" Type="http://schemas.openxmlformats.org/officeDocument/2006/relationships/image" Target="../media/image33.png"/><Relationship Id="rId12" Type="http://schemas.openxmlformats.org/officeDocument/2006/relationships/image" Target="../media/image38.svg"/><Relationship Id="rId17" Type="http://schemas.openxmlformats.org/officeDocument/2006/relationships/image" Target="../media/image57.svg"/><Relationship Id="rId2" Type="http://schemas.openxmlformats.org/officeDocument/2006/relationships/notesSlide" Target="../notesSlides/notesSlide11.xml"/><Relationship Id="rId16" Type="http://schemas.openxmlformats.org/officeDocument/2006/relationships/image" Target="../media/image56.png"/><Relationship Id="rId1" Type="http://schemas.openxmlformats.org/officeDocument/2006/relationships/slideLayout" Target="../slideLayouts/slideLayout19.xml"/><Relationship Id="rId6" Type="http://schemas.openxmlformats.org/officeDocument/2006/relationships/image" Target="../media/image53.png"/><Relationship Id="rId11" Type="http://schemas.openxmlformats.org/officeDocument/2006/relationships/image" Target="../media/image37.png"/><Relationship Id="rId5" Type="http://schemas.openxmlformats.org/officeDocument/2006/relationships/slide" Target="slide7.xml"/><Relationship Id="rId15" Type="http://schemas.openxmlformats.org/officeDocument/2006/relationships/image" Target="../media/image55.svg"/><Relationship Id="rId10" Type="http://schemas.openxmlformats.org/officeDocument/2006/relationships/image" Target="../media/image36.svg"/><Relationship Id="rId4" Type="http://schemas.openxmlformats.org/officeDocument/2006/relationships/image" Target="../media/image7.svg"/><Relationship Id="rId9" Type="http://schemas.openxmlformats.org/officeDocument/2006/relationships/image" Target="../media/image35.png"/><Relationship Id="rId14" Type="http://schemas.openxmlformats.org/officeDocument/2006/relationships/image" Target="../media/image54.png"/></Relationships>
</file>

<file path=ppt/slides/_rels/slide12.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jpeg"/><Relationship Id="rId18" Type="http://schemas.openxmlformats.org/officeDocument/2006/relationships/image" Target="../media/image62.png"/><Relationship Id="rId3" Type="http://schemas.openxmlformats.org/officeDocument/2006/relationships/image" Target="../media/image6.png"/><Relationship Id="rId7" Type="http://schemas.openxmlformats.org/officeDocument/2006/relationships/image" Target="../media/image33.png"/><Relationship Id="rId12" Type="http://schemas.openxmlformats.org/officeDocument/2006/relationships/image" Target="../media/image38.svg"/><Relationship Id="rId17" Type="http://schemas.openxmlformats.org/officeDocument/2006/relationships/image" Target="../media/image57.svg"/><Relationship Id="rId2" Type="http://schemas.openxmlformats.org/officeDocument/2006/relationships/notesSlide" Target="../notesSlides/notesSlide12.xml"/><Relationship Id="rId16" Type="http://schemas.openxmlformats.org/officeDocument/2006/relationships/image" Target="../media/image56.png"/><Relationship Id="rId1" Type="http://schemas.openxmlformats.org/officeDocument/2006/relationships/slideLayout" Target="../slideLayouts/slideLayout19.xml"/><Relationship Id="rId6" Type="http://schemas.openxmlformats.org/officeDocument/2006/relationships/image" Target="../media/image53.png"/><Relationship Id="rId11" Type="http://schemas.openxmlformats.org/officeDocument/2006/relationships/image" Target="../media/image37.png"/><Relationship Id="rId5" Type="http://schemas.openxmlformats.org/officeDocument/2006/relationships/slide" Target="slide7.xml"/><Relationship Id="rId15" Type="http://schemas.openxmlformats.org/officeDocument/2006/relationships/image" Target="../media/image55.svg"/><Relationship Id="rId10" Type="http://schemas.openxmlformats.org/officeDocument/2006/relationships/image" Target="../media/image36.svg"/><Relationship Id="rId4" Type="http://schemas.openxmlformats.org/officeDocument/2006/relationships/image" Target="../media/image7.svg"/><Relationship Id="rId9" Type="http://schemas.openxmlformats.org/officeDocument/2006/relationships/image" Target="../media/image35.png"/><Relationship Id="rId14" Type="http://schemas.openxmlformats.org/officeDocument/2006/relationships/image" Target="../media/image54.png"/></Relationships>
</file>

<file path=ppt/slides/_rels/slide13.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jpeg"/><Relationship Id="rId18" Type="http://schemas.openxmlformats.org/officeDocument/2006/relationships/image" Target="../media/image63.png"/><Relationship Id="rId3" Type="http://schemas.openxmlformats.org/officeDocument/2006/relationships/image" Target="../media/image6.png"/><Relationship Id="rId7" Type="http://schemas.openxmlformats.org/officeDocument/2006/relationships/image" Target="../media/image33.png"/><Relationship Id="rId12" Type="http://schemas.openxmlformats.org/officeDocument/2006/relationships/image" Target="../media/image38.svg"/><Relationship Id="rId17" Type="http://schemas.openxmlformats.org/officeDocument/2006/relationships/image" Target="../media/image57.svg"/><Relationship Id="rId2" Type="http://schemas.openxmlformats.org/officeDocument/2006/relationships/notesSlide" Target="../notesSlides/notesSlide13.xml"/><Relationship Id="rId16" Type="http://schemas.openxmlformats.org/officeDocument/2006/relationships/image" Target="../media/image56.png"/><Relationship Id="rId1" Type="http://schemas.openxmlformats.org/officeDocument/2006/relationships/slideLayout" Target="../slideLayouts/slideLayout19.xml"/><Relationship Id="rId6" Type="http://schemas.openxmlformats.org/officeDocument/2006/relationships/image" Target="../media/image53.png"/><Relationship Id="rId11" Type="http://schemas.openxmlformats.org/officeDocument/2006/relationships/image" Target="../media/image37.png"/><Relationship Id="rId5" Type="http://schemas.openxmlformats.org/officeDocument/2006/relationships/slide" Target="slide7.xml"/><Relationship Id="rId15" Type="http://schemas.openxmlformats.org/officeDocument/2006/relationships/image" Target="../media/image55.svg"/><Relationship Id="rId10" Type="http://schemas.openxmlformats.org/officeDocument/2006/relationships/image" Target="../media/image36.svg"/><Relationship Id="rId4" Type="http://schemas.openxmlformats.org/officeDocument/2006/relationships/image" Target="../media/image7.svg"/><Relationship Id="rId9" Type="http://schemas.openxmlformats.org/officeDocument/2006/relationships/image" Target="../media/image35.png"/><Relationship Id="rId14" Type="http://schemas.openxmlformats.org/officeDocument/2006/relationships/image" Target="../media/image54.png"/></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64.png"/></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64.png"/></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64.png"/></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65.png"/></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67.png"/><Relationship Id="rId4" Type="http://schemas.openxmlformats.org/officeDocument/2006/relationships/image" Target="../media/image66.png"/></Relationships>
</file>

<file path=ppt/slides/_rels/slide1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png"/><Relationship Id="rId1" Type="http://schemas.openxmlformats.org/officeDocument/2006/relationships/slideLayout" Target="../slideLayouts/slideLayout3.xml"/><Relationship Id="rId6" Type="http://schemas.openxmlformats.org/officeDocument/2006/relationships/image" Target="../media/image72.jpg"/><Relationship Id="rId5" Type="http://schemas.openxmlformats.org/officeDocument/2006/relationships/image" Target="../media/image71.jpg"/><Relationship Id="rId4" Type="http://schemas.openxmlformats.org/officeDocument/2006/relationships/image" Target="../media/image70.jpg"/></Relationships>
</file>

<file path=ppt/slides/_rels/slide2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74.jpg"/><Relationship Id="rId7" Type="http://schemas.openxmlformats.org/officeDocument/2006/relationships/image" Target="../media/image77.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76.png"/><Relationship Id="rId5" Type="http://schemas.openxmlformats.org/officeDocument/2006/relationships/image" Target="../media/image21.png"/><Relationship Id="rId4" Type="http://schemas.openxmlformats.org/officeDocument/2006/relationships/image" Target="../media/image75.png"/></Relationships>
</file>

<file path=ppt/slides/_rels/slide2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78.png"/></Relationships>
</file>

<file path=ppt/slides/_rels/slide23.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4.jpg"/><Relationship Id="rId7" Type="http://schemas.openxmlformats.org/officeDocument/2006/relationships/image" Target="../media/image81.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80.png"/><Relationship Id="rId10" Type="http://schemas.openxmlformats.org/officeDocument/2006/relationships/image" Target="../media/image84.png"/><Relationship Id="rId4" Type="http://schemas.openxmlformats.org/officeDocument/2006/relationships/image" Target="../media/image79.png"/><Relationship Id="rId9" Type="http://schemas.openxmlformats.org/officeDocument/2006/relationships/image" Target="../media/image83.png"/></Relationships>
</file>

<file path=ppt/slides/_rels/slide2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85.jpg"/></Relationships>
</file>

<file path=ppt/slides/_rels/slide2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26.xml"/><Relationship Id="rId1" Type="http://schemas.openxmlformats.org/officeDocument/2006/relationships/slideLayout" Target="../slideLayouts/slideLayout32.xml"/><Relationship Id="rId6" Type="http://schemas.openxmlformats.org/officeDocument/2006/relationships/image" Target="../media/image90.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8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p:nvPr/>
        </p:nvSpPr>
        <p:spPr>
          <a:xfrm>
            <a:off x="1019503" y="692386"/>
            <a:ext cx="10152993" cy="2045783"/>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4800" b="1" i="0" u="none" strike="noStrike" cap="none" dirty="0" err="1">
                <a:solidFill>
                  <a:srgbClr val="002060"/>
                </a:solidFill>
                <a:latin typeface="+mn-lt"/>
                <a:ea typeface="Arial"/>
                <a:cs typeface="Arial"/>
                <a:sym typeface="Arial"/>
              </a:rPr>
              <a:t>Chủ</a:t>
            </a:r>
            <a:r>
              <a:rPr lang="en-US" sz="4800" b="1" i="0" u="none" strike="noStrike" cap="none" dirty="0">
                <a:solidFill>
                  <a:srgbClr val="002060"/>
                </a:solidFill>
                <a:latin typeface="+mn-lt"/>
                <a:ea typeface="Arial"/>
                <a:cs typeface="Arial"/>
                <a:sym typeface="Arial"/>
              </a:rPr>
              <a:t> </a:t>
            </a:r>
            <a:r>
              <a:rPr lang="en-US" sz="4800" b="1" dirty="0" err="1">
                <a:solidFill>
                  <a:srgbClr val="002060"/>
                </a:solidFill>
                <a:latin typeface="+mn-lt"/>
              </a:rPr>
              <a:t>đề</a:t>
            </a:r>
            <a:r>
              <a:rPr lang="en-US" sz="4800" b="1" dirty="0">
                <a:solidFill>
                  <a:srgbClr val="002060"/>
                </a:solidFill>
                <a:latin typeface="+mn-lt"/>
              </a:rPr>
              <a:t> 4: </a:t>
            </a:r>
            <a:r>
              <a:rPr lang="en-US" sz="4800" b="1" i="0" u="none" strike="noStrike" cap="none" dirty="0" err="1">
                <a:solidFill>
                  <a:srgbClr val="002060"/>
                </a:solidFill>
                <a:latin typeface="+mn-lt"/>
                <a:ea typeface="Arial"/>
                <a:cs typeface="Arial"/>
                <a:sym typeface="Arial"/>
              </a:rPr>
              <a:t>Thực</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vật</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và</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động</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vật</a:t>
            </a:r>
            <a:endParaRPr sz="4800" b="1" i="0" u="none" strike="noStrike" cap="none" dirty="0">
              <a:solidFill>
                <a:srgbClr val="002060"/>
              </a:solidFill>
              <a:latin typeface="+mn-lt"/>
              <a:ea typeface="Arial"/>
              <a:cs typeface="Arial"/>
              <a:sym typeface="Arial"/>
            </a:endParaRPr>
          </a:p>
        </p:txBody>
      </p:sp>
      <p:sp>
        <p:nvSpPr>
          <p:cNvPr id="85" name="Google Shape;85;p1"/>
          <p:cNvSpPr txBox="1"/>
          <p:nvPr/>
        </p:nvSpPr>
        <p:spPr>
          <a:xfrm>
            <a:off x="1129334" y="3034825"/>
            <a:ext cx="10043162" cy="1655762"/>
          </a:xfrm>
          <a:prstGeom prst="rect">
            <a:avLst/>
          </a:prstGeom>
          <a:noFill/>
          <a:ln>
            <a:noFill/>
          </a:ln>
        </p:spPr>
        <p:txBody>
          <a:bodyPr spcFirstLastPara="1" wrap="square" lIns="91425" tIns="45700" rIns="91425" bIns="45700" anchor="t" anchorCtr="0">
            <a:noAutofit/>
          </a:bodyPr>
          <a:lstStyle/>
          <a:p>
            <a:pPr marL="0" marR="0" lvl="0" indent="0" algn="ctr" rtl="0">
              <a:lnSpc>
                <a:spcPct val="120000"/>
              </a:lnSpc>
              <a:spcBef>
                <a:spcPts val="0"/>
              </a:spcBef>
              <a:spcAft>
                <a:spcPts val="0"/>
              </a:spcAft>
              <a:buClr>
                <a:srgbClr val="FF0000"/>
              </a:buClr>
              <a:buSzPct val="100000"/>
              <a:buFont typeface="Arial"/>
              <a:buNone/>
            </a:pPr>
            <a:r>
              <a:rPr lang="en-US" sz="4800" b="1" i="0" u="none" strike="noStrike" cap="none" dirty="0" err="1">
                <a:solidFill>
                  <a:srgbClr val="FF0000"/>
                </a:solidFill>
                <a:latin typeface="+mn-lt"/>
                <a:ea typeface="Arial"/>
                <a:cs typeface="Arial"/>
                <a:sym typeface="Arial"/>
              </a:rPr>
              <a:t>Bài</a:t>
            </a:r>
            <a:r>
              <a:rPr lang="en-US" sz="4800" b="1" i="0" u="none" strike="noStrike" cap="none" dirty="0">
                <a:solidFill>
                  <a:srgbClr val="FF0000"/>
                </a:solidFill>
                <a:latin typeface="+mn-lt"/>
                <a:ea typeface="Arial"/>
                <a:cs typeface="Arial"/>
                <a:sym typeface="Arial"/>
              </a:rPr>
              <a:t> 12: </a:t>
            </a:r>
            <a:r>
              <a:rPr lang="vi-VN" sz="4800" b="1" i="0" u="none" strike="noStrike" cap="none" dirty="0">
                <a:solidFill>
                  <a:srgbClr val="FF0000"/>
                </a:solidFill>
                <a:latin typeface="+mn-lt"/>
                <a:ea typeface="Arial"/>
                <a:cs typeface="Arial"/>
                <a:sym typeface="Arial"/>
              </a:rPr>
              <a:t>Bảo vệ môi trường</a:t>
            </a:r>
            <a:r>
              <a:rPr lang="en-US" sz="4800" b="1" i="0" u="none" strike="noStrike" cap="none" dirty="0">
                <a:solidFill>
                  <a:srgbClr val="FF0000"/>
                </a:solidFill>
                <a:latin typeface="+mn-lt"/>
                <a:ea typeface="Arial"/>
                <a:cs typeface="Arial"/>
                <a:sym typeface="Arial"/>
              </a:rPr>
              <a:t> </a:t>
            </a:r>
            <a:r>
              <a:rPr lang="vi-VN" sz="4800" b="1" i="0" u="none" strike="noStrike" cap="none" dirty="0">
                <a:solidFill>
                  <a:srgbClr val="FF0000"/>
                </a:solidFill>
                <a:latin typeface="+mn-lt"/>
                <a:ea typeface="Arial"/>
                <a:cs typeface="Arial"/>
                <a:sym typeface="Arial"/>
              </a:rPr>
              <a:t>sống của thực vật và động vật</a:t>
            </a:r>
            <a:r>
              <a:rPr lang="en-US" sz="4800" b="1" i="0" u="none" strike="noStrike" cap="none" dirty="0">
                <a:solidFill>
                  <a:srgbClr val="FF0000"/>
                </a:solidFill>
                <a:latin typeface="+mn-lt"/>
                <a:ea typeface="Arial"/>
                <a:cs typeface="Arial"/>
                <a:sym typeface="Arial"/>
              </a:rPr>
              <a:t> </a:t>
            </a:r>
          </a:p>
          <a:p>
            <a:pPr marL="0" marR="0" lvl="0" indent="0" algn="ctr" rtl="0">
              <a:lnSpc>
                <a:spcPct val="120000"/>
              </a:lnSpc>
              <a:spcBef>
                <a:spcPts val="0"/>
              </a:spcBef>
              <a:spcAft>
                <a:spcPts val="0"/>
              </a:spcAft>
              <a:buClr>
                <a:srgbClr val="FF0000"/>
              </a:buClr>
              <a:buSzPct val="100000"/>
              <a:buFont typeface="Arial"/>
              <a:buNone/>
            </a:pPr>
            <a:r>
              <a:rPr lang="en-US" sz="4800" b="1" i="0" u="none" strike="noStrike" cap="none" dirty="0">
                <a:solidFill>
                  <a:srgbClr val="FF0000"/>
                </a:solidFill>
                <a:latin typeface="+mn-lt"/>
                <a:ea typeface="Arial"/>
                <a:cs typeface="Arial"/>
                <a:sym typeface="Arial"/>
              </a:rPr>
              <a:t>(</a:t>
            </a:r>
            <a:r>
              <a:rPr lang="en-US" sz="4800" b="1" i="0" u="none" strike="noStrike" cap="none" dirty="0" err="1">
                <a:solidFill>
                  <a:srgbClr val="FF0000"/>
                </a:solidFill>
                <a:latin typeface="+mn-lt"/>
                <a:ea typeface="Arial"/>
                <a:cs typeface="Arial"/>
                <a:sym typeface="Arial"/>
              </a:rPr>
              <a:t>Tiết</a:t>
            </a:r>
            <a:r>
              <a:rPr lang="en-US" sz="4800" b="1" i="0" u="none" strike="noStrike" cap="none" dirty="0">
                <a:solidFill>
                  <a:srgbClr val="FF0000"/>
                </a:solidFill>
                <a:latin typeface="+mn-lt"/>
                <a:ea typeface="Arial"/>
                <a:cs typeface="Arial"/>
                <a:sym typeface="Arial"/>
              </a:rPr>
              <a:t> 2)</a:t>
            </a:r>
            <a:endParaRPr sz="4800" b="1" i="0" u="none" strike="noStrike" cap="none" dirty="0">
              <a:solidFill>
                <a:srgbClr val="FF0000"/>
              </a:solidFill>
              <a:latin typeface="+mn-lt"/>
              <a:ea typeface="Arial"/>
              <a:cs typeface="Arial"/>
              <a:sym typeface="Arial"/>
            </a:endParaRPr>
          </a:p>
        </p:txBody>
      </p:sp>
      <p:sp>
        <p:nvSpPr>
          <p:cNvPr id="86" name="Google Shape;86;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dirty="0">
                <a:solidFill>
                  <a:schemeClr val="lt1"/>
                </a:solidFill>
                <a:latin typeface="Arial"/>
                <a:ea typeface="Arial"/>
                <a:cs typeface="Arial"/>
                <a:sym typeface="Arial"/>
              </a:rPr>
              <a:t>TNXH 2</a:t>
            </a:r>
            <a:endParaRPr sz="3600" b="0" i="0" u="none" strike="noStrike" cap="none" dirty="0">
              <a:solidFill>
                <a:schemeClr val="lt1"/>
              </a:solidFill>
              <a:latin typeface="Arial"/>
              <a:ea typeface="Arial"/>
              <a:cs typeface="Arial"/>
              <a:sym typeface="Arial"/>
            </a:endParaRPr>
          </a:p>
        </p:txBody>
      </p:sp>
      <p:grpSp>
        <p:nvGrpSpPr>
          <p:cNvPr id="2" name="Group 1">
            <a:extLst>
              <a:ext uri="{FF2B5EF4-FFF2-40B4-BE49-F238E27FC236}">
                <a16:creationId xmlns:a16="http://schemas.microsoft.com/office/drawing/2014/main" id="{CE2C2C97-5856-20FC-60D0-EFDC05DC976F}"/>
              </a:ext>
            </a:extLst>
          </p:cNvPr>
          <p:cNvGrpSpPr/>
          <p:nvPr/>
        </p:nvGrpSpPr>
        <p:grpSpPr>
          <a:xfrm>
            <a:off x="708794" y="4987243"/>
            <a:ext cx="2736543" cy="1563624"/>
            <a:chOff x="309542" y="967667"/>
            <a:chExt cx="2878585" cy="1558939"/>
          </a:xfrm>
        </p:grpSpPr>
        <p:pic>
          <p:nvPicPr>
            <p:cNvPr id="3" name="Picture 2">
              <a:hlinkClick r:id="rId4"/>
              <a:extLst>
                <a:ext uri="{FF2B5EF4-FFF2-40B4-BE49-F238E27FC236}">
                  <a16:creationId xmlns:a16="http://schemas.microsoft.com/office/drawing/2014/main" id="{18E755F5-5ACD-2E7F-1D67-8DDF114C9451}"/>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FDC214FB-FE95-E634-12BE-8FE2F76A9A4B}"/>
                </a:ext>
              </a:extLst>
            </p:cNvPr>
            <p:cNvSpPr txBox="1"/>
            <p:nvPr/>
          </p:nvSpPr>
          <p:spPr>
            <a:xfrm>
              <a:off x="309542" y="967667"/>
              <a:ext cx="2878585" cy="369332"/>
            </a:xfrm>
            <a:prstGeom prst="rect">
              <a:avLst/>
            </a:prstGeom>
            <a:noFill/>
          </p:spPr>
          <p:txBody>
            <a:bodyPr wrap="square" rtlCol="0">
              <a:spAutoFit/>
            </a:bodyPr>
            <a:lstStyle/>
            <a:p>
              <a:r>
                <a:rPr lang="en-US" sz="1800" b="1">
                  <a:solidFill>
                    <a:srgbClr val="002060"/>
                  </a:solidFill>
                  <a:latin typeface="UTM Avo" panose="02040603050506020204" pitchFamily="18" charset="0"/>
                </a:rPr>
                <a:t>Ấn để đến trang sách</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0"/>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152"/>
        <p:cNvGrpSpPr/>
        <p:nvPr/>
      </p:nvGrpSpPr>
      <p:grpSpPr>
        <a:xfrm>
          <a:off x="0" y="0"/>
          <a:ext cx="0" cy="0"/>
          <a:chOff x="0" y="0"/>
          <a:chExt cx="0" cy="0"/>
        </a:xfrm>
      </p:grpSpPr>
      <p:pic>
        <p:nvPicPr>
          <p:cNvPr id="1153" name="Google Shape;1153;p42"/>
          <p:cNvPicPr preferRelativeResize="0"/>
          <p:nvPr/>
        </p:nvPicPr>
        <p:blipFill>
          <a:blip r:embed="rId6">
            <a:alphaModFix/>
          </a:blip>
          <a:stretch>
            <a:fillRect/>
          </a:stretch>
        </p:blipFill>
        <p:spPr>
          <a:xfrm rot="2159844">
            <a:off x="6539157" y="1500689"/>
            <a:ext cx="1962955" cy="1832697"/>
          </a:xfrm>
          <a:prstGeom prst="rect">
            <a:avLst/>
          </a:prstGeom>
          <a:noFill/>
          <a:ln>
            <a:noFill/>
          </a:ln>
        </p:spPr>
      </p:pic>
      <p:grpSp>
        <p:nvGrpSpPr>
          <p:cNvPr id="1157" name="Google Shape;1157;p42"/>
          <p:cNvGrpSpPr/>
          <p:nvPr/>
        </p:nvGrpSpPr>
        <p:grpSpPr>
          <a:xfrm>
            <a:off x="4166135" y="1238368"/>
            <a:ext cx="6064471" cy="5044611"/>
            <a:chOff x="3304703" y="680023"/>
            <a:chExt cx="4548353" cy="3783458"/>
          </a:xfrm>
        </p:grpSpPr>
        <p:sp>
          <p:nvSpPr>
            <p:cNvPr id="1158" name="Google Shape;1158;p42"/>
            <p:cNvSpPr/>
            <p:nvPr/>
          </p:nvSpPr>
          <p:spPr>
            <a:xfrm>
              <a:off x="7802833" y="849104"/>
              <a:ext cx="50223" cy="3447654"/>
            </a:xfrm>
            <a:custGeom>
              <a:avLst/>
              <a:gdLst/>
              <a:ahLst/>
              <a:cxnLst/>
              <a:rect l="l" t="t" r="r" b="b"/>
              <a:pathLst>
                <a:path w="1001" h="68716" extrusionOk="0">
                  <a:moveTo>
                    <a:pt x="334" y="0"/>
                  </a:moveTo>
                  <a:cubicBezTo>
                    <a:pt x="234" y="600"/>
                    <a:pt x="200" y="1168"/>
                    <a:pt x="234" y="1768"/>
                  </a:cubicBezTo>
                  <a:cubicBezTo>
                    <a:pt x="334" y="3836"/>
                    <a:pt x="534" y="5904"/>
                    <a:pt x="567" y="8006"/>
                  </a:cubicBezTo>
                  <a:cubicBezTo>
                    <a:pt x="634" y="10441"/>
                    <a:pt x="567" y="12909"/>
                    <a:pt x="534" y="15378"/>
                  </a:cubicBezTo>
                  <a:cubicBezTo>
                    <a:pt x="434" y="21082"/>
                    <a:pt x="300" y="26752"/>
                    <a:pt x="234" y="32457"/>
                  </a:cubicBezTo>
                  <a:cubicBezTo>
                    <a:pt x="200" y="36293"/>
                    <a:pt x="234" y="40162"/>
                    <a:pt x="200" y="43998"/>
                  </a:cubicBezTo>
                  <a:cubicBezTo>
                    <a:pt x="167" y="49068"/>
                    <a:pt x="67" y="54139"/>
                    <a:pt x="33" y="59209"/>
                  </a:cubicBezTo>
                  <a:cubicBezTo>
                    <a:pt x="0" y="61177"/>
                    <a:pt x="0" y="63145"/>
                    <a:pt x="33" y="65113"/>
                  </a:cubicBezTo>
                  <a:cubicBezTo>
                    <a:pt x="33" y="66081"/>
                    <a:pt x="67" y="67048"/>
                    <a:pt x="100" y="68049"/>
                  </a:cubicBezTo>
                  <a:cubicBezTo>
                    <a:pt x="100" y="68282"/>
                    <a:pt x="267" y="68516"/>
                    <a:pt x="334" y="68716"/>
                  </a:cubicBezTo>
                  <a:lnTo>
                    <a:pt x="534" y="68716"/>
                  </a:lnTo>
                  <a:cubicBezTo>
                    <a:pt x="567" y="68416"/>
                    <a:pt x="667" y="68115"/>
                    <a:pt x="634" y="67849"/>
                  </a:cubicBezTo>
                  <a:cubicBezTo>
                    <a:pt x="600" y="65847"/>
                    <a:pt x="500" y="63846"/>
                    <a:pt x="500" y="61844"/>
                  </a:cubicBezTo>
                  <a:cubicBezTo>
                    <a:pt x="534" y="57808"/>
                    <a:pt x="634" y="53772"/>
                    <a:pt x="667" y="49736"/>
                  </a:cubicBezTo>
                  <a:cubicBezTo>
                    <a:pt x="701" y="45633"/>
                    <a:pt x="667" y="41496"/>
                    <a:pt x="701" y="37393"/>
                  </a:cubicBezTo>
                  <a:cubicBezTo>
                    <a:pt x="767" y="33157"/>
                    <a:pt x="901" y="28887"/>
                    <a:pt x="934" y="24651"/>
                  </a:cubicBezTo>
                  <a:cubicBezTo>
                    <a:pt x="1001" y="20815"/>
                    <a:pt x="1001" y="16979"/>
                    <a:pt x="1001" y="13143"/>
                  </a:cubicBezTo>
                  <a:cubicBezTo>
                    <a:pt x="1001" y="10708"/>
                    <a:pt x="967" y="8273"/>
                    <a:pt x="901" y="5838"/>
                  </a:cubicBezTo>
                  <a:cubicBezTo>
                    <a:pt x="834" y="4203"/>
                    <a:pt x="600" y="2569"/>
                    <a:pt x="434" y="934"/>
                  </a:cubicBezTo>
                  <a:cubicBezTo>
                    <a:pt x="400" y="600"/>
                    <a:pt x="367" y="300"/>
                    <a:pt x="334"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59" name="Google Shape;1159;p42"/>
            <p:cNvSpPr/>
            <p:nvPr/>
          </p:nvSpPr>
          <p:spPr>
            <a:xfrm>
              <a:off x="3304703" y="825673"/>
              <a:ext cx="56946" cy="3511272"/>
            </a:xfrm>
            <a:custGeom>
              <a:avLst/>
              <a:gdLst/>
              <a:ahLst/>
              <a:cxnLst/>
              <a:rect l="l" t="t" r="r" b="b"/>
              <a:pathLst>
                <a:path w="1135" h="69984" extrusionOk="0">
                  <a:moveTo>
                    <a:pt x="567" y="0"/>
                  </a:moveTo>
                  <a:lnTo>
                    <a:pt x="567" y="267"/>
                  </a:lnTo>
                  <a:cubicBezTo>
                    <a:pt x="601" y="2135"/>
                    <a:pt x="500" y="4570"/>
                    <a:pt x="500" y="6438"/>
                  </a:cubicBezTo>
                  <a:cubicBezTo>
                    <a:pt x="434" y="11708"/>
                    <a:pt x="0" y="16945"/>
                    <a:pt x="100" y="22183"/>
                  </a:cubicBezTo>
                  <a:cubicBezTo>
                    <a:pt x="234" y="29354"/>
                    <a:pt x="67" y="36526"/>
                    <a:pt x="134" y="43698"/>
                  </a:cubicBezTo>
                  <a:cubicBezTo>
                    <a:pt x="134" y="48568"/>
                    <a:pt x="300" y="53472"/>
                    <a:pt x="400" y="58342"/>
                  </a:cubicBezTo>
                  <a:cubicBezTo>
                    <a:pt x="467" y="62111"/>
                    <a:pt x="567" y="65847"/>
                    <a:pt x="634" y="69583"/>
                  </a:cubicBezTo>
                  <a:cubicBezTo>
                    <a:pt x="667" y="69717"/>
                    <a:pt x="834" y="69850"/>
                    <a:pt x="901" y="69983"/>
                  </a:cubicBezTo>
                  <a:cubicBezTo>
                    <a:pt x="1001" y="69850"/>
                    <a:pt x="1134" y="69717"/>
                    <a:pt x="1134" y="69583"/>
                  </a:cubicBezTo>
                  <a:cubicBezTo>
                    <a:pt x="1134" y="67849"/>
                    <a:pt x="1101" y="66081"/>
                    <a:pt x="1068" y="64313"/>
                  </a:cubicBezTo>
                  <a:cubicBezTo>
                    <a:pt x="1034" y="62278"/>
                    <a:pt x="967" y="60276"/>
                    <a:pt x="934" y="58242"/>
                  </a:cubicBezTo>
                  <a:cubicBezTo>
                    <a:pt x="834" y="53305"/>
                    <a:pt x="734" y="48368"/>
                    <a:pt x="667" y="43398"/>
                  </a:cubicBezTo>
                  <a:cubicBezTo>
                    <a:pt x="634" y="40562"/>
                    <a:pt x="634" y="37727"/>
                    <a:pt x="634" y="34892"/>
                  </a:cubicBezTo>
                  <a:cubicBezTo>
                    <a:pt x="634" y="30622"/>
                    <a:pt x="634" y="26352"/>
                    <a:pt x="634" y="22082"/>
                  </a:cubicBezTo>
                  <a:cubicBezTo>
                    <a:pt x="634" y="19147"/>
                    <a:pt x="634" y="16212"/>
                    <a:pt x="701" y="13243"/>
                  </a:cubicBezTo>
                  <a:cubicBezTo>
                    <a:pt x="767" y="9840"/>
                    <a:pt x="1101" y="6471"/>
                    <a:pt x="867" y="3069"/>
                  </a:cubicBezTo>
                  <a:cubicBezTo>
                    <a:pt x="801" y="2235"/>
                    <a:pt x="767" y="834"/>
                    <a:pt x="667"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60" name="Google Shape;1160;p42"/>
            <p:cNvSpPr/>
            <p:nvPr/>
          </p:nvSpPr>
          <p:spPr>
            <a:xfrm>
              <a:off x="3328134" y="693419"/>
              <a:ext cx="915498" cy="263707"/>
            </a:xfrm>
            <a:custGeom>
              <a:avLst/>
              <a:gdLst/>
              <a:ahLst/>
              <a:cxnLst/>
              <a:rect l="l" t="t" r="r" b="b"/>
              <a:pathLst>
                <a:path w="18247" h="5256" extrusionOk="0">
                  <a:moveTo>
                    <a:pt x="13410" y="368"/>
                  </a:moveTo>
                  <a:lnTo>
                    <a:pt x="13410" y="368"/>
                  </a:lnTo>
                  <a:cubicBezTo>
                    <a:pt x="13009" y="1102"/>
                    <a:pt x="12376" y="1469"/>
                    <a:pt x="11742" y="1869"/>
                  </a:cubicBezTo>
                  <a:cubicBezTo>
                    <a:pt x="11875" y="1202"/>
                    <a:pt x="12743" y="401"/>
                    <a:pt x="13410" y="368"/>
                  </a:cubicBezTo>
                  <a:close/>
                  <a:moveTo>
                    <a:pt x="17592" y="563"/>
                  </a:moveTo>
                  <a:cubicBezTo>
                    <a:pt x="17610" y="563"/>
                    <a:pt x="17628" y="564"/>
                    <a:pt x="17646" y="568"/>
                  </a:cubicBezTo>
                  <a:cubicBezTo>
                    <a:pt x="17779" y="601"/>
                    <a:pt x="17813" y="735"/>
                    <a:pt x="17779" y="868"/>
                  </a:cubicBezTo>
                  <a:cubicBezTo>
                    <a:pt x="17746" y="1035"/>
                    <a:pt x="17613" y="1168"/>
                    <a:pt x="17479" y="1268"/>
                  </a:cubicBezTo>
                  <a:cubicBezTo>
                    <a:pt x="17346" y="1335"/>
                    <a:pt x="17212" y="1435"/>
                    <a:pt x="17079" y="1502"/>
                  </a:cubicBezTo>
                  <a:cubicBezTo>
                    <a:pt x="16728" y="1598"/>
                    <a:pt x="16407" y="1938"/>
                    <a:pt x="16001" y="1938"/>
                  </a:cubicBezTo>
                  <a:cubicBezTo>
                    <a:pt x="15982" y="1938"/>
                    <a:pt x="15964" y="1937"/>
                    <a:pt x="15945" y="1936"/>
                  </a:cubicBezTo>
                  <a:cubicBezTo>
                    <a:pt x="15978" y="1902"/>
                    <a:pt x="16012" y="1902"/>
                    <a:pt x="16012" y="1869"/>
                  </a:cubicBezTo>
                  <a:cubicBezTo>
                    <a:pt x="16045" y="1802"/>
                    <a:pt x="16078" y="1769"/>
                    <a:pt x="16112" y="1735"/>
                  </a:cubicBezTo>
                  <a:cubicBezTo>
                    <a:pt x="16312" y="1502"/>
                    <a:pt x="16545" y="1302"/>
                    <a:pt x="16745" y="1068"/>
                  </a:cubicBezTo>
                  <a:lnTo>
                    <a:pt x="16712" y="1068"/>
                  </a:lnTo>
                  <a:cubicBezTo>
                    <a:pt x="16845" y="935"/>
                    <a:pt x="17012" y="835"/>
                    <a:pt x="17179" y="735"/>
                  </a:cubicBezTo>
                  <a:cubicBezTo>
                    <a:pt x="17298" y="675"/>
                    <a:pt x="17444" y="563"/>
                    <a:pt x="17592" y="563"/>
                  </a:cubicBezTo>
                  <a:close/>
                  <a:moveTo>
                    <a:pt x="16012" y="2636"/>
                  </a:moveTo>
                  <a:lnTo>
                    <a:pt x="16012" y="2636"/>
                  </a:lnTo>
                  <a:cubicBezTo>
                    <a:pt x="16812" y="2903"/>
                    <a:pt x="17279" y="3503"/>
                    <a:pt x="17379" y="4237"/>
                  </a:cubicBezTo>
                  <a:cubicBezTo>
                    <a:pt x="16745" y="3970"/>
                    <a:pt x="16212" y="3370"/>
                    <a:pt x="16012" y="2636"/>
                  </a:cubicBezTo>
                  <a:close/>
                  <a:moveTo>
                    <a:pt x="11675" y="2569"/>
                  </a:moveTo>
                  <a:lnTo>
                    <a:pt x="11675" y="2569"/>
                  </a:lnTo>
                  <a:cubicBezTo>
                    <a:pt x="12542" y="2769"/>
                    <a:pt x="13176" y="3603"/>
                    <a:pt x="13176" y="4604"/>
                  </a:cubicBezTo>
                  <a:cubicBezTo>
                    <a:pt x="12642" y="3904"/>
                    <a:pt x="12175" y="3270"/>
                    <a:pt x="11675" y="2569"/>
                  </a:cubicBezTo>
                  <a:close/>
                  <a:moveTo>
                    <a:pt x="12843" y="1"/>
                  </a:moveTo>
                  <a:cubicBezTo>
                    <a:pt x="12743" y="1"/>
                    <a:pt x="12676" y="68"/>
                    <a:pt x="12609" y="101"/>
                  </a:cubicBezTo>
                  <a:cubicBezTo>
                    <a:pt x="11942" y="635"/>
                    <a:pt x="11375" y="1235"/>
                    <a:pt x="11175" y="2102"/>
                  </a:cubicBezTo>
                  <a:lnTo>
                    <a:pt x="11108" y="2102"/>
                  </a:lnTo>
                  <a:cubicBezTo>
                    <a:pt x="8406" y="2202"/>
                    <a:pt x="5704" y="2302"/>
                    <a:pt x="3002" y="2403"/>
                  </a:cubicBezTo>
                  <a:cubicBezTo>
                    <a:pt x="2635" y="2419"/>
                    <a:pt x="2268" y="2419"/>
                    <a:pt x="1901" y="2419"/>
                  </a:cubicBezTo>
                  <a:cubicBezTo>
                    <a:pt x="1535" y="2419"/>
                    <a:pt x="1168" y="2419"/>
                    <a:pt x="801" y="2436"/>
                  </a:cubicBezTo>
                  <a:cubicBezTo>
                    <a:pt x="534" y="2469"/>
                    <a:pt x="267" y="2569"/>
                    <a:pt x="0" y="2636"/>
                  </a:cubicBezTo>
                  <a:cubicBezTo>
                    <a:pt x="601" y="2703"/>
                    <a:pt x="1168" y="2703"/>
                    <a:pt x="1735" y="2703"/>
                  </a:cubicBezTo>
                  <a:cubicBezTo>
                    <a:pt x="3269" y="2669"/>
                    <a:pt x="4837" y="2669"/>
                    <a:pt x="6371" y="2669"/>
                  </a:cubicBezTo>
                  <a:cubicBezTo>
                    <a:pt x="7839" y="2636"/>
                    <a:pt x="9273" y="2536"/>
                    <a:pt x="10741" y="2503"/>
                  </a:cubicBezTo>
                  <a:cubicBezTo>
                    <a:pt x="10875" y="2503"/>
                    <a:pt x="11108" y="2603"/>
                    <a:pt x="11175" y="2703"/>
                  </a:cubicBezTo>
                  <a:cubicBezTo>
                    <a:pt x="11708" y="3403"/>
                    <a:pt x="12209" y="4137"/>
                    <a:pt x="12709" y="4838"/>
                  </a:cubicBezTo>
                  <a:cubicBezTo>
                    <a:pt x="12859" y="5037"/>
                    <a:pt x="13027" y="5255"/>
                    <a:pt x="13228" y="5255"/>
                  </a:cubicBezTo>
                  <a:cubicBezTo>
                    <a:pt x="13296" y="5255"/>
                    <a:pt x="13367" y="5230"/>
                    <a:pt x="13443" y="5171"/>
                  </a:cubicBezTo>
                  <a:cubicBezTo>
                    <a:pt x="13643" y="5038"/>
                    <a:pt x="13777" y="4604"/>
                    <a:pt x="13710" y="4371"/>
                  </a:cubicBezTo>
                  <a:cubicBezTo>
                    <a:pt x="13543" y="3737"/>
                    <a:pt x="13243" y="3136"/>
                    <a:pt x="12976" y="2503"/>
                  </a:cubicBezTo>
                  <a:lnTo>
                    <a:pt x="15378" y="2503"/>
                  </a:lnTo>
                  <a:cubicBezTo>
                    <a:pt x="15545" y="3270"/>
                    <a:pt x="15945" y="3870"/>
                    <a:pt x="16545" y="4337"/>
                  </a:cubicBezTo>
                  <a:cubicBezTo>
                    <a:pt x="16806" y="4546"/>
                    <a:pt x="17046" y="4897"/>
                    <a:pt x="17378" y="4897"/>
                  </a:cubicBezTo>
                  <a:cubicBezTo>
                    <a:pt x="17471" y="4897"/>
                    <a:pt x="17570" y="4870"/>
                    <a:pt x="17679" y="4804"/>
                  </a:cubicBezTo>
                  <a:cubicBezTo>
                    <a:pt x="18013" y="4671"/>
                    <a:pt x="17946" y="4037"/>
                    <a:pt x="17579" y="3437"/>
                  </a:cubicBezTo>
                  <a:cubicBezTo>
                    <a:pt x="17312" y="3003"/>
                    <a:pt x="16946" y="2669"/>
                    <a:pt x="16645" y="2302"/>
                  </a:cubicBezTo>
                  <a:cubicBezTo>
                    <a:pt x="16979" y="2069"/>
                    <a:pt x="17312" y="1869"/>
                    <a:pt x="17646" y="1635"/>
                  </a:cubicBezTo>
                  <a:cubicBezTo>
                    <a:pt x="17946" y="1435"/>
                    <a:pt x="18246" y="1135"/>
                    <a:pt x="18213" y="735"/>
                  </a:cubicBezTo>
                  <a:cubicBezTo>
                    <a:pt x="18184" y="380"/>
                    <a:pt x="17892" y="156"/>
                    <a:pt x="17548" y="156"/>
                  </a:cubicBezTo>
                  <a:cubicBezTo>
                    <a:pt x="17503" y="156"/>
                    <a:pt x="17458" y="160"/>
                    <a:pt x="17413" y="168"/>
                  </a:cubicBezTo>
                  <a:cubicBezTo>
                    <a:pt x="17046" y="268"/>
                    <a:pt x="16712" y="501"/>
                    <a:pt x="16445" y="735"/>
                  </a:cubicBezTo>
                  <a:cubicBezTo>
                    <a:pt x="16145" y="1002"/>
                    <a:pt x="15878" y="1302"/>
                    <a:pt x="15678" y="1635"/>
                  </a:cubicBezTo>
                  <a:cubicBezTo>
                    <a:pt x="15645" y="1702"/>
                    <a:pt x="15645" y="1735"/>
                    <a:pt x="15645" y="1769"/>
                  </a:cubicBezTo>
                  <a:cubicBezTo>
                    <a:pt x="15611" y="1769"/>
                    <a:pt x="15611" y="1802"/>
                    <a:pt x="15611" y="1802"/>
                  </a:cubicBezTo>
                  <a:cubicBezTo>
                    <a:pt x="15545" y="1902"/>
                    <a:pt x="15411" y="2002"/>
                    <a:pt x="15311" y="2002"/>
                  </a:cubicBezTo>
                  <a:cubicBezTo>
                    <a:pt x="14344" y="2036"/>
                    <a:pt x="13376" y="2036"/>
                    <a:pt x="12409" y="2036"/>
                  </a:cubicBezTo>
                  <a:cubicBezTo>
                    <a:pt x="12776" y="1669"/>
                    <a:pt x="13210" y="1368"/>
                    <a:pt x="13543" y="968"/>
                  </a:cubicBezTo>
                  <a:cubicBezTo>
                    <a:pt x="13710" y="768"/>
                    <a:pt x="13677" y="401"/>
                    <a:pt x="13777" y="101"/>
                  </a:cubicBezTo>
                  <a:cubicBezTo>
                    <a:pt x="13443" y="68"/>
                    <a:pt x="13143" y="34"/>
                    <a:pt x="12843"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61" name="Google Shape;1161;p42"/>
            <p:cNvSpPr/>
            <p:nvPr/>
          </p:nvSpPr>
          <p:spPr>
            <a:xfrm>
              <a:off x="6982764" y="680023"/>
              <a:ext cx="810035" cy="266366"/>
            </a:xfrm>
            <a:custGeom>
              <a:avLst/>
              <a:gdLst/>
              <a:ahLst/>
              <a:cxnLst/>
              <a:rect l="l" t="t" r="r" b="b"/>
              <a:pathLst>
                <a:path w="16145" h="5309" extrusionOk="0">
                  <a:moveTo>
                    <a:pt x="667" y="1168"/>
                  </a:moveTo>
                  <a:lnTo>
                    <a:pt x="1601" y="2569"/>
                  </a:lnTo>
                  <a:cubicBezTo>
                    <a:pt x="1568" y="2603"/>
                    <a:pt x="1534" y="2636"/>
                    <a:pt x="1468" y="2670"/>
                  </a:cubicBezTo>
                  <a:cubicBezTo>
                    <a:pt x="867" y="2403"/>
                    <a:pt x="600" y="1902"/>
                    <a:pt x="534" y="1269"/>
                  </a:cubicBezTo>
                  <a:cubicBezTo>
                    <a:pt x="567" y="1235"/>
                    <a:pt x="634" y="1202"/>
                    <a:pt x="667" y="1168"/>
                  </a:cubicBezTo>
                  <a:close/>
                  <a:moveTo>
                    <a:pt x="4170" y="601"/>
                  </a:moveTo>
                  <a:cubicBezTo>
                    <a:pt x="4870" y="902"/>
                    <a:pt x="5471" y="1936"/>
                    <a:pt x="5437" y="2670"/>
                  </a:cubicBezTo>
                  <a:cubicBezTo>
                    <a:pt x="4803" y="2036"/>
                    <a:pt x="4403" y="1402"/>
                    <a:pt x="4170" y="601"/>
                  </a:cubicBezTo>
                  <a:close/>
                  <a:moveTo>
                    <a:pt x="1835" y="3470"/>
                  </a:moveTo>
                  <a:lnTo>
                    <a:pt x="1835" y="3470"/>
                  </a:lnTo>
                  <a:cubicBezTo>
                    <a:pt x="1742" y="4182"/>
                    <a:pt x="1448" y="4578"/>
                    <a:pt x="979" y="4578"/>
                  </a:cubicBezTo>
                  <a:cubicBezTo>
                    <a:pt x="943" y="4578"/>
                    <a:pt x="906" y="4576"/>
                    <a:pt x="867" y="4571"/>
                  </a:cubicBezTo>
                  <a:cubicBezTo>
                    <a:pt x="1201" y="4204"/>
                    <a:pt x="1501" y="3837"/>
                    <a:pt x="1835" y="3470"/>
                  </a:cubicBezTo>
                  <a:close/>
                  <a:moveTo>
                    <a:pt x="5204" y="3737"/>
                  </a:moveTo>
                  <a:cubicBezTo>
                    <a:pt x="5270" y="3770"/>
                    <a:pt x="5304" y="3804"/>
                    <a:pt x="5371" y="3837"/>
                  </a:cubicBezTo>
                  <a:cubicBezTo>
                    <a:pt x="5170" y="4171"/>
                    <a:pt x="4970" y="4471"/>
                    <a:pt x="4737" y="4804"/>
                  </a:cubicBezTo>
                  <a:lnTo>
                    <a:pt x="4570" y="4704"/>
                  </a:lnTo>
                  <a:cubicBezTo>
                    <a:pt x="4770" y="4371"/>
                    <a:pt x="5004" y="4037"/>
                    <a:pt x="5204" y="3737"/>
                  </a:cubicBezTo>
                  <a:close/>
                  <a:moveTo>
                    <a:pt x="4103" y="1"/>
                  </a:moveTo>
                  <a:cubicBezTo>
                    <a:pt x="4029" y="1"/>
                    <a:pt x="3958" y="12"/>
                    <a:pt x="3903" y="34"/>
                  </a:cubicBezTo>
                  <a:cubicBezTo>
                    <a:pt x="3803" y="101"/>
                    <a:pt x="3703" y="435"/>
                    <a:pt x="3736" y="601"/>
                  </a:cubicBezTo>
                  <a:cubicBezTo>
                    <a:pt x="3903" y="1068"/>
                    <a:pt x="4103" y="1535"/>
                    <a:pt x="4336" y="2002"/>
                  </a:cubicBezTo>
                  <a:cubicBezTo>
                    <a:pt x="4437" y="2236"/>
                    <a:pt x="4603" y="2403"/>
                    <a:pt x="4737" y="2670"/>
                  </a:cubicBezTo>
                  <a:cubicBezTo>
                    <a:pt x="4225" y="2670"/>
                    <a:pt x="3729" y="2655"/>
                    <a:pt x="3237" y="2655"/>
                  </a:cubicBezTo>
                  <a:cubicBezTo>
                    <a:pt x="2991" y="2655"/>
                    <a:pt x="2746" y="2658"/>
                    <a:pt x="2502" y="2670"/>
                  </a:cubicBezTo>
                  <a:cubicBezTo>
                    <a:pt x="2335" y="2670"/>
                    <a:pt x="2135" y="2770"/>
                    <a:pt x="1868" y="2836"/>
                  </a:cubicBezTo>
                  <a:cubicBezTo>
                    <a:pt x="1935" y="2002"/>
                    <a:pt x="1468" y="1335"/>
                    <a:pt x="901" y="768"/>
                  </a:cubicBezTo>
                  <a:cubicBezTo>
                    <a:pt x="781" y="649"/>
                    <a:pt x="529" y="529"/>
                    <a:pt x="405" y="529"/>
                  </a:cubicBezTo>
                  <a:cubicBezTo>
                    <a:pt x="390" y="529"/>
                    <a:pt x="378" y="531"/>
                    <a:pt x="367" y="535"/>
                  </a:cubicBezTo>
                  <a:cubicBezTo>
                    <a:pt x="200" y="635"/>
                    <a:pt x="100" y="902"/>
                    <a:pt x="33" y="1102"/>
                  </a:cubicBezTo>
                  <a:cubicBezTo>
                    <a:pt x="0" y="1235"/>
                    <a:pt x="100" y="1435"/>
                    <a:pt x="133" y="1602"/>
                  </a:cubicBezTo>
                  <a:cubicBezTo>
                    <a:pt x="300" y="2336"/>
                    <a:pt x="767" y="2836"/>
                    <a:pt x="1434" y="3203"/>
                  </a:cubicBezTo>
                  <a:cubicBezTo>
                    <a:pt x="1134" y="3570"/>
                    <a:pt x="834" y="3870"/>
                    <a:pt x="600" y="4237"/>
                  </a:cubicBezTo>
                  <a:cubicBezTo>
                    <a:pt x="500" y="4437"/>
                    <a:pt x="467" y="4838"/>
                    <a:pt x="600" y="4938"/>
                  </a:cubicBezTo>
                  <a:cubicBezTo>
                    <a:pt x="692" y="5052"/>
                    <a:pt x="892" y="5103"/>
                    <a:pt x="1084" y="5103"/>
                  </a:cubicBezTo>
                  <a:cubicBezTo>
                    <a:pt x="1173" y="5103"/>
                    <a:pt x="1260" y="5092"/>
                    <a:pt x="1334" y="5071"/>
                  </a:cubicBezTo>
                  <a:cubicBezTo>
                    <a:pt x="1601" y="5005"/>
                    <a:pt x="1868" y="4771"/>
                    <a:pt x="2001" y="4538"/>
                  </a:cubicBezTo>
                  <a:cubicBezTo>
                    <a:pt x="2268" y="4104"/>
                    <a:pt x="2468" y="3604"/>
                    <a:pt x="2702" y="3137"/>
                  </a:cubicBezTo>
                  <a:lnTo>
                    <a:pt x="5204" y="3137"/>
                  </a:lnTo>
                  <a:cubicBezTo>
                    <a:pt x="4904" y="3470"/>
                    <a:pt x="4603" y="3770"/>
                    <a:pt x="4370" y="4104"/>
                  </a:cubicBezTo>
                  <a:cubicBezTo>
                    <a:pt x="4070" y="4571"/>
                    <a:pt x="4103" y="5105"/>
                    <a:pt x="4370" y="5238"/>
                  </a:cubicBezTo>
                  <a:cubicBezTo>
                    <a:pt x="4469" y="5288"/>
                    <a:pt x="4558" y="5309"/>
                    <a:pt x="4639" y="5309"/>
                  </a:cubicBezTo>
                  <a:cubicBezTo>
                    <a:pt x="4938" y="5309"/>
                    <a:pt x="5127" y="5022"/>
                    <a:pt x="5337" y="4838"/>
                  </a:cubicBezTo>
                  <a:cubicBezTo>
                    <a:pt x="5504" y="4704"/>
                    <a:pt x="5604" y="4538"/>
                    <a:pt x="5704" y="4337"/>
                  </a:cubicBezTo>
                  <a:cubicBezTo>
                    <a:pt x="5838" y="3937"/>
                    <a:pt x="5971" y="3537"/>
                    <a:pt x="6104" y="3137"/>
                  </a:cubicBezTo>
                  <a:cubicBezTo>
                    <a:pt x="6505" y="3137"/>
                    <a:pt x="6920" y="3122"/>
                    <a:pt x="7330" y="3122"/>
                  </a:cubicBezTo>
                  <a:cubicBezTo>
                    <a:pt x="7535" y="3122"/>
                    <a:pt x="7739" y="3125"/>
                    <a:pt x="7939" y="3137"/>
                  </a:cubicBezTo>
                  <a:cubicBezTo>
                    <a:pt x="10508" y="3170"/>
                    <a:pt x="13043" y="3237"/>
                    <a:pt x="15578" y="3270"/>
                  </a:cubicBezTo>
                  <a:cubicBezTo>
                    <a:pt x="15778" y="3270"/>
                    <a:pt x="15945" y="3070"/>
                    <a:pt x="16145" y="3003"/>
                  </a:cubicBezTo>
                  <a:cubicBezTo>
                    <a:pt x="15945" y="2936"/>
                    <a:pt x="15778" y="2836"/>
                    <a:pt x="15578" y="2836"/>
                  </a:cubicBezTo>
                  <a:cubicBezTo>
                    <a:pt x="14510" y="2836"/>
                    <a:pt x="13410" y="2870"/>
                    <a:pt x="12342" y="2870"/>
                  </a:cubicBezTo>
                  <a:cubicBezTo>
                    <a:pt x="10407" y="2836"/>
                    <a:pt x="8506" y="2736"/>
                    <a:pt x="6605" y="2703"/>
                  </a:cubicBezTo>
                  <a:cubicBezTo>
                    <a:pt x="6104" y="2703"/>
                    <a:pt x="5904" y="2569"/>
                    <a:pt x="5804" y="2069"/>
                  </a:cubicBezTo>
                  <a:cubicBezTo>
                    <a:pt x="5671" y="1235"/>
                    <a:pt x="5170" y="601"/>
                    <a:pt x="4503" y="134"/>
                  </a:cubicBezTo>
                  <a:cubicBezTo>
                    <a:pt x="4414" y="45"/>
                    <a:pt x="4251" y="1"/>
                    <a:pt x="4103"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62" name="Google Shape;1162;p42"/>
            <p:cNvSpPr/>
            <p:nvPr/>
          </p:nvSpPr>
          <p:spPr>
            <a:xfrm>
              <a:off x="3374995" y="4171426"/>
              <a:ext cx="689571" cy="292054"/>
            </a:xfrm>
            <a:custGeom>
              <a:avLst/>
              <a:gdLst/>
              <a:ahLst/>
              <a:cxnLst/>
              <a:rect l="l" t="t" r="r" b="b"/>
              <a:pathLst>
                <a:path w="13744" h="5821" extrusionOk="0">
                  <a:moveTo>
                    <a:pt x="7539" y="597"/>
                  </a:moveTo>
                  <a:cubicBezTo>
                    <a:pt x="7572" y="630"/>
                    <a:pt x="7606" y="663"/>
                    <a:pt x="7672" y="730"/>
                  </a:cubicBezTo>
                  <a:cubicBezTo>
                    <a:pt x="7272" y="1197"/>
                    <a:pt x="6905" y="1664"/>
                    <a:pt x="6505" y="2131"/>
                  </a:cubicBezTo>
                  <a:cubicBezTo>
                    <a:pt x="6505" y="1364"/>
                    <a:pt x="7038" y="997"/>
                    <a:pt x="7539" y="597"/>
                  </a:cubicBezTo>
                  <a:close/>
                  <a:moveTo>
                    <a:pt x="12993" y="883"/>
                  </a:moveTo>
                  <a:cubicBezTo>
                    <a:pt x="13046" y="883"/>
                    <a:pt x="13096" y="888"/>
                    <a:pt x="13143" y="897"/>
                  </a:cubicBezTo>
                  <a:cubicBezTo>
                    <a:pt x="12376" y="1531"/>
                    <a:pt x="11842" y="2398"/>
                    <a:pt x="10708" y="2431"/>
                  </a:cubicBezTo>
                  <a:cubicBezTo>
                    <a:pt x="11050" y="1715"/>
                    <a:pt x="12263" y="883"/>
                    <a:pt x="12993" y="883"/>
                  </a:cubicBezTo>
                  <a:close/>
                  <a:moveTo>
                    <a:pt x="10207" y="2898"/>
                  </a:moveTo>
                  <a:cubicBezTo>
                    <a:pt x="10674" y="3565"/>
                    <a:pt x="11108" y="4266"/>
                    <a:pt x="11575" y="4933"/>
                  </a:cubicBezTo>
                  <a:cubicBezTo>
                    <a:pt x="11508" y="4966"/>
                    <a:pt x="11442" y="5000"/>
                    <a:pt x="11375" y="5066"/>
                  </a:cubicBezTo>
                  <a:cubicBezTo>
                    <a:pt x="10941" y="4366"/>
                    <a:pt x="10508" y="3665"/>
                    <a:pt x="10074" y="2998"/>
                  </a:cubicBezTo>
                  <a:lnTo>
                    <a:pt x="10207" y="2898"/>
                  </a:lnTo>
                  <a:close/>
                  <a:moveTo>
                    <a:pt x="6305" y="3399"/>
                  </a:moveTo>
                  <a:lnTo>
                    <a:pt x="6305" y="3399"/>
                  </a:lnTo>
                  <a:cubicBezTo>
                    <a:pt x="7072" y="3799"/>
                    <a:pt x="7472" y="4399"/>
                    <a:pt x="7572" y="5333"/>
                  </a:cubicBezTo>
                  <a:cubicBezTo>
                    <a:pt x="6605" y="4966"/>
                    <a:pt x="6738" y="3999"/>
                    <a:pt x="6305" y="3399"/>
                  </a:cubicBezTo>
                  <a:close/>
                  <a:moveTo>
                    <a:pt x="7773" y="1"/>
                  </a:moveTo>
                  <a:cubicBezTo>
                    <a:pt x="7706" y="1"/>
                    <a:pt x="7626" y="31"/>
                    <a:pt x="7539" y="96"/>
                  </a:cubicBezTo>
                  <a:cubicBezTo>
                    <a:pt x="6872" y="630"/>
                    <a:pt x="6205" y="1130"/>
                    <a:pt x="6038" y="2031"/>
                  </a:cubicBezTo>
                  <a:cubicBezTo>
                    <a:pt x="6004" y="2331"/>
                    <a:pt x="6038" y="2598"/>
                    <a:pt x="6038" y="3032"/>
                  </a:cubicBezTo>
                  <a:lnTo>
                    <a:pt x="0" y="3032"/>
                  </a:lnTo>
                  <a:cubicBezTo>
                    <a:pt x="0" y="3098"/>
                    <a:pt x="0" y="3198"/>
                    <a:pt x="0" y="3265"/>
                  </a:cubicBezTo>
                  <a:lnTo>
                    <a:pt x="5604" y="3265"/>
                  </a:lnTo>
                  <a:cubicBezTo>
                    <a:pt x="5971" y="4032"/>
                    <a:pt x="6238" y="4666"/>
                    <a:pt x="6538" y="5267"/>
                  </a:cubicBezTo>
                  <a:cubicBezTo>
                    <a:pt x="6746" y="5605"/>
                    <a:pt x="7157" y="5821"/>
                    <a:pt x="7470" y="5821"/>
                  </a:cubicBezTo>
                  <a:cubicBezTo>
                    <a:pt x="7559" y="5821"/>
                    <a:pt x="7639" y="5804"/>
                    <a:pt x="7706" y="5767"/>
                  </a:cubicBezTo>
                  <a:cubicBezTo>
                    <a:pt x="8173" y="5467"/>
                    <a:pt x="8006" y="5033"/>
                    <a:pt x="7872" y="4699"/>
                  </a:cubicBezTo>
                  <a:cubicBezTo>
                    <a:pt x="7706" y="4232"/>
                    <a:pt x="7439" y="3799"/>
                    <a:pt x="7205" y="3332"/>
                  </a:cubicBezTo>
                  <a:lnTo>
                    <a:pt x="8206" y="3332"/>
                  </a:lnTo>
                  <a:cubicBezTo>
                    <a:pt x="9740" y="3332"/>
                    <a:pt x="9740" y="3365"/>
                    <a:pt x="10508" y="4699"/>
                  </a:cubicBezTo>
                  <a:cubicBezTo>
                    <a:pt x="10708" y="5000"/>
                    <a:pt x="10975" y="5267"/>
                    <a:pt x="11241" y="5467"/>
                  </a:cubicBezTo>
                  <a:cubicBezTo>
                    <a:pt x="11353" y="5556"/>
                    <a:pt x="11508" y="5556"/>
                    <a:pt x="11669" y="5556"/>
                  </a:cubicBezTo>
                  <a:cubicBezTo>
                    <a:pt x="11749" y="5556"/>
                    <a:pt x="11831" y="5556"/>
                    <a:pt x="11909" y="5567"/>
                  </a:cubicBezTo>
                  <a:cubicBezTo>
                    <a:pt x="11875" y="5333"/>
                    <a:pt x="11942" y="5100"/>
                    <a:pt x="11875" y="4900"/>
                  </a:cubicBezTo>
                  <a:cubicBezTo>
                    <a:pt x="11542" y="4299"/>
                    <a:pt x="11141" y="3699"/>
                    <a:pt x="10741" y="2998"/>
                  </a:cubicBezTo>
                  <a:cubicBezTo>
                    <a:pt x="11909" y="2932"/>
                    <a:pt x="12576" y="2098"/>
                    <a:pt x="13310" y="1397"/>
                  </a:cubicBezTo>
                  <a:cubicBezTo>
                    <a:pt x="13576" y="1197"/>
                    <a:pt x="13743" y="863"/>
                    <a:pt x="13510" y="630"/>
                  </a:cubicBezTo>
                  <a:cubicBezTo>
                    <a:pt x="13373" y="465"/>
                    <a:pt x="13077" y="346"/>
                    <a:pt x="12865" y="346"/>
                  </a:cubicBezTo>
                  <a:cubicBezTo>
                    <a:pt x="12820" y="346"/>
                    <a:pt x="12778" y="351"/>
                    <a:pt x="12743" y="363"/>
                  </a:cubicBezTo>
                  <a:cubicBezTo>
                    <a:pt x="11608" y="763"/>
                    <a:pt x="10574" y="1397"/>
                    <a:pt x="10041" y="2531"/>
                  </a:cubicBezTo>
                  <a:cubicBezTo>
                    <a:pt x="9874" y="2898"/>
                    <a:pt x="9674" y="2965"/>
                    <a:pt x="9373" y="2965"/>
                  </a:cubicBezTo>
                  <a:cubicBezTo>
                    <a:pt x="8540" y="2965"/>
                    <a:pt x="7706" y="2965"/>
                    <a:pt x="6872" y="2932"/>
                  </a:cubicBezTo>
                  <a:cubicBezTo>
                    <a:pt x="6738" y="2932"/>
                    <a:pt x="6605" y="2898"/>
                    <a:pt x="6471" y="2865"/>
                  </a:cubicBezTo>
                  <a:cubicBezTo>
                    <a:pt x="6938" y="2264"/>
                    <a:pt x="7372" y="1764"/>
                    <a:pt x="7706" y="1230"/>
                  </a:cubicBezTo>
                  <a:cubicBezTo>
                    <a:pt x="7872" y="997"/>
                    <a:pt x="7939" y="663"/>
                    <a:pt x="7972" y="330"/>
                  </a:cubicBezTo>
                  <a:cubicBezTo>
                    <a:pt x="7995" y="128"/>
                    <a:pt x="7912" y="1"/>
                    <a:pt x="7773"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63" name="Google Shape;1163;p42"/>
            <p:cNvSpPr/>
            <p:nvPr/>
          </p:nvSpPr>
          <p:spPr>
            <a:xfrm>
              <a:off x="6868922" y="4214725"/>
              <a:ext cx="955686" cy="225977"/>
            </a:xfrm>
            <a:custGeom>
              <a:avLst/>
              <a:gdLst/>
              <a:ahLst/>
              <a:cxnLst/>
              <a:rect l="l" t="t" r="r" b="b"/>
              <a:pathLst>
                <a:path w="19048" h="4504" extrusionOk="0">
                  <a:moveTo>
                    <a:pt x="601" y="634"/>
                  </a:moveTo>
                  <a:cubicBezTo>
                    <a:pt x="901" y="1001"/>
                    <a:pt x="1168" y="1335"/>
                    <a:pt x="1435" y="1702"/>
                  </a:cubicBezTo>
                  <a:cubicBezTo>
                    <a:pt x="1402" y="1735"/>
                    <a:pt x="1368" y="1768"/>
                    <a:pt x="1302" y="1835"/>
                  </a:cubicBezTo>
                  <a:cubicBezTo>
                    <a:pt x="1001" y="1468"/>
                    <a:pt x="735" y="1135"/>
                    <a:pt x="434" y="768"/>
                  </a:cubicBezTo>
                  <a:lnTo>
                    <a:pt x="601" y="634"/>
                  </a:lnTo>
                  <a:close/>
                  <a:moveTo>
                    <a:pt x="5471" y="2502"/>
                  </a:moveTo>
                  <a:cubicBezTo>
                    <a:pt x="5505" y="2536"/>
                    <a:pt x="5571" y="2569"/>
                    <a:pt x="5638" y="2602"/>
                  </a:cubicBezTo>
                  <a:cubicBezTo>
                    <a:pt x="5405" y="2969"/>
                    <a:pt x="5171" y="3336"/>
                    <a:pt x="4938" y="3703"/>
                  </a:cubicBezTo>
                  <a:cubicBezTo>
                    <a:pt x="4904" y="3670"/>
                    <a:pt x="4871" y="3636"/>
                    <a:pt x="4804" y="3603"/>
                  </a:cubicBezTo>
                  <a:cubicBezTo>
                    <a:pt x="4971" y="3203"/>
                    <a:pt x="5004" y="2702"/>
                    <a:pt x="5471" y="2502"/>
                  </a:cubicBezTo>
                  <a:close/>
                  <a:moveTo>
                    <a:pt x="1569" y="2836"/>
                  </a:moveTo>
                  <a:lnTo>
                    <a:pt x="1569" y="2836"/>
                  </a:lnTo>
                  <a:cubicBezTo>
                    <a:pt x="1402" y="3303"/>
                    <a:pt x="1402" y="3870"/>
                    <a:pt x="801" y="4237"/>
                  </a:cubicBezTo>
                  <a:cubicBezTo>
                    <a:pt x="701" y="3470"/>
                    <a:pt x="1102" y="3103"/>
                    <a:pt x="1569" y="2836"/>
                  </a:cubicBezTo>
                  <a:close/>
                  <a:moveTo>
                    <a:pt x="4104" y="0"/>
                  </a:moveTo>
                  <a:cubicBezTo>
                    <a:pt x="4070" y="234"/>
                    <a:pt x="3937" y="501"/>
                    <a:pt x="4004" y="701"/>
                  </a:cubicBezTo>
                  <a:cubicBezTo>
                    <a:pt x="4237" y="1168"/>
                    <a:pt x="4571" y="1602"/>
                    <a:pt x="4871" y="2069"/>
                  </a:cubicBezTo>
                  <a:cubicBezTo>
                    <a:pt x="4037" y="2069"/>
                    <a:pt x="3136" y="2069"/>
                    <a:pt x="2236" y="2035"/>
                  </a:cubicBezTo>
                  <a:cubicBezTo>
                    <a:pt x="2102" y="2035"/>
                    <a:pt x="1902" y="1835"/>
                    <a:pt x="1802" y="1702"/>
                  </a:cubicBezTo>
                  <a:cubicBezTo>
                    <a:pt x="1435" y="1235"/>
                    <a:pt x="1102" y="701"/>
                    <a:pt x="735" y="234"/>
                  </a:cubicBezTo>
                  <a:cubicBezTo>
                    <a:pt x="670" y="169"/>
                    <a:pt x="522" y="132"/>
                    <a:pt x="398" y="132"/>
                  </a:cubicBezTo>
                  <a:cubicBezTo>
                    <a:pt x="330" y="132"/>
                    <a:pt x="270" y="144"/>
                    <a:pt x="234" y="167"/>
                  </a:cubicBezTo>
                  <a:cubicBezTo>
                    <a:pt x="134" y="301"/>
                    <a:pt x="1" y="534"/>
                    <a:pt x="67" y="701"/>
                  </a:cubicBezTo>
                  <a:cubicBezTo>
                    <a:pt x="168" y="1034"/>
                    <a:pt x="334" y="1368"/>
                    <a:pt x="568" y="1635"/>
                  </a:cubicBezTo>
                  <a:cubicBezTo>
                    <a:pt x="801" y="1935"/>
                    <a:pt x="1102" y="2169"/>
                    <a:pt x="1302" y="2335"/>
                  </a:cubicBezTo>
                  <a:cubicBezTo>
                    <a:pt x="968" y="2869"/>
                    <a:pt x="635" y="3269"/>
                    <a:pt x="434" y="3736"/>
                  </a:cubicBezTo>
                  <a:cubicBezTo>
                    <a:pt x="334" y="3903"/>
                    <a:pt x="368" y="4303"/>
                    <a:pt x="501" y="4370"/>
                  </a:cubicBezTo>
                  <a:cubicBezTo>
                    <a:pt x="612" y="4459"/>
                    <a:pt x="798" y="4504"/>
                    <a:pt x="978" y="4504"/>
                  </a:cubicBezTo>
                  <a:cubicBezTo>
                    <a:pt x="1068" y="4504"/>
                    <a:pt x="1157" y="4492"/>
                    <a:pt x="1235" y="4470"/>
                  </a:cubicBezTo>
                  <a:cubicBezTo>
                    <a:pt x="1402" y="4404"/>
                    <a:pt x="1602" y="4203"/>
                    <a:pt x="1702" y="4003"/>
                  </a:cubicBezTo>
                  <a:cubicBezTo>
                    <a:pt x="1935" y="3536"/>
                    <a:pt x="2102" y="3036"/>
                    <a:pt x="2302" y="2536"/>
                  </a:cubicBezTo>
                  <a:lnTo>
                    <a:pt x="4771" y="2536"/>
                  </a:lnTo>
                  <a:cubicBezTo>
                    <a:pt x="4637" y="3003"/>
                    <a:pt x="4504" y="3436"/>
                    <a:pt x="4437" y="3903"/>
                  </a:cubicBezTo>
                  <a:cubicBezTo>
                    <a:pt x="4404" y="4037"/>
                    <a:pt x="4537" y="4270"/>
                    <a:pt x="4637" y="4337"/>
                  </a:cubicBezTo>
                  <a:cubicBezTo>
                    <a:pt x="4660" y="4343"/>
                    <a:pt x="4687" y="4345"/>
                    <a:pt x="4716" y="4345"/>
                  </a:cubicBezTo>
                  <a:cubicBezTo>
                    <a:pt x="4858" y="4345"/>
                    <a:pt x="5055" y="4281"/>
                    <a:pt x="5138" y="4170"/>
                  </a:cubicBezTo>
                  <a:cubicBezTo>
                    <a:pt x="5438" y="3836"/>
                    <a:pt x="5738" y="3470"/>
                    <a:pt x="5905" y="3036"/>
                  </a:cubicBezTo>
                  <a:cubicBezTo>
                    <a:pt x="6105" y="2569"/>
                    <a:pt x="6372" y="2502"/>
                    <a:pt x="6806" y="2502"/>
                  </a:cubicBezTo>
                  <a:lnTo>
                    <a:pt x="18414" y="2502"/>
                  </a:lnTo>
                  <a:cubicBezTo>
                    <a:pt x="18614" y="2502"/>
                    <a:pt x="18848" y="2369"/>
                    <a:pt x="19048" y="2269"/>
                  </a:cubicBezTo>
                  <a:cubicBezTo>
                    <a:pt x="18848" y="2202"/>
                    <a:pt x="18614" y="2069"/>
                    <a:pt x="18414" y="2069"/>
                  </a:cubicBezTo>
                  <a:lnTo>
                    <a:pt x="6472" y="2069"/>
                  </a:lnTo>
                  <a:cubicBezTo>
                    <a:pt x="5605" y="2069"/>
                    <a:pt x="5638" y="2069"/>
                    <a:pt x="5371" y="1268"/>
                  </a:cubicBezTo>
                  <a:cubicBezTo>
                    <a:pt x="5238" y="901"/>
                    <a:pt x="5004" y="501"/>
                    <a:pt x="4737" y="201"/>
                  </a:cubicBezTo>
                  <a:cubicBezTo>
                    <a:pt x="4637" y="67"/>
                    <a:pt x="4337" y="67"/>
                    <a:pt x="4104"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64" name="Google Shape;1164;p42"/>
            <p:cNvSpPr/>
            <p:nvPr/>
          </p:nvSpPr>
          <p:spPr>
            <a:xfrm>
              <a:off x="6299260" y="788847"/>
              <a:ext cx="83638" cy="78821"/>
            </a:xfrm>
            <a:custGeom>
              <a:avLst/>
              <a:gdLst/>
              <a:ahLst/>
              <a:cxnLst/>
              <a:rect l="l" t="t" r="r" b="b"/>
              <a:pathLst>
                <a:path w="1667" h="1571" extrusionOk="0">
                  <a:moveTo>
                    <a:pt x="866" y="0"/>
                  </a:moveTo>
                  <a:cubicBezTo>
                    <a:pt x="332" y="0"/>
                    <a:pt x="32" y="300"/>
                    <a:pt x="32" y="801"/>
                  </a:cubicBezTo>
                  <a:cubicBezTo>
                    <a:pt x="0" y="1276"/>
                    <a:pt x="269" y="1570"/>
                    <a:pt x="725" y="1570"/>
                  </a:cubicBezTo>
                  <a:cubicBezTo>
                    <a:pt x="749" y="1570"/>
                    <a:pt x="774" y="1570"/>
                    <a:pt x="799" y="1568"/>
                  </a:cubicBezTo>
                  <a:cubicBezTo>
                    <a:pt x="1266" y="1568"/>
                    <a:pt x="1667" y="1201"/>
                    <a:pt x="1667" y="801"/>
                  </a:cubicBezTo>
                  <a:cubicBezTo>
                    <a:pt x="1667" y="367"/>
                    <a:pt x="1333" y="0"/>
                    <a:pt x="866"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65" name="Google Shape;1165;p42"/>
            <p:cNvSpPr/>
            <p:nvPr/>
          </p:nvSpPr>
          <p:spPr>
            <a:xfrm>
              <a:off x="6076595" y="791355"/>
              <a:ext cx="65325" cy="66127"/>
            </a:xfrm>
            <a:custGeom>
              <a:avLst/>
              <a:gdLst/>
              <a:ahLst/>
              <a:cxnLst/>
              <a:rect l="l" t="t" r="r" b="b"/>
              <a:pathLst>
                <a:path w="1302" h="1318" extrusionOk="0">
                  <a:moveTo>
                    <a:pt x="565" y="0"/>
                  </a:moveTo>
                  <a:cubicBezTo>
                    <a:pt x="296" y="0"/>
                    <a:pt x="30" y="329"/>
                    <a:pt x="0" y="684"/>
                  </a:cubicBezTo>
                  <a:cubicBezTo>
                    <a:pt x="0" y="1018"/>
                    <a:pt x="100" y="1284"/>
                    <a:pt x="501" y="1318"/>
                  </a:cubicBezTo>
                  <a:cubicBezTo>
                    <a:pt x="834" y="1318"/>
                    <a:pt x="1201" y="984"/>
                    <a:pt x="1301" y="517"/>
                  </a:cubicBezTo>
                  <a:cubicBezTo>
                    <a:pt x="1101" y="350"/>
                    <a:pt x="901" y="117"/>
                    <a:pt x="667" y="17"/>
                  </a:cubicBezTo>
                  <a:cubicBezTo>
                    <a:pt x="633" y="6"/>
                    <a:pt x="599" y="0"/>
                    <a:pt x="565"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66" name="Google Shape;1166;p42"/>
            <p:cNvSpPr/>
            <p:nvPr/>
          </p:nvSpPr>
          <p:spPr>
            <a:xfrm>
              <a:off x="6530154" y="781070"/>
              <a:ext cx="55240" cy="61511"/>
            </a:xfrm>
            <a:custGeom>
              <a:avLst/>
              <a:gdLst/>
              <a:ahLst/>
              <a:cxnLst/>
              <a:rect l="l" t="t" r="r" b="b"/>
              <a:pathLst>
                <a:path w="1101" h="1226" extrusionOk="0">
                  <a:moveTo>
                    <a:pt x="421" y="1"/>
                  </a:moveTo>
                  <a:cubicBezTo>
                    <a:pt x="155" y="1"/>
                    <a:pt x="29" y="241"/>
                    <a:pt x="0" y="555"/>
                  </a:cubicBezTo>
                  <a:cubicBezTo>
                    <a:pt x="0" y="889"/>
                    <a:pt x="100" y="1223"/>
                    <a:pt x="500" y="1223"/>
                  </a:cubicBezTo>
                  <a:cubicBezTo>
                    <a:pt x="521" y="1224"/>
                    <a:pt x="541" y="1225"/>
                    <a:pt x="560" y="1225"/>
                  </a:cubicBezTo>
                  <a:cubicBezTo>
                    <a:pt x="889" y="1225"/>
                    <a:pt x="1069" y="959"/>
                    <a:pt x="1101" y="455"/>
                  </a:cubicBezTo>
                  <a:cubicBezTo>
                    <a:pt x="967" y="355"/>
                    <a:pt x="801" y="88"/>
                    <a:pt x="567" y="22"/>
                  </a:cubicBezTo>
                  <a:cubicBezTo>
                    <a:pt x="514" y="7"/>
                    <a:pt x="466" y="1"/>
                    <a:pt x="421"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67" name="Google Shape;1167;p42"/>
            <p:cNvSpPr/>
            <p:nvPr/>
          </p:nvSpPr>
          <p:spPr>
            <a:xfrm>
              <a:off x="6720910" y="793212"/>
              <a:ext cx="53384" cy="57598"/>
            </a:xfrm>
            <a:custGeom>
              <a:avLst/>
              <a:gdLst/>
              <a:ahLst/>
              <a:cxnLst/>
              <a:rect l="l" t="t" r="r" b="b"/>
              <a:pathLst>
                <a:path w="1064" h="1148" extrusionOk="0">
                  <a:moveTo>
                    <a:pt x="560" y="1"/>
                  </a:moveTo>
                  <a:cubicBezTo>
                    <a:pt x="519" y="1"/>
                    <a:pt x="477" y="5"/>
                    <a:pt x="434" y="13"/>
                  </a:cubicBezTo>
                  <a:cubicBezTo>
                    <a:pt x="268" y="47"/>
                    <a:pt x="1" y="313"/>
                    <a:pt x="34" y="447"/>
                  </a:cubicBezTo>
                  <a:cubicBezTo>
                    <a:pt x="67" y="647"/>
                    <a:pt x="268" y="814"/>
                    <a:pt x="501" y="1147"/>
                  </a:cubicBezTo>
                  <a:cubicBezTo>
                    <a:pt x="768" y="847"/>
                    <a:pt x="1035" y="714"/>
                    <a:pt x="1035" y="514"/>
                  </a:cubicBezTo>
                  <a:cubicBezTo>
                    <a:pt x="1064" y="194"/>
                    <a:pt x="839" y="1"/>
                    <a:pt x="560"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68" name="Google Shape;1168;p42"/>
            <p:cNvSpPr/>
            <p:nvPr/>
          </p:nvSpPr>
          <p:spPr>
            <a:xfrm>
              <a:off x="5675104" y="776957"/>
              <a:ext cx="55240" cy="61511"/>
            </a:xfrm>
            <a:custGeom>
              <a:avLst/>
              <a:gdLst/>
              <a:ahLst/>
              <a:cxnLst/>
              <a:rect l="l" t="t" r="r" b="b"/>
              <a:pathLst>
                <a:path w="1101" h="1226" extrusionOk="0">
                  <a:moveTo>
                    <a:pt x="421" y="1"/>
                  </a:moveTo>
                  <a:cubicBezTo>
                    <a:pt x="155" y="1"/>
                    <a:pt x="29" y="241"/>
                    <a:pt x="0" y="555"/>
                  </a:cubicBezTo>
                  <a:cubicBezTo>
                    <a:pt x="0" y="889"/>
                    <a:pt x="100" y="1223"/>
                    <a:pt x="500" y="1223"/>
                  </a:cubicBezTo>
                  <a:cubicBezTo>
                    <a:pt x="521" y="1224"/>
                    <a:pt x="541" y="1225"/>
                    <a:pt x="560" y="1225"/>
                  </a:cubicBezTo>
                  <a:cubicBezTo>
                    <a:pt x="889" y="1225"/>
                    <a:pt x="1069" y="959"/>
                    <a:pt x="1101" y="455"/>
                  </a:cubicBezTo>
                  <a:cubicBezTo>
                    <a:pt x="967" y="355"/>
                    <a:pt x="801" y="88"/>
                    <a:pt x="567" y="22"/>
                  </a:cubicBezTo>
                  <a:cubicBezTo>
                    <a:pt x="514" y="7"/>
                    <a:pt x="466" y="1"/>
                    <a:pt x="421"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69" name="Google Shape;1169;p42"/>
            <p:cNvSpPr/>
            <p:nvPr/>
          </p:nvSpPr>
          <p:spPr>
            <a:xfrm>
              <a:off x="5865860" y="789099"/>
              <a:ext cx="53384" cy="57598"/>
            </a:xfrm>
            <a:custGeom>
              <a:avLst/>
              <a:gdLst/>
              <a:ahLst/>
              <a:cxnLst/>
              <a:rect l="l" t="t" r="r" b="b"/>
              <a:pathLst>
                <a:path w="1064" h="1148" extrusionOk="0">
                  <a:moveTo>
                    <a:pt x="560" y="1"/>
                  </a:moveTo>
                  <a:cubicBezTo>
                    <a:pt x="519" y="1"/>
                    <a:pt x="477" y="5"/>
                    <a:pt x="434" y="13"/>
                  </a:cubicBezTo>
                  <a:cubicBezTo>
                    <a:pt x="268" y="47"/>
                    <a:pt x="1" y="313"/>
                    <a:pt x="34" y="447"/>
                  </a:cubicBezTo>
                  <a:cubicBezTo>
                    <a:pt x="67" y="647"/>
                    <a:pt x="268" y="814"/>
                    <a:pt x="501" y="1147"/>
                  </a:cubicBezTo>
                  <a:cubicBezTo>
                    <a:pt x="768" y="847"/>
                    <a:pt x="1035" y="714"/>
                    <a:pt x="1035" y="514"/>
                  </a:cubicBezTo>
                  <a:cubicBezTo>
                    <a:pt x="1064" y="194"/>
                    <a:pt x="839" y="1"/>
                    <a:pt x="560"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70" name="Google Shape;1170;p42"/>
            <p:cNvSpPr/>
            <p:nvPr/>
          </p:nvSpPr>
          <p:spPr>
            <a:xfrm>
              <a:off x="5033923" y="788534"/>
              <a:ext cx="83638" cy="78821"/>
            </a:xfrm>
            <a:custGeom>
              <a:avLst/>
              <a:gdLst/>
              <a:ahLst/>
              <a:cxnLst/>
              <a:rect l="l" t="t" r="r" b="b"/>
              <a:pathLst>
                <a:path w="1667" h="1571" extrusionOk="0">
                  <a:moveTo>
                    <a:pt x="866" y="0"/>
                  </a:moveTo>
                  <a:cubicBezTo>
                    <a:pt x="332" y="0"/>
                    <a:pt x="32" y="300"/>
                    <a:pt x="32" y="801"/>
                  </a:cubicBezTo>
                  <a:cubicBezTo>
                    <a:pt x="0" y="1276"/>
                    <a:pt x="269" y="1570"/>
                    <a:pt x="725" y="1570"/>
                  </a:cubicBezTo>
                  <a:cubicBezTo>
                    <a:pt x="749" y="1570"/>
                    <a:pt x="774" y="1570"/>
                    <a:pt x="799" y="1568"/>
                  </a:cubicBezTo>
                  <a:cubicBezTo>
                    <a:pt x="1266" y="1568"/>
                    <a:pt x="1667" y="1201"/>
                    <a:pt x="1667" y="801"/>
                  </a:cubicBezTo>
                  <a:cubicBezTo>
                    <a:pt x="1667" y="367"/>
                    <a:pt x="1333" y="0"/>
                    <a:pt x="866"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71" name="Google Shape;1171;p42"/>
            <p:cNvSpPr/>
            <p:nvPr/>
          </p:nvSpPr>
          <p:spPr>
            <a:xfrm>
              <a:off x="4811257" y="791043"/>
              <a:ext cx="65325" cy="66127"/>
            </a:xfrm>
            <a:custGeom>
              <a:avLst/>
              <a:gdLst/>
              <a:ahLst/>
              <a:cxnLst/>
              <a:rect l="l" t="t" r="r" b="b"/>
              <a:pathLst>
                <a:path w="1302" h="1318" extrusionOk="0">
                  <a:moveTo>
                    <a:pt x="565" y="0"/>
                  </a:moveTo>
                  <a:cubicBezTo>
                    <a:pt x="296" y="0"/>
                    <a:pt x="30" y="329"/>
                    <a:pt x="0" y="684"/>
                  </a:cubicBezTo>
                  <a:cubicBezTo>
                    <a:pt x="0" y="1018"/>
                    <a:pt x="100" y="1284"/>
                    <a:pt x="501" y="1318"/>
                  </a:cubicBezTo>
                  <a:cubicBezTo>
                    <a:pt x="834" y="1318"/>
                    <a:pt x="1201" y="984"/>
                    <a:pt x="1301" y="517"/>
                  </a:cubicBezTo>
                  <a:cubicBezTo>
                    <a:pt x="1101" y="350"/>
                    <a:pt x="901" y="117"/>
                    <a:pt x="667" y="17"/>
                  </a:cubicBezTo>
                  <a:cubicBezTo>
                    <a:pt x="633" y="6"/>
                    <a:pt x="599" y="0"/>
                    <a:pt x="565"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72" name="Google Shape;1172;p42"/>
            <p:cNvSpPr/>
            <p:nvPr/>
          </p:nvSpPr>
          <p:spPr>
            <a:xfrm>
              <a:off x="5264817" y="780757"/>
              <a:ext cx="55240" cy="61511"/>
            </a:xfrm>
            <a:custGeom>
              <a:avLst/>
              <a:gdLst/>
              <a:ahLst/>
              <a:cxnLst/>
              <a:rect l="l" t="t" r="r" b="b"/>
              <a:pathLst>
                <a:path w="1101" h="1226" extrusionOk="0">
                  <a:moveTo>
                    <a:pt x="421" y="1"/>
                  </a:moveTo>
                  <a:cubicBezTo>
                    <a:pt x="155" y="1"/>
                    <a:pt x="29" y="241"/>
                    <a:pt x="0" y="555"/>
                  </a:cubicBezTo>
                  <a:cubicBezTo>
                    <a:pt x="0" y="889"/>
                    <a:pt x="100" y="1223"/>
                    <a:pt x="500" y="1223"/>
                  </a:cubicBezTo>
                  <a:cubicBezTo>
                    <a:pt x="521" y="1224"/>
                    <a:pt x="541" y="1225"/>
                    <a:pt x="560" y="1225"/>
                  </a:cubicBezTo>
                  <a:cubicBezTo>
                    <a:pt x="889" y="1225"/>
                    <a:pt x="1069" y="959"/>
                    <a:pt x="1101" y="455"/>
                  </a:cubicBezTo>
                  <a:cubicBezTo>
                    <a:pt x="967" y="355"/>
                    <a:pt x="801" y="88"/>
                    <a:pt x="567" y="22"/>
                  </a:cubicBezTo>
                  <a:cubicBezTo>
                    <a:pt x="514" y="7"/>
                    <a:pt x="466" y="1"/>
                    <a:pt x="421"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73" name="Google Shape;1173;p42"/>
            <p:cNvSpPr/>
            <p:nvPr/>
          </p:nvSpPr>
          <p:spPr>
            <a:xfrm>
              <a:off x="5455572" y="792899"/>
              <a:ext cx="53384" cy="57598"/>
            </a:xfrm>
            <a:custGeom>
              <a:avLst/>
              <a:gdLst/>
              <a:ahLst/>
              <a:cxnLst/>
              <a:rect l="l" t="t" r="r" b="b"/>
              <a:pathLst>
                <a:path w="1064" h="1148" extrusionOk="0">
                  <a:moveTo>
                    <a:pt x="560" y="1"/>
                  </a:moveTo>
                  <a:cubicBezTo>
                    <a:pt x="519" y="1"/>
                    <a:pt x="477" y="5"/>
                    <a:pt x="434" y="13"/>
                  </a:cubicBezTo>
                  <a:cubicBezTo>
                    <a:pt x="268" y="47"/>
                    <a:pt x="1" y="313"/>
                    <a:pt x="34" y="447"/>
                  </a:cubicBezTo>
                  <a:cubicBezTo>
                    <a:pt x="67" y="647"/>
                    <a:pt x="268" y="814"/>
                    <a:pt x="501" y="1147"/>
                  </a:cubicBezTo>
                  <a:cubicBezTo>
                    <a:pt x="768" y="847"/>
                    <a:pt x="1035" y="714"/>
                    <a:pt x="1035" y="514"/>
                  </a:cubicBezTo>
                  <a:cubicBezTo>
                    <a:pt x="1064" y="194"/>
                    <a:pt x="839" y="1"/>
                    <a:pt x="560"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74" name="Google Shape;1174;p42"/>
            <p:cNvSpPr/>
            <p:nvPr/>
          </p:nvSpPr>
          <p:spPr>
            <a:xfrm>
              <a:off x="4409767" y="776645"/>
              <a:ext cx="55240" cy="61511"/>
            </a:xfrm>
            <a:custGeom>
              <a:avLst/>
              <a:gdLst/>
              <a:ahLst/>
              <a:cxnLst/>
              <a:rect l="l" t="t" r="r" b="b"/>
              <a:pathLst>
                <a:path w="1101" h="1226" extrusionOk="0">
                  <a:moveTo>
                    <a:pt x="421" y="1"/>
                  </a:moveTo>
                  <a:cubicBezTo>
                    <a:pt x="155" y="1"/>
                    <a:pt x="29" y="241"/>
                    <a:pt x="0" y="555"/>
                  </a:cubicBezTo>
                  <a:cubicBezTo>
                    <a:pt x="0" y="889"/>
                    <a:pt x="100" y="1223"/>
                    <a:pt x="500" y="1223"/>
                  </a:cubicBezTo>
                  <a:cubicBezTo>
                    <a:pt x="521" y="1224"/>
                    <a:pt x="541" y="1225"/>
                    <a:pt x="560" y="1225"/>
                  </a:cubicBezTo>
                  <a:cubicBezTo>
                    <a:pt x="889" y="1225"/>
                    <a:pt x="1069" y="959"/>
                    <a:pt x="1101" y="455"/>
                  </a:cubicBezTo>
                  <a:cubicBezTo>
                    <a:pt x="967" y="355"/>
                    <a:pt x="801" y="88"/>
                    <a:pt x="567" y="22"/>
                  </a:cubicBezTo>
                  <a:cubicBezTo>
                    <a:pt x="514" y="7"/>
                    <a:pt x="466" y="1"/>
                    <a:pt x="421"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75" name="Google Shape;1175;p42"/>
            <p:cNvSpPr/>
            <p:nvPr/>
          </p:nvSpPr>
          <p:spPr>
            <a:xfrm>
              <a:off x="4600522" y="788787"/>
              <a:ext cx="53384" cy="57598"/>
            </a:xfrm>
            <a:custGeom>
              <a:avLst/>
              <a:gdLst/>
              <a:ahLst/>
              <a:cxnLst/>
              <a:rect l="l" t="t" r="r" b="b"/>
              <a:pathLst>
                <a:path w="1064" h="1148" extrusionOk="0">
                  <a:moveTo>
                    <a:pt x="560" y="1"/>
                  </a:moveTo>
                  <a:cubicBezTo>
                    <a:pt x="519" y="1"/>
                    <a:pt x="477" y="5"/>
                    <a:pt x="434" y="13"/>
                  </a:cubicBezTo>
                  <a:cubicBezTo>
                    <a:pt x="268" y="47"/>
                    <a:pt x="1" y="313"/>
                    <a:pt x="34" y="447"/>
                  </a:cubicBezTo>
                  <a:cubicBezTo>
                    <a:pt x="67" y="647"/>
                    <a:pt x="268" y="814"/>
                    <a:pt x="501" y="1147"/>
                  </a:cubicBezTo>
                  <a:cubicBezTo>
                    <a:pt x="768" y="847"/>
                    <a:pt x="1035" y="714"/>
                    <a:pt x="1035" y="514"/>
                  </a:cubicBezTo>
                  <a:cubicBezTo>
                    <a:pt x="1064" y="194"/>
                    <a:pt x="839" y="1"/>
                    <a:pt x="560"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76" name="Google Shape;1176;p42"/>
            <p:cNvSpPr/>
            <p:nvPr/>
          </p:nvSpPr>
          <p:spPr>
            <a:xfrm>
              <a:off x="6173973" y="4294397"/>
              <a:ext cx="83638" cy="78821"/>
            </a:xfrm>
            <a:custGeom>
              <a:avLst/>
              <a:gdLst/>
              <a:ahLst/>
              <a:cxnLst/>
              <a:rect l="l" t="t" r="r" b="b"/>
              <a:pathLst>
                <a:path w="1667" h="1571" extrusionOk="0">
                  <a:moveTo>
                    <a:pt x="866" y="0"/>
                  </a:moveTo>
                  <a:cubicBezTo>
                    <a:pt x="332" y="0"/>
                    <a:pt x="32" y="300"/>
                    <a:pt x="32" y="801"/>
                  </a:cubicBezTo>
                  <a:cubicBezTo>
                    <a:pt x="0" y="1276"/>
                    <a:pt x="269" y="1570"/>
                    <a:pt x="725" y="1570"/>
                  </a:cubicBezTo>
                  <a:cubicBezTo>
                    <a:pt x="749" y="1570"/>
                    <a:pt x="774" y="1570"/>
                    <a:pt x="799" y="1568"/>
                  </a:cubicBezTo>
                  <a:cubicBezTo>
                    <a:pt x="1266" y="1568"/>
                    <a:pt x="1667" y="1201"/>
                    <a:pt x="1667" y="801"/>
                  </a:cubicBezTo>
                  <a:cubicBezTo>
                    <a:pt x="1667" y="367"/>
                    <a:pt x="1333" y="0"/>
                    <a:pt x="866"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77" name="Google Shape;1177;p42"/>
            <p:cNvSpPr/>
            <p:nvPr/>
          </p:nvSpPr>
          <p:spPr>
            <a:xfrm>
              <a:off x="5951307" y="4296905"/>
              <a:ext cx="65325" cy="66127"/>
            </a:xfrm>
            <a:custGeom>
              <a:avLst/>
              <a:gdLst/>
              <a:ahLst/>
              <a:cxnLst/>
              <a:rect l="l" t="t" r="r" b="b"/>
              <a:pathLst>
                <a:path w="1302" h="1318" extrusionOk="0">
                  <a:moveTo>
                    <a:pt x="565" y="0"/>
                  </a:moveTo>
                  <a:cubicBezTo>
                    <a:pt x="296" y="0"/>
                    <a:pt x="30" y="329"/>
                    <a:pt x="0" y="684"/>
                  </a:cubicBezTo>
                  <a:cubicBezTo>
                    <a:pt x="0" y="1018"/>
                    <a:pt x="100" y="1284"/>
                    <a:pt x="501" y="1318"/>
                  </a:cubicBezTo>
                  <a:cubicBezTo>
                    <a:pt x="834" y="1318"/>
                    <a:pt x="1201" y="984"/>
                    <a:pt x="1301" y="517"/>
                  </a:cubicBezTo>
                  <a:cubicBezTo>
                    <a:pt x="1101" y="350"/>
                    <a:pt x="901" y="117"/>
                    <a:pt x="667" y="17"/>
                  </a:cubicBezTo>
                  <a:cubicBezTo>
                    <a:pt x="633" y="6"/>
                    <a:pt x="599" y="0"/>
                    <a:pt x="565"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78" name="Google Shape;1178;p42"/>
            <p:cNvSpPr/>
            <p:nvPr/>
          </p:nvSpPr>
          <p:spPr>
            <a:xfrm>
              <a:off x="6404867" y="4286620"/>
              <a:ext cx="55240" cy="61511"/>
            </a:xfrm>
            <a:custGeom>
              <a:avLst/>
              <a:gdLst/>
              <a:ahLst/>
              <a:cxnLst/>
              <a:rect l="l" t="t" r="r" b="b"/>
              <a:pathLst>
                <a:path w="1101" h="1226" extrusionOk="0">
                  <a:moveTo>
                    <a:pt x="421" y="1"/>
                  </a:moveTo>
                  <a:cubicBezTo>
                    <a:pt x="155" y="1"/>
                    <a:pt x="29" y="241"/>
                    <a:pt x="0" y="555"/>
                  </a:cubicBezTo>
                  <a:cubicBezTo>
                    <a:pt x="0" y="889"/>
                    <a:pt x="100" y="1223"/>
                    <a:pt x="500" y="1223"/>
                  </a:cubicBezTo>
                  <a:cubicBezTo>
                    <a:pt x="521" y="1224"/>
                    <a:pt x="541" y="1225"/>
                    <a:pt x="560" y="1225"/>
                  </a:cubicBezTo>
                  <a:cubicBezTo>
                    <a:pt x="889" y="1225"/>
                    <a:pt x="1069" y="959"/>
                    <a:pt x="1101" y="455"/>
                  </a:cubicBezTo>
                  <a:cubicBezTo>
                    <a:pt x="967" y="355"/>
                    <a:pt x="801" y="88"/>
                    <a:pt x="567" y="22"/>
                  </a:cubicBezTo>
                  <a:cubicBezTo>
                    <a:pt x="514" y="7"/>
                    <a:pt x="466" y="1"/>
                    <a:pt x="421"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79" name="Google Shape;1179;p42"/>
            <p:cNvSpPr/>
            <p:nvPr/>
          </p:nvSpPr>
          <p:spPr>
            <a:xfrm>
              <a:off x="6595622" y="4298762"/>
              <a:ext cx="53384" cy="57598"/>
            </a:xfrm>
            <a:custGeom>
              <a:avLst/>
              <a:gdLst/>
              <a:ahLst/>
              <a:cxnLst/>
              <a:rect l="l" t="t" r="r" b="b"/>
              <a:pathLst>
                <a:path w="1064" h="1148" extrusionOk="0">
                  <a:moveTo>
                    <a:pt x="560" y="1"/>
                  </a:moveTo>
                  <a:cubicBezTo>
                    <a:pt x="519" y="1"/>
                    <a:pt x="477" y="5"/>
                    <a:pt x="434" y="13"/>
                  </a:cubicBezTo>
                  <a:cubicBezTo>
                    <a:pt x="268" y="47"/>
                    <a:pt x="1" y="313"/>
                    <a:pt x="34" y="447"/>
                  </a:cubicBezTo>
                  <a:cubicBezTo>
                    <a:pt x="67" y="647"/>
                    <a:pt x="268" y="814"/>
                    <a:pt x="501" y="1147"/>
                  </a:cubicBezTo>
                  <a:cubicBezTo>
                    <a:pt x="768" y="847"/>
                    <a:pt x="1035" y="714"/>
                    <a:pt x="1035" y="514"/>
                  </a:cubicBezTo>
                  <a:cubicBezTo>
                    <a:pt x="1064" y="194"/>
                    <a:pt x="839" y="1"/>
                    <a:pt x="560"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80" name="Google Shape;1180;p42"/>
            <p:cNvSpPr/>
            <p:nvPr/>
          </p:nvSpPr>
          <p:spPr>
            <a:xfrm>
              <a:off x="5549817" y="4282507"/>
              <a:ext cx="55240" cy="61511"/>
            </a:xfrm>
            <a:custGeom>
              <a:avLst/>
              <a:gdLst/>
              <a:ahLst/>
              <a:cxnLst/>
              <a:rect l="l" t="t" r="r" b="b"/>
              <a:pathLst>
                <a:path w="1101" h="1226" extrusionOk="0">
                  <a:moveTo>
                    <a:pt x="421" y="1"/>
                  </a:moveTo>
                  <a:cubicBezTo>
                    <a:pt x="155" y="1"/>
                    <a:pt x="29" y="241"/>
                    <a:pt x="0" y="555"/>
                  </a:cubicBezTo>
                  <a:cubicBezTo>
                    <a:pt x="0" y="889"/>
                    <a:pt x="100" y="1223"/>
                    <a:pt x="500" y="1223"/>
                  </a:cubicBezTo>
                  <a:cubicBezTo>
                    <a:pt x="521" y="1224"/>
                    <a:pt x="541" y="1225"/>
                    <a:pt x="560" y="1225"/>
                  </a:cubicBezTo>
                  <a:cubicBezTo>
                    <a:pt x="889" y="1225"/>
                    <a:pt x="1069" y="959"/>
                    <a:pt x="1101" y="455"/>
                  </a:cubicBezTo>
                  <a:cubicBezTo>
                    <a:pt x="967" y="355"/>
                    <a:pt x="801" y="88"/>
                    <a:pt x="567" y="22"/>
                  </a:cubicBezTo>
                  <a:cubicBezTo>
                    <a:pt x="514" y="7"/>
                    <a:pt x="466" y="1"/>
                    <a:pt x="421"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81" name="Google Shape;1181;p42"/>
            <p:cNvSpPr/>
            <p:nvPr/>
          </p:nvSpPr>
          <p:spPr>
            <a:xfrm>
              <a:off x="5740572" y="4294649"/>
              <a:ext cx="53384" cy="57598"/>
            </a:xfrm>
            <a:custGeom>
              <a:avLst/>
              <a:gdLst/>
              <a:ahLst/>
              <a:cxnLst/>
              <a:rect l="l" t="t" r="r" b="b"/>
              <a:pathLst>
                <a:path w="1064" h="1148" extrusionOk="0">
                  <a:moveTo>
                    <a:pt x="560" y="1"/>
                  </a:moveTo>
                  <a:cubicBezTo>
                    <a:pt x="519" y="1"/>
                    <a:pt x="477" y="5"/>
                    <a:pt x="434" y="13"/>
                  </a:cubicBezTo>
                  <a:cubicBezTo>
                    <a:pt x="268" y="47"/>
                    <a:pt x="1" y="313"/>
                    <a:pt x="34" y="447"/>
                  </a:cubicBezTo>
                  <a:cubicBezTo>
                    <a:pt x="67" y="647"/>
                    <a:pt x="268" y="814"/>
                    <a:pt x="501" y="1147"/>
                  </a:cubicBezTo>
                  <a:cubicBezTo>
                    <a:pt x="768" y="847"/>
                    <a:pt x="1035" y="714"/>
                    <a:pt x="1035" y="514"/>
                  </a:cubicBezTo>
                  <a:cubicBezTo>
                    <a:pt x="1064" y="194"/>
                    <a:pt x="839" y="1"/>
                    <a:pt x="560"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82" name="Google Shape;1182;p42"/>
            <p:cNvSpPr/>
            <p:nvPr/>
          </p:nvSpPr>
          <p:spPr>
            <a:xfrm>
              <a:off x="4908635" y="4294084"/>
              <a:ext cx="83638" cy="78821"/>
            </a:xfrm>
            <a:custGeom>
              <a:avLst/>
              <a:gdLst/>
              <a:ahLst/>
              <a:cxnLst/>
              <a:rect l="l" t="t" r="r" b="b"/>
              <a:pathLst>
                <a:path w="1667" h="1571" extrusionOk="0">
                  <a:moveTo>
                    <a:pt x="866" y="0"/>
                  </a:moveTo>
                  <a:cubicBezTo>
                    <a:pt x="332" y="0"/>
                    <a:pt x="32" y="300"/>
                    <a:pt x="32" y="801"/>
                  </a:cubicBezTo>
                  <a:cubicBezTo>
                    <a:pt x="0" y="1276"/>
                    <a:pt x="269" y="1570"/>
                    <a:pt x="725" y="1570"/>
                  </a:cubicBezTo>
                  <a:cubicBezTo>
                    <a:pt x="749" y="1570"/>
                    <a:pt x="774" y="1570"/>
                    <a:pt x="799" y="1568"/>
                  </a:cubicBezTo>
                  <a:cubicBezTo>
                    <a:pt x="1266" y="1568"/>
                    <a:pt x="1667" y="1201"/>
                    <a:pt x="1667" y="801"/>
                  </a:cubicBezTo>
                  <a:cubicBezTo>
                    <a:pt x="1667" y="367"/>
                    <a:pt x="1333" y="0"/>
                    <a:pt x="866"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83" name="Google Shape;1183;p42"/>
            <p:cNvSpPr/>
            <p:nvPr/>
          </p:nvSpPr>
          <p:spPr>
            <a:xfrm>
              <a:off x="4685970" y="4296593"/>
              <a:ext cx="65325" cy="66127"/>
            </a:xfrm>
            <a:custGeom>
              <a:avLst/>
              <a:gdLst/>
              <a:ahLst/>
              <a:cxnLst/>
              <a:rect l="l" t="t" r="r" b="b"/>
              <a:pathLst>
                <a:path w="1302" h="1318" extrusionOk="0">
                  <a:moveTo>
                    <a:pt x="565" y="0"/>
                  </a:moveTo>
                  <a:cubicBezTo>
                    <a:pt x="296" y="0"/>
                    <a:pt x="30" y="329"/>
                    <a:pt x="0" y="684"/>
                  </a:cubicBezTo>
                  <a:cubicBezTo>
                    <a:pt x="0" y="1018"/>
                    <a:pt x="100" y="1284"/>
                    <a:pt x="501" y="1318"/>
                  </a:cubicBezTo>
                  <a:cubicBezTo>
                    <a:pt x="834" y="1318"/>
                    <a:pt x="1201" y="984"/>
                    <a:pt x="1301" y="517"/>
                  </a:cubicBezTo>
                  <a:cubicBezTo>
                    <a:pt x="1101" y="350"/>
                    <a:pt x="901" y="117"/>
                    <a:pt x="667" y="17"/>
                  </a:cubicBezTo>
                  <a:cubicBezTo>
                    <a:pt x="633" y="6"/>
                    <a:pt x="599" y="0"/>
                    <a:pt x="565"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84" name="Google Shape;1184;p42"/>
            <p:cNvSpPr/>
            <p:nvPr/>
          </p:nvSpPr>
          <p:spPr>
            <a:xfrm>
              <a:off x="5139529" y="4286307"/>
              <a:ext cx="55240" cy="61511"/>
            </a:xfrm>
            <a:custGeom>
              <a:avLst/>
              <a:gdLst/>
              <a:ahLst/>
              <a:cxnLst/>
              <a:rect l="l" t="t" r="r" b="b"/>
              <a:pathLst>
                <a:path w="1101" h="1226" extrusionOk="0">
                  <a:moveTo>
                    <a:pt x="421" y="1"/>
                  </a:moveTo>
                  <a:cubicBezTo>
                    <a:pt x="155" y="1"/>
                    <a:pt x="29" y="241"/>
                    <a:pt x="0" y="555"/>
                  </a:cubicBezTo>
                  <a:cubicBezTo>
                    <a:pt x="0" y="889"/>
                    <a:pt x="100" y="1223"/>
                    <a:pt x="500" y="1223"/>
                  </a:cubicBezTo>
                  <a:cubicBezTo>
                    <a:pt x="521" y="1224"/>
                    <a:pt x="541" y="1225"/>
                    <a:pt x="560" y="1225"/>
                  </a:cubicBezTo>
                  <a:cubicBezTo>
                    <a:pt x="889" y="1225"/>
                    <a:pt x="1069" y="959"/>
                    <a:pt x="1101" y="455"/>
                  </a:cubicBezTo>
                  <a:cubicBezTo>
                    <a:pt x="967" y="355"/>
                    <a:pt x="801" y="88"/>
                    <a:pt x="567" y="22"/>
                  </a:cubicBezTo>
                  <a:cubicBezTo>
                    <a:pt x="514" y="7"/>
                    <a:pt x="466" y="1"/>
                    <a:pt x="421"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85" name="Google Shape;1185;p42"/>
            <p:cNvSpPr/>
            <p:nvPr/>
          </p:nvSpPr>
          <p:spPr>
            <a:xfrm>
              <a:off x="5330285" y="4298449"/>
              <a:ext cx="53384" cy="57598"/>
            </a:xfrm>
            <a:custGeom>
              <a:avLst/>
              <a:gdLst/>
              <a:ahLst/>
              <a:cxnLst/>
              <a:rect l="l" t="t" r="r" b="b"/>
              <a:pathLst>
                <a:path w="1064" h="1148" extrusionOk="0">
                  <a:moveTo>
                    <a:pt x="560" y="1"/>
                  </a:moveTo>
                  <a:cubicBezTo>
                    <a:pt x="519" y="1"/>
                    <a:pt x="477" y="5"/>
                    <a:pt x="434" y="13"/>
                  </a:cubicBezTo>
                  <a:cubicBezTo>
                    <a:pt x="268" y="47"/>
                    <a:pt x="1" y="313"/>
                    <a:pt x="34" y="447"/>
                  </a:cubicBezTo>
                  <a:cubicBezTo>
                    <a:pt x="67" y="647"/>
                    <a:pt x="268" y="814"/>
                    <a:pt x="501" y="1147"/>
                  </a:cubicBezTo>
                  <a:cubicBezTo>
                    <a:pt x="768" y="847"/>
                    <a:pt x="1035" y="714"/>
                    <a:pt x="1035" y="514"/>
                  </a:cubicBezTo>
                  <a:cubicBezTo>
                    <a:pt x="1064" y="194"/>
                    <a:pt x="839" y="1"/>
                    <a:pt x="560"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86" name="Google Shape;1186;p42"/>
            <p:cNvSpPr/>
            <p:nvPr/>
          </p:nvSpPr>
          <p:spPr>
            <a:xfrm>
              <a:off x="4284479" y="4282195"/>
              <a:ext cx="55240" cy="61511"/>
            </a:xfrm>
            <a:custGeom>
              <a:avLst/>
              <a:gdLst/>
              <a:ahLst/>
              <a:cxnLst/>
              <a:rect l="l" t="t" r="r" b="b"/>
              <a:pathLst>
                <a:path w="1101" h="1226" extrusionOk="0">
                  <a:moveTo>
                    <a:pt x="421" y="1"/>
                  </a:moveTo>
                  <a:cubicBezTo>
                    <a:pt x="155" y="1"/>
                    <a:pt x="29" y="241"/>
                    <a:pt x="0" y="555"/>
                  </a:cubicBezTo>
                  <a:cubicBezTo>
                    <a:pt x="0" y="889"/>
                    <a:pt x="100" y="1223"/>
                    <a:pt x="500" y="1223"/>
                  </a:cubicBezTo>
                  <a:cubicBezTo>
                    <a:pt x="521" y="1224"/>
                    <a:pt x="541" y="1225"/>
                    <a:pt x="560" y="1225"/>
                  </a:cubicBezTo>
                  <a:cubicBezTo>
                    <a:pt x="889" y="1225"/>
                    <a:pt x="1069" y="959"/>
                    <a:pt x="1101" y="455"/>
                  </a:cubicBezTo>
                  <a:cubicBezTo>
                    <a:pt x="967" y="355"/>
                    <a:pt x="801" y="88"/>
                    <a:pt x="567" y="22"/>
                  </a:cubicBezTo>
                  <a:cubicBezTo>
                    <a:pt x="514" y="7"/>
                    <a:pt x="466" y="1"/>
                    <a:pt x="421"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87" name="Google Shape;1187;p42"/>
            <p:cNvSpPr/>
            <p:nvPr/>
          </p:nvSpPr>
          <p:spPr>
            <a:xfrm>
              <a:off x="4475235" y="4294337"/>
              <a:ext cx="53384" cy="57598"/>
            </a:xfrm>
            <a:custGeom>
              <a:avLst/>
              <a:gdLst/>
              <a:ahLst/>
              <a:cxnLst/>
              <a:rect l="l" t="t" r="r" b="b"/>
              <a:pathLst>
                <a:path w="1064" h="1148" extrusionOk="0">
                  <a:moveTo>
                    <a:pt x="560" y="1"/>
                  </a:moveTo>
                  <a:cubicBezTo>
                    <a:pt x="519" y="1"/>
                    <a:pt x="477" y="5"/>
                    <a:pt x="434" y="13"/>
                  </a:cubicBezTo>
                  <a:cubicBezTo>
                    <a:pt x="268" y="47"/>
                    <a:pt x="1" y="313"/>
                    <a:pt x="34" y="447"/>
                  </a:cubicBezTo>
                  <a:cubicBezTo>
                    <a:pt x="67" y="647"/>
                    <a:pt x="268" y="814"/>
                    <a:pt x="501" y="1147"/>
                  </a:cubicBezTo>
                  <a:cubicBezTo>
                    <a:pt x="768" y="847"/>
                    <a:pt x="1035" y="714"/>
                    <a:pt x="1035" y="514"/>
                  </a:cubicBezTo>
                  <a:cubicBezTo>
                    <a:pt x="1064" y="194"/>
                    <a:pt x="839" y="1"/>
                    <a:pt x="560"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grpSp>
      <p:pic>
        <p:nvPicPr>
          <p:cNvPr id="1188" name="Google Shape;1188;p42"/>
          <p:cNvPicPr preferRelativeResize="0"/>
          <p:nvPr/>
        </p:nvPicPr>
        <p:blipFill rotWithShape="1">
          <a:blip r:embed="rId7">
            <a:alphaModFix/>
          </a:blip>
          <a:srcRect l="7305" t="18671" r="2952" b="7001"/>
          <a:stretch/>
        </p:blipFill>
        <p:spPr>
          <a:xfrm>
            <a:off x="2100200" y="1833067"/>
            <a:ext cx="3557968" cy="3786565"/>
          </a:xfrm>
          <a:prstGeom prst="rect">
            <a:avLst/>
          </a:prstGeom>
          <a:noFill/>
          <a:ln>
            <a:noFill/>
          </a:ln>
        </p:spPr>
      </p:pic>
      <p:sp>
        <p:nvSpPr>
          <p:cNvPr id="4" name="TextBox 3"/>
          <p:cNvSpPr txBox="1"/>
          <p:nvPr/>
        </p:nvSpPr>
        <p:spPr>
          <a:xfrm>
            <a:off x="4707251" y="2866996"/>
            <a:ext cx="5626767" cy="1478418"/>
          </a:xfrm>
          <a:prstGeom prst="rect">
            <a:avLst/>
          </a:prstGeom>
          <a:noFill/>
        </p:spPr>
        <p:txBody>
          <a:bodyPr wrap="square" rtlCol="0">
            <a:spAutoFit/>
          </a:bodyPr>
          <a:lstStyle/>
          <a:p>
            <a:pPr algn="ctr">
              <a:lnSpc>
                <a:spcPct val="150000"/>
              </a:lnSpc>
            </a:pPr>
            <a:r>
              <a:rPr lang="en-US" sz="3200" dirty="0" err="1">
                <a:latin typeface="+mn-lt"/>
              </a:rPr>
              <a:t>Cùng</a:t>
            </a:r>
            <a:r>
              <a:rPr lang="en-US" sz="3200" dirty="0">
                <a:latin typeface="+mn-lt"/>
              </a:rPr>
              <a:t> </a:t>
            </a:r>
            <a:r>
              <a:rPr lang="en-US" sz="3200" dirty="0" err="1">
                <a:latin typeface="+mn-lt"/>
              </a:rPr>
              <a:t>hát</a:t>
            </a:r>
            <a:r>
              <a:rPr lang="en-US" sz="3200" dirty="0">
                <a:latin typeface="+mn-lt"/>
              </a:rPr>
              <a:t> </a:t>
            </a:r>
            <a:r>
              <a:rPr lang="en-US" sz="3200" dirty="0" err="1">
                <a:latin typeface="+mn-lt"/>
              </a:rPr>
              <a:t>bài</a:t>
            </a:r>
            <a:r>
              <a:rPr lang="en-US" sz="3200" dirty="0">
                <a:latin typeface="+mn-lt"/>
              </a:rPr>
              <a:t> </a:t>
            </a:r>
            <a:r>
              <a:rPr lang="en-US" sz="3200" dirty="0" err="1">
                <a:latin typeface="+mn-lt"/>
              </a:rPr>
              <a:t>hát</a:t>
            </a:r>
            <a:r>
              <a:rPr lang="en-US" sz="3200" dirty="0">
                <a:latin typeface="+mn-lt"/>
              </a:rPr>
              <a:t> </a:t>
            </a:r>
          </a:p>
          <a:p>
            <a:pPr algn="ctr">
              <a:lnSpc>
                <a:spcPct val="150000"/>
              </a:lnSpc>
            </a:pPr>
            <a:r>
              <a:rPr lang="en-US" sz="3200" dirty="0">
                <a:latin typeface="+mn-lt"/>
              </a:rPr>
              <a:t>“</a:t>
            </a:r>
            <a:r>
              <a:rPr lang="en-US" sz="3200" b="1" dirty="0" err="1">
                <a:latin typeface="+mn-lt"/>
              </a:rPr>
              <a:t>Hoa</a:t>
            </a:r>
            <a:r>
              <a:rPr lang="en-US" sz="3200" b="1" dirty="0">
                <a:latin typeface="+mn-lt"/>
              </a:rPr>
              <a:t> </a:t>
            </a:r>
            <a:r>
              <a:rPr lang="en-US" sz="3200" b="1" dirty="0" err="1">
                <a:latin typeface="+mn-lt"/>
              </a:rPr>
              <a:t>lá</a:t>
            </a:r>
            <a:r>
              <a:rPr lang="en-US" sz="3200" b="1" dirty="0">
                <a:latin typeface="+mn-lt"/>
              </a:rPr>
              <a:t> </a:t>
            </a:r>
            <a:r>
              <a:rPr lang="en-US" sz="3200" b="1" dirty="0" err="1">
                <a:latin typeface="+mn-lt"/>
              </a:rPr>
              <a:t>mùa</a:t>
            </a:r>
            <a:r>
              <a:rPr lang="en-US" sz="3200" b="1" dirty="0">
                <a:latin typeface="+mn-lt"/>
              </a:rPr>
              <a:t> </a:t>
            </a:r>
            <a:r>
              <a:rPr lang="en-US" sz="3200" b="1" dirty="0" err="1">
                <a:latin typeface="+mn-lt"/>
              </a:rPr>
              <a:t>xuân</a:t>
            </a:r>
            <a:r>
              <a:rPr lang="en-US" sz="3200" dirty="0">
                <a:latin typeface="+mn-lt"/>
              </a:rPr>
              <a:t>”</a:t>
            </a:r>
          </a:p>
        </p:txBody>
      </p:sp>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20735" y="1361903"/>
            <a:ext cx="1142893" cy="1142893"/>
          </a:xfrm>
          <a:prstGeom prst="rect">
            <a:avLst/>
          </a:prstGeom>
        </p:spPr>
      </p:pic>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76631" y="4067427"/>
            <a:ext cx="1798503" cy="1798503"/>
          </a:xfrm>
          <a:prstGeom prst="rect">
            <a:avLst/>
          </a:prstGeom>
        </p:spPr>
      </p:pic>
      <p:pic>
        <p:nvPicPr>
          <p:cNvPr id="43" name="Hoa-Lá-Mùa-Xuân-Nhạc-Tiểu-Học">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535851" y="1238368"/>
            <a:ext cx="9537720" cy="5364967"/>
          </a:xfrm>
          <a:prstGeom prst="rect">
            <a:avLst/>
          </a:prstGeom>
          <a:solidFill>
            <a:srgbClr val="FFFFFF">
              <a:shade val="85000"/>
            </a:srgbClr>
          </a:solidFill>
          <a:ln w="88900" cap="sq">
            <a:solidFill>
              <a:srgbClr val="FFFFFF"/>
            </a:solidFill>
            <a:prstDash val="solid"/>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47"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ppt_x</p:attrName>
                                        </p:attrNameLst>
                                      </p:cBhvr>
                                      <p:tavLst>
                                        <p:tav tm="0">
                                          <p:val>
                                            <p:strVal val="#ppt_x"/>
                                          </p:val>
                                        </p:tav>
                                        <p:tav tm="100000">
                                          <p:val>
                                            <p:strVal val="#ppt_x"/>
                                          </p:val>
                                        </p:tav>
                                      </p:tavLst>
                                    </p:anim>
                                    <p:anim calcmode="lin" valueType="num">
                                      <p:cBhvr>
                                        <p:cTn id="19"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checkerboard(across)">
                                      <p:cBhvr>
                                        <p:cTn id="2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5" fill="hold" display="0">
                  <p:stCondLst>
                    <p:cond delay="indefinite"/>
                  </p:stCondLst>
                </p:cTn>
                <p:tgtEl>
                  <p:spTgt spid="43"/>
                </p:tgtEl>
              </p:cMediaNode>
            </p:video>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92"/>
        <p:cNvGrpSpPr/>
        <p:nvPr/>
      </p:nvGrpSpPr>
      <p:grpSpPr>
        <a:xfrm>
          <a:off x="0" y="0"/>
          <a:ext cx="0" cy="0"/>
          <a:chOff x="0" y="0"/>
          <a:chExt cx="0" cy="0"/>
        </a:xfrm>
      </p:grpSpPr>
      <p:grpSp>
        <p:nvGrpSpPr>
          <p:cNvPr id="1196" name="Google Shape;1196;p43"/>
          <p:cNvGrpSpPr/>
          <p:nvPr/>
        </p:nvGrpSpPr>
        <p:grpSpPr>
          <a:xfrm flipH="1">
            <a:off x="3380192" y="2295937"/>
            <a:ext cx="6056349" cy="2980097"/>
            <a:chOff x="1908700" y="1591450"/>
            <a:chExt cx="5287849" cy="2526648"/>
          </a:xfrm>
        </p:grpSpPr>
        <p:sp>
          <p:nvSpPr>
            <p:cNvPr id="1197" name="Google Shape;1197;p43"/>
            <p:cNvSpPr/>
            <p:nvPr/>
          </p:nvSpPr>
          <p:spPr>
            <a:xfrm>
              <a:off x="1908700" y="2160455"/>
              <a:ext cx="436956" cy="1438956"/>
            </a:xfrm>
            <a:custGeom>
              <a:avLst/>
              <a:gdLst/>
              <a:ahLst/>
              <a:cxnLst/>
              <a:rect l="l" t="t" r="r" b="b"/>
              <a:pathLst>
                <a:path w="8740" h="28782" extrusionOk="0">
                  <a:moveTo>
                    <a:pt x="8110" y="559"/>
                  </a:moveTo>
                  <a:cubicBezTo>
                    <a:pt x="8131" y="559"/>
                    <a:pt x="8152" y="560"/>
                    <a:pt x="8173" y="562"/>
                  </a:cubicBezTo>
                  <a:cubicBezTo>
                    <a:pt x="7272" y="1596"/>
                    <a:pt x="6438" y="2530"/>
                    <a:pt x="5538" y="3564"/>
                  </a:cubicBezTo>
                  <a:cubicBezTo>
                    <a:pt x="5832" y="2094"/>
                    <a:pt x="7117" y="559"/>
                    <a:pt x="8110" y="559"/>
                  </a:cubicBezTo>
                  <a:close/>
                  <a:moveTo>
                    <a:pt x="6638" y="6332"/>
                  </a:moveTo>
                  <a:cubicBezTo>
                    <a:pt x="6672" y="6399"/>
                    <a:pt x="6705" y="6466"/>
                    <a:pt x="6772" y="6499"/>
                  </a:cubicBezTo>
                  <a:cubicBezTo>
                    <a:pt x="6338" y="6833"/>
                    <a:pt x="5904" y="7133"/>
                    <a:pt x="5504" y="7433"/>
                  </a:cubicBezTo>
                  <a:cubicBezTo>
                    <a:pt x="5471" y="7366"/>
                    <a:pt x="5404" y="7333"/>
                    <a:pt x="5371" y="7300"/>
                  </a:cubicBezTo>
                  <a:cubicBezTo>
                    <a:pt x="5804" y="6966"/>
                    <a:pt x="6205" y="6666"/>
                    <a:pt x="6638" y="6332"/>
                  </a:cubicBezTo>
                  <a:close/>
                  <a:moveTo>
                    <a:pt x="2836" y="4765"/>
                  </a:moveTo>
                  <a:lnTo>
                    <a:pt x="2836" y="4765"/>
                  </a:lnTo>
                  <a:cubicBezTo>
                    <a:pt x="3436" y="5732"/>
                    <a:pt x="3870" y="7233"/>
                    <a:pt x="3770" y="7900"/>
                  </a:cubicBezTo>
                  <a:cubicBezTo>
                    <a:pt x="3036" y="6999"/>
                    <a:pt x="2736" y="5999"/>
                    <a:pt x="2836" y="4765"/>
                  </a:cubicBezTo>
                  <a:close/>
                  <a:moveTo>
                    <a:pt x="1134" y="9902"/>
                  </a:moveTo>
                  <a:lnTo>
                    <a:pt x="1134" y="9902"/>
                  </a:lnTo>
                  <a:cubicBezTo>
                    <a:pt x="1701" y="10002"/>
                    <a:pt x="2168" y="10602"/>
                    <a:pt x="2469" y="11603"/>
                  </a:cubicBezTo>
                  <a:cubicBezTo>
                    <a:pt x="1435" y="10702"/>
                    <a:pt x="1234" y="10435"/>
                    <a:pt x="1134" y="9902"/>
                  </a:cubicBezTo>
                  <a:close/>
                  <a:moveTo>
                    <a:pt x="7205" y="10235"/>
                  </a:moveTo>
                  <a:lnTo>
                    <a:pt x="4503" y="12070"/>
                  </a:lnTo>
                  <a:cubicBezTo>
                    <a:pt x="4970" y="11136"/>
                    <a:pt x="6238" y="10235"/>
                    <a:pt x="7205" y="10235"/>
                  </a:cubicBezTo>
                  <a:close/>
                  <a:moveTo>
                    <a:pt x="1101" y="15939"/>
                  </a:moveTo>
                  <a:cubicBezTo>
                    <a:pt x="1635" y="16506"/>
                    <a:pt x="2168" y="17073"/>
                    <a:pt x="2702" y="17674"/>
                  </a:cubicBezTo>
                  <a:cubicBezTo>
                    <a:pt x="2635" y="17707"/>
                    <a:pt x="2569" y="17774"/>
                    <a:pt x="2502" y="17807"/>
                  </a:cubicBezTo>
                  <a:cubicBezTo>
                    <a:pt x="2002" y="17207"/>
                    <a:pt x="1501" y="16606"/>
                    <a:pt x="1001" y="16039"/>
                  </a:cubicBezTo>
                  <a:cubicBezTo>
                    <a:pt x="1034" y="16006"/>
                    <a:pt x="1068" y="15973"/>
                    <a:pt x="1101" y="15939"/>
                  </a:cubicBezTo>
                  <a:close/>
                  <a:moveTo>
                    <a:pt x="6271" y="14705"/>
                  </a:moveTo>
                  <a:lnTo>
                    <a:pt x="6271" y="14705"/>
                  </a:lnTo>
                  <a:cubicBezTo>
                    <a:pt x="6138" y="15672"/>
                    <a:pt x="4937" y="17374"/>
                    <a:pt x="3936" y="18107"/>
                  </a:cubicBezTo>
                  <a:cubicBezTo>
                    <a:pt x="4237" y="16573"/>
                    <a:pt x="5404" y="15839"/>
                    <a:pt x="6271" y="14705"/>
                  </a:cubicBezTo>
                  <a:close/>
                  <a:moveTo>
                    <a:pt x="7072" y="20242"/>
                  </a:moveTo>
                  <a:lnTo>
                    <a:pt x="7072" y="20242"/>
                  </a:lnTo>
                  <a:cubicBezTo>
                    <a:pt x="7039" y="20943"/>
                    <a:pt x="5938" y="22110"/>
                    <a:pt x="5137" y="22477"/>
                  </a:cubicBezTo>
                  <a:cubicBezTo>
                    <a:pt x="5104" y="22444"/>
                    <a:pt x="5071" y="22377"/>
                    <a:pt x="5037" y="22344"/>
                  </a:cubicBezTo>
                  <a:cubicBezTo>
                    <a:pt x="5704" y="21643"/>
                    <a:pt x="6371" y="20943"/>
                    <a:pt x="7072" y="20242"/>
                  </a:cubicBezTo>
                  <a:close/>
                  <a:moveTo>
                    <a:pt x="1034" y="21443"/>
                  </a:moveTo>
                  <a:cubicBezTo>
                    <a:pt x="1668" y="21510"/>
                    <a:pt x="2802" y="22310"/>
                    <a:pt x="3436" y="23178"/>
                  </a:cubicBezTo>
                  <a:cubicBezTo>
                    <a:pt x="2402" y="23144"/>
                    <a:pt x="1401" y="22444"/>
                    <a:pt x="1034" y="21443"/>
                  </a:cubicBezTo>
                  <a:close/>
                  <a:moveTo>
                    <a:pt x="2269" y="26313"/>
                  </a:moveTo>
                  <a:lnTo>
                    <a:pt x="2269" y="26313"/>
                  </a:lnTo>
                  <a:cubicBezTo>
                    <a:pt x="3002" y="26647"/>
                    <a:pt x="3603" y="26914"/>
                    <a:pt x="4203" y="27181"/>
                  </a:cubicBezTo>
                  <a:cubicBezTo>
                    <a:pt x="4126" y="27206"/>
                    <a:pt x="4037" y="27218"/>
                    <a:pt x="3940" y="27218"/>
                  </a:cubicBezTo>
                  <a:cubicBezTo>
                    <a:pt x="3408" y="27218"/>
                    <a:pt x="2635" y="26849"/>
                    <a:pt x="2269" y="26313"/>
                  </a:cubicBezTo>
                  <a:close/>
                  <a:moveTo>
                    <a:pt x="8271" y="0"/>
                  </a:moveTo>
                  <a:cubicBezTo>
                    <a:pt x="8167" y="0"/>
                    <a:pt x="8034" y="32"/>
                    <a:pt x="7873" y="95"/>
                  </a:cubicBezTo>
                  <a:cubicBezTo>
                    <a:pt x="6638" y="495"/>
                    <a:pt x="5871" y="1395"/>
                    <a:pt x="5437" y="2563"/>
                  </a:cubicBezTo>
                  <a:cubicBezTo>
                    <a:pt x="5004" y="3764"/>
                    <a:pt x="4604" y="4998"/>
                    <a:pt x="4170" y="6232"/>
                  </a:cubicBezTo>
                  <a:cubicBezTo>
                    <a:pt x="4137" y="6199"/>
                    <a:pt x="4070" y="6166"/>
                    <a:pt x="4070" y="6132"/>
                  </a:cubicBezTo>
                  <a:cubicBezTo>
                    <a:pt x="3670" y="5332"/>
                    <a:pt x="3303" y="4531"/>
                    <a:pt x="2902" y="3730"/>
                  </a:cubicBezTo>
                  <a:cubicBezTo>
                    <a:pt x="2836" y="3630"/>
                    <a:pt x="2669" y="3530"/>
                    <a:pt x="2569" y="3464"/>
                  </a:cubicBezTo>
                  <a:cubicBezTo>
                    <a:pt x="2469" y="3530"/>
                    <a:pt x="2335" y="3630"/>
                    <a:pt x="2335" y="3730"/>
                  </a:cubicBezTo>
                  <a:cubicBezTo>
                    <a:pt x="2269" y="5232"/>
                    <a:pt x="2202" y="6699"/>
                    <a:pt x="3236" y="7967"/>
                  </a:cubicBezTo>
                  <a:cubicBezTo>
                    <a:pt x="3469" y="8267"/>
                    <a:pt x="3703" y="8634"/>
                    <a:pt x="3703" y="8968"/>
                  </a:cubicBezTo>
                  <a:cubicBezTo>
                    <a:pt x="3670" y="9902"/>
                    <a:pt x="3503" y="10836"/>
                    <a:pt x="3369" y="11770"/>
                  </a:cubicBezTo>
                  <a:cubicBezTo>
                    <a:pt x="3336" y="11770"/>
                    <a:pt x="3303" y="11803"/>
                    <a:pt x="3269" y="11803"/>
                  </a:cubicBezTo>
                  <a:cubicBezTo>
                    <a:pt x="3102" y="11436"/>
                    <a:pt x="2902" y="11069"/>
                    <a:pt x="2702" y="10702"/>
                  </a:cubicBezTo>
                  <a:cubicBezTo>
                    <a:pt x="2402" y="10035"/>
                    <a:pt x="1902" y="9535"/>
                    <a:pt x="1268" y="9234"/>
                  </a:cubicBezTo>
                  <a:cubicBezTo>
                    <a:pt x="1176" y="9179"/>
                    <a:pt x="1044" y="9155"/>
                    <a:pt x="916" y="9155"/>
                  </a:cubicBezTo>
                  <a:cubicBezTo>
                    <a:pt x="811" y="9155"/>
                    <a:pt x="709" y="9171"/>
                    <a:pt x="634" y="9201"/>
                  </a:cubicBezTo>
                  <a:cubicBezTo>
                    <a:pt x="501" y="9268"/>
                    <a:pt x="467" y="9601"/>
                    <a:pt x="501" y="9768"/>
                  </a:cubicBezTo>
                  <a:cubicBezTo>
                    <a:pt x="601" y="10135"/>
                    <a:pt x="701" y="10535"/>
                    <a:pt x="968" y="10802"/>
                  </a:cubicBezTo>
                  <a:cubicBezTo>
                    <a:pt x="1601" y="11569"/>
                    <a:pt x="2335" y="12270"/>
                    <a:pt x="3002" y="13004"/>
                  </a:cubicBezTo>
                  <a:cubicBezTo>
                    <a:pt x="3169" y="13137"/>
                    <a:pt x="3303" y="13404"/>
                    <a:pt x="3303" y="13604"/>
                  </a:cubicBezTo>
                  <a:cubicBezTo>
                    <a:pt x="3336" y="15072"/>
                    <a:pt x="3369" y="16540"/>
                    <a:pt x="3369" y="18007"/>
                  </a:cubicBezTo>
                  <a:cubicBezTo>
                    <a:pt x="3369" y="18041"/>
                    <a:pt x="3336" y="18074"/>
                    <a:pt x="3269" y="18141"/>
                  </a:cubicBezTo>
                  <a:cubicBezTo>
                    <a:pt x="3169" y="17974"/>
                    <a:pt x="3069" y="17874"/>
                    <a:pt x="3036" y="17740"/>
                  </a:cubicBezTo>
                  <a:cubicBezTo>
                    <a:pt x="2669" y="16740"/>
                    <a:pt x="1835" y="16139"/>
                    <a:pt x="1168" y="15439"/>
                  </a:cubicBezTo>
                  <a:cubicBezTo>
                    <a:pt x="1001" y="15272"/>
                    <a:pt x="801" y="15172"/>
                    <a:pt x="601" y="15139"/>
                  </a:cubicBezTo>
                  <a:cubicBezTo>
                    <a:pt x="553" y="15123"/>
                    <a:pt x="504" y="15116"/>
                    <a:pt x="456" y="15116"/>
                  </a:cubicBezTo>
                  <a:cubicBezTo>
                    <a:pt x="304" y="15116"/>
                    <a:pt x="152" y="15180"/>
                    <a:pt x="0" y="15205"/>
                  </a:cubicBezTo>
                  <a:cubicBezTo>
                    <a:pt x="67" y="15372"/>
                    <a:pt x="100" y="15572"/>
                    <a:pt x="200" y="15706"/>
                  </a:cubicBezTo>
                  <a:cubicBezTo>
                    <a:pt x="734" y="16373"/>
                    <a:pt x="1301" y="17007"/>
                    <a:pt x="1868" y="17674"/>
                  </a:cubicBezTo>
                  <a:cubicBezTo>
                    <a:pt x="2068" y="17907"/>
                    <a:pt x="2269" y="18174"/>
                    <a:pt x="2535" y="18308"/>
                  </a:cubicBezTo>
                  <a:cubicBezTo>
                    <a:pt x="3203" y="18641"/>
                    <a:pt x="3436" y="19175"/>
                    <a:pt x="3569" y="19842"/>
                  </a:cubicBezTo>
                  <a:cubicBezTo>
                    <a:pt x="3636" y="20209"/>
                    <a:pt x="3670" y="20576"/>
                    <a:pt x="3703" y="20909"/>
                  </a:cubicBezTo>
                  <a:cubicBezTo>
                    <a:pt x="3770" y="21543"/>
                    <a:pt x="3836" y="22177"/>
                    <a:pt x="3903" y="22811"/>
                  </a:cubicBezTo>
                  <a:cubicBezTo>
                    <a:pt x="3102" y="22210"/>
                    <a:pt x="2335" y="21643"/>
                    <a:pt x="1535" y="21110"/>
                  </a:cubicBezTo>
                  <a:cubicBezTo>
                    <a:pt x="1335" y="20943"/>
                    <a:pt x="968" y="20909"/>
                    <a:pt x="701" y="20909"/>
                  </a:cubicBezTo>
                  <a:cubicBezTo>
                    <a:pt x="367" y="20909"/>
                    <a:pt x="267" y="21110"/>
                    <a:pt x="434" y="21376"/>
                  </a:cubicBezTo>
                  <a:cubicBezTo>
                    <a:pt x="734" y="21843"/>
                    <a:pt x="1034" y="22310"/>
                    <a:pt x="1401" y="22744"/>
                  </a:cubicBezTo>
                  <a:cubicBezTo>
                    <a:pt x="1635" y="23011"/>
                    <a:pt x="1935" y="23178"/>
                    <a:pt x="2235" y="23378"/>
                  </a:cubicBezTo>
                  <a:cubicBezTo>
                    <a:pt x="2451" y="23501"/>
                    <a:pt x="2667" y="23682"/>
                    <a:pt x="2883" y="23682"/>
                  </a:cubicBezTo>
                  <a:cubicBezTo>
                    <a:pt x="2901" y="23682"/>
                    <a:pt x="2918" y="23681"/>
                    <a:pt x="2936" y="23678"/>
                  </a:cubicBezTo>
                  <a:cubicBezTo>
                    <a:pt x="3029" y="23668"/>
                    <a:pt x="3117" y="23663"/>
                    <a:pt x="3201" y="23663"/>
                  </a:cubicBezTo>
                  <a:cubicBezTo>
                    <a:pt x="3959" y="23663"/>
                    <a:pt x="4347" y="24071"/>
                    <a:pt x="4437" y="24912"/>
                  </a:cubicBezTo>
                  <a:cubicBezTo>
                    <a:pt x="4470" y="25046"/>
                    <a:pt x="4537" y="25179"/>
                    <a:pt x="4604" y="25313"/>
                  </a:cubicBezTo>
                  <a:cubicBezTo>
                    <a:pt x="4770" y="25846"/>
                    <a:pt x="4937" y="26347"/>
                    <a:pt x="5137" y="27014"/>
                  </a:cubicBezTo>
                  <a:cubicBezTo>
                    <a:pt x="4270" y="26613"/>
                    <a:pt x="3536" y="26280"/>
                    <a:pt x="2802" y="25980"/>
                  </a:cubicBezTo>
                  <a:cubicBezTo>
                    <a:pt x="2535" y="25880"/>
                    <a:pt x="2235" y="25780"/>
                    <a:pt x="1968" y="25780"/>
                  </a:cubicBezTo>
                  <a:cubicBezTo>
                    <a:pt x="1535" y="25780"/>
                    <a:pt x="1401" y="26113"/>
                    <a:pt x="1635" y="26480"/>
                  </a:cubicBezTo>
                  <a:cubicBezTo>
                    <a:pt x="1968" y="26980"/>
                    <a:pt x="2435" y="27314"/>
                    <a:pt x="3036" y="27547"/>
                  </a:cubicBezTo>
                  <a:cubicBezTo>
                    <a:pt x="3450" y="27727"/>
                    <a:pt x="3863" y="27820"/>
                    <a:pt x="4272" y="27820"/>
                  </a:cubicBezTo>
                  <a:cubicBezTo>
                    <a:pt x="4621" y="27820"/>
                    <a:pt x="4966" y="27752"/>
                    <a:pt x="5304" y="27614"/>
                  </a:cubicBezTo>
                  <a:cubicBezTo>
                    <a:pt x="5538" y="28048"/>
                    <a:pt x="5738" y="28415"/>
                    <a:pt x="5971" y="28782"/>
                  </a:cubicBezTo>
                  <a:cubicBezTo>
                    <a:pt x="6005" y="28748"/>
                    <a:pt x="6038" y="28715"/>
                    <a:pt x="6105" y="28682"/>
                  </a:cubicBezTo>
                  <a:cubicBezTo>
                    <a:pt x="5971" y="28381"/>
                    <a:pt x="5838" y="28081"/>
                    <a:pt x="5771" y="27781"/>
                  </a:cubicBezTo>
                  <a:cubicBezTo>
                    <a:pt x="5738" y="27648"/>
                    <a:pt x="5738" y="27447"/>
                    <a:pt x="5804" y="27314"/>
                  </a:cubicBezTo>
                  <a:cubicBezTo>
                    <a:pt x="6038" y="26947"/>
                    <a:pt x="6305" y="26613"/>
                    <a:pt x="6572" y="26280"/>
                  </a:cubicBezTo>
                  <a:cubicBezTo>
                    <a:pt x="7239" y="25479"/>
                    <a:pt x="7939" y="24679"/>
                    <a:pt x="8573" y="23845"/>
                  </a:cubicBezTo>
                  <a:cubicBezTo>
                    <a:pt x="8706" y="23711"/>
                    <a:pt x="8673" y="23445"/>
                    <a:pt x="8740" y="23244"/>
                  </a:cubicBezTo>
                  <a:cubicBezTo>
                    <a:pt x="8606" y="23244"/>
                    <a:pt x="8462" y="23223"/>
                    <a:pt x="8338" y="23223"/>
                  </a:cubicBezTo>
                  <a:cubicBezTo>
                    <a:pt x="8245" y="23223"/>
                    <a:pt x="8163" y="23235"/>
                    <a:pt x="8106" y="23278"/>
                  </a:cubicBezTo>
                  <a:cubicBezTo>
                    <a:pt x="6905" y="24078"/>
                    <a:pt x="5704" y="24846"/>
                    <a:pt x="5437" y="26413"/>
                  </a:cubicBezTo>
                  <a:cubicBezTo>
                    <a:pt x="5437" y="26413"/>
                    <a:pt x="5371" y="26447"/>
                    <a:pt x="5337" y="26447"/>
                  </a:cubicBezTo>
                  <a:cubicBezTo>
                    <a:pt x="5137" y="25846"/>
                    <a:pt x="4937" y="25212"/>
                    <a:pt x="4704" y="24612"/>
                  </a:cubicBezTo>
                  <a:cubicBezTo>
                    <a:pt x="4470" y="23878"/>
                    <a:pt x="4537" y="23478"/>
                    <a:pt x="5204" y="23078"/>
                  </a:cubicBezTo>
                  <a:cubicBezTo>
                    <a:pt x="6371" y="22444"/>
                    <a:pt x="7172" y="21443"/>
                    <a:pt x="7739" y="20276"/>
                  </a:cubicBezTo>
                  <a:cubicBezTo>
                    <a:pt x="7806" y="20142"/>
                    <a:pt x="7839" y="19975"/>
                    <a:pt x="7873" y="19842"/>
                  </a:cubicBezTo>
                  <a:cubicBezTo>
                    <a:pt x="7734" y="19819"/>
                    <a:pt x="7596" y="19780"/>
                    <a:pt x="7469" y="19780"/>
                  </a:cubicBezTo>
                  <a:cubicBezTo>
                    <a:pt x="7412" y="19780"/>
                    <a:pt x="7357" y="19788"/>
                    <a:pt x="7305" y="19809"/>
                  </a:cubicBezTo>
                  <a:cubicBezTo>
                    <a:pt x="6905" y="20042"/>
                    <a:pt x="6505" y="20342"/>
                    <a:pt x="6138" y="20643"/>
                  </a:cubicBezTo>
                  <a:cubicBezTo>
                    <a:pt x="5404" y="21343"/>
                    <a:pt x="4704" y="22077"/>
                    <a:pt x="4370" y="23078"/>
                  </a:cubicBezTo>
                  <a:cubicBezTo>
                    <a:pt x="4170" y="21743"/>
                    <a:pt x="4003" y="20409"/>
                    <a:pt x="3870" y="19108"/>
                  </a:cubicBezTo>
                  <a:cubicBezTo>
                    <a:pt x="3836" y="19008"/>
                    <a:pt x="3970" y="18841"/>
                    <a:pt x="4070" y="18741"/>
                  </a:cubicBezTo>
                  <a:cubicBezTo>
                    <a:pt x="4470" y="18308"/>
                    <a:pt x="5004" y="17941"/>
                    <a:pt x="5337" y="17440"/>
                  </a:cubicBezTo>
                  <a:cubicBezTo>
                    <a:pt x="6071" y="16373"/>
                    <a:pt x="6738" y="15205"/>
                    <a:pt x="7406" y="14105"/>
                  </a:cubicBezTo>
                  <a:cubicBezTo>
                    <a:pt x="7439" y="14071"/>
                    <a:pt x="7406" y="14004"/>
                    <a:pt x="7406" y="13804"/>
                  </a:cubicBezTo>
                  <a:cubicBezTo>
                    <a:pt x="7105" y="13904"/>
                    <a:pt x="6838" y="13971"/>
                    <a:pt x="6638" y="14105"/>
                  </a:cubicBezTo>
                  <a:cubicBezTo>
                    <a:pt x="5471" y="14905"/>
                    <a:pt x="4537" y="15939"/>
                    <a:pt x="3770" y="17140"/>
                  </a:cubicBezTo>
                  <a:cubicBezTo>
                    <a:pt x="3736" y="17073"/>
                    <a:pt x="3703" y="17040"/>
                    <a:pt x="3703" y="17040"/>
                  </a:cubicBezTo>
                  <a:cubicBezTo>
                    <a:pt x="3703" y="15839"/>
                    <a:pt x="3670" y="14638"/>
                    <a:pt x="3703" y="13437"/>
                  </a:cubicBezTo>
                  <a:cubicBezTo>
                    <a:pt x="3703" y="13304"/>
                    <a:pt x="3803" y="13171"/>
                    <a:pt x="3903" y="13104"/>
                  </a:cubicBezTo>
                  <a:cubicBezTo>
                    <a:pt x="5271" y="12103"/>
                    <a:pt x="6672" y="11102"/>
                    <a:pt x="8039" y="10135"/>
                  </a:cubicBezTo>
                  <a:cubicBezTo>
                    <a:pt x="8139" y="10035"/>
                    <a:pt x="8173" y="9902"/>
                    <a:pt x="8273" y="9801"/>
                  </a:cubicBezTo>
                  <a:cubicBezTo>
                    <a:pt x="8239" y="9735"/>
                    <a:pt x="8173" y="9701"/>
                    <a:pt x="8139" y="9668"/>
                  </a:cubicBezTo>
                  <a:cubicBezTo>
                    <a:pt x="6171" y="9768"/>
                    <a:pt x="4704" y="10735"/>
                    <a:pt x="3736" y="12537"/>
                  </a:cubicBezTo>
                  <a:cubicBezTo>
                    <a:pt x="3803" y="11303"/>
                    <a:pt x="3936" y="10135"/>
                    <a:pt x="4137" y="8934"/>
                  </a:cubicBezTo>
                  <a:cubicBezTo>
                    <a:pt x="4170" y="8734"/>
                    <a:pt x="4437" y="8467"/>
                    <a:pt x="4670" y="8367"/>
                  </a:cubicBezTo>
                  <a:cubicBezTo>
                    <a:pt x="5838" y="7933"/>
                    <a:pt x="6738" y="7133"/>
                    <a:pt x="7672" y="6399"/>
                  </a:cubicBezTo>
                  <a:cubicBezTo>
                    <a:pt x="7806" y="6266"/>
                    <a:pt x="7839" y="6032"/>
                    <a:pt x="7906" y="5832"/>
                  </a:cubicBezTo>
                  <a:cubicBezTo>
                    <a:pt x="7727" y="5772"/>
                    <a:pt x="7549" y="5660"/>
                    <a:pt x="7394" y="5660"/>
                  </a:cubicBezTo>
                  <a:cubicBezTo>
                    <a:pt x="7375" y="5660"/>
                    <a:pt x="7357" y="5662"/>
                    <a:pt x="7339" y="5665"/>
                  </a:cubicBezTo>
                  <a:cubicBezTo>
                    <a:pt x="6505" y="5865"/>
                    <a:pt x="5704" y="6132"/>
                    <a:pt x="5071" y="6799"/>
                  </a:cubicBezTo>
                  <a:cubicBezTo>
                    <a:pt x="4904" y="6999"/>
                    <a:pt x="4737" y="7233"/>
                    <a:pt x="4570" y="7433"/>
                  </a:cubicBezTo>
                  <a:cubicBezTo>
                    <a:pt x="4403" y="7266"/>
                    <a:pt x="4337" y="7166"/>
                    <a:pt x="4370" y="7066"/>
                  </a:cubicBezTo>
                  <a:cubicBezTo>
                    <a:pt x="4670" y="6166"/>
                    <a:pt x="4704" y="5198"/>
                    <a:pt x="5538" y="4431"/>
                  </a:cubicBezTo>
                  <a:cubicBezTo>
                    <a:pt x="6572" y="3464"/>
                    <a:pt x="7406" y="2263"/>
                    <a:pt x="8340" y="1162"/>
                  </a:cubicBezTo>
                  <a:cubicBezTo>
                    <a:pt x="8440" y="1029"/>
                    <a:pt x="8473" y="862"/>
                    <a:pt x="8506" y="695"/>
                  </a:cubicBezTo>
                  <a:cubicBezTo>
                    <a:pt x="8628" y="232"/>
                    <a:pt x="8554" y="0"/>
                    <a:pt x="8271"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98" name="Google Shape;1198;p43"/>
            <p:cNvSpPr/>
            <p:nvPr/>
          </p:nvSpPr>
          <p:spPr>
            <a:xfrm>
              <a:off x="2160523" y="1591450"/>
              <a:ext cx="5015092" cy="1000000"/>
            </a:xfrm>
            <a:custGeom>
              <a:avLst/>
              <a:gdLst/>
              <a:ahLst/>
              <a:cxnLst/>
              <a:rect l="l" t="t" r="r" b="b"/>
              <a:pathLst>
                <a:path w="71919" h="20002" extrusionOk="0">
                  <a:moveTo>
                    <a:pt x="9240" y="1"/>
                  </a:moveTo>
                  <a:cubicBezTo>
                    <a:pt x="7639" y="34"/>
                    <a:pt x="6038" y="201"/>
                    <a:pt x="4437" y="267"/>
                  </a:cubicBezTo>
                  <a:cubicBezTo>
                    <a:pt x="3436" y="334"/>
                    <a:pt x="2435" y="234"/>
                    <a:pt x="1601" y="935"/>
                  </a:cubicBezTo>
                  <a:cubicBezTo>
                    <a:pt x="1568" y="968"/>
                    <a:pt x="1501" y="968"/>
                    <a:pt x="1435" y="1001"/>
                  </a:cubicBezTo>
                  <a:cubicBezTo>
                    <a:pt x="501" y="1201"/>
                    <a:pt x="501" y="1201"/>
                    <a:pt x="434" y="2102"/>
                  </a:cubicBezTo>
                  <a:cubicBezTo>
                    <a:pt x="300" y="4704"/>
                    <a:pt x="167" y="7339"/>
                    <a:pt x="34" y="9941"/>
                  </a:cubicBezTo>
                  <a:cubicBezTo>
                    <a:pt x="0" y="10308"/>
                    <a:pt x="0" y="10675"/>
                    <a:pt x="0" y="11042"/>
                  </a:cubicBezTo>
                  <a:cubicBezTo>
                    <a:pt x="67" y="11075"/>
                    <a:pt x="100" y="11075"/>
                    <a:pt x="167" y="11109"/>
                  </a:cubicBezTo>
                  <a:cubicBezTo>
                    <a:pt x="267" y="10942"/>
                    <a:pt x="434" y="10808"/>
                    <a:pt x="434" y="10642"/>
                  </a:cubicBezTo>
                  <a:cubicBezTo>
                    <a:pt x="534" y="9141"/>
                    <a:pt x="634" y="7639"/>
                    <a:pt x="667" y="6138"/>
                  </a:cubicBezTo>
                  <a:cubicBezTo>
                    <a:pt x="701" y="4837"/>
                    <a:pt x="667" y="3536"/>
                    <a:pt x="701" y="2236"/>
                  </a:cubicBezTo>
                  <a:cubicBezTo>
                    <a:pt x="701" y="2069"/>
                    <a:pt x="734" y="1802"/>
                    <a:pt x="834" y="1735"/>
                  </a:cubicBezTo>
                  <a:cubicBezTo>
                    <a:pt x="1601" y="1335"/>
                    <a:pt x="2302" y="701"/>
                    <a:pt x="3269" y="668"/>
                  </a:cubicBezTo>
                  <a:cubicBezTo>
                    <a:pt x="5171" y="568"/>
                    <a:pt x="7105" y="434"/>
                    <a:pt x="9040" y="401"/>
                  </a:cubicBezTo>
                  <a:cubicBezTo>
                    <a:pt x="9310" y="396"/>
                    <a:pt x="9580" y="394"/>
                    <a:pt x="9848" y="394"/>
                  </a:cubicBezTo>
                  <a:cubicBezTo>
                    <a:pt x="11506" y="394"/>
                    <a:pt x="13141" y="472"/>
                    <a:pt x="14777" y="501"/>
                  </a:cubicBezTo>
                  <a:cubicBezTo>
                    <a:pt x="17880" y="534"/>
                    <a:pt x="20948" y="601"/>
                    <a:pt x="24051" y="634"/>
                  </a:cubicBezTo>
                  <a:cubicBezTo>
                    <a:pt x="27887" y="668"/>
                    <a:pt x="31723" y="701"/>
                    <a:pt x="35559" y="701"/>
                  </a:cubicBezTo>
                  <a:cubicBezTo>
                    <a:pt x="39295" y="701"/>
                    <a:pt x="43031" y="658"/>
                    <a:pt x="46784" y="658"/>
                  </a:cubicBezTo>
                  <a:cubicBezTo>
                    <a:pt x="47722" y="658"/>
                    <a:pt x="48662" y="661"/>
                    <a:pt x="49602" y="668"/>
                  </a:cubicBezTo>
                  <a:cubicBezTo>
                    <a:pt x="53572" y="701"/>
                    <a:pt x="57541" y="801"/>
                    <a:pt x="61511" y="868"/>
                  </a:cubicBezTo>
                  <a:cubicBezTo>
                    <a:pt x="62978" y="901"/>
                    <a:pt x="64480" y="1035"/>
                    <a:pt x="65981" y="1068"/>
                  </a:cubicBezTo>
                  <a:cubicBezTo>
                    <a:pt x="66848" y="1101"/>
                    <a:pt x="67682" y="1101"/>
                    <a:pt x="68516" y="1101"/>
                  </a:cubicBezTo>
                  <a:cubicBezTo>
                    <a:pt x="69250" y="1101"/>
                    <a:pt x="69950" y="1101"/>
                    <a:pt x="70684" y="1068"/>
                  </a:cubicBezTo>
                  <a:cubicBezTo>
                    <a:pt x="71018" y="1068"/>
                    <a:pt x="71251" y="1201"/>
                    <a:pt x="71251" y="1602"/>
                  </a:cubicBezTo>
                  <a:cubicBezTo>
                    <a:pt x="71284" y="5138"/>
                    <a:pt x="71318" y="8707"/>
                    <a:pt x="71351" y="12243"/>
                  </a:cubicBezTo>
                  <a:cubicBezTo>
                    <a:pt x="71385" y="14644"/>
                    <a:pt x="71385" y="17046"/>
                    <a:pt x="71385" y="19448"/>
                  </a:cubicBezTo>
                  <a:cubicBezTo>
                    <a:pt x="71385" y="19737"/>
                    <a:pt x="71410" y="20001"/>
                    <a:pt x="71742" y="20001"/>
                  </a:cubicBezTo>
                  <a:cubicBezTo>
                    <a:pt x="71793" y="20001"/>
                    <a:pt x="71852" y="19995"/>
                    <a:pt x="71918" y="19982"/>
                  </a:cubicBezTo>
                  <a:cubicBezTo>
                    <a:pt x="71918" y="19781"/>
                    <a:pt x="71918" y="19615"/>
                    <a:pt x="71918" y="19448"/>
                  </a:cubicBezTo>
                  <a:cubicBezTo>
                    <a:pt x="71918" y="14745"/>
                    <a:pt x="71885" y="10075"/>
                    <a:pt x="71852" y="5371"/>
                  </a:cubicBezTo>
                  <a:cubicBezTo>
                    <a:pt x="71818" y="4037"/>
                    <a:pt x="71785" y="2669"/>
                    <a:pt x="71718" y="1335"/>
                  </a:cubicBezTo>
                  <a:cubicBezTo>
                    <a:pt x="71718" y="1135"/>
                    <a:pt x="71551" y="835"/>
                    <a:pt x="71385" y="801"/>
                  </a:cubicBezTo>
                  <a:cubicBezTo>
                    <a:pt x="71018" y="668"/>
                    <a:pt x="70617" y="668"/>
                    <a:pt x="70217" y="668"/>
                  </a:cubicBezTo>
                  <a:cubicBezTo>
                    <a:pt x="68983" y="668"/>
                    <a:pt x="67749" y="701"/>
                    <a:pt x="66514" y="701"/>
                  </a:cubicBezTo>
                  <a:cubicBezTo>
                    <a:pt x="66147" y="701"/>
                    <a:pt x="65747" y="634"/>
                    <a:pt x="65380" y="601"/>
                  </a:cubicBezTo>
                  <a:cubicBezTo>
                    <a:pt x="63746" y="568"/>
                    <a:pt x="62111" y="501"/>
                    <a:pt x="60477" y="468"/>
                  </a:cubicBezTo>
                  <a:cubicBezTo>
                    <a:pt x="55940" y="368"/>
                    <a:pt x="51370" y="234"/>
                    <a:pt x="46834" y="234"/>
                  </a:cubicBezTo>
                  <a:cubicBezTo>
                    <a:pt x="46009" y="229"/>
                    <a:pt x="45185" y="227"/>
                    <a:pt x="44361" y="227"/>
                  </a:cubicBezTo>
                  <a:cubicBezTo>
                    <a:pt x="39281" y="227"/>
                    <a:pt x="34201" y="306"/>
                    <a:pt x="29121" y="334"/>
                  </a:cubicBezTo>
                  <a:cubicBezTo>
                    <a:pt x="27220" y="334"/>
                    <a:pt x="25318" y="301"/>
                    <a:pt x="23417" y="267"/>
                  </a:cubicBezTo>
                  <a:cubicBezTo>
                    <a:pt x="20415" y="201"/>
                    <a:pt x="17379" y="134"/>
                    <a:pt x="14377" y="101"/>
                  </a:cubicBezTo>
                  <a:cubicBezTo>
                    <a:pt x="12643" y="67"/>
                    <a:pt x="10941" y="1"/>
                    <a:pt x="9240"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199" name="Google Shape;1199;p43"/>
            <p:cNvSpPr/>
            <p:nvPr/>
          </p:nvSpPr>
          <p:spPr>
            <a:xfrm>
              <a:off x="2162824" y="3644196"/>
              <a:ext cx="4977855" cy="473903"/>
            </a:xfrm>
            <a:custGeom>
              <a:avLst/>
              <a:gdLst/>
              <a:ahLst/>
              <a:cxnLst/>
              <a:rect l="l" t="t" r="r" b="b"/>
              <a:pathLst>
                <a:path w="71385" h="9479" extrusionOk="0">
                  <a:moveTo>
                    <a:pt x="160" y="0"/>
                  </a:moveTo>
                  <a:cubicBezTo>
                    <a:pt x="132" y="0"/>
                    <a:pt x="101" y="2"/>
                    <a:pt x="67" y="5"/>
                  </a:cubicBezTo>
                  <a:cubicBezTo>
                    <a:pt x="67" y="72"/>
                    <a:pt x="34" y="172"/>
                    <a:pt x="34" y="239"/>
                  </a:cubicBezTo>
                  <a:cubicBezTo>
                    <a:pt x="34" y="1640"/>
                    <a:pt x="1" y="3041"/>
                    <a:pt x="34" y="4442"/>
                  </a:cubicBezTo>
                  <a:cubicBezTo>
                    <a:pt x="34" y="5810"/>
                    <a:pt x="101" y="7177"/>
                    <a:pt x="167" y="8545"/>
                  </a:cubicBezTo>
                  <a:cubicBezTo>
                    <a:pt x="192" y="8985"/>
                    <a:pt x="342" y="9192"/>
                    <a:pt x="644" y="9192"/>
                  </a:cubicBezTo>
                  <a:cubicBezTo>
                    <a:pt x="754" y="9192"/>
                    <a:pt x="884" y="9165"/>
                    <a:pt x="1035" y="9112"/>
                  </a:cubicBezTo>
                  <a:cubicBezTo>
                    <a:pt x="1085" y="9095"/>
                    <a:pt x="1135" y="9087"/>
                    <a:pt x="1189" y="9087"/>
                  </a:cubicBezTo>
                  <a:cubicBezTo>
                    <a:pt x="1243" y="9087"/>
                    <a:pt x="1301" y="9095"/>
                    <a:pt x="1368" y="9112"/>
                  </a:cubicBezTo>
                  <a:cubicBezTo>
                    <a:pt x="1635" y="9145"/>
                    <a:pt x="1902" y="9245"/>
                    <a:pt x="2169" y="9279"/>
                  </a:cubicBezTo>
                  <a:cubicBezTo>
                    <a:pt x="4103" y="9345"/>
                    <a:pt x="6005" y="9479"/>
                    <a:pt x="7940" y="9479"/>
                  </a:cubicBezTo>
                  <a:cubicBezTo>
                    <a:pt x="10208" y="9445"/>
                    <a:pt x="12509" y="9312"/>
                    <a:pt x="14811" y="9279"/>
                  </a:cubicBezTo>
                  <a:cubicBezTo>
                    <a:pt x="15269" y="9272"/>
                    <a:pt x="15727" y="9269"/>
                    <a:pt x="16186" y="9269"/>
                  </a:cubicBezTo>
                  <a:cubicBezTo>
                    <a:pt x="17438" y="9269"/>
                    <a:pt x="18689" y="9288"/>
                    <a:pt x="19941" y="9288"/>
                  </a:cubicBezTo>
                  <a:cubicBezTo>
                    <a:pt x="20399" y="9288"/>
                    <a:pt x="20858" y="9286"/>
                    <a:pt x="21316" y="9279"/>
                  </a:cubicBezTo>
                  <a:cubicBezTo>
                    <a:pt x="24518" y="9212"/>
                    <a:pt x="27720" y="9045"/>
                    <a:pt x="30923" y="9012"/>
                  </a:cubicBezTo>
                  <a:cubicBezTo>
                    <a:pt x="32224" y="8978"/>
                    <a:pt x="33533" y="8970"/>
                    <a:pt x="34842" y="8970"/>
                  </a:cubicBezTo>
                  <a:cubicBezTo>
                    <a:pt x="36151" y="8970"/>
                    <a:pt x="37461" y="8978"/>
                    <a:pt x="38762" y="8978"/>
                  </a:cubicBezTo>
                  <a:cubicBezTo>
                    <a:pt x="40996" y="8945"/>
                    <a:pt x="43231" y="8912"/>
                    <a:pt x="45466" y="8845"/>
                  </a:cubicBezTo>
                  <a:cubicBezTo>
                    <a:pt x="47568" y="8778"/>
                    <a:pt x="49669" y="8645"/>
                    <a:pt x="51737" y="8578"/>
                  </a:cubicBezTo>
                  <a:cubicBezTo>
                    <a:pt x="52621" y="8561"/>
                    <a:pt x="53505" y="8553"/>
                    <a:pt x="54389" y="8553"/>
                  </a:cubicBezTo>
                  <a:cubicBezTo>
                    <a:pt x="55273" y="8553"/>
                    <a:pt x="56157" y="8561"/>
                    <a:pt x="57041" y="8578"/>
                  </a:cubicBezTo>
                  <a:cubicBezTo>
                    <a:pt x="58642" y="8578"/>
                    <a:pt x="60244" y="8645"/>
                    <a:pt x="61845" y="8645"/>
                  </a:cubicBezTo>
                  <a:cubicBezTo>
                    <a:pt x="64413" y="8678"/>
                    <a:pt x="67015" y="8745"/>
                    <a:pt x="69584" y="8745"/>
                  </a:cubicBezTo>
                  <a:cubicBezTo>
                    <a:pt x="70217" y="8745"/>
                    <a:pt x="70818" y="8478"/>
                    <a:pt x="71285" y="8044"/>
                  </a:cubicBezTo>
                  <a:cubicBezTo>
                    <a:pt x="71385" y="7944"/>
                    <a:pt x="71385" y="7744"/>
                    <a:pt x="71385" y="7577"/>
                  </a:cubicBezTo>
                  <a:lnTo>
                    <a:pt x="71385" y="7577"/>
                  </a:lnTo>
                  <a:cubicBezTo>
                    <a:pt x="71285" y="7611"/>
                    <a:pt x="71151" y="7644"/>
                    <a:pt x="71018" y="7678"/>
                  </a:cubicBezTo>
                  <a:cubicBezTo>
                    <a:pt x="70651" y="7878"/>
                    <a:pt x="70251" y="8245"/>
                    <a:pt x="69850" y="8245"/>
                  </a:cubicBezTo>
                  <a:cubicBezTo>
                    <a:pt x="68399" y="8320"/>
                    <a:pt x="66948" y="8357"/>
                    <a:pt x="65497" y="8357"/>
                  </a:cubicBezTo>
                  <a:cubicBezTo>
                    <a:pt x="65014" y="8357"/>
                    <a:pt x="64530" y="8353"/>
                    <a:pt x="64046" y="8345"/>
                  </a:cubicBezTo>
                  <a:cubicBezTo>
                    <a:pt x="62445" y="8345"/>
                    <a:pt x="60844" y="8211"/>
                    <a:pt x="59243" y="8178"/>
                  </a:cubicBezTo>
                  <a:cubicBezTo>
                    <a:pt x="57842" y="8178"/>
                    <a:pt x="56456" y="8163"/>
                    <a:pt x="55074" y="8163"/>
                  </a:cubicBezTo>
                  <a:cubicBezTo>
                    <a:pt x="54384" y="8163"/>
                    <a:pt x="53694" y="8167"/>
                    <a:pt x="53005" y="8178"/>
                  </a:cubicBezTo>
                  <a:cubicBezTo>
                    <a:pt x="50637" y="8211"/>
                    <a:pt x="48268" y="8311"/>
                    <a:pt x="45900" y="8378"/>
                  </a:cubicBezTo>
                  <a:cubicBezTo>
                    <a:pt x="43365" y="8445"/>
                    <a:pt x="40796" y="8545"/>
                    <a:pt x="38261" y="8578"/>
                  </a:cubicBezTo>
                  <a:cubicBezTo>
                    <a:pt x="36793" y="8595"/>
                    <a:pt x="35326" y="8595"/>
                    <a:pt x="33858" y="8595"/>
                  </a:cubicBezTo>
                  <a:cubicBezTo>
                    <a:pt x="32390" y="8595"/>
                    <a:pt x="30923" y="8595"/>
                    <a:pt x="29455" y="8612"/>
                  </a:cubicBezTo>
                  <a:cubicBezTo>
                    <a:pt x="25619" y="8678"/>
                    <a:pt x="21783" y="8812"/>
                    <a:pt x="17913" y="8878"/>
                  </a:cubicBezTo>
                  <a:cubicBezTo>
                    <a:pt x="14978" y="8945"/>
                    <a:pt x="12042" y="9012"/>
                    <a:pt x="9107" y="9012"/>
                  </a:cubicBezTo>
                  <a:cubicBezTo>
                    <a:pt x="8666" y="9018"/>
                    <a:pt x="8224" y="9021"/>
                    <a:pt x="7782" y="9021"/>
                  </a:cubicBezTo>
                  <a:cubicBezTo>
                    <a:pt x="5812" y="9021"/>
                    <a:pt x="3823" y="8966"/>
                    <a:pt x="1835" y="8912"/>
                  </a:cubicBezTo>
                  <a:cubicBezTo>
                    <a:pt x="1435" y="8912"/>
                    <a:pt x="935" y="8912"/>
                    <a:pt x="734" y="8712"/>
                  </a:cubicBezTo>
                  <a:cubicBezTo>
                    <a:pt x="501" y="8445"/>
                    <a:pt x="568" y="7944"/>
                    <a:pt x="568" y="7544"/>
                  </a:cubicBezTo>
                  <a:cubicBezTo>
                    <a:pt x="534" y="5176"/>
                    <a:pt x="501" y="2774"/>
                    <a:pt x="501" y="406"/>
                  </a:cubicBezTo>
                  <a:cubicBezTo>
                    <a:pt x="501" y="135"/>
                    <a:pt x="420" y="0"/>
                    <a:pt x="160"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200" name="Google Shape;1200;p43"/>
            <p:cNvSpPr/>
            <p:nvPr/>
          </p:nvSpPr>
          <p:spPr>
            <a:xfrm>
              <a:off x="7082570" y="3082188"/>
              <a:ext cx="76845" cy="935856"/>
            </a:xfrm>
            <a:custGeom>
              <a:avLst/>
              <a:gdLst/>
              <a:ahLst/>
              <a:cxnLst/>
              <a:rect l="l" t="t" r="r" b="b"/>
              <a:pathLst>
                <a:path w="1102" h="18719" extrusionOk="0">
                  <a:moveTo>
                    <a:pt x="629" y="0"/>
                  </a:moveTo>
                  <a:cubicBezTo>
                    <a:pt x="590" y="0"/>
                    <a:pt x="547" y="2"/>
                    <a:pt x="501" y="5"/>
                  </a:cubicBezTo>
                  <a:cubicBezTo>
                    <a:pt x="701" y="6243"/>
                    <a:pt x="1" y="12481"/>
                    <a:pt x="268" y="18718"/>
                  </a:cubicBezTo>
                  <a:cubicBezTo>
                    <a:pt x="435" y="18518"/>
                    <a:pt x="535" y="18285"/>
                    <a:pt x="535" y="18051"/>
                  </a:cubicBezTo>
                  <a:cubicBezTo>
                    <a:pt x="701" y="14682"/>
                    <a:pt x="835" y="11313"/>
                    <a:pt x="935" y="7977"/>
                  </a:cubicBezTo>
                  <a:cubicBezTo>
                    <a:pt x="1035" y="5476"/>
                    <a:pt x="1035" y="2974"/>
                    <a:pt x="1102" y="472"/>
                  </a:cubicBezTo>
                  <a:cubicBezTo>
                    <a:pt x="1102" y="141"/>
                    <a:pt x="993" y="0"/>
                    <a:pt x="629"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201" name="Google Shape;1201;p43"/>
            <p:cNvSpPr/>
            <p:nvPr/>
          </p:nvSpPr>
          <p:spPr>
            <a:xfrm>
              <a:off x="7111457" y="2832252"/>
              <a:ext cx="65043" cy="68493"/>
            </a:xfrm>
            <a:custGeom>
              <a:avLst/>
              <a:gdLst/>
              <a:ahLst/>
              <a:cxnLst/>
              <a:rect l="l" t="t" r="r" b="b"/>
              <a:pathLst>
                <a:path w="1301" h="1370" extrusionOk="0">
                  <a:moveTo>
                    <a:pt x="701" y="0"/>
                  </a:moveTo>
                  <a:cubicBezTo>
                    <a:pt x="301" y="0"/>
                    <a:pt x="1" y="367"/>
                    <a:pt x="1" y="801"/>
                  </a:cubicBezTo>
                  <a:cubicBezTo>
                    <a:pt x="34" y="1168"/>
                    <a:pt x="234" y="1368"/>
                    <a:pt x="568" y="1368"/>
                  </a:cubicBezTo>
                  <a:cubicBezTo>
                    <a:pt x="581" y="1369"/>
                    <a:pt x="594" y="1370"/>
                    <a:pt x="607" y="1370"/>
                  </a:cubicBezTo>
                  <a:cubicBezTo>
                    <a:pt x="932" y="1370"/>
                    <a:pt x="1300" y="985"/>
                    <a:pt x="1268" y="601"/>
                  </a:cubicBezTo>
                  <a:cubicBezTo>
                    <a:pt x="1235" y="301"/>
                    <a:pt x="1101" y="0"/>
                    <a:pt x="701"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202" name="Google Shape;1202;p43"/>
            <p:cNvSpPr/>
            <p:nvPr/>
          </p:nvSpPr>
          <p:spPr>
            <a:xfrm>
              <a:off x="7131455" y="2696513"/>
              <a:ext cx="65093" cy="54195"/>
            </a:xfrm>
            <a:custGeom>
              <a:avLst/>
              <a:gdLst/>
              <a:ahLst/>
              <a:cxnLst/>
              <a:rect l="l" t="t" r="r" b="b"/>
              <a:pathLst>
                <a:path w="1302" h="1084" extrusionOk="0">
                  <a:moveTo>
                    <a:pt x="444" y="1"/>
                  </a:moveTo>
                  <a:cubicBezTo>
                    <a:pt x="178" y="1"/>
                    <a:pt x="1" y="190"/>
                    <a:pt x="1" y="480"/>
                  </a:cubicBezTo>
                  <a:cubicBezTo>
                    <a:pt x="1" y="797"/>
                    <a:pt x="151" y="1083"/>
                    <a:pt x="480" y="1083"/>
                  </a:cubicBezTo>
                  <a:cubicBezTo>
                    <a:pt x="498" y="1083"/>
                    <a:pt x="516" y="1083"/>
                    <a:pt x="535" y="1081"/>
                  </a:cubicBezTo>
                  <a:cubicBezTo>
                    <a:pt x="735" y="1048"/>
                    <a:pt x="935" y="814"/>
                    <a:pt x="1302" y="547"/>
                  </a:cubicBezTo>
                  <a:cubicBezTo>
                    <a:pt x="968" y="314"/>
                    <a:pt x="768" y="47"/>
                    <a:pt x="568" y="13"/>
                  </a:cubicBezTo>
                  <a:cubicBezTo>
                    <a:pt x="525" y="5"/>
                    <a:pt x="483" y="1"/>
                    <a:pt x="444"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1203" name="Google Shape;1203;p43"/>
            <p:cNvSpPr/>
            <p:nvPr/>
          </p:nvSpPr>
          <p:spPr>
            <a:xfrm>
              <a:off x="7139804" y="2945343"/>
              <a:ext cx="54495" cy="46095"/>
            </a:xfrm>
            <a:custGeom>
              <a:avLst/>
              <a:gdLst/>
              <a:ahLst/>
              <a:cxnLst/>
              <a:rect l="l" t="t" r="r" b="b"/>
              <a:pathLst>
                <a:path w="1090" h="922" extrusionOk="0">
                  <a:moveTo>
                    <a:pt x="619" y="1"/>
                  </a:moveTo>
                  <a:cubicBezTo>
                    <a:pt x="590" y="1"/>
                    <a:pt x="562" y="3"/>
                    <a:pt x="534" y="7"/>
                  </a:cubicBezTo>
                  <a:cubicBezTo>
                    <a:pt x="334" y="40"/>
                    <a:pt x="134" y="274"/>
                    <a:pt x="34" y="507"/>
                  </a:cubicBezTo>
                  <a:cubicBezTo>
                    <a:pt x="1" y="574"/>
                    <a:pt x="268" y="874"/>
                    <a:pt x="434" y="907"/>
                  </a:cubicBezTo>
                  <a:cubicBezTo>
                    <a:pt x="478" y="917"/>
                    <a:pt x="520" y="922"/>
                    <a:pt x="561" y="922"/>
                  </a:cubicBezTo>
                  <a:cubicBezTo>
                    <a:pt x="798" y="922"/>
                    <a:pt x="973" y="759"/>
                    <a:pt x="1001" y="474"/>
                  </a:cubicBezTo>
                  <a:cubicBezTo>
                    <a:pt x="1090" y="120"/>
                    <a:pt x="840" y="1"/>
                    <a:pt x="619"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grpSp>
      <p:sp>
        <p:nvSpPr>
          <p:cNvPr id="4" name="Rectangle 3"/>
          <p:cNvSpPr/>
          <p:nvPr/>
        </p:nvSpPr>
        <p:spPr>
          <a:xfrm>
            <a:off x="3324948" y="2608379"/>
            <a:ext cx="5902393" cy="2039854"/>
          </a:xfrm>
          <a:prstGeom prst="rect">
            <a:avLst/>
          </a:prstGeom>
        </p:spPr>
        <p:txBody>
          <a:bodyPr wrap="square">
            <a:spAutoFit/>
          </a:bodyPr>
          <a:lstStyle/>
          <a:p>
            <a:pPr algn="ctr">
              <a:lnSpc>
                <a:spcPct val="150000"/>
              </a:lnSpc>
            </a:pPr>
            <a:r>
              <a:rPr lang="vi-VN" sz="2933" b="1" dirty="0">
                <a:solidFill>
                  <a:srgbClr val="C00000"/>
                </a:solidFill>
                <a:latin typeface="+mn-lt"/>
              </a:rPr>
              <a:t>Hoạt động 3: </a:t>
            </a:r>
            <a:r>
              <a:rPr lang="en-US" sz="2933" b="1" dirty="0" err="1">
                <a:solidFill>
                  <a:srgbClr val="C00000"/>
                </a:solidFill>
                <a:latin typeface="+mn-lt"/>
              </a:rPr>
              <a:t>Tìm</a:t>
            </a:r>
            <a:r>
              <a:rPr lang="en-US" sz="2933" b="1" dirty="0">
                <a:solidFill>
                  <a:srgbClr val="C00000"/>
                </a:solidFill>
                <a:latin typeface="+mn-lt"/>
              </a:rPr>
              <a:t> </a:t>
            </a:r>
            <a:r>
              <a:rPr lang="en-US" sz="2933" b="1" dirty="0" err="1">
                <a:solidFill>
                  <a:srgbClr val="C00000"/>
                </a:solidFill>
                <a:latin typeface="+mn-lt"/>
              </a:rPr>
              <a:t>hiểu</a:t>
            </a:r>
            <a:r>
              <a:rPr lang="en-US" sz="2933" b="1" dirty="0">
                <a:solidFill>
                  <a:srgbClr val="C00000"/>
                </a:solidFill>
                <a:latin typeface="+mn-lt"/>
              </a:rPr>
              <a:t> ả</a:t>
            </a:r>
            <a:r>
              <a:rPr lang="vi-VN" sz="2933" b="1" dirty="0">
                <a:solidFill>
                  <a:srgbClr val="C00000"/>
                </a:solidFill>
                <a:latin typeface="+mn-lt"/>
              </a:rPr>
              <a:t>nh hưởng của môi trường sống đối với thực vật và động vật</a:t>
            </a:r>
            <a:endParaRPr lang="en-US" sz="2933" b="1" dirty="0">
              <a:solidFill>
                <a:srgbClr val="C00000"/>
              </a:solidFill>
              <a:latin typeface="+mn-lt"/>
            </a:endParaRPr>
          </a:p>
        </p:txBody>
      </p:sp>
      <p:grpSp>
        <p:nvGrpSpPr>
          <p:cNvPr id="16" name="Google Shape;3268;p44"/>
          <p:cNvGrpSpPr/>
          <p:nvPr/>
        </p:nvGrpSpPr>
        <p:grpSpPr>
          <a:xfrm>
            <a:off x="8936082" y="4054213"/>
            <a:ext cx="2341436" cy="2784767"/>
            <a:chOff x="5090650" y="2343292"/>
            <a:chExt cx="2005388" cy="2307197"/>
          </a:xfrm>
        </p:grpSpPr>
        <p:grpSp>
          <p:nvGrpSpPr>
            <p:cNvPr id="17" name="Google Shape;3269;p44"/>
            <p:cNvGrpSpPr/>
            <p:nvPr/>
          </p:nvGrpSpPr>
          <p:grpSpPr>
            <a:xfrm rot="-8100000">
              <a:off x="5148548" y="3055504"/>
              <a:ext cx="1198570" cy="660222"/>
              <a:chOff x="80379" y="2974904"/>
              <a:chExt cx="1766396" cy="973004"/>
            </a:xfrm>
          </p:grpSpPr>
          <p:sp>
            <p:nvSpPr>
              <p:cNvPr id="81" name="Google Shape;3270;p44"/>
              <p:cNvSpPr/>
              <p:nvPr/>
            </p:nvSpPr>
            <p:spPr>
              <a:xfrm flipH="1">
                <a:off x="80385" y="2974904"/>
                <a:ext cx="1766390" cy="973004"/>
              </a:xfrm>
              <a:custGeom>
                <a:avLst/>
                <a:gdLst/>
                <a:ahLst/>
                <a:cxnLst/>
                <a:rect l="l" t="t" r="r" b="b"/>
                <a:pathLst>
                  <a:path w="51472" h="28353" extrusionOk="0">
                    <a:moveTo>
                      <a:pt x="15357" y="1"/>
                    </a:moveTo>
                    <a:cubicBezTo>
                      <a:pt x="9974" y="1"/>
                      <a:pt x="4681" y="665"/>
                      <a:pt x="1" y="2034"/>
                    </a:cubicBezTo>
                    <a:cubicBezTo>
                      <a:pt x="8058" y="10662"/>
                      <a:pt x="11938" y="20385"/>
                      <a:pt x="24173" y="24836"/>
                    </a:cubicBezTo>
                    <a:cubicBezTo>
                      <a:pt x="29410" y="26673"/>
                      <a:pt x="35752" y="28352"/>
                      <a:pt x="42537" y="28352"/>
                    </a:cubicBezTo>
                    <a:cubicBezTo>
                      <a:pt x="45451" y="28352"/>
                      <a:pt x="48447" y="28042"/>
                      <a:pt x="51472" y="27302"/>
                    </a:cubicBezTo>
                    <a:lnTo>
                      <a:pt x="51472" y="14268"/>
                    </a:lnTo>
                    <a:cubicBezTo>
                      <a:pt x="47797" y="10023"/>
                      <a:pt x="43734" y="6508"/>
                      <a:pt x="37526" y="3974"/>
                    </a:cubicBezTo>
                    <a:cubicBezTo>
                      <a:pt x="30977" y="1366"/>
                      <a:pt x="23074" y="1"/>
                      <a:pt x="15357" y="1"/>
                    </a:cubicBezTo>
                    <a:close/>
                  </a:path>
                </a:pathLst>
              </a:custGeom>
              <a:solidFill>
                <a:srgbClr val="0B443D"/>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82" name="Google Shape;3271;p44"/>
              <p:cNvSpPr/>
              <p:nvPr/>
            </p:nvSpPr>
            <p:spPr>
              <a:xfrm flipH="1">
                <a:off x="80379" y="3137607"/>
                <a:ext cx="1516319" cy="632472"/>
              </a:xfrm>
              <a:custGeom>
                <a:avLst/>
                <a:gdLst/>
                <a:ahLst/>
                <a:cxnLst/>
                <a:rect l="l" t="t" r="r" b="b"/>
                <a:pathLst>
                  <a:path w="44185" h="18430" extrusionOk="0">
                    <a:moveTo>
                      <a:pt x="508" y="1"/>
                    </a:moveTo>
                    <a:cubicBezTo>
                      <a:pt x="134" y="1"/>
                      <a:pt x="0" y="587"/>
                      <a:pt x="406" y="694"/>
                    </a:cubicBezTo>
                    <a:cubicBezTo>
                      <a:pt x="9308" y="2817"/>
                      <a:pt x="17274" y="7587"/>
                      <a:pt x="25377" y="11650"/>
                    </a:cubicBezTo>
                    <a:cubicBezTo>
                      <a:pt x="31311" y="14640"/>
                      <a:pt x="37588" y="17448"/>
                      <a:pt x="44185" y="18429"/>
                    </a:cubicBezTo>
                    <a:lnTo>
                      <a:pt x="44185" y="17722"/>
                    </a:lnTo>
                    <a:cubicBezTo>
                      <a:pt x="37429" y="16694"/>
                      <a:pt x="31015" y="13727"/>
                      <a:pt x="24943" y="10669"/>
                    </a:cubicBezTo>
                    <a:cubicBezTo>
                      <a:pt x="17046" y="6674"/>
                      <a:pt x="9262" y="2086"/>
                      <a:pt x="589" y="9"/>
                    </a:cubicBezTo>
                    <a:cubicBezTo>
                      <a:pt x="561" y="3"/>
                      <a:pt x="534" y="1"/>
                      <a:pt x="508" y="1"/>
                    </a:cubicBezTo>
                    <a:close/>
                  </a:path>
                </a:pathLst>
              </a:custGeom>
              <a:solidFill>
                <a:srgbClr val="459B97"/>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83" name="Google Shape;3272;p44"/>
              <p:cNvSpPr/>
              <p:nvPr/>
            </p:nvSpPr>
            <p:spPr>
              <a:xfrm flipH="1">
                <a:off x="1102584" y="3328245"/>
                <a:ext cx="21174" cy="18051"/>
              </a:xfrm>
              <a:custGeom>
                <a:avLst/>
                <a:gdLst/>
                <a:ahLst/>
                <a:cxnLst/>
                <a:rect l="l" t="t" r="r" b="b"/>
                <a:pathLst>
                  <a:path w="617" h="526" extrusionOk="0">
                    <a:moveTo>
                      <a:pt x="617" y="1"/>
                    </a:moveTo>
                    <a:lnTo>
                      <a:pt x="617" y="1"/>
                    </a:lnTo>
                    <a:cubicBezTo>
                      <a:pt x="411" y="24"/>
                      <a:pt x="206" y="24"/>
                      <a:pt x="1" y="24"/>
                    </a:cubicBezTo>
                    <a:cubicBezTo>
                      <a:pt x="115" y="206"/>
                      <a:pt x="206" y="366"/>
                      <a:pt x="297" y="526"/>
                    </a:cubicBezTo>
                    <a:cubicBezTo>
                      <a:pt x="411" y="366"/>
                      <a:pt x="503" y="183"/>
                      <a:pt x="617" y="1"/>
                    </a:cubicBezTo>
                    <a:close/>
                  </a:path>
                </a:pathLst>
              </a:custGeom>
              <a:solidFill>
                <a:srgbClr val="459B97"/>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84" name="Google Shape;3273;p44"/>
              <p:cNvSpPr/>
              <p:nvPr/>
            </p:nvSpPr>
            <p:spPr>
              <a:xfrm flipH="1">
                <a:off x="1088487" y="3081359"/>
                <a:ext cx="372894" cy="291527"/>
              </a:xfrm>
              <a:custGeom>
                <a:avLst/>
                <a:gdLst/>
                <a:ahLst/>
                <a:cxnLst/>
                <a:rect l="l" t="t" r="r" b="b"/>
                <a:pathLst>
                  <a:path w="10866" h="8495" extrusionOk="0">
                    <a:moveTo>
                      <a:pt x="5735" y="0"/>
                    </a:moveTo>
                    <a:cubicBezTo>
                      <a:pt x="5479" y="0"/>
                      <a:pt x="5232" y="248"/>
                      <a:pt x="5410" y="507"/>
                    </a:cubicBezTo>
                    <a:cubicBezTo>
                      <a:pt x="7031" y="2653"/>
                      <a:pt x="8515" y="4889"/>
                      <a:pt x="9839" y="7218"/>
                    </a:cubicBezTo>
                    <a:cubicBezTo>
                      <a:pt x="10044" y="7218"/>
                      <a:pt x="10249" y="7218"/>
                      <a:pt x="10455" y="7195"/>
                    </a:cubicBezTo>
                    <a:lnTo>
                      <a:pt x="10455" y="7195"/>
                    </a:lnTo>
                    <a:cubicBezTo>
                      <a:pt x="10341" y="7377"/>
                      <a:pt x="10249" y="7560"/>
                      <a:pt x="10135" y="7720"/>
                    </a:cubicBezTo>
                    <a:cubicBezTo>
                      <a:pt x="10044" y="7560"/>
                      <a:pt x="9953" y="7400"/>
                      <a:pt x="9839" y="7218"/>
                    </a:cubicBezTo>
                    <a:cubicBezTo>
                      <a:pt x="7139" y="7316"/>
                      <a:pt x="4440" y="7806"/>
                      <a:pt x="1726" y="7806"/>
                    </a:cubicBezTo>
                    <a:cubicBezTo>
                      <a:pt x="1296" y="7806"/>
                      <a:pt x="865" y="7793"/>
                      <a:pt x="435" y="7765"/>
                    </a:cubicBezTo>
                    <a:cubicBezTo>
                      <a:pt x="427" y="7765"/>
                      <a:pt x="420" y="7765"/>
                      <a:pt x="414" y="7765"/>
                    </a:cubicBezTo>
                    <a:cubicBezTo>
                      <a:pt x="1" y="7765"/>
                      <a:pt x="8" y="8428"/>
                      <a:pt x="435" y="8450"/>
                    </a:cubicBezTo>
                    <a:cubicBezTo>
                      <a:pt x="886" y="8481"/>
                      <a:pt x="1337" y="8494"/>
                      <a:pt x="1787" y="8494"/>
                    </a:cubicBezTo>
                    <a:cubicBezTo>
                      <a:pt x="4681" y="8494"/>
                      <a:pt x="7551" y="7942"/>
                      <a:pt x="10455" y="7902"/>
                    </a:cubicBezTo>
                    <a:cubicBezTo>
                      <a:pt x="10706" y="7902"/>
                      <a:pt x="10866" y="7606"/>
                      <a:pt x="10752" y="7377"/>
                    </a:cubicBezTo>
                    <a:cubicBezTo>
                      <a:pt x="9336" y="4867"/>
                      <a:pt x="7739" y="2470"/>
                      <a:pt x="6027" y="142"/>
                    </a:cubicBezTo>
                    <a:cubicBezTo>
                      <a:pt x="5947" y="42"/>
                      <a:pt x="5840" y="0"/>
                      <a:pt x="5735" y="0"/>
                    </a:cubicBezTo>
                    <a:close/>
                  </a:path>
                </a:pathLst>
              </a:custGeom>
              <a:solidFill>
                <a:srgbClr val="459B97"/>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85" name="Google Shape;3274;p44"/>
              <p:cNvSpPr/>
              <p:nvPr/>
            </p:nvSpPr>
            <p:spPr>
              <a:xfrm flipH="1">
                <a:off x="859757" y="3166984"/>
                <a:ext cx="432229" cy="365687"/>
              </a:xfrm>
              <a:custGeom>
                <a:avLst/>
                <a:gdLst/>
                <a:ahLst/>
                <a:cxnLst/>
                <a:rect l="l" t="t" r="r" b="b"/>
                <a:pathLst>
                  <a:path w="12595" h="10656" extrusionOk="0">
                    <a:moveTo>
                      <a:pt x="9113" y="1"/>
                    </a:moveTo>
                    <a:cubicBezTo>
                      <a:pt x="8896" y="1"/>
                      <a:pt x="8687" y="171"/>
                      <a:pt x="8783" y="431"/>
                    </a:cubicBezTo>
                    <a:cubicBezTo>
                      <a:pt x="9787" y="3011"/>
                      <a:pt x="10244" y="5773"/>
                      <a:pt x="11636" y="8169"/>
                    </a:cubicBezTo>
                    <a:cubicBezTo>
                      <a:pt x="11796" y="8146"/>
                      <a:pt x="11933" y="8101"/>
                      <a:pt x="12093" y="8055"/>
                    </a:cubicBezTo>
                    <a:lnTo>
                      <a:pt x="12093" y="8055"/>
                    </a:lnTo>
                    <a:cubicBezTo>
                      <a:pt x="12024" y="8238"/>
                      <a:pt x="11956" y="8397"/>
                      <a:pt x="11887" y="8580"/>
                    </a:cubicBezTo>
                    <a:cubicBezTo>
                      <a:pt x="11796" y="8443"/>
                      <a:pt x="11727" y="8306"/>
                      <a:pt x="11636" y="8169"/>
                    </a:cubicBezTo>
                    <a:cubicBezTo>
                      <a:pt x="8846" y="8912"/>
                      <a:pt x="5826" y="9957"/>
                      <a:pt x="2873" y="9957"/>
                    </a:cubicBezTo>
                    <a:cubicBezTo>
                      <a:pt x="2105" y="9957"/>
                      <a:pt x="1342" y="9886"/>
                      <a:pt x="589" y="9721"/>
                    </a:cubicBezTo>
                    <a:cubicBezTo>
                      <a:pt x="561" y="9715"/>
                      <a:pt x="534" y="9713"/>
                      <a:pt x="508" y="9713"/>
                    </a:cubicBezTo>
                    <a:cubicBezTo>
                      <a:pt x="134" y="9713"/>
                      <a:pt x="0" y="10299"/>
                      <a:pt x="406" y="10406"/>
                    </a:cubicBezTo>
                    <a:cubicBezTo>
                      <a:pt x="1203" y="10581"/>
                      <a:pt x="2008" y="10656"/>
                      <a:pt x="2816" y="10656"/>
                    </a:cubicBezTo>
                    <a:cubicBezTo>
                      <a:pt x="6015" y="10656"/>
                      <a:pt x="9269" y="9487"/>
                      <a:pt x="12275" y="8740"/>
                    </a:cubicBezTo>
                    <a:cubicBezTo>
                      <a:pt x="12481" y="8671"/>
                      <a:pt x="12595" y="8397"/>
                      <a:pt x="12481" y="8215"/>
                    </a:cubicBezTo>
                    <a:cubicBezTo>
                      <a:pt x="10928" y="5773"/>
                      <a:pt x="10495" y="2919"/>
                      <a:pt x="9468" y="249"/>
                    </a:cubicBezTo>
                    <a:cubicBezTo>
                      <a:pt x="9404" y="76"/>
                      <a:pt x="9257" y="1"/>
                      <a:pt x="9113" y="1"/>
                    </a:cubicBezTo>
                    <a:close/>
                  </a:path>
                </a:pathLst>
              </a:custGeom>
              <a:solidFill>
                <a:srgbClr val="459B97"/>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86" name="Google Shape;3275;p44"/>
              <p:cNvSpPr/>
              <p:nvPr/>
            </p:nvSpPr>
            <p:spPr>
              <a:xfrm flipH="1">
                <a:off x="515100" y="3252161"/>
                <a:ext cx="471660" cy="453060"/>
              </a:xfrm>
              <a:custGeom>
                <a:avLst/>
                <a:gdLst/>
                <a:ahLst/>
                <a:cxnLst/>
                <a:rect l="l" t="t" r="r" b="b"/>
                <a:pathLst>
                  <a:path w="13744" h="13202" extrusionOk="0">
                    <a:moveTo>
                      <a:pt x="7486" y="1"/>
                    </a:moveTo>
                    <a:cubicBezTo>
                      <a:pt x="7259" y="1"/>
                      <a:pt x="7023" y="249"/>
                      <a:pt x="7147" y="529"/>
                    </a:cubicBezTo>
                    <a:cubicBezTo>
                      <a:pt x="8768" y="3930"/>
                      <a:pt x="10799" y="7102"/>
                      <a:pt x="12717" y="10344"/>
                    </a:cubicBezTo>
                    <a:cubicBezTo>
                      <a:pt x="12899" y="10321"/>
                      <a:pt x="13105" y="10298"/>
                      <a:pt x="13287" y="10298"/>
                    </a:cubicBezTo>
                    <a:cubicBezTo>
                      <a:pt x="13196" y="10458"/>
                      <a:pt x="13105" y="10640"/>
                      <a:pt x="12991" y="10823"/>
                    </a:cubicBezTo>
                    <a:cubicBezTo>
                      <a:pt x="12899" y="10663"/>
                      <a:pt x="12808" y="10503"/>
                      <a:pt x="12717" y="10344"/>
                    </a:cubicBezTo>
                    <a:cubicBezTo>
                      <a:pt x="8562" y="10732"/>
                      <a:pt x="4545" y="11941"/>
                      <a:pt x="414" y="12535"/>
                    </a:cubicBezTo>
                    <a:cubicBezTo>
                      <a:pt x="1" y="12578"/>
                      <a:pt x="147" y="13201"/>
                      <a:pt x="536" y="13201"/>
                    </a:cubicBezTo>
                    <a:cubicBezTo>
                      <a:pt x="556" y="13201"/>
                      <a:pt x="576" y="13200"/>
                      <a:pt x="596" y="13197"/>
                    </a:cubicBezTo>
                    <a:cubicBezTo>
                      <a:pt x="4865" y="12603"/>
                      <a:pt x="8996" y="11302"/>
                      <a:pt x="13287" y="10983"/>
                    </a:cubicBezTo>
                    <a:cubicBezTo>
                      <a:pt x="13561" y="10960"/>
                      <a:pt x="13744" y="10709"/>
                      <a:pt x="13584" y="10458"/>
                    </a:cubicBezTo>
                    <a:cubicBezTo>
                      <a:pt x="11598" y="7057"/>
                      <a:pt x="9430" y="3747"/>
                      <a:pt x="7764" y="186"/>
                    </a:cubicBezTo>
                    <a:cubicBezTo>
                      <a:pt x="7698" y="55"/>
                      <a:pt x="7593" y="1"/>
                      <a:pt x="7486" y="1"/>
                    </a:cubicBezTo>
                    <a:close/>
                  </a:path>
                </a:pathLst>
              </a:custGeom>
              <a:solidFill>
                <a:srgbClr val="459B97"/>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87" name="Google Shape;3276;p44"/>
              <p:cNvSpPr/>
              <p:nvPr/>
            </p:nvSpPr>
            <p:spPr>
              <a:xfrm flipH="1">
                <a:off x="218991" y="3719919"/>
                <a:ext cx="18840" cy="20385"/>
              </a:xfrm>
              <a:custGeom>
                <a:avLst/>
                <a:gdLst/>
                <a:ahLst/>
                <a:cxnLst/>
                <a:rect l="l" t="t" r="r" b="b"/>
                <a:pathLst>
                  <a:path w="549" h="594" extrusionOk="0">
                    <a:moveTo>
                      <a:pt x="549" y="0"/>
                    </a:moveTo>
                    <a:lnTo>
                      <a:pt x="549" y="0"/>
                    </a:lnTo>
                    <a:cubicBezTo>
                      <a:pt x="366" y="69"/>
                      <a:pt x="184" y="114"/>
                      <a:pt x="1" y="183"/>
                    </a:cubicBezTo>
                    <a:cubicBezTo>
                      <a:pt x="138" y="320"/>
                      <a:pt x="252" y="457"/>
                      <a:pt x="389" y="594"/>
                    </a:cubicBezTo>
                    <a:cubicBezTo>
                      <a:pt x="457" y="388"/>
                      <a:pt x="503" y="206"/>
                      <a:pt x="549" y="0"/>
                    </a:cubicBezTo>
                    <a:close/>
                  </a:path>
                </a:pathLst>
              </a:custGeom>
              <a:solidFill>
                <a:srgbClr val="459B97"/>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88" name="Google Shape;3277;p44"/>
              <p:cNvSpPr/>
              <p:nvPr/>
            </p:nvSpPr>
            <p:spPr>
              <a:xfrm flipH="1">
                <a:off x="200984" y="3415310"/>
                <a:ext cx="459031" cy="452991"/>
              </a:xfrm>
              <a:custGeom>
                <a:avLst/>
                <a:gdLst/>
                <a:ahLst/>
                <a:cxnLst/>
                <a:rect l="l" t="t" r="r" b="b"/>
                <a:pathLst>
                  <a:path w="13376" h="13200" extrusionOk="0">
                    <a:moveTo>
                      <a:pt x="7388" y="1"/>
                    </a:moveTo>
                    <a:cubicBezTo>
                      <a:pt x="7137" y="1"/>
                      <a:pt x="6901" y="245"/>
                      <a:pt x="7076" y="499"/>
                    </a:cubicBezTo>
                    <a:cubicBezTo>
                      <a:pt x="9153" y="3170"/>
                      <a:pt x="9975" y="6594"/>
                      <a:pt x="12303" y="9059"/>
                    </a:cubicBezTo>
                    <a:cubicBezTo>
                      <a:pt x="12486" y="8990"/>
                      <a:pt x="12668" y="8945"/>
                      <a:pt x="12851" y="8876"/>
                    </a:cubicBezTo>
                    <a:lnTo>
                      <a:pt x="12851" y="8876"/>
                    </a:lnTo>
                    <a:cubicBezTo>
                      <a:pt x="12805" y="9082"/>
                      <a:pt x="12759" y="9264"/>
                      <a:pt x="12691" y="9470"/>
                    </a:cubicBezTo>
                    <a:cubicBezTo>
                      <a:pt x="12554" y="9333"/>
                      <a:pt x="12440" y="9196"/>
                      <a:pt x="12303" y="9059"/>
                    </a:cubicBezTo>
                    <a:cubicBezTo>
                      <a:pt x="8546" y="10289"/>
                      <a:pt x="4936" y="12493"/>
                      <a:pt x="905" y="12493"/>
                    </a:cubicBezTo>
                    <a:cubicBezTo>
                      <a:pt x="749" y="12493"/>
                      <a:pt x="592" y="12490"/>
                      <a:pt x="434" y="12483"/>
                    </a:cubicBezTo>
                    <a:cubicBezTo>
                      <a:pt x="427" y="12482"/>
                      <a:pt x="420" y="12482"/>
                      <a:pt x="413" y="12482"/>
                    </a:cubicBezTo>
                    <a:cubicBezTo>
                      <a:pt x="0" y="12482"/>
                      <a:pt x="7" y="13168"/>
                      <a:pt x="434" y="13190"/>
                    </a:cubicBezTo>
                    <a:cubicBezTo>
                      <a:pt x="586" y="13197"/>
                      <a:pt x="738" y="13200"/>
                      <a:pt x="889" y="13200"/>
                    </a:cubicBezTo>
                    <a:cubicBezTo>
                      <a:pt x="5197" y="13200"/>
                      <a:pt x="8998" y="10752"/>
                      <a:pt x="13033" y="9561"/>
                    </a:cubicBezTo>
                    <a:cubicBezTo>
                      <a:pt x="13284" y="9493"/>
                      <a:pt x="13376" y="9150"/>
                      <a:pt x="13193" y="8968"/>
                    </a:cubicBezTo>
                    <a:cubicBezTo>
                      <a:pt x="10591" y="6525"/>
                      <a:pt x="9815" y="2919"/>
                      <a:pt x="7692" y="157"/>
                    </a:cubicBezTo>
                    <a:cubicBezTo>
                      <a:pt x="7609" y="47"/>
                      <a:pt x="7497" y="1"/>
                      <a:pt x="7388" y="1"/>
                    </a:cubicBezTo>
                    <a:close/>
                  </a:path>
                </a:pathLst>
              </a:custGeom>
              <a:solidFill>
                <a:srgbClr val="459B97"/>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grpSp>
        <p:grpSp>
          <p:nvGrpSpPr>
            <p:cNvPr id="18" name="Google Shape;3278;p44"/>
            <p:cNvGrpSpPr/>
            <p:nvPr/>
          </p:nvGrpSpPr>
          <p:grpSpPr>
            <a:xfrm>
              <a:off x="6356582" y="2343292"/>
              <a:ext cx="532431" cy="1533552"/>
              <a:chOff x="8208885" y="1995091"/>
              <a:chExt cx="784602" cy="2259876"/>
            </a:xfrm>
          </p:grpSpPr>
          <p:sp>
            <p:nvSpPr>
              <p:cNvPr id="75" name="Google Shape;3279;p44"/>
              <p:cNvSpPr/>
              <p:nvPr/>
            </p:nvSpPr>
            <p:spPr>
              <a:xfrm flipH="1">
                <a:off x="8210156" y="1995091"/>
                <a:ext cx="783331" cy="2259876"/>
              </a:xfrm>
              <a:custGeom>
                <a:avLst/>
                <a:gdLst/>
                <a:ahLst/>
                <a:cxnLst/>
                <a:rect l="l" t="t" r="r" b="b"/>
                <a:pathLst>
                  <a:path w="22826" h="65852" extrusionOk="0">
                    <a:moveTo>
                      <a:pt x="1119" y="1"/>
                    </a:moveTo>
                    <a:lnTo>
                      <a:pt x="1073" y="183"/>
                    </a:lnTo>
                    <a:cubicBezTo>
                      <a:pt x="1" y="959"/>
                      <a:pt x="160" y="28030"/>
                      <a:pt x="320" y="33713"/>
                    </a:cubicBezTo>
                    <a:cubicBezTo>
                      <a:pt x="822" y="44624"/>
                      <a:pt x="7807" y="61081"/>
                      <a:pt x="22826" y="65851"/>
                    </a:cubicBezTo>
                    <a:lnTo>
                      <a:pt x="22826" y="16480"/>
                    </a:lnTo>
                    <a:cubicBezTo>
                      <a:pt x="16686" y="9564"/>
                      <a:pt x="9176" y="3333"/>
                      <a:pt x="1119" y="1"/>
                    </a:cubicBezTo>
                    <a:close/>
                  </a:path>
                </a:pathLst>
              </a:custGeom>
              <a:solidFill>
                <a:srgbClr val="459B97"/>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76" name="Google Shape;3280;p44"/>
              <p:cNvSpPr/>
              <p:nvPr/>
            </p:nvSpPr>
            <p:spPr>
              <a:xfrm flipH="1">
                <a:off x="8208885" y="2153744"/>
                <a:ext cx="666240" cy="1622634"/>
              </a:xfrm>
              <a:custGeom>
                <a:avLst/>
                <a:gdLst/>
                <a:ahLst/>
                <a:cxnLst/>
                <a:rect l="l" t="t" r="r" b="b"/>
                <a:pathLst>
                  <a:path w="19414" h="47283" extrusionOk="0">
                    <a:moveTo>
                      <a:pt x="478" y="1"/>
                    </a:moveTo>
                    <a:cubicBezTo>
                      <a:pt x="256" y="1"/>
                      <a:pt x="0" y="252"/>
                      <a:pt x="126" y="536"/>
                    </a:cubicBezTo>
                    <a:cubicBezTo>
                      <a:pt x="2272" y="5444"/>
                      <a:pt x="5559" y="9735"/>
                      <a:pt x="8024" y="14505"/>
                    </a:cubicBezTo>
                    <a:cubicBezTo>
                      <a:pt x="10763" y="19755"/>
                      <a:pt x="12384" y="25644"/>
                      <a:pt x="14278" y="31259"/>
                    </a:cubicBezTo>
                    <a:cubicBezTo>
                      <a:pt x="16081" y="36577"/>
                      <a:pt x="17839" y="41873"/>
                      <a:pt x="19414" y="47282"/>
                    </a:cubicBezTo>
                    <a:lnTo>
                      <a:pt x="19414" y="44863"/>
                    </a:lnTo>
                    <a:cubicBezTo>
                      <a:pt x="17907" y="39887"/>
                      <a:pt x="16264" y="34979"/>
                      <a:pt x="14598" y="30049"/>
                    </a:cubicBezTo>
                    <a:cubicBezTo>
                      <a:pt x="12817" y="24685"/>
                      <a:pt x="11174" y="19207"/>
                      <a:pt x="8617" y="14140"/>
                    </a:cubicBezTo>
                    <a:cubicBezTo>
                      <a:pt x="6221" y="9369"/>
                      <a:pt x="2888" y="5101"/>
                      <a:pt x="720" y="171"/>
                    </a:cubicBezTo>
                    <a:cubicBezTo>
                      <a:pt x="671" y="51"/>
                      <a:pt x="578" y="1"/>
                      <a:pt x="478" y="1"/>
                    </a:cubicBezTo>
                    <a:close/>
                  </a:path>
                </a:pathLst>
              </a:custGeom>
              <a:solidFill>
                <a:srgbClr val="11564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77" name="Google Shape;3281;p44"/>
              <p:cNvSpPr/>
              <p:nvPr/>
            </p:nvSpPr>
            <p:spPr>
              <a:xfrm flipH="1">
                <a:off x="8614622" y="2303544"/>
                <a:ext cx="297945" cy="245885"/>
              </a:xfrm>
              <a:custGeom>
                <a:avLst/>
                <a:gdLst/>
                <a:ahLst/>
                <a:cxnLst/>
                <a:rect l="l" t="t" r="r" b="b"/>
                <a:pathLst>
                  <a:path w="8682" h="7165" extrusionOk="0">
                    <a:moveTo>
                      <a:pt x="8339" y="0"/>
                    </a:moveTo>
                    <a:cubicBezTo>
                      <a:pt x="8162" y="0"/>
                      <a:pt x="7974" y="108"/>
                      <a:pt x="7951" y="325"/>
                    </a:cubicBezTo>
                    <a:cubicBezTo>
                      <a:pt x="7791" y="2334"/>
                      <a:pt x="7494" y="4320"/>
                      <a:pt x="7449" y="6328"/>
                    </a:cubicBezTo>
                    <a:cubicBezTo>
                      <a:pt x="7586" y="6374"/>
                      <a:pt x="7723" y="6442"/>
                      <a:pt x="7882" y="6488"/>
                    </a:cubicBezTo>
                    <a:cubicBezTo>
                      <a:pt x="7723" y="6602"/>
                      <a:pt x="7586" y="6694"/>
                      <a:pt x="7426" y="6808"/>
                    </a:cubicBezTo>
                    <a:cubicBezTo>
                      <a:pt x="7426" y="6648"/>
                      <a:pt x="7449" y="6488"/>
                      <a:pt x="7449" y="6328"/>
                    </a:cubicBezTo>
                    <a:cubicBezTo>
                      <a:pt x="5052" y="5484"/>
                      <a:pt x="2747" y="4434"/>
                      <a:pt x="647" y="3041"/>
                    </a:cubicBezTo>
                    <a:cubicBezTo>
                      <a:pt x="585" y="2999"/>
                      <a:pt x="524" y="2981"/>
                      <a:pt x="467" y="2981"/>
                    </a:cubicBezTo>
                    <a:cubicBezTo>
                      <a:pt x="186" y="2981"/>
                      <a:pt x="1" y="3426"/>
                      <a:pt x="304" y="3635"/>
                    </a:cubicBezTo>
                    <a:cubicBezTo>
                      <a:pt x="2587" y="5141"/>
                      <a:pt x="5098" y="6283"/>
                      <a:pt x="7677" y="7150"/>
                    </a:cubicBezTo>
                    <a:cubicBezTo>
                      <a:pt x="7710" y="7160"/>
                      <a:pt x="7743" y="7165"/>
                      <a:pt x="7776" y="7165"/>
                    </a:cubicBezTo>
                    <a:cubicBezTo>
                      <a:pt x="7967" y="7165"/>
                      <a:pt x="8134" y="7003"/>
                      <a:pt x="8134" y="6808"/>
                    </a:cubicBezTo>
                    <a:cubicBezTo>
                      <a:pt x="8134" y="4639"/>
                      <a:pt x="8476" y="2494"/>
                      <a:pt x="8659" y="325"/>
                    </a:cubicBezTo>
                    <a:cubicBezTo>
                      <a:pt x="8681" y="108"/>
                      <a:pt x="8516" y="0"/>
                      <a:pt x="8339" y="0"/>
                    </a:cubicBezTo>
                    <a:close/>
                  </a:path>
                </a:pathLst>
              </a:custGeom>
              <a:solidFill>
                <a:srgbClr val="11564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78" name="Google Shape;3282;p44"/>
              <p:cNvSpPr/>
              <p:nvPr/>
            </p:nvSpPr>
            <p:spPr>
              <a:xfrm flipH="1">
                <a:off x="8642036" y="2520710"/>
                <a:ext cx="15717" cy="16472"/>
              </a:xfrm>
              <a:custGeom>
                <a:avLst/>
                <a:gdLst/>
                <a:ahLst/>
                <a:cxnLst/>
                <a:rect l="l" t="t" r="r" b="b"/>
                <a:pathLst>
                  <a:path w="458" h="480" extrusionOk="0">
                    <a:moveTo>
                      <a:pt x="24" y="0"/>
                    </a:moveTo>
                    <a:cubicBezTo>
                      <a:pt x="24" y="160"/>
                      <a:pt x="1" y="320"/>
                      <a:pt x="1" y="480"/>
                    </a:cubicBezTo>
                    <a:cubicBezTo>
                      <a:pt x="161" y="366"/>
                      <a:pt x="298" y="274"/>
                      <a:pt x="457" y="160"/>
                    </a:cubicBezTo>
                    <a:cubicBezTo>
                      <a:pt x="298" y="114"/>
                      <a:pt x="161" y="46"/>
                      <a:pt x="24" y="0"/>
                    </a:cubicBezTo>
                    <a:close/>
                  </a:path>
                </a:pathLst>
              </a:custGeom>
              <a:solidFill>
                <a:srgbClr val="11564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79" name="Google Shape;3283;p44"/>
              <p:cNvSpPr/>
              <p:nvPr/>
            </p:nvSpPr>
            <p:spPr>
              <a:xfrm flipH="1">
                <a:off x="8452643" y="2530216"/>
                <a:ext cx="456800" cy="273064"/>
              </a:xfrm>
              <a:custGeom>
                <a:avLst/>
                <a:gdLst/>
                <a:ahLst/>
                <a:cxnLst/>
                <a:rect l="l" t="t" r="r" b="b"/>
                <a:pathLst>
                  <a:path w="13311" h="7957" extrusionOk="0">
                    <a:moveTo>
                      <a:pt x="12884" y="0"/>
                    </a:moveTo>
                    <a:cubicBezTo>
                      <a:pt x="12749" y="0"/>
                      <a:pt x="12621" y="75"/>
                      <a:pt x="12585" y="248"/>
                    </a:cubicBezTo>
                    <a:cubicBezTo>
                      <a:pt x="12197" y="2554"/>
                      <a:pt x="11809" y="4859"/>
                      <a:pt x="11261" y="7142"/>
                    </a:cubicBezTo>
                    <a:cubicBezTo>
                      <a:pt x="11421" y="7210"/>
                      <a:pt x="11558" y="7256"/>
                      <a:pt x="11695" y="7324"/>
                    </a:cubicBezTo>
                    <a:cubicBezTo>
                      <a:pt x="11512" y="7393"/>
                      <a:pt x="11352" y="7461"/>
                      <a:pt x="11192" y="7530"/>
                    </a:cubicBezTo>
                    <a:cubicBezTo>
                      <a:pt x="11215" y="7393"/>
                      <a:pt x="11238" y="7278"/>
                      <a:pt x="11261" y="7142"/>
                    </a:cubicBezTo>
                    <a:cubicBezTo>
                      <a:pt x="7700" y="5635"/>
                      <a:pt x="3980" y="4494"/>
                      <a:pt x="670" y="2462"/>
                    </a:cubicBezTo>
                    <a:cubicBezTo>
                      <a:pt x="609" y="2427"/>
                      <a:pt x="550" y="2411"/>
                      <a:pt x="494" y="2411"/>
                    </a:cubicBezTo>
                    <a:cubicBezTo>
                      <a:pt x="193" y="2411"/>
                      <a:pt x="0" y="2863"/>
                      <a:pt x="328" y="3056"/>
                    </a:cubicBezTo>
                    <a:cubicBezTo>
                      <a:pt x="3751" y="5179"/>
                      <a:pt x="7655" y="6343"/>
                      <a:pt x="11352" y="7918"/>
                    </a:cubicBezTo>
                    <a:cubicBezTo>
                      <a:pt x="11404" y="7944"/>
                      <a:pt x="11462" y="7957"/>
                      <a:pt x="11520" y="7957"/>
                    </a:cubicBezTo>
                    <a:cubicBezTo>
                      <a:pt x="11663" y="7957"/>
                      <a:pt x="11805" y="7875"/>
                      <a:pt x="11854" y="7712"/>
                    </a:cubicBezTo>
                    <a:cubicBezTo>
                      <a:pt x="12425" y="5315"/>
                      <a:pt x="12859" y="2873"/>
                      <a:pt x="13270" y="431"/>
                    </a:cubicBezTo>
                    <a:cubicBezTo>
                      <a:pt x="13311" y="170"/>
                      <a:pt x="13088" y="0"/>
                      <a:pt x="12884" y="0"/>
                    </a:cubicBezTo>
                    <a:close/>
                  </a:path>
                </a:pathLst>
              </a:custGeom>
              <a:solidFill>
                <a:srgbClr val="11564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80" name="Google Shape;3284;p44"/>
              <p:cNvSpPr/>
              <p:nvPr/>
            </p:nvSpPr>
            <p:spPr>
              <a:xfrm flipH="1">
                <a:off x="8282669" y="2707229"/>
                <a:ext cx="642389" cy="385145"/>
              </a:xfrm>
              <a:custGeom>
                <a:avLst/>
                <a:gdLst/>
                <a:ahLst/>
                <a:cxnLst/>
                <a:rect l="l" t="t" r="r" b="b"/>
                <a:pathLst>
                  <a:path w="18719" h="11223" extrusionOk="0">
                    <a:moveTo>
                      <a:pt x="18297" y="1"/>
                    </a:moveTo>
                    <a:cubicBezTo>
                      <a:pt x="18165" y="1"/>
                      <a:pt x="18043" y="76"/>
                      <a:pt x="18016" y="249"/>
                    </a:cubicBezTo>
                    <a:cubicBezTo>
                      <a:pt x="17377" y="3764"/>
                      <a:pt x="16007" y="7074"/>
                      <a:pt x="14843" y="10452"/>
                    </a:cubicBezTo>
                    <a:cubicBezTo>
                      <a:pt x="14957" y="10474"/>
                      <a:pt x="15048" y="10520"/>
                      <a:pt x="15163" y="10543"/>
                    </a:cubicBezTo>
                    <a:cubicBezTo>
                      <a:pt x="15026" y="10611"/>
                      <a:pt x="14866" y="10703"/>
                      <a:pt x="14729" y="10771"/>
                    </a:cubicBezTo>
                    <a:cubicBezTo>
                      <a:pt x="14775" y="10657"/>
                      <a:pt x="14820" y="10566"/>
                      <a:pt x="14843" y="10452"/>
                    </a:cubicBezTo>
                    <a:cubicBezTo>
                      <a:pt x="9913" y="8922"/>
                      <a:pt x="5553" y="5978"/>
                      <a:pt x="577" y="4517"/>
                    </a:cubicBezTo>
                    <a:cubicBezTo>
                      <a:pt x="538" y="4505"/>
                      <a:pt x="501" y="4499"/>
                      <a:pt x="466" y="4499"/>
                    </a:cubicBezTo>
                    <a:cubicBezTo>
                      <a:pt x="116" y="4499"/>
                      <a:pt x="0" y="5075"/>
                      <a:pt x="395" y="5179"/>
                    </a:cubicBezTo>
                    <a:cubicBezTo>
                      <a:pt x="5462" y="6663"/>
                      <a:pt x="9890" y="9721"/>
                      <a:pt x="14980" y="11205"/>
                    </a:cubicBezTo>
                    <a:cubicBezTo>
                      <a:pt x="15013" y="11217"/>
                      <a:pt x="15046" y="11223"/>
                      <a:pt x="15078" y="11223"/>
                    </a:cubicBezTo>
                    <a:cubicBezTo>
                      <a:pt x="15224" y="11223"/>
                      <a:pt x="15353" y="11107"/>
                      <a:pt x="15391" y="10977"/>
                    </a:cubicBezTo>
                    <a:cubicBezTo>
                      <a:pt x="16578" y="7484"/>
                      <a:pt x="18016" y="4083"/>
                      <a:pt x="18678" y="431"/>
                    </a:cubicBezTo>
                    <a:cubicBezTo>
                      <a:pt x="18719" y="171"/>
                      <a:pt x="18496" y="1"/>
                      <a:pt x="18297" y="1"/>
                    </a:cubicBezTo>
                    <a:close/>
                  </a:path>
                </a:pathLst>
              </a:custGeom>
              <a:solidFill>
                <a:srgbClr val="11564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grpSp>
        <p:grpSp>
          <p:nvGrpSpPr>
            <p:cNvPr id="19" name="Google Shape;3285;p44"/>
            <p:cNvGrpSpPr/>
            <p:nvPr/>
          </p:nvGrpSpPr>
          <p:grpSpPr>
            <a:xfrm>
              <a:off x="5562949" y="2531828"/>
              <a:ext cx="1533089" cy="2118662"/>
              <a:chOff x="5562949" y="2485325"/>
              <a:chExt cx="1533089" cy="2118662"/>
            </a:xfrm>
          </p:grpSpPr>
          <p:sp>
            <p:nvSpPr>
              <p:cNvPr id="43" name="Google Shape;3286;p44"/>
              <p:cNvSpPr/>
              <p:nvPr/>
            </p:nvSpPr>
            <p:spPr>
              <a:xfrm>
                <a:off x="5562949" y="3719646"/>
                <a:ext cx="1533089" cy="406144"/>
              </a:xfrm>
              <a:custGeom>
                <a:avLst/>
                <a:gdLst/>
                <a:ahLst/>
                <a:cxnLst/>
                <a:rect l="l" t="t" r="r" b="b"/>
                <a:pathLst>
                  <a:path w="26724" h="7080" extrusionOk="0">
                    <a:moveTo>
                      <a:pt x="675" y="1"/>
                    </a:moveTo>
                    <a:lnTo>
                      <a:pt x="1" y="2904"/>
                    </a:lnTo>
                    <a:cubicBezTo>
                      <a:pt x="1" y="2904"/>
                      <a:pt x="8184" y="3634"/>
                      <a:pt x="10226" y="4214"/>
                    </a:cubicBezTo>
                    <a:cubicBezTo>
                      <a:pt x="12025" y="4721"/>
                      <a:pt x="15352" y="5000"/>
                      <a:pt x="16578" y="5000"/>
                    </a:cubicBezTo>
                    <a:cubicBezTo>
                      <a:pt x="16756" y="5000"/>
                      <a:pt x="16889" y="4994"/>
                      <a:pt x="16967" y="4982"/>
                    </a:cubicBezTo>
                    <a:cubicBezTo>
                      <a:pt x="16981" y="4980"/>
                      <a:pt x="16998" y="4979"/>
                      <a:pt x="17018" y="4979"/>
                    </a:cubicBezTo>
                    <a:cubicBezTo>
                      <a:pt x="17979" y="4979"/>
                      <a:pt x="26668" y="7080"/>
                      <a:pt x="26668" y="7080"/>
                    </a:cubicBezTo>
                    <a:cubicBezTo>
                      <a:pt x="26668" y="7080"/>
                      <a:pt x="26724" y="4121"/>
                      <a:pt x="26555" y="4008"/>
                    </a:cubicBezTo>
                    <a:cubicBezTo>
                      <a:pt x="26387" y="3896"/>
                      <a:pt x="21237" y="3259"/>
                      <a:pt x="21237" y="3259"/>
                    </a:cubicBezTo>
                    <a:cubicBezTo>
                      <a:pt x="19945" y="2379"/>
                      <a:pt x="675" y="1"/>
                      <a:pt x="675" y="1"/>
                    </a:cubicBezTo>
                    <a:close/>
                  </a:path>
                </a:pathLst>
              </a:custGeom>
              <a:solidFill>
                <a:srgbClr val="7E4831"/>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4" name="Google Shape;3287;p44"/>
              <p:cNvSpPr/>
              <p:nvPr/>
            </p:nvSpPr>
            <p:spPr>
              <a:xfrm>
                <a:off x="7086304" y="3949565"/>
                <a:ext cx="57" cy="57"/>
              </a:xfrm>
              <a:custGeom>
                <a:avLst/>
                <a:gdLst/>
                <a:ahLst/>
                <a:cxnLst/>
                <a:rect l="l" t="t" r="r" b="b"/>
                <a:pathLst>
                  <a:path w="1" h="1" extrusionOk="0">
                    <a:moveTo>
                      <a:pt x="0" y="0"/>
                    </a:moveTo>
                    <a:lnTo>
                      <a:pt x="0" y="0"/>
                    </a:lnTo>
                    <a:lnTo>
                      <a:pt x="0" y="0"/>
                    </a:lnTo>
                    <a:lnTo>
                      <a:pt x="0" y="0"/>
                    </a:lnTo>
                    <a:close/>
                  </a:path>
                </a:pathLst>
              </a:custGeom>
              <a:solidFill>
                <a:srgbClr val="A58371"/>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5" name="Google Shape;3288;p44"/>
              <p:cNvSpPr/>
              <p:nvPr/>
            </p:nvSpPr>
            <p:spPr>
              <a:xfrm>
                <a:off x="5590886" y="3719646"/>
                <a:ext cx="1501939" cy="279368"/>
              </a:xfrm>
              <a:custGeom>
                <a:avLst/>
                <a:gdLst/>
                <a:ahLst/>
                <a:cxnLst/>
                <a:rect l="l" t="t" r="r" b="b"/>
                <a:pathLst>
                  <a:path w="26181" h="4870" extrusionOk="0">
                    <a:moveTo>
                      <a:pt x="188" y="1"/>
                    </a:moveTo>
                    <a:lnTo>
                      <a:pt x="1" y="825"/>
                    </a:lnTo>
                    <a:cubicBezTo>
                      <a:pt x="2042" y="1106"/>
                      <a:pt x="4065" y="1462"/>
                      <a:pt x="6087" y="1836"/>
                    </a:cubicBezTo>
                    <a:cubicBezTo>
                      <a:pt x="8241" y="2229"/>
                      <a:pt x="10394" y="2641"/>
                      <a:pt x="12566" y="2997"/>
                    </a:cubicBezTo>
                    <a:cubicBezTo>
                      <a:pt x="14757" y="3334"/>
                      <a:pt x="16967" y="3634"/>
                      <a:pt x="19177" y="3915"/>
                    </a:cubicBezTo>
                    <a:cubicBezTo>
                      <a:pt x="21368" y="4214"/>
                      <a:pt x="23540" y="4533"/>
                      <a:pt x="25731" y="4814"/>
                    </a:cubicBezTo>
                    <a:cubicBezTo>
                      <a:pt x="25881" y="4832"/>
                      <a:pt x="26031" y="4851"/>
                      <a:pt x="26181" y="4870"/>
                    </a:cubicBezTo>
                    <a:cubicBezTo>
                      <a:pt x="26162" y="4402"/>
                      <a:pt x="26125" y="4046"/>
                      <a:pt x="26068" y="4008"/>
                    </a:cubicBezTo>
                    <a:cubicBezTo>
                      <a:pt x="25900" y="3896"/>
                      <a:pt x="20750" y="3259"/>
                      <a:pt x="20750" y="3259"/>
                    </a:cubicBezTo>
                    <a:cubicBezTo>
                      <a:pt x="19458" y="2379"/>
                      <a:pt x="188" y="1"/>
                      <a:pt x="188" y="1"/>
                    </a:cubicBezTo>
                    <a:close/>
                  </a:path>
                </a:pathLst>
              </a:custGeom>
              <a:solidFill>
                <a:srgbClr val="6F3E2C"/>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6" name="Google Shape;3289;p44"/>
              <p:cNvSpPr/>
              <p:nvPr/>
            </p:nvSpPr>
            <p:spPr>
              <a:xfrm>
                <a:off x="5684393" y="3789517"/>
                <a:ext cx="309440" cy="58053"/>
              </a:xfrm>
              <a:custGeom>
                <a:avLst/>
                <a:gdLst/>
                <a:ahLst/>
                <a:cxnLst/>
                <a:rect l="l" t="t" r="r" b="b"/>
                <a:pathLst>
                  <a:path w="5394" h="1012" extrusionOk="0">
                    <a:moveTo>
                      <a:pt x="0" y="0"/>
                    </a:moveTo>
                    <a:lnTo>
                      <a:pt x="244" y="38"/>
                    </a:lnTo>
                    <a:cubicBezTo>
                      <a:pt x="94" y="0"/>
                      <a:pt x="0" y="0"/>
                      <a:pt x="0" y="0"/>
                    </a:cubicBezTo>
                    <a:close/>
                    <a:moveTo>
                      <a:pt x="244" y="38"/>
                    </a:moveTo>
                    <a:lnTo>
                      <a:pt x="244" y="38"/>
                    </a:lnTo>
                    <a:cubicBezTo>
                      <a:pt x="375" y="75"/>
                      <a:pt x="599" y="131"/>
                      <a:pt x="843" y="169"/>
                    </a:cubicBezTo>
                    <a:cubicBezTo>
                      <a:pt x="1086" y="225"/>
                      <a:pt x="1386" y="281"/>
                      <a:pt x="1704" y="356"/>
                    </a:cubicBezTo>
                    <a:cubicBezTo>
                      <a:pt x="2023" y="412"/>
                      <a:pt x="2360" y="487"/>
                      <a:pt x="2697" y="543"/>
                    </a:cubicBezTo>
                    <a:cubicBezTo>
                      <a:pt x="3034" y="599"/>
                      <a:pt x="3371" y="674"/>
                      <a:pt x="3689" y="730"/>
                    </a:cubicBezTo>
                    <a:cubicBezTo>
                      <a:pt x="4008" y="787"/>
                      <a:pt x="4288" y="843"/>
                      <a:pt x="4551" y="880"/>
                    </a:cubicBezTo>
                    <a:cubicBezTo>
                      <a:pt x="4813" y="918"/>
                      <a:pt x="5019" y="955"/>
                      <a:pt x="5169" y="974"/>
                    </a:cubicBezTo>
                    <a:cubicBezTo>
                      <a:pt x="5019" y="936"/>
                      <a:pt x="4813" y="880"/>
                      <a:pt x="4569" y="843"/>
                    </a:cubicBezTo>
                    <a:cubicBezTo>
                      <a:pt x="4307" y="787"/>
                      <a:pt x="4008" y="712"/>
                      <a:pt x="3708" y="656"/>
                    </a:cubicBezTo>
                    <a:cubicBezTo>
                      <a:pt x="3390" y="599"/>
                      <a:pt x="3053" y="525"/>
                      <a:pt x="2715" y="468"/>
                    </a:cubicBezTo>
                    <a:cubicBezTo>
                      <a:pt x="2378" y="412"/>
                      <a:pt x="2041" y="337"/>
                      <a:pt x="1723" y="281"/>
                    </a:cubicBezTo>
                    <a:cubicBezTo>
                      <a:pt x="1405" y="225"/>
                      <a:pt x="1105" y="169"/>
                      <a:pt x="861" y="131"/>
                    </a:cubicBezTo>
                    <a:cubicBezTo>
                      <a:pt x="599" y="94"/>
                      <a:pt x="393" y="56"/>
                      <a:pt x="244" y="38"/>
                    </a:cubicBezTo>
                    <a:close/>
                    <a:moveTo>
                      <a:pt x="5169" y="974"/>
                    </a:moveTo>
                    <a:cubicBezTo>
                      <a:pt x="5318" y="1011"/>
                      <a:pt x="5393" y="1011"/>
                      <a:pt x="5393" y="1011"/>
                    </a:cubicBezTo>
                    <a:cubicBezTo>
                      <a:pt x="5393" y="1011"/>
                      <a:pt x="5318" y="993"/>
                      <a:pt x="5169" y="974"/>
                    </a:cubicBezTo>
                    <a:close/>
                  </a:path>
                </a:pathLst>
              </a:custGeom>
              <a:solidFill>
                <a:srgbClr val="44211B"/>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7" name="Google Shape;3290;p44"/>
              <p:cNvSpPr/>
              <p:nvPr/>
            </p:nvSpPr>
            <p:spPr>
              <a:xfrm>
                <a:off x="5787480" y="3846423"/>
                <a:ext cx="147262" cy="27994"/>
              </a:xfrm>
              <a:custGeom>
                <a:avLst/>
                <a:gdLst/>
                <a:ahLst/>
                <a:cxnLst/>
                <a:rect l="l" t="t" r="r" b="b"/>
                <a:pathLst>
                  <a:path w="2567" h="488" extrusionOk="0">
                    <a:moveTo>
                      <a:pt x="1" y="1"/>
                    </a:moveTo>
                    <a:cubicBezTo>
                      <a:pt x="1" y="1"/>
                      <a:pt x="38" y="19"/>
                      <a:pt x="94" y="38"/>
                    </a:cubicBezTo>
                    <a:cubicBezTo>
                      <a:pt x="169" y="57"/>
                      <a:pt x="282" y="76"/>
                      <a:pt x="394" y="94"/>
                    </a:cubicBezTo>
                    <a:cubicBezTo>
                      <a:pt x="506" y="132"/>
                      <a:pt x="656" y="169"/>
                      <a:pt x="806" y="188"/>
                    </a:cubicBezTo>
                    <a:cubicBezTo>
                      <a:pt x="956" y="225"/>
                      <a:pt x="1106" y="263"/>
                      <a:pt x="1274" y="282"/>
                    </a:cubicBezTo>
                    <a:cubicBezTo>
                      <a:pt x="1443" y="319"/>
                      <a:pt x="1593" y="356"/>
                      <a:pt x="1742" y="375"/>
                    </a:cubicBezTo>
                    <a:cubicBezTo>
                      <a:pt x="1911" y="394"/>
                      <a:pt x="2042" y="413"/>
                      <a:pt x="2173" y="431"/>
                    </a:cubicBezTo>
                    <a:cubicBezTo>
                      <a:pt x="2285" y="450"/>
                      <a:pt x="2398" y="469"/>
                      <a:pt x="2454" y="488"/>
                    </a:cubicBezTo>
                    <a:lnTo>
                      <a:pt x="2566" y="488"/>
                    </a:lnTo>
                    <a:cubicBezTo>
                      <a:pt x="2566" y="488"/>
                      <a:pt x="2529" y="488"/>
                      <a:pt x="2473" y="469"/>
                    </a:cubicBezTo>
                    <a:cubicBezTo>
                      <a:pt x="2398" y="450"/>
                      <a:pt x="2304" y="413"/>
                      <a:pt x="2173" y="394"/>
                    </a:cubicBezTo>
                    <a:cubicBezTo>
                      <a:pt x="2061" y="375"/>
                      <a:pt x="1911" y="338"/>
                      <a:pt x="1761" y="300"/>
                    </a:cubicBezTo>
                    <a:cubicBezTo>
                      <a:pt x="1611" y="263"/>
                      <a:pt x="1461" y="244"/>
                      <a:pt x="1293" y="207"/>
                    </a:cubicBezTo>
                    <a:cubicBezTo>
                      <a:pt x="1124" y="188"/>
                      <a:pt x="975" y="150"/>
                      <a:pt x="825" y="132"/>
                    </a:cubicBezTo>
                    <a:cubicBezTo>
                      <a:pt x="675" y="94"/>
                      <a:pt x="525" y="76"/>
                      <a:pt x="394" y="57"/>
                    </a:cubicBezTo>
                    <a:cubicBezTo>
                      <a:pt x="282" y="38"/>
                      <a:pt x="169" y="19"/>
                      <a:pt x="113" y="19"/>
                    </a:cubicBezTo>
                    <a:cubicBezTo>
                      <a:pt x="38" y="1"/>
                      <a:pt x="1" y="1"/>
                      <a:pt x="1" y="1"/>
                    </a:cubicBezTo>
                    <a:close/>
                  </a:path>
                </a:pathLst>
              </a:custGeom>
              <a:solidFill>
                <a:srgbClr val="44211B"/>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8" name="Google Shape;3291;p44"/>
              <p:cNvSpPr/>
              <p:nvPr/>
            </p:nvSpPr>
            <p:spPr>
              <a:xfrm>
                <a:off x="6902618" y="4000046"/>
                <a:ext cx="148295" cy="29084"/>
              </a:xfrm>
              <a:custGeom>
                <a:avLst/>
                <a:gdLst/>
                <a:ahLst/>
                <a:cxnLst/>
                <a:rect l="l" t="t" r="r" b="b"/>
                <a:pathLst>
                  <a:path w="2585" h="507" extrusionOk="0">
                    <a:moveTo>
                      <a:pt x="0" y="1"/>
                    </a:moveTo>
                    <a:cubicBezTo>
                      <a:pt x="0" y="1"/>
                      <a:pt x="38" y="19"/>
                      <a:pt x="112" y="38"/>
                    </a:cubicBezTo>
                    <a:cubicBezTo>
                      <a:pt x="187" y="57"/>
                      <a:pt x="281" y="75"/>
                      <a:pt x="412" y="113"/>
                    </a:cubicBezTo>
                    <a:cubicBezTo>
                      <a:pt x="524" y="132"/>
                      <a:pt x="674" y="169"/>
                      <a:pt x="824" y="207"/>
                    </a:cubicBezTo>
                    <a:cubicBezTo>
                      <a:pt x="974" y="225"/>
                      <a:pt x="1124" y="263"/>
                      <a:pt x="1292" y="300"/>
                    </a:cubicBezTo>
                    <a:cubicBezTo>
                      <a:pt x="1442" y="319"/>
                      <a:pt x="1611" y="356"/>
                      <a:pt x="1760" y="375"/>
                    </a:cubicBezTo>
                    <a:cubicBezTo>
                      <a:pt x="1910" y="413"/>
                      <a:pt x="2060" y="431"/>
                      <a:pt x="2172" y="450"/>
                    </a:cubicBezTo>
                    <a:cubicBezTo>
                      <a:pt x="2303" y="469"/>
                      <a:pt x="2397" y="469"/>
                      <a:pt x="2472" y="487"/>
                    </a:cubicBezTo>
                    <a:cubicBezTo>
                      <a:pt x="2547" y="487"/>
                      <a:pt x="2584" y="506"/>
                      <a:pt x="2584" y="506"/>
                    </a:cubicBezTo>
                    <a:cubicBezTo>
                      <a:pt x="2584" y="506"/>
                      <a:pt x="2547" y="487"/>
                      <a:pt x="2472" y="469"/>
                    </a:cubicBezTo>
                    <a:cubicBezTo>
                      <a:pt x="2416" y="450"/>
                      <a:pt x="2303" y="431"/>
                      <a:pt x="2191" y="394"/>
                    </a:cubicBezTo>
                    <a:cubicBezTo>
                      <a:pt x="2060" y="375"/>
                      <a:pt x="1929" y="338"/>
                      <a:pt x="1779" y="300"/>
                    </a:cubicBezTo>
                    <a:cubicBezTo>
                      <a:pt x="1629" y="281"/>
                      <a:pt x="1461" y="244"/>
                      <a:pt x="1311" y="207"/>
                    </a:cubicBezTo>
                    <a:cubicBezTo>
                      <a:pt x="1142" y="188"/>
                      <a:pt x="974" y="150"/>
                      <a:pt x="824" y="132"/>
                    </a:cubicBezTo>
                    <a:cubicBezTo>
                      <a:pt x="674" y="94"/>
                      <a:pt x="543" y="75"/>
                      <a:pt x="412" y="57"/>
                    </a:cubicBezTo>
                    <a:cubicBezTo>
                      <a:pt x="300" y="38"/>
                      <a:pt x="187" y="38"/>
                      <a:pt x="112" y="19"/>
                    </a:cubicBezTo>
                    <a:cubicBezTo>
                      <a:pt x="56" y="19"/>
                      <a:pt x="0" y="1"/>
                      <a:pt x="0" y="1"/>
                    </a:cubicBezTo>
                    <a:close/>
                  </a:path>
                </a:pathLst>
              </a:custGeom>
              <a:solidFill>
                <a:srgbClr val="44211B"/>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9" name="Google Shape;3292;p44"/>
              <p:cNvSpPr/>
              <p:nvPr/>
            </p:nvSpPr>
            <p:spPr>
              <a:xfrm>
                <a:off x="6514766" y="3966775"/>
                <a:ext cx="110719" cy="21512"/>
              </a:xfrm>
              <a:custGeom>
                <a:avLst/>
                <a:gdLst/>
                <a:ahLst/>
                <a:cxnLst/>
                <a:rect l="l" t="t" r="r" b="b"/>
                <a:pathLst>
                  <a:path w="1930" h="375" extrusionOk="0">
                    <a:moveTo>
                      <a:pt x="1" y="0"/>
                    </a:moveTo>
                    <a:cubicBezTo>
                      <a:pt x="1" y="0"/>
                      <a:pt x="19" y="19"/>
                      <a:pt x="76" y="19"/>
                    </a:cubicBezTo>
                    <a:cubicBezTo>
                      <a:pt x="20" y="0"/>
                      <a:pt x="1" y="0"/>
                      <a:pt x="1" y="0"/>
                    </a:cubicBezTo>
                    <a:close/>
                    <a:moveTo>
                      <a:pt x="76" y="19"/>
                    </a:moveTo>
                    <a:cubicBezTo>
                      <a:pt x="132" y="38"/>
                      <a:pt x="207" y="56"/>
                      <a:pt x="282" y="75"/>
                    </a:cubicBezTo>
                    <a:cubicBezTo>
                      <a:pt x="469" y="131"/>
                      <a:pt x="712" y="187"/>
                      <a:pt x="956" y="225"/>
                    </a:cubicBezTo>
                    <a:cubicBezTo>
                      <a:pt x="1199" y="262"/>
                      <a:pt x="1443" y="318"/>
                      <a:pt x="1611" y="337"/>
                    </a:cubicBezTo>
                    <a:cubicBezTo>
                      <a:pt x="1705" y="356"/>
                      <a:pt x="1780" y="356"/>
                      <a:pt x="1836" y="356"/>
                    </a:cubicBezTo>
                    <a:cubicBezTo>
                      <a:pt x="1892" y="375"/>
                      <a:pt x="1930" y="375"/>
                      <a:pt x="1930" y="375"/>
                    </a:cubicBezTo>
                    <a:cubicBezTo>
                      <a:pt x="1930" y="375"/>
                      <a:pt x="1892" y="356"/>
                      <a:pt x="1855" y="337"/>
                    </a:cubicBezTo>
                    <a:cubicBezTo>
                      <a:pt x="1799" y="337"/>
                      <a:pt x="1724" y="318"/>
                      <a:pt x="1630" y="281"/>
                    </a:cubicBezTo>
                    <a:cubicBezTo>
                      <a:pt x="1443" y="243"/>
                      <a:pt x="1218" y="187"/>
                      <a:pt x="975" y="150"/>
                    </a:cubicBezTo>
                    <a:cubicBezTo>
                      <a:pt x="731" y="94"/>
                      <a:pt x="488" y="56"/>
                      <a:pt x="300" y="38"/>
                    </a:cubicBezTo>
                    <a:cubicBezTo>
                      <a:pt x="207" y="19"/>
                      <a:pt x="132" y="19"/>
                      <a:pt x="76" y="19"/>
                    </a:cubicBezTo>
                    <a:close/>
                  </a:path>
                </a:pathLst>
              </a:custGeom>
              <a:solidFill>
                <a:srgbClr val="44211B"/>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0" name="Google Shape;3293;p44"/>
              <p:cNvSpPr/>
              <p:nvPr/>
            </p:nvSpPr>
            <p:spPr>
              <a:xfrm>
                <a:off x="6576033" y="3932356"/>
                <a:ext cx="150418" cy="29084"/>
              </a:xfrm>
              <a:custGeom>
                <a:avLst/>
                <a:gdLst/>
                <a:ahLst/>
                <a:cxnLst/>
                <a:rect l="l" t="t" r="r" b="b"/>
                <a:pathLst>
                  <a:path w="2622" h="507" extrusionOk="0">
                    <a:moveTo>
                      <a:pt x="0" y="1"/>
                    </a:moveTo>
                    <a:cubicBezTo>
                      <a:pt x="0" y="1"/>
                      <a:pt x="56" y="20"/>
                      <a:pt x="113" y="38"/>
                    </a:cubicBezTo>
                    <a:cubicBezTo>
                      <a:pt x="187" y="38"/>
                      <a:pt x="300" y="76"/>
                      <a:pt x="412" y="94"/>
                    </a:cubicBezTo>
                    <a:cubicBezTo>
                      <a:pt x="543" y="132"/>
                      <a:pt x="674" y="169"/>
                      <a:pt x="824" y="188"/>
                    </a:cubicBezTo>
                    <a:cubicBezTo>
                      <a:pt x="974" y="226"/>
                      <a:pt x="1143" y="263"/>
                      <a:pt x="1311" y="282"/>
                    </a:cubicBezTo>
                    <a:cubicBezTo>
                      <a:pt x="1480" y="319"/>
                      <a:pt x="1629" y="357"/>
                      <a:pt x="1798" y="375"/>
                    </a:cubicBezTo>
                    <a:cubicBezTo>
                      <a:pt x="1948" y="394"/>
                      <a:pt x="2098" y="432"/>
                      <a:pt x="2210" y="450"/>
                    </a:cubicBezTo>
                    <a:cubicBezTo>
                      <a:pt x="2341" y="469"/>
                      <a:pt x="2435" y="469"/>
                      <a:pt x="2510" y="488"/>
                    </a:cubicBezTo>
                    <a:cubicBezTo>
                      <a:pt x="2584" y="488"/>
                      <a:pt x="2622" y="506"/>
                      <a:pt x="2622" y="506"/>
                    </a:cubicBezTo>
                    <a:cubicBezTo>
                      <a:pt x="2622" y="506"/>
                      <a:pt x="2584" y="488"/>
                      <a:pt x="2510" y="469"/>
                    </a:cubicBezTo>
                    <a:cubicBezTo>
                      <a:pt x="2453" y="450"/>
                      <a:pt x="2341" y="432"/>
                      <a:pt x="2229" y="394"/>
                    </a:cubicBezTo>
                    <a:cubicBezTo>
                      <a:pt x="2098" y="375"/>
                      <a:pt x="1966" y="338"/>
                      <a:pt x="1798" y="300"/>
                    </a:cubicBezTo>
                    <a:cubicBezTo>
                      <a:pt x="1648" y="282"/>
                      <a:pt x="1498" y="244"/>
                      <a:pt x="1330" y="207"/>
                    </a:cubicBezTo>
                    <a:cubicBezTo>
                      <a:pt x="1161" y="188"/>
                      <a:pt x="993" y="151"/>
                      <a:pt x="843" y="132"/>
                    </a:cubicBezTo>
                    <a:cubicBezTo>
                      <a:pt x="693" y="94"/>
                      <a:pt x="543" y="76"/>
                      <a:pt x="431" y="57"/>
                    </a:cubicBezTo>
                    <a:cubicBezTo>
                      <a:pt x="300" y="38"/>
                      <a:pt x="187" y="20"/>
                      <a:pt x="131" y="20"/>
                    </a:cubicBezTo>
                    <a:cubicBezTo>
                      <a:pt x="56" y="1"/>
                      <a:pt x="0" y="1"/>
                      <a:pt x="0" y="1"/>
                    </a:cubicBezTo>
                    <a:close/>
                  </a:path>
                </a:pathLst>
              </a:custGeom>
              <a:solidFill>
                <a:srgbClr val="44211B"/>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1" name="Google Shape;3294;p44"/>
              <p:cNvSpPr/>
              <p:nvPr/>
            </p:nvSpPr>
            <p:spPr>
              <a:xfrm>
                <a:off x="6666270" y="3985017"/>
                <a:ext cx="101024" cy="19389"/>
              </a:xfrm>
              <a:custGeom>
                <a:avLst/>
                <a:gdLst/>
                <a:ahLst/>
                <a:cxnLst/>
                <a:rect l="l" t="t" r="r" b="b"/>
                <a:pathLst>
                  <a:path w="1761" h="338" extrusionOk="0">
                    <a:moveTo>
                      <a:pt x="0" y="0"/>
                    </a:moveTo>
                    <a:cubicBezTo>
                      <a:pt x="1" y="1"/>
                      <a:pt x="38" y="19"/>
                      <a:pt x="75" y="38"/>
                    </a:cubicBezTo>
                    <a:cubicBezTo>
                      <a:pt x="131" y="38"/>
                      <a:pt x="206" y="57"/>
                      <a:pt x="281" y="75"/>
                    </a:cubicBezTo>
                    <a:cubicBezTo>
                      <a:pt x="450" y="131"/>
                      <a:pt x="656" y="169"/>
                      <a:pt x="880" y="225"/>
                    </a:cubicBezTo>
                    <a:cubicBezTo>
                      <a:pt x="1105" y="263"/>
                      <a:pt x="1330" y="300"/>
                      <a:pt x="1480" y="319"/>
                    </a:cubicBezTo>
                    <a:cubicBezTo>
                      <a:pt x="1573" y="319"/>
                      <a:pt x="1648" y="337"/>
                      <a:pt x="1686" y="337"/>
                    </a:cubicBezTo>
                    <a:lnTo>
                      <a:pt x="1761" y="337"/>
                    </a:lnTo>
                    <a:cubicBezTo>
                      <a:pt x="1761" y="337"/>
                      <a:pt x="1742" y="337"/>
                      <a:pt x="1686" y="319"/>
                    </a:cubicBezTo>
                    <a:cubicBezTo>
                      <a:pt x="1648" y="300"/>
                      <a:pt x="1573" y="281"/>
                      <a:pt x="1498" y="263"/>
                    </a:cubicBezTo>
                    <a:cubicBezTo>
                      <a:pt x="1330" y="225"/>
                      <a:pt x="1124" y="188"/>
                      <a:pt x="899" y="131"/>
                    </a:cubicBezTo>
                    <a:cubicBezTo>
                      <a:pt x="674" y="94"/>
                      <a:pt x="450" y="57"/>
                      <a:pt x="281" y="38"/>
                    </a:cubicBezTo>
                    <a:cubicBezTo>
                      <a:pt x="206" y="19"/>
                      <a:pt x="131" y="19"/>
                      <a:pt x="94" y="19"/>
                    </a:cubicBezTo>
                    <a:cubicBezTo>
                      <a:pt x="38" y="19"/>
                      <a:pt x="1" y="1"/>
                      <a:pt x="0" y="0"/>
                    </a:cubicBezTo>
                    <a:close/>
                  </a:path>
                </a:pathLst>
              </a:custGeom>
              <a:solidFill>
                <a:srgbClr val="44211B"/>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2" name="Google Shape;3295;p44"/>
              <p:cNvSpPr/>
              <p:nvPr/>
            </p:nvSpPr>
            <p:spPr>
              <a:xfrm>
                <a:off x="5980861" y="3756188"/>
                <a:ext cx="222586" cy="181159"/>
              </a:xfrm>
              <a:custGeom>
                <a:avLst/>
                <a:gdLst/>
                <a:ahLst/>
                <a:cxnLst/>
                <a:rect l="l" t="t" r="r" b="b"/>
                <a:pathLst>
                  <a:path w="3880" h="3158" extrusionOk="0">
                    <a:moveTo>
                      <a:pt x="3390" y="1"/>
                    </a:moveTo>
                    <a:cubicBezTo>
                      <a:pt x="3390" y="1"/>
                      <a:pt x="207" y="94"/>
                      <a:pt x="113" y="169"/>
                    </a:cubicBezTo>
                    <a:cubicBezTo>
                      <a:pt x="1" y="244"/>
                      <a:pt x="1967" y="488"/>
                      <a:pt x="1967" y="488"/>
                    </a:cubicBezTo>
                    <a:cubicBezTo>
                      <a:pt x="1967" y="488"/>
                      <a:pt x="3184" y="993"/>
                      <a:pt x="3222" y="2622"/>
                    </a:cubicBezTo>
                    <a:cubicBezTo>
                      <a:pt x="3226" y="3003"/>
                      <a:pt x="3277" y="3158"/>
                      <a:pt x="3341" y="3158"/>
                    </a:cubicBezTo>
                    <a:cubicBezTo>
                      <a:pt x="3547" y="3158"/>
                      <a:pt x="3880" y="1497"/>
                      <a:pt x="3091" y="694"/>
                    </a:cubicBezTo>
                    <a:lnTo>
                      <a:pt x="2697" y="431"/>
                    </a:lnTo>
                    <a:lnTo>
                      <a:pt x="3577" y="375"/>
                    </a:lnTo>
                    <a:lnTo>
                      <a:pt x="3390" y="1"/>
                    </a:lnTo>
                    <a:close/>
                  </a:path>
                </a:pathLst>
              </a:custGeom>
              <a:solidFill>
                <a:srgbClr val="D25123"/>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3" name="Google Shape;3296;p44"/>
              <p:cNvSpPr/>
              <p:nvPr/>
            </p:nvSpPr>
            <p:spPr>
              <a:xfrm>
                <a:off x="6100125" y="3756188"/>
                <a:ext cx="85994" cy="27994"/>
              </a:xfrm>
              <a:custGeom>
                <a:avLst/>
                <a:gdLst/>
                <a:ahLst/>
                <a:cxnLst/>
                <a:rect l="l" t="t" r="r" b="b"/>
                <a:pathLst>
                  <a:path w="1499" h="488" extrusionOk="0">
                    <a:moveTo>
                      <a:pt x="1311" y="1"/>
                    </a:moveTo>
                    <a:cubicBezTo>
                      <a:pt x="1311" y="1"/>
                      <a:pt x="712" y="19"/>
                      <a:pt x="0" y="38"/>
                    </a:cubicBezTo>
                    <a:cubicBezTo>
                      <a:pt x="75" y="94"/>
                      <a:pt x="131" y="150"/>
                      <a:pt x="188" y="207"/>
                    </a:cubicBezTo>
                    <a:cubicBezTo>
                      <a:pt x="356" y="319"/>
                      <a:pt x="525" y="413"/>
                      <a:pt x="712" y="488"/>
                    </a:cubicBezTo>
                    <a:lnTo>
                      <a:pt x="618" y="431"/>
                    </a:lnTo>
                    <a:lnTo>
                      <a:pt x="1498" y="375"/>
                    </a:lnTo>
                    <a:lnTo>
                      <a:pt x="1311" y="1"/>
                    </a:lnTo>
                    <a:close/>
                  </a:path>
                </a:pathLst>
              </a:custGeom>
              <a:solidFill>
                <a:srgbClr val="B84827"/>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4" name="Google Shape;3297;p44"/>
              <p:cNvSpPr/>
              <p:nvPr/>
            </p:nvSpPr>
            <p:spPr>
              <a:xfrm>
                <a:off x="5786447" y="2485325"/>
                <a:ext cx="1128075" cy="2118662"/>
              </a:xfrm>
              <a:custGeom>
                <a:avLst/>
                <a:gdLst/>
                <a:ahLst/>
                <a:cxnLst/>
                <a:rect l="l" t="t" r="r" b="b"/>
                <a:pathLst>
                  <a:path w="19664" h="36933" extrusionOk="0">
                    <a:moveTo>
                      <a:pt x="5389" y="0"/>
                    </a:moveTo>
                    <a:cubicBezTo>
                      <a:pt x="3745" y="0"/>
                      <a:pt x="2734" y="1218"/>
                      <a:pt x="2734" y="1218"/>
                    </a:cubicBezTo>
                    <a:cubicBezTo>
                      <a:pt x="2378" y="1256"/>
                      <a:pt x="375" y="2398"/>
                      <a:pt x="318" y="2679"/>
                    </a:cubicBezTo>
                    <a:cubicBezTo>
                      <a:pt x="281" y="2960"/>
                      <a:pt x="2023" y="3316"/>
                      <a:pt x="2023" y="3316"/>
                    </a:cubicBezTo>
                    <a:cubicBezTo>
                      <a:pt x="2023" y="3316"/>
                      <a:pt x="2378" y="5057"/>
                      <a:pt x="2622" y="8016"/>
                    </a:cubicBezTo>
                    <a:cubicBezTo>
                      <a:pt x="2847" y="10956"/>
                      <a:pt x="0" y="13971"/>
                      <a:pt x="2097" y="18316"/>
                    </a:cubicBezTo>
                    <a:cubicBezTo>
                      <a:pt x="4176" y="22660"/>
                      <a:pt x="11367" y="23896"/>
                      <a:pt x="12303" y="24758"/>
                    </a:cubicBezTo>
                    <a:cubicBezTo>
                      <a:pt x="13221" y="25619"/>
                      <a:pt x="14139" y="36256"/>
                      <a:pt x="14139" y="36256"/>
                    </a:cubicBezTo>
                    <a:cubicBezTo>
                      <a:pt x="14651" y="36756"/>
                      <a:pt x="15332" y="36933"/>
                      <a:pt x="16033" y="36933"/>
                    </a:cubicBezTo>
                    <a:cubicBezTo>
                      <a:pt x="17535" y="36933"/>
                      <a:pt x="19128" y="36122"/>
                      <a:pt x="19345" y="35956"/>
                    </a:cubicBezTo>
                    <a:cubicBezTo>
                      <a:pt x="19663" y="35731"/>
                      <a:pt x="16405" y="23522"/>
                      <a:pt x="16405" y="23522"/>
                    </a:cubicBezTo>
                    <a:lnTo>
                      <a:pt x="16629" y="22791"/>
                    </a:lnTo>
                    <a:cubicBezTo>
                      <a:pt x="16854" y="22061"/>
                      <a:pt x="16817" y="16331"/>
                      <a:pt x="16873" y="15001"/>
                    </a:cubicBezTo>
                    <a:cubicBezTo>
                      <a:pt x="16929" y="13671"/>
                      <a:pt x="16423" y="12192"/>
                      <a:pt x="15993" y="11312"/>
                    </a:cubicBezTo>
                    <a:cubicBezTo>
                      <a:pt x="15543" y="10432"/>
                      <a:pt x="13521" y="8746"/>
                      <a:pt x="12060" y="5825"/>
                    </a:cubicBezTo>
                    <a:cubicBezTo>
                      <a:pt x="10618" y="2904"/>
                      <a:pt x="8727" y="862"/>
                      <a:pt x="6461" y="170"/>
                    </a:cubicBezTo>
                    <a:cubicBezTo>
                      <a:pt x="6080" y="50"/>
                      <a:pt x="5722" y="0"/>
                      <a:pt x="5389" y="0"/>
                    </a:cubicBezTo>
                    <a:close/>
                  </a:path>
                </a:pathLst>
              </a:custGeom>
              <a:solidFill>
                <a:srgbClr val="3F71B8"/>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5" name="Google Shape;3298;p44"/>
              <p:cNvSpPr/>
              <p:nvPr/>
            </p:nvSpPr>
            <p:spPr>
              <a:xfrm>
                <a:off x="6422407" y="2723848"/>
                <a:ext cx="335198" cy="654248"/>
              </a:xfrm>
              <a:custGeom>
                <a:avLst/>
                <a:gdLst/>
                <a:ahLst/>
                <a:cxnLst/>
                <a:rect l="l" t="t" r="r" b="b"/>
                <a:pathLst>
                  <a:path w="5843" h="11405" extrusionOk="0">
                    <a:moveTo>
                      <a:pt x="38" y="0"/>
                    </a:moveTo>
                    <a:lnTo>
                      <a:pt x="38" y="0"/>
                    </a:lnTo>
                    <a:cubicBezTo>
                      <a:pt x="0" y="1686"/>
                      <a:pt x="1367" y="3128"/>
                      <a:pt x="2341" y="4439"/>
                    </a:cubicBezTo>
                    <a:cubicBezTo>
                      <a:pt x="2603" y="4794"/>
                      <a:pt x="2828" y="5169"/>
                      <a:pt x="3090" y="5525"/>
                    </a:cubicBezTo>
                    <a:cubicBezTo>
                      <a:pt x="3390" y="5937"/>
                      <a:pt x="3783" y="6218"/>
                      <a:pt x="4139" y="6536"/>
                    </a:cubicBezTo>
                    <a:cubicBezTo>
                      <a:pt x="4757" y="7079"/>
                      <a:pt x="5131" y="7678"/>
                      <a:pt x="5356" y="8465"/>
                    </a:cubicBezTo>
                    <a:cubicBezTo>
                      <a:pt x="5600" y="9420"/>
                      <a:pt x="5712" y="10412"/>
                      <a:pt x="5768" y="11405"/>
                    </a:cubicBezTo>
                    <a:cubicBezTo>
                      <a:pt x="5768" y="11180"/>
                      <a:pt x="5787" y="10993"/>
                      <a:pt x="5787" y="10843"/>
                    </a:cubicBezTo>
                    <a:cubicBezTo>
                      <a:pt x="5843" y="9513"/>
                      <a:pt x="5337" y="8034"/>
                      <a:pt x="4907" y="7154"/>
                    </a:cubicBezTo>
                    <a:cubicBezTo>
                      <a:pt x="4457" y="6274"/>
                      <a:pt x="2435" y="4588"/>
                      <a:pt x="974" y="1667"/>
                    </a:cubicBezTo>
                    <a:cubicBezTo>
                      <a:pt x="674" y="1068"/>
                      <a:pt x="375" y="525"/>
                      <a:pt x="38" y="0"/>
                    </a:cubicBezTo>
                    <a:close/>
                  </a:path>
                </a:pathLst>
              </a:custGeom>
              <a:solidFill>
                <a:srgbClr val="3E6EAB"/>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6" name="Google Shape;3299;p44"/>
              <p:cNvSpPr/>
              <p:nvPr/>
            </p:nvSpPr>
            <p:spPr>
              <a:xfrm>
                <a:off x="6065762" y="3262046"/>
                <a:ext cx="577978" cy="724118"/>
              </a:xfrm>
              <a:custGeom>
                <a:avLst/>
                <a:gdLst/>
                <a:ahLst/>
                <a:cxnLst/>
                <a:rect l="l" t="t" r="r" b="b"/>
                <a:pathLst>
                  <a:path w="10075" h="12623" extrusionOk="0">
                    <a:moveTo>
                      <a:pt x="131" y="0"/>
                    </a:moveTo>
                    <a:lnTo>
                      <a:pt x="112" y="19"/>
                    </a:lnTo>
                    <a:cubicBezTo>
                      <a:pt x="0" y="38"/>
                      <a:pt x="543" y="1611"/>
                      <a:pt x="581" y="1779"/>
                    </a:cubicBezTo>
                    <a:cubicBezTo>
                      <a:pt x="712" y="2173"/>
                      <a:pt x="824" y="2585"/>
                      <a:pt x="993" y="2959"/>
                    </a:cubicBezTo>
                    <a:cubicBezTo>
                      <a:pt x="1199" y="3371"/>
                      <a:pt x="1461" y="3746"/>
                      <a:pt x="1723" y="4120"/>
                    </a:cubicBezTo>
                    <a:cubicBezTo>
                      <a:pt x="2247" y="4907"/>
                      <a:pt x="2772" y="5693"/>
                      <a:pt x="3352" y="6442"/>
                    </a:cubicBezTo>
                    <a:cubicBezTo>
                      <a:pt x="3858" y="7116"/>
                      <a:pt x="4420" y="7734"/>
                      <a:pt x="5019" y="8315"/>
                    </a:cubicBezTo>
                    <a:cubicBezTo>
                      <a:pt x="5543" y="8783"/>
                      <a:pt x="6217" y="9364"/>
                      <a:pt x="6948" y="9401"/>
                    </a:cubicBezTo>
                    <a:cubicBezTo>
                      <a:pt x="6948" y="9308"/>
                      <a:pt x="6966" y="9214"/>
                      <a:pt x="6966" y="9120"/>
                    </a:cubicBezTo>
                    <a:cubicBezTo>
                      <a:pt x="6952" y="9078"/>
                      <a:pt x="6980" y="9057"/>
                      <a:pt x="7011" y="9057"/>
                    </a:cubicBezTo>
                    <a:cubicBezTo>
                      <a:pt x="7021" y="9057"/>
                      <a:pt x="7032" y="9059"/>
                      <a:pt x="7041" y="9064"/>
                    </a:cubicBezTo>
                    <a:cubicBezTo>
                      <a:pt x="7734" y="9663"/>
                      <a:pt x="8015" y="10506"/>
                      <a:pt x="8371" y="11311"/>
                    </a:cubicBezTo>
                    <a:cubicBezTo>
                      <a:pt x="8521" y="11686"/>
                      <a:pt x="8745" y="11948"/>
                      <a:pt x="9082" y="12154"/>
                    </a:cubicBezTo>
                    <a:cubicBezTo>
                      <a:pt x="9363" y="12323"/>
                      <a:pt x="9644" y="12547"/>
                      <a:pt x="9944" y="12622"/>
                    </a:cubicBezTo>
                    <a:cubicBezTo>
                      <a:pt x="10075" y="12004"/>
                      <a:pt x="9963" y="11293"/>
                      <a:pt x="9663" y="10749"/>
                    </a:cubicBezTo>
                    <a:cubicBezTo>
                      <a:pt x="9663" y="10806"/>
                      <a:pt x="9644" y="10881"/>
                      <a:pt x="9626" y="10937"/>
                    </a:cubicBezTo>
                    <a:cubicBezTo>
                      <a:pt x="9644" y="11049"/>
                      <a:pt x="9663" y="11161"/>
                      <a:pt x="9663" y="11293"/>
                    </a:cubicBezTo>
                    <a:cubicBezTo>
                      <a:pt x="9675" y="11423"/>
                      <a:pt x="9582" y="11486"/>
                      <a:pt x="9483" y="11486"/>
                    </a:cubicBezTo>
                    <a:cubicBezTo>
                      <a:pt x="9426" y="11486"/>
                      <a:pt x="9367" y="11465"/>
                      <a:pt x="9326" y="11424"/>
                    </a:cubicBezTo>
                    <a:cubicBezTo>
                      <a:pt x="9270" y="11499"/>
                      <a:pt x="9232" y="11573"/>
                      <a:pt x="9176" y="11630"/>
                    </a:cubicBezTo>
                    <a:cubicBezTo>
                      <a:pt x="9140" y="11680"/>
                      <a:pt x="9093" y="11700"/>
                      <a:pt x="9045" y="11700"/>
                    </a:cubicBezTo>
                    <a:cubicBezTo>
                      <a:pt x="8969" y="11700"/>
                      <a:pt x="8892" y="11650"/>
                      <a:pt x="8858" y="11592"/>
                    </a:cubicBezTo>
                    <a:cubicBezTo>
                      <a:pt x="8577" y="11218"/>
                      <a:pt x="8352" y="10019"/>
                      <a:pt x="8221" y="9588"/>
                    </a:cubicBezTo>
                    <a:cubicBezTo>
                      <a:pt x="8155" y="9345"/>
                      <a:pt x="8095" y="9331"/>
                      <a:pt x="8006" y="9331"/>
                    </a:cubicBezTo>
                    <a:cubicBezTo>
                      <a:pt x="7994" y="9331"/>
                      <a:pt x="7982" y="9331"/>
                      <a:pt x="7969" y="9331"/>
                    </a:cubicBezTo>
                    <a:cubicBezTo>
                      <a:pt x="7885" y="9331"/>
                      <a:pt x="7776" y="9321"/>
                      <a:pt x="7622" y="9158"/>
                    </a:cubicBezTo>
                    <a:cubicBezTo>
                      <a:pt x="7229" y="8764"/>
                      <a:pt x="6891" y="8053"/>
                      <a:pt x="6405" y="7697"/>
                    </a:cubicBezTo>
                    <a:lnTo>
                      <a:pt x="6405" y="7697"/>
                    </a:lnTo>
                    <a:cubicBezTo>
                      <a:pt x="6536" y="7884"/>
                      <a:pt x="6685" y="8053"/>
                      <a:pt x="6779" y="8278"/>
                    </a:cubicBezTo>
                    <a:lnTo>
                      <a:pt x="6854" y="8334"/>
                    </a:lnTo>
                    <a:cubicBezTo>
                      <a:pt x="7022" y="8471"/>
                      <a:pt x="6903" y="8734"/>
                      <a:pt x="6742" y="8734"/>
                    </a:cubicBezTo>
                    <a:cubicBezTo>
                      <a:pt x="6706" y="8734"/>
                      <a:pt x="6667" y="8720"/>
                      <a:pt x="6629" y="8690"/>
                    </a:cubicBezTo>
                    <a:cubicBezTo>
                      <a:pt x="6142" y="8296"/>
                      <a:pt x="5618" y="7903"/>
                      <a:pt x="5187" y="7454"/>
                    </a:cubicBezTo>
                    <a:cubicBezTo>
                      <a:pt x="5169" y="7458"/>
                      <a:pt x="5151" y="7461"/>
                      <a:pt x="5134" y="7461"/>
                    </a:cubicBezTo>
                    <a:cubicBezTo>
                      <a:pt x="5084" y="7461"/>
                      <a:pt x="5042" y="7440"/>
                      <a:pt x="5000" y="7397"/>
                    </a:cubicBezTo>
                    <a:cubicBezTo>
                      <a:pt x="4288" y="6705"/>
                      <a:pt x="3652" y="5955"/>
                      <a:pt x="3034" y="5169"/>
                    </a:cubicBezTo>
                    <a:cubicBezTo>
                      <a:pt x="2809" y="4907"/>
                      <a:pt x="2603" y="4626"/>
                      <a:pt x="2397" y="4326"/>
                    </a:cubicBezTo>
                    <a:cubicBezTo>
                      <a:pt x="2303" y="4233"/>
                      <a:pt x="2228" y="4139"/>
                      <a:pt x="2154" y="4045"/>
                    </a:cubicBezTo>
                    <a:cubicBezTo>
                      <a:pt x="1498" y="3352"/>
                      <a:pt x="1030" y="2547"/>
                      <a:pt x="712" y="1630"/>
                    </a:cubicBezTo>
                    <a:cubicBezTo>
                      <a:pt x="637" y="1480"/>
                      <a:pt x="562" y="1311"/>
                      <a:pt x="506" y="1143"/>
                    </a:cubicBezTo>
                    <a:cubicBezTo>
                      <a:pt x="375" y="768"/>
                      <a:pt x="281" y="375"/>
                      <a:pt x="131" y="0"/>
                    </a:cubicBezTo>
                    <a:close/>
                  </a:path>
                </a:pathLst>
              </a:custGeom>
              <a:solidFill>
                <a:srgbClr val="3E6AA6"/>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7" name="Google Shape;3300;p44"/>
              <p:cNvSpPr/>
              <p:nvPr/>
            </p:nvSpPr>
            <p:spPr>
              <a:xfrm>
                <a:off x="5786447" y="2632925"/>
                <a:ext cx="704760" cy="1271553"/>
              </a:xfrm>
              <a:custGeom>
                <a:avLst/>
                <a:gdLst/>
                <a:ahLst/>
                <a:cxnLst/>
                <a:rect l="l" t="t" r="r" b="b"/>
                <a:pathLst>
                  <a:path w="12285" h="22166" extrusionOk="0">
                    <a:moveTo>
                      <a:pt x="2923" y="0"/>
                    </a:moveTo>
                    <a:cubicBezTo>
                      <a:pt x="2282" y="0"/>
                      <a:pt x="1666" y="200"/>
                      <a:pt x="1068" y="499"/>
                    </a:cubicBezTo>
                    <a:cubicBezTo>
                      <a:pt x="1536" y="630"/>
                      <a:pt x="2023" y="743"/>
                      <a:pt x="2023" y="743"/>
                    </a:cubicBezTo>
                    <a:cubicBezTo>
                      <a:pt x="2023" y="743"/>
                      <a:pt x="2378" y="2484"/>
                      <a:pt x="2622" y="5443"/>
                    </a:cubicBezTo>
                    <a:cubicBezTo>
                      <a:pt x="2847" y="8383"/>
                      <a:pt x="0" y="11398"/>
                      <a:pt x="2097" y="15743"/>
                    </a:cubicBezTo>
                    <a:cubicBezTo>
                      <a:pt x="4176" y="20069"/>
                      <a:pt x="11311" y="21323"/>
                      <a:pt x="12285" y="22166"/>
                    </a:cubicBezTo>
                    <a:cubicBezTo>
                      <a:pt x="12116" y="21492"/>
                      <a:pt x="11629" y="20874"/>
                      <a:pt x="11030" y="20443"/>
                    </a:cubicBezTo>
                    <a:cubicBezTo>
                      <a:pt x="10131" y="19769"/>
                      <a:pt x="9120" y="19263"/>
                      <a:pt x="8240" y="18552"/>
                    </a:cubicBezTo>
                    <a:cubicBezTo>
                      <a:pt x="7491" y="17934"/>
                      <a:pt x="6629" y="17447"/>
                      <a:pt x="5899" y="16791"/>
                    </a:cubicBezTo>
                    <a:cubicBezTo>
                      <a:pt x="5206" y="16173"/>
                      <a:pt x="4569" y="15406"/>
                      <a:pt x="4026" y="14657"/>
                    </a:cubicBezTo>
                    <a:cubicBezTo>
                      <a:pt x="3427" y="13851"/>
                      <a:pt x="2921" y="12971"/>
                      <a:pt x="2622" y="12016"/>
                    </a:cubicBezTo>
                    <a:cubicBezTo>
                      <a:pt x="2341" y="11061"/>
                      <a:pt x="2360" y="10068"/>
                      <a:pt x="2584" y="9113"/>
                    </a:cubicBezTo>
                    <a:cubicBezTo>
                      <a:pt x="2847" y="8102"/>
                      <a:pt x="3371" y="7166"/>
                      <a:pt x="3577" y="6155"/>
                    </a:cubicBezTo>
                    <a:cubicBezTo>
                      <a:pt x="3783" y="5087"/>
                      <a:pt x="3596" y="3964"/>
                      <a:pt x="3202" y="2952"/>
                    </a:cubicBezTo>
                    <a:cubicBezTo>
                      <a:pt x="2996" y="2409"/>
                      <a:pt x="2622" y="1379"/>
                      <a:pt x="3352" y="1042"/>
                    </a:cubicBezTo>
                    <a:cubicBezTo>
                      <a:pt x="3558" y="930"/>
                      <a:pt x="4157" y="892"/>
                      <a:pt x="4120" y="555"/>
                    </a:cubicBezTo>
                    <a:cubicBezTo>
                      <a:pt x="4082" y="406"/>
                      <a:pt x="3951" y="256"/>
                      <a:pt x="3783" y="125"/>
                    </a:cubicBezTo>
                    <a:cubicBezTo>
                      <a:pt x="3491" y="39"/>
                      <a:pt x="3205" y="0"/>
                      <a:pt x="2923" y="0"/>
                    </a:cubicBezTo>
                    <a:close/>
                  </a:path>
                </a:pathLst>
              </a:custGeom>
              <a:solidFill>
                <a:srgbClr val="3E6AA6"/>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8" name="Google Shape;3301;p44"/>
              <p:cNvSpPr/>
              <p:nvPr/>
            </p:nvSpPr>
            <p:spPr>
              <a:xfrm>
                <a:off x="6066795" y="2998856"/>
                <a:ext cx="663971" cy="998036"/>
              </a:xfrm>
              <a:custGeom>
                <a:avLst/>
                <a:gdLst/>
                <a:ahLst/>
                <a:cxnLst/>
                <a:rect l="l" t="t" r="r" b="b"/>
                <a:pathLst>
                  <a:path w="11574" h="17398" extrusionOk="0">
                    <a:moveTo>
                      <a:pt x="5619" y="0"/>
                    </a:moveTo>
                    <a:cubicBezTo>
                      <a:pt x="5937" y="113"/>
                      <a:pt x="6237" y="300"/>
                      <a:pt x="6499" y="487"/>
                    </a:cubicBezTo>
                    <a:cubicBezTo>
                      <a:pt x="6780" y="693"/>
                      <a:pt x="7042" y="918"/>
                      <a:pt x="7285" y="1161"/>
                    </a:cubicBezTo>
                    <a:cubicBezTo>
                      <a:pt x="7042" y="918"/>
                      <a:pt x="6799" y="693"/>
                      <a:pt x="6518" y="487"/>
                    </a:cubicBezTo>
                    <a:cubicBezTo>
                      <a:pt x="6237" y="281"/>
                      <a:pt x="5937" y="113"/>
                      <a:pt x="5619" y="0"/>
                    </a:cubicBezTo>
                    <a:close/>
                    <a:moveTo>
                      <a:pt x="1" y="3764"/>
                    </a:moveTo>
                    <a:cubicBezTo>
                      <a:pt x="1" y="3895"/>
                      <a:pt x="38" y="4008"/>
                      <a:pt x="57" y="4120"/>
                    </a:cubicBezTo>
                    <a:cubicBezTo>
                      <a:pt x="38" y="4008"/>
                      <a:pt x="19" y="3895"/>
                      <a:pt x="1" y="3764"/>
                    </a:cubicBezTo>
                    <a:close/>
                    <a:moveTo>
                      <a:pt x="7285" y="1161"/>
                    </a:moveTo>
                    <a:lnTo>
                      <a:pt x="7285" y="1161"/>
                    </a:lnTo>
                    <a:cubicBezTo>
                      <a:pt x="7510" y="1424"/>
                      <a:pt x="7735" y="1667"/>
                      <a:pt x="7941" y="1948"/>
                    </a:cubicBezTo>
                    <a:cubicBezTo>
                      <a:pt x="8053" y="2079"/>
                      <a:pt x="8147" y="2210"/>
                      <a:pt x="8240" y="2360"/>
                    </a:cubicBezTo>
                    <a:cubicBezTo>
                      <a:pt x="8334" y="2491"/>
                      <a:pt x="8428" y="2641"/>
                      <a:pt x="8521" y="2791"/>
                    </a:cubicBezTo>
                    <a:lnTo>
                      <a:pt x="8784" y="3221"/>
                    </a:lnTo>
                    <a:lnTo>
                      <a:pt x="9027" y="3671"/>
                    </a:lnTo>
                    <a:cubicBezTo>
                      <a:pt x="9177" y="3989"/>
                      <a:pt x="9327" y="4289"/>
                      <a:pt x="9458" y="4607"/>
                    </a:cubicBezTo>
                    <a:cubicBezTo>
                      <a:pt x="9533" y="4757"/>
                      <a:pt x="9589" y="4907"/>
                      <a:pt x="9664" y="5075"/>
                    </a:cubicBezTo>
                    <a:cubicBezTo>
                      <a:pt x="9720" y="5225"/>
                      <a:pt x="9795" y="5394"/>
                      <a:pt x="9832" y="5543"/>
                    </a:cubicBezTo>
                    <a:lnTo>
                      <a:pt x="10020" y="6030"/>
                    </a:lnTo>
                    <a:cubicBezTo>
                      <a:pt x="10057" y="6199"/>
                      <a:pt x="10113" y="6367"/>
                      <a:pt x="10169" y="6517"/>
                    </a:cubicBezTo>
                    <a:cubicBezTo>
                      <a:pt x="10282" y="6836"/>
                      <a:pt x="10357" y="7173"/>
                      <a:pt x="10450" y="7510"/>
                    </a:cubicBezTo>
                    <a:cubicBezTo>
                      <a:pt x="10525" y="7828"/>
                      <a:pt x="10619" y="8165"/>
                      <a:pt x="10694" y="8502"/>
                    </a:cubicBezTo>
                    <a:lnTo>
                      <a:pt x="10787" y="9008"/>
                    </a:lnTo>
                    <a:cubicBezTo>
                      <a:pt x="10825" y="9158"/>
                      <a:pt x="10862" y="9326"/>
                      <a:pt x="10900" y="9495"/>
                    </a:cubicBezTo>
                    <a:cubicBezTo>
                      <a:pt x="10956" y="9832"/>
                      <a:pt x="11012" y="10169"/>
                      <a:pt x="11068" y="10506"/>
                    </a:cubicBezTo>
                    <a:cubicBezTo>
                      <a:pt x="11106" y="10843"/>
                      <a:pt x="11162" y="11180"/>
                      <a:pt x="11199" y="11517"/>
                    </a:cubicBezTo>
                    <a:cubicBezTo>
                      <a:pt x="11237" y="11854"/>
                      <a:pt x="11293" y="12191"/>
                      <a:pt x="11312" y="12547"/>
                    </a:cubicBezTo>
                    <a:cubicBezTo>
                      <a:pt x="11349" y="12884"/>
                      <a:pt x="11387" y="13221"/>
                      <a:pt x="11405" y="13558"/>
                    </a:cubicBezTo>
                    <a:lnTo>
                      <a:pt x="11479" y="14573"/>
                    </a:lnTo>
                    <a:lnTo>
                      <a:pt x="11330" y="15094"/>
                    </a:lnTo>
                    <a:cubicBezTo>
                      <a:pt x="11312" y="15225"/>
                      <a:pt x="11293" y="15375"/>
                      <a:pt x="11255" y="15506"/>
                    </a:cubicBezTo>
                    <a:lnTo>
                      <a:pt x="11218" y="15712"/>
                    </a:lnTo>
                    <a:lnTo>
                      <a:pt x="11181" y="15918"/>
                    </a:lnTo>
                    <a:cubicBezTo>
                      <a:pt x="11106" y="16180"/>
                      <a:pt x="11012" y="16461"/>
                      <a:pt x="10900" y="16705"/>
                    </a:cubicBezTo>
                    <a:cubicBezTo>
                      <a:pt x="10825" y="16836"/>
                      <a:pt x="10769" y="16948"/>
                      <a:pt x="10675" y="17060"/>
                    </a:cubicBezTo>
                    <a:cubicBezTo>
                      <a:pt x="10637" y="17116"/>
                      <a:pt x="10600" y="17173"/>
                      <a:pt x="10544" y="17210"/>
                    </a:cubicBezTo>
                    <a:cubicBezTo>
                      <a:pt x="10525" y="17229"/>
                      <a:pt x="10506" y="17248"/>
                      <a:pt x="10469" y="17266"/>
                    </a:cubicBezTo>
                    <a:lnTo>
                      <a:pt x="10394" y="17304"/>
                    </a:lnTo>
                    <a:cubicBezTo>
                      <a:pt x="10338" y="17304"/>
                      <a:pt x="10282" y="17285"/>
                      <a:pt x="10244" y="17248"/>
                    </a:cubicBezTo>
                    <a:cubicBezTo>
                      <a:pt x="10188" y="17191"/>
                      <a:pt x="10169" y="17135"/>
                      <a:pt x="10132" y="17079"/>
                    </a:cubicBezTo>
                    <a:cubicBezTo>
                      <a:pt x="10076" y="16967"/>
                      <a:pt x="10020" y="16836"/>
                      <a:pt x="9982" y="16705"/>
                    </a:cubicBezTo>
                    <a:cubicBezTo>
                      <a:pt x="9926" y="16424"/>
                      <a:pt x="9870" y="16143"/>
                      <a:pt x="9832" y="15881"/>
                    </a:cubicBezTo>
                    <a:lnTo>
                      <a:pt x="9776" y="15450"/>
                    </a:lnTo>
                    <a:cubicBezTo>
                      <a:pt x="9776" y="15375"/>
                      <a:pt x="9776" y="15319"/>
                      <a:pt x="9739" y="15244"/>
                    </a:cubicBezTo>
                    <a:lnTo>
                      <a:pt x="9739" y="15225"/>
                    </a:lnTo>
                    <a:lnTo>
                      <a:pt x="9739" y="15206"/>
                    </a:lnTo>
                    <a:lnTo>
                      <a:pt x="9701" y="15188"/>
                    </a:lnTo>
                    <a:lnTo>
                      <a:pt x="9645" y="15188"/>
                    </a:lnTo>
                    <a:lnTo>
                      <a:pt x="9626" y="15225"/>
                    </a:lnTo>
                    <a:lnTo>
                      <a:pt x="9626" y="15244"/>
                    </a:lnTo>
                    <a:lnTo>
                      <a:pt x="9608" y="15300"/>
                    </a:lnTo>
                    <a:lnTo>
                      <a:pt x="9608" y="15412"/>
                    </a:lnTo>
                    <a:cubicBezTo>
                      <a:pt x="9589" y="15543"/>
                      <a:pt x="9570" y="15675"/>
                      <a:pt x="9551" y="15824"/>
                    </a:cubicBezTo>
                    <a:cubicBezTo>
                      <a:pt x="9533" y="15955"/>
                      <a:pt x="9514" y="16087"/>
                      <a:pt x="9420" y="16199"/>
                    </a:cubicBezTo>
                    <a:lnTo>
                      <a:pt x="9402" y="16218"/>
                    </a:lnTo>
                    <a:lnTo>
                      <a:pt x="9383" y="16218"/>
                    </a:lnTo>
                    <a:lnTo>
                      <a:pt x="9345" y="16161"/>
                    </a:lnTo>
                    <a:cubicBezTo>
                      <a:pt x="9308" y="16105"/>
                      <a:pt x="9289" y="16049"/>
                      <a:pt x="9270" y="15993"/>
                    </a:cubicBezTo>
                    <a:cubicBezTo>
                      <a:pt x="9241" y="15890"/>
                      <a:pt x="9212" y="15776"/>
                      <a:pt x="9191" y="15668"/>
                    </a:cubicBezTo>
                    <a:lnTo>
                      <a:pt x="9191" y="15668"/>
                    </a:lnTo>
                    <a:cubicBezTo>
                      <a:pt x="9187" y="15639"/>
                      <a:pt x="9183" y="15610"/>
                      <a:pt x="9177" y="15581"/>
                    </a:cubicBezTo>
                    <a:lnTo>
                      <a:pt x="9083" y="15600"/>
                    </a:lnTo>
                    <a:cubicBezTo>
                      <a:pt x="9083" y="15600"/>
                      <a:pt x="9083" y="15600"/>
                      <a:pt x="9083" y="15600"/>
                    </a:cubicBezTo>
                    <a:lnTo>
                      <a:pt x="9083" y="15600"/>
                    </a:lnTo>
                    <a:cubicBezTo>
                      <a:pt x="9090" y="15649"/>
                      <a:pt x="9097" y="15701"/>
                      <a:pt x="9106" y="15753"/>
                    </a:cubicBezTo>
                    <a:lnTo>
                      <a:pt x="9106" y="15753"/>
                    </a:lnTo>
                    <a:cubicBezTo>
                      <a:pt x="9117" y="15884"/>
                      <a:pt x="9110" y="16023"/>
                      <a:pt x="9083" y="16143"/>
                    </a:cubicBezTo>
                    <a:cubicBezTo>
                      <a:pt x="9064" y="16236"/>
                      <a:pt x="9027" y="16311"/>
                      <a:pt x="8971" y="16386"/>
                    </a:cubicBezTo>
                    <a:lnTo>
                      <a:pt x="8952" y="16405"/>
                    </a:lnTo>
                    <a:lnTo>
                      <a:pt x="8933" y="16424"/>
                    </a:lnTo>
                    <a:cubicBezTo>
                      <a:pt x="8915" y="16405"/>
                      <a:pt x="8877" y="16367"/>
                      <a:pt x="8858" y="16330"/>
                    </a:cubicBezTo>
                    <a:cubicBezTo>
                      <a:pt x="8784" y="16161"/>
                      <a:pt x="8727" y="15974"/>
                      <a:pt x="8671" y="15787"/>
                    </a:cubicBezTo>
                    <a:cubicBezTo>
                      <a:pt x="8615" y="15618"/>
                      <a:pt x="8578" y="15431"/>
                      <a:pt x="8521" y="15244"/>
                    </a:cubicBezTo>
                    <a:cubicBezTo>
                      <a:pt x="8428" y="14869"/>
                      <a:pt x="8334" y="14495"/>
                      <a:pt x="8240" y="14139"/>
                    </a:cubicBezTo>
                    <a:cubicBezTo>
                      <a:pt x="8203" y="14045"/>
                      <a:pt x="8184" y="13952"/>
                      <a:pt x="8128" y="13858"/>
                    </a:cubicBezTo>
                    <a:lnTo>
                      <a:pt x="8091" y="13783"/>
                    </a:lnTo>
                    <a:cubicBezTo>
                      <a:pt x="8077" y="13770"/>
                      <a:pt x="8064" y="13757"/>
                      <a:pt x="8044" y="13757"/>
                    </a:cubicBezTo>
                    <a:cubicBezTo>
                      <a:pt x="8036" y="13757"/>
                      <a:pt x="8027" y="13759"/>
                      <a:pt x="8016" y="13764"/>
                    </a:cubicBezTo>
                    <a:lnTo>
                      <a:pt x="7978" y="13783"/>
                    </a:lnTo>
                    <a:lnTo>
                      <a:pt x="7960" y="13802"/>
                    </a:lnTo>
                    <a:lnTo>
                      <a:pt x="7941" y="13802"/>
                    </a:lnTo>
                    <a:lnTo>
                      <a:pt x="7885" y="13783"/>
                    </a:lnTo>
                    <a:cubicBezTo>
                      <a:pt x="7810" y="13746"/>
                      <a:pt x="7735" y="13671"/>
                      <a:pt x="7679" y="13615"/>
                    </a:cubicBezTo>
                    <a:cubicBezTo>
                      <a:pt x="7604" y="13558"/>
                      <a:pt x="7529" y="13484"/>
                      <a:pt x="7473" y="13409"/>
                    </a:cubicBezTo>
                    <a:cubicBezTo>
                      <a:pt x="7211" y="13128"/>
                      <a:pt x="6967" y="12847"/>
                      <a:pt x="6724" y="12547"/>
                    </a:cubicBezTo>
                    <a:cubicBezTo>
                      <a:pt x="6593" y="12397"/>
                      <a:pt x="6480" y="12266"/>
                      <a:pt x="6330" y="12116"/>
                    </a:cubicBezTo>
                    <a:cubicBezTo>
                      <a:pt x="6293" y="12098"/>
                      <a:pt x="6255" y="12060"/>
                      <a:pt x="6218" y="12023"/>
                    </a:cubicBezTo>
                    <a:cubicBezTo>
                      <a:pt x="6199" y="12004"/>
                      <a:pt x="6181" y="12004"/>
                      <a:pt x="6143" y="11985"/>
                    </a:cubicBezTo>
                    <a:lnTo>
                      <a:pt x="6106" y="11985"/>
                    </a:lnTo>
                    <a:lnTo>
                      <a:pt x="6087" y="12004"/>
                    </a:lnTo>
                    <a:lnTo>
                      <a:pt x="6087" y="12023"/>
                    </a:lnTo>
                    <a:lnTo>
                      <a:pt x="6087" y="12042"/>
                    </a:lnTo>
                    <a:lnTo>
                      <a:pt x="6106" y="12060"/>
                    </a:lnTo>
                    <a:lnTo>
                      <a:pt x="6124" y="12098"/>
                    </a:lnTo>
                    <a:cubicBezTo>
                      <a:pt x="6181" y="12191"/>
                      <a:pt x="6237" y="12248"/>
                      <a:pt x="6293" y="12341"/>
                    </a:cubicBezTo>
                    <a:cubicBezTo>
                      <a:pt x="6405" y="12491"/>
                      <a:pt x="6518" y="12641"/>
                      <a:pt x="6611" y="12791"/>
                    </a:cubicBezTo>
                    <a:cubicBezTo>
                      <a:pt x="6667" y="12884"/>
                      <a:pt x="6724" y="12959"/>
                      <a:pt x="6761" y="13034"/>
                    </a:cubicBezTo>
                    <a:cubicBezTo>
                      <a:pt x="6799" y="13128"/>
                      <a:pt x="6836" y="13221"/>
                      <a:pt x="6761" y="13240"/>
                    </a:cubicBezTo>
                    <a:cubicBezTo>
                      <a:pt x="6755" y="13246"/>
                      <a:pt x="6744" y="13248"/>
                      <a:pt x="6732" y="13248"/>
                    </a:cubicBezTo>
                    <a:cubicBezTo>
                      <a:pt x="6707" y="13248"/>
                      <a:pt x="6674" y="13240"/>
                      <a:pt x="6649" y="13240"/>
                    </a:cubicBezTo>
                    <a:cubicBezTo>
                      <a:pt x="6611" y="13221"/>
                      <a:pt x="6574" y="13203"/>
                      <a:pt x="6518" y="13184"/>
                    </a:cubicBezTo>
                    <a:cubicBezTo>
                      <a:pt x="6443" y="13128"/>
                      <a:pt x="6368" y="13072"/>
                      <a:pt x="6293" y="13034"/>
                    </a:cubicBezTo>
                    <a:cubicBezTo>
                      <a:pt x="6124" y="12922"/>
                      <a:pt x="5993" y="12791"/>
                      <a:pt x="5843" y="12678"/>
                    </a:cubicBezTo>
                    <a:lnTo>
                      <a:pt x="5282" y="12210"/>
                    </a:lnTo>
                    <a:cubicBezTo>
                      <a:pt x="5094" y="12042"/>
                      <a:pt x="4907" y="11892"/>
                      <a:pt x="4739" y="11742"/>
                    </a:cubicBezTo>
                    <a:lnTo>
                      <a:pt x="4214" y="11236"/>
                    </a:lnTo>
                    <a:cubicBezTo>
                      <a:pt x="4027" y="11068"/>
                      <a:pt x="3858" y="10899"/>
                      <a:pt x="3690" y="10712"/>
                    </a:cubicBezTo>
                    <a:lnTo>
                      <a:pt x="3203" y="10188"/>
                    </a:lnTo>
                    <a:lnTo>
                      <a:pt x="3091" y="10057"/>
                    </a:lnTo>
                    <a:lnTo>
                      <a:pt x="2978" y="9907"/>
                    </a:lnTo>
                    <a:lnTo>
                      <a:pt x="2735" y="9626"/>
                    </a:lnTo>
                    <a:lnTo>
                      <a:pt x="2510" y="9345"/>
                    </a:lnTo>
                    <a:lnTo>
                      <a:pt x="2398" y="9195"/>
                    </a:lnTo>
                    <a:lnTo>
                      <a:pt x="2304" y="9045"/>
                    </a:lnTo>
                    <a:lnTo>
                      <a:pt x="1892" y="8446"/>
                    </a:lnTo>
                    <a:cubicBezTo>
                      <a:pt x="1761" y="8240"/>
                      <a:pt x="1630" y="8034"/>
                      <a:pt x="1499" y="7828"/>
                    </a:cubicBezTo>
                    <a:cubicBezTo>
                      <a:pt x="1443" y="7734"/>
                      <a:pt x="1387" y="7622"/>
                      <a:pt x="1330" y="7510"/>
                    </a:cubicBezTo>
                    <a:lnTo>
                      <a:pt x="1162" y="7191"/>
                    </a:lnTo>
                    <a:lnTo>
                      <a:pt x="993" y="6873"/>
                    </a:lnTo>
                    <a:cubicBezTo>
                      <a:pt x="937" y="6761"/>
                      <a:pt x="900" y="6648"/>
                      <a:pt x="843" y="6536"/>
                    </a:cubicBezTo>
                    <a:cubicBezTo>
                      <a:pt x="750" y="6311"/>
                      <a:pt x="637" y="6105"/>
                      <a:pt x="563" y="5862"/>
                    </a:cubicBezTo>
                    <a:lnTo>
                      <a:pt x="431" y="5525"/>
                    </a:lnTo>
                    <a:cubicBezTo>
                      <a:pt x="394" y="5412"/>
                      <a:pt x="357" y="5300"/>
                      <a:pt x="319" y="5188"/>
                    </a:cubicBezTo>
                    <a:cubicBezTo>
                      <a:pt x="300" y="5075"/>
                      <a:pt x="263" y="4944"/>
                      <a:pt x="225" y="4832"/>
                    </a:cubicBezTo>
                    <a:lnTo>
                      <a:pt x="132" y="4476"/>
                    </a:lnTo>
                    <a:cubicBezTo>
                      <a:pt x="113" y="4364"/>
                      <a:pt x="76" y="4251"/>
                      <a:pt x="57" y="4120"/>
                    </a:cubicBezTo>
                    <a:lnTo>
                      <a:pt x="57" y="4120"/>
                    </a:lnTo>
                    <a:cubicBezTo>
                      <a:pt x="76" y="4251"/>
                      <a:pt x="94" y="4364"/>
                      <a:pt x="132" y="4495"/>
                    </a:cubicBezTo>
                    <a:lnTo>
                      <a:pt x="207" y="4832"/>
                    </a:lnTo>
                    <a:cubicBezTo>
                      <a:pt x="244" y="4963"/>
                      <a:pt x="282" y="5075"/>
                      <a:pt x="300" y="5188"/>
                    </a:cubicBezTo>
                    <a:cubicBezTo>
                      <a:pt x="338" y="5300"/>
                      <a:pt x="375" y="5431"/>
                      <a:pt x="413" y="5543"/>
                    </a:cubicBezTo>
                    <a:lnTo>
                      <a:pt x="544" y="5881"/>
                    </a:lnTo>
                    <a:cubicBezTo>
                      <a:pt x="619" y="6105"/>
                      <a:pt x="712" y="6330"/>
                      <a:pt x="806" y="6555"/>
                    </a:cubicBezTo>
                    <a:cubicBezTo>
                      <a:pt x="862" y="6667"/>
                      <a:pt x="900" y="6779"/>
                      <a:pt x="956" y="6892"/>
                    </a:cubicBezTo>
                    <a:lnTo>
                      <a:pt x="1124" y="7210"/>
                    </a:lnTo>
                    <a:lnTo>
                      <a:pt x="1293" y="7547"/>
                    </a:lnTo>
                    <a:cubicBezTo>
                      <a:pt x="1349" y="7641"/>
                      <a:pt x="1405" y="7753"/>
                      <a:pt x="1461" y="7847"/>
                    </a:cubicBezTo>
                    <a:lnTo>
                      <a:pt x="1649" y="8165"/>
                    </a:lnTo>
                    <a:cubicBezTo>
                      <a:pt x="1724" y="8278"/>
                      <a:pt x="1780" y="8390"/>
                      <a:pt x="1836" y="8484"/>
                    </a:cubicBezTo>
                    <a:lnTo>
                      <a:pt x="2248" y="9083"/>
                    </a:lnTo>
                    <a:lnTo>
                      <a:pt x="2360" y="9233"/>
                    </a:lnTo>
                    <a:lnTo>
                      <a:pt x="2473" y="9364"/>
                    </a:lnTo>
                    <a:lnTo>
                      <a:pt x="2697" y="9663"/>
                    </a:lnTo>
                    <a:lnTo>
                      <a:pt x="2922" y="9944"/>
                    </a:lnTo>
                    <a:lnTo>
                      <a:pt x="3034" y="10094"/>
                    </a:lnTo>
                    <a:lnTo>
                      <a:pt x="3166" y="10225"/>
                    </a:lnTo>
                    <a:lnTo>
                      <a:pt x="3652" y="10768"/>
                    </a:lnTo>
                    <a:cubicBezTo>
                      <a:pt x="3802" y="10937"/>
                      <a:pt x="3990" y="11105"/>
                      <a:pt x="4158" y="11274"/>
                    </a:cubicBezTo>
                    <a:lnTo>
                      <a:pt x="4682" y="11779"/>
                    </a:lnTo>
                    <a:cubicBezTo>
                      <a:pt x="4870" y="11948"/>
                      <a:pt x="5057" y="12098"/>
                      <a:pt x="5244" y="12248"/>
                    </a:cubicBezTo>
                    <a:lnTo>
                      <a:pt x="5806" y="12716"/>
                    </a:lnTo>
                    <a:lnTo>
                      <a:pt x="5787" y="12716"/>
                    </a:lnTo>
                    <a:cubicBezTo>
                      <a:pt x="5937" y="12847"/>
                      <a:pt x="6087" y="12978"/>
                      <a:pt x="6237" y="13090"/>
                    </a:cubicBezTo>
                    <a:cubicBezTo>
                      <a:pt x="6330" y="13146"/>
                      <a:pt x="6405" y="13203"/>
                      <a:pt x="6480" y="13240"/>
                    </a:cubicBezTo>
                    <a:cubicBezTo>
                      <a:pt x="6536" y="13259"/>
                      <a:pt x="6574" y="13278"/>
                      <a:pt x="6630" y="13296"/>
                    </a:cubicBezTo>
                    <a:cubicBezTo>
                      <a:pt x="6656" y="13310"/>
                      <a:pt x="6692" y="13323"/>
                      <a:pt x="6738" y="13323"/>
                    </a:cubicBezTo>
                    <a:cubicBezTo>
                      <a:pt x="6756" y="13323"/>
                      <a:pt x="6777" y="13320"/>
                      <a:pt x="6799" y="13315"/>
                    </a:cubicBezTo>
                    <a:cubicBezTo>
                      <a:pt x="6817" y="13296"/>
                      <a:pt x="6855" y="13278"/>
                      <a:pt x="6855" y="13240"/>
                    </a:cubicBezTo>
                    <a:cubicBezTo>
                      <a:pt x="6873" y="13221"/>
                      <a:pt x="6873" y="13184"/>
                      <a:pt x="6873" y="13146"/>
                    </a:cubicBezTo>
                    <a:cubicBezTo>
                      <a:pt x="6873" y="13109"/>
                      <a:pt x="6855" y="13053"/>
                      <a:pt x="6836" y="13015"/>
                    </a:cubicBezTo>
                    <a:cubicBezTo>
                      <a:pt x="6780" y="12922"/>
                      <a:pt x="6742" y="12828"/>
                      <a:pt x="6686" y="12753"/>
                    </a:cubicBezTo>
                    <a:cubicBezTo>
                      <a:pt x="6574" y="12585"/>
                      <a:pt x="6461" y="12435"/>
                      <a:pt x="6349" y="12285"/>
                    </a:cubicBezTo>
                    <a:cubicBezTo>
                      <a:pt x="6329" y="12258"/>
                      <a:pt x="6308" y="12230"/>
                      <a:pt x="6288" y="12203"/>
                    </a:cubicBezTo>
                    <a:lnTo>
                      <a:pt x="6288" y="12203"/>
                    </a:lnTo>
                    <a:cubicBezTo>
                      <a:pt x="6414" y="12314"/>
                      <a:pt x="6541" y="12459"/>
                      <a:pt x="6667" y="12603"/>
                    </a:cubicBezTo>
                    <a:cubicBezTo>
                      <a:pt x="6911" y="12884"/>
                      <a:pt x="7154" y="13184"/>
                      <a:pt x="7416" y="13465"/>
                    </a:cubicBezTo>
                    <a:cubicBezTo>
                      <a:pt x="7473" y="13540"/>
                      <a:pt x="7548" y="13615"/>
                      <a:pt x="7604" y="13671"/>
                    </a:cubicBezTo>
                    <a:cubicBezTo>
                      <a:pt x="7679" y="13746"/>
                      <a:pt x="7754" y="13802"/>
                      <a:pt x="7847" y="13858"/>
                    </a:cubicBezTo>
                    <a:cubicBezTo>
                      <a:pt x="7866" y="13877"/>
                      <a:pt x="7885" y="13877"/>
                      <a:pt x="7922" y="13896"/>
                    </a:cubicBezTo>
                    <a:lnTo>
                      <a:pt x="7978" y="13896"/>
                    </a:lnTo>
                    <a:lnTo>
                      <a:pt x="8030" y="13861"/>
                    </a:lnTo>
                    <a:lnTo>
                      <a:pt x="8053" y="13896"/>
                    </a:lnTo>
                    <a:cubicBezTo>
                      <a:pt x="8091" y="13970"/>
                      <a:pt x="8128" y="14064"/>
                      <a:pt x="8147" y="14158"/>
                    </a:cubicBezTo>
                    <a:cubicBezTo>
                      <a:pt x="8259" y="14513"/>
                      <a:pt x="8334" y="14888"/>
                      <a:pt x="8428" y="15263"/>
                    </a:cubicBezTo>
                    <a:cubicBezTo>
                      <a:pt x="8484" y="15450"/>
                      <a:pt x="8521" y="15637"/>
                      <a:pt x="8578" y="15824"/>
                    </a:cubicBezTo>
                    <a:cubicBezTo>
                      <a:pt x="8634" y="15993"/>
                      <a:pt x="8690" y="16180"/>
                      <a:pt x="8784" y="16367"/>
                    </a:cubicBezTo>
                    <a:cubicBezTo>
                      <a:pt x="8802" y="16405"/>
                      <a:pt x="8821" y="16461"/>
                      <a:pt x="8877" y="16499"/>
                    </a:cubicBezTo>
                    <a:lnTo>
                      <a:pt x="8933" y="16517"/>
                    </a:lnTo>
                    <a:lnTo>
                      <a:pt x="8990" y="16499"/>
                    </a:lnTo>
                    <a:lnTo>
                      <a:pt x="9008" y="16499"/>
                    </a:lnTo>
                    <a:lnTo>
                      <a:pt x="9008" y="16480"/>
                    </a:lnTo>
                    <a:lnTo>
                      <a:pt x="9027" y="16480"/>
                    </a:lnTo>
                    <a:lnTo>
                      <a:pt x="9046" y="16442"/>
                    </a:lnTo>
                    <a:cubicBezTo>
                      <a:pt x="9121" y="16367"/>
                      <a:pt x="9158" y="16255"/>
                      <a:pt x="9177" y="16161"/>
                    </a:cubicBezTo>
                    <a:cubicBezTo>
                      <a:pt x="9183" y="16131"/>
                      <a:pt x="9188" y="16101"/>
                      <a:pt x="9192" y="16070"/>
                    </a:cubicBezTo>
                    <a:lnTo>
                      <a:pt x="9192" y="16070"/>
                    </a:lnTo>
                    <a:cubicBezTo>
                      <a:pt x="9207" y="16125"/>
                      <a:pt x="9224" y="16176"/>
                      <a:pt x="9252" y="16218"/>
                    </a:cubicBezTo>
                    <a:cubicBezTo>
                      <a:pt x="9289" y="16255"/>
                      <a:pt x="9308" y="16293"/>
                      <a:pt x="9364" y="16311"/>
                    </a:cubicBezTo>
                    <a:cubicBezTo>
                      <a:pt x="9375" y="16317"/>
                      <a:pt x="9384" y="16319"/>
                      <a:pt x="9393" y="16319"/>
                    </a:cubicBezTo>
                    <a:cubicBezTo>
                      <a:pt x="9414" y="16319"/>
                      <a:pt x="9431" y="16306"/>
                      <a:pt x="9458" y="16293"/>
                    </a:cubicBezTo>
                    <a:lnTo>
                      <a:pt x="9514" y="16255"/>
                    </a:lnTo>
                    <a:cubicBezTo>
                      <a:pt x="9608" y="16124"/>
                      <a:pt x="9626" y="15974"/>
                      <a:pt x="9664" y="15843"/>
                    </a:cubicBezTo>
                    <a:cubicBezTo>
                      <a:pt x="9676" y="15747"/>
                      <a:pt x="9688" y="15651"/>
                      <a:pt x="9695" y="15559"/>
                    </a:cubicBezTo>
                    <a:lnTo>
                      <a:pt x="9695" y="15559"/>
                    </a:lnTo>
                    <a:lnTo>
                      <a:pt x="9739" y="15881"/>
                    </a:lnTo>
                    <a:cubicBezTo>
                      <a:pt x="9776" y="16161"/>
                      <a:pt x="9814" y="16442"/>
                      <a:pt x="9888" y="16723"/>
                    </a:cubicBezTo>
                    <a:cubicBezTo>
                      <a:pt x="9926" y="16854"/>
                      <a:pt x="9982" y="17004"/>
                      <a:pt x="10038" y="17135"/>
                    </a:cubicBezTo>
                    <a:cubicBezTo>
                      <a:pt x="10076" y="17191"/>
                      <a:pt x="10113" y="17266"/>
                      <a:pt x="10169" y="17304"/>
                    </a:cubicBezTo>
                    <a:cubicBezTo>
                      <a:pt x="10225" y="17360"/>
                      <a:pt x="10319" y="17397"/>
                      <a:pt x="10413" y="17397"/>
                    </a:cubicBezTo>
                    <a:cubicBezTo>
                      <a:pt x="10450" y="17379"/>
                      <a:pt x="10488" y="17379"/>
                      <a:pt x="10525" y="17360"/>
                    </a:cubicBezTo>
                    <a:cubicBezTo>
                      <a:pt x="10563" y="17341"/>
                      <a:pt x="10600" y="17304"/>
                      <a:pt x="10619" y="17285"/>
                    </a:cubicBezTo>
                    <a:cubicBezTo>
                      <a:pt x="10675" y="17229"/>
                      <a:pt x="10712" y="17173"/>
                      <a:pt x="10769" y="17116"/>
                    </a:cubicBezTo>
                    <a:cubicBezTo>
                      <a:pt x="10843" y="17004"/>
                      <a:pt x="10918" y="16873"/>
                      <a:pt x="10975" y="16742"/>
                    </a:cubicBezTo>
                    <a:cubicBezTo>
                      <a:pt x="11106" y="16480"/>
                      <a:pt x="11199" y="16218"/>
                      <a:pt x="11255" y="15937"/>
                    </a:cubicBezTo>
                    <a:lnTo>
                      <a:pt x="11312" y="15731"/>
                    </a:lnTo>
                    <a:lnTo>
                      <a:pt x="11349" y="15525"/>
                    </a:lnTo>
                    <a:cubicBezTo>
                      <a:pt x="11387" y="15394"/>
                      <a:pt x="11405" y="15244"/>
                      <a:pt x="11424" y="15113"/>
                    </a:cubicBezTo>
                    <a:lnTo>
                      <a:pt x="11574" y="14588"/>
                    </a:lnTo>
                    <a:lnTo>
                      <a:pt x="11574" y="14570"/>
                    </a:lnTo>
                    <a:lnTo>
                      <a:pt x="11499" y="13558"/>
                    </a:lnTo>
                    <a:cubicBezTo>
                      <a:pt x="11461" y="13221"/>
                      <a:pt x="11424" y="12866"/>
                      <a:pt x="11405" y="12528"/>
                    </a:cubicBezTo>
                    <a:cubicBezTo>
                      <a:pt x="11368" y="12191"/>
                      <a:pt x="11312" y="11854"/>
                      <a:pt x="11274" y="11517"/>
                    </a:cubicBezTo>
                    <a:cubicBezTo>
                      <a:pt x="11237" y="11180"/>
                      <a:pt x="11181" y="10843"/>
                      <a:pt x="11143" y="10506"/>
                    </a:cubicBezTo>
                    <a:cubicBezTo>
                      <a:pt x="11087" y="10169"/>
                      <a:pt x="11012" y="9832"/>
                      <a:pt x="10956" y="9495"/>
                    </a:cubicBezTo>
                    <a:cubicBezTo>
                      <a:pt x="10937" y="9326"/>
                      <a:pt x="10900" y="9158"/>
                      <a:pt x="10862" y="8989"/>
                    </a:cubicBezTo>
                    <a:lnTo>
                      <a:pt x="10750" y="8484"/>
                    </a:lnTo>
                    <a:cubicBezTo>
                      <a:pt x="10675" y="8146"/>
                      <a:pt x="10600" y="7809"/>
                      <a:pt x="10506" y="7491"/>
                    </a:cubicBezTo>
                    <a:cubicBezTo>
                      <a:pt x="10413" y="7154"/>
                      <a:pt x="10338" y="6836"/>
                      <a:pt x="10225" y="6498"/>
                    </a:cubicBezTo>
                    <a:cubicBezTo>
                      <a:pt x="10169" y="6349"/>
                      <a:pt x="10113" y="6180"/>
                      <a:pt x="10076" y="6012"/>
                    </a:cubicBezTo>
                    <a:lnTo>
                      <a:pt x="9888" y="5525"/>
                    </a:lnTo>
                    <a:cubicBezTo>
                      <a:pt x="9832" y="5375"/>
                      <a:pt x="9776" y="5206"/>
                      <a:pt x="9701" y="5057"/>
                    </a:cubicBezTo>
                    <a:cubicBezTo>
                      <a:pt x="9645" y="4888"/>
                      <a:pt x="9589" y="4738"/>
                      <a:pt x="9514" y="4588"/>
                    </a:cubicBezTo>
                    <a:cubicBezTo>
                      <a:pt x="9383" y="4270"/>
                      <a:pt x="9233" y="3952"/>
                      <a:pt x="9064" y="3652"/>
                    </a:cubicBezTo>
                    <a:lnTo>
                      <a:pt x="8821" y="3203"/>
                    </a:lnTo>
                    <a:lnTo>
                      <a:pt x="8559" y="2772"/>
                    </a:lnTo>
                    <a:cubicBezTo>
                      <a:pt x="8465" y="2622"/>
                      <a:pt x="8372" y="2472"/>
                      <a:pt x="8278" y="2341"/>
                    </a:cubicBezTo>
                    <a:cubicBezTo>
                      <a:pt x="8166" y="2191"/>
                      <a:pt x="8072" y="2060"/>
                      <a:pt x="7960" y="1929"/>
                    </a:cubicBezTo>
                    <a:cubicBezTo>
                      <a:pt x="7754" y="1648"/>
                      <a:pt x="7529" y="1405"/>
                      <a:pt x="7285" y="1161"/>
                    </a:cubicBezTo>
                    <a:close/>
                  </a:path>
                </a:pathLst>
              </a:custGeom>
              <a:solidFill>
                <a:srgbClr val="354C75"/>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9" name="Google Shape;3302;p44"/>
              <p:cNvSpPr/>
              <p:nvPr/>
            </p:nvSpPr>
            <p:spPr>
              <a:xfrm>
                <a:off x="6738207" y="4171912"/>
                <a:ext cx="83871" cy="407234"/>
              </a:xfrm>
              <a:custGeom>
                <a:avLst/>
                <a:gdLst/>
                <a:ahLst/>
                <a:cxnLst/>
                <a:rect l="l" t="t" r="r" b="b"/>
                <a:pathLst>
                  <a:path w="1462" h="7099" extrusionOk="0">
                    <a:moveTo>
                      <a:pt x="1" y="1"/>
                    </a:moveTo>
                    <a:cubicBezTo>
                      <a:pt x="1" y="1"/>
                      <a:pt x="170" y="432"/>
                      <a:pt x="375" y="1087"/>
                    </a:cubicBezTo>
                    <a:cubicBezTo>
                      <a:pt x="432" y="1237"/>
                      <a:pt x="488" y="1424"/>
                      <a:pt x="544" y="1611"/>
                    </a:cubicBezTo>
                    <a:cubicBezTo>
                      <a:pt x="600" y="1799"/>
                      <a:pt x="656" y="1986"/>
                      <a:pt x="713" y="2192"/>
                    </a:cubicBezTo>
                    <a:cubicBezTo>
                      <a:pt x="769" y="2398"/>
                      <a:pt x="825" y="2623"/>
                      <a:pt x="881" y="2829"/>
                    </a:cubicBezTo>
                    <a:cubicBezTo>
                      <a:pt x="900" y="2941"/>
                      <a:pt x="919" y="3053"/>
                      <a:pt x="956" y="3166"/>
                    </a:cubicBezTo>
                    <a:cubicBezTo>
                      <a:pt x="975" y="3278"/>
                      <a:pt x="993" y="3390"/>
                      <a:pt x="1012" y="3503"/>
                    </a:cubicBezTo>
                    <a:cubicBezTo>
                      <a:pt x="1068" y="3709"/>
                      <a:pt x="1106" y="3933"/>
                      <a:pt x="1143" y="4158"/>
                    </a:cubicBezTo>
                    <a:cubicBezTo>
                      <a:pt x="1181" y="4383"/>
                      <a:pt x="1218" y="4608"/>
                      <a:pt x="1256" y="4814"/>
                    </a:cubicBezTo>
                    <a:cubicBezTo>
                      <a:pt x="1274" y="5020"/>
                      <a:pt x="1293" y="5226"/>
                      <a:pt x="1330" y="5413"/>
                    </a:cubicBezTo>
                    <a:cubicBezTo>
                      <a:pt x="1330" y="5506"/>
                      <a:pt x="1349" y="5619"/>
                      <a:pt x="1349" y="5694"/>
                    </a:cubicBezTo>
                    <a:cubicBezTo>
                      <a:pt x="1368" y="5787"/>
                      <a:pt x="1368" y="5881"/>
                      <a:pt x="1387" y="5975"/>
                    </a:cubicBezTo>
                    <a:cubicBezTo>
                      <a:pt x="1387" y="6143"/>
                      <a:pt x="1405" y="6293"/>
                      <a:pt x="1424" y="6424"/>
                    </a:cubicBezTo>
                    <a:cubicBezTo>
                      <a:pt x="1424" y="6574"/>
                      <a:pt x="1424" y="6686"/>
                      <a:pt x="1443" y="6780"/>
                    </a:cubicBezTo>
                    <a:cubicBezTo>
                      <a:pt x="1443" y="6986"/>
                      <a:pt x="1462" y="7098"/>
                      <a:pt x="1462" y="7098"/>
                    </a:cubicBezTo>
                    <a:cubicBezTo>
                      <a:pt x="1462" y="7098"/>
                      <a:pt x="1462" y="6986"/>
                      <a:pt x="1462" y="6780"/>
                    </a:cubicBezTo>
                    <a:cubicBezTo>
                      <a:pt x="1462" y="6686"/>
                      <a:pt x="1462" y="6574"/>
                      <a:pt x="1462" y="6424"/>
                    </a:cubicBezTo>
                    <a:cubicBezTo>
                      <a:pt x="1462" y="6293"/>
                      <a:pt x="1443" y="6124"/>
                      <a:pt x="1443" y="5956"/>
                    </a:cubicBezTo>
                    <a:cubicBezTo>
                      <a:pt x="1443" y="5881"/>
                      <a:pt x="1424" y="5787"/>
                      <a:pt x="1424" y="5694"/>
                    </a:cubicBezTo>
                    <a:cubicBezTo>
                      <a:pt x="1424" y="5600"/>
                      <a:pt x="1405" y="5506"/>
                      <a:pt x="1405" y="5413"/>
                    </a:cubicBezTo>
                    <a:cubicBezTo>
                      <a:pt x="1387" y="5207"/>
                      <a:pt x="1368" y="5001"/>
                      <a:pt x="1330" y="4795"/>
                    </a:cubicBezTo>
                    <a:cubicBezTo>
                      <a:pt x="1312" y="4589"/>
                      <a:pt x="1293" y="4364"/>
                      <a:pt x="1237" y="4139"/>
                    </a:cubicBezTo>
                    <a:cubicBezTo>
                      <a:pt x="1199" y="3915"/>
                      <a:pt x="1162" y="3690"/>
                      <a:pt x="1125" y="3484"/>
                    </a:cubicBezTo>
                    <a:cubicBezTo>
                      <a:pt x="1087" y="3372"/>
                      <a:pt x="1068" y="3259"/>
                      <a:pt x="1050" y="3147"/>
                    </a:cubicBezTo>
                    <a:cubicBezTo>
                      <a:pt x="1012" y="3035"/>
                      <a:pt x="993" y="2922"/>
                      <a:pt x="975" y="2810"/>
                    </a:cubicBezTo>
                    <a:cubicBezTo>
                      <a:pt x="919" y="2585"/>
                      <a:pt x="862" y="2379"/>
                      <a:pt x="806" y="2173"/>
                    </a:cubicBezTo>
                    <a:cubicBezTo>
                      <a:pt x="750" y="1967"/>
                      <a:pt x="675" y="1780"/>
                      <a:pt x="619" y="1593"/>
                    </a:cubicBezTo>
                    <a:cubicBezTo>
                      <a:pt x="563" y="1405"/>
                      <a:pt x="507" y="1218"/>
                      <a:pt x="432" y="1068"/>
                    </a:cubicBezTo>
                    <a:cubicBezTo>
                      <a:pt x="375" y="900"/>
                      <a:pt x="319" y="750"/>
                      <a:pt x="263" y="619"/>
                    </a:cubicBezTo>
                    <a:cubicBezTo>
                      <a:pt x="226" y="488"/>
                      <a:pt x="169" y="394"/>
                      <a:pt x="132" y="300"/>
                    </a:cubicBezTo>
                    <a:cubicBezTo>
                      <a:pt x="57" y="113"/>
                      <a:pt x="1" y="1"/>
                      <a:pt x="1" y="1"/>
                    </a:cubicBezTo>
                    <a:close/>
                  </a:path>
                </a:pathLst>
              </a:custGeom>
              <a:solidFill>
                <a:srgbClr val="354C75"/>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60" name="Google Shape;3303;p44"/>
              <p:cNvSpPr/>
              <p:nvPr/>
            </p:nvSpPr>
            <p:spPr>
              <a:xfrm>
                <a:off x="6651240" y="4191244"/>
                <a:ext cx="83814" cy="406144"/>
              </a:xfrm>
              <a:custGeom>
                <a:avLst/>
                <a:gdLst/>
                <a:ahLst/>
                <a:cxnLst/>
                <a:rect l="l" t="t" r="r" b="b"/>
                <a:pathLst>
                  <a:path w="1461" h="7080" extrusionOk="0">
                    <a:moveTo>
                      <a:pt x="0" y="1"/>
                    </a:moveTo>
                    <a:cubicBezTo>
                      <a:pt x="0" y="1"/>
                      <a:pt x="187" y="413"/>
                      <a:pt x="393" y="1068"/>
                    </a:cubicBezTo>
                    <a:cubicBezTo>
                      <a:pt x="449" y="1237"/>
                      <a:pt x="487" y="1405"/>
                      <a:pt x="562" y="1593"/>
                    </a:cubicBezTo>
                    <a:cubicBezTo>
                      <a:pt x="599" y="1780"/>
                      <a:pt x="655" y="1986"/>
                      <a:pt x="712" y="2192"/>
                    </a:cubicBezTo>
                    <a:cubicBezTo>
                      <a:pt x="768" y="2398"/>
                      <a:pt x="824" y="2604"/>
                      <a:pt x="880" y="2829"/>
                    </a:cubicBezTo>
                    <a:cubicBezTo>
                      <a:pt x="899" y="2922"/>
                      <a:pt x="936" y="3035"/>
                      <a:pt x="955" y="3147"/>
                    </a:cubicBezTo>
                    <a:cubicBezTo>
                      <a:pt x="974" y="3259"/>
                      <a:pt x="993" y="3372"/>
                      <a:pt x="1030" y="3484"/>
                    </a:cubicBezTo>
                    <a:cubicBezTo>
                      <a:pt x="1067" y="3709"/>
                      <a:pt x="1105" y="3934"/>
                      <a:pt x="1161" y="4140"/>
                    </a:cubicBezTo>
                    <a:cubicBezTo>
                      <a:pt x="1199" y="4364"/>
                      <a:pt x="1217" y="4589"/>
                      <a:pt x="1255" y="4795"/>
                    </a:cubicBezTo>
                    <a:cubicBezTo>
                      <a:pt x="1292" y="5001"/>
                      <a:pt x="1311" y="5207"/>
                      <a:pt x="1330" y="5413"/>
                    </a:cubicBezTo>
                    <a:cubicBezTo>
                      <a:pt x="1348" y="5507"/>
                      <a:pt x="1348" y="5600"/>
                      <a:pt x="1367" y="5694"/>
                    </a:cubicBezTo>
                    <a:cubicBezTo>
                      <a:pt x="1367" y="5787"/>
                      <a:pt x="1386" y="5862"/>
                      <a:pt x="1386" y="5956"/>
                    </a:cubicBezTo>
                    <a:cubicBezTo>
                      <a:pt x="1405" y="6125"/>
                      <a:pt x="1423" y="6274"/>
                      <a:pt x="1423" y="6424"/>
                    </a:cubicBezTo>
                    <a:cubicBezTo>
                      <a:pt x="1423" y="6555"/>
                      <a:pt x="1442" y="6668"/>
                      <a:pt x="1442" y="6780"/>
                    </a:cubicBezTo>
                    <a:cubicBezTo>
                      <a:pt x="1461" y="6967"/>
                      <a:pt x="1461" y="7080"/>
                      <a:pt x="1461" y="7080"/>
                    </a:cubicBezTo>
                    <a:cubicBezTo>
                      <a:pt x="1461" y="7080"/>
                      <a:pt x="1461" y="6967"/>
                      <a:pt x="1461" y="6780"/>
                    </a:cubicBezTo>
                    <a:cubicBezTo>
                      <a:pt x="1461" y="6668"/>
                      <a:pt x="1461" y="6555"/>
                      <a:pt x="1461" y="6424"/>
                    </a:cubicBezTo>
                    <a:cubicBezTo>
                      <a:pt x="1461" y="6274"/>
                      <a:pt x="1461" y="6125"/>
                      <a:pt x="1442" y="5956"/>
                    </a:cubicBezTo>
                    <a:cubicBezTo>
                      <a:pt x="1442" y="5862"/>
                      <a:pt x="1442" y="5769"/>
                      <a:pt x="1423" y="5675"/>
                    </a:cubicBezTo>
                    <a:cubicBezTo>
                      <a:pt x="1423" y="5581"/>
                      <a:pt x="1423" y="5488"/>
                      <a:pt x="1405" y="5394"/>
                    </a:cubicBezTo>
                    <a:cubicBezTo>
                      <a:pt x="1386" y="5207"/>
                      <a:pt x="1386" y="5001"/>
                      <a:pt x="1348" y="4776"/>
                    </a:cubicBezTo>
                    <a:cubicBezTo>
                      <a:pt x="1311" y="4570"/>
                      <a:pt x="1292" y="4346"/>
                      <a:pt x="1255" y="4140"/>
                    </a:cubicBezTo>
                    <a:cubicBezTo>
                      <a:pt x="1217" y="3915"/>
                      <a:pt x="1180" y="3690"/>
                      <a:pt x="1124" y="3465"/>
                    </a:cubicBezTo>
                    <a:cubicBezTo>
                      <a:pt x="1105" y="3353"/>
                      <a:pt x="1086" y="3241"/>
                      <a:pt x="1049" y="3128"/>
                    </a:cubicBezTo>
                    <a:cubicBezTo>
                      <a:pt x="1030" y="3016"/>
                      <a:pt x="993" y="2904"/>
                      <a:pt x="974" y="2791"/>
                    </a:cubicBezTo>
                    <a:cubicBezTo>
                      <a:pt x="918" y="2585"/>
                      <a:pt x="861" y="2360"/>
                      <a:pt x="805" y="2154"/>
                    </a:cubicBezTo>
                    <a:cubicBezTo>
                      <a:pt x="749" y="1948"/>
                      <a:pt x="693" y="1761"/>
                      <a:pt x="618" y="1574"/>
                    </a:cubicBezTo>
                    <a:cubicBezTo>
                      <a:pt x="562" y="1387"/>
                      <a:pt x="506" y="1199"/>
                      <a:pt x="449" y="1050"/>
                    </a:cubicBezTo>
                    <a:cubicBezTo>
                      <a:pt x="393" y="881"/>
                      <a:pt x="337" y="750"/>
                      <a:pt x="281" y="619"/>
                    </a:cubicBezTo>
                    <a:cubicBezTo>
                      <a:pt x="225" y="488"/>
                      <a:pt x="169" y="375"/>
                      <a:pt x="131" y="282"/>
                    </a:cubicBezTo>
                    <a:cubicBezTo>
                      <a:pt x="56" y="95"/>
                      <a:pt x="0" y="1"/>
                      <a:pt x="0" y="1"/>
                    </a:cubicBezTo>
                    <a:close/>
                  </a:path>
                </a:pathLst>
              </a:custGeom>
              <a:solidFill>
                <a:srgbClr val="354C75"/>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61" name="Google Shape;3304;p44"/>
              <p:cNvSpPr/>
              <p:nvPr/>
            </p:nvSpPr>
            <p:spPr>
              <a:xfrm>
                <a:off x="5803600" y="2554106"/>
                <a:ext cx="227806" cy="120352"/>
              </a:xfrm>
              <a:custGeom>
                <a:avLst/>
                <a:gdLst/>
                <a:ahLst/>
                <a:cxnLst/>
                <a:rect l="l" t="t" r="r" b="b"/>
                <a:pathLst>
                  <a:path w="3971" h="2098" extrusionOk="0">
                    <a:moveTo>
                      <a:pt x="2454" y="1"/>
                    </a:moveTo>
                    <a:lnTo>
                      <a:pt x="2435" y="19"/>
                    </a:lnTo>
                    <a:cubicBezTo>
                      <a:pt x="2079" y="57"/>
                      <a:pt x="76" y="1199"/>
                      <a:pt x="19" y="1480"/>
                    </a:cubicBezTo>
                    <a:cubicBezTo>
                      <a:pt x="1" y="1723"/>
                      <a:pt x="1255" y="2004"/>
                      <a:pt x="1630" y="2098"/>
                    </a:cubicBezTo>
                    <a:cubicBezTo>
                      <a:pt x="1783" y="2086"/>
                      <a:pt x="1936" y="2082"/>
                      <a:pt x="2090" y="2082"/>
                    </a:cubicBezTo>
                    <a:cubicBezTo>
                      <a:pt x="2264" y="2082"/>
                      <a:pt x="2438" y="2086"/>
                      <a:pt x="2612" y="2086"/>
                    </a:cubicBezTo>
                    <a:cubicBezTo>
                      <a:pt x="2982" y="2086"/>
                      <a:pt x="3351" y="2067"/>
                      <a:pt x="3709" y="1948"/>
                    </a:cubicBezTo>
                    <a:cubicBezTo>
                      <a:pt x="3971" y="1162"/>
                      <a:pt x="3240" y="244"/>
                      <a:pt x="2454" y="1"/>
                    </a:cubicBezTo>
                    <a:close/>
                  </a:path>
                </a:pathLst>
              </a:custGeom>
              <a:solidFill>
                <a:srgbClr val="D25123"/>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62" name="Google Shape;3305;p44"/>
              <p:cNvSpPr/>
              <p:nvPr/>
            </p:nvSpPr>
            <p:spPr>
              <a:xfrm>
                <a:off x="5806812" y="2554106"/>
                <a:ext cx="211743" cy="91096"/>
              </a:xfrm>
              <a:custGeom>
                <a:avLst/>
                <a:gdLst/>
                <a:ahLst/>
                <a:cxnLst/>
                <a:rect l="l" t="t" r="r" b="b"/>
                <a:pathLst>
                  <a:path w="3691" h="1588" extrusionOk="0">
                    <a:moveTo>
                      <a:pt x="2398" y="1"/>
                    </a:moveTo>
                    <a:lnTo>
                      <a:pt x="2379" y="19"/>
                    </a:lnTo>
                    <a:cubicBezTo>
                      <a:pt x="2042" y="57"/>
                      <a:pt x="244" y="1068"/>
                      <a:pt x="1" y="1424"/>
                    </a:cubicBezTo>
                    <a:cubicBezTo>
                      <a:pt x="319" y="1555"/>
                      <a:pt x="694" y="1555"/>
                      <a:pt x="1031" y="1574"/>
                    </a:cubicBezTo>
                    <a:cubicBezTo>
                      <a:pt x="1209" y="1583"/>
                      <a:pt x="1391" y="1588"/>
                      <a:pt x="1574" y="1588"/>
                    </a:cubicBezTo>
                    <a:cubicBezTo>
                      <a:pt x="1757" y="1588"/>
                      <a:pt x="1939" y="1583"/>
                      <a:pt x="2117" y="1574"/>
                    </a:cubicBezTo>
                    <a:cubicBezTo>
                      <a:pt x="2641" y="1555"/>
                      <a:pt x="3166" y="1499"/>
                      <a:pt x="3690" y="1424"/>
                    </a:cubicBezTo>
                    <a:cubicBezTo>
                      <a:pt x="3596" y="806"/>
                      <a:pt x="3016" y="188"/>
                      <a:pt x="2398" y="1"/>
                    </a:cubicBezTo>
                    <a:close/>
                  </a:path>
                </a:pathLst>
              </a:custGeom>
              <a:solidFill>
                <a:srgbClr val="EF5924"/>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63" name="Google Shape;3306;p44"/>
              <p:cNvSpPr/>
              <p:nvPr/>
            </p:nvSpPr>
            <p:spPr>
              <a:xfrm>
                <a:off x="5806812" y="2554106"/>
                <a:ext cx="150475" cy="85990"/>
              </a:xfrm>
              <a:custGeom>
                <a:avLst/>
                <a:gdLst/>
                <a:ahLst/>
                <a:cxnLst/>
                <a:rect l="l" t="t" r="r" b="b"/>
                <a:pathLst>
                  <a:path w="2623" h="1499" extrusionOk="0">
                    <a:moveTo>
                      <a:pt x="2398" y="1"/>
                    </a:moveTo>
                    <a:lnTo>
                      <a:pt x="2379" y="19"/>
                    </a:lnTo>
                    <a:cubicBezTo>
                      <a:pt x="2042" y="57"/>
                      <a:pt x="244" y="1068"/>
                      <a:pt x="1" y="1424"/>
                    </a:cubicBezTo>
                    <a:cubicBezTo>
                      <a:pt x="76" y="1461"/>
                      <a:pt x="151" y="1480"/>
                      <a:pt x="226" y="1499"/>
                    </a:cubicBezTo>
                    <a:cubicBezTo>
                      <a:pt x="937" y="881"/>
                      <a:pt x="1742" y="412"/>
                      <a:pt x="2623" y="75"/>
                    </a:cubicBezTo>
                    <a:cubicBezTo>
                      <a:pt x="2548" y="57"/>
                      <a:pt x="2473" y="19"/>
                      <a:pt x="2398" y="1"/>
                    </a:cubicBezTo>
                    <a:close/>
                  </a:path>
                </a:pathLst>
              </a:custGeom>
              <a:solidFill>
                <a:srgbClr val="DE5229"/>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64" name="Google Shape;3307;p44"/>
              <p:cNvSpPr/>
              <p:nvPr/>
            </p:nvSpPr>
            <p:spPr>
              <a:xfrm>
                <a:off x="5920684" y="2601374"/>
                <a:ext cx="10842" cy="5450"/>
              </a:xfrm>
              <a:custGeom>
                <a:avLst/>
                <a:gdLst/>
                <a:ahLst/>
                <a:cxnLst/>
                <a:rect l="l" t="t" r="r" b="b"/>
                <a:pathLst>
                  <a:path w="189" h="95" extrusionOk="0">
                    <a:moveTo>
                      <a:pt x="95" y="0"/>
                    </a:moveTo>
                    <a:cubicBezTo>
                      <a:pt x="38" y="0"/>
                      <a:pt x="1" y="19"/>
                      <a:pt x="1" y="38"/>
                    </a:cubicBezTo>
                    <a:cubicBezTo>
                      <a:pt x="1" y="75"/>
                      <a:pt x="38" y="94"/>
                      <a:pt x="95" y="94"/>
                    </a:cubicBezTo>
                    <a:cubicBezTo>
                      <a:pt x="151" y="94"/>
                      <a:pt x="188" y="75"/>
                      <a:pt x="188" y="57"/>
                    </a:cubicBezTo>
                    <a:cubicBezTo>
                      <a:pt x="188" y="19"/>
                      <a:pt x="151" y="0"/>
                      <a:pt x="95" y="0"/>
                    </a:cubicBezTo>
                    <a:close/>
                  </a:path>
                </a:pathLst>
              </a:custGeom>
              <a:solidFill>
                <a:srgbClr val="7A3523"/>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65" name="Google Shape;3308;p44"/>
              <p:cNvSpPr/>
              <p:nvPr/>
            </p:nvSpPr>
            <p:spPr>
              <a:xfrm>
                <a:off x="6133397" y="2732453"/>
                <a:ext cx="366406" cy="126777"/>
              </a:xfrm>
              <a:custGeom>
                <a:avLst/>
                <a:gdLst/>
                <a:ahLst/>
                <a:cxnLst/>
                <a:rect l="l" t="t" r="r" b="b"/>
                <a:pathLst>
                  <a:path w="6387" h="2210" extrusionOk="0">
                    <a:moveTo>
                      <a:pt x="5169" y="0"/>
                    </a:moveTo>
                    <a:cubicBezTo>
                      <a:pt x="4308" y="19"/>
                      <a:pt x="3447" y="75"/>
                      <a:pt x="2604" y="169"/>
                    </a:cubicBezTo>
                    <a:cubicBezTo>
                      <a:pt x="2098" y="225"/>
                      <a:pt x="1611" y="281"/>
                      <a:pt x="1106" y="356"/>
                    </a:cubicBezTo>
                    <a:cubicBezTo>
                      <a:pt x="881" y="393"/>
                      <a:pt x="638" y="412"/>
                      <a:pt x="413" y="450"/>
                    </a:cubicBezTo>
                    <a:cubicBezTo>
                      <a:pt x="282" y="487"/>
                      <a:pt x="132" y="524"/>
                      <a:pt x="1" y="524"/>
                    </a:cubicBezTo>
                    <a:cubicBezTo>
                      <a:pt x="245" y="1241"/>
                      <a:pt x="999" y="1618"/>
                      <a:pt x="1733" y="1618"/>
                    </a:cubicBezTo>
                    <a:cubicBezTo>
                      <a:pt x="1843" y="1618"/>
                      <a:pt x="1953" y="1609"/>
                      <a:pt x="2061" y="1592"/>
                    </a:cubicBezTo>
                    <a:cubicBezTo>
                      <a:pt x="2582" y="1528"/>
                      <a:pt x="3069" y="1335"/>
                      <a:pt x="3563" y="1335"/>
                    </a:cubicBezTo>
                    <a:cubicBezTo>
                      <a:pt x="3796" y="1335"/>
                      <a:pt x="4030" y="1378"/>
                      <a:pt x="4270" y="1498"/>
                    </a:cubicBezTo>
                    <a:cubicBezTo>
                      <a:pt x="4608" y="1648"/>
                      <a:pt x="4907" y="1854"/>
                      <a:pt x="5244" y="1985"/>
                    </a:cubicBezTo>
                    <a:cubicBezTo>
                      <a:pt x="5563" y="2098"/>
                      <a:pt x="5900" y="2154"/>
                      <a:pt x="6218" y="2191"/>
                    </a:cubicBezTo>
                    <a:cubicBezTo>
                      <a:pt x="6274" y="2210"/>
                      <a:pt x="6330" y="2210"/>
                      <a:pt x="6387" y="2210"/>
                    </a:cubicBezTo>
                    <a:cubicBezTo>
                      <a:pt x="6255" y="1985"/>
                      <a:pt x="6143" y="1760"/>
                      <a:pt x="6012" y="1517"/>
                    </a:cubicBezTo>
                    <a:cubicBezTo>
                      <a:pt x="5750" y="974"/>
                      <a:pt x="5469" y="468"/>
                      <a:pt x="5169" y="0"/>
                    </a:cubicBezTo>
                    <a:close/>
                  </a:path>
                </a:pathLst>
              </a:custGeom>
              <a:solidFill>
                <a:srgbClr val="222636"/>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66" name="Google Shape;3309;p44"/>
              <p:cNvSpPr/>
              <p:nvPr/>
            </p:nvSpPr>
            <p:spPr>
              <a:xfrm>
                <a:off x="6407377" y="2732453"/>
                <a:ext cx="92419" cy="126777"/>
              </a:xfrm>
              <a:custGeom>
                <a:avLst/>
                <a:gdLst/>
                <a:ahLst/>
                <a:cxnLst/>
                <a:rect l="l" t="t" r="r" b="b"/>
                <a:pathLst>
                  <a:path w="1611" h="2210" extrusionOk="0">
                    <a:moveTo>
                      <a:pt x="393" y="0"/>
                    </a:moveTo>
                    <a:cubicBezTo>
                      <a:pt x="262" y="0"/>
                      <a:pt x="131" y="0"/>
                      <a:pt x="0" y="19"/>
                    </a:cubicBezTo>
                    <a:cubicBezTo>
                      <a:pt x="94" y="94"/>
                      <a:pt x="187" y="187"/>
                      <a:pt x="262" y="300"/>
                    </a:cubicBezTo>
                    <a:cubicBezTo>
                      <a:pt x="318" y="375"/>
                      <a:pt x="300" y="468"/>
                      <a:pt x="244" y="524"/>
                    </a:cubicBezTo>
                    <a:cubicBezTo>
                      <a:pt x="281" y="581"/>
                      <a:pt x="262" y="656"/>
                      <a:pt x="244" y="712"/>
                    </a:cubicBezTo>
                    <a:cubicBezTo>
                      <a:pt x="450" y="1199"/>
                      <a:pt x="712" y="1667"/>
                      <a:pt x="993" y="2116"/>
                    </a:cubicBezTo>
                    <a:cubicBezTo>
                      <a:pt x="1142" y="2154"/>
                      <a:pt x="1292" y="2172"/>
                      <a:pt x="1442" y="2191"/>
                    </a:cubicBezTo>
                    <a:cubicBezTo>
                      <a:pt x="1498" y="2210"/>
                      <a:pt x="1554" y="2210"/>
                      <a:pt x="1611" y="2210"/>
                    </a:cubicBezTo>
                    <a:cubicBezTo>
                      <a:pt x="1479" y="1985"/>
                      <a:pt x="1367" y="1760"/>
                      <a:pt x="1236" y="1517"/>
                    </a:cubicBezTo>
                    <a:cubicBezTo>
                      <a:pt x="974" y="974"/>
                      <a:pt x="693" y="468"/>
                      <a:pt x="393" y="0"/>
                    </a:cubicBezTo>
                    <a:close/>
                  </a:path>
                </a:pathLst>
              </a:custGeom>
              <a:solidFill>
                <a:srgbClr val="1A1A21"/>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67" name="Google Shape;3310;p44"/>
              <p:cNvSpPr/>
              <p:nvPr/>
            </p:nvSpPr>
            <p:spPr>
              <a:xfrm>
                <a:off x="6074310" y="2560989"/>
                <a:ext cx="409374" cy="268181"/>
              </a:xfrm>
              <a:custGeom>
                <a:avLst/>
                <a:gdLst/>
                <a:ahLst/>
                <a:cxnLst/>
                <a:rect l="l" t="t" r="r" b="b"/>
                <a:pathLst>
                  <a:path w="7136" h="4675" extrusionOk="0">
                    <a:moveTo>
                      <a:pt x="1740" y="0"/>
                    </a:moveTo>
                    <a:cubicBezTo>
                      <a:pt x="1247" y="0"/>
                      <a:pt x="742" y="146"/>
                      <a:pt x="413" y="498"/>
                    </a:cubicBezTo>
                    <a:cubicBezTo>
                      <a:pt x="1" y="948"/>
                      <a:pt x="76" y="1622"/>
                      <a:pt x="226" y="2165"/>
                    </a:cubicBezTo>
                    <a:cubicBezTo>
                      <a:pt x="394" y="2802"/>
                      <a:pt x="675" y="3588"/>
                      <a:pt x="1237" y="3963"/>
                    </a:cubicBezTo>
                    <a:cubicBezTo>
                      <a:pt x="1536" y="4168"/>
                      <a:pt x="1836" y="4245"/>
                      <a:pt x="2139" y="4245"/>
                    </a:cubicBezTo>
                    <a:cubicBezTo>
                      <a:pt x="3033" y="4245"/>
                      <a:pt x="3939" y="3574"/>
                      <a:pt x="4837" y="3574"/>
                    </a:cubicBezTo>
                    <a:cubicBezTo>
                      <a:pt x="4910" y="3574"/>
                      <a:pt x="4984" y="3579"/>
                      <a:pt x="5057" y="3588"/>
                    </a:cubicBezTo>
                    <a:cubicBezTo>
                      <a:pt x="5731" y="3682"/>
                      <a:pt x="6443" y="4019"/>
                      <a:pt x="6930" y="4469"/>
                    </a:cubicBezTo>
                    <a:cubicBezTo>
                      <a:pt x="7005" y="4543"/>
                      <a:pt x="7061" y="4600"/>
                      <a:pt x="7136" y="4675"/>
                    </a:cubicBezTo>
                    <a:cubicBezTo>
                      <a:pt x="7098" y="4618"/>
                      <a:pt x="7080" y="4562"/>
                      <a:pt x="7042" y="4506"/>
                    </a:cubicBezTo>
                    <a:cubicBezTo>
                      <a:pt x="6424" y="3251"/>
                      <a:pt x="5712" y="2165"/>
                      <a:pt x="4945" y="1266"/>
                    </a:cubicBezTo>
                    <a:cubicBezTo>
                      <a:pt x="4851" y="1229"/>
                      <a:pt x="4757" y="1191"/>
                      <a:pt x="4664" y="1154"/>
                    </a:cubicBezTo>
                    <a:cubicBezTo>
                      <a:pt x="4308" y="1023"/>
                      <a:pt x="3952" y="873"/>
                      <a:pt x="3615" y="686"/>
                    </a:cubicBezTo>
                    <a:cubicBezTo>
                      <a:pt x="3259" y="498"/>
                      <a:pt x="2941" y="292"/>
                      <a:pt x="2566" y="143"/>
                    </a:cubicBezTo>
                    <a:cubicBezTo>
                      <a:pt x="2322" y="52"/>
                      <a:pt x="2033" y="0"/>
                      <a:pt x="1740" y="0"/>
                    </a:cubicBezTo>
                    <a:close/>
                  </a:path>
                </a:pathLst>
              </a:custGeom>
              <a:solidFill>
                <a:srgbClr val="A1E1F6"/>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68" name="Google Shape;3311;p44"/>
              <p:cNvSpPr/>
              <p:nvPr/>
            </p:nvSpPr>
            <p:spPr>
              <a:xfrm>
                <a:off x="6325688" y="2620706"/>
                <a:ext cx="157990" cy="208464"/>
              </a:xfrm>
              <a:custGeom>
                <a:avLst/>
                <a:gdLst/>
                <a:ahLst/>
                <a:cxnLst/>
                <a:rect l="l" t="t" r="r" b="b"/>
                <a:pathLst>
                  <a:path w="2754" h="3634" extrusionOk="0">
                    <a:moveTo>
                      <a:pt x="1" y="1"/>
                    </a:moveTo>
                    <a:lnTo>
                      <a:pt x="1" y="1"/>
                    </a:lnTo>
                    <a:cubicBezTo>
                      <a:pt x="226" y="469"/>
                      <a:pt x="656" y="768"/>
                      <a:pt x="918" y="1199"/>
                    </a:cubicBezTo>
                    <a:cubicBezTo>
                      <a:pt x="1199" y="1630"/>
                      <a:pt x="1462" y="2098"/>
                      <a:pt x="1686" y="2585"/>
                    </a:cubicBezTo>
                    <a:cubicBezTo>
                      <a:pt x="1742" y="2697"/>
                      <a:pt x="1799" y="2828"/>
                      <a:pt x="1855" y="2941"/>
                    </a:cubicBezTo>
                    <a:cubicBezTo>
                      <a:pt x="2117" y="3090"/>
                      <a:pt x="2360" y="3240"/>
                      <a:pt x="2548" y="3428"/>
                    </a:cubicBezTo>
                    <a:cubicBezTo>
                      <a:pt x="2623" y="3502"/>
                      <a:pt x="2679" y="3559"/>
                      <a:pt x="2754" y="3634"/>
                    </a:cubicBezTo>
                    <a:cubicBezTo>
                      <a:pt x="2716" y="3577"/>
                      <a:pt x="2698" y="3521"/>
                      <a:pt x="2660" y="3465"/>
                    </a:cubicBezTo>
                    <a:cubicBezTo>
                      <a:pt x="2042" y="2210"/>
                      <a:pt x="1330" y="1124"/>
                      <a:pt x="563" y="225"/>
                    </a:cubicBezTo>
                    <a:cubicBezTo>
                      <a:pt x="469" y="188"/>
                      <a:pt x="375" y="150"/>
                      <a:pt x="282" y="113"/>
                    </a:cubicBezTo>
                    <a:cubicBezTo>
                      <a:pt x="188" y="75"/>
                      <a:pt x="95" y="38"/>
                      <a:pt x="1" y="1"/>
                    </a:cubicBezTo>
                    <a:close/>
                  </a:path>
                </a:pathLst>
              </a:custGeom>
              <a:solidFill>
                <a:srgbClr val="9AD8E4"/>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69" name="Google Shape;3312;p44"/>
              <p:cNvSpPr/>
              <p:nvPr/>
            </p:nvSpPr>
            <p:spPr>
              <a:xfrm>
                <a:off x="6174241" y="2656158"/>
                <a:ext cx="53753" cy="93505"/>
              </a:xfrm>
              <a:custGeom>
                <a:avLst/>
                <a:gdLst/>
                <a:ahLst/>
                <a:cxnLst/>
                <a:rect l="l" t="t" r="r" b="b"/>
                <a:pathLst>
                  <a:path w="937" h="1630" extrusionOk="0">
                    <a:moveTo>
                      <a:pt x="75" y="1"/>
                    </a:moveTo>
                    <a:cubicBezTo>
                      <a:pt x="75" y="1"/>
                      <a:pt x="75" y="57"/>
                      <a:pt x="57" y="132"/>
                    </a:cubicBezTo>
                    <a:cubicBezTo>
                      <a:pt x="57" y="207"/>
                      <a:pt x="38" y="338"/>
                      <a:pt x="19" y="469"/>
                    </a:cubicBezTo>
                    <a:cubicBezTo>
                      <a:pt x="0" y="619"/>
                      <a:pt x="0" y="787"/>
                      <a:pt x="0" y="956"/>
                    </a:cubicBezTo>
                    <a:cubicBezTo>
                      <a:pt x="0" y="1049"/>
                      <a:pt x="0" y="1143"/>
                      <a:pt x="19" y="1236"/>
                    </a:cubicBezTo>
                    <a:cubicBezTo>
                      <a:pt x="19" y="1330"/>
                      <a:pt x="38" y="1424"/>
                      <a:pt x="94" y="1517"/>
                    </a:cubicBezTo>
                    <a:cubicBezTo>
                      <a:pt x="113" y="1574"/>
                      <a:pt x="169" y="1630"/>
                      <a:pt x="244" y="1630"/>
                    </a:cubicBezTo>
                    <a:lnTo>
                      <a:pt x="319" y="1630"/>
                    </a:lnTo>
                    <a:lnTo>
                      <a:pt x="356" y="1611"/>
                    </a:lnTo>
                    <a:lnTo>
                      <a:pt x="394" y="1592"/>
                    </a:lnTo>
                    <a:cubicBezTo>
                      <a:pt x="506" y="1536"/>
                      <a:pt x="543" y="1461"/>
                      <a:pt x="600" y="1386"/>
                    </a:cubicBezTo>
                    <a:cubicBezTo>
                      <a:pt x="656" y="1311"/>
                      <a:pt x="693" y="1218"/>
                      <a:pt x="731" y="1143"/>
                    </a:cubicBezTo>
                    <a:cubicBezTo>
                      <a:pt x="768" y="1068"/>
                      <a:pt x="787" y="1012"/>
                      <a:pt x="806" y="937"/>
                    </a:cubicBezTo>
                    <a:cubicBezTo>
                      <a:pt x="862" y="806"/>
                      <a:pt x="899" y="693"/>
                      <a:pt x="918" y="600"/>
                    </a:cubicBezTo>
                    <a:cubicBezTo>
                      <a:pt x="937" y="525"/>
                      <a:pt x="937" y="487"/>
                      <a:pt x="937" y="487"/>
                    </a:cubicBezTo>
                    <a:lnTo>
                      <a:pt x="937" y="487"/>
                    </a:lnTo>
                    <a:cubicBezTo>
                      <a:pt x="937" y="487"/>
                      <a:pt x="918" y="525"/>
                      <a:pt x="899" y="600"/>
                    </a:cubicBezTo>
                    <a:cubicBezTo>
                      <a:pt x="862" y="675"/>
                      <a:pt x="824" y="787"/>
                      <a:pt x="768" y="918"/>
                    </a:cubicBezTo>
                    <a:cubicBezTo>
                      <a:pt x="731" y="974"/>
                      <a:pt x="693" y="1049"/>
                      <a:pt x="656" y="1124"/>
                    </a:cubicBezTo>
                    <a:cubicBezTo>
                      <a:pt x="618" y="1180"/>
                      <a:pt x="581" y="1255"/>
                      <a:pt x="525" y="1330"/>
                    </a:cubicBezTo>
                    <a:cubicBezTo>
                      <a:pt x="506" y="1368"/>
                      <a:pt x="469" y="1386"/>
                      <a:pt x="450" y="1424"/>
                    </a:cubicBezTo>
                    <a:cubicBezTo>
                      <a:pt x="412" y="1442"/>
                      <a:pt x="375" y="1480"/>
                      <a:pt x="356" y="1499"/>
                    </a:cubicBezTo>
                    <a:lnTo>
                      <a:pt x="337" y="1517"/>
                    </a:lnTo>
                    <a:lnTo>
                      <a:pt x="300" y="1517"/>
                    </a:lnTo>
                    <a:lnTo>
                      <a:pt x="263" y="1536"/>
                    </a:lnTo>
                    <a:lnTo>
                      <a:pt x="244" y="1536"/>
                    </a:lnTo>
                    <a:cubicBezTo>
                      <a:pt x="225" y="1536"/>
                      <a:pt x="206" y="1499"/>
                      <a:pt x="188" y="1480"/>
                    </a:cubicBezTo>
                    <a:cubicBezTo>
                      <a:pt x="150" y="1405"/>
                      <a:pt x="131" y="1311"/>
                      <a:pt x="113" y="1218"/>
                    </a:cubicBezTo>
                    <a:cubicBezTo>
                      <a:pt x="94" y="1124"/>
                      <a:pt x="94" y="1049"/>
                      <a:pt x="94" y="956"/>
                    </a:cubicBezTo>
                    <a:cubicBezTo>
                      <a:pt x="75" y="787"/>
                      <a:pt x="75" y="619"/>
                      <a:pt x="75" y="469"/>
                    </a:cubicBezTo>
                    <a:cubicBezTo>
                      <a:pt x="75" y="338"/>
                      <a:pt x="75" y="207"/>
                      <a:pt x="75" y="132"/>
                    </a:cubicBezTo>
                    <a:cubicBezTo>
                      <a:pt x="75" y="57"/>
                      <a:pt x="75" y="1"/>
                      <a:pt x="75" y="1"/>
                    </a:cubicBezTo>
                    <a:close/>
                  </a:path>
                </a:pathLst>
              </a:custGeom>
              <a:solidFill>
                <a:srgbClr val="201D22"/>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70" name="Google Shape;3313;p44"/>
              <p:cNvSpPr/>
              <p:nvPr/>
            </p:nvSpPr>
            <p:spPr>
              <a:xfrm>
                <a:off x="6172062" y="2656158"/>
                <a:ext cx="62416" cy="95685"/>
              </a:xfrm>
              <a:custGeom>
                <a:avLst/>
                <a:gdLst/>
                <a:ahLst/>
                <a:cxnLst/>
                <a:rect l="l" t="t" r="r" b="b"/>
                <a:pathLst>
                  <a:path w="1088" h="1668" extrusionOk="0">
                    <a:moveTo>
                      <a:pt x="731" y="1143"/>
                    </a:moveTo>
                    <a:cubicBezTo>
                      <a:pt x="694" y="1199"/>
                      <a:pt x="656" y="1293"/>
                      <a:pt x="600" y="1349"/>
                    </a:cubicBezTo>
                    <a:cubicBezTo>
                      <a:pt x="656" y="1274"/>
                      <a:pt x="694" y="1199"/>
                      <a:pt x="731" y="1143"/>
                    </a:cubicBezTo>
                    <a:close/>
                    <a:moveTo>
                      <a:pt x="600" y="1349"/>
                    </a:moveTo>
                    <a:lnTo>
                      <a:pt x="600" y="1349"/>
                    </a:lnTo>
                    <a:cubicBezTo>
                      <a:pt x="575" y="1412"/>
                      <a:pt x="541" y="1458"/>
                      <a:pt x="493" y="1499"/>
                    </a:cubicBezTo>
                    <a:lnTo>
                      <a:pt x="467" y="1499"/>
                    </a:lnTo>
                    <a:cubicBezTo>
                      <a:pt x="483" y="1485"/>
                      <a:pt x="497" y="1471"/>
                      <a:pt x="507" y="1461"/>
                    </a:cubicBezTo>
                    <a:lnTo>
                      <a:pt x="507" y="1442"/>
                    </a:lnTo>
                    <a:cubicBezTo>
                      <a:pt x="544" y="1424"/>
                      <a:pt x="563" y="1386"/>
                      <a:pt x="600" y="1349"/>
                    </a:cubicBezTo>
                    <a:close/>
                    <a:moveTo>
                      <a:pt x="76" y="956"/>
                    </a:moveTo>
                    <a:cubicBezTo>
                      <a:pt x="95" y="1049"/>
                      <a:pt x="95" y="1143"/>
                      <a:pt x="113" y="1218"/>
                    </a:cubicBezTo>
                    <a:cubicBezTo>
                      <a:pt x="132" y="1311"/>
                      <a:pt x="151" y="1405"/>
                      <a:pt x="188" y="1499"/>
                    </a:cubicBezTo>
                    <a:cubicBezTo>
                      <a:pt x="207" y="1536"/>
                      <a:pt x="244" y="1555"/>
                      <a:pt x="282" y="1574"/>
                    </a:cubicBezTo>
                    <a:lnTo>
                      <a:pt x="301" y="1574"/>
                    </a:lnTo>
                    <a:lnTo>
                      <a:pt x="301" y="1536"/>
                    </a:lnTo>
                    <a:lnTo>
                      <a:pt x="319" y="1574"/>
                    </a:lnTo>
                    <a:lnTo>
                      <a:pt x="426" y="1547"/>
                    </a:lnTo>
                    <a:lnTo>
                      <a:pt x="426" y="1547"/>
                    </a:lnTo>
                    <a:cubicBezTo>
                      <a:pt x="422" y="1550"/>
                      <a:pt x="417" y="1552"/>
                      <a:pt x="413" y="1555"/>
                    </a:cubicBezTo>
                    <a:lnTo>
                      <a:pt x="375" y="1574"/>
                    </a:lnTo>
                    <a:lnTo>
                      <a:pt x="357" y="1592"/>
                    </a:lnTo>
                    <a:lnTo>
                      <a:pt x="282" y="1592"/>
                    </a:lnTo>
                    <a:cubicBezTo>
                      <a:pt x="226" y="1592"/>
                      <a:pt x="188" y="1536"/>
                      <a:pt x="169" y="1499"/>
                    </a:cubicBezTo>
                    <a:cubicBezTo>
                      <a:pt x="113" y="1424"/>
                      <a:pt x="95" y="1330"/>
                      <a:pt x="95" y="1236"/>
                    </a:cubicBezTo>
                    <a:cubicBezTo>
                      <a:pt x="76" y="1143"/>
                      <a:pt x="76" y="1049"/>
                      <a:pt x="76" y="956"/>
                    </a:cubicBezTo>
                    <a:close/>
                    <a:moveTo>
                      <a:pt x="76" y="1"/>
                    </a:moveTo>
                    <a:cubicBezTo>
                      <a:pt x="76" y="1"/>
                      <a:pt x="76" y="38"/>
                      <a:pt x="57" y="132"/>
                    </a:cubicBezTo>
                    <a:cubicBezTo>
                      <a:pt x="57" y="207"/>
                      <a:pt x="20" y="319"/>
                      <a:pt x="20" y="469"/>
                    </a:cubicBezTo>
                    <a:cubicBezTo>
                      <a:pt x="1" y="600"/>
                      <a:pt x="1" y="750"/>
                      <a:pt x="1" y="918"/>
                    </a:cubicBezTo>
                    <a:lnTo>
                      <a:pt x="1" y="956"/>
                    </a:lnTo>
                    <a:cubicBezTo>
                      <a:pt x="1" y="1049"/>
                      <a:pt x="1" y="1143"/>
                      <a:pt x="20" y="1236"/>
                    </a:cubicBezTo>
                    <a:cubicBezTo>
                      <a:pt x="20" y="1330"/>
                      <a:pt x="38" y="1442"/>
                      <a:pt x="95" y="1536"/>
                    </a:cubicBezTo>
                    <a:cubicBezTo>
                      <a:pt x="132" y="1592"/>
                      <a:pt x="169" y="1667"/>
                      <a:pt x="263" y="1667"/>
                    </a:cubicBezTo>
                    <a:lnTo>
                      <a:pt x="375" y="1667"/>
                    </a:lnTo>
                    <a:lnTo>
                      <a:pt x="413" y="1648"/>
                    </a:lnTo>
                    <a:lnTo>
                      <a:pt x="450" y="1630"/>
                    </a:lnTo>
                    <a:cubicBezTo>
                      <a:pt x="513" y="1588"/>
                      <a:pt x="558" y="1546"/>
                      <a:pt x="596" y="1504"/>
                    </a:cubicBezTo>
                    <a:lnTo>
                      <a:pt x="596" y="1504"/>
                    </a:lnTo>
                    <a:lnTo>
                      <a:pt x="619" y="1499"/>
                    </a:lnTo>
                    <a:lnTo>
                      <a:pt x="601" y="1499"/>
                    </a:lnTo>
                    <a:cubicBezTo>
                      <a:pt x="628" y="1467"/>
                      <a:pt x="652" y="1436"/>
                      <a:pt x="675" y="1405"/>
                    </a:cubicBezTo>
                    <a:cubicBezTo>
                      <a:pt x="731" y="1330"/>
                      <a:pt x="769" y="1236"/>
                      <a:pt x="806" y="1162"/>
                    </a:cubicBezTo>
                    <a:cubicBezTo>
                      <a:pt x="844" y="1087"/>
                      <a:pt x="862" y="1012"/>
                      <a:pt x="881" y="956"/>
                    </a:cubicBezTo>
                    <a:cubicBezTo>
                      <a:pt x="937" y="806"/>
                      <a:pt x="975" y="693"/>
                      <a:pt x="993" y="619"/>
                    </a:cubicBezTo>
                    <a:cubicBezTo>
                      <a:pt x="1012" y="525"/>
                      <a:pt x="1012" y="487"/>
                      <a:pt x="1012" y="487"/>
                    </a:cubicBezTo>
                    <a:lnTo>
                      <a:pt x="1012" y="487"/>
                    </a:lnTo>
                    <a:cubicBezTo>
                      <a:pt x="1012" y="487"/>
                      <a:pt x="1012" y="487"/>
                      <a:pt x="1012" y="487"/>
                    </a:cubicBezTo>
                    <a:lnTo>
                      <a:pt x="1087" y="113"/>
                    </a:lnTo>
                    <a:lnTo>
                      <a:pt x="937" y="469"/>
                    </a:lnTo>
                    <a:cubicBezTo>
                      <a:pt x="937" y="469"/>
                      <a:pt x="937" y="469"/>
                      <a:pt x="937" y="469"/>
                    </a:cubicBezTo>
                    <a:lnTo>
                      <a:pt x="937" y="469"/>
                    </a:lnTo>
                    <a:cubicBezTo>
                      <a:pt x="937" y="469"/>
                      <a:pt x="919" y="506"/>
                      <a:pt x="900" y="581"/>
                    </a:cubicBezTo>
                    <a:cubicBezTo>
                      <a:pt x="862" y="656"/>
                      <a:pt x="825" y="768"/>
                      <a:pt x="769" y="899"/>
                    </a:cubicBezTo>
                    <a:cubicBezTo>
                      <a:pt x="731" y="956"/>
                      <a:pt x="694" y="1031"/>
                      <a:pt x="656" y="1105"/>
                    </a:cubicBezTo>
                    <a:cubicBezTo>
                      <a:pt x="619" y="1162"/>
                      <a:pt x="581" y="1236"/>
                      <a:pt x="525" y="1311"/>
                    </a:cubicBezTo>
                    <a:cubicBezTo>
                      <a:pt x="508" y="1329"/>
                      <a:pt x="491" y="1361"/>
                      <a:pt x="460" y="1395"/>
                    </a:cubicBezTo>
                    <a:lnTo>
                      <a:pt x="460" y="1395"/>
                    </a:lnTo>
                    <a:lnTo>
                      <a:pt x="450" y="1386"/>
                    </a:lnTo>
                    <a:cubicBezTo>
                      <a:pt x="432" y="1424"/>
                      <a:pt x="394" y="1461"/>
                      <a:pt x="375" y="1461"/>
                    </a:cubicBezTo>
                    <a:lnTo>
                      <a:pt x="357" y="1480"/>
                    </a:lnTo>
                    <a:lnTo>
                      <a:pt x="319" y="1480"/>
                    </a:lnTo>
                    <a:lnTo>
                      <a:pt x="292" y="1494"/>
                    </a:lnTo>
                    <a:lnTo>
                      <a:pt x="292" y="1494"/>
                    </a:lnTo>
                    <a:cubicBezTo>
                      <a:pt x="281" y="1487"/>
                      <a:pt x="263" y="1474"/>
                      <a:pt x="263" y="1461"/>
                    </a:cubicBezTo>
                    <a:cubicBezTo>
                      <a:pt x="226" y="1386"/>
                      <a:pt x="207" y="1293"/>
                      <a:pt x="188" y="1218"/>
                    </a:cubicBezTo>
                    <a:cubicBezTo>
                      <a:pt x="169" y="1124"/>
                      <a:pt x="169" y="1031"/>
                      <a:pt x="169" y="956"/>
                    </a:cubicBezTo>
                    <a:cubicBezTo>
                      <a:pt x="151" y="806"/>
                      <a:pt x="151" y="675"/>
                      <a:pt x="151" y="562"/>
                    </a:cubicBezTo>
                    <a:cubicBezTo>
                      <a:pt x="151" y="525"/>
                      <a:pt x="151" y="506"/>
                      <a:pt x="151" y="469"/>
                    </a:cubicBezTo>
                    <a:cubicBezTo>
                      <a:pt x="151" y="338"/>
                      <a:pt x="151" y="225"/>
                      <a:pt x="151" y="132"/>
                    </a:cubicBezTo>
                    <a:cubicBezTo>
                      <a:pt x="151" y="57"/>
                      <a:pt x="151" y="1"/>
                      <a:pt x="151" y="1"/>
                    </a:cubicBezTo>
                    <a:close/>
                  </a:path>
                </a:pathLst>
              </a:custGeom>
              <a:solidFill>
                <a:srgbClr val="3E3E46"/>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71" name="Google Shape;3314;p44"/>
              <p:cNvSpPr/>
              <p:nvPr/>
            </p:nvSpPr>
            <p:spPr>
              <a:xfrm>
                <a:off x="6179634" y="2764635"/>
                <a:ext cx="44058" cy="20651"/>
              </a:xfrm>
              <a:custGeom>
                <a:avLst/>
                <a:gdLst/>
                <a:ahLst/>
                <a:cxnLst/>
                <a:rect l="l" t="t" r="r" b="b"/>
                <a:pathLst>
                  <a:path w="768" h="360" extrusionOk="0">
                    <a:moveTo>
                      <a:pt x="375" y="1"/>
                    </a:moveTo>
                    <a:cubicBezTo>
                      <a:pt x="169" y="1"/>
                      <a:pt x="0" y="76"/>
                      <a:pt x="0" y="169"/>
                    </a:cubicBezTo>
                    <a:cubicBezTo>
                      <a:pt x="0" y="282"/>
                      <a:pt x="169" y="357"/>
                      <a:pt x="375" y="357"/>
                    </a:cubicBezTo>
                    <a:cubicBezTo>
                      <a:pt x="393" y="358"/>
                      <a:pt x="410" y="359"/>
                      <a:pt x="428" y="359"/>
                    </a:cubicBezTo>
                    <a:cubicBezTo>
                      <a:pt x="612" y="359"/>
                      <a:pt x="768" y="274"/>
                      <a:pt x="768" y="188"/>
                    </a:cubicBezTo>
                    <a:cubicBezTo>
                      <a:pt x="768" y="95"/>
                      <a:pt x="599" y="1"/>
                      <a:pt x="375" y="1"/>
                    </a:cubicBezTo>
                    <a:close/>
                  </a:path>
                </a:pathLst>
              </a:custGeom>
              <a:solidFill>
                <a:srgbClr val="D3446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72" name="Google Shape;3315;p44"/>
              <p:cNvSpPr/>
              <p:nvPr/>
            </p:nvSpPr>
            <p:spPr>
              <a:xfrm>
                <a:off x="6709237" y="3180416"/>
                <a:ext cx="21513" cy="58053"/>
              </a:xfrm>
              <a:custGeom>
                <a:avLst/>
                <a:gdLst/>
                <a:ahLst/>
                <a:cxnLst/>
                <a:rect l="l" t="t" r="r" b="b"/>
                <a:pathLst>
                  <a:path w="375" h="1012" extrusionOk="0">
                    <a:moveTo>
                      <a:pt x="0" y="0"/>
                    </a:moveTo>
                    <a:cubicBezTo>
                      <a:pt x="0" y="0"/>
                      <a:pt x="19" y="56"/>
                      <a:pt x="56" y="169"/>
                    </a:cubicBezTo>
                    <a:cubicBezTo>
                      <a:pt x="94" y="262"/>
                      <a:pt x="131" y="393"/>
                      <a:pt x="188" y="506"/>
                    </a:cubicBezTo>
                    <a:cubicBezTo>
                      <a:pt x="225" y="637"/>
                      <a:pt x="281" y="768"/>
                      <a:pt x="319" y="862"/>
                    </a:cubicBezTo>
                    <a:cubicBezTo>
                      <a:pt x="337" y="899"/>
                      <a:pt x="356" y="936"/>
                      <a:pt x="356" y="974"/>
                    </a:cubicBezTo>
                    <a:cubicBezTo>
                      <a:pt x="375" y="993"/>
                      <a:pt x="375" y="1011"/>
                      <a:pt x="375" y="1011"/>
                    </a:cubicBezTo>
                    <a:cubicBezTo>
                      <a:pt x="375" y="1011"/>
                      <a:pt x="375" y="993"/>
                      <a:pt x="375" y="974"/>
                    </a:cubicBezTo>
                    <a:cubicBezTo>
                      <a:pt x="375" y="936"/>
                      <a:pt x="375" y="899"/>
                      <a:pt x="375" y="843"/>
                    </a:cubicBezTo>
                    <a:cubicBezTo>
                      <a:pt x="375" y="787"/>
                      <a:pt x="356" y="730"/>
                      <a:pt x="337" y="674"/>
                    </a:cubicBezTo>
                    <a:cubicBezTo>
                      <a:pt x="337" y="599"/>
                      <a:pt x="300" y="543"/>
                      <a:pt x="281" y="468"/>
                    </a:cubicBezTo>
                    <a:cubicBezTo>
                      <a:pt x="225" y="337"/>
                      <a:pt x="169" y="225"/>
                      <a:pt x="113" y="131"/>
                    </a:cubicBezTo>
                    <a:cubicBezTo>
                      <a:pt x="56" y="38"/>
                      <a:pt x="0" y="0"/>
                      <a:pt x="0" y="0"/>
                    </a:cubicBezTo>
                    <a:close/>
                  </a:path>
                </a:pathLst>
              </a:custGeom>
              <a:solidFill>
                <a:srgbClr val="354C75"/>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73" name="Google Shape;3316;p44"/>
              <p:cNvSpPr/>
              <p:nvPr/>
            </p:nvSpPr>
            <p:spPr>
              <a:xfrm>
                <a:off x="6672695" y="3145997"/>
                <a:ext cx="22603" cy="59143"/>
              </a:xfrm>
              <a:custGeom>
                <a:avLst/>
                <a:gdLst/>
                <a:ahLst/>
                <a:cxnLst/>
                <a:rect l="l" t="t" r="r" b="b"/>
                <a:pathLst>
                  <a:path w="394" h="1031" extrusionOk="0">
                    <a:moveTo>
                      <a:pt x="1" y="1"/>
                    </a:moveTo>
                    <a:cubicBezTo>
                      <a:pt x="1" y="1"/>
                      <a:pt x="19" y="76"/>
                      <a:pt x="57" y="169"/>
                    </a:cubicBezTo>
                    <a:cubicBezTo>
                      <a:pt x="94" y="263"/>
                      <a:pt x="132" y="394"/>
                      <a:pt x="188" y="525"/>
                    </a:cubicBezTo>
                    <a:cubicBezTo>
                      <a:pt x="244" y="656"/>
                      <a:pt x="281" y="769"/>
                      <a:pt x="319" y="862"/>
                    </a:cubicBezTo>
                    <a:cubicBezTo>
                      <a:pt x="338" y="918"/>
                      <a:pt x="356" y="956"/>
                      <a:pt x="356" y="993"/>
                    </a:cubicBezTo>
                    <a:cubicBezTo>
                      <a:pt x="375" y="1012"/>
                      <a:pt x="375" y="1031"/>
                      <a:pt x="375" y="1031"/>
                    </a:cubicBezTo>
                    <a:cubicBezTo>
                      <a:pt x="375" y="1031"/>
                      <a:pt x="375" y="1012"/>
                      <a:pt x="375" y="993"/>
                    </a:cubicBezTo>
                    <a:cubicBezTo>
                      <a:pt x="375" y="956"/>
                      <a:pt x="394" y="900"/>
                      <a:pt x="375" y="862"/>
                    </a:cubicBezTo>
                    <a:cubicBezTo>
                      <a:pt x="375" y="806"/>
                      <a:pt x="356" y="750"/>
                      <a:pt x="338" y="675"/>
                    </a:cubicBezTo>
                    <a:cubicBezTo>
                      <a:pt x="338" y="619"/>
                      <a:pt x="300" y="544"/>
                      <a:pt x="281" y="488"/>
                    </a:cubicBezTo>
                    <a:cubicBezTo>
                      <a:pt x="225" y="357"/>
                      <a:pt x="169" y="244"/>
                      <a:pt x="113" y="151"/>
                    </a:cubicBezTo>
                    <a:cubicBezTo>
                      <a:pt x="57" y="57"/>
                      <a:pt x="1" y="1"/>
                      <a:pt x="1" y="1"/>
                    </a:cubicBezTo>
                    <a:close/>
                  </a:path>
                </a:pathLst>
              </a:custGeom>
              <a:solidFill>
                <a:srgbClr val="354C75"/>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74" name="Google Shape;3317;p44"/>
              <p:cNvSpPr/>
              <p:nvPr/>
            </p:nvSpPr>
            <p:spPr>
              <a:xfrm>
                <a:off x="6699542" y="3234110"/>
                <a:ext cx="21570" cy="59143"/>
              </a:xfrm>
              <a:custGeom>
                <a:avLst/>
                <a:gdLst/>
                <a:ahLst/>
                <a:cxnLst/>
                <a:rect l="l" t="t" r="r" b="b"/>
                <a:pathLst>
                  <a:path w="376" h="1031" extrusionOk="0">
                    <a:moveTo>
                      <a:pt x="1" y="0"/>
                    </a:moveTo>
                    <a:cubicBezTo>
                      <a:pt x="1" y="1"/>
                      <a:pt x="19" y="75"/>
                      <a:pt x="57" y="169"/>
                    </a:cubicBezTo>
                    <a:cubicBezTo>
                      <a:pt x="76" y="263"/>
                      <a:pt x="132" y="394"/>
                      <a:pt x="188" y="525"/>
                    </a:cubicBezTo>
                    <a:cubicBezTo>
                      <a:pt x="225" y="656"/>
                      <a:pt x="282" y="768"/>
                      <a:pt x="319" y="862"/>
                    </a:cubicBezTo>
                    <a:cubicBezTo>
                      <a:pt x="338" y="918"/>
                      <a:pt x="338" y="956"/>
                      <a:pt x="357" y="993"/>
                    </a:cubicBezTo>
                    <a:cubicBezTo>
                      <a:pt x="357" y="1012"/>
                      <a:pt x="375" y="1030"/>
                      <a:pt x="375" y="1030"/>
                    </a:cubicBezTo>
                    <a:cubicBezTo>
                      <a:pt x="375" y="1030"/>
                      <a:pt x="375" y="1012"/>
                      <a:pt x="375" y="993"/>
                    </a:cubicBezTo>
                    <a:cubicBezTo>
                      <a:pt x="375" y="956"/>
                      <a:pt x="375" y="899"/>
                      <a:pt x="375" y="862"/>
                    </a:cubicBezTo>
                    <a:cubicBezTo>
                      <a:pt x="375" y="806"/>
                      <a:pt x="357" y="750"/>
                      <a:pt x="338" y="675"/>
                    </a:cubicBezTo>
                    <a:cubicBezTo>
                      <a:pt x="319" y="618"/>
                      <a:pt x="300" y="544"/>
                      <a:pt x="282" y="487"/>
                    </a:cubicBezTo>
                    <a:cubicBezTo>
                      <a:pt x="225" y="356"/>
                      <a:pt x="169" y="244"/>
                      <a:pt x="113" y="150"/>
                    </a:cubicBezTo>
                    <a:cubicBezTo>
                      <a:pt x="57" y="57"/>
                      <a:pt x="1" y="1"/>
                      <a:pt x="1" y="0"/>
                    </a:cubicBezTo>
                    <a:close/>
                  </a:path>
                </a:pathLst>
              </a:custGeom>
              <a:solidFill>
                <a:srgbClr val="354C75"/>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grpSp>
        <p:grpSp>
          <p:nvGrpSpPr>
            <p:cNvPr id="20" name="Google Shape;3318;p44"/>
            <p:cNvGrpSpPr/>
            <p:nvPr/>
          </p:nvGrpSpPr>
          <p:grpSpPr>
            <a:xfrm rot="-9444114">
              <a:off x="5429095" y="3722608"/>
              <a:ext cx="927656" cy="736137"/>
              <a:chOff x="8757948" y="1920174"/>
              <a:chExt cx="1090443" cy="865316"/>
            </a:xfrm>
          </p:grpSpPr>
          <p:sp>
            <p:nvSpPr>
              <p:cNvPr id="21" name="Google Shape;3319;p44"/>
              <p:cNvSpPr/>
              <p:nvPr/>
            </p:nvSpPr>
            <p:spPr>
              <a:xfrm flipH="1">
                <a:off x="8767390" y="1920174"/>
                <a:ext cx="1081001" cy="865316"/>
              </a:xfrm>
              <a:custGeom>
                <a:avLst/>
                <a:gdLst/>
                <a:ahLst/>
                <a:cxnLst/>
                <a:rect l="l" t="t" r="r" b="b"/>
                <a:pathLst>
                  <a:path w="31500" h="25215" extrusionOk="0">
                    <a:moveTo>
                      <a:pt x="3702" y="1"/>
                    </a:moveTo>
                    <a:cubicBezTo>
                      <a:pt x="2458" y="1"/>
                      <a:pt x="1221" y="88"/>
                      <a:pt x="0" y="266"/>
                    </a:cubicBezTo>
                    <a:cubicBezTo>
                      <a:pt x="1598" y="3256"/>
                      <a:pt x="3653" y="5973"/>
                      <a:pt x="5250" y="8940"/>
                    </a:cubicBezTo>
                    <a:cubicBezTo>
                      <a:pt x="7168" y="12615"/>
                      <a:pt x="9405" y="16518"/>
                      <a:pt x="12691" y="19325"/>
                    </a:cubicBezTo>
                    <a:cubicBezTo>
                      <a:pt x="17462" y="23274"/>
                      <a:pt x="25588" y="24598"/>
                      <a:pt x="31499" y="25214"/>
                    </a:cubicBezTo>
                    <a:cubicBezTo>
                      <a:pt x="31479" y="10329"/>
                      <a:pt x="17249" y="1"/>
                      <a:pt x="3702" y="1"/>
                    </a:cubicBezTo>
                    <a:close/>
                  </a:path>
                </a:pathLst>
              </a:custGeom>
              <a:solidFill>
                <a:srgbClr val="11564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2" name="Google Shape;3320;p44"/>
              <p:cNvSpPr/>
              <p:nvPr/>
            </p:nvSpPr>
            <p:spPr>
              <a:xfrm flipH="1">
                <a:off x="8757948" y="2024330"/>
                <a:ext cx="905810" cy="749872"/>
              </a:xfrm>
              <a:custGeom>
                <a:avLst/>
                <a:gdLst/>
                <a:ahLst/>
                <a:cxnLst/>
                <a:rect l="l" t="t" r="r" b="b"/>
                <a:pathLst>
                  <a:path w="26395" h="21851" extrusionOk="0">
                    <a:moveTo>
                      <a:pt x="480" y="1"/>
                    </a:moveTo>
                    <a:cubicBezTo>
                      <a:pt x="186" y="1"/>
                      <a:pt x="0" y="446"/>
                      <a:pt x="304" y="655"/>
                    </a:cubicBezTo>
                    <a:cubicBezTo>
                      <a:pt x="4960" y="3851"/>
                      <a:pt x="8932" y="7845"/>
                      <a:pt x="13406" y="11246"/>
                    </a:cubicBezTo>
                    <a:cubicBezTo>
                      <a:pt x="17674" y="14487"/>
                      <a:pt x="22330" y="17454"/>
                      <a:pt x="25686" y="21723"/>
                    </a:cubicBezTo>
                    <a:cubicBezTo>
                      <a:pt x="25753" y="21813"/>
                      <a:pt x="25835" y="21850"/>
                      <a:pt x="25915" y="21850"/>
                    </a:cubicBezTo>
                    <a:cubicBezTo>
                      <a:pt x="26160" y="21850"/>
                      <a:pt x="26394" y="21501"/>
                      <a:pt x="26188" y="21243"/>
                    </a:cubicBezTo>
                    <a:cubicBezTo>
                      <a:pt x="22970" y="17158"/>
                      <a:pt x="18587" y="14236"/>
                      <a:pt x="14456" y="11177"/>
                    </a:cubicBezTo>
                    <a:cubicBezTo>
                      <a:pt x="9708" y="7640"/>
                      <a:pt x="5554" y="3417"/>
                      <a:pt x="669" y="62"/>
                    </a:cubicBezTo>
                    <a:cubicBezTo>
                      <a:pt x="604" y="19"/>
                      <a:pt x="540" y="1"/>
                      <a:pt x="480" y="1"/>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3" name="Google Shape;3321;p44"/>
              <p:cNvSpPr/>
              <p:nvPr/>
            </p:nvSpPr>
            <p:spPr>
              <a:xfrm flipH="1">
                <a:off x="8854329" y="2661689"/>
                <a:ext cx="13350" cy="12595"/>
              </a:xfrm>
              <a:custGeom>
                <a:avLst/>
                <a:gdLst/>
                <a:ahLst/>
                <a:cxnLst/>
                <a:rect l="l" t="t" r="r" b="b"/>
                <a:pathLst>
                  <a:path w="389" h="367" extrusionOk="0">
                    <a:moveTo>
                      <a:pt x="1" y="1"/>
                    </a:moveTo>
                    <a:cubicBezTo>
                      <a:pt x="24" y="138"/>
                      <a:pt x="24" y="252"/>
                      <a:pt x="46" y="366"/>
                    </a:cubicBezTo>
                    <a:cubicBezTo>
                      <a:pt x="161" y="252"/>
                      <a:pt x="275" y="138"/>
                      <a:pt x="389" y="24"/>
                    </a:cubicBezTo>
                    <a:cubicBezTo>
                      <a:pt x="252" y="24"/>
                      <a:pt x="138" y="24"/>
                      <a:pt x="1" y="1"/>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4" name="Google Shape;3322;p44"/>
              <p:cNvSpPr/>
              <p:nvPr/>
            </p:nvSpPr>
            <p:spPr>
              <a:xfrm flipH="1">
                <a:off x="8830825" y="2482445"/>
                <a:ext cx="237374" cy="203640"/>
              </a:xfrm>
              <a:custGeom>
                <a:avLst/>
                <a:gdLst/>
                <a:ahLst/>
                <a:cxnLst/>
                <a:rect l="l" t="t" r="r" b="b"/>
                <a:pathLst>
                  <a:path w="6917" h="5934" extrusionOk="0">
                    <a:moveTo>
                      <a:pt x="5844" y="5224"/>
                    </a:moveTo>
                    <a:lnTo>
                      <a:pt x="5844" y="5224"/>
                    </a:lnTo>
                    <a:cubicBezTo>
                      <a:pt x="5981" y="5247"/>
                      <a:pt x="6095" y="5247"/>
                      <a:pt x="6232" y="5247"/>
                    </a:cubicBezTo>
                    <a:cubicBezTo>
                      <a:pt x="6118" y="5361"/>
                      <a:pt x="6004" y="5475"/>
                      <a:pt x="5889" y="5589"/>
                    </a:cubicBezTo>
                    <a:cubicBezTo>
                      <a:pt x="5867" y="5475"/>
                      <a:pt x="5867" y="5361"/>
                      <a:pt x="5844" y="5224"/>
                    </a:cubicBezTo>
                    <a:close/>
                    <a:moveTo>
                      <a:pt x="5509" y="1"/>
                    </a:moveTo>
                    <a:cubicBezTo>
                      <a:pt x="5265" y="1"/>
                      <a:pt x="5029" y="244"/>
                      <a:pt x="5205" y="499"/>
                    </a:cubicBezTo>
                    <a:cubicBezTo>
                      <a:pt x="6163" y="1891"/>
                      <a:pt x="5730" y="3626"/>
                      <a:pt x="5844" y="5224"/>
                    </a:cubicBezTo>
                    <a:cubicBezTo>
                      <a:pt x="4041" y="5155"/>
                      <a:pt x="2237" y="5201"/>
                      <a:pt x="457" y="5064"/>
                    </a:cubicBezTo>
                    <a:cubicBezTo>
                      <a:pt x="450" y="5064"/>
                      <a:pt x="442" y="5064"/>
                      <a:pt x="435" y="5064"/>
                    </a:cubicBezTo>
                    <a:cubicBezTo>
                      <a:pt x="1" y="5064"/>
                      <a:pt x="8" y="5727"/>
                      <a:pt x="457" y="5772"/>
                    </a:cubicBezTo>
                    <a:cubicBezTo>
                      <a:pt x="2374" y="5909"/>
                      <a:pt x="4314" y="5817"/>
                      <a:pt x="6232" y="5931"/>
                    </a:cubicBezTo>
                    <a:cubicBezTo>
                      <a:pt x="6241" y="5933"/>
                      <a:pt x="6250" y="5933"/>
                      <a:pt x="6260" y="5933"/>
                    </a:cubicBezTo>
                    <a:cubicBezTo>
                      <a:pt x="6414" y="5933"/>
                      <a:pt x="6596" y="5761"/>
                      <a:pt x="6574" y="5589"/>
                    </a:cubicBezTo>
                    <a:cubicBezTo>
                      <a:pt x="6323" y="3763"/>
                      <a:pt x="6917" y="1777"/>
                      <a:pt x="5798" y="157"/>
                    </a:cubicBezTo>
                    <a:cubicBezTo>
                      <a:pt x="5722" y="46"/>
                      <a:pt x="5615" y="1"/>
                      <a:pt x="5509" y="1"/>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5" name="Google Shape;3323;p44"/>
              <p:cNvSpPr/>
              <p:nvPr/>
            </p:nvSpPr>
            <p:spPr>
              <a:xfrm flipH="1">
                <a:off x="8954572" y="2574761"/>
                <a:ext cx="14928" cy="14894"/>
              </a:xfrm>
              <a:custGeom>
                <a:avLst/>
                <a:gdLst/>
                <a:ahLst/>
                <a:cxnLst/>
                <a:rect l="l" t="t" r="r" b="b"/>
                <a:pathLst>
                  <a:path w="435" h="434" extrusionOk="0">
                    <a:moveTo>
                      <a:pt x="0" y="0"/>
                    </a:moveTo>
                    <a:cubicBezTo>
                      <a:pt x="0" y="160"/>
                      <a:pt x="0" y="297"/>
                      <a:pt x="0" y="434"/>
                    </a:cubicBezTo>
                    <a:cubicBezTo>
                      <a:pt x="137" y="320"/>
                      <a:pt x="297" y="206"/>
                      <a:pt x="434" y="92"/>
                    </a:cubicBezTo>
                    <a:cubicBezTo>
                      <a:pt x="297" y="69"/>
                      <a:pt x="137" y="46"/>
                      <a:pt x="0"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6" name="Google Shape;3324;p44"/>
              <p:cNvSpPr/>
              <p:nvPr/>
            </p:nvSpPr>
            <p:spPr>
              <a:xfrm flipH="1">
                <a:off x="8942842" y="2350525"/>
                <a:ext cx="313353" cy="251170"/>
              </a:xfrm>
              <a:custGeom>
                <a:avLst/>
                <a:gdLst/>
                <a:ahLst/>
                <a:cxnLst/>
                <a:rect l="l" t="t" r="r" b="b"/>
                <a:pathLst>
                  <a:path w="9131" h="7319" extrusionOk="0">
                    <a:moveTo>
                      <a:pt x="7246" y="0"/>
                    </a:moveTo>
                    <a:cubicBezTo>
                      <a:pt x="7010" y="0"/>
                      <a:pt x="6757" y="260"/>
                      <a:pt x="6916" y="531"/>
                    </a:cubicBezTo>
                    <a:cubicBezTo>
                      <a:pt x="7852" y="2312"/>
                      <a:pt x="8354" y="4503"/>
                      <a:pt x="8354" y="6534"/>
                    </a:cubicBezTo>
                    <a:cubicBezTo>
                      <a:pt x="8491" y="6580"/>
                      <a:pt x="8651" y="6603"/>
                      <a:pt x="8788" y="6626"/>
                    </a:cubicBezTo>
                    <a:cubicBezTo>
                      <a:pt x="8651" y="6740"/>
                      <a:pt x="8491" y="6854"/>
                      <a:pt x="8354" y="6968"/>
                    </a:cubicBezTo>
                    <a:cubicBezTo>
                      <a:pt x="8354" y="6831"/>
                      <a:pt x="8354" y="6694"/>
                      <a:pt x="8354" y="6534"/>
                    </a:cubicBezTo>
                    <a:cubicBezTo>
                      <a:pt x="6091" y="6078"/>
                      <a:pt x="3793" y="5759"/>
                      <a:pt x="1475" y="5759"/>
                    </a:cubicBezTo>
                    <a:cubicBezTo>
                      <a:pt x="1128" y="5759"/>
                      <a:pt x="781" y="5766"/>
                      <a:pt x="434" y="5781"/>
                    </a:cubicBezTo>
                    <a:cubicBezTo>
                      <a:pt x="7" y="5781"/>
                      <a:pt x="1" y="6466"/>
                      <a:pt x="414" y="6466"/>
                    </a:cubicBezTo>
                    <a:cubicBezTo>
                      <a:pt x="420" y="6466"/>
                      <a:pt x="427" y="6466"/>
                      <a:pt x="434" y="6466"/>
                    </a:cubicBezTo>
                    <a:cubicBezTo>
                      <a:pt x="774" y="6452"/>
                      <a:pt x="1113" y="6445"/>
                      <a:pt x="1451" y="6445"/>
                    </a:cubicBezTo>
                    <a:cubicBezTo>
                      <a:pt x="3864" y="6445"/>
                      <a:pt x="6243" y="6790"/>
                      <a:pt x="8606" y="7310"/>
                    </a:cubicBezTo>
                    <a:cubicBezTo>
                      <a:pt x="8632" y="7316"/>
                      <a:pt x="8658" y="7318"/>
                      <a:pt x="8684" y="7318"/>
                    </a:cubicBezTo>
                    <a:cubicBezTo>
                      <a:pt x="8879" y="7318"/>
                      <a:pt x="9039" y="7170"/>
                      <a:pt x="9039" y="6968"/>
                    </a:cubicBezTo>
                    <a:cubicBezTo>
                      <a:pt x="9131" y="4685"/>
                      <a:pt x="8583" y="2175"/>
                      <a:pt x="7510" y="166"/>
                    </a:cubicBezTo>
                    <a:cubicBezTo>
                      <a:pt x="7448" y="49"/>
                      <a:pt x="7349" y="0"/>
                      <a:pt x="7246"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7" name="Google Shape;3325;p44"/>
              <p:cNvSpPr/>
              <p:nvPr/>
            </p:nvSpPr>
            <p:spPr>
              <a:xfrm flipH="1">
                <a:off x="9131625" y="2185489"/>
                <a:ext cx="249076" cy="266338"/>
              </a:xfrm>
              <a:custGeom>
                <a:avLst/>
                <a:gdLst/>
                <a:ahLst/>
                <a:cxnLst/>
                <a:rect l="l" t="t" r="r" b="b"/>
                <a:pathLst>
                  <a:path w="7258" h="7761" extrusionOk="0">
                    <a:moveTo>
                      <a:pt x="5332" y="1"/>
                    </a:moveTo>
                    <a:cubicBezTo>
                      <a:pt x="5104" y="1"/>
                      <a:pt x="4857" y="257"/>
                      <a:pt x="4998" y="524"/>
                    </a:cubicBezTo>
                    <a:cubicBezTo>
                      <a:pt x="5774" y="2168"/>
                      <a:pt x="6116" y="4130"/>
                      <a:pt x="6276" y="5934"/>
                    </a:cubicBezTo>
                    <a:cubicBezTo>
                      <a:pt x="6299" y="6230"/>
                      <a:pt x="6299" y="6527"/>
                      <a:pt x="6276" y="6824"/>
                    </a:cubicBezTo>
                    <a:cubicBezTo>
                      <a:pt x="6276" y="6938"/>
                      <a:pt x="5888" y="6967"/>
                      <a:pt x="5477" y="6967"/>
                    </a:cubicBezTo>
                    <a:cubicBezTo>
                      <a:pt x="5066" y="6967"/>
                      <a:pt x="4633" y="6938"/>
                      <a:pt x="4541" y="6938"/>
                    </a:cubicBezTo>
                    <a:cubicBezTo>
                      <a:pt x="3195" y="6961"/>
                      <a:pt x="1825" y="7006"/>
                      <a:pt x="456" y="7052"/>
                    </a:cubicBezTo>
                    <a:cubicBezTo>
                      <a:pt x="29" y="7075"/>
                      <a:pt x="0" y="7760"/>
                      <a:pt x="434" y="7760"/>
                    </a:cubicBezTo>
                    <a:cubicBezTo>
                      <a:pt x="441" y="7760"/>
                      <a:pt x="448" y="7760"/>
                      <a:pt x="456" y="7760"/>
                    </a:cubicBezTo>
                    <a:cubicBezTo>
                      <a:pt x="2215" y="7700"/>
                      <a:pt x="3991" y="7641"/>
                      <a:pt x="5755" y="7641"/>
                    </a:cubicBezTo>
                    <a:cubicBezTo>
                      <a:pt x="6028" y="7641"/>
                      <a:pt x="6301" y="7643"/>
                      <a:pt x="6573" y="7646"/>
                    </a:cubicBezTo>
                    <a:cubicBezTo>
                      <a:pt x="6710" y="7646"/>
                      <a:pt x="6892" y="7531"/>
                      <a:pt x="6915" y="7395"/>
                    </a:cubicBezTo>
                    <a:cubicBezTo>
                      <a:pt x="7258" y="5089"/>
                      <a:pt x="6573" y="2259"/>
                      <a:pt x="5591" y="182"/>
                    </a:cubicBezTo>
                    <a:cubicBezTo>
                      <a:pt x="5534" y="54"/>
                      <a:pt x="5435" y="1"/>
                      <a:pt x="5332" y="1"/>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8" name="Google Shape;3326;p44"/>
              <p:cNvSpPr/>
              <p:nvPr/>
            </p:nvSpPr>
            <p:spPr>
              <a:xfrm flipH="1">
                <a:off x="9303177" y="2296680"/>
                <a:ext cx="11771" cy="11771"/>
              </a:xfrm>
              <a:custGeom>
                <a:avLst/>
                <a:gdLst/>
                <a:ahLst/>
                <a:cxnLst/>
                <a:rect l="l" t="t" r="r" b="b"/>
                <a:pathLst>
                  <a:path w="343" h="343" extrusionOk="0">
                    <a:moveTo>
                      <a:pt x="1" y="0"/>
                    </a:moveTo>
                    <a:cubicBezTo>
                      <a:pt x="1" y="114"/>
                      <a:pt x="1" y="229"/>
                      <a:pt x="1" y="343"/>
                    </a:cubicBezTo>
                    <a:cubicBezTo>
                      <a:pt x="115" y="229"/>
                      <a:pt x="229" y="114"/>
                      <a:pt x="343"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9" name="Google Shape;3327;p44"/>
              <p:cNvSpPr/>
              <p:nvPr/>
            </p:nvSpPr>
            <p:spPr>
              <a:xfrm flipH="1">
                <a:off x="9289077" y="2126702"/>
                <a:ext cx="220902" cy="194271"/>
              </a:xfrm>
              <a:custGeom>
                <a:avLst/>
                <a:gdLst/>
                <a:ahLst/>
                <a:cxnLst/>
                <a:rect l="l" t="t" r="r" b="b"/>
                <a:pathLst>
                  <a:path w="6437" h="5661" extrusionOk="0">
                    <a:moveTo>
                      <a:pt x="5963" y="0"/>
                    </a:moveTo>
                    <a:cubicBezTo>
                      <a:pt x="5792" y="0"/>
                      <a:pt x="5626" y="114"/>
                      <a:pt x="5638" y="343"/>
                    </a:cubicBezTo>
                    <a:cubicBezTo>
                      <a:pt x="5684" y="1872"/>
                      <a:pt x="5729" y="3401"/>
                      <a:pt x="5684" y="4953"/>
                    </a:cubicBezTo>
                    <a:lnTo>
                      <a:pt x="6026" y="4953"/>
                    </a:lnTo>
                    <a:cubicBezTo>
                      <a:pt x="5912" y="5067"/>
                      <a:pt x="5798" y="5182"/>
                      <a:pt x="5684" y="5296"/>
                    </a:cubicBezTo>
                    <a:cubicBezTo>
                      <a:pt x="5684" y="5182"/>
                      <a:pt x="5684" y="5067"/>
                      <a:pt x="5684" y="4953"/>
                    </a:cubicBezTo>
                    <a:cubicBezTo>
                      <a:pt x="5105" y="4923"/>
                      <a:pt x="4525" y="4913"/>
                      <a:pt x="3942" y="4913"/>
                    </a:cubicBezTo>
                    <a:cubicBezTo>
                      <a:pt x="2777" y="4913"/>
                      <a:pt x="1605" y="4953"/>
                      <a:pt x="434" y="4953"/>
                    </a:cubicBezTo>
                    <a:cubicBezTo>
                      <a:pt x="0" y="4953"/>
                      <a:pt x="0" y="5661"/>
                      <a:pt x="434" y="5661"/>
                    </a:cubicBezTo>
                    <a:cubicBezTo>
                      <a:pt x="1771" y="5661"/>
                      <a:pt x="3096" y="5603"/>
                      <a:pt x="4426" y="5603"/>
                    </a:cubicBezTo>
                    <a:cubicBezTo>
                      <a:pt x="4958" y="5603"/>
                      <a:pt x="5491" y="5612"/>
                      <a:pt x="6026" y="5638"/>
                    </a:cubicBezTo>
                    <a:cubicBezTo>
                      <a:pt x="6036" y="5639"/>
                      <a:pt x="6047" y="5640"/>
                      <a:pt x="6057" y="5640"/>
                    </a:cubicBezTo>
                    <a:cubicBezTo>
                      <a:pt x="6226" y="5640"/>
                      <a:pt x="6368" y="5468"/>
                      <a:pt x="6368" y="5296"/>
                    </a:cubicBezTo>
                    <a:cubicBezTo>
                      <a:pt x="6437" y="3652"/>
                      <a:pt x="6391" y="1986"/>
                      <a:pt x="6323" y="343"/>
                    </a:cubicBezTo>
                    <a:cubicBezTo>
                      <a:pt x="6311" y="114"/>
                      <a:pt x="6134" y="0"/>
                      <a:pt x="5963"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0" name="Google Shape;3328;p44"/>
              <p:cNvSpPr/>
              <p:nvPr/>
            </p:nvSpPr>
            <p:spPr>
              <a:xfrm flipH="1">
                <a:off x="9475489" y="2156455"/>
                <a:ext cx="14928" cy="10227"/>
              </a:xfrm>
              <a:custGeom>
                <a:avLst/>
                <a:gdLst/>
                <a:ahLst/>
                <a:cxnLst/>
                <a:rect l="l" t="t" r="r" b="b"/>
                <a:pathLst>
                  <a:path w="435" h="298" extrusionOk="0">
                    <a:moveTo>
                      <a:pt x="46" y="1"/>
                    </a:moveTo>
                    <a:cubicBezTo>
                      <a:pt x="23" y="92"/>
                      <a:pt x="23" y="183"/>
                      <a:pt x="1" y="297"/>
                    </a:cubicBezTo>
                    <a:cubicBezTo>
                      <a:pt x="160" y="206"/>
                      <a:pt x="297" y="138"/>
                      <a:pt x="434" y="46"/>
                    </a:cubicBezTo>
                    <a:cubicBezTo>
                      <a:pt x="297" y="23"/>
                      <a:pt x="183" y="23"/>
                      <a:pt x="46" y="1"/>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1" name="Google Shape;3329;p44"/>
              <p:cNvSpPr/>
              <p:nvPr/>
            </p:nvSpPr>
            <p:spPr>
              <a:xfrm flipH="1">
                <a:off x="9459054" y="1995674"/>
                <a:ext cx="173132" cy="185555"/>
              </a:xfrm>
              <a:custGeom>
                <a:avLst/>
                <a:gdLst/>
                <a:ahLst/>
                <a:cxnLst/>
                <a:rect l="l" t="t" r="r" b="b"/>
                <a:pathLst>
                  <a:path w="5045" h="5407" extrusionOk="0">
                    <a:moveTo>
                      <a:pt x="3832" y="1"/>
                    </a:moveTo>
                    <a:cubicBezTo>
                      <a:pt x="3658" y="1"/>
                      <a:pt x="3493" y="109"/>
                      <a:pt x="3515" y="326"/>
                    </a:cubicBezTo>
                    <a:cubicBezTo>
                      <a:pt x="3629" y="1787"/>
                      <a:pt x="4269" y="3225"/>
                      <a:pt x="4177" y="4686"/>
                    </a:cubicBezTo>
                    <a:cubicBezTo>
                      <a:pt x="4314" y="4708"/>
                      <a:pt x="4428" y="4708"/>
                      <a:pt x="4565" y="4731"/>
                    </a:cubicBezTo>
                    <a:cubicBezTo>
                      <a:pt x="4428" y="4823"/>
                      <a:pt x="4291" y="4891"/>
                      <a:pt x="4132" y="4982"/>
                    </a:cubicBezTo>
                    <a:cubicBezTo>
                      <a:pt x="4154" y="4868"/>
                      <a:pt x="4154" y="4777"/>
                      <a:pt x="4177" y="4686"/>
                    </a:cubicBezTo>
                    <a:cubicBezTo>
                      <a:pt x="3477" y="4597"/>
                      <a:pt x="2785" y="4550"/>
                      <a:pt x="2091" y="4550"/>
                    </a:cubicBezTo>
                    <a:cubicBezTo>
                      <a:pt x="1541" y="4550"/>
                      <a:pt x="990" y="4579"/>
                      <a:pt x="434" y="4640"/>
                    </a:cubicBezTo>
                    <a:cubicBezTo>
                      <a:pt x="14" y="4684"/>
                      <a:pt x="1" y="5327"/>
                      <a:pt x="393" y="5327"/>
                    </a:cubicBezTo>
                    <a:cubicBezTo>
                      <a:pt x="406" y="5327"/>
                      <a:pt x="420" y="5326"/>
                      <a:pt x="434" y="5325"/>
                    </a:cubicBezTo>
                    <a:cubicBezTo>
                      <a:pt x="1029" y="5263"/>
                      <a:pt x="1619" y="5229"/>
                      <a:pt x="2209" y="5229"/>
                    </a:cubicBezTo>
                    <a:cubicBezTo>
                      <a:pt x="2932" y="5229"/>
                      <a:pt x="3654" y="5280"/>
                      <a:pt x="4383" y="5393"/>
                    </a:cubicBezTo>
                    <a:cubicBezTo>
                      <a:pt x="4414" y="5402"/>
                      <a:pt x="4448" y="5407"/>
                      <a:pt x="4483" y="5407"/>
                    </a:cubicBezTo>
                    <a:cubicBezTo>
                      <a:pt x="4625" y="5407"/>
                      <a:pt x="4780" y="5330"/>
                      <a:pt x="4816" y="5165"/>
                    </a:cubicBezTo>
                    <a:cubicBezTo>
                      <a:pt x="5045" y="3476"/>
                      <a:pt x="4337" y="1969"/>
                      <a:pt x="4200" y="326"/>
                    </a:cubicBezTo>
                    <a:cubicBezTo>
                      <a:pt x="4189" y="109"/>
                      <a:pt x="4006" y="1"/>
                      <a:pt x="3832" y="1"/>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2" name="Google Shape;3330;p44"/>
              <p:cNvSpPr/>
              <p:nvPr/>
            </p:nvSpPr>
            <p:spPr>
              <a:xfrm flipH="1">
                <a:off x="9343124" y="2090667"/>
                <a:ext cx="46226" cy="36068"/>
              </a:xfrm>
              <a:custGeom>
                <a:avLst/>
                <a:gdLst/>
                <a:ahLst/>
                <a:cxnLst/>
                <a:rect l="l" t="t" r="r" b="b"/>
                <a:pathLst>
                  <a:path w="1347" h="1051" extrusionOk="0">
                    <a:moveTo>
                      <a:pt x="662" y="0"/>
                    </a:moveTo>
                    <a:cubicBezTo>
                      <a:pt x="0" y="0"/>
                      <a:pt x="0" y="1050"/>
                      <a:pt x="662" y="1050"/>
                    </a:cubicBezTo>
                    <a:cubicBezTo>
                      <a:pt x="1347" y="1050"/>
                      <a:pt x="1347" y="0"/>
                      <a:pt x="662"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3" name="Google Shape;3331;p44"/>
              <p:cNvSpPr/>
              <p:nvPr/>
            </p:nvSpPr>
            <p:spPr>
              <a:xfrm flipH="1">
                <a:off x="9385404" y="2053055"/>
                <a:ext cx="46260" cy="36068"/>
              </a:xfrm>
              <a:custGeom>
                <a:avLst/>
                <a:gdLst/>
                <a:ahLst/>
                <a:cxnLst/>
                <a:rect l="l" t="t" r="r" b="b"/>
                <a:pathLst>
                  <a:path w="1348" h="1051" extrusionOk="0">
                    <a:moveTo>
                      <a:pt x="685" y="1"/>
                    </a:moveTo>
                    <a:cubicBezTo>
                      <a:pt x="1" y="1"/>
                      <a:pt x="1" y="1051"/>
                      <a:pt x="685" y="1051"/>
                    </a:cubicBezTo>
                    <a:cubicBezTo>
                      <a:pt x="1347" y="1051"/>
                      <a:pt x="1347" y="1"/>
                      <a:pt x="685" y="1"/>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4" name="Google Shape;3332;p44"/>
              <p:cNvSpPr/>
              <p:nvPr/>
            </p:nvSpPr>
            <p:spPr>
              <a:xfrm flipH="1">
                <a:off x="9333721" y="2041318"/>
                <a:ext cx="46226" cy="35278"/>
              </a:xfrm>
              <a:custGeom>
                <a:avLst/>
                <a:gdLst/>
                <a:ahLst/>
                <a:cxnLst/>
                <a:rect l="l" t="t" r="r" b="b"/>
                <a:pathLst>
                  <a:path w="1347" h="1028" extrusionOk="0">
                    <a:moveTo>
                      <a:pt x="662" y="0"/>
                    </a:moveTo>
                    <a:cubicBezTo>
                      <a:pt x="0" y="0"/>
                      <a:pt x="0" y="1027"/>
                      <a:pt x="662" y="1027"/>
                    </a:cubicBezTo>
                    <a:cubicBezTo>
                      <a:pt x="1347" y="1027"/>
                      <a:pt x="1347" y="0"/>
                      <a:pt x="662"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5" name="Google Shape;3333;p44"/>
              <p:cNvSpPr/>
              <p:nvPr/>
            </p:nvSpPr>
            <p:spPr>
              <a:xfrm flipH="1">
                <a:off x="9420649" y="2422010"/>
                <a:ext cx="46260" cy="36068"/>
              </a:xfrm>
              <a:custGeom>
                <a:avLst/>
                <a:gdLst/>
                <a:ahLst/>
                <a:cxnLst/>
                <a:rect l="l" t="t" r="r" b="b"/>
                <a:pathLst>
                  <a:path w="1348" h="1051" extrusionOk="0">
                    <a:moveTo>
                      <a:pt x="685" y="0"/>
                    </a:moveTo>
                    <a:cubicBezTo>
                      <a:pt x="0" y="0"/>
                      <a:pt x="0" y="1050"/>
                      <a:pt x="685" y="1050"/>
                    </a:cubicBezTo>
                    <a:cubicBezTo>
                      <a:pt x="1347" y="1050"/>
                      <a:pt x="1347" y="0"/>
                      <a:pt x="685"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6" name="Google Shape;3334;p44"/>
              <p:cNvSpPr/>
              <p:nvPr/>
            </p:nvSpPr>
            <p:spPr>
              <a:xfrm flipH="1">
                <a:off x="9467665" y="2387555"/>
                <a:ext cx="46260" cy="36033"/>
              </a:xfrm>
              <a:custGeom>
                <a:avLst/>
                <a:gdLst/>
                <a:ahLst/>
                <a:cxnLst/>
                <a:rect l="l" t="t" r="r" b="b"/>
                <a:pathLst>
                  <a:path w="1348" h="1050" extrusionOk="0">
                    <a:moveTo>
                      <a:pt x="686" y="0"/>
                    </a:moveTo>
                    <a:cubicBezTo>
                      <a:pt x="1" y="0"/>
                      <a:pt x="1" y="1050"/>
                      <a:pt x="686" y="1050"/>
                    </a:cubicBezTo>
                    <a:cubicBezTo>
                      <a:pt x="1348" y="1050"/>
                      <a:pt x="1348" y="0"/>
                      <a:pt x="686"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7" name="Google Shape;3335;p44"/>
              <p:cNvSpPr/>
              <p:nvPr/>
            </p:nvSpPr>
            <p:spPr>
              <a:xfrm flipH="1">
                <a:off x="9405789" y="2369538"/>
                <a:ext cx="46226" cy="36068"/>
              </a:xfrm>
              <a:custGeom>
                <a:avLst/>
                <a:gdLst/>
                <a:ahLst/>
                <a:cxnLst/>
                <a:rect l="l" t="t" r="r" b="b"/>
                <a:pathLst>
                  <a:path w="1347" h="1051" extrusionOk="0">
                    <a:moveTo>
                      <a:pt x="662" y="0"/>
                    </a:moveTo>
                    <a:cubicBezTo>
                      <a:pt x="0" y="0"/>
                      <a:pt x="0" y="1050"/>
                      <a:pt x="662" y="1050"/>
                    </a:cubicBezTo>
                    <a:cubicBezTo>
                      <a:pt x="1347" y="1050"/>
                      <a:pt x="1347" y="0"/>
                      <a:pt x="662"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8" name="Google Shape;3336;p44"/>
              <p:cNvSpPr/>
              <p:nvPr/>
            </p:nvSpPr>
            <p:spPr>
              <a:xfrm flipH="1">
                <a:off x="9663485" y="1973162"/>
                <a:ext cx="46260" cy="36068"/>
              </a:xfrm>
              <a:custGeom>
                <a:avLst/>
                <a:gdLst/>
                <a:ahLst/>
                <a:cxnLst/>
                <a:rect l="l" t="t" r="r" b="b"/>
                <a:pathLst>
                  <a:path w="1348" h="1051" extrusionOk="0">
                    <a:moveTo>
                      <a:pt x="662" y="0"/>
                    </a:moveTo>
                    <a:cubicBezTo>
                      <a:pt x="1" y="0"/>
                      <a:pt x="1" y="1050"/>
                      <a:pt x="662" y="1050"/>
                    </a:cubicBezTo>
                    <a:cubicBezTo>
                      <a:pt x="1347" y="1050"/>
                      <a:pt x="1347" y="0"/>
                      <a:pt x="662"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9" name="Google Shape;3337;p44"/>
              <p:cNvSpPr/>
              <p:nvPr/>
            </p:nvSpPr>
            <p:spPr>
              <a:xfrm flipH="1">
                <a:off x="9116727" y="2152543"/>
                <a:ext cx="45471" cy="36068"/>
              </a:xfrm>
              <a:custGeom>
                <a:avLst/>
                <a:gdLst/>
                <a:ahLst/>
                <a:cxnLst/>
                <a:rect l="l" t="t" r="r" b="b"/>
                <a:pathLst>
                  <a:path w="1325" h="1051" extrusionOk="0">
                    <a:moveTo>
                      <a:pt x="662" y="0"/>
                    </a:moveTo>
                    <a:cubicBezTo>
                      <a:pt x="0" y="0"/>
                      <a:pt x="0" y="1050"/>
                      <a:pt x="662" y="1050"/>
                    </a:cubicBezTo>
                    <a:cubicBezTo>
                      <a:pt x="1324" y="1050"/>
                      <a:pt x="1324" y="0"/>
                      <a:pt x="662"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0" name="Google Shape;3338;p44"/>
              <p:cNvSpPr/>
              <p:nvPr/>
            </p:nvSpPr>
            <p:spPr>
              <a:xfrm flipH="1">
                <a:off x="9155129" y="2120421"/>
                <a:ext cx="46226" cy="35278"/>
              </a:xfrm>
              <a:custGeom>
                <a:avLst/>
                <a:gdLst/>
                <a:ahLst/>
                <a:cxnLst/>
                <a:rect l="l" t="t" r="r" b="b"/>
                <a:pathLst>
                  <a:path w="1347" h="1028" extrusionOk="0">
                    <a:moveTo>
                      <a:pt x="662" y="1"/>
                    </a:moveTo>
                    <a:cubicBezTo>
                      <a:pt x="0" y="1"/>
                      <a:pt x="0" y="1028"/>
                      <a:pt x="662" y="1028"/>
                    </a:cubicBezTo>
                    <a:cubicBezTo>
                      <a:pt x="1347" y="1028"/>
                      <a:pt x="1347" y="1"/>
                      <a:pt x="662" y="1"/>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1" name="Google Shape;3339;p44"/>
              <p:cNvSpPr/>
              <p:nvPr/>
            </p:nvSpPr>
            <p:spPr>
              <a:xfrm flipH="1">
                <a:off x="9244425" y="2591989"/>
                <a:ext cx="46226" cy="36068"/>
              </a:xfrm>
              <a:custGeom>
                <a:avLst/>
                <a:gdLst/>
                <a:ahLst/>
                <a:cxnLst/>
                <a:rect l="l" t="t" r="r" b="b"/>
                <a:pathLst>
                  <a:path w="1347" h="1051" extrusionOk="0">
                    <a:moveTo>
                      <a:pt x="662" y="0"/>
                    </a:moveTo>
                    <a:cubicBezTo>
                      <a:pt x="0" y="0"/>
                      <a:pt x="0" y="1050"/>
                      <a:pt x="662" y="1050"/>
                    </a:cubicBezTo>
                    <a:cubicBezTo>
                      <a:pt x="1347" y="1050"/>
                      <a:pt x="1347" y="0"/>
                      <a:pt x="662"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2" name="Google Shape;3340;p44"/>
              <p:cNvSpPr/>
              <p:nvPr/>
            </p:nvSpPr>
            <p:spPr>
              <a:xfrm flipH="1">
                <a:off x="9292196" y="2574761"/>
                <a:ext cx="46260" cy="36068"/>
              </a:xfrm>
              <a:custGeom>
                <a:avLst/>
                <a:gdLst/>
                <a:ahLst/>
                <a:cxnLst/>
                <a:rect l="l" t="t" r="r" b="b"/>
                <a:pathLst>
                  <a:path w="1348" h="1051" extrusionOk="0">
                    <a:moveTo>
                      <a:pt x="686" y="0"/>
                    </a:moveTo>
                    <a:cubicBezTo>
                      <a:pt x="1" y="0"/>
                      <a:pt x="1" y="1050"/>
                      <a:pt x="686" y="1050"/>
                    </a:cubicBezTo>
                    <a:cubicBezTo>
                      <a:pt x="1347" y="1050"/>
                      <a:pt x="1347" y="0"/>
                      <a:pt x="686"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grpSp>
      </p:gr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196"/>
                                        </p:tgtEl>
                                        <p:attrNameLst>
                                          <p:attrName>style.visibility</p:attrName>
                                        </p:attrNameLst>
                                      </p:cBhvr>
                                      <p:to>
                                        <p:strVal val="visible"/>
                                      </p:to>
                                    </p:set>
                                    <p:anim calcmode="lin" valueType="num">
                                      <p:cBhvr>
                                        <p:cTn id="7" dur="750" fill="hold"/>
                                        <p:tgtEl>
                                          <p:spTgt spid="1196"/>
                                        </p:tgtEl>
                                        <p:attrNameLst>
                                          <p:attrName>ppt_w</p:attrName>
                                        </p:attrNameLst>
                                      </p:cBhvr>
                                      <p:tavLst>
                                        <p:tav tm="0">
                                          <p:val>
                                            <p:strVal val="#ppt_w+.3"/>
                                          </p:val>
                                        </p:tav>
                                        <p:tav tm="100000">
                                          <p:val>
                                            <p:strVal val="#ppt_w"/>
                                          </p:val>
                                        </p:tav>
                                      </p:tavLst>
                                    </p:anim>
                                    <p:anim calcmode="lin" valueType="num">
                                      <p:cBhvr>
                                        <p:cTn id="8" dur="750" fill="hold"/>
                                        <p:tgtEl>
                                          <p:spTgt spid="1196"/>
                                        </p:tgtEl>
                                        <p:attrNameLst>
                                          <p:attrName>ppt_h</p:attrName>
                                        </p:attrNameLst>
                                      </p:cBhvr>
                                      <p:tavLst>
                                        <p:tav tm="0">
                                          <p:val>
                                            <p:strVal val="#ppt_h"/>
                                          </p:val>
                                        </p:tav>
                                        <p:tav tm="100000">
                                          <p:val>
                                            <p:strVal val="#ppt_h"/>
                                          </p:val>
                                        </p:tav>
                                      </p:tavLst>
                                    </p:anim>
                                    <p:animEffect transition="in" filter="fade">
                                      <p:cBhvr>
                                        <p:cTn id="9" dur="750"/>
                                        <p:tgtEl>
                                          <p:spTgt spid="1196"/>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750" fill="hold"/>
                                        <p:tgtEl>
                                          <p:spTgt spid="4"/>
                                        </p:tgtEl>
                                        <p:attrNameLst>
                                          <p:attrName>ppt_w</p:attrName>
                                        </p:attrNameLst>
                                      </p:cBhvr>
                                      <p:tavLst>
                                        <p:tav tm="0">
                                          <p:val>
                                            <p:strVal val="#ppt_w+.3"/>
                                          </p:val>
                                        </p:tav>
                                        <p:tav tm="100000">
                                          <p:val>
                                            <p:strVal val="#ppt_w"/>
                                          </p:val>
                                        </p:tav>
                                      </p:tavLst>
                                    </p:anim>
                                    <p:anim calcmode="lin" valueType="num">
                                      <p:cBhvr>
                                        <p:cTn id="13" dur="750" fill="hold"/>
                                        <p:tgtEl>
                                          <p:spTgt spid="4"/>
                                        </p:tgtEl>
                                        <p:attrNameLst>
                                          <p:attrName>ppt_h</p:attrName>
                                        </p:attrNameLst>
                                      </p:cBhvr>
                                      <p:tavLst>
                                        <p:tav tm="0">
                                          <p:val>
                                            <p:strVal val="#ppt_h"/>
                                          </p:val>
                                        </p:tav>
                                        <p:tav tm="100000">
                                          <p:val>
                                            <p:strVal val="#ppt_h"/>
                                          </p:val>
                                        </p:tav>
                                      </p:tavLst>
                                    </p:anim>
                                    <p:animEffect transition="in" filter="fade">
                                      <p:cBhvr>
                                        <p:cTn id="14"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27"/>
        <p:cNvGrpSpPr/>
        <p:nvPr/>
      </p:nvGrpSpPr>
      <p:grpSpPr>
        <a:xfrm>
          <a:off x="0" y="0"/>
          <a:ext cx="0" cy="0"/>
          <a:chOff x="0" y="0"/>
          <a:chExt cx="0" cy="0"/>
        </a:xfrm>
      </p:grpSpPr>
      <p:grpSp>
        <p:nvGrpSpPr>
          <p:cNvPr id="3677" name="Google Shape;3677;p48"/>
          <p:cNvGrpSpPr/>
          <p:nvPr/>
        </p:nvGrpSpPr>
        <p:grpSpPr>
          <a:xfrm>
            <a:off x="1585" y="5174297"/>
            <a:ext cx="12190404" cy="1339484"/>
            <a:chOff x="1188" y="3880722"/>
            <a:chExt cx="9142803" cy="1004613"/>
          </a:xfrm>
        </p:grpSpPr>
        <p:grpSp>
          <p:nvGrpSpPr>
            <p:cNvPr id="3678" name="Google Shape;3678;p48"/>
            <p:cNvGrpSpPr/>
            <p:nvPr/>
          </p:nvGrpSpPr>
          <p:grpSpPr>
            <a:xfrm flipH="1">
              <a:off x="8500963" y="4017374"/>
              <a:ext cx="643029" cy="867962"/>
              <a:chOff x="-3277" y="1371514"/>
              <a:chExt cx="584678" cy="789200"/>
            </a:xfrm>
          </p:grpSpPr>
          <p:sp>
            <p:nvSpPr>
              <p:cNvPr id="3679" name="Google Shape;3679;p48"/>
              <p:cNvSpPr/>
              <p:nvPr/>
            </p:nvSpPr>
            <p:spPr>
              <a:xfrm flipH="1">
                <a:off x="-3266" y="1371514"/>
                <a:ext cx="584667" cy="789200"/>
              </a:xfrm>
              <a:custGeom>
                <a:avLst/>
                <a:gdLst/>
                <a:ahLst/>
                <a:cxnLst/>
                <a:rect l="l" t="t" r="r" b="b"/>
                <a:pathLst>
                  <a:path w="17037" h="22997" extrusionOk="0">
                    <a:moveTo>
                      <a:pt x="14644" y="0"/>
                    </a:moveTo>
                    <a:cubicBezTo>
                      <a:pt x="13751" y="0"/>
                      <a:pt x="13058" y="1050"/>
                      <a:pt x="13179" y="3116"/>
                    </a:cubicBezTo>
                    <a:cubicBezTo>
                      <a:pt x="13385" y="5604"/>
                      <a:pt x="15371" y="9507"/>
                      <a:pt x="15097" y="11927"/>
                    </a:cubicBezTo>
                    <a:cubicBezTo>
                      <a:pt x="13887" y="9393"/>
                      <a:pt x="11924" y="6677"/>
                      <a:pt x="10760" y="4874"/>
                    </a:cubicBezTo>
                    <a:cubicBezTo>
                      <a:pt x="10164" y="4056"/>
                      <a:pt x="8476" y="1436"/>
                      <a:pt x="7363" y="1436"/>
                    </a:cubicBezTo>
                    <a:cubicBezTo>
                      <a:pt x="6984" y="1436"/>
                      <a:pt x="6671" y="1740"/>
                      <a:pt x="6492" y="2523"/>
                    </a:cubicBezTo>
                    <a:cubicBezTo>
                      <a:pt x="5989" y="4303"/>
                      <a:pt x="7542" y="6106"/>
                      <a:pt x="8455" y="7658"/>
                    </a:cubicBezTo>
                    <a:cubicBezTo>
                      <a:pt x="9550" y="9644"/>
                      <a:pt x="11787" y="12338"/>
                      <a:pt x="12609" y="14346"/>
                    </a:cubicBezTo>
                    <a:cubicBezTo>
                      <a:pt x="10783" y="12840"/>
                      <a:pt x="8706" y="11630"/>
                      <a:pt x="6788" y="10215"/>
                    </a:cubicBezTo>
                    <a:cubicBezTo>
                      <a:pt x="5989" y="9607"/>
                      <a:pt x="4186" y="7704"/>
                      <a:pt x="2856" y="7704"/>
                    </a:cubicBezTo>
                    <a:cubicBezTo>
                      <a:pt x="2439" y="7704"/>
                      <a:pt x="2068" y="7891"/>
                      <a:pt x="1790" y="8366"/>
                    </a:cubicBezTo>
                    <a:cubicBezTo>
                      <a:pt x="329" y="10922"/>
                      <a:pt x="9002" y="15054"/>
                      <a:pt x="10783" y="17473"/>
                    </a:cubicBezTo>
                    <a:cubicBezTo>
                      <a:pt x="8044" y="16195"/>
                      <a:pt x="5510" y="15556"/>
                      <a:pt x="3068" y="14711"/>
                    </a:cubicBezTo>
                    <a:cubicBezTo>
                      <a:pt x="2567" y="14589"/>
                      <a:pt x="1715" y="14317"/>
                      <a:pt x="1040" y="14317"/>
                    </a:cubicBezTo>
                    <a:cubicBezTo>
                      <a:pt x="453" y="14317"/>
                      <a:pt x="0" y="14523"/>
                      <a:pt x="32" y="15213"/>
                    </a:cubicBezTo>
                    <a:cubicBezTo>
                      <a:pt x="78" y="16606"/>
                      <a:pt x="2794" y="17519"/>
                      <a:pt x="3753" y="17930"/>
                    </a:cubicBezTo>
                    <a:cubicBezTo>
                      <a:pt x="8112" y="19756"/>
                      <a:pt x="12632" y="21194"/>
                      <a:pt x="17037" y="22997"/>
                    </a:cubicBezTo>
                    <a:lnTo>
                      <a:pt x="17037" y="2454"/>
                    </a:lnTo>
                    <a:cubicBezTo>
                      <a:pt x="16364" y="810"/>
                      <a:pt x="15427" y="0"/>
                      <a:pt x="14644" y="0"/>
                    </a:cubicBezTo>
                    <a:close/>
                  </a:path>
                </a:pathLst>
              </a:custGeom>
              <a:solidFill>
                <a:srgbClr val="FFDB69"/>
              </a:solidFill>
              <a:ln>
                <a:noFill/>
              </a:ln>
            </p:spPr>
            <p:txBody>
              <a:bodyPr spcFirstLastPara="1" wrap="square" lIns="121900" tIns="121900" rIns="121900" bIns="121900" anchor="ctr" anchorCtr="0">
                <a:noAutofit/>
              </a:bodyPr>
              <a:lstStyle/>
              <a:p>
                <a:endParaRPr sz="1867"/>
              </a:p>
            </p:txBody>
          </p:sp>
          <p:sp>
            <p:nvSpPr>
              <p:cNvPr id="3680" name="Google Shape;3680;p48"/>
              <p:cNvSpPr/>
              <p:nvPr/>
            </p:nvSpPr>
            <p:spPr>
              <a:xfrm flipH="1">
                <a:off x="-3272" y="1498423"/>
                <a:ext cx="318741" cy="533843"/>
              </a:xfrm>
              <a:custGeom>
                <a:avLst/>
                <a:gdLst/>
                <a:ahLst/>
                <a:cxnLst/>
                <a:rect l="l" t="t" r="r" b="b"/>
                <a:pathLst>
                  <a:path w="9288" h="15556" extrusionOk="0">
                    <a:moveTo>
                      <a:pt x="475" y="1"/>
                    </a:moveTo>
                    <a:cubicBezTo>
                      <a:pt x="233" y="1"/>
                      <a:pt x="0" y="246"/>
                      <a:pt x="158" y="514"/>
                    </a:cubicBezTo>
                    <a:cubicBezTo>
                      <a:pt x="2417" y="4166"/>
                      <a:pt x="4540" y="7863"/>
                      <a:pt x="6891" y="11447"/>
                    </a:cubicBezTo>
                    <a:cubicBezTo>
                      <a:pt x="7736" y="12748"/>
                      <a:pt x="8557" y="14140"/>
                      <a:pt x="9288" y="15556"/>
                    </a:cubicBezTo>
                    <a:lnTo>
                      <a:pt x="9288" y="14049"/>
                    </a:lnTo>
                    <a:cubicBezTo>
                      <a:pt x="8626" y="12885"/>
                      <a:pt x="7918" y="11744"/>
                      <a:pt x="7188" y="10648"/>
                    </a:cubicBezTo>
                    <a:cubicBezTo>
                      <a:pt x="4951" y="7224"/>
                      <a:pt x="2920" y="3664"/>
                      <a:pt x="774" y="171"/>
                    </a:cubicBezTo>
                    <a:cubicBezTo>
                      <a:pt x="696" y="51"/>
                      <a:pt x="585" y="1"/>
                      <a:pt x="475" y="1"/>
                    </a:cubicBezTo>
                    <a:close/>
                  </a:path>
                </a:pathLst>
              </a:custGeom>
              <a:solidFill>
                <a:srgbClr val="FFA522"/>
              </a:solidFill>
              <a:ln>
                <a:noFill/>
              </a:ln>
            </p:spPr>
            <p:txBody>
              <a:bodyPr spcFirstLastPara="1" wrap="square" lIns="121900" tIns="121900" rIns="121900" bIns="121900" anchor="ctr" anchorCtr="0">
                <a:noAutofit/>
              </a:bodyPr>
              <a:lstStyle/>
              <a:p>
                <a:endParaRPr sz="1867"/>
              </a:p>
            </p:txBody>
          </p:sp>
          <p:sp>
            <p:nvSpPr>
              <p:cNvPr id="3681" name="Google Shape;3681;p48"/>
              <p:cNvSpPr/>
              <p:nvPr/>
            </p:nvSpPr>
            <p:spPr>
              <a:xfrm flipH="1">
                <a:off x="-3269" y="1701724"/>
                <a:ext cx="471385" cy="401034"/>
              </a:xfrm>
              <a:custGeom>
                <a:avLst/>
                <a:gdLst/>
                <a:ahLst/>
                <a:cxnLst/>
                <a:rect l="l" t="t" r="r" b="b"/>
                <a:pathLst>
                  <a:path w="13736" h="11686" extrusionOk="0">
                    <a:moveTo>
                      <a:pt x="518" y="0"/>
                    </a:moveTo>
                    <a:cubicBezTo>
                      <a:pt x="238" y="0"/>
                      <a:pt x="0" y="360"/>
                      <a:pt x="269" y="593"/>
                    </a:cubicBezTo>
                    <a:cubicBezTo>
                      <a:pt x="2894" y="2852"/>
                      <a:pt x="5633" y="4998"/>
                      <a:pt x="8463" y="7007"/>
                    </a:cubicBezTo>
                    <a:cubicBezTo>
                      <a:pt x="10449" y="8422"/>
                      <a:pt x="12115" y="9997"/>
                      <a:pt x="13736" y="11686"/>
                    </a:cubicBezTo>
                    <a:lnTo>
                      <a:pt x="13736" y="10613"/>
                    </a:lnTo>
                    <a:cubicBezTo>
                      <a:pt x="12595" y="9403"/>
                      <a:pt x="11431" y="8285"/>
                      <a:pt x="10061" y="7303"/>
                    </a:cubicBezTo>
                    <a:cubicBezTo>
                      <a:pt x="6888" y="4975"/>
                      <a:pt x="3738" y="2670"/>
                      <a:pt x="748" y="91"/>
                    </a:cubicBezTo>
                    <a:cubicBezTo>
                      <a:pt x="675" y="27"/>
                      <a:pt x="595" y="0"/>
                      <a:pt x="518" y="0"/>
                    </a:cubicBezTo>
                    <a:close/>
                  </a:path>
                </a:pathLst>
              </a:custGeom>
              <a:solidFill>
                <a:srgbClr val="FFA522"/>
              </a:solidFill>
              <a:ln>
                <a:noFill/>
              </a:ln>
            </p:spPr>
            <p:txBody>
              <a:bodyPr spcFirstLastPara="1" wrap="square" lIns="121900" tIns="121900" rIns="121900" bIns="121900" anchor="ctr" anchorCtr="0">
                <a:noAutofit/>
              </a:bodyPr>
              <a:lstStyle/>
              <a:p>
                <a:endParaRPr sz="1867"/>
              </a:p>
            </p:txBody>
          </p:sp>
          <p:sp>
            <p:nvSpPr>
              <p:cNvPr id="3682" name="Google Shape;3682;p48"/>
              <p:cNvSpPr/>
              <p:nvPr/>
            </p:nvSpPr>
            <p:spPr>
              <a:xfrm flipH="1">
                <a:off x="-3267" y="1901766"/>
                <a:ext cx="539334" cy="240943"/>
              </a:xfrm>
              <a:custGeom>
                <a:avLst/>
                <a:gdLst/>
                <a:ahLst/>
                <a:cxnLst/>
                <a:rect l="l" t="t" r="r" b="b"/>
                <a:pathLst>
                  <a:path w="15716" h="7021" extrusionOk="0">
                    <a:moveTo>
                      <a:pt x="485" y="0"/>
                    </a:moveTo>
                    <a:cubicBezTo>
                      <a:pt x="124" y="0"/>
                      <a:pt x="1" y="570"/>
                      <a:pt x="400" y="675"/>
                    </a:cubicBezTo>
                    <a:cubicBezTo>
                      <a:pt x="3436" y="1429"/>
                      <a:pt x="6175" y="2912"/>
                      <a:pt x="9074" y="4054"/>
                    </a:cubicBezTo>
                    <a:cubicBezTo>
                      <a:pt x="11379" y="4944"/>
                      <a:pt x="13616" y="5811"/>
                      <a:pt x="15716" y="7021"/>
                    </a:cubicBezTo>
                    <a:lnTo>
                      <a:pt x="15716" y="6222"/>
                    </a:lnTo>
                    <a:cubicBezTo>
                      <a:pt x="13958" y="5218"/>
                      <a:pt x="12087" y="4419"/>
                      <a:pt x="10169" y="3711"/>
                    </a:cubicBezTo>
                    <a:cubicBezTo>
                      <a:pt x="6951" y="2524"/>
                      <a:pt x="3915" y="835"/>
                      <a:pt x="583" y="14"/>
                    </a:cubicBezTo>
                    <a:cubicBezTo>
                      <a:pt x="548" y="5"/>
                      <a:pt x="516" y="0"/>
                      <a:pt x="485" y="0"/>
                    </a:cubicBezTo>
                    <a:close/>
                  </a:path>
                </a:pathLst>
              </a:custGeom>
              <a:solidFill>
                <a:srgbClr val="FFA522"/>
              </a:solidFill>
              <a:ln>
                <a:noFill/>
              </a:ln>
            </p:spPr>
            <p:txBody>
              <a:bodyPr spcFirstLastPara="1" wrap="square" lIns="121900" tIns="121900" rIns="121900" bIns="121900" anchor="ctr" anchorCtr="0">
                <a:noAutofit/>
              </a:bodyPr>
              <a:lstStyle/>
              <a:p>
                <a:endParaRPr sz="1867"/>
              </a:p>
            </p:txBody>
          </p:sp>
          <p:sp>
            <p:nvSpPr>
              <p:cNvPr id="3683" name="Google Shape;3683;p48"/>
              <p:cNvSpPr/>
              <p:nvPr/>
            </p:nvSpPr>
            <p:spPr>
              <a:xfrm flipH="1">
                <a:off x="-3277" y="1452471"/>
                <a:ext cx="96569" cy="412153"/>
              </a:xfrm>
              <a:custGeom>
                <a:avLst/>
                <a:gdLst/>
                <a:ahLst/>
                <a:cxnLst/>
                <a:rect l="l" t="t" r="r" b="b"/>
                <a:pathLst>
                  <a:path w="2814" h="12010" extrusionOk="0">
                    <a:moveTo>
                      <a:pt x="418" y="1"/>
                    </a:moveTo>
                    <a:cubicBezTo>
                      <a:pt x="206" y="1"/>
                      <a:pt x="1" y="166"/>
                      <a:pt x="98" y="415"/>
                    </a:cubicBezTo>
                    <a:cubicBezTo>
                      <a:pt x="1262" y="3473"/>
                      <a:pt x="1741" y="6897"/>
                      <a:pt x="2426" y="10093"/>
                    </a:cubicBezTo>
                    <a:cubicBezTo>
                      <a:pt x="2563" y="10732"/>
                      <a:pt x="2677" y="11371"/>
                      <a:pt x="2814" y="12010"/>
                    </a:cubicBezTo>
                    <a:lnTo>
                      <a:pt x="2814" y="8677"/>
                    </a:lnTo>
                    <a:cubicBezTo>
                      <a:pt x="2586" y="7650"/>
                      <a:pt x="2335" y="6623"/>
                      <a:pt x="2129" y="5596"/>
                    </a:cubicBezTo>
                    <a:cubicBezTo>
                      <a:pt x="1764" y="3770"/>
                      <a:pt x="1422" y="1967"/>
                      <a:pt x="760" y="232"/>
                    </a:cubicBezTo>
                    <a:cubicBezTo>
                      <a:pt x="697" y="70"/>
                      <a:pt x="556" y="1"/>
                      <a:pt x="418" y="1"/>
                    </a:cubicBezTo>
                    <a:close/>
                  </a:path>
                </a:pathLst>
              </a:custGeom>
              <a:solidFill>
                <a:srgbClr val="FFA522"/>
              </a:solidFill>
              <a:ln>
                <a:noFill/>
              </a:ln>
            </p:spPr>
            <p:txBody>
              <a:bodyPr spcFirstLastPara="1" wrap="square" lIns="121900" tIns="121900" rIns="121900" bIns="121900" anchor="ctr" anchorCtr="0">
                <a:noAutofit/>
              </a:bodyPr>
              <a:lstStyle/>
              <a:p>
                <a:endParaRPr sz="1867"/>
              </a:p>
            </p:txBody>
          </p:sp>
        </p:grpSp>
        <p:sp>
          <p:nvSpPr>
            <p:cNvPr id="3684" name="Google Shape;3684;p48"/>
            <p:cNvSpPr/>
            <p:nvPr/>
          </p:nvSpPr>
          <p:spPr>
            <a:xfrm>
              <a:off x="1188" y="3880722"/>
              <a:ext cx="494088" cy="981797"/>
            </a:xfrm>
            <a:custGeom>
              <a:avLst/>
              <a:gdLst/>
              <a:ahLst/>
              <a:cxnLst/>
              <a:rect l="l" t="t" r="r" b="b"/>
              <a:pathLst>
                <a:path w="24554" h="48791" extrusionOk="0">
                  <a:moveTo>
                    <a:pt x="2805" y="1"/>
                  </a:moveTo>
                  <a:cubicBezTo>
                    <a:pt x="2747" y="1"/>
                    <a:pt x="2687" y="5"/>
                    <a:pt x="2625" y="13"/>
                  </a:cubicBezTo>
                  <a:cubicBezTo>
                    <a:pt x="1666" y="13"/>
                    <a:pt x="753" y="835"/>
                    <a:pt x="0" y="1862"/>
                  </a:cubicBezTo>
                  <a:lnTo>
                    <a:pt x="0" y="48791"/>
                  </a:lnTo>
                  <a:lnTo>
                    <a:pt x="12782" y="48791"/>
                  </a:lnTo>
                  <a:cubicBezTo>
                    <a:pt x="12782" y="45869"/>
                    <a:pt x="13284" y="42947"/>
                    <a:pt x="13946" y="40048"/>
                  </a:cubicBezTo>
                  <a:cubicBezTo>
                    <a:pt x="15430" y="31694"/>
                    <a:pt x="20246" y="25212"/>
                    <a:pt x="23396" y="17246"/>
                  </a:cubicBezTo>
                  <a:cubicBezTo>
                    <a:pt x="24554" y="14254"/>
                    <a:pt x="24111" y="13203"/>
                    <a:pt x="22987" y="13203"/>
                  </a:cubicBezTo>
                  <a:cubicBezTo>
                    <a:pt x="21606" y="13203"/>
                    <a:pt x="19197" y="14788"/>
                    <a:pt x="17461" y="16310"/>
                  </a:cubicBezTo>
                  <a:cubicBezTo>
                    <a:pt x="12463" y="20579"/>
                    <a:pt x="10614" y="26148"/>
                    <a:pt x="6893" y="31329"/>
                  </a:cubicBezTo>
                  <a:cubicBezTo>
                    <a:pt x="7829" y="27244"/>
                    <a:pt x="9495" y="23181"/>
                    <a:pt x="11162" y="19278"/>
                  </a:cubicBezTo>
                  <a:cubicBezTo>
                    <a:pt x="12828" y="15762"/>
                    <a:pt x="20246" y="6861"/>
                    <a:pt x="16526" y="3893"/>
                  </a:cubicBezTo>
                  <a:cubicBezTo>
                    <a:pt x="16142" y="3613"/>
                    <a:pt x="15743" y="3483"/>
                    <a:pt x="15332" y="3483"/>
                  </a:cubicBezTo>
                  <a:cubicBezTo>
                    <a:pt x="10589" y="3483"/>
                    <a:pt x="4289" y="20912"/>
                    <a:pt x="1895" y="26878"/>
                  </a:cubicBezTo>
                  <a:cubicBezTo>
                    <a:pt x="1529" y="21126"/>
                    <a:pt x="3196" y="15032"/>
                    <a:pt x="3743" y="9280"/>
                  </a:cubicBezTo>
                  <a:cubicBezTo>
                    <a:pt x="3922" y="7651"/>
                    <a:pt x="5344" y="1"/>
                    <a:pt x="2805" y="1"/>
                  </a:cubicBezTo>
                  <a:close/>
                </a:path>
              </a:pathLst>
            </a:custGeom>
            <a:solidFill>
              <a:srgbClr val="FF8888"/>
            </a:solidFill>
            <a:ln>
              <a:noFill/>
            </a:ln>
          </p:spPr>
          <p:txBody>
            <a:bodyPr spcFirstLastPara="1" wrap="square" lIns="121900" tIns="121900" rIns="121900" bIns="121900" anchor="ctr" anchorCtr="0">
              <a:noAutofit/>
            </a:bodyPr>
            <a:lstStyle/>
            <a:p>
              <a:endParaRPr sz="1867"/>
            </a:p>
          </p:txBody>
        </p:sp>
        <p:sp>
          <p:nvSpPr>
            <p:cNvPr id="3685" name="Google Shape;3685;p48"/>
            <p:cNvSpPr/>
            <p:nvPr/>
          </p:nvSpPr>
          <p:spPr>
            <a:xfrm>
              <a:off x="1534" y="4241670"/>
              <a:ext cx="337676" cy="643658"/>
            </a:xfrm>
            <a:custGeom>
              <a:avLst/>
              <a:gdLst/>
              <a:ahLst/>
              <a:cxnLst/>
              <a:rect l="l" t="t" r="r" b="b"/>
              <a:pathLst>
                <a:path w="16781" h="31987" extrusionOk="0">
                  <a:moveTo>
                    <a:pt x="885" y="1"/>
                  </a:moveTo>
                  <a:cubicBezTo>
                    <a:pt x="571" y="1"/>
                    <a:pt x="276" y="141"/>
                    <a:pt x="0" y="374"/>
                  </a:cubicBezTo>
                  <a:lnTo>
                    <a:pt x="0" y="31987"/>
                  </a:lnTo>
                  <a:lnTo>
                    <a:pt x="9062" y="31987"/>
                  </a:lnTo>
                  <a:cubicBezTo>
                    <a:pt x="9176" y="30434"/>
                    <a:pt x="9495" y="28859"/>
                    <a:pt x="9861" y="27307"/>
                  </a:cubicBezTo>
                  <a:cubicBezTo>
                    <a:pt x="10979" y="21647"/>
                    <a:pt x="13353" y="17059"/>
                    <a:pt x="15704" y="11649"/>
                  </a:cubicBezTo>
                  <a:cubicBezTo>
                    <a:pt x="16780" y="9112"/>
                    <a:pt x="16238" y="8050"/>
                    <a:pt x="15180" y="8050"/>
                  </a:cubicBezTo>
                  <a:cubicBezTo>
                    <a:pt x="14353" y="8050"/>
                    <a:pt x="13211" y="8699"/>
                    <a:pt x="12280" y="9800"/>
                  </a:cubicBezTo>
                  <a:cubicBezTo>
                    <a:pt x="9221" y="13384"/>
                    <a:pt x="7395" y="17881"/>
                    <a:pt x="4634" y="21396"/>
                  </a:cubicBezTo>
                  <a:cubicBezTo>
                    <a:pt x="5318" y="18634"/>
                    <a:pt x="6551" y="15872"/>
                    <a:pt x="7806" y="13224"/>
                  </a:cubicBezTo>
                  <a:cubicBezTo>
                    <a:pt x="9039" y="10850"/>
                    <a:pt x="12919" y="2747"/>
                    <a:pt x="11070" y="1560"/>
                  </a:cubicBezTo>
                  <a:cubicBezTo>
                    <a:pt x="10805" y="1383"/>
                    <a:pt x="10534" y="1300"/>
                    <a:pt x="10258" y="1300"/>
                  </a:cubicBezTo>
                  <a:cubicBezTo>
                    <a:pt x="6812" y="1300"/>
                    <a:pt x="2687" y="14304"/>
                    <a:pt x="890" y="18383"/>
                  </a:cubicBezTo>
                  <a:cubicBezTo>
                    <a:pt x="616" y="14480"/>
                    <a:pt x="1872" y="10348"/>
                    <a:pt x="2283" y="6445"/>
                  </a:cubicBezTo>
                  <a:cubicBezTo>
                    <a:pt x="2419" y="5304"/>
                    <a:pt x="3287" y="1150"/>
                    <a:pt x="1438" y="145"/>
                  </a:cubicBezTo>
                  <a:cubicBezTo>
                    <a:pt x="1248" y="46"/>
                    <a:pt x="1063" y="1"/>
                    <a:pt x="885" y="1"/>
                  </a:cubicBezTo>
                  <a:close/>
                </a:path>
              </a:pathLst>
            </a:custGeom>
            <a:solidFill>
              <a:srgbClr val="A53A3A"/>
            </a:solidFill>
            <a:ln>
              <a:noFill/>
            </a:ln>
          </p:spPr>
          <p:txBody>
            <a:bodyPr spcFirstLastPara="1" wrap="square" lIns="121900" tIns="121900" rIns="121900" bIns="121900" anchor="ctr" anchorCtr="0">
              <a:noAutofit/>
            </a:bodyPr>
            <a:lstStyle/>
            <a:p>
              <a:endParaRPr sz="1867"/>
            </a:p>
          </p:txBody>
        </p:sp>
      </p:grpSp>
      <p:sp>
        <p:nvSpPr>
          <p:cNvPr id="3" name="Rounded Rectangle 2"/>
          <p:cNvSpPr/>
          <p:nvPr/>
        </p:nvSpPr>
        <p:spPr>
          <a:xfrm>
            <a:off x="4688773" y="860420"/>
            <a:ext cx="3470287" cy="755970"/>
          </a:xfrm>
          <a:prstGeom prst="roundRect">
            <a:avLst/>
          </a:prstGeom>
          <a:solidFill>
            <a:schemeClr val="accent1">
              <a:lumMod val="5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3733"/>
              </a:lnSpc>
            </a:pPr>
            <a:r>
              <a:rPr lang="en-US" sz="2400" b="1" dirty="0" err="1">
                <a:solidFill>
                  <a:schemeClr val="bg1"/>
                </a:solidFill>
              </a:rPr>
              <a:t>Hoạt</a:t>
            </a:r>
            <a:r>
              <a:rPr lang="en-US" sz="2400" b="1" dirty="0">
                <a:solidFill>
                  <a:schemeClr val="bg1"/>
                </a:solidFill>
              </a:rPr>
              <a:t> </a:t>
            </a:r>
            <a:r>
              <a:rPr lang="en-US" sz="2400" b="1" dirty="0" err="1">
                <a:solidFill>
                  <a:schemeClr val="bg1"/>
                </a:solidFill>
              </a:rPr>
              <a:t>động</a:t>
            </a:r>
            <a:r>
              <a:rPr lang="en-US" sz="2400" b="1" dirty="0">
                <a:solidFill>
                  <a:schemeClr val="bg1"/>
                </a:solidFill>
              </a:rPr>
              <a:t> </a:t>
            </a:r>
            <a:r>
              <a:rPr lang="en-US" sz="2400" b="1" dirty="0" err="1">
                <a:solidFill>
                  <a:schemeClr val="bg1"/>
                </a:solidFill>
              </a:rPr>
              <a:t>cặp</a:t>
            </a:r>
            <a:r>
              <a:rPr lang="en-US" sz="2400" b="1" dirty="0">
                <a:solidFill>
                  <a:schemeClr val="bg1"/>
                </a:solidFill>
              </a:rPr>
              <a:t> </a:t>
            </a:r>
            <a:r>
              <a:rPr lang="en-US" sz="2400" b="1" dirty="0" err="1">
                <a:solidFill>
                  <a:schemeClr val="bg1"/>
                </a:solidFill>
              </a:rPr>
              <a:t>đôi</a:t>
            </a:r>
            <a:endParaRPr lang="en-US" sz="2400" b="1" dirty="0">
              <a:solidFill>
                <a:schemeClr val="bg1"/>
              </a:solidFill>
            </a:endParaRPr>
          </a:p>
        </p:txBody>
      </p:sp>
      <p:sp>
        <p:nvSpPr>
          <p:cNvPr id="4" name="Rectangle 3"/>
          <p:cNvSpPr/>
          <p:nvPr/>
        </p:nvSpPr>
        <p:spPr>
          <a:xfrm>
            <a:off x="5708607" y="2111906"/>
            <a:ext cx="5932913" cy="3891835"/>
          </a:xfrm>
          <a:prstGeom prst="rect">
            <a:avLst/>
          </a:prstGeom>
        </p:spPr>
        <p:txBody>
          <a:bodyPr wrap="square">
            <a:spAutoFit/>
          </a:bodyPr>
          <a:lstStyle/>
          <a:p>
            <a:pPr algn="just">
              <a:lnSpc>
                <a:spcPct val="150000"/>
              </a:lnSpc>
            </a:pPr>
            <a:r>
              <a:rPr lang="en-US" sz="2400" b="1" i="1" dirty="0">
                <a:latin typeface="+mn-lt"/>
              </a:rPr>
              <a:t>Q</a:t>
            </a:r>
            <a:r>
              <a:rPr lang="vi-VN" sz="2400" b="1" i="1" dirty="0">
                <a:latin typeface="+mn-lt"/>
              </a:rPr>
              <a:t>uan sát các Hình 1-6 SGK trang 70 và trả lời câu hỏi: </a:t>
            </a:r>
          </a:p>
          <a:p>
            <a:pPr marL="380990" indent="-380990" algn="just">
              <a:lnSpc>
                <a:spcPct val="150000"/>
              </a:lnSpc>
              <a:buFont typeface="Wingdings" panose="05000000000000000000" pitchFamily="2" charset="2"/>
              <a:buChar char="Ø"/>
            </a:pPr>
            <a:r>
              <a:rPr lang="vi-VN" sz="2400" dirty="0">
                <a:latin typeface="+mn-lt"/>
              </a:rPr>
              <a:t>Nhận xét về môi trường sống của thực vật, động vật trong các hình. </a:t>
            </a:r>
          </a:p>
          <a:p>
            <a:pPr marL="380990" indent="-380990" algn="just">
              <a:lnSpc>
                <a:spcPct val="150000"/>
              </a:lnSpc>
              <a:buFont typeface="Wingdings" panose="05000000000000000000" pitchFamily="2" charset="2"/>
              <a:buChar char="Ø"/>
            </a:pPr>
            <a:r>
              <a:rPr lang="vi-VN" sz="2400" dirty="0">
                <a:latin typeface="+mn-lt"/>
              </a:rPr>
              <a:t>Dự đoán điều gì sẽ xảy ra với thực vật và động vật khi sống trong môi trường như vậy? Vì sao?</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281" y="324579"/>
            <a:ext cx="1311244" cy="129251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79917" y="5411724"/>
            <a:ext cx="671007" cy="1335741"/>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52424" y="592848"/>
            <a:ext cx="625911" cy="755969"/>
          </a:xfrm>
          <a:prstGeom prst="rect">
            <a:avLst/>
          </a:prstGeom>
        </p:spPr>
      </p:pic>
      <p:pic>
        <p:nvPicPr>
          <p:cNvPr id="73" name="Picture 7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1050759" y="1087398"/>
            <a:ext cx="625911" cy="755969"/>
          </a:xfrm>
          <a:prstGeom prst="rect">
            <a:avLst/>
          </a:prstGeom>
        </p:spPr>
      </p:pic>
      <p:pic>
        <p:nvPicPr>
          <p:cNvPr id="9" name="Picture 8">
            <a:extLst>
              <a:ext uri="{FF2B5EF4-FFF2-40B4-BE49-F238E27FC236}">
                <a16:creationId xmlns:a16="http://schemas.microsoft.com/office/drawing/2014/main" id="{61DD9FCE-AE31-BB06-C962-C6869B139F24}"/>
              </a:ext>
            </a:extLst>
          </p:cNvPr>
          <p:cNvPicPr>
            <a:picLocks noChangeAspect="1"/>
          </p:cNvPicPr>
          <p:nvPr/>
        </p:nvPicPr>
        <p:blipFill>
          <a:blip r:embed="rId7"/>
          <a:stretch>
            <a:fillRect/>
          </a:stretch>
        </p:blipFill>
        <p:spPr>
          <a:xfrm>
            <a:off x="965850" y="1617090"/>
            <a:ext cx="4343239" cy="5156056"/>
          </a:xfrm>
          <a:prstGeom prst="rect">
            <a:avLst/>
          </a:prstGeom>
        </p:spPr>
      </p:pic>
      <p:pic>
        <p:nvPicPr>
          <p:cNvPr id="10" name="Picture 9">
            <a:extLst>
              <a:ext uri="{FF2B5EF4-FFF2-40B4-BE49-F238E27FC236}">
                <a16:creationId xmlns:a16="http://schemas.microsoft.com/office/drawing/2014/main" id="{29D03AD6-8C5D-BE4F-C83B-C7B439592F7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1197785">
            <a:off x="8569112" y="416881"/>
            <a:ext cx="1617612" cy="1357493"/>
          </a:xfrm>
          <a:prstGeom prst="rect">
            <a:avLst/>
          </a:prstGeom>
        </p:spPr>
      </p:pic>
    </p:spTree>
    <p:extLst>
      <p:ext uri="{BB962C8B-B14F-4D97-AF65-F5344CB8AC3E}">
        <p14:creationId xmlns:p14="http://schemas.microsoft.com/office/powerpoint/2010/main" val="3007067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wipe(left)">
                                      <p:cBhvr>
                                        <p:cTn id="15" dur="5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 calcmode="lin" valueType="num">
                                      <p:cBhvr additive="base">
                                        <p:cTn id="20" dur="500"/>
                                        <p:tgtEl>
                                          <p:spTgt spid="4">
                                            <p:txEl>
                                              <p:pRg st="1" end="1"/>
                                            </p:txEl>
                                          </p:spTgt>
                                        </p:tgtEl>
                                        <p:attrNameLst>
                                          <p:attrName>ppt_y</p:attrName>
                                        </p:attrNameLst>
                                      </p:cBhvr>
                                      <p:tavLst>
                                        <p:tav tm="0">
                                          <p:val>
                                            <p:strVal val="#ppt_y+#ppt_h*1.125000"/>
                                          </p:val>
                                        </p:tav>
                                        <p:tav tm="100000">
                                          <p:val>
                                            <p:strVal val="#ppt_y"/>
                                          </p:val>
                                        </p:tav>
                                      </p:tavLst>
                                    </p:anim>
                                    <p:animEffect transition="in" filter="wipe(up)">
                                      <p:cBhvr>
                                        <p:cTn id="21" dur="500"/>
                                        <p:tgtEl>
                                          <p:spTgt spid="4">
                                            <p:txEl>
                                              <p:pRg st="1" end="1"/>
                                            </p:txEl>
                                          </p:spTgt>
                                        </p:tgtEl>
                                      </p:cBhvr>
                                    </p:animEffect>
                                  </p:childTnLst>
                                </p:cTn>
                              </p:par>
                              <p:par>
                                <p:cTn id="22" presetID="12" presetClass="entr" presetSubtype="4" fill="hold" nodeType="with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 calcmode="lin" valueType="num">
                                      <p:cBhvr additive="base">
                                        <p:cTn id="24" dur="500"/>
                                        <p:tgtEl>
                                          <p:spTgt spid="4">
                                            <p:txEl>
                                              <p:pRg st="2" end="2"/>
                                            </p:txEl>
                                          </p:spTgt>
                                        </p:tgtEl>
                                        <p:attrNameLst>
                                          <p:attrName>ppt_y</p:attrName>
                                        </p:attrNameLst>
                                      </p:cBhvr>
                                      <p:tavLst>
                                        <p:tav tm="0">
                                          <p:val>
                                            <p:strVal val="#ppt_y+#ppt_h*1.125000"/>
                                          </p:val>
                                        </p:tav>
                                        <p:tav tm="100000">
                                          <p:val>
                                            <p:strVal val="#ppt_y"/>
                                          </p:val>
                                        </p:tav>
                                      </p:tavLst>
                                    </p:anim>
                                    <p:animEffect transition="in" filter="wipe(up)">
                                      <p:cBhvr>
                                        <p:cTn id="25" dur="500"/>
                                        <p:tgtEl>
                                          <p:spTgt spid="4">
                                            <p:txEl>
                                              <p:pRg st="2" end="2"/>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nodeType="with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fade">
                                      <p:cBhvr>
                                        <p:cTn id="31" dur="500"/>
                                        <p:tgtEl>
                                          <p:spTgt spid="73"/>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4A8ED8A-B580-1105-F527-F038A22C1F7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913" y="-262314"/>
            <a:ext cx="12351485" cy="7547142"/>
          </a:xfrm>
          <a:prstGeom prst="rect">
            <a:avLst/>
          </a:prstGeom>
        </p:spPr>
      </p:pic>
      <p:sp>
        <p:nvSpPr>
          <p:cNvPr id="9" name="Freeform: Shape 8">
            <a:extLst>
              <a:ext uri="{FF2B5EF4-FFF2-40B4-BE49-F238E27FC236}">
                <a16:creationId xmlns:a16="http://schemas.microsoft.com/office/drawing/2014/main" id="{8AB4631E-9CCB-88AE-FA6B-F6487110701F}"/>
              </a:ext>
            </a:extLst>
          </p:cNvPr>
          <p:cNvSpPr/>
          <p:nvPr/>
        </p:nvSpPr>
        <p:spPr>
          <a:xfrm>
            <a:off x="-936045" y="428722"/>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Shape 9">
            <a:extLst>
              <a:ext uri="{FF2B5EF4-FFF2-40B4-BE49-F238E27FC236}">
                <a16:creationId xmlns:a16="http://schemas.microsoft.com/office/drawing/2014/main" id="{E6ABFA94-7C0D-4332-0411-09ED525C6E1E}"/>
              </a:ext>
            </a:extLst>
          </p:cNvPr>
          <p:cNvSpPr/>
          <p:nvPr/>
        </p:nvSpPr>
        <p:spPr>
          <a:xfrm>
            <a:off x="8256598" y="53493"/>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Shape 10">
            <a:extLst>
              <a:ext uri="{FF2B5EF4-FFF2-40B4-BE49-F238E27FC236}">
                <a16:creationId xmlns:a16="http://schemas.microsoft.com/office/drawing/2014/main" id="{AE87A30B-F37D-4E24-DB6C-B78EB4596DEA}"/>
              </a:ext>
            </a:extLst>
          </p:cNvPr>
          <p:cNvSpPr/>
          <p:nvPr/>
        </p:nvSpPr>
        <p:spPr>
          <a:xfrm>
            <a:off x="-80399" y="139996"/>
            <a:ext cx="6457093" cy="2276381"/>
          </a:xfrm>
          <a:custGeom>
            <a:avLst/>
            <a:gdLst>
              <a:gd name="connsiteX0" fmla="*/ 6270974 w 6457093"/>
              <a:gd name="connsiteY0" fmla="*/ 1792891 h 2276381"/>
              <a:gd name="connsiteX1" fmla="*/ 6141911 w 6457093"/>
              <a:gd name="connsiteY1" fmla="*/ 1679639 h 2276381"/>
              <a:gd name="connsiteX2" fmla="*/ 5931694 w 6457093"/>
              <a:gd name="connsiteY2" fmla="*/ 1557814 h 2276381"/>
              <a:gd name="connsiteX3" fmla="*/ 5775674 w 6457093"/>
              <a:gd name="connsiteY3" fmla="*/ 1612202 h 2276381"/>
              <a:gd name="connsiteX4" fmla="*/ 5687854 w 6457093"/>
              <a:gd name="connsiteY4" fmla="*/ 1597248 h 2276381"/>
              <a:gd name="connsiteX5" fmla="*/ 5604701 w 6457093"/>
              <a:gd name="connsiteY5" fmla="*/ 1611154 h 2276381"/>
              <a:gd name="connsiteX6" fmla="*/ 5398389 w 6457093"/>
              <a:gd name="connsiteY6" fmla="*/ 1497140 h 2276381"/>
              <a:gd name="connsiteX7" fmla="*/ 5325523 w 6457093"/>
              <a:gd name="connsiteY7" fmla="*/ 1507808 h 2276381"/>
              <a:gd name="connsiteX8" fmla="*/ 5136070 w 6457093"/>
              <a:gd name="connsiteY8" fmla="*/ 1420178 h 2276381"/>
              <a:gd name="connsiteX9" fmla="*/ 4952429 w 6457093"/>
              <a:gd name="connsiteY9" fmla="*/ 1502189 h 2276381"/>
              <a:gd name="connsiteX10" fmla="*/ 4765358 w 6457093"/>
              <a:gd name="connsiteY10" fmla="*/ 1405891 h 2276381"/>
              <a:gd name="connsiteX11" fmla="*/ 4774502 w 6457093"/>
              <a:gd name="connsiteY11" fmla="*/ 1351217 h 2276381"/>
              <a:gd name="connsiteX12" fmla="*/ 4547997 w 6457093"/>
              <a:gd name="connsiteY12" fmla="*/ 1157955 h 2276381"/>
              <a:gd name="connsiteX13" fmla="*/ 4547045 w 6457093"/>
              <a:gd name="connsiteY13" fmla="*/ 1157955 h 2276381"/>
              <a:gd name="connsiteX14" fmla="*/ 4339114 w 6457093"/>
              <a:gd name="connsiteY14" fmla="*/ 980885 h 2276381"/>
              <a:gd name="connsiteX15" fmla="*/ 4113086 w 6457093"/>
              <a:gd name="connsiteY15" fmla="*/ 794576 h 2276381"/>
              <a:gd name="connsiteX16" fmla="*/ 4020693 w 6457093"/>
              <a:gd name="connsiteY16" fmla="*/ 811912 h 2276381"/>
              <a:gd name="connsiteX17" fmla="*/ 3850672 w 6457093"/>
              <a:gd name="connsiteY17" fmla="*/ 686658 h 2276381"/>
              <a:gd name="connsiteX18" fmla="*/ 3822764 w 6457093"/>
              <a:gd name="connsiteY18" fmla="*/ 688849 h 2276381"/>
              <a:gd name="connsiteX19" fmla="*/ 3599688 w 6457093"/>
              <a:gd name="connsiteY19" fmla="*/ 480727 h 2276381"/>
              <a:gd name="connsiteX20" fmla="*/ 3485198 w 6457093"/>
              <a:gd name="connsiteY20" fmla="*/ 418624 h 2276381"/>
              <a:gd name="connsiteX21" fmla="*/ 3488341 w 6457093"/>
              <a:gd name="connsiteY21" fmla="*/ 385192 h 2276381"/>
              <a:gd name="connsiteX22" fmla="*/ 3225641 w 6457093"/>
              <a:gd name="connsiteY22" fmla="*/ 160973 h 2276381"/>
              <a:gd name="connsiteX23" fmla="*/ 3114008 w 6457093"/>
              <a:gd name="connsiteY23" fmla="*/ 182881 h 2276381"/>
              <a:gd name="connsiteX24" fmla="*/ 2945416 w 6457093"/>
              <a:gd name="connsiteY24" fmla="*/ 130588 h 2276381"/>
              <a:gd name="connsiteX25" fmla="*/ 2746058 w 6457093"/>
              <a:gd name="connsiteY25" fmla="*/ 210408 h 2276381"/>
              <a:gd name="connsiteX26" fmla="*/ 2484120 w 6457093"/>
              <a:gd name="connsiteY26" fmla="*/ 1 h 2276381"/>
              <a:gd name="connsiteX27" fmla="*/ 2279237 w 6457093"/>
              <a:gd name="connsiteY27" fmla="*/ 85726 h 2276381"/>
              <a:gd name="connsiteX28" fmla="*/ 2168081 w 6457093"/>
              <a:gd name="connsiteY28" fmla="*/ 55055 h 2276381"/>
              <a:gd name="connsiteX29" fmla="*/ 1980819 w 6457093"/>
              <a:gd name="connsiteY29" fmla="*/ 195263 h 2276381"/>
              <a:gd name="connsiteX30" fmla="*/ 1798511 w 6457093"/>
              <a:gd name="connsiteY30" fmla="*/ 358236 h 2276381"/>
              <a:gd name="connsiteX31" fmla="*/ 1842040 w 6457093"/>
              <a:gd name="connsiteY31" fmla="*/ 461582 h 2276381"/>
              <a:gd name="connsiteX32" fmla="*/ 1799177 w 6457093"/>
              <a:gd name="connsiteY32" fmla="*/ 583026 h 2276381"/>
              <a:gd name="connsiteX33" fmla="*/ 1811560 w 6457093"/>
              <a:gd name="connsiteY33" fmla="*/ 649415 h 2276381"/>
              <a:gd name="connsiteX34" fmla="*/ 1744885 w 6457093"/>
              <a:gd name="connsiteY34" fmla="*/ 687991 h 2276381"/>
              <a:gd name="connsiteX35" fmla="*/ 1582579 w 6457093"/>
              <a:gd name="connsiteY35" fmla="*/ 637890 h 2276381"/>
              <a:gd name="connsiteX36" fmla="*/ 1330262 w 6457093"/>
              <a:gd name="connsiteY36" fmla="*/ 855536 h 2276381"/>
              <a:gd name="connsiteX37" fmla="*/ 1342073 w 6457093"/>
              <a:gd name="connsiteY37" fmla="*/ 920592 h 2276381"/>
              <a:gd name="connsiteX38" fmla="*/ 1183196 w 6457093"/>
              <a:gd name="connsiteY38" fmla="*/ 1054228 h 2276381"/>
              <a:gd name="connsiteX39" fmla="*/ 1014508 w 6457093"/>
              <a:gd name="connsiteY39" fmla="*/ 1011270 h 2276381"/>
              <a:gd name="connsiteX40" fmla="*/ 719900 w 6457093"/>
              <a:gd name="connsiteY40" fmla="*/ 1203389 h 2276381"/>
              <a:gd name="connsiteX41" fmla="*/ 635603 w 6457093"/>
              <a:gd name="connsiteY41" fmla="*/ 1190530 h 2276381"/>
              <a:gd name="connsiteX42" fmla="*/ 395192 w 6457093"/>
              <a:gd name="connsiteY42" fmla="*/ 1369696 h 2276381"/>
              <a:gd name="connsiteX43" fmla="*/ 260033 w 6457093"/>
              <a:gd name="connsiteY43" fmla="*/ 1417606 h 2276381"/>
              <a:gd name="connsiteX44" fmla="*/ 94012 w 6457093"/>
              <a:gd name="connsiteY44" fmla="*/ 1346836 h 2276381"/>
              <a:gd name="connsiteX45" fmla="*/ 0 w 6457093"/>
              <a:gd name="connsiteY45" fmla="*/ 1366552 h 2276381"/>
              <a:gd name="connsiteX46" fmla="*/ 0 w 6457093"/>
              <a:gd name="connsiteY46" fmla="*/ 1809656 h 2276381"/>
              <a:gd name="connsiteX47" fmla="*/ 61817 w 6457093"/>
              <a:gd name="connsiteY47" fmla="*/ 1787081 h 2276381"/>
              <a:gd name="connsiteX48" fmla="*/ 204026 w 6457093"/>
              <a:gd name="connsiteY48" fmla="*/ 1858328 h 2276381"/>
              <a:gd name="connsiteX49" fmla="*/ 247460 w 6457093"/>
              <a:gd name="connsiteY49" fmla="*/ 1853089 h 2276381"/>
              <a:gd name="connsiteX50" fmla="*/ 403193 w 6457093"/>
              <a:gd name="connsiteY50" fmla="*/ 1950911 h 2276381"/>
              <a:gd name="connsiteX51" fmla="*/ 454343 w 6457093"/>
              <a:gd name="connsiteY51" fmla="*/ 1943672 h 2276381"/>
              <a:gd name="connsiteX52" fmla="*/ 565976 w 6457093"/>
              <a:gd name="connsiteY52" fmla="*/ 1981582 h 2276381"/>
              <a:gd name="connsiteX53" fmla="*/ 670465 w 6457093"/>
              <a:gd name="connsiteY53" fmla="*/ 1948530 h 2276381"/>
              <a:gd name="connsiteX54" fmla="*/ 927830 w 6457093"/>
              <a:gd name="connsiteY54" fmla="*/ 2127981 h 2276381"/>
              <a:gd name="connsiteX55" fmla="*/ 1123760 w 6457093"/>
              <a:gd name="connsiteY55" fmla="*/ 2051400 h 2276381"/>
              <a:gd name="connsiteX56" fmla="*/ 1361694 w 6457093"/>
              <a:gd name="connsiteY56" fmla="*/ 2181226 h 2276381"/>
              <a:gd name="connsiteX57" fmla="*/ 1584293 w 6457093"/>
              <a:gd name="connsiteY57" fmla="*/ 2073593 h 2276381"/>
              <a:gd name="connsiteX58" fmla="*/ 1795367 w 6457093"/>
              <a:gd name="connsiteY58" fmla="*/ 2164748 h 2276381"/>
              <a:gd name="connsiteX59" fmla="*/ 2036921 w 6457093"/>
              <a:gd name="connsiteY59" fmla="*/ 2025492 h 2276381"/>
              <a:gd name="connsiteX60" fmla="*/ 2129314 w 6457093"/>
              <a:gd name="connsiteY60" fmla="*/ 2039875 h 2276381"/>
              <a:gd name="connsiteX61" fmla="*/ 2155317 w 6457093"/>
              <a:gd name="connsiteY61" fmla="*/ 2038636 h 2276381"/>
              <a:gd name="connsiteX62" fmla="*/ 2337340 w 6457093"/>
              <a:gd name="connsiteY62" fmla="*/ 2101406 h 2276381"/>
              <a:gd name="connsiteX63" fmla="*/ 2503361 w 6457093"/>
              <a:gd name="connsiteY63" fmla="*/ 2049971 h 2276381"/>
              <a:gd name="connsiteX64" fmla="*/ 2547747 w 6457093"/>
              <a:gd name="connsiteY64" fmla="*/ 2069402 h 2276381"/>
              <a:gd name="connsiteX65" fmla="*/ 2807684 w 6457093"/>
              <a:gd name="connsiteY65" fmla="*/ 2263141 h 2276381"/>
              <a:gd name="connsiteX66" fmla="*/ 3051620 w 6457093"/>
              <a:gd name="connsiteY66" fmla="*/ 2118266 h 2276381"/>
              <a:gd name="connsiteX67" fmla="*/ 3105341 w 6457093"/>
              <a:gd name="connsiteY67" fmla="*/ 2122933 h 2276381"/>
              <a:gd name="connsiteX68" fmla="*/ 3197257 w 6457093"/>
              <a:gd name="connsiteY68" fmla="*/ 2108169 h 2276381"/>
              <a:gd name="connsiteX69" fmla="*/ 3449193 w 6457093"/>
              <a:gd name="connsiteY69" fmla="*/ 2269332 h 2276381"/>
              <a:gd name="connsiteX70" fmla="*/ 3601117 w 6457093"/>
              <a:gd name="connsiteY70" fmla="*/ 2227041 h 2276381"/>
              <a:gd name="connsiteX71" fmla="*/ 3765423 w 6457093"/>
              <a:gd name="connsiteY71" fmla="*/ 2276381 h 2276381"/>
              <a:gd name="connsiteX72" fmla="*/ 4015931 w 6457093"/>
              <a:gd name="connsiteY72" fmla="*/ 2115313 h 2276381"/>
              <a:gd name="connsiteX73" fmla="*/ 4171664 w 6457093"/>
              <a:gd name="connsiteY73" fmla="*/ 2159128 h 2276381"/>
              <a:gd name="connsiteX74" fmla="*/ 4314063 w 6457093"/>
              <a:gd name="connsiteY74" fmla="*/ 2122457 h 2276381"/>
              <a:gd name="connsiteX75" fmla="*/ 4551426 w 6457093"/>
              <a:gd name="connsiteY75" fmla="*/ 2251235 h 2276381"/>
              <a:gd name="connsiteX76" fmla="*/ 4767167 w 6457093"/>
              <a:gd name="connsiteY76" fmla="*/ 2153032 h 2276381"/>
              <a:gd name="connsiteX77" fmla="*/ 4921663 w 6457093"/>
              <a:gd name="connsiteY77" fmla="*/ 2196085 h 2276381"/>
              <a:gd name="connsiteX78" fmla="*/ 5120640 w 6457093"/>
              <a:gd name="connsiteY78" fmla="*/ 2116551 h 2276381"/>
              <a:gd name="connsiteX79" fmla="*/ 5147310 w 6457093"/>
              <a:gd name="connsiteY79" fmla="*/ 2117980 h 2276381"/>
              <a:gd name="connsiteX80" fmla="*/ 5284280 w 6457093"/>
              <a:gd name="connsiteY80" fmla="*/ 2077594 h 2276381"/>
              <a:gd name="connsiteX81" fmla="*/ 5509165 w 6457093"/>
              <a:gd name="connsiteY81" fmla="*/ 2248949 h 2276381"/>
              <a:gd name="connsiteX82" fmla="*/ 5701856 w 6457093"/>
              <a:gd name="connsiteY82" fmla="*/ 2154937 h 2276381"/>
              <a:gd name="connsiteX83" fmla="*/ 5825205 w 6457093"/>
              <a:gd name="connsiteY83" fmla="*/ 2186179 h 2276381"/>
              <a:gd name="connsiteX84" fmla="*/ 5907215 w 6457093"/>
              <a:gd name="connsiteY84" fmla="*/ 2172558 h 2276381"/>
              <a:gd name="connsiteX85" fmla="*/ 6051233 w 6457093"/>
              <a:gd name="connsiteY85" fmla="*/ 2216564 h 2276381"/>
              <a:gd name="connsiteX86" fmla="*/ 6191250 w 6457093"/>
              <a:gd name="connsiteY86" fmla="*/ 2174177 h 2276381"/>
              <a:gd name="connsiteX87" fmla="*/ 6231827 w 6457093"/>
              <a:gd name="connsiteY87" fmla="*/ 2177320 h 2276381"/>
              <a:gd name="connsiteX88" fmla="*/ 6457093 w 6457093"/>
              <a:gd name="connsiteY88" fmla="*/ 1983010 h 2276381"/>
              <a:gd name="connsiteX89" fmla="*/ 6270974 w 6457093"/>
              <a:gd name="connsiteY89" fmla="*/ 1792891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6457093" h="2276381">
                <a:moveTo>
                  <a:pt x="6270974" y="1792891"/>
                </a:moveTo>
                <a:cubicBezTo>
                  <a:pt x="6248686" y="1741171"/>
                  <a:pt x="6201633" y="1699832"/>
                  <a:pt x="6141911" y="1679639"/>
                </a:cubicBezTo>
                <a:cubicBezTo>
                  <a:pt x="6108478" y="1608106"/>
                  <a:pt x="6027039" y="1557624"/>
                  <a:pt x="5931694" y="1557814"/>
                </a:cubicBezTo>
                <a:cubicBezTo>
                  <a:pt x="5871020" y="1558005"/>
                  <a:pt x="5816156" y="1578674"/>
                  <a:pt x="5775674" y="1612202"/>
                </a:cubicBezTo>
                <a:cubicBezTo>
                  <a:pt x="5748624" y="1602487"/>
                  <a:pt x="5719001" y="1597153"/>
                  <a:pt x="5687854" y="1597248"/>
                </a:cubicBezTo>
                <a:cubicBezTo>
                  <a:pt x="5658422" y="1597343"/>
                  <a:pt x="5630418" y="1602391"/>
                  <a:pt x="5604701" y="1611154"/>
                </a:cubicBezTo>
                <a:cubicBezTo>
                  <a:pt x="5569173" y="1543813"/>
                  <a:pt x="5490210" y="1496854"/>
                  <a:pt x="5398389" y="1497140"/>
                </a:cubicBezTo>
                <a:cubicBezTo>
                  <a:pt x="5372862" y="1497235"/>
                  <a:pt x="5348383" y="1501045"/>
                  <a:pt x="5325523" y="1507808"/>
                </a:cubicBezTo>
                <a:cubicBezTo>
                  <a:pt x="5285042" y="1454944"/>
                  <a:pt x="5215319" y="1419988"/>
                  <a:pt x="5136070" y="1420178"/>
                </a:cubicBezTo>
                <a:cubicBezTo>
                  <a:pt x="5060061" y="1420369"/>
                  <a:pt x="4993195" y="1452754"/>
                  <a:pt x="4952429" y="1502189"/>
                </a:cubicBezTo>
                <a:cubicBezTo>
                  <a:pt x="4914614" y="1446372"/>
                  <a:pt x="4845273" y="1408367"/>
                  <a:pt x="4765358" y="1405891"/>
                </a:cubicBezTo>
                <a:cubicBezTo>
                  <a:pt x="4771263" y="1388555"/>
                  <a:pt x="4774502" y="1370172"/>
                  <a:pt x="4774502" y="1351217"/>
                </a:cubicBezTo>
                <a:cubicBezTo>
                  <a:pt x="4774121" y="1244156"/>
                  <a:pt x="4672775" y="1157669"/>
                  <a:pt x="4547997" y="1157955"/>
                </a:cubicBezTo>
                <a:cubicBezTo>
                  <a:pt x="4547712" y="1157955"/>
                  <a:pt x="4547426" y="1157955"/>
                  <a:pt x="4547045" y="1157955"/>
                </a:cubicBezTo>
                <a:cubicBezTo>
                  <a:pt x="4537996" y="1063181"/>
                  <a:pt x="4449699" y="987934"/>
                  <a:pt x="4339114" y="980885"/>
                </a:cubicBezTo>
                <a:cubicBezTo>
                  <a:pt x="4334447" y="877063"/>
                  <a:pt x="4235101" y="794290"/>
                  <a:pt x="4113086" y="794576"/>
                </a:cubicBezTo>
                <a:cubicBezTo>
                  <a:pt x="4080129" y="794671"/>
                  <a:pt x="4048887" y="800958"/>
                  <a:pt x="4020693" y="811912"/>
                </a:cubicBezTo>
                <a:cubicBezTo>
                  <a:pt x="4008215" y="740855"/>
                  <a:pt x="3936873" y="686467"/>
                  <a:pt x="3850672" y="686658"/>
                </a:cubicBezTo>
                <a:cubicBezTo>
                  <a:pt x="3841147" y="686658"/>
                  <a:pt x="3831908" y="687515"/>
                  <a:pt x="3822764" y="688849"/>
                </a:cubicBezTo>
                <a:cubicBezTo>
                  <a:pt x="3815048" y="582169"/>
                  <a:pt x="3720941" y="495872"/>
                  <a:pt x="3599688" y="480727"/>
                </a:cubicBezTo>
                <a:cubicBezTo>
                  <a:pt x="3568827" y="452248"/>
                  <a:pt x="3529679" y="430435"/>
                  <a:pt x="3485198" y="418624"/>
                </a:cubicBezTo>
                <a:cubicBezTo>
                  <a:pt x="3487103" y="407671"/>
                  <a:pt x="3488341" y="396526"/>
                  <a:pt x="3488341" y="385192"/>
                </a:cubicBezTo>
                <a:cubicBezTo>
                  <a:pt x="3487960" y="260986"/>
                  <a:pt x="3370326" y="160687"/>
                  <a:pt x="3225641" y="160973"/>
                </a:cubicBezTo>
                <a:cubicBezTo>
                  <a:pt x="3185636" y="161068"/>
                  <a:pt x="3147917" y="169069"/>
                  <a:pt x="3114008" y="182881"/>
                </a:cubicBezTo>
                <a:cubicBezTo>
                  <a:pt x="3068384" y="150115"/>
                  <a:pt x="3009614" y="130398"/>
                  <a:pt x="2945416" y="130588"/>
                </a:cubicBezTo>
                <a:cubicBezTo>
                  <a:pt x="2865406" y="130779"/>
                  <a:pt x="2793968" y="161830"/>
                  <a:pt x="2746058" y="210408"/>
                </a:cubicBezTo>
                <a:cubicBezTo>
                  <a:pt x="2737390" y="92774"/>
                  <a:pt x="2623471" y="-285"/>
                  <a:pt x="2484120" y="1"/>
                </a:cubicBezTo>
                <a:cubicBezTo>
                  <a:pt x="2400967" y="191"/>
                  <a:pt x="2327053" y="33719"/>
                  <a:pt x="2279237" y="85726"/>
                </a:cubicBezTo>
                <a:cubicBezTo>
                  <a:pt x="2247900" y="66390"/>
                  <a:pt x="2209610" y="54960"/>
                  <a:pt x="2168081" y="55055"/>
                </a:cubicBezTo>
                <a:cubicBezTo>
                  <a:pt x="2072354" y="55246"/>
                  <a:pt x="1993583" y="116206"/>
                  <a:pt x="1980819" y="195263"/>
                </a:cubicBezTo>
                <a:cubicBezTo>
                  <a:pt x="1879283" y="198692"/>
                  <a:pt x="1798225" y="270320"/>
                  <a:pt x="1798511" y="358236"/>
                </a:cubicBezTo>
                <a:cubicBezTo>
                  <a:pt x="1798606" y="397479"/>
                  <a:pt x="1814989" y="433483"/>
                  <a:pt x="1842040" y="461582"/>
                </a:cubicBezTo>
                <a:cubicBezTo>
                  <a:pt x="1814893" y="496253"/>
                  <a:pt x="1799082" y="538068"/>
                  <a:pt x="1799177" y="583026"/>
                </a:cubicBezTo>
                <a:cubicBezTo>
                  <a:pt x="1799273" y="606172"/>
                  <a:pt x="1803654" y="628460"/>
                  <a:pt x="1811560" y="649415"/>
                </a:cubicBezTo>
                <a:cubicBezTo>
                  <a:pt x="1786890" y="659226"/>
                  <a:pt x="1764411" y="672275"/>
                  <a:pt x="1744885" y="687991"/>
                </a:cubicBezTo>
                <a:cubicBezTo>
                  <a:pt x="1700879" y="656559"/>
                  <a:pt x="1644301" y="637699"/>
                  <a:pt x="1582579" y="637890"/>
                </a:cubicBezTo>
                <a:cubicBezTo>
                  <a:pt x="1442847" y="638271"/>
                  <a:pt x="1329881" y="735712"/>
                  <a:pt x="1330262" y="855536"/>
                </a:cubicBezTo>
                <a:cubicBezTo>
                  <a:pt x="1330357" y="878206"/>
                  <a:pt x="1334453" y="900113"/>
                  <a:pt x="1342073" y="920592"/>
                </a:cubicBezTo>
                <a:cubicBezTo>
                  <a:pt x="1267968" y="941642"/>
                  <a:pt x="1209199" y="991267"/>
                  <a:pt x="1183196" y="1054228"/>
                </a:cubicBezTo>
                <a:cubicBezTo>
                  <a:pt x="1134713" y="1026986"/>
                  <a:pt x="1076801" y="1011175"/>
                  <a:pt x="1014508" y="1011270"/>
                </a:cubicBezTo>
                <a:cubicBezTo>
                  <a:pt x="874014" y="1011651"/>
                  <a:pt x="756095" y="1092804"/>
                  <a:pt x="719900" y="1203389"/>
                </a:cubicBezTo>
                <a:cubicBezTo>
                  <a:pt x="693611" y="1195102"/>
                  <a:pt x="665321" y="1190435"/>
                  <a:pt x="635603" y="1190530"/>
                </a:cubicBezTo>
                <a:cubicBezTo>
                  <a:pt x="513112" y="1190816"/>
                  <a:pt x="412147" y="1268635"/>
                  <a:pt x="395192" y="1369696"/>
                </a:cubicBezTo>
                <a:cubicBezTo>
                  <a:pt x="342900" y="1371124"/>
                  <a:pt x="295656" y="1389031"/>
                  <a:pt x="260033" y="1417606"/>
                </a:cubicBezTo>
                <a:cubicBezTo>
                  <a:pt x="221933" y="1374553"/>
                  <a:pt x="161830" y="1346645"/>
                  <a:pt x="94012" y="1346836"/>
                </a:cubicBezTo>
                <a:cubicBezTo>
                  <a:pt x="60103" y="1346931"/>
                  <a:pt x="28194" y="1354075"/>
                  <a:pt x="0" y="1366552"/>
                </a:cubicBezTo>
                <a:lnTo>
                  <a:pt x="0" y="1809656"/>
                </a:lnTo>
                <a:cubicBezTo>
                  <a:pt x="22670" y="1805845"/>
                  <a:pt x="43625" y="1798035"/>
                  <a:pt x="61817" y="1787081"/>
                </a:cubicBezTo>
                <a:cubicBezTo>
                  <a:pt x="89726" y="1829753"/>
                  <a:pt x="142970" y="1858519"/>
                  <a:pt x="204026" y="1858328"/>
                </a:cubicBezTo>
                <a:cubicBezTo>
                  <a:pt x="219075" y="1858328"/>
                  <a:pt x="233553" y="1856328"/>
                  <a:pt x="247460" y="1853089"/>
                </a:cubicBezTo>
                <a:cubicBezTo>
                  <a:pt x="268129" y="1909858"/>
                  <a:pt x="330137" y="1951102"/>
                  <a:pt x="403193" y="1950911"/>
                </a:cubicBezTo>
                <a:cubicBezTo>
                  <a:pt x="421100" y="1950911"/>
                  <a:pt x="438245" y="1948244"/>
                  <a:pt x="454343" y="1943672"/>
                </a:cubicBezTo>
                <a:cubicBezTo>
                  <a:pt x="483584" y="1967199"/>
                  <a:pt x="522732" y="1981677"/>
                  <a:pt x="565976" y="1981582"/>
                </a:cubicBezTo>
                <a:cubicBezTo>
                  <a:pt x="605885" y="1981486"/>
                  <a:pt x="642271" y="1969009"/>
                  <a:pt x="670465" y="1948530"/>
                </a:cubicBezTo>
                <a:cubicBezTo>
                  <a:pt x="694944" y="2051210"/>
                  <a:pt x="800957" y="2128267"/>
                  <a:pt x="927830" y="2127981"/>
                </a:cubicBezTo>
                <a:cubicBezTo>
                  <a:pt x="1006031" y="2127791"/>
                  <a:pt x="1075849" y="2098073"/>
                  <a:pt x="1123760" y="2051400"/>
                </a:cubicBezTo>
                <a:cubicBezTo>
                  <a:pt x="1165670" y="2128171"/>
                  <a:pt x="1256348" y="2181416"/>
                  <a:pt x="1361694" y="2181226"/>
                </a:cubicBezTo>
                <a:cubicBezTo>
                  <a:pt x="1456087" y="2181035"/>
                  <a:pt x="1538383" y="2137887"/>
                  <a:pt x="1584293" y="2073593"/>
                </a:cubicBezTo>
                <a:cubicBezTo>
                  <a:pt x="1632204" y="2128933"/>
                  <a:pt x="1708785" y="2164938"/>
                  <a:pt x="1795367" y="2164748"/>
                </a:cubicBezTo>
                <a:cubicBezTo>
                  <a:pt x="1904524" y="2164462"/>
                  <a:pt x="1997774" y="2107026"/>
                  <a:pt x="2036921" y="2025492"/>
                </a:cubicBezTo>
                <a:cubicBezTo>
                  <a:pt x="2065687" y="2034731"/>
                  <a:pt x="2096738" y="2039970"/>
                  <a:pt x="2129314" y="2039875"/>
                </a:cubicBezTo>
                <a:cubicBezTo>
                  <a:pt x="2138077" y="2039875"/>
                  <a:pt x="2146745" y="2039398"/>
                  <a:pt x="2155317" y="2038636"/>
                </a:cubicBezTo>
                <a:cubicBezTo>
                  <a:pt x="2202561" y="2077594"/>
                  <a:pt x="2266664" y="2101502"/>
                  <a:pt x="2337340" y="2101406"/>
                </a:cubicBezTo>
                <a:cubicBezTo>
                  <a:pt x="2400395" y="2101216"/>
                  <a:pt x="2458212" y="2081975"/>
                  <a:pt x="2503361" y="2049971"/>
                </a:cubicBezTo>
                <a:cubicBezTo>
                  <a:pt x="2517267" y="2057591"/>
                  <a:pt x="2532126" y="2064068"/>
                  <a:pt x="2547747" y="2069402"/>
                </a:cubicBezTo>
                <a:cubicBezTo>
                  <a:pt x="2565464" y="2179035"/>
                  <a:pt x="2675096" y="2263427"/>
                  <a:pt x="2807684" y="2263141"/>
                </a:cubicBezTo>
                <a:cubicBezTo>
                  <a:pt x="2919317" y="2262855"/>
                  <a:pt x="3014186" y="2202657"/>
                  <a:pt x="3051620" y="2118266"/>
                </a:cubicBezTo>
                <a:cubicBezTo>
                  <a:pt x="3068955" y="2121314"/>
                  <a:pt x="3086957" y="2122933"/>
                  <a:pt x="3105341" y="2122933"/>
                </a:cubicBezTo>
                <a:cubicBezTo>
                  <a:pt x="3137726" y="2122837"/>
                  <a:pt x="3168587" y="2117504"/>
                  <a:pt x="3197257" y="2108169"/>
                </a:cubicBezTo>
                <a:cubicBezTo>
                  <a:pt x="3229356" y="2201609"/>
                  <a:pt x="3330035" y="2269713"/>
                  <a:pt x="3449193" y="2269332"/>
                </a:cubicBezTo>
                <a:cubicBezTo>
                  <a:pt x="3505962" y="2269237"/>
                  <a:pt x="3558349" y="2253425"/>
                  <a:pt x="3601117" y="2227041"/>
                </a:cubicBezTo>
                <a:cubicBezTo>
                  <a:pt x="3646170" y="2257997"/>
                  <a:pt x="3703225" y="2276571"/>
                  <a:pt x="3765423" y="2276381"/>
                </a:cubicBezTo>
                <a:cubicBezTo>
                  <a:pt x="3884105" y="2276095"/>
                  <a:pt x="3983927" y="2208182"/>
                  <a:pt x="4015931" y="2115313"/>
                </a:cubicBezTo>
                <a:cubicBezTo>
                  <a:pt x="4059555" y="2142840"/>
                  <a:pt x="4113276" y="2159318"/>
                  <a:pt x="4171664" y="2159128"/>
                </a:cubicBezTo>
                <a:cubicBezTo>
                  <a:pt x="4224242" y="2159033"/>
                  <a:pt x="4273106" y="2145507"/>
                  <a:pt x="4314063" y="2122457"/>
                </a:cubicBezTo>
                <a:cubicBezTo>
                  <a:pt x="4356164" y="2198752"/>
                  <a:pt x="4446556" y="2251520"/>
                  <a:pt x="4551426" y="2251235"/>
                </a:cubicBezTo>
                <a:cubicBezTo>
                  <a:pt x="4641152" y="2251044"/>
                  <a:pt x="4720114" y="2212087"/>
                  <a:pt x="4767167" y="2153032"/>
                </a:cubicBezTo>
                <a:cubicBezTo>
                  <a:pt x="4810601" y="2180083"/>
                  <a:pt x="4863846" y="2196275"/>
                  <a:pt x="4921663" y="2196085"/>
                </a:cubicBezTo>
                <a:cubicBezTo>
                  <a:pt x="5001483" y="2195894"/>
                  <a:pt x="5072825" y="2165033"/>
                  <a:pt x="5120640" y="2116551"/>
                </a:cubicBezTo>
                <a:cubicBezTo>
                  <a:pt x="5129403" y="2117408"/>
                  <a:pt x="5138262" y="2117980"/>
                  <a:pt x="5147310" y="2117980"/>
                </a:cubicBezTo>
                <a:cubicBezTo>
                  <a:pt x="5198936" y="2117885"/>
                  <a:pt x="5246275" y="2102740"/>
                  <a:pt x="5284280" y="2077594"/>
                </a:cubicBezTo>
                <a:cubicBezTo>
                  <a:pt x="5297329" y="2174273"/>
                  <a:pt x="5393055" y="2249234"/>
                  <a:pt x="5509165" y="2248949"/>
                </a:cubicBezTo>
                <a:cubicBezTo>
                  <a:pt x="5591080" y="2248758"/>
                  <a:pt x="5662517" y="2211039"/>
                  <a:pt x="5701856" y="2154937"/>
                </a:cubicBezTo>
                <a:cubicBezTo>
                  <a:pt x="5737384" y="2174749"/>
                  <a:pt x="5779675" y="2186274"/>
                  <a:pt x="5825205" y="2186179"/>
                </a:cubicBezTo>
                <a:cubicBezTo>
                  <a:pt x="5854160" y="2186083"/>
                  <a:pt x="5881783" y="2181131"/>
                  <a:pt x="5907215" y="2172558"/>
                </a:cubicBezTo>
                <a:cubicBezTo>
                  <a:pt x="5946458" y="2200181"/>
                  <a:pt x="5996559" y="2216754"/>
                  <a:pt x="6051233" y="2216564"/>
                </a:cubicBezTo>
                <a:cubicBezTo>
                  <a:pt x="6104192" y="2216468"/>
                  <a:pt x="6152864" y="2200562"/>
                  <a:pt x="6191250" y="2174177"/>
                </a:cubicBezTo>
                <a:cubicBezTo>
                  <a:pt x="6204490" y="2176178"/>
                  <a:pt x="6217920" y="2177416"/>
                  <a:pt x="6231827" y="2177320"/>
                </a:cubicBezTo>
                <a:cubicBezTo>
                  <a:pt x="6356604" y="2177035"/>
                  <a:pt x="6457379" y="2089976"/>
                  <a:pt x="6457093" y="1983010"/>
                </a:cubicBezTo>
                <a:cubicBezTo>
                  <a:pt x="6456903" y="1887760"/>
                  <a:pt x="6376607" y="1808894"/>
                  <a:pt x="6270974" y="1792891"/>
                </a:cubicBezTo>
                <a:close/>
              </a:path>
            </a:pathLst>
          </a:custGeom>
          <a:gradFill>
            <a:gsLst>
              <a:gs pos="0">
                <a:srgbClr val="FFFFFF"/>
              </a:gs>
              <a:gs pos="37910">
                <a:srgbClr val="FAFEFE"/>
              </a:gs>
              <a:gs pos="100000">
                <a:srgbClr val="81D2E7"/>
              </a:gs>
            </a:gsLst>
            <a:lin ang="5656847"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Shape 11">
            <a:extLst>
              <a:ext uri="{FF2B5EF4-FFF2-40B4-BE49-F238E27FC236}">
                <a16:creationId xmlns:a16="http://schemas.microsoft.com/office/drawing/2014/main" id="{EB164C49-2682-F657-9C3B-4D529B48C323}"/>
              </a:ext>
            </a:extLst>
          </p:cNvPr>
          <p:cNvSpPr/>
          <p:nvPr/>
        </p:nvSpPr>
        <p:spPr>
          <a:xfrm flipH="1">
            <a:off x="-1153732" y="5010820"/>
            <a:ext cx="6201379" cy="2249911"/>
          </a:xfrm>
          <a:custGeom>
            <a:avLst/>
            <a:gdLst>
              <a:gd name="connsiteX0" fmla="*/ 6084393 w 6201379"/>
              <a:gd name="connsiteY0" fmla="*/ 147769 h 2249911"/>
              <a:gd name="connsiteX1" fmla="*/ 0 w 6201379"/>
              <a:gd name="connsiteY1" fmla="*/ 1885591 h 2249911"/>
              <a:gd name="connsiteX2" fmla="*/ 6201379 w 6201379"/>
              <a:gd name="connsiteY2" fmla="*/ 2249912 h 2249911"/>
              <a:gd name="connsiteX3" fmla="*/ 6084393 w 6201379"/>
              <a:gd name="connsiteY3" fmla="*/ 147769 h 2249911"/>
            </a:gdLst>
            <a:ahLst/>
            <a:cxnLst>
              <a:cxn ang="0">
                <a:pos x="connsiteX0" y="connsiteY0"/>
              </a:cxn>
              <a:cxn ang="0">
                <a:pos x="connsiteX1" y="connsiteY1"/>
              </a:cxn>
              <a:cxn ang="0">
                <a:pos x="connsiteX2" y="connsiteY2"/>
              </a:cxn>
              <a:cxn ang="0">
                <a:pos x="connsiteX3" y="connsiteY3"/>
              </a:cxn>
            </a:cxnLst>
            <a:rect l="l" t="t" r="r" b="b"/>
            <a:pathLst>
              <a:path w="6201379" h="2249911">
                <a:moveTo>
                  <a:pt x="6084393" y="147769"/>
                </a:moveTo>
                <a:cubicBezTo>
                  <a:pt x="6084393" y="147769"/>
                  <a:pt x="3163478" y="-751228"/>
                  <a:pt x="0" y="1885591"/>
                </a:cubicBezTo>
                <a:lnTo>
                  <a:pt x="6201379" y="2249912"/>
                </a:lnTo>
                <a:lnTo>
                  <a:pt x="6084393" y="147769"/>
                </a:lnTo>
                <a:close/>
              </a:path>
            </a:pathLst>
          </a:custGeom>
          <a:gradFill>
            <a:gsLst>
              <a:gs pos="0">
                <a:srgbClr val="C0CD3B"/>
              </a:gs>
              <a:gs pos="50000">
                <a:srgbClr val="B2C138"/>
              </a:gs>
              <a:gs pos="100000">
                <a:srgbClr val="A4B535"/>
              </a:gs>
            </a:gsLst>
            <a:lin ang="509230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Shape 12">
            <a:extLst>
              <a:ext uri="{FF2B5EF4-FFF2-40B4-BE49-F238E27FC236}">
                <a16:creationId xmlns:a16="http://schemas.microsoft.com/office/drawing/2014/main" id="{FB15D320-0C12-DAB5-B108-52F0E1A54561}"/>
              </a:ext>
            </a:extLst>
          </p:cNvPr>
          <p:cNvSpPr/>
          <p:nvPr/>
        </p:nvSpPr>
        <p:spPr>
          <a:xfrm flipH="1">
            <a:off x="105989" y="5125942"/>
            <a:ext cx="1918106" cy="2060772"/>
          </a:xfrm>
          <a:custGeom>
            <a:avLst/>
            <a:gdLst>
              <a:gd name="connsiteX0" fmla="*/ 1918107 w 1918106"/>
              <a:gd name="connsiteY0" fmla="*/ 2060773 h 2060772"/>
              <a:gd name="connsiteX1" fmla="*/ 584934 w 1918106"/>
              <a:gd name="connsiteY1" fmla="*/ 0 h 2060772"/>
              <a:gd name="connsiteX2" fmla="*/ 0 w 1918106"/>
              <a:gd name="connsiteY2" fmla="*/ 136670 h 2060772"/>
              <a:gd name="connsiteX3" fmla="*/ 731693 w 1918106"/>
              <a:gd name="connsiteY3" fmla="*/ 1991078 h 2060772"/>
              <a:gd name="connsiteX4" fmla="*/ 1918107 w 1918106"/>
              <a:gd name="connsiteY4" fmla="*/ 2060773 h 2060772"/>
              <a:gd name="connsiteX5" fmla="*/ 1918107 w 1918106"/>
              <a:gd name="connsiteY5" fmla="*/ 2060773 h 2060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8106" h="2060772">
                <a:moveTo>
                  <a:pt x="1918107" y="2060773"/>
                </a:moveTo>
                <a:cubicBezTo>
                  <a:pt x="1918107" y="2060773"/>
                  <a:pt x="1460311" y="266539"/>
                  <a:pt x="584934" y="0"/>
                </a:cubicBezTo>
                <a:cubicBezTo>
                  <a:pt x="397180" y="35368"/>
                  <a:pt x="201811" y="80338"/>
                  <a:pt x="0" y="136670"/>
                </a:cubicBezTo>
                <a:cubicBezTo>
                  <a:pt x="196296" y="355278"/>
                  <a:pt x="553748" y="887715"/>
                  <a:pt x="731693" y="1991078"/>
                </a:cubicBezTo>
                <a:lnTo>
                  <a:pt x="1918107" y="2060773"/>
                </a:lnTo>
                <a:lnTo>
                  <a:pt x="1918107" y="2060773"/>
                </a:lnTo>
                <a:close/>
              </a:path>
            </a:pathLst>
          </a:custGeom>
          <a:gradFill>
            <a:gsLst>
              <a:gs pos="0">
                <a:srgbClr val="FCF783"/>
              </a:gs>
              <a:gs pos="13150">
                <a:srgbClr val="FBF582"/>
              </a:gs>
              <a:gs pos="100000">
                <a:srgbClr val="F4E47A"/>
              </a:gs>
            </a:gsLst>
            <a:lin ang="5388580"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4" name="Graphic 44">
            <a:extLst>
              <a:ext uri="{FF2B5EF4-FFF2-40B4-BE49-F238E27FC236}">
                <a16:creationId xmlns:a16="http://schemas.microsoft.com/office/drawing/2014/main" id="{E6EF79A6-DA8E-1193-7814-76FC86C3045C}"/>
              </a:ext>
            </a:extLst>
          </p:cNvPr>
          <p:cNvGrpSpPr/>
          <p:nvPr/>
        </p:nvGrpSpPr>
        <p:grpSpPr>
          <a:xfrm flipH="1">
            <a:off x="1879252" y="5723753"/>
            <a:ext cx="2440528" cy="1713736"/>
            <a:chOff x="221259" y="5723753"/>
            <a:chExt cx="2440528" cy="1713736"/>
          </a:xfrm>
        </p:grpSpPr>
        <p:grpSp>
          <p:nvGrpSpPr>
            <p:cNvPr id="15" name="Graphic 44">
              <a:extLst>
                <a:ext uri="{FF2B5EF4-FFF2-40B4-BE49-F238E27FC236}">
                  <a16:creationId xmlns:a16="http://schemas.microsoft.com/office/drawing/2014/main" id="{BC7170ED-EA89-833C-EDDF-7160023C13E5}"/>
                </a:ext>
              </a:extLst>
            </p:cNvPr>
            <p:cNvGrpSpPr/>
            <p:nvPr/>
          </p:nvGrpSpPr>
          <p:grpSpPr>
            <a:xfrm>
              <a:off x="1766638" y="5904353"/>
              <a:ext cx="895149" cy="1533136"/>
              <a:chOff x="1766638" y="5904353"/>
              <a:chExt cx="895149" cy="1533136"/>
            </a:xfrm>
          </p:grpSpPr>
          <p:sp>
            <p:nvSpPr>
              <p:cNvPr id="154" name="Freeform: Shape 153">
                <a:extLst>
                  <a:ext uri="{FF2B5EF4-FFF2-40B4-BE49-F238E27FC236}">
                    <a16:creationId xmlns:a16="http://schemas.microsoft.com/office/drawing/2014/main" id="{DAA662BB-BACA-E014-3846-D21D58FE048D}"/>
                  </a:ext>
                </a:extLst>
              </p:cNvPr>
              <p:cNvSpPr/>
              <p:nvPr/>
            </p:nvSpPr>
            <p:spPr>
              <a:xfrm>
                <a:off x="2342892" y="6243628"/>
                <a:ext cx="266819" cy="960931"/>
              </a:xfrm>
              <a:custGeom>
                <a:avLst/>
                <a:gdLst>
                  <a:gd name="connsiteX0" fmla="*/ 266820 w 266819"/>
                  <a:gd name="connsiteY0" fmla="*/ 0 h 960931"/>
                  <a:gd name="connsiteX1" fmla="*/ 261012 w 266819"/>
                  <a:gd name="connsiteY1" fmla="*/ 7041 h 960931"/>
                  <a:gd name="connsiteX2" fmla="*/ 254033 w 266819"/>
                  <a:gd name="connsiteY2" fmla="*/ 15443 h 960931"/>
                  <a:gd name="connsiteX3" fmla="*/ 244760 w 266819"/>
                  <a:gd name="connsiteY3" fmla="*/ 27206 h 960931"/>
                  <a:gd name="connsiteX4" fmla="*/ 220992 w 266819"/>
                  <a:gd name="connsiteY4" fmla="*/ 62334 h 960931"/>
                  <a:gd name="connsiteX5" fmla="*/ 207228 w 266819"/>
                  <a:gd name="connsiteY5" fmla="*/ 85459 h 960931"/>
                  <a:gd name="connsiteX6" fmla="*/ 200103 w 266819"/>
                  <a:gd name="connsiteY6" fmla="*/ 98502 h 960931"/>
                  <a:gd name="connsiteX7" fmla="*/ 192782 w 266819"/>
                  <a:gd name="connsiteY7" fmla="*/ 112425 h 960931"/>
                  <a:gd name="connsiteX8" fmla="*/ 177945 w 266819"/>
                  <a:gd name="connsiteY8" fmla="*/ 143071 h 960931"/>
                  <a:gd name="connsiteX9" fmla="*/ 163059 w 266819"/>
                  <a:gd name="connsiteY9" fmla="*/ 177079 h 960931"/>
                  <a:gd name="connsiteX10" fmla="*/ 148369 w 266819"/>
                  <a:gd name="connsiteY10" fmla="*/ 214207 h 960931"/>
                  <a:gd name="connsiteX11" fmla="*/ 134069 w 266819"/>
                  <a:gd name="connsiteY11" fmla="*/ 254056 h 960931"/>
                  <a:gd name="connsiteX12" fmla="*/ 107079 w 266819"/>
                  <a:gd name="connsiteY12" fmla="*/ 340235 h 960931"/>
                  <a:gd name="connsiteX13" fmla="*/ 100686 w 266819"/>
                  <a:gd name="connsiteY13" fmla="*/ 362800 h 960931"/>
                  <a:gd name="connsiteX14" fmla="*/ 94634 w 266819"/>
                  <a:gd name="connsiteY14" fmla="*/ 385685 h 960931"/>
                  <a:gd name="connsiteX15" fmla="*/ 82921 w 266819"/>
                  <a:gd name="connsiteY15" fmla="*/ 432095 h 960931"/>
                  <a:gd name="connsiteX16" fmla="*/ 71988 w 266819"/>
                  <a:gd name="connsiteY16" fmla="*/ 479065 h 960931"/>
                  <a:gd name="connsiteX17" fmla="*/ 61885 w 266819"/>
                  <a:gd name="connsiteY17" fmla="*/ 526116 h 960931"/>
                  <a:gd name="connsiteX18" fmla="*/ 44267 w 266819"/>
                  <a:gd name="connsiteY18" fmla="*/ 618616 h 960931"/>
                  <a:gd name="connsiteX19" fmla="*/ 29820 w 266819"/>
                  <a:gd name="connsiteY19" fmla="*/ 706155 h 960931"/>
                  <a:gd name="connsiteX20" fmla="*/ 18497 w 266819"/>
                  <a:gd name="connsiteY20" fmla="*/ 785373 h 960931"/>
                  <a:gd name="connsiteX21" fmla="*/ 4344 w 266819"/>
                  <a:gd name="connsiteY21" fmla="*/ 905319 h 960931"/>
                  <a:gd name="connsiteX22" fmla="*/ 1074 w 266819"/>
                  <a:gd name="connsiteY22" fmla="*/ 939566 h 960931"/>
                  <a:gd name="connsiteX23" fmla="*/ 0 w 266819"/>
                  <a:gd name="connsiteY23" fmla="*/ 952369 h 960931"/>
                  <a:gd name="connsiteX24" fmla="*/ 73550 w 266819"/>
                  <a:gd name="connsiteY24" fmla="*/ 960931 h 960931"/>
                  <a:gd name="connsiteX25" fmla="*/ 73696 w 266819"/>
                  <a:gd name="connsiteY25" fmla="*/ 950129 h 960931"/>
                  <a:gd name="connsiteX26" fmla="*/ 74477 w 266819"/>
                  <a:gd name="connsiteY26" fmla="*/ 917882 h 960931"/>
                  <a:gd name="connsiteX27" fmla="*/ 79895 w 266819"/>
                  <a:gd name="connsiteY27" fmla="*/ 801456 h 960931"/>
                  <a:gd name="connsiteX28" fmla="*/ 85410 w 266819"/>
                  <a:gd name="connsiteY28" fmla="*/ 723679 h 960931"/>
                  <a:gd name="connsiteX29" fmla="*/ 93365 w 266819"/>
                  <a:gd name="connsiteY29" fmla="*/ 637180 h 960931"/>
                  <a:gd name="connsiteX30" fmla="*/ 104053 w 266819"/>
                  <a:gd name="connsiteY30" fmla="*/ 545240 h 960931"/>
                  <a:gd name="connsiteX31" fmla="*/ 110545 w 266819"/>
                  <a:gd name="connsiteY31" fmla="*/ 498269 h 960931"/>
                  <a:gd name="connsiteX32" fmla="*/ 117866 w 266819"/>
                  <a:gd name="connsiteY32" fmla="*/ 451219 h 960931"/>
                  <a:gd name="connsiteX33" fmla="*/ 125967 w 266819"/>
                  <a:gd name="connsiteY33" fmla="*/ 404569 h 960931"/>
                  <a:gd name="connsiteX34" fmla="*/ 130262 w 266819"/>
                  <a:gd name="connsiteY34" fmla="*/ 381444 h 960931"/>
                  <a:gd name="connsiteX35" fmla="*/ 134899 w 266819"/>
                  <a:gd name="connsiteY35" fmla="*/ 358719 h 960931"/>
                  <a:gd name="connsiteX36" fmla="*/ 155006 w 266819"/>
                  <a:gd name="connsiteY36" fmla="*/ 271020 h 960931"/>
                  <a:gd name="connsiteX37" fmla="*/ 166085 w 266819"/>
                  <a:gd name="connsiteY37" fmla="*/ 230051 h 960931"/>
                  <a:gd name="connsiteX38" fmla="*/ 177701 w 266819"/>
                  <a:gd name="connsiteY38" fmla="*/ 191642 h 960931"/>
                  <a:gd name="connsiteX39" fmla="*/ 189756 w 266819"/>
                  <a:gd name="connsiteY39" fmla="*/ 156114 h 960931"/>
                  <a:gd name="connsiteX40" fmla="*/ 202006 w 266819"/>
                  <a:gd name="connsiteY40" fmla="*/ 123787 h 960931"/>
                  <a:gd name="connsiteX41" fmla="*/ 208156 w 266819"/>
                  <a:gd name="connsiteY41" fmla="*/ 108984 h 960931"/>
                  <a:gd name="connsiteX42" fmla="*/ 214208 w 266819"/>
                  <a:gd name="connsiteY42" fmla="*/ 95061 h 960931"/>
                  <a:gd name="connsiteX43" fmla="*/ 226018 w 266819"/>
                  <a:gd name="connsiteY43" fmla="*/ 70015 h 960931"/>
                  <a:gd name="connsiteX44" fmla="*/ 246810 w 266819"/>
                  <a:gd name="connsiteY44" fmla="*/ 31287 h 960931"/>
                  <a:gd name="connsiteX45" fmla="*/ 255204 w 266819"/>
                  <a:gd name="connsiteY45" fmla="*/ 17844 h 960931"/>
                  <a:gd name="connsiteX46" fmla="*/ 261549 w 266819"/>
                  <a:gd name="connsiteY46" fmla="*/ 8162 h 960931"/>
                  <a:gd name="connsiteX47" fmla="*/ 266820 w 266819"/>
                  <a:gd name="connsiteY47" fmla="*/ 0 h 960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6819" h="960931">
                    <a:moveTo>
                      <a:pt x="266820" y="0"/>
                    </a:moveTo>
                    <a:cubicBezTo>
                      <a:pt x="266820" y="0"/>
                      <a:pt x="264770" y="2481"/>
                      <a:pt x="261012" y="7041"/>
                    </a:cubicBezTo>
                    <a:cubicBezTo>
                      <a:pt x="259109" y="9362"/>
                      <a:pt x="256766" y="12163"/>
                      <a:pt x="254033" y="15443"/>
                    </a:cubicBezTo>
                    <a:cubicBezTo>
                      <a:pt x="251300" y="18804"/>
                      <a:pt x="248030" y="22325"/>
                      <a:pt x="244760" y="27206"/>
                    </a:cubicBezTo>
                    <a:cubicBezTo>
                      <a:pt x="238122" y="36728"/>
                      <a:pt x="229581" y="47770"/>
                      <a:pt x="220992" y="62334"/>
                    </a:cubicBezTo>
                    <a:cubicBezTo>
                      <a:pt x="216599" y="69455"/>
                      <a:pt x="211767" y="76817"/>
                      <a:pt x="207228" y="85459"/>
                    </a:cubicBezTo>
                    <a:cubicBezTo>
                      <a:pt x="204886" y="89700"/>
                      <a:pt x="202543" y="94021"/>
                      <a:pt x="200103" y="98502"/>
                    </a:cubicBezTo>
                    <a:cubicBezTo>
                      <a:pt x="197662" y="102983"/>
                      <a:pt x="195076" y="107464"/>
                      <a:pt x="192782" y="112425"/>
                    </a:cubicBezTo>
                    <a:cubicBezTo>
                      <a:pt x="188048" y="122187"/>
                      <a:pt x="182923" y="132269"/>
                      <a:pt x="177945" y="143071"/>
                    </a:cubicBezTo>
                    <a:cubicBezTo>
                      <a:pt x="173162" y="154034"/>
                      <a:pt x="168037" y="165236"/>
                      <a:pt x="163059" y="177079"/>
                    </a:cubicBezTo>
                    <a:cubicBezTo>
                      <a:pt x="158325" y="189162"/>
                      <a:pt x="153201" y="201324"/>
                      <a:pt x="148369" y="214207"/>
                    </a:cubicBezTo>
                    <a:cubicBezTo>
                      <a:pt x="143732" y="227250"/>
                      <a:pt x="138608" y="240293"/>
                      <a:pt x="134069" y="254056"/>
                    </a:cubicBezTo>
                    <a:cubicBezTo>
                      <a:pt x="124747" y="281502"/>
                      <a:pt x="115572" y="310308"/>
                      <a:pt x="107079" y="340235"/>
                    </a:cubicBezTo>
                    <a:cubicBezTo>
                      <a:pt x="104932" y="347676"/>
                      <a:pt x="102833" y="355198"/>
                      <a:pt x="100686" y="362800"/>
                    </a:cubicBezTo>
                    <a:cubicBezTo>
                      <a:pt x="98685" y="370401"/>
                      <a:pt x="96635" y="378083"/>
                      <a:pt x="94634" y="385685"/>
                    </a:cubicBezTo>
                    <a:cubicBezTo>
                      <a:pt x="90485" y="400968"/>
                      <a:pt x="86728" y="416572"/>
                      <a:pt x="82921" y="432095"/>
                    </a:cubicBezTo>
                    <a:cubicBezTo>
                      <a:pt x="79016" y="447618"/>
                      <a:pt x="75649" y="463382"/>
                      <a:pt x="71988" y="479065"/>
                    </a:cubicBezTo>
                    <a:cubicBezTo>
                      <a:pt x="68523" y="494749"/>
                      <a:pt x="65204" y="510512"/>
                      <a:pt x="61885" y="526116"/>
                    </a:cubicBezTo>
                    <a:cubicBezTo>
                      <a:pt x="55541" y="557402"/>
                      <a:pt x="49538" y="588449"/>
                      <a:pt x="44267" y="618616"/>
                    </a:cubicBezTo>
                    <a:cubicBezTo>
                      <a:pt x="38849" y="648783"/>
                      <a:pt x="34164" y="678229"/>
                      <a:pt x="29820" y="706155"/>
                    </a:cubicBezTo>
                    <a:cubicBezTo>
                      <a:pt x="25574" y="734161"/>
                      <a:pt x="21767" y="760727"/>
                      <a:pt x="18497" y="785373"/>
                    </a:cubicBezTo>
                    <a:cubicBezTo>
                      <a:pt x="11957" y="834664"/>
                      <a:pt x="7321" y="876113"/>
                      <a:pt x="4344" y="905319"/>
                    </a:cubicBezTo>
                    <a:cubicBezTo>
                      <a:pt x="2880" y="919962"/>
                      <a:pt x="1757" y="931565"/>
                      <a:pt x="1074" y="939566"/>
                    </a:cubicBezTo>
                    <a:cubicBezTo>
                      <a:pt x="391" y="947888"/>
                      <a:pt x="0" y="952369"/>
                      <a:pt x="0" y="952369"/>
                    </a:cubicBezTo>
                    <a:lnTo>
                      <a:pt x="73550" y="960931"/>
                    </a:lnTo>
                    <a:cubicBezTo>
                      <a:pt x="73550" y="960931"/>
                      <a:pt x="73599" y="957170"/>
                      <a:pt x="73696" y="950129"/>
                    </a:cubicBezTo>
                    <a:cubicBezTo>
                      <a:pt x="73794" y="942847"/>
                      <a:pt x="74087" y="931805"/>
                      <a:pt x="74477" y="917882"/>
                    </a:cubicBezTo>
                    <a:cubicBezTo>
                      <a:pt x="75307" y="889876"/>
                      <a:pt x="76966" y="849707"/>
                      <a:pt x="79895" y="801456"/>
                    </a:cubicBezTo>
                    <a:cubicBezTo>
                      <a:pt x="81359" y="777371"/>
                      <a:pt x="83213" y="751205"/>
                      <a:pt x="85410" y="723679"/>
                    </a:cubicBezTo>
                    <a:cubicBezTo>
                      <a:pt x="87704" y="696153"/>
                      <a:pt x="90193" y="667027"/>
                      <a:pt x="93365" y="637180"/>
                    </a:cubicBezTo>
                    <a:cubicBezTo>
                      <a:pt x="96391" y="607173"/>
                      <a:pt x="100051" y="576447"/>
                      <a:pt x="104053" y="545240"/>
                    </a:cubicBezTo>
                    <a:cubicBezTo>
                      <a:pt x="106152" y="529716"/>
                      <a:pt x="108300" y="514033"/>
                      <a:pt x="110545" y="498269"/>
                    </a:cubicBezTo>
                    <a:cubicBezTo>
                      <a:pt x="112985" y="482666"/>
                      <a:pt x="115181" y="466823"/>
                      <a:pt x="117866" y="451219"/>
                    </a:cubicBezTo>
                    <a:cubicBezTo>
                      <a:pt x="120501" y="435616"/>
                      <a:pt x="123039" y="419932"/>
                      <a:pt x="125967" y="404569"/>
                    </a:cubicBezTo>
                    <a:cubicBezTo>
                      <a:pt x="127382" y="396807"/>
                      <a:pt x="128798" y="389125"/>
                      <a:pt x="130262" y="381444"/>
                    </a:cubicBezTo>
                    <a:cubicBezTo>
                      <a:pt x="131824" y="373842"/>
                      <a:pt x="133337" y="366240"/>
                      <a:pt x="134899" y="358719"/>
                    </a:cubicBezTo>
                    <a:cubicBezTo>
                      <a:pt x="140999" y="328392"/>
                      <a:pt x="147881" y="299106"/>
                      <a:pt x="155006" y="271020"/>
                    </a:cubicBezTo>
                    <a:cubicBezTo>
                      <a:pt x="158472" y="256856"/>
                      <a:pt x="162474" y="243493"/>
                      <a:pt x="166085" y="230051"/>
                    </a:cubicBezTo>
                    <a:cubicBezTo>
                      <a:pt x="169843" y="216768"/>
                      <a:pt x="173943" y="204125"/>
                      <a:pt x="177701" y="191642"/>
                    </a:cubicBezTo>
                    <a:cubicBezTo>
                      <a:pt x="181654" y="179319"/>
                      <a:pt x="185852" y="167637"/>
                      <a:pt x="189756" y="156114"/>
                    </a:cubicBezTo>
                    <a:cubicBezTo>
                      <a:pt x="193807" y="144752"/>
                      <a:pt x="198102" y="134189"/>
                      <a:pt x="202006" y="123787"/>
                    </a:cubicBezTo>
                    <a:cubicBezTo>
                      <a:pt x="203910" y="118506"/>
                      <a:pt x="206106" y="113785"/>
                      <a:pt x="208156" y="108984"/>
                    </a:cubicBezTo>
                    <a:cubicBezTo>
                      <a:pt x="210206" y="104183"/>
                      <a:pt x="212255" y="99542"/>
                      <a:pt x="214208" y="95061"/>
                    </a:cubicBezTo>
                    <a:cubicBezTo>
                      <a:pt x="218014" y="85779"/>
                      <a:pt x="222212" y="77777"/>
                      <a:pt x="226018" y="70015"/>
                    </a:cubicBezTo>
                    <a:cubicBezTo>
                      <a:pt x="233437" y="54092"/>
                      <a:pt x="240904" y="42009"/>
                      <a:pt x="246810" y="31287"/>
                    </a:cubicBezTo>
                    <a:cubicBezTo>
                      <a:pt x="249689" y="25846"/>
                      <a:pt x="252715" y="21765"/>
                      <a:pt x="255204" y="17844"/>
                    </a:cubicBezTo>
                    <a:cubicBezTo>
                      <a:pt x="257693" y="14003"/>
                      <a:pt x="259841" y="10802"/>
                      <a:pt x="261549" y="8162"/>
                    </a:cubicBezTo>
                    <a:cubicBezTo>
                      <a:pt x="264965" y="2801"/>
                      <a:pt x="266820" y="0"/>
                      <a:pt x="266820"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5" name="Freeform: Shape 154">
                <a:extLst>
                  <a:ext uri="{FF2B5EF4-FFF2-40B4-BE49-F238E27FC236}">
                    <a16:creationId xmlns:a16="http://schemas.microsoft.com/office/drawing/2014/main" id="{18ADCBEB-BC99-BB9B-AC4C-EF9914715BE8}"/>
                  </a:ext>
                </a:extLst>
              </p:cNvPr>
              <p:cNvSpPr/>
              <p:nvPr/>
            </p:nvSpPr>
            <p:spPr>
              <a:xfrm>
                <a:off x="2331117" y="6243868"/>
                <a:ext cx="111825" cy="1022384"/>
              </a:xfrm>
              <a:custGeom>
                <a:avLst/>
                <a:gdLst>
                  <a:gd name="connsiteX0" fmla="*/ 111826 w 111825"/>
                  <a:gd name="connsiteY0" fmla="*/ 0 h 1022384"/>
                  <a:gd name="connsiteX1" fmla="*/ 103968 w 111825"/>
                  <a:gd name="connsiteY1" fmla="*/ 42329 h 1022384"/>
                  <a:gd name="connsiteX2" fmla="*/ 94988 w 111825"/>
                  <a:gd name="connsiteY2" fmla="*/ 90900 h 1022384"/>
                  <a:gd name="connsiteX3" fmla="*/ 83958 w 111825"/>
                  <a:gd name="connsiteY3" fmla="*/ 154354 h 1022384"/>
                  <a:gd name="connsiteX4" fmla="*/ 71415 w 111825"/>
                  <a:gd name="connsiteY4" fmla="*/ 229811 h 1022384"/>
                  <a:gd name="connsiteX5" fmla="*/ 58481 w 111825"/>
                  <a:gd name="connsiteY5" fmla="*/ 314549 h 1022384"/>
                  <a:gd name="connsiteX6" fmla="*/ 45890 w 111825"/>
                  <a:gd name="connsiteY6" fmla="*/ 405769 h 1022384"/>
                  <a:gd name="connsiteX7" fmla="*/ 34176 w 111825"/>
                  <a:gd name="connsiteY7" fmla="*/ 500590 h 1022384"/>
                  <a:gd name="connsiteX8" fmla="*/ 23878 w 111825"/>
                  <a:gd name="connsiteY8" fmla="*/ 595971 h 1022384"/>
                  <a:gd name="connsiteX9" fmla="*/ 19437 w 111825"/>
                  <a:gd name="connsiteY9" fmla="*/ 643021 h 1022384"/>
                  <a:gd name="connsiteX10" fmla="*/ 17290 w 111825"/>
                  <a:gd name="connsiteY10" fmla="*/ 666146 h 1022384"/>
                  <a:gd name="connsiteX11" fmla="*/ 15435 w 111825"/>
                  <a:gd name="connsiteY11" fmla="*/ 689032 h 1022384"/>
                  <a:gd name="connsiteX12" fmla="*/ 11823 w 111825"/>
                  <a:gd name="connsiteY12" fmla="*/ 733681 h 1022384"/>
                  <a:gd name="connsiteX13" fmla="*/ 8846 w 111825"/>
                  <a:gd name="connsiteY13" fmla="*/ 776571 h 1022384"/>
                  <a:gd name="connsiteX14" fmla="*/ 4210 w 111825"/>
                  <a:gd name="connsiteY14" fmla="*/ 855468 h 1022384"/>
                  <a:gd name="connsiteX15" fmla="*/ 1525 w 111825"/>
                  <a:gd name="connsiteY15" fmla="*/ 922683 h 1022384"/>
                  <a:gd name="connsiteX16" fmla="*/ 256 w 111825"/>
                  <a:gd name="connsiteY16" fmla="*/ 974934 h 1022384"/>
                  <a:gd name="connsiteX17" fmla="*/ 12 w 111825"/>
                  <a:gd name="connsiteY17" fmla="*/ 1009262 h 1022384"/>
                  <a:gd name="connsiteX18" fmla="*/ 61 w 111825"/>
                  <a:gd name="connsiteY18" fmla="*/ 1018784 h 1022384"/>
                  <a:gd name="connsiteX19" fmla="*/ 110 w 111825"/>
                  <a:gd name="connsiteY19" fmla="*/ 1022385 h 1022384"/>
                  <a:gd name="connsiteX20" fmla="*/ 73562 w 111825"/>
                  <a:gd name="connsiteY20" fmla="*/ 1012062 h 1022384"/>
                  <a:gd name="connsiteX21" fmla="*/ 73367 w 111825"/>
                  <a:gd name="connsiteY21" fmla="*/ 1009742 h 1022384"/>
                  <a:gd name="connsiteX22" fmla="*/ 72781 w 111825"/>
                  <a:gd name="connsiteY22" fmla="*/ 1002060 h 1022384"/>
                  <a:gd name="connsiteX23" fmla="*/ 70781 w 111825"/>
                  <a:gd name="connsiteY23" fmla="*/ 971173 h 1022384"/>
                  <a:gd name="connsiteX24" fmla="*/ 68487 w 111825"/>
                  <a:gd name="connsiteY24" fmla="*/ 922043 h 1022384"/>
                  <a:gd name="connsiteX25" fmla="*/ 66486 w 111825"/>
                  <a:gd name="connsiteY25" fmla="*/ 857709 h 1022384"/>
                  <a:gd name="connsiteX26" fmla="*/ 65509 w 111825"/>
                  <a:gd name="connsiteY26" fmla="*/ 781132 h 1022384"/>
                  <a:gd name="connsiteX27" fmla="*/ 65363 w 111825"/>
                  <a:gd name="connsiteY27" fmla="*/ 739202 h 1022384"/>
                  <a:gd name="connsiteX28" fmla="*/ 65753 w 111825"/>
                  <a:gd name="connsiteY28" fmla="*/ 695353 h 1022384"/>
                  <a:gd name="connsiteX29" fmla="*/ 65949 w 111825"/>
                  <a:gd name="connsiteY29" fmla="*/ 672788 h 1022384"/>
                  <a:gd name="connsiteX30" fmla="*/ 66437 w 111825"/>
                  <a:gd name="connsiteY30" fmla="*/ 649903 h 1022384"/>
                  <a:gd name="connsiteX31" fmla="*/ 67461 w 111825"/>
                  <a:gd name="connsiteY31" fmla="*/ 603333 h 1022384"/>
                  <a:gd name="connsiteX32" fmla="*/ 70781 w 111825"/>
                  <a:gd name="connsiteY32" fmla="*/ 508272 h 1022384"/>
                  <a:gd name="connsiteX33" fmla="*/ 75612 w 111825"/>
                  <a:gd name="connsiteY33" fmla="*/ 413211 h 1022384"/>
                  <a:gd name="connsiteX34" fmla="*/ 81518 w 111825"/>
                  <a:gd name="connsiteY34" fmla="*/ 321191 h 1022384"/>
                  <a:gd name="connsiteX35" fmla="*/ 88253 w 111825"/>
                  <a:gd name="connsiteY35" fmla="*/ 235252 h 1022384"/>
                  <a:gd name="connsiteX36" fmla="*/ 95281 w 111825"/>
                  <a:gd name="connsiteY36" fmla="*/ 158435 h 1022384"/>
                  <a:gd name="connsiteX37" fmla="*/ 101674 w 111825"/>
                  <a:gd name="connsiteY37" fmla="*/ 93460 h 1022384"/>
                  <a:gd name="connsiteX38" fmla="*/ 107140 w 111825"/>
                  <a:gd name="connsiteY38" fmla="*/ 43449 h 1022384"/>
                  <a:gd name="connsiteX39" fmla="*/ 111826 w 111825"/>
                  <a:gd name="connsiteY39" fmla="*/ 0 h 102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1825" h="1022384">
                    <a:moveTo>
                      <a:pt x="111826" y="0"/>
                    </a:moveTo>
                    <a:cubicBezTo>
                      <a:pt x="111826" y="0"/>
                      <a:pt x="108995" y="15363"/>
                      <a:pt x="103968" y="42329"/>
                    </a:cubicBezTo>
                    <a:cubicBezTo>
                      <a:pt x="101479" y="55772"/>
                      <a:pt x="98453" y="72176"/>
                      <a:pt x="94988" y="90900"/>
                    </a:cubicBezTo>
                    <a:cubicBezTo>
                      <a:pt x="91376" y="109624"/>
                      <a:pt x="87911" y="130989"/>
                      <a:pt x="83958" y="154354"/>
                    </a:cubicBezTo>
                    <a:cubicBezTo>
                      <a:pt x="80102" y="177719"/>
                      <a:pt x="75612" y="202925"/>
                      <a:pt x="71415" y="229811"/>
                    </a:cubicBezTo>
                    <a:cubicBezTo>
                      <a:pt x="67315" y="256776"/>
                      <a:pt x="62971" y="285183"/>
                      <a:pt x="58481" y="314549"/>
                    </a:cubicBezTo>
                    <a:cubicBezTo>
                      <a:pt x="54284" y="344076"/>
                      <a:pt x="50184" y="374642"/>
                      <a:pt x="45890" y="405769"/>
                    </a:cubicBezTo>
                    <a:cubicBezTo>
                      <a:pt x="41790" y="436896"/>
                      <a:pt x="38081" y="468743"/>
                      <a:pt x="34176" y="500590"/>
                    </a:cubicBezTo>
                    <a:cubicBezTo>
                      <a:pt x="30613" y="532517"/>
                      <a:pt x="27148" y="564444"/>
                      <a:pt x="23878" y="595971"/>
                    </a:cubicBezTo>
                    <a:cubicBezTo>
                      <a:pt x="22414" y="611814"/>
                      <a:pt x="20901" y="627498"/>
                      <a:pt x="19437" y="643021"/>
                    </a:cubicBezTo>
                    <a:cubicBezTo>
                      <a:pt x="18705" y="650783"/>
                      <a:pt x="17973" y="658465"/>
                      <a:pt x="17290" y="666146"/>
                    </a:cubicBezTo>
                    <a:cubicBezTo>
                      <a:pt x="16655" y="673828"/>
                      <a:pt x="16021" y="681430"/>
                      <a:pt x="15435" y="689032"/>
                    </a:cubicBezTo>
                    <a:cubicBezTo>
                      <a:pt x="14215" y="704155"/>
                      <a:pt x="12995" y="719118"/>
                      <a:pt x="11823" y="733681"/>
                    </a:cubicBezTo>
                    <a:cubicBezTo>
                      <a:pt x="10798" y="748324"/>
                      <a:pt x="9822" y="762648"/>
                      <a:pt x="8846" y="776571"/>
                    </a:cubicBezTo>
                    <a:cubicBezTo>
                      <a:pt x="6796" y="804417"/>
                      <a:pt x="5625" y="830983"/>
                      <a:pt x="4210" y="855468"/>
                    </a:cubicBezTo>
                    <a:cubicBezTo>
                      <a:pt x="3185" y="880033"/>
                      <a:pt x="2013" y="902519"/>
                      <a:pt x="1525" y="922683"/>
                    </a:cubicBezTo>
                    <a:cubicBezTo>
                      <a:pt x="842" y="942767"/>
                      <a:pt x="500" y="960371"/>
                      <a:pt x="256" y="974934"/>
                    </a:cubicBezTo>
                    <a:cubicBezTo>
                      <a:pt x="61" y="989658"/>
                      <a:pt x="-36" y="1001020"/>
                      <a:pt x="12" y="1009262"/>
                    </a:cubicBezTo>
                    <a:cubicBezTo>
                      <a:pt x="12" y="1013423"/>
                      <a:pt x="12" y="1016223"/>
                      <a:pt x="61" y="1018784"/>
                    </a:cubicBezTo>
                    <a:cubicBezTo>
                      <a:pt x="110" y="1021184"/>
                      <a:pt x="110" y="1022385"/>
                      <a:pt x="110" y="1022385"/>
                    </a:cubicBezTo>
                    <a:lnTo>
                      <a:pt x="73562" y="1012062"/>
                    </a:lnTo>
                    <a:cubicBezTo>
                      <a:pt x="73562" y="1012062"/>
                      <a:pt x="73514" y="1011262"/>
                      <a:pt x="73367" y="1009742"/>
                    </a:cubicBezTo>
                    <a:cubicBezTo>
                      <a:pt x="73221" y="1008382"/>
                      <a:pt x="73025" y="1005421"/>
                      <a:pt x="72781" y="1002060"/>
                    </a:cubicBezTo>
                    <a:cubicBezTo>
                      <a:pt x="72245" y="995259"/>
                      <a:pt x="71610" y="984616"/>
                      <a:pt x="70781" y="971173"/>
                    </a:cubicBezTo>
                    <a:cubicBezTo>
                      <a:pt x="70048" y="957650"/>
                      <a:pt x="69170" y="941167"/>
                      <a:pt x="68487" y="922043"/>
                    </a:cubicBezTo>
                    <a:cubicBezTo>
                      <a:pt x="67608" y="902999"/>
                      <a:pt x="67169" y="881314"/>
                      <a:pt x="66486" y="857709"/>
                    </a:cubicBezTo>
                    <a:cubicBezTo>
                      <a:pt x="66144" y="834023"/>
                      <a:pt x="65461" y="808338"/>
                      <a:pt x="65509" y="781132"/>
                    </a:cubicBezTo>
                    <a:cubicBezTo>
                      <a:pt x="65461" y="767529"/>
                      <a:pt x="65412" y="753526"/>
                      <a:pt x="65363" y="739202"/>
                    </a:cubicBezTo>
                    <a:cubicBezTo>
                      <a:pt x="65461" y="724879"/>
                      <a:pt x="65607" y="710236"/>
                      <a:pt x="65753" y="695353"/>
                    </a:cubicBezTo>
                    <a:cubicBezTo>
                      <a:pt x="65802" y="687911"/>
                      <a:pt x="65900" y="680390"/>
                      <a:pt x="65949" y="672788"/>
                    </a:cubicBezTo>
                    <a:cubicBezTo>
                      <a:pt x="66095" y="665186"/>
                      <a:pt x="66290" y="657585"/>
                      <a:pt x="66437" y="649903"/>
                    </a:cubicBezTo>
                    <a:cubicBezTo>
                      <a:pt x="66778" y="634539"/>
                      <a:pt x="67120" y="619016"/>
                      <a:pt x="67461" y="603333"/>
                    </a:cubicBezTo>
                    <a:cubicBezTo>
                      <a:pt x="68438" y="572046"/>
                      <a:pt x="69560" y="540119"/>
                      <a:pt x="70781" y="508272"/>
                    </a:cubicBezTo>
                    <a:cubicBezTo>
                      <a:pt x="72391" y="476505"/>
                      <a:pt x="73758" y="444578"/>
                      <a:pt x="75612" y="413211"/>
                    </a:cubicBezTo>
                    <a:cubicBezTo>
                      <a:pt x="77613" y="381924"/>
                      <a:pt x="79468" y="351037"/>
                      <a:pt x="81518" y="321191"/>
                    </a:cubicBezTo>
                    <a:cubicBezTo>
                      <a:pt x="83860" y="291344"/>
                      <a:pt x="86105" y="262538"/>
                      <a:pt x="88253" y="235252"/>
                    </a:cubicBezTo>
                    <a:cubicBezTo>
                      <a:pt x="90449" y="207886"/>
                      <a:pt x="93133" y="182280"/>
                      <a:pt x="95281" y="158435"/>
                    </a:cubicBezTo>
                    <a:cubicBezTo>
                      <a:pt x="97526" y="134670"/>
                      <a:pt x="99429" y="112745"/>
                      <a:pt x="101674" y="93460"/>
                    </a:cubicBezTo>
                    <a:cubicBezTo>
                      <a:pt x="103773" y="74176"/>
                      <a:pt x="105627" y="57293"/>
                      <a:pt x="107140" y="43449"/>
                    </a:cubicBezTo>
                    <a:cubicBezTo>
                      <a:pt x="110118" y="15843"/>
                      <a:pt x="111826" y="0"/>
                      <a:pt x="111826" y="0"/>
                    </a:cubicBezTo>
                    <a:close/>
                  </a:path>
                </a:pathLst>
              </a:custGeom>
              <a:gradFill>
                <a:gsLst>
                  <a:gs pos="0">
                    <a:srgbClr val="A4B535"/>
                  </a:gs>
                  <a:gs pos="50000">
                    <a:srgbClr val="B2C138"/>
                  </a:gs>
                  <a:gs pos="100000">
                    <a:srgbClr val="C0CD3B"/>
                  </a:gs>
                </a:gsLst>
                <a:lin ang="1638535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6" name="Freeform: Shape 155">
                <a:extLst>
                  <a:ext uri="{FF2B5EF4-FFF2-40B4-BE49-F238E27FC236}">
                    <a16:creationId xmlns:a16="http://schemas.microsoft.com/office/drawing/2014/main" id="{AAAF0DC9-D585-5EC5-7A57-08D9C25AE1B3}"/>
                  </a:ext>
                </a:extLst>
              </p:cNvPr>
              <p:cNvSpPr/>
              <p:nvPr/>
            </p:nvSpPr>
            <p:spPr>
              <a:xfrm>
                <a:off x="2504243" y="6352691"/>
                <a:ext cx="157544" cy="1020864"/>
              </a:xfrm>
              <a:custGeom>
                <a:avLst/>
                <a:gdLst>
                  <a:gd name="connsiteX0" fmla="*/ 157544 w 157544"/>
                  <a:gd name="connsiteY0" fmla="*/ 0 h 1020864"/>
                  <a:gd name="connsiteX1" fmla="*/ 152859 w 157544"/>
                  <a:gd name="connsiteY1" fmla="*/ 9042 h 1020864"/>
                  <a:gd name="connsiteX2" fmla="*/ 140170 w 157544"/>
                  <a:gd name="connsiteY2" fmla="*/ 35368 h 1020864"/>
                  <a:gd name="connsiteX3" fmla="*/ 131775 w 157544"/>
                  <a:gd name="connsiteY3" fmla="*/ 55212 h 1020864"/>
                  <a:gd name="connsiteX4" fmla="*/ 122697 w 157544"/>
                  <a:gd name="connsiteY4" fmla="*/ 79377 h 1020864"/>
                  <a:gd name="connsiteX5" fmla="*/ 113327 w 157544"/>
                  <a:gd name="connsiteY5" fmla="*/ 107784 h 1020864"/>
                  <a:gd name="connsiteX6" fmla="*/ 103809 w 157544"/>
                  <a:gd name="connsiteY6" fmla="*/ 140031 h 1020864"/>
                  <a:gd name="connsiteX7" fmla="*/ 85166 w 157544"/>
                  <a:gd name="connsiteY7" fmla="*/ 214767 h 1020864"/>
                  <a:gd name="connsiteX8" fmla="*/ 76332 w 157544"/>
                  <a:gd name="connsiteY8" fmla="*/ 256456 h 1020864"/>
                  <a:gd name="connsiteX9" fmla="*/ 67937 w 157544"/>
                  <a:gd name="connsiteY9" fmla="*/ 300386 h 1020864"/>
                  <a:gd name="connsiteX10" fmla="*/ 60080 w 157544"/>
                  <a:gd name="connsiteY10" fmla="*/ 346236 h 1020864"/>
                  <a:gd name="connsiteX11" fmla="*/ 52759 w 157544"/>
                  <a:gd name="connsiteY11" fmla="*/ 393527 h 1020864"/>
                  <a:gd name="connsiteX12" fmla="*/ 39728 w 157544"/>
                  <a:gd name="connsiteY12" fmla="*/ 490668 h 1020864"/>
                  <a:gd name="connsiteX13" fmla="*/ 34018 w 157544"/>
                  <a:gd name="connsiteY13" fmla="*/ 539719 h 1020864"/>
                  <a:gd name="connsiteX14" fmla="*/ 28795 w 157544"/>
                  <a:gd name="connsiteY14" fmla="*/ 588529 h 1020864"/>
                  <a:gd name="connsiteX15" fmla="*/ 19913 w 157544"/>
                  <a:gd name="connsiteY15" fmla="*/ 683750 h 1020864"/>
                  <a:gd name="connsiteX16" fmla="*/ 12982 w 157544"/>
                  <a:gd name="connsiteY16" fmla="*/ 773130 h 1020864"/>
                  <a:gd name="connsiteX17" fmla="*/ 7760 w 157544"/>
                  <a:gd name="connsiteY17" fmla="*/ 853468 h 1020864"/>
                  <a:gd name="connsiteX18" fmla="*/ 1660 w 157544"/>
                  <a:gd name="connsiteY18" fmla="*/ 974214 h 1020864"/>
                  <a:gd name="connsiteX19" fmla="*/ 391 w 157544"/>
                  <a:gd name="connsiteY19" fmla="*/ 1008382 h 1020864"/>
                  <a:gd name="connsiteX20" fmla="*/ 0 w 157544"/>
                  <a:gd name="connsiteY20" fmla="*/ 1020864 h 1020864"/>
                  <a:gd name="connsiteX21" fmla="*/ 73696 w 157544"/>
                  <a:gd name="connsiteY21" fmla="*/ 1019344 h 1020864"/>
                  <a:gd name="connsiteX22" fmla="*/ 73257 w 157544"/>
                  <a:gd name="connsiteY22" fmla="*/ 1008142 h 1020864"/>
                  <a:gd name="connsiteX23" fmla="*/ 72183 w 157544"/>
                  <a:gd name="connsiteY23" fmla="*/ 975415 h 1020864"/>
                  <a:gd name="connsiteX24" fmla="*/ 69841 w 157544"/>
                  <a:gd name="connsiteY24" fmla="*/ 857629 h 1020864"/>
                  <a:gd name="connsiteX25" fmla="*/ 69450 w 157544"/>
                  <a:gd name="connsiteY25" fmla="*/ 778731 h 1020864"/>
                  <a:gd name="connsiteX26" fmla="*/ 70085 w 157544"/>
                  <a:gd name="connsiteY26" fmla="*/ 690632 h 1020864"/>
                  <a:gd name="connsiteX27" fmla="*/ 72232 w 157544"/>
                  <a:gd name="connsiteY27" fmla="*/ 596451 h 1020864"/>
                  <a:gd name="connsiteX28" fmla="*/ 73941 w 157544"/>
                  <a:gd name="connsiteY28" fmla="*/ 548041 h 1020864"/>
                  <a:gd name="connsiteX29" fmla="*/ 76137 w 157544"/>
                  <a:gd name="connsiteY29" fmla="*/ 499310 h 1020864"/>
                  <a:gd name="connsiteX30" fmla="*/ 82189 w 157544"/>
                  <a:gd name="connsiteY30" fmla="*/ 402489 h 1020864"/>
                  <a:gd name="connsiteX31" fmla="*/ 86093 w 157544"/>
                  <a:gd name="connsiteY31" fmla="*/ 355198 h 1020864"/>
                  <a:gd name="connsiteX32" fmla="*/ 90632 w 157544"/>
                  <a:gd name="connsiteY32" fmla="*/ 309268 h 1020864"/>
                  <a:gd name="connsiteX33" fmla="*/ 95805 w 157544"/>
                  <a:gd name="connsiteY33" fmla="*/ 265098 h 1020864"/>
                  <a:gd name="connsiteX34" fmla="*/ 101564 w 157544"/>
                  <a:gd name="connsiteY34" fmla="*/ 223089 h 1020864"/>
                  <a:gd name="connsiteX35" fmla="*/ 114595 w 157544"/>
                  <a:gd name="connsiteY35" fmla="*/ 147152 h 1020864"/>
                  <a:gd name="connsiteX36" fmla="*/ 121672 w 157544"/>
                  <a:gd name="connsiteY36" fmla="*/ 114025 h 1020864"/>
                  <a:gd name="connsiteX37" fmla="*/ 128896 w 157544"/>
                  <a:gd name="connsiteY37" fmla="*/ 84579 h 1020864"/>
                  <a:gd name="connsiteX38" fmla="*/ 136119 w 157544"/>
                  <a:gd name="connsiteY38" fmla="*/ 59293 h 1020864"/>
                  <a:gd name="connsiteX39" fmla="*/ 142951 w 157544"/>
                  <a:gd name="connsiteY39" fmla="*/ 38488 h 1020864"/>
                  <a:gd name="connsiteX40" fmla="*/ 153640 w 157544"/>
                  <a:gd name="connsiteY40" fmla="*/ 10082 h 1020864"/>
                  <a:gd name="connsiteX41" fmla="*/ 157544 w 157544"/>
                  <a:gd name="connsiteY41" fmla="*/ 0 h 102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7544" h="1020864">
                    <a:moveTo>
                      <a:pt x="157544" y="0"/>
                    </a:moveTo>
                    <a:cubicBezTo>
                      <a:pt x="157544" y="0"/>
                      <a:pt x="155934" y="3121"/>
                      <a:pt x="152859" y="9042"/>
                    </a:cubicBezTo>
                    <a:cubicBezTo>
                      <a:pt x="149882" y="15043"/>
                      <a:pt x="145148" y="23285"/>
                      <a:pt x="140170" y="35368"/>
                    </a:cubicBezTo>
                    <a:cubicBezTo>
                      <a:pt x="137681" y="41369"/>
                      <a:pt x="134557" y="47691"/>
                      <a:pt x="131775" y="55212"/>
                    </a:cubicBezTo>
                    <a:cubicBezTo>
                      <a:pt x="128993" y="62654"/>
                      <a:pt x="125918" y="70736"/>
                      <a:pt x="122697" y="79377"/>
                    </a:cubicBezTo>
                    <a:cubicBezTo>
                      <a:pt x="119671" y="88179"/>
                      <a:pt x="116645" y="97782"/>
                      <a:pt x="113327" y="107784"/>
                    </a:cubicBezTo>
                    <a:cubicBezTo>
                      <a:pt x="110008" y="117786"/>
                      <a:pt x="107128" y="128748"/>
                      <a:pt x="103809" y="140031"/>
                    </a:cubicBezTo>
                    <a:cubicBezTo>
                      <a:pt x="97465" y="162756"/>
                      <a:pt x="91218" y="187881"/>
                      <a:pt x="85166" y="214767"/>
                    </a:cubicBezTo>
                    <a:cubicBezTo>
                      <a:pt x="82042" y="228210"/>
                      <a:pt x="79358" y="242213"/>
                      <a:pt x="76332" y="256456"/>
                    </a:cubicBezTo>
                    <a:cubicBezTo>
                      <a:pt x="73452" y="270780"/>
                      <a:pt x="70817" y="285503"/>
                      <a:pt x="67937" y="300386"/>
                    </a:cubicBezTo>
                    <a:cubicBezTo>
                      <a:pt x="65351" y="315429"/>
                      <a:pt x="62715" y="330713"/>
                      <a:pt x="60080" y="346236"/>
                    </a:cubicBezTo>
                    <a:cubicBezTo>
                      <a:pt x="57688" y="361840"/>
                      <a:pt x="55053" y="377523"/>
                      <a:pt x="52759" y="393527"/>
                    </a:cubicBezTo>
                    <a:cubicBezTo>
                      <a:pt x="48073" y="425454"/>
                      <a:pt x="43632" y="458021"/>
                      <a:pt x="39728" y="490668"/>
                    </a:cubicBezTo>
                    <a:cubicBezTo>
                      <a:pt x="37678" y="506991"/>
                      <a:pt x="35775" y="523395"/>
                      <a:pt x="34018" y="539719"/>
                    </a:cubicBezTo>
                    <a:cubicBezTo>
                      <a:pt x="32114" y="556042"/>
                      <a:pt x="30503" y="572366"/>
                      <a:pt x="28795" y="588529"/>
                    </a:cubicBezTo>
                    <a:cubicBezTo>
                      <a:pt x="25477" y="620856"/>
                      <a:pt x="22597" y="652784"/>
                      <a:pt x="19913" y="683750"/>
                    </a:cubicBezTo>
                    <a:cubicBezTo>
                      <a:pt x="17326" y="714717"/>
                      <a:pt x="14983" y="744644"/>
                      <a:pt x="12982" y="773130"/>
                    </a:cubicBezTo>
                    <a:cubicBezTo>
                      <a:pt x="10932" y="801616"/>
                      <a:pt x="9224" y="828502"/>
                      <a:pt x="7760" y="853468"/>
                    </a:cubicBezTo>
                    <a:cubicBezTo>
                      <a:pt x="4783" y="903319"/>
                      <a:pt x="2880" y="944928"/>
                      <a:pt x="1660" y="974214"/>
                    </a:cubicBezTo>
                    <a:cubicBezTo>
                      <a:pt x="1122" y="988938"/>
                      <a:pt x="683" y="1000460"/>
                      <a:pt x="391" y="1008382"/>
                    </a:cubicBezTo>
                    <a:cubicBezTo>
                      <a:pt x="147" y="1016543"/>
                      <a:pt x="0" y="1020864"/>
                      <a:pt x="0" y="1020864"/>
                    </a:cubicBezTo>
                    <a:lnTo>
                      <a:pt x="73696" y="1019344"/>
                    </a:lnTo>
                    <a:cubicBezTo>
                      <a:pt x="73696" y="1019344"/>
                      <a:pt x="73550" y="1015423"/>
                      <a:pt x="73257" y="1008142"/>
                    </a:cubicBezTo>
                    <a:cubicBezTo>
                      <a:pt x="73013" y="1000620"/>
                      <a:pt x="72623" y="989497"/>
                      <a:pt x="72183" y="975415"/>
                    </a:cubicBezTo>
                    <a:cubicBezTo>
                      <a:pt x="71354" y="947088"/>
                      <a:pt x="70378" y="906439"/>
                      <a:pt x="69841" y="857629"/>
                    </a:cubicBezTo>
                    <a:cubicBezTo>
                      <a:pt x="69548" y="833223"/>
                      <a:pt x="69402" y="806737"/>
                      <a:pt x="69450" y="778731"/>
                    </a:cubicBezTo>
                    <a:cubicBezTo>
                      <a:pt x="69450" y="750725"/>
                      <a:pt x="69694" y="721198"/>
                      <a:pt x="70085" y="690632"/>
                    </a:cubicBezTo>
                    <a:cubicBezTo>
                      <a:pt x="70573" y="660065"/>
                      <a:pt x="71207" y="628458"/>
                      <a:pt x="72232" y="596451"/>
                    </a:cubicBezTo>
                    <a:cubicBezTo>
                      <a:pt x="72769" y="580448"/>
                      <a:pt x="73257" y="564284"/>
                      <a:pt x="73941" y="548041"/>
                    </a:cubicBezTo>
                    <a:cubicBezTo>
                      <a:pt x="74575" y="531797"/>
                      <a:pt x="75307" y="515553"/>
                      <a:pt x="76137" y="499310"/>
                    </a:cubicBezTo>
                    <a:cubicBezTo>
                      <a:pt x="77747" y="466823"/>
                      <a:pt x="79846" y="434416"/>
                      <a:pt x="82189" y="402489"/>
                    </a:cubicBezTo>
                    <a:cubicBezTo>
                      <a:pt x="83360" y="386565"/>
                      <a:pt x="84824" y="370802"/>
                      <a:pt x="86093" y="355198"/>
                    </a:cubicBezTo>
                    <a:cubicBezTo>
                      <a:pt x="87606" y="339675"/>
                      <a:pt x="89119" y="324311"/>
                      <a:pt x="90632" y="309268"/>
                    </a:cubicBezTo>
                    <a:cubicBezTo>
                      <a:pt x="92389" y="294305"/>
                      <a:pt x="93951" y="279421"/>
                      <a:pt x="95805" y="265098"/>
                    </a:cubicBezTo>
                    <a:cubicBezTo>
                      <a:pt x="97758" y="250775"/>
                      <a:pt x="99417" y="236612"/>
                      <a:pt x="101564" y="223089"/>
                    </a:cubicBezTo>
                    <a:cubicBezTo>
                      <a:pt x="105615" y="195883"/>
                      <a:pt x="109959" y="170358"/>
                      <a:pt x="114595" y="147152"/>
                    </a:cubicBezTo>
                    <a:cubicBezTo>
                      <a:pt x="117084" y="135630"/>
                      <a:pt x="119135" y="124347"/>
                      <a:pt x="121672" y="114025"/>
                    </a:cubicBezTo>
                    <a:cubicBezTo>
                      <a:pt x="124210" y="103703"/>
                      <a:pt x="126504" y="93781"/>
                      <a:pt x="128896" y="84579"/>
                    </a:cubicBezTo>
                    <a:cubicBezTo>
                      <a:pt x="131482" y="75537"/>
                      <a:pt x="133874" y="67135"/>
                      <a:pt x="136119" y="59293"/>
                    </a:cubicBezTo>
                    <a:cubicBezTo>
                      <a:pt x="138315" y="51451"/>
                      <a:pt x="140902" y="44810"/>
                      <a:pt x="142951" y="38488"/>
                    </a:cubicBezTo>
                    <a:cubicBezTo>
                      <a:pt x="146953" y="25766"/>
                      <a:pt x="151102" y="16564"/>
                      <a:pt x="153640" y="10082"/>
                    </a:cubicBezTo>
                    <a:cubicBezTo>
                      <a:pt x="156178" y="3441"/>
                      <a:pt x="157544" y="0"/>
                      <a:pt x="157544" y="0"/>
                    </a:cubicBezTo>
                    <a:close/>
                  </a:path>
                </a:pathLst>
              </a:custGeom>
              <a:gradFill>
                <a:gsLst>
                  <a:gs pos="0">
                    <a:srgbClr val="A4B535"/>
                  </a:gs>
                  <a:gs pos="50000">
                    <a:srgbClr val="B2C138"/>
                  </a:gs>
                  <a:gs pos="100000">
                    <a:srgbClr val="C0CD3B"/>
                  </a:gs>
                </a:gsLst>
                <a:lin ang="1621459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7" name="Freeform: Shape 156">
                <a:extLst>
                  <a:ext uri="{FF2B5EF4-FFF2-40B4-BE49-F238E27FC236}">
                    <a16:creationId xmlns:a16="http://schemas.microsoft.com/office/drawing/2014/main" id="{27C69702-8E50-1AB0-D3DF-69FA51BFA65A}"/>
                  </a:ext>
                </a:extLst>
              </p:cNvPr>
              <p:cNvSpPr/>
              <p:nvPr/>
            </p:nvSpPr>
            <p:spPr>
              <a:xfrm>
                <a:off x="2534008" y="6171612"/>
                <a:ext cx="107769" cy="1082557"/>
              </a:xfrm>
              <a:custGeom>
                <a:avLst/>
                <a:gdLst>
                  <a:gd name="connsiteX0" fmla="*/ 29729 w 107769"/>
                  <a:gd name="connsiteY0" fmla="*/ 0 h 1082557"/>
                  <a:gd name="connsiteX1" fmla="*/ 23336 w 107769"/>
                  <a:gd name="connsiteY1" fmla="*/ 45130 h 1082557"/>
                  <a:gd name="connsiteX2" fmla="*/ 17137 w 107769"/>
                  <a:gd name="connsiteY2" fmla="*/ 97541 h 1082557"/>
                  <a:gd name="connsiteX3" fmla="*/ 13819 w 107769"/>
                  <a:gd name="connsiteY3" fmla="*/ 129948 h 1082557"/>
                  <a:gd name="connsiteX4" fmla="*/ 10744 w 107769"/>
                  <a:gd name="connsiteY4" fmla="*/ 166037 h 1082557"/>
                  <a:gd name="connsiteX5" fmla="*/ 7865 w 107769"/>
                  <a:gd name="connsiteY5" fmla="*/ 205405 h 1082557"/>
                  <a:gd name="connsiteX6" fmla="*/ 5327 w 107769"/>
                  <a:gd name="connsiteY6" fmla="*/ 247654 h 1082557"/>
                  <a:gd name="connsiteX7" fmla="*/ 4155 w 107769"/>
                  <a:gd name="connsiteY7" fmla="*/ 269739 h 1082557"/>
                  <a:gd name="connsiteX8" fmla="*/ 3228 w 107769"/>
                  <a:gd name="connsiteY8" fmla="*/ 292384 h 1082557"/>
                  <a:gd name="connsiteX9" fmla="*/ 2301 w 107769"/>
                  <a:gd name="connsiteY9" fmla="*/ 315589 h 1082557"/>
                  <a:gd name="connsiteX10" fmla="*/ 1617 w 107769"/>
                  <a:gd name="connsiteY10" fmla="*/ 339275 h 1082557"/>
                  <a:gd name="connsiteX11" fmla="*/ 544 w 107769"/>
                  <a:gd name="connsiteY11" fmla="*/ 387765 h 1082557"/>
                  <a:gd name="connsiteX12" fmla="*/ 55 w 107769"/>
                  <a:gd name="connsiteY12" fmla="*/ 437536 h 1082557"/>
                  <a:gd name="connsiteX13" fmla="*/ 739 w 107769"/>
                  <a:gd name="connsiteY13" fmla="*/ 539079 h 1082557"/>
                  <a:gd name="connsiteX14" fmla="*/ 3521 w 107769"/>
                  <a:gd name="connsiteY14" fmla="*/ 640541 h 1082557"/>
                  <a:gd name="connsiteX15" fmla="*/ 7913 w 107769"/>
                  <a:gd name="connsiteY15" fmla="*/ 738722 h 1082557"/>
                  <a:gd name="connsiteX16" fmla="*/ 19675 w 107769"/>
                  <a:gd name="connsiteY16" fmla="*/ 912520 h 1082557"/>
                  <a:gd name="connsiteX17" fmla="*/ 31096 w 107769"/>
                  <a:gd name="connsiteY17" fmla="*/ 1035268 h 1082557"/>
                  <a:gd name="connsiteX18" fmla="*/ 34903 w 107769"/>
                  <a:gd name="connsiteY18" fmla="*/ 1069835 h 1082557"/>
                  <a:gd name="connsiteX19" fmla="*/ 36416 w 107769"/>
                  <a:gd name="connsiteY19" fmla="*/ 1082558 h 1082557"/>
                  <a:gd name="connsiteX20" fmla="*/ 107769 w 107769"/>
                  <a:gd name="connsiteY20" fmla="*/ 1052071 h 1082557"/>
                  <a:gd name="connsiteX21" fmla="*/ 105720 w 107769"/>
                  <a:gd name="connsiteY21" fmla="*/ 1041269 h 1082557"/>
                  <a:gd name="connsiteX22" fmla="*/ 99912 w 107769"/>
                  <a:gd name="connsiteY22" fmla="*/ 1009342 h 1082557"/>
                  <a:gd name="connsiteX23" fmla="*/ 80829 w 107769"/>
                  <a:gd name="connsiteY23" fmla="*/ 893316 h 1082557"/>
                  <a:gd name="connsiteX24" fmla="*/ 57841 w 107769"/>
                  <a:gd name="connsiteY24" fmla="*/ 726960 h 1082557"/>
                  <a:gd name="connsiteX25" fmla="*/ 47006 w 107769"/>
                  <a:gd name="connsiteY25" fmla="*/ 632299 h 1082557"/>
                  <a:gd name="connsiteX26" fmla="*/ 37538 w 107769"/>
                  <a:gd name="connsiteY26" fmla="*/ 533957 h 1082557"/>
                  <a:gd name="connsiteX27" fmla="*/ 30120 w 107769"/>
                  <a:gd name="connsiteY27" fmla="*/ 435056 h 1082557"/>
                  <a:gd name="connsiteX28" fmla="*/ 27289 w 107769"/>
                  <a:gd name="connsiteY28" fmla="*/ 386405 h 1082557"/>
                  <a:gd name="connsiteX29" fmla="*/ 25044 w 107769"/>
                  <a:gd name="connsiteY29" fmla="*/ 338794 h 1082557"/>
                  <a:gd name="connsiteX30" fmla="*/ 24117 w 107769"/>
                  <a:gd name="connsiteY30" fmla="*/ 315509 h 1082557"/>
                  <a:gd name="connsiteX31" fmla="*/ 23482 w 107769"/>
                  <a:gd name="connsiteY31" fmla="*/ 292704 h 1082557"/>
                  <a:gd name="connsiteX32" fmla="*/ 22848 w 107769"/>
                  <a:gd name="connsiteY32" fmla="*/ 270299 h 1082557"/>
                  <a:gd name="connsiteX33" fmla="*/ 22506 w 107769"/>
                  <a:gd name="connsiteY33" fmla="*/ 248455 h 1082557"/>
                  <a:gd name="connsiteX34" fmla="*/ 22165 w 107769"/>
                  <a:gd name="connsiteY34" fmla="*/ 206525 h 1082557"/>
                  <a:gd name="connsiteX35" fmla="*/ 22360 w 107769"/>
                  <a:gd name="connsiteY35" fmla="*/ 167317 h 1082557"/>
                  <a:gd name="connsiteX36" fmla="*/ 22945 w 107769"/>
                  <a:gd name="connsiteY36" fmla="*/ 131229 h 1082557"/>
                  <a:gd name="connsiteX37" fmla="*/ 24019 w 107769"/>
                  <a:gd name="connsiteY37" fmla="*/ 98742 h 1082557"/>
                  <a:gd name="connsiteX38" fmla="*/ 26557 w 107769"/>
                  <a:gd name="connsiteY38" fmla="*/ 45930 h 1082557"/>
                  <a:gd name="connsiteX39" fmla="*/ 29729 w 107769"/>
                  <a:gd name="connsiteY39" fmla="*/ 0 h 1082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7769" h="1082557">
                    <a:moveTo>
                      <a:pt x="29729" y="0"/>
                    </a:moveTo>
                    <a:cubicBezTo>
                      <a:pt x="29729" y="0"/>
                      <a:pt x="27387" y="16404"/>
                      <a:pt x="23336" y="45130"/>
                    </a:cubicBezTo>
                    <a:cubicBezTo>
                      <a:pt x="21676" y="59613"/>
                      <a:pt x="19236" y="77217"/>
                      <a:pt x="17137" y="97541"/>
                    </a:cubicBezTo>
                    <a:cubicBezTo>
                      <a:pt x="16113" y="107704"/>
                      <a:pt x="14990" y="118506"/>
                      <a:pt x="13819" y="129948"/>
                    </a:cubicBezTo>
                    <a:cubicBezTo>
                      <a:pt x="12842" y="141391"/>
                      <a:pt x="11818" y="153474"/>
                      <a:pt x="10744" y="166037"/>
                    </a:cubicBezTo>
                    <a:cubicBezTo>
                      <a:pt x="9573" y="178599"/>
                      <a:pt x="8841" y="191802"/>
                      <a:pt x="7865" y="205405"/>
                    </a:cubicBezTo>
                    <a:cubicBezTo>
                      <a:pt x="6839" y="219008"/>
                      <a:pt x="6107" y="233171"/>
                      <a:pt x="5327" y="247654"/>
                    </a:cubicBezTo>
                    <a:cubicBezTo>
                      <a:pt x="4936" y="254936"/>
                      <a:pt x="4546" y="262298"/>
                      <a:pt x="4155" y="269739"/>
                    </a:cubicBezTo>
                    <a:cubicBezTo>
                      <a:pt x="3862" y="277181"/>
                      <a:pt x="3521" y="284783"/>
                      <a:pt x="3228" y="292384"/>
                    </a:cubicBezTo>
                    <a:cubicBezTo>
                      <a:pt x="2935" y="300066"/>
                      <a:pt x="2593" y="307748"/>
                      <a:pt x="2301" y="315589"/>
                    </a:cubicBezTo>
                    <a:cubicBezTo>
                      <a:pt x="2057" y="323431"/>
                      <a:pt x="1861" y="331273"/>
                      <a:pt x="1617" y="339275"/>
                    </a:cubicBezTo>
                    <a:cubicBezTo>
                      <a:pt x="1080" y="355198"/>
                      <a:pt x="788" y="371362"/>
                      <a:pt x="544" y="387765"/>
                    </a:cubicBezTo>
                    <a:cubicBezTo>
                      <a:pt x="202" y="404169"/>
                      <a:pt x="153" y="420732"/>
                      <a:pt x="55" y="437536"/>
                    </a:cubicBezTo>
                    <a:cubicBezTo>
                      <a:pt x="-140" y="470983"/>
                      <a:pt x="202" y="504991"/>
                      <a:pt x="739" y="539079"/>
                    </a:cubicBezTo>
                    <a:cubicBezTo>
                      <a:pt x="1373" y="573086"/>
                      <a:pt x="2252" y="607093"/>
                      <a:pt x="3521" y="640541"/>
                    </a:cubicBezTo>
                    <a:cubicBezTo>
                      <a:pt x="4741" y="673988"/>
                      <a:pt x="6205" y="706955"/>
                      <a:pt x="7913" y="738722"/>
                    </a:cubicBezTo>
                    <a:cubicBezTo>
                      <a:pt x="11281" y="802416"/>
                      <a:pt x="15527" y="861709"/>
                      <a:pt x="19675" y="912520"/>
                    </a:cubicBezTo>
                    <a:cubicBezTo>
                      <a:pt x="23824" y="963332"/>
                      <a:pt x="27972" y="1005581"/>
                      <a:pt x="31096" y="1035268"/>
                    </a:cubicBezTo>
                    <a:cubicBezTo>
                      <a:pt x="32658" y="1050151"/>
                      <a:pt x="33975" y="1061833"/>
                      <a:pt x="34903" y="1069835"/>
                    </a:cubicBezTo>
                    <a:cubicBezTo>
                      <a:pt x="35879" y="1078077"/>
                      <a:pt x="36416" y="1082558"/>
                      <a:pt x="36416" y="1082558"/>
                    </a:cubicBezTo>
                    <a:lnTo>
                      <a:pt x="107769" y="1052071"/>
                    </a:lnTo>
                    <a:cubicBezTo>
                      <a:pt x="107769" y="1052071"/>
                      <a:pt x="107037" y="1048310"/>
                      <a:pt x="105720" y="1041269"/>
                    </a:cubicBezTo>
                    <a:cubicBezTo>
                      <a:pt x="104402" y="1033907"/>
                      <a:pt x="102401" y="1023105"/>
                      <a:pt x="99912" y="1009342"/>
                    </a:cubicBezTo>
                    <a:cubicBezTo>
                      <a:pt x="95031" y="981576"/>
                      <a:pt x="88198" y="941647"/>
                      <a:pt x="80829" y="893316"/>
                    </a:cubicBezTo>
                    <a:cubicBezTo>
                      <a:pt x="73459" y="844986"/>
                      <a:pt x="65357" y="788173"/>
                      <a:pt x="57841" y="726960"/>
                    </a:cubicBezTo>
                    <a:cubicBezTo>
                      <a:pt x="54034" y="696313"/>
                      <a:pt x="50423" y="664626"/>
                      <a:pt x="47006" y="632299"/>
                    </a:cubicBezTo>
                    <a:cubicBezTo>
                      <a:pt x="43541" y="599972"/>
                      <a:pt x="40418" y="567005"/>
                      <a:pt x="37538" y="533957"/>
                    </a:cubicBezTo>
                    <a:cubicBezTo>
                      <a:pt x="34756" y="500910"/>
                      <a:pt x="32170" y="467783"/>
                      <a:pt x="30120" y="435056"/>
                    </a:cubicBezTo>
                    <a:cubicBezTo>
                      <a:pt x="29095" y="418732"/>
                      <a:pt x="28021" y="402488"/>
                      <a:pt x="27289" y="386405"/>
                    </a:cubicBezTo>
                    <a:cubicBezTo>
                      <a:pt x="26411" y="370321"/>
                      <a:pt x="25630" y="354478"/>
                      <a:pt x="25044" y="338794"/>
                    </a:cubicBezTo>
                    <a:cubicBezTo>
                      <a:pt x="24751" y="330953"/>
                      <a:pt x="24409" y="323191"/>
                      <a:pt x="24117" y="315509"/>
                    </a:cubicBezTo>
                    <a:cubicBezTo>
                      <a:pt x="23921" y="307828"/>
                      <a:pt x="23677" y="300226"/>
                      <a:pt x="23482" y="292704"/>
                    </a:cubicBezTo>
                    <a:cubicBezTo>
                      <a:pt x="23287" y="285183"/>
                      <a:pt x="23043" y="277741"/>
                      <a:pt x="22848" y="270299"/>
                    </a:cubicBezTo>
                    <a:cubicBezTo>
                      <a:pt x="22750" y="262938"/>
                      <a:pt x="22604" y="255656"/>
                      <a:pt x="22506" y="248455"/>
                    </a:cubicBezTo>
                    <a:cubicBezTo>
                      <a:pt x="22262" y="234051"/>
                      <a:pt x="22067" y="220048"/>
                      <a:pt x="22165" y="206525"/>
                    </a:cubicBezTo>
                    <a:cubicBezTo>
                      <a:pt x="22213" y="193002"/>
                      <a:pt x="22018" y="179880"/>
                      <a:pt x="22360" y="167317"/>
                    </a:cubicBezTo>
                    <a:cubicBezTo>
                      <a:pt x="22555" y="154754"/>
                      <a:pt x="22750" y="142671"/>
                      <a:pt x="22945" y="131229"/>
                    </a:cubicBezTo>
                    <a:cubicBezTo>
                      <a:pt x="23336" y="119786"/>
                      <a:pt x="23677" y="108904"/>
                      <a:pt x="24019" y="98742"/>
                    </a:cubicBezTo>
                    <a:cubicBezTo>
                      <a:pt x="24702" y="78337"/>
                      <a:pt x="25874" y="60653"/>
                      <a:pt x="26557" y="45930"/>
                    </a:cubicBezTo>
                    <a:cubicBezTo>
                      <a:pt x="28509" y="16724"/>
                      <a:pt x="29729" y="0"/>
                      <a:pt x="29729" y="0"/>
                    </a:cubicBezTo>
                    <a:close/>
                  </a:path>
                </a:pathLst>
              </a:custGeom>
              <a:gradFill>
                <a:gsLst>
                  <a:gs pos="0">
                    <a:srgbClr val="6F8139"/>
                  </a:gs>
                  <a:gs pos="76660">
                    <a:srgbClr val="85993E"/>
                  </a:gs>
                  <a:gs pos="100000">
                    <a:srgbClr val="8DA140"/>
                  </a:gs>
                </a:gsLst>
                <a:lin ang="16554895"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8" name="Freeform: Shape 157">
                <a:extLst>
                  <a:ext uri="{FF2B5EF4-FFF2-40B4-BE49-F238E27FC236}">
                    <a16:creationId xmlns:a16="http://schemas.microsoft.com/office/drawing/2014/main" id="{FCB140CD-A293-028F-98C5-D01DAC946FF2}"/>
                  </a:ext>
                </a:extLst>
              </p:cNvPr>
              <p:cNvSpPr/>
              <p:nvPr/>
            </p:nvSpPr>
            <p:spPr>
              <a:xfrm>
                <a:off x="2381170" y="6156008"/>
                <a:ext cx="101550" cy="1080797"/>
              </a:xfrm>
              <a:custGeom>
                <a:avLst/>
                <a:gdLst>
                  <a:gd name="connsiteX0" fmla="*/ 34686 w 101550"/>
                  <a:gd name="connsiteY0" fmla="*/ 0 h 1080797"/>
                  <a:gd name="connsiteX1" fmla="*/ 27805 w 101550"/>
                  <a:gd name="connsiteY1" fmla="*/ 44890 h 1080797"/>
                  <a:gd name="connsiteX2" fmla="*/ 21118 w 101550"/>
                  <a:gd name="connsiteY2" fmla="*/ 97061 h 1080797"/>
                  <a:gd name="connsiteX3" fmla="*/ 17458 w 101550"/>
                  <a:gd name="connsiteY3" fmla="*/ 129308 h 1080797"/>
                  <a:gd name="connsiteX4" fmla="*/ 13993 w 101550"/>
                  <a:gd name="connsiteY4" fmla="*/ 165236 h 1080797"/>
                  <a:gd name="connsiteX5" fmla="*/ 10723 w 101550"/>
                  <a:gd name="connsiteY5" fmla="*/ 204445 h 1080797"/>
                  <a:gd name="connsiteX6" fmla="*/ 7746 w 101550"/>
                  <a:gd name="connsiteY6" fmla="*/ 246534 h 1080797"/>
                  <a:gd name="connsiteX7" fmla="*/ 6330 w 101550"/>
                  <a:gd name="connsiteY7" fmla="*/ 268539 h 1080797"/>
                  <a:gd name="connsiteX8" fmla="*/ 5159 w 101550"/>
                  <a:gd name="connsiteY8" fmla="*/ 291104 h 1080797"/>
                  <a:gd name="connsiteX9" fmla="*/ 3988 w 101550"/>
                  <a:gd name="connsiteY9" fmla="*/ 314229 h 1080797"/>
                  <a:gd name="connsiteX10" fmla="*/ 3060 w 101550"/>
                  <a:gd name="connsiteY10" fmla="*/ 337834 h 1080797"/>
                  <a:gd name="connsiteX11" fmla="*/ 1499 w 101550"/>
                  <a:gd name="connsiteY11" fmla="*/ 386245 h 1080797"/>
                  <a:gd name="connsiteX12" fmla="*/ 474 w 101550"/>
                  <a:gd name="connsiteY12" fmla="*/ 435856 h 1080797"/>
                  <a:gd name="connsiteX13" fmla="*/ 83 w 101550"/>
                  <a:gd name="connsiteY13" fmla="*/ 537238 h 1080797"/>
                  <a:gd name="connsiteX14" fmla="*/ 1791 w 101550"/>
                  <a:gd name="connsiteY14" fmla="*/ 638620 h 1080797"/>
                  <a:gd name="connsiteX15" fmla="*/ 5159 w 101550"/>
                  <a:gd name="connsiteY15" fmla="*/ 736802 h 1080797"/>
                  <a:gd name="connsiteX16" fmla="*/ 15115 w 101550"/>
                  <a:gd name="connsiteY16" fmla="*/ 910600 h 1080797"/>
                  <a:gd name="connsiteX17" fmla="*/ 25218 w 101550"/>
                  <a:gd name="connsiteY17" fmla="*/ 1033427 h 1080797"/>
                  <a:gd name="connsiteX18" fmla="*/ 28635 w 101550"/>
                  <a:gd name="connsiteY18" fmla="*/ 1068075 h 1080797"/>
                  <a:gd name="connsiteX19" fmla="*/ 30001 w 101550"/>
                  <a:gd name="connsiteY19" fmla="*/ 1080798 h 1080797"/>
                  <a:gd name="connsiteX20" fmla="*/ 101550 w 101550"/>
                  <a:gd name="connsiteY20" fmla="*/ 1052392 h 1080797"/>
                  <a:gd name="connsiteX21" fmla="*/ 99598 w 101550"/>
                  <a:gd name="connsiteY21" fmla="*/ 1041589 h 1080797"/>
                  <a:gd name="connsiteX22" fmla="*/ 94132 w 101550"/>
                  <a:gd name="connsiteY22" fmla="*/ 1009582 h 1080797"/>
                  <a:gd name="connsiteX23" fmla="*/ 76317 w 101550"/>
                  <a:gd name="connsiteY23" fmla="*/ 893236 h 1080797"/>
                  <a:gd name="connsiteX24" fmla="*/ 55087 w 101550"/>
                  <a:gd name="connsiteY24" fmla="*/ 726480 h 1080797"/>
                  <a:gd name="connsiteX25" fmla="*/ 45228 w 101550"/>
                  <a:gd name="connsiteY25" fmla="*/ 631659 h 1080797"/>
                  <a:gd name="connsiteX26" fmla="*/ 36785 w 101550"/>
                  <a:gd name="connsiteY26" fmla="*/ 533237 h 1080797"/>
                  <a:gd name="connsiteX27" fmla="*/ 30391 w 101550"/>
                  <a:gd name="connsiteY27" fmla="*/ 434335 h 1080797"/>
                  <a:gd name="connsiteX28" fmla="*/ 28049 w 101550"/>
                  <a:gd name="connsiteY28" fmla="*/ 385685 h 1080797"/>
                  <a:gd name="connsiteX29" fmla="*/ 26341 w 101550"/>
                  <a:gd name="connsiteY29" fmla="*/ 338154 h 1080797"/>
                  <a:gd name="connsiteX30" fmla="*/ 25657 w 101550"/>
                  <a:gd name="connsiteY30" fmla="*/ 314869 h 1080797"/>
                  <a:gd name="connsiteX31" fmla="*/ 25267 w 101550"/>
                  <a:gd name="connsiteY31" fmla="*/ 292064 h 1080797"/>
                  <a:gd name="connsiteX32" fmla="*/ 24876 w 101550"/>
                  <a:gd name="connsiteY32" fmla="*/ 269739 h 1080797"/>
                  <a:gd name="connsiteX33" fmla="*/ 24779 w 101550"/>
                  <a:gd name="connsiteY33" fmla="*/ 247895 h 1080797"/>
                  <a:gd name="connsiteX34" fmla="*/ 24876 w 101550"/>
                  <a:gd name="connsiteY34" fmla="*/ 206045 h 1080797"/>
                  <a:gd name="connsiteX35" fmla="*/ 25462 w 101550"/>
                  <a:gd name="connsiteY35" fmla="*/ 166917 h 1080797"/>
                  <a:gd name="connsiteX36" fmla="*/ 26438 w 101550"/>
                  <a:gd name="connsiteY36" fmla="*/ 130909 h 1080797"/>
                  <a:gd name="connsiteX37" fmla="*/ 27853 w 101550"/>
                  <a:gd name="connsiteY37" fmla="*/ 98502 h 1080797"/>
                  <a:gd name="connsiteX38" fmla="*/ 30928 w 101550"/>
                  <a:gd name="connsiteY38" fmla="*/ 45850 h 1080797"/>
                  <a:gd name="connsiteX39" fmla="*/ 34686 w 101550"/>
                  <a:gd name="connsiteY39" fmla="*/ 0 h 10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1550" h="1080797">
                    <a:moveTo>
                      <a:pt x="34686" y="0"/>
                    </a:moveTo>
                    <a:cubicBezTo>
                      <a:pt x="34686" y="0"/>
                      <a:pt x="32197" y="16324"/>
                      <a:pt x="27805" y="44890"/>
                    </a:cubicBezTo>
                    <a:cubicBezTo>
                      <a:pt x="25999" y="59293"/>
                      <a:pt x="23363" y="76817"/>
                      <a:pt x="21118" y="97061"/>
                    </a:cubicBezTo>
                    <a:cubicBezTo>
                      <a:pt x="19996" y="107224"/>
                      <a:pt x="18776" y="117946"/>
                      <a:pt x="17458" y="129308"/>
                    </a:cubicBezTo>
                    <a:cubicBezTo>
                      <a:pt x="16335" y="140751"/>
                      <a:pt x="15213" y="152754"/>
                      <a:pt x="13993" y="165236"/>
                    </a:cubicBezTo>
                    <a:cubicBezTo>
                      <a:pt x="12675" y="177799"/>
                      <a:pt x="11845" y="190922"/>
                      <a:pt x="10723" y="204445"/>
                    </a:cubicBezTo>
                    <a:cubicBezTo>
                      <a:pt x="9551" y="218048"/>
                      <a:pt x="8673" y="232051"/>
                      <a:pt x="7746" y="246534"/>
                    </a:cubicBezTo>
                    <a:cubicBezTo>
                      <a:pt x="7307" y="253816"/>
                      <a:pt x="6818" y="261097"/>
                      <a:pt x="6330" y="268539"/>
                    </a:cubicBezTo>
                    <a:cubicBezTo>
                      <a:pt x="5940" y="275981"/>
                      <a:pt x="5549" y="283502"/>
                      <a:pt x="5159" y="291104"/>
                    </a:cubicBezTo>
                    <a:cubicBezTo>
                      <a:pt x="4769" y="298706"/>
                      <a:pt x="4378" y="306467"/>
                      <a:pt x="3988" y="314229"/>
                    </a:cubicBezTo>
                    <a:cubicBezTo>
                      <a:pt x="3695" y="321991"/>
                      <a:pt x="3402" y="329913"/>
                      <a:pt x="3060" y="337834"/>
                    </a:cubicBezTo>
                    <a:cubicBezTo>
                      <a:pt x="2377" y="353678"/>
                      <a:pt x="1938" y="369841"/>
                      <a:pt x="1499" y="386245"/>
                    </a:cubicBezTo>
                    <a:cubicBezTo>
                      <a:pt x="962" y="402649"/>
                      <a:pt x="766" y="419212"/>
                      <a:pt x="474" y="435856"/>
                    </a:cubicBezTo>
                    <a:cubicBezTo>
                      <a:pt x="-63" y="469303"/>
                      <a:pt x="-63" y="503231"/>
                      <a:pt x="83" y="537238"/>
                    </a:cubicBezTo>
                    <a:cubicBezTo>
                      <a:pt x="376" y="571246"/>
                      <a:pt x="913" y="605173"/>
                      <a:pt x="1791" y="638620"/>
                    </a:cubicBezTo>
                    <a:cubicBezTo>
                      <a:pt x="2670" y="672068"/>
                      <a:pt x="3792" y="704955"/>
                      <a:pt x="5159" y="736802"/>
                    </a:cubicBezTo>
                    <a:cubicBezTo>
                      <a:pt x="7843" y="800496"/>
                      <a:pt x="11504" y="859789"/>
                      <a:pt x="15115" y="910600"/>
                    </a:cubicBezTo>
                    <a:cubicBezTo>
                      <a:pt x="18727" y="961411"/>
                      <a:pt x="22436" y="1003741"/>
                      <a:pt x="25218" y="1033427"/>
                    </a:cubicBezTo>
                    <a:cubicBezTo>
                      <a:pt x="26633" y="1048311"/>
                      <a:pt x="27805" y="1059993"/>
                      <a:pt x="28635" y="1068075"/>
                    </a:cubicBezTo>
                    <a:cubicBezTo>
                      <a:pt x="29513" y="1076397"/>
                      <a:pt x="30001" y="1080798"/>
                      <a:pt x="30001" y="1080798"/>
                    </a:cubicBezTo>
                    <a:lnTo>
                      <a:pt x="101550" y="1052392"/>
                    </a:lnTo>
                    <a:cubicBezTo>
                      <a:pt x="101550" y="1052392"/>
                      <a:pt x="100867" y="1048631"/>
                      <a:pt x="99598" y="1041589"/>
                    </a:cubicBezTo>
                    <a:cubicBezTo>
                      <a:pt x="98329" y="1034227"/>
                      <a:pt x="96474" y="1023345"/>
                      <a:pt x="94132" y="1009582"/>
                    </a:cubicBezTo>
                    <a:cubicBezTo>
                      <a:pt x="89544" y="981736"/>
                      <a:pt x="83150" y="941727"/>
                      <a:pt x="76317" y="893236"/>
                    </a:cubicBezTo>
                    <a:cubicBezTo>
                      <a:pt x="69436" y="844746"/>
                      <a:pt x="61969" y="787853"/>
                      <a:pt x="55087" y="726480"/>
                    </a:cubicBezTo>
                    <a:cubicBezTo>
                      <a:pt x="51622" y="695833"/>
                      <a:pt x="48303" y="663986"/>
                      <a:pt x="45228" y="631659"/>
                    </a:cubicBezTo>
                    <a:cubicBezTo>
                      <a:pt x="42105" y="599252"/>
                      <a:pt x="39323" y="566285"/>
                      <a:pt x="36785" y="533237"/>
                    </a:cubicBezTo>
                    <a:cubicBezTo>
                      <a:pt x="34345" y="500190"/>
                      <a:pt x="32100" y="466983"/>
                      <a:pt x="30391" y="434335"/>
                    </a:cubicBezTo>
                    <a:cubicBezTo>
                      <a:pt x="29513" y="418012"/>
                      <a:pt x="28635" y="401768"/>
                      <a:pt x="28049" y="385685"/>
                    </a:cubicBezTo>
                    <a:cubicBezTo>
                      <a:pt x="27366" y="369601"/>
                      <a:pt x="26731" y="353758"/>
                      <a:pt x="26341" y="338154"/>
                    </a:cubicBezTo>
                    <a:cubicBezTo>
                      <a:pt x="26097" y="330313"/>
                      <a:pt x="25853" y="322551"/>
                      <a:pt x="25657" y="314869"/>
                    </a:cubicBezTo>
                    <a:cubicBezTo>
                      <a:pt x="25511" y="307188"/>
                      <a:pt x="25364" y="299586"/>
                      <a:pt x="25267" y="292064"/>
                    </a:cubicBezTo>
                    <a:cubicBezTo>
                      <a:pt x="25120" y="284543"/>
                      <a:pt x="25023" y="277101"/>
                      <a:pt x="24876" y="269739"/>
                    </a:cubicBezTo>
                    <a:cubicBezTo>
                      <a:pt x="24828" y="262378"/>
                      <a:pt x="24828" y="255096"/>
                      <a:pt x="24779" y="247895"/>
                    </a:cubicBezTo>
                    <a:cubicBezTo>
                      <a:pt x="24681" y="233571"/>
                      <a:pt x="24632" y="219568"/>
                      <a:pt x="24876" y="206045"/>
                    </a:cubicBezTo>
                    <a:cubicBezTo>
                      <a:pt x="25072" y="192522"/>
                      <a:pt x="25023" y="179399"/>
                      <a:pt x="25462" y="166917"/>
                    </a:cubicBezTo>
                    <a:cubicBezTo>
                      <a:pt x="25804" y="154354"/>
                      <a:pt x="26145" y="142351"/>
                      <a:pt x="26438" y="130909"/>
                    </a:cubicBezTo>
                    <a:cubicBezTo>
                      <a:pt x="26926" y="119466"/>
                      <a:pt x="27414" y="108664"/>
                      <a:pt x="27853" y="98502"/>
                    </a:cubicBezTo>
                    <a:cubicBezTo>
                      <a:pt x="28732" y="78097"/>
                      <a:pt x="30099" y="60493"/>
                      <a:pt x="30928" y="45850"/>
                    </a:cubicBezTo>
                    <a:cubicBezTo>
                      <a:pt x="33320" y="16644"/>
                      <a:pt x="34686" y="0"/>
                      <a:pt x="34686" y="0"/>
                    </a:cubicBezTo>
                    <a:close/>
                  </a:path>
                </a:pathLst>
              </a:custGeom>
              <a:gradFill>
                <a:gsLst>
                  <a:gs pos="0">
                    <a:srgbClr val="6F8139"/>
                  </a:gs>
                  <a:gs pos="76660">
                    <a:srgbClr val="85993E"/>
                  </a:gs>
                  <a:gs pos="100000">
                    <a:srgbClr val="8DA140"/>
                  </a:gs>
                </a:gsLst>
                <a:lin ang="16613223"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0" name="Freeform: Shape 159">
                <a:extLst>
                  <a:ext uri="{FF2B5EF4-FFF2-40B4-BE49-F238E27FC236}">
                    <a16:creationId xmlns:a16="http://schemas.microsoft.com/office/drawing/2014/main" id="{646B108F-B156-83DB-0811-EED82AB555AB}"/>
                  </a:ext>
                </a:extLst>
              </p:cNvPr>
              <p:cNvSpPr/>
              <p:nvPr/>
            </p:nvSpPr>
            <p:spPr>
              <a:xfrm>
                <a:off x="2147294" y="6095755"/>
                <a:ext cx="101549" cy="1080797"/>
              </a:xfrm>
              <a:custGeom>
                <a:avLst/>
                <a:gdLst>
                  <a:gd name="connsiteX0" fmla="*/ 34687 w 101549"/>
                  <a:gd name="connsiteY0" fmla="*/ 0 h 1080797"/>
                  <a:gd name="connsiteX1" fmla="*/ 27805 w 101549"/>
                  <a:gd name="connsiteY1" fmla="*/ 44890 h 1080797"/>
                  <a:gd name="connsiteX2" fmla="*/ 21119 w 101549"/>
                  <a:gd name="connsiteY2" fmla="*/ 97061 h 1080797"/>
                  <a:gd name="connsiteX3" fmla="*/ 17458 w 101549"/>
                  <a:gd name="connsiteY3" fmla="*/ 129308 h 1080797"/>
                  <a:gd name="connsiteX4" fmla="*/ 13993 w 101549"/>
                  <a:gd name="connsiteY4" fmla="*/ 165236 h 1080797"/>
                  <a:gd name="connsiteX5" fmla="*/ 10723 w 101549"/>
                  <a:gd name="connsiteY5" fmla="*/ 204445 h 1080797"/>
                  <a:gd name="connsiteX6" fmla="*/ 7746 w 101549"/>
                  <a:gd name="connsiteY6" fmla="*/ 246534 h 1080797"/>
                  <a:gd name="connsiteX7" fmla="*/ 6331 w 101549"/>
                  <a:gd name="connsiteY7" fmla="*/ 268539 h 1080797"/>
                  <a:gd name="connsiteX8" fmla="*/ 5159 w 101549"/>
                  <a:gd name="connsiteY8" fmla="*/ 291104 h 1080797"/>
                  <a:gd name="connsiteX9" fmla="*/ 3988 w 101549"/>
                  <a:gd name="connsiteY9" fmla="*/ 314229 h 1080797"/>
                  <a:gd name="connsiteX10" fmla="*/ 3060 w 101549"/>
                  <a:gd name="connsiteY10" fmla="*/ 337834 h 1080797"/>
                  <a:gd name="connsiteX11" fmla="*/ 1499 w 101549"/>
                  <a:gd name="connsiteY11" fmla="*/ 386245 h 1080797"/>
                  <a:gd name="connsiteX12" fmla="*/ 474 w 101549"/>
                  <a:gd name="connsiteY12" fmla="*/ 435856 h 1080797"/>
                  <a:gd name="connsiteX13" fmla="*/ 83 w 101549"/>
                  <a:gd name="connsiteY13" fmla="*/ 537238 h 1080797"/>
                  <a:gd name="connsiteX14" fmla="*/ 1791 w 101549"/>
                  <a:gd name="connsiteY14" fmla="*/ 638620 h 1080797"/>
                  <a:gd name="connsiteX15" fmla="*/ 5159 w 101549"/>
                  <a:gd name="connsiteY15" fmla="*/ 736802 h 1080797"/>
                  <a:gd name="connsiteX16" fmla="*/ 15116 w 101549"/>
                  <a:gd name="connsiteY16" fmla="*/ 910600 h 1080797"/>
                  <a:gd name="connsiteX17" fmla="*/ 25218 w 101549"/>
                  <a:gd name="connsiteY17" fmla="*/ 1033427 h 1080797"/>
                  <a:gd name="connsiteX18" fmla="*/ 28634 w 101549"/>
                  <a:gd name="connsiteY18" fmla="*/ 1068075 h 1080797"/>
                  <a:gd name="connsiteX19" fmla="*/ 30001 w 101549"/>
                  <a:gd name="connsiteY19" fmla="*/ 1080798 h 1080797"/>
                  <a:gd name="connsiteX20" fmla="*/ 101550 w 101549"/>
                  <a:gd name="connsiteY20" fmla="*/ 1052391 h 1080797"/>
                  <a:gd name="connsiteX21" fmla="*/ 99598 w 101549"/>
                  <a:gd name="connsiteY21" fmla="*/ 1041589 h 1080797"/>
                  <a:gd name="connsiteX22" fmla="*/ 94132 w 101549"/>
                  <a:gd name="connsiteY22" fmla="*/ 1009582 h 1080797"/>
                  <a:gd name="connsiteX23" fmla="*/ 76318 w 101549"/>
                  <a:gd name="connsiteY23" fmla="*/ 893236 h 1080797"/>
                  <a:gd name="connsiteX24" fmla="*/ 55087 w 101549"/>
                  <a:gd name="connsiteY24" fmla="*/ 726480 h 1080797"/>
                  <a:gd name="connsiteX25" fmla="*/ 45228 w 101549"/>
                  <a:gd name="connsiteY25" fmla="*/ 631659 h 1080797"/>
                  <a:gd name="connsiteX26" fmla="*/ 36785 w 101549"/>
                  <a:gd name="connsiteY26" fmla="*/ 533237 h 1080797"/>
                  <a:gd name="connsiteX27" fmla="*/ 30392 w 101549"/>
                  <a:gd name="connsiteY27" fmla="*/ 434335 h 1080797"/>
                  <a:gd name="connsiteX28" fmla="*/ 28049 w 101549"/>
                  <a:gd name="connsiteY28" fmla="*/ 385685 h 1080797"/>
                  <a:gd name="connsiteX29" fmla="*/ 26341 w 101549"/>
                  <a:gd name="connsiteY29" fmla="*/ 338154 h 1080797"/>
                  <a:gd name="connsiteX30" fmla="*/ 25657 w 101549"/>
                  <a:gd name="connsiteY30" fmla="*/ 314869 h 1080797"/>
                  <a:gd name="connsiteX31" fmla="*/ 25267 w 101549"/>
                  <a:gd name="connsiteY31" fmla="*/ 292064 h 1080797"/>
                  <a:gd name="connsiteX32" fmla="*/ 24877 w 101549"/>
                  <a:gd name="connsiteY32" fmla="*/ 269739 h 1080797"/>
                  <a:gd name="connsiteX33" fmla="*/ 24779 w 101549"/>
                  <a:gd name="connsiteY33" fmla="*/ 247895 h 1080797"/>
                  <a:gd name="connsiteX34" fmla="*/ 24877 w 101549"/>
                  <a:gd name="connsiteY34" fmla="*/ 206045 h 1080797"/>
                  <a:gd name="connsiteX35" fmla="*/ 25462 w 101549"/>
                  <a:gd name="connsiteY35" fmla="*/ 166917 h 1080797"/>
                  <a:gd name="connsiteX36" fmla="*/ 26438 w 101549"/>
                  <a:gd name="connsiteY36" fmla="*/ 130909 h 1080797"/>
                  <a:gd name="connsiteX37" fmla="*/ 27854 w 101549"/>
                  <a:gd name="connsiteY37" fmla="*/ 98502 h 1080797"/>
                  <a:gd name="connsiteX38" fmla="*/ 30928 w 101549"/>
                  <a:gd name="connsiteY38" fmla="*/ 45850 h 1080797"/>
                  <a:gd name="connsiteX39" fmla="*/ 34687 w 101549"/>
                  <a:gd name="connsiteY39" fmla="*/ 0 h 10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1549" h="1080797">
                    <a:moveTo>
                      <a:pt x="34687" y="0"/>
                    </a:moveTo>
                    <a:cubicBezTo>
                      <a:pt x="34687" y="0"/>
                      <a:pt x="32197" y="16324"/>
                      <a:pt x="27805" y="44890"/>
                    </a:cubicBezTo>
                    <a:cubicBezTo>
                      <a:pt x="25999" y="59293"/>
                      <a:pt x="23364" y="76817"/>
                      <a:pt x="21119" y="97061"/>
                    </a:cubicBezTo>
                    <a:cubicBezTo>
                      <a:pt x="19996" y="107224"/>
                      <a:pt x="18776" y="117946"/>
                      <a:pt x="17458" y="129308"/>
                    </a:cubicBezTo>
                    <a:cubicBezTo>
                      <a:pt x="16336" y="140751"/>
                      <a:pt x="15213" y="152754"/>
                      <a:pt x="13993" y="165236"/>
                    </a:cubicBezTo>
                    <a:cubicBezTo>
                      <a:pt x="12675" y="177799"/>
                      <a:pt x="11845" y="190922"/>
                      <a:pt x="10723" y="204445"/>
                    </a:cubicBezTo>
                    <a:cubicBezTo>
                      <a:pt x="9552" y="218048"/>
                      <a:pt x="8673" y="232051"/>
                      <a:pt x="7746" y="246534"/>
                    </a:cubicBezTo>
                    <a:cubicBezTo>
                      <a:pt x="7306" y="253816"/>
                      <a:pt x="6819" y="261097"/>
                      <a:pt x="6331" y="268539"/>
                    </a:cubicBezTo>
                    <a:cubicBezTo>
                      <a:pt x="5940" y="275981"/>
                      <a:pt x="5550" y="283502"/>
                      <a:pt x="5159" y="291104"/>
                    </a:cubicBezTo>
                    <a:cubicBezTo>
                      <a:pt x="4769" y="298706"/>
                      <a:pt x="4378" y="306467"/>
                      <a:pt x="3988" y="314229"/>
                    </a:cubicBezTo>
                    <a:cubicBezTo>
                      <a:pt x="3695" y="321991"/>
                      <a:pt x="3402" y="329913"/>
                      <a:pt x="3060" y="337834"/>
                    </a:cubicBezTo>
                    <a:cubicBezTo>
                      <a:pt x="2377" y="353678"/>
                      <a:pt x="1938" y="369841"/>
                      <a:pt x="1499" y="386245"/>
                    </a:cubicBezTo>
                    <a:cubicBezTo>
                      <a:pt x="962" y="402649"/>
                      <a:pt x="767" y="419212"/>
                      <a:pt x="474" y="435856"/>
                    </a:cubicBezTo>
                    <a:cubicBezTo>
                      <a:pt x="-63" y="469303"/>
                      <a:pt x="-63" y="503231"/>
                      <a:pt x="83" y="537238"/>
                    </a:cubicBezTo>
                    <a:cubicBezTo>
                      <a:pt x="376" y="571246"/>
                      <a:pt x="913" y="605173"/>
                      <a:pt x="1791" y="638620"/>
                    </a:cubicBezTo>
                    <a:cubicBezTo>
                      <a:pt x="2670" y="672068"/>
                      <a:pt x="3793" y="704955"/>
                      <a:pt x="5159" y="736802"/>
                    </a:cubicBezTo>
                    <a:cubicBezTo>
                      <a:pt x="7844" y="800496"/>
                      <a:pt x="11504" y="859789"/>
                      <a:pt x="15116" y="910600"/>
                    </a:cubicBezTo>
                    <a:cubicBezTo>
                      <a:pt x="18727" y="961411"/>
                      <a:pt x="22436" y="1003741"/>
                      <a:pt x="25218" y="1033427"/>
                    </a:cubicBezTo>
                    <a:cubicBezTo>
                      <a:pt x="26634" y="1048311"/>
                      <a:pt x="27805" y="1059993"/>
                      <a:pt x="28634" y="1068075"/>
                    </a:cubicBezTo>
                    <a:cubicBezTo>
                      <a:pt x="29513" y="1076397"/>
                      <a:pt x="30001" y="1080798"/>
                      <a:pt x="30001" y="1080798"/>
                    </a:cubicBezTo>
                    <a:lnTo>
                      <a:pt x="101550" y="1052391"/>
                    </a:lnTo>
                    <a:cubicBezTo>
                      <a:pt x="101550" y="1052391"/>
                      <a:pt x="100867" y="1048631"/>
                      <a:pt x="99598" y="1041589"/>
                    </a:cubicBezTo>
                    <a:cubicBezTo>
                      <a:pt x="98329" y="1034227"/>
                      <a:pt x="96474" y="1023345"/>
                      <a:pt x="94132" y="1009582"/>
                    </a:cubicBezTo>
                    <a:cubicBezTo>
                      <a:pt x="89544" y="981736"/>
                      <a:pt x="83150" y="941727"/>
                      <a:pt x="76318" y="893236"/>
                    </a:cubicBezTo>
                    <a:cubicBezTo>
                      <a:pt x="69436" y="844746"/>
                      <a:pt x="61969" y="787853"/>
                      <a:pt x="55087" y="726480"/>
                    </a:cubicBezTo>
                    <a:cubicBezTo>
                      <a:pt x="51622" y="695833"/>
                      <a:pt x="48303" y="663986"/>
                      <a:pt x="45228" y="631659"/>
                    </a:cubicBezTo>
                    <a:cubicBezTo>
                      <a:pt x="42105" y="599252"/>
                      <a:pt x="39323" y="566285"/>
                      <a:pt x="36785" y="533237"/>
                    </a:cubicBezTo>
                    <a:cubicBezTo>
                      <a:pt x="34345" y="500190"/>
                      <a:pt x="32100" y="466983"/>
                      <a:pt x="30392" y="434335"/>
                    </a:cubicBezTo>
                    <a:cubicBezTo>
                      <a:pt x="29513" y="418012"/>
                      <a:pt x="28634" y="401768"/>
                      <a:pt x="28049" y="385685"/>
                    </a:cubicBezTo>
                    <a:cubicBezTo>
                      <a:pt x="27366" y="369601"/>
                      <a:pt x="26731" y="353758"/>
                      <a:pt x="26341" y="338154"/>
                    </a:cubicBezTo>
                    <a:cubicBezTo>
                      <a:pt x="26097" y="330313"/>
                      <a:pt x="25853" y="322551"/>
                      <a:pt x="25657" y="314869"/>
                    </a:cubicBezTo>
                    <a:cubicBezTo>
                      <a:pt x="25511" y="307188"/>
                      <a:pt x="25365" y="299586"/>
                      <a:pt x="25267" y="292064"/>
                    </a:cubicBezTo>
                    <a:cubicBezTo>
                      <a:pt x="25121" y="284543"/>
                      <a:pt x="25023" y="277101"/>
                      <a:pt x="24877" y="269739"/>
                    </a:cubicBezTo>
                    <a:cubicBezTo>
                      <a:pt x="24828" y="262378"/>
                      <a:pt x="24828" y="255096"/>
                      <a:pt x="24779" y="247895"/>
                    </a:cubicBezTo>
                    <a:cubicBezTo>
                      <a:pt x="24681" y="233571"/>
                      <a:pt x="24633" y="219568"/>
                      <a:pt x="24877" y="206045"/>
                    </a:cubicBezTo>
                    <a:cubicBezTo>
                      <a:pt x="25072" y="192522"/>
                      <a:pt x="25023" y="179399"/>
                      <a:pt x="25462" y="166917"/>
                    </a:cubicBezTo>
                    <a:cubicBezTo>
                      <a:pt x="25804" y="154354"/>
                      <a:pt x="26146" y="142351"/>
                      <a:pt x="26438" y="130909"/>
                    </a:cubicBezTo>
                    <a:cubicBezTo>
                      <a:pt x="26926" y="119466"/>
                      <a:pt x="27414" y="108664"/>
                      <a:pt x="27854" y="98502"/>
                    </a:cubicBezTo>
                    <a:cubicBezTo>
                      <a:pt x="28732" y="78097"/>
                      <a:pt x="30099" y="60493"/>
                      <a:pt x="30928" y="45850"/>
                    </a:cubicBezTo>
                    <a:cubicBezTo>
                      <a:pt x="33320" y="16644"/>
                      <a:pt x="34687" y="0"/>
                      <a:pt x="34687" y="0"/>
                    </a:cubicBezTo>
                    <a:close/>
                  </a:path>
                </a:pathLst>
              </a:custGeom>
              <a:gradFill>
                <a:gsLst>
                  <a:gs pos="0">
                    <a:srgbClr val="6F8139"/>
                  </a:gs>
                  <a:gs pos="76660">
                    <a:srgbClr val="85993E"/>
                  </a:gs>
                  <a:gs pos="100000">
                    <a:srgbClr val="8DA140"/>
                  </a:gs>
                </a:gsLst>
                <a:lin ang="16613223"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1" name="Freeform: Shape 160">
                <a:extLst>
                  <a:ext uri="{FF2B5EF4-FFF2-40B4-BE49-F238E27FC236}">
                    <a16:creationId xmlns:a16="http://schemas.microsoft.com/office/drawing/2014/main" id="{78733CFC-1E53-C395-43AF-435D13E27D5A}"/>
                  </a:ext>
                </a:extLst>
              </p:cNvPr>
              <p:cNvSpPr/>
              <p:nvPr/>
            </p:nvSpPr>
            <p:spPr>
              <a:xfrm>
                <a:off x="2228092" y="6140405"/>
                <a:ext cx="95960" cy="1079277"/>
              </a:xfrm>
              <a:custGeom>
                <a:avLst/>
                <a:gdLst>
                  <a:gd name="connsiteX0" fmla="*/ 40078 w 95960"/>
                  <a:gd name="connsiteY0" fmla="*/ 0 h 1079277"/>
                  <a:gd name="connsiteX1" fmla="*/ 32757 w 95960"/>
                  <a:gd name="connsiteY1" fmla="*/ 44650 h 1079277"/>
                  <a:gd name="connsiteX2" fmla="*/ 25534 w 95960"/>
                  <a:gd name="connsiteY2" fmla="*/ 96501 h 1079277"/>
                  <a:gd name="connsiteX3" fmla="*/ 21532 w 95960"/>
                  <a:gd name="connsiteY3" fmla="*/ 128588 h 1079277"/>
                  <a:gd name="connsiteX4" fmla="*/ 17725 w 95960"/>
                  <a:gd name="connsiteY4" fmla="*/ 164356 h 1079277"/>
                  <a:gd name="connsiteX5" fmla="*/ 14016 w 95960"/>
                  <a:gd name="connsiteY5" fmla="*/ 203405 h 1079277"/>
                  <a:gd name="connsiteX6" fmla="*/ 10600 w 95960"/>
                  <a:gd name="connsiteY6" fmla="*/ 245414 h 1079277"/>
                  <a:gd name="connsiteX7" fmla="*/ 8989 w 95960"/>
                  <a:gd name="connsiteY7" fmla="*/ 267339 h 1079277"/>
                  <a:gd name="connsiteX8" fmla="*/ 7622 w 95960"/>
                  <a:gd name="connsiteY8" fmla="*/ 289904 h 1079277"/>
                  <a:gd name="connsiteX9" fmla="*/ 6207 w 95960"/>
                  <a:gd name="connsiteY9" fmla="*/ 312949 h 1079277"/>
                  <a:gd name="connsiteX10" fmla="*/ 5036 w 95960"/>
                  <a:gd name="connsiteY10" fmla="*/ 336474 h 1079277"/>
                  <a:gd name="connsiteX11" fmla="*/ 2986 w 95960"/>
                  <a:gd name="connsiteY11" fmla="*/ 384725 h 1079277"/>
                  <a:gd name="connsiteX12" fmla="*/ 1473 w 95960"/>
                  <a:gd name="connsiteY12" fmla="*/ 434256 h 1079277"/>
                  <a:gd name="connsiteX13" fmla="*/ 9 w 95960"/>
                  <a:gd name="connsiteY13" fmla="*/ 535478 h 1079277"/>
                  <a:gd name="connsiteX14" fmla="*/ 643 w 95960"/>
                  <a:gd name="connsiteY14" fmla="*/ 636780 h 1079277"/>
                  <a:gd name="connsiteX15" fmla="*/ 2986 w 95960"/>
                  <a:gd name="connsiteY15" fmla="*/ 734962 h 1079277"/>
                  <a:gd name="connsiteX16" fmla="*/ 11088 w 95960"/>
                  <a:gd name="connsiteY16" fmla="*/ 908840 h 1079277"/>
                  <a:gd name="connsiteX17" fmla="*/ 19921 w 95960"/>
                  <a:gd name="connsiteY17" fmla="*/ 1031827 h 1079277"/>
                  <a:gd name="connsiteX18" fmla="*/ 22996 w 95960"/>
                  <a:gd name="connsiteY18" fmla="*/ 1066554 h 1079277"/>
                  <a:gd name="connsiteX19" fmla="*/ 24216 w 95960"/>
                  <a:gd name="connsiteY19" fmla="*/ 1079277 h 1079277"/>
                  <a:gd name="connsiteX20" fmla="*/ 95961 w 95960"/>
                  <a:gd name="connsiteY20" fmla="*/ 1052872 h 1079277"/>
                  <a:gd name="connsiteX21" fmla="*/ 94106 w 95960"/>
                  <a:gd name="connsiteY21" fmla="*/ 1041989 h 1079277"/>
                  <a:gd name="connsiteX22" fmla="*/ 88981 w 95960"/>
                  <a:gd name="connsiteY22" fmla="*/ 1009822 h 1079277"/>
                  <a:gd name="connsiteX23" fmla="*/ 72387 w 95960"/>
                  <a:gd name="connsiteY23" fmla="*/ 893076 h 1079277"/>
                  <a:gd name="connsiteX24" fmla="*/ 52914 w 95960"/>
                  <a:gd name="connsiteY24" fmla="*/ 726000 h 1079277"/>
                  <a:gd name="connsiteX25" fmla="*/ 44080 w 95960"/>
                  <a:gd name="connsiteY25" fmla="*/ 631019 h 1079277"/>
                  <a:gd name="connsiteX26" fmla="*/ 36662 w 95960"/>
                  <a:gd name="connsiteY26" fmla="*/ 532437 h 1079277"/>
                  <a:gd name="connsiteX27" fmla="*/ 31293 w 95960"/>
                  <a:gd name="connsiteY27" fmla="*/ 433455 h 1079277"/>
                  <a:gd name="connsiteX28" fmla="*/ 29439 w 95960"/>
                  <a:gd name="connsiteY28" fmla="*/ 384805 h 1079277"/>
                  <a:gd name="connsiteX29" fmla="*/ 28218 w 95960"/>
                  <a:gd name="connsiteY29" fmla="*/ 337274 h 1079277"/>
                  <a:gd name="connsiteX30" fmla="*/ 27779 w 95960"/>
                  <a:gd name="connsiteY30" fmla="*/ 314069 h 1079277"/>
                  <a:gd name="connsiteX31" fmla="*/ 27584 w 95960"/>
                  <a:gd name="connsiteY31" fmla="*/ 291264 h 1079277"/>
                  <a:gd name="connsiteX32" fmla="*/ 27437 w 95960"/>
                  <a:gd name="connsiteY32" fmla="*/ 268939 h 1079277"/>
                  <a:gd name="connsiteX33" fmla="*/ 27535 w 95960"/>
                  <a:gd name="connsiteY33" fmla="*/ 247174 h 1079277"/>
                  <a:gd name="connsiteX34" fmla="*/ 28072 w 95960"/>
                  <a:gd name="connsiteY34" fmla="*/ 205405 h 1079277"/>
                  <a:gd name="connsiteX35" fmla="*/ 29048 w 95960"/>
                  <a:gd name="connsiteY35" fmla="*/ 166357 h 1079277"/>
                  <a:gd name="connsiteX36" fmla="*/ 30415 w 95960"/>
                  <a:gd name="connsiteY36" fmla="*/ 130429 h 1079277"/>
                  <a:gd name="connsiteX37" fmla="*/ 32172 w 95960"/>
                  <a:gd name="connsiteY37" fmla="*/ 98102 h 1079277"/>
                  <a:gd name="connsiteX38" fmla="*/ 35783 w 95960"/>
                  <a:gd name="connsiteY38" fmla="*/ 45610 h 1079277"/>
                  <a:gd name="connsiteX39" fmla="*/ 40078 w 95960"/>
                  <a:gd name="connsiteY39" fmla="*/ 0 h 1079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5960" h="1079277">
                    <a:moveTo>
                      <a:pt x="40078" y="0"/>
                    </a:moveTo>
                    <a:cubicBezTo>
                      <a:pt x="40078" y="0"/>
                      <a:pt x="37394" y="16244"/>
                      <a:pt x="32757" y="44650"/>
                    </a:cubicBezTo>
                    <a:cubicBezTo>
                      <a:pt x="30805" y="58973"/>
                      <a:pt x="27975" y="76417"/>
                      <a:pt x="25534" y="96501"/>
                    </a:cubicBezTo>
                    <a:cubicBezTo>
                      <a:pt x="24265" y="106583"/>
                      <a:pt x="22947" y="117306"/>
                      <a:pt x="21532" y="128588"/>
                    </a:cubicBezTo>
                    <a:cubicBezTo>
                      <a:pt x="20312" y="139951"/>
                      <a:pt x="19043" y="151953"/>
                      <a:pt x="17725" y="164356"/>
                    </a:cubicBezTo>
                    <a:cubicBezTo>
                      <a:pt x="16310" y="176839"/>
                      <a:pt x="15285" y="189882"/>
                      <a:pt x="14016" y="203405"/>
                    </a:cubicBezTo>
                    <a:cubicBezTo>
                      <a:pt x="12698" y="216928"/>
                      <a:pt x="11673" y="230931"/>
                      <a:pt x="10600" y="245414"/>
                    </a:cubicBezTo>
                    <a:cubicBezTo>
                      <a:pt x="10063" y="252616"/>
                      <a:pt x="9526" y="259977"/>
                      <a:pt x="8989" y="267339"/>
                    </a:cubicBezTo>
                    <a:cubicBezTo>
                      <a:pt x="8550" y="274780"/>
                      <a:pt x="8062" y="282302"/>
                      <a:pt x="7622" y="289904"/>
                    </a:cubicBezTo>
                    <a:cubicBezTo>
                      <a:pt x="7183" y="297505"/>
                      <a:pt x="6695" y="305187"/>
                      <a:pt x="6207" y="312949"/>
                    </a:cubicBezTo>
                    <a:cubicBezTo>
                      <a:pt x="5817" y="320711"/>
                      <a:pt x="5426" y="328552"/>
                      <a:pt x="5036" y="336474"/>
                    </a:cubicBezTo>
                    <a:cubicBezTo>
                      <a:pt x="4206" y="352317"/>
                      <a:pt x="3572" y="368401"/>
                      <a:pt x="2986" y="384725"/>
                    </a:cubicBezTo>
                    <a:cubicBezTo>
                      <a:pt x="2303" y="401048"/>
                      <a:pt x="1912" y="417612"/>
                      <a:pt x="1473" y="434256"/>
                    </a:cubicBezTo>
                    <a:cubicBezTo>
                      <a:pt x="594" y="467623"/>
                      <a:pt x="204" y="501550"/>
                      <a:pt x="9" y="535478"/>
                    </a:cubicBezTo>
                    <a:cubicBezTo>
                      <a:pt x="-40" y="569405"/>
                      <a:pt x="106" y="603413"/>
                      <a:pt x="643" y="636780"/>
                    </a:cubicBezTo>
                    <a:cubicBezTo>
                      <a:pt x="1131" y="670227"/>
                      <a:pt x="1961" y="703115"/>
                      <a:pt x="2986" y="734962"/>
                    </a:cubicBezTo>
                    <a:cubicBezTo>
                      <a:pt x="4987" y="798656"/>
                      <a:pt x="8013" y="857949"/>
                      <a:pt x="11088" y="908840"/>
                    </a:cubicBezTo>
                    <a:cubicBezTo>
                      <a:pt x="14162" y="959731"/>
                      <a:pt x="17432" y="1002060"/>
                      <a:pt x="19921" y="1031827"/>
                    </a:cubicBezTo>
                    <a:cubicBezTo>
                      <a:pt x="21190" y="1046710"/>
                      <a:pt x="22215" y="1058393"/>
                      <a:pt x="22996" y="1066554"/>
                    </a:cubicBezTo>
                    <a:cubicBezTo>
                      <a:pt x="23826" y="1074876"/>
                      <a:pt x="24216" y="1079277"/>
                      <a:pt x="24216" y="1079277"/>
                    </a:cubicBezTo>
                    <a:lnTo>
                      <a:pt x="95961" y="1052872"/>
                    </a:lnTo>
                    <a:cubicBezTo>
                      <a:pt x="95961" y="1052872"/>
                      <a:pt x="95326" y="1049111"/>
                      <a:pt x="94106" y="1041989"/>
                    </a:cubicBezTo>
                    <a:cubicBezTo>
                      <a:pt x="92935" y="1034547"/>
                      <a:pt x="91177" y="1023665"/>
                      <a:pt x="88981" y="1009822"/>
                    </a:cubicBezTo>
                    <a:cubicBezTo>
                      <a:pt x="84687" y="981896"/>
                      <a:pt x="78732" y="941727"/>
                      <a:pt x="72387" y="893076"/>
                    </a:cubicBezTo>
                    <a:cubicBezTo>
                      <a:pt x="66043" y="844426"/>
                      <a:pt x="59161" y="787453"/>
                      <a:pt x="52914" y="726000"/>
                    </a:cubicBezTo>
                    <a:cubicBezTo>
                      <a:pt x="49790" y="695273"/>
                      <a:pt x="46813" y="663426"/>
                      <a:pt x="44080" y="631019"/>
                    </a:cubicBezTo>
                    <a:cubicBezTo>
                      <a:pt x="41298" y="598612"/>
                      <a:pt x="38858" y="565564"/>
                      <a:pt x="36662" y="532437"/>
                    </a:cubicBezTo>
                    <a:cubicBezTo>
                      <a:pt x="34563" y="499310"/>
                      <a:pt x="32660" y="466182"/>
                      <a:pt x="31293" y="433455"/>
                    </a:cubicBezTo>
                    <a:cubicBezTo>
                      <a:pt x="30610" y="417132"/>
                      <a:pt x="29878" y="400888"/>
                      <a:pt x="29439" y="384805"/>
                    </a:cubicBezTo>
                    <a:cubicBezTo>
                      <a:pt x="28902" y="368721"/>
                      <a:pt x="28462" y="352878"/>
                      <a:pt x="28218" y="337274"/>
                    </a:cubicBezTo>
                    <a:cubicBezTo>
                      <a:pt x="28072" y="329432"/>
                      <a:pt x="27926" y="321751"/>
                      <a:pt x="27779" y="314069"/>
                    </a:cubicBezTo>
                    <a:cubicBezTo>
                      <a:pt x="27730" y="306387"/>
                      <a:pt x="27682" y="298786"/>
                      <a:pt x="27584" y="291264"/>
                    </a:cubicBezTo>
                    <a:cubicBezTo>
                      <a:pt x="27535" y="283742"/>
                      <a:pt x="27486" y="276301"/>
                      <a:pt x="27437" y="268939"/>
                    </a:cubicBezTo>
                    <a:cubicBezTo>
                      <a:pt x="27486" y="261578"/>
                      <a:pt x="27535" y="254296"/>
                      <a:pt x="27535" y="247174"/>
                    </a:cubicBezTo>
                    <a:cubicBezTo>
                      <a:pt x="27633" y="232851"/>
                      <a:pt x="27682" y="218848"/>
                      <a:pt x="28072" y="205405"/>
                    </a:cubicBezTo>
                    <a:cubicBezTo>
                      <a:pt x="28414" y="191882"/>
                      <a:pt x="28511" y="178839"/>
                      <a:pt x="29048" y="166357"/>
                    </a:cubicBezTo>
                    <a:cubicBezTo>
                      <a:pt x="29536" y="153874"/>
                      <a:pt x="29975" y="141871"/>
                      <a:pt x="30415" y="130429"/>
                    </a:cubicBezTo>
                    <a:cubicBezTo>
                      <a:pt x="31049" y="119066"/>
                      <a:pt x="31635" y="108264"/>
                      <a:pt x="32172" y="98102"/>
                    </a:cubicBezTo>
                    <a:cubicBezTo>
                      <a:pt x="33245" y="77777"/>
                      <a:pt x="34807" y="60173"/>
                      <a:pt x="35783" y="45610"/>
                    </a:cubicBezTo>
                    <a:cubicBezTo>
                      <a:pt x="38565" y="16644"/>
                      <a:pt x="40078" y="0"/>
                      <a:pt x="40078" y="0"/>
                    </a:cubicBezTo>
                    <a:close/>
                  </a:path>
                </a:pathLst>
              </a:custGeom>
              <a:gradFill>
                <a:gsLst>
                  <a:gs pos="0">
                    <a:srgbClr val="6F8139"/>
                  </a:gs>
                  <a:gs pos="76660">
                    <a:srgbClr val="85993E"/>
                  </a:gs>
                  <a:gs pos="100000">
                    <a:srgbClr val="8DA140"/>
                  </a:gs>
                </a:gsLst>
                <a:lin ang="16671804"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2" name="Freeform: Shape 161">
                <a:extLst>
                  <a:ext uri="{FF2B5EF4-FFF2-40B4-BE49-F238E27FC236}">
                    <a16:creationId xmlns:a16="http://schemas.microsoft.com/office/drawing/2014/main" id="{1DA1E2E6-D4DC-4295-EDBB-0B86051548BE}"/>
                  </a:ext>
                </a:extLst>
              </p:cNvPr>
              <p:cNvSpPr/>
              <p:nvPr/>
            </p:nvSpPr>
            <p:spPr>
              <a:xfrm>
                <a:off x="2074629" y="6124801"/>
                <a:ext cx="90952" cy="1077837"/>
              </a:xfrm>
              <a:custGeom>
                <a:avLst/>
                <a:gdLst>
                  <a:gd name="connsiteX0" fmla="*/ 46100 w 90952"/>
                  <a:gd name="connsiteY0" fmla="*/ 0 h 1077837"/>
                  <a:gd name="connsiteX1" fmla="*/ 38291 w 90952"/>
                  <a:gd name="connsiteY1" fmla="*/ 44410 h 1077837"/>
                  <a:gd name="connsiteX2" fmla="*/ 30531 w 90952"/>
                  <a:gd name="connsiteY2" fmla="*/ 96021 h 1077837"/>
                  <a:gd name="connsiteX3" fmla="*/ 26236 w 90952"/>
                  <a:gd name="connsiteY3" fmla="*/ 128028 h 1077837"/>
                  <a:gd name="connsiteX4" fmla="*/ 22039 w 90952"/>
                  <a:gd name="connsiteY4" fmla="*/ 163716 h 1077837"/>
                  <a:gd name="connsiteX5" fmla="*/ 17940 w 90952"/>
                  <a:gd name="connsiteY5" fmla="*/ 202685 h 1077837"/>
                  <a:gd name="connsiteX6" fmla="*/ 14084 w 90952"/>
                  <a:gd name="connsiteY6" fmla="*/ 244534 h 1077837"/>
                  <a:gd name="connsiteX7" fmla="*/ 12229 w 90952"/>
                  <a:gd name="connsiteY7" fmla="*/ 266459 h 1077837"/>
                  <a:gd name="connsiteX8" fmla="*/ 10619 w 90952"/>
                  <a:gd name="connsiteY8" fmla="*/ 288944 h 1077837"/>
                  <a:gd name="connsiteX9" fmla="*/ 8959 w 90952"/>
                  <a:gd name="connsiteY9" fmla="*/ 311909 h 1077837"/>
                  <a:gd name="connsiteX10" fmla="*/ 7544 w 90952"/>
                  <a:gd name="connsiteY10" fmla="*/ 335354 h 1077837"/>
                  <a:gd name="connsiteX11" fmla="*/ 5006 w 90952"/>
                  <a:gd name="connsiteY11" fmla="*/ 383524 h 1077837"/>
                  <a:gd name="connsiteX12" fmla="*/ 2956 w 90952"/>
                  <a:gd name="connsiteY12" fmla="*/ 432975 h 1077837"/>
                  <a:gd name="connsiteX13" fmla="*/ 467 w 90952"/>
                  <a:gd name="connsiteY13" fmla="*/ 534037 h 1077837"/>
                  <a:gd name="connsiteX14" fmla="*/ 77 w 90952"/>
                  <a:gd name="connsiteY14" fmla="*/ 635260 h 1077837"/>
                  <a:gd name="connsiteX15" fmla="*/ 1394 w 90952"/>
                  <a:gd name="connsiteY15" fmla="*/ 733361 h 1077837"/>
                  <a:gd name="connsiteX16" fmla="*/ 7690 w 90952"/>
                  <a:gd name="connsiteY16" fmla="*/ 907319 h 1077837"/>
                  <a:gd name="connsiteX17" fmla="*/ 15206 w 90952"/>
                  <a:gd name="connsiteY17" fmla="*/ 1030386 h 1077837"/>
                  <a:gd name="connsiteX18" fmla="*/ 17891 w 90952"/>
                  <a:gd name="connsiteY18" fmla="*/ 1065114 h 1077837"/>
                  <a:gd name="connsiteX19" fmla="*/ 19013 w 90952"/>
                  <a:gd name="connsiteY19" fmla="*/ 1077837 h 1077837"/>
                  <a:gd name="connsiteX20" fmla="*/ 90952 w 90952"/>
                  <a:gd name="connsiteY20" fmla="*/ 1053512 h 1077837"/>
                  <a:gd name="connsiteX21" fmla="*/ 89244 w 90952"/>
                  <a:gd name="connsiteY21" fmla="*/ 1042629 h 1077837"/>
                  <a:gd name="connsiteX22" fmla="*/ 84462 w 90952"/>
                  <a:gd name="connsiteY22" fmla="*/ 1010382 h 1077837"/>
                  <a:gd name="connsiteX23" fmla="*/ 69088 w 90952"/>
                  <a:gd name="connsiteY23" fmla="*/ 893316 h 1077837"/>
                  <a:gd name="connsiteX24" fmla="*/ 51420 w 90952"/>
                  <a:gd name="connsiteY24" fmla="*/ 725840 h 1077837"/>
                  <a:gd name="connsiteX25" fmla="*/ 43562 w 90952"/>
                  <a:gd name="connsiteY25" fmla="*/ 630699 h 1077837"/>
                  <a:gd name="connsiteX26" fmla="*/ 37169 w 90952"/>
                  <a:gd name="connsiteY26" fmla="*/ 532037 h 1077837"/>
                  <a:gd name="connsiteX27" fmla="*/ 32825 w 90952"/>
                  <a:gd name="connsiteY27" fmla="*/ 433055 h 1077837"/>
                  <a:gd name="connsiteX28" fmla="*/ 31507 w 90952"/>
                  <a:gd name="connsiteY28" fmla="*/ 384404 h 1077837"/>
                  <a:gd name="connsiteX29" fmla="*/ 30775 w 90952"/>
                  <a:gd name="connsiteY29" fmla="*/ 336874 h 1077837"/>
                  <a:gd name="connsiteX30" fmla="*/ 30580 w 90952"/>
                  <a:gd name="connsiteY30" fmla="*/ 313669 h 1077837"/>
                  <a:gd name="connsiteX31" fmla="*/ 30629 w 90952"/>
                  <a:gd name="connsiteY31" fmla="*/ 290864 h 1077837"/>
                  <a:gd name="connsiteX32" fmla="*/ 30727 w 90952"/>
                  <a:gd name="connsiteY32" fmla="*/ 268539 h 1077837"/>
                  <a:gd name="connsiteX33" fmla="*/ 31068 w 90952"/>
                  <a:gd name="connsiteY33" fmla="*/ 246774 h 1077837"/>
                  <a:gd name="connsiteX34" fmla="*/ 31996 w 90952"/>
                  <a:gd name="connsiteY34" fmla="*/ 205005 h 1077837"/>
                  <a:gd name="connsiteX35" fmla="*/ 33411 w 90952"/>
                  <a:gd name="connsiteY35" fmla="*/ 166037 h 1077837"/>
                  <a:gd name="connsiteX36" fmla="*/ 35119 w 90952"/>
                  <a:gd name="connsiteY36" fmla="*/ 130189 h 1077837"/>
                  <a:gd name="connsiteX37" fmla="*/ 37217 w 90952"/>
                  <a:gd name="connsiteY37" fmla="*/ 97942 h 1077837"/>
                  <a:gd name="connsiteX38" fmla="*/ 41366 w 90952"/>
                  <a:gd name="connsiteY38" fmla="*/ 45610 h 1077837"/>
                  <a:gd name="connsiteX39" fmla="*/ 46100 w 90952"/>
                  <a:gd name="connsiteY39" fmla="*/ 0 h 107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0952" h="1077837">
                    <a:moveTo>
                      <a:pt x="46100" y="0"/>
                    </a:moveTo>
                    <a:cubicBezTo>
                      <a:pt x="46100" y="0"/>
                      <a:pt x="43270" y="16164"/>
                      <a:pt x="38291" y="44410"/>
                    </a:cubicBezTo>
                    <a:cubicBezTo>
                      <a:pt x="36193" y="58653"/>
                      <a:pt x="33216" y="76017"/>
                      <a:pt x="30531" y="96021"/>
                    </a:cubicBezTo>
                    <a:cubicBezTo>
                      <a:pt x="29165" y="106023"/>
                      <a:pt x="27749" y="116746"/>
                      <a:pt x="26236" y="128028"/>
                    </a:cubicBezTo>
                    <a:cubicBezTo>
                      <a:pt x="24919" y="139391"/>
                      <a:pt x="23503" y="151233"/>
                      <a:pt x="22039" y="163716"/>
                    </a:cubicBezTo>
                    <a:cubicBezTo>
                      <a:pt x="20477" y="176119"/>
                      <a:pt x="19355" y="189162"/>
                      <a:pt x="17940" y="202685"/>
                    </a:cubicBezTo>
                    <a:cubicBezTo>
                      <a:pt x="16524" y="216127"/>
                      <a:pt x="15304" y="230131"/>
                      <a:pt x="14084" y="244534"/>
                    </a:cubicBezTo>
                    <a:cubicBezTo>
                      <a:pt x="13449" y="251735"/>
                      <a:pt x="12864" y="259017"/>
                      <a:pt x="12229" y="266459"/>
                    </a:cubicBezTo>
                    <a:cubicBezTo>
                      <a:pt x="11692" y="273900"/>
                      <a:pt x="11155" y="281342"/>
                      <a:pt x="10619" y="288944"/>
                    </a:cubicBezTo>
                    <a:cubicBezTo>
                      <a:pt x="10082" y="296545"/>
                      <a:pt x="9545" y="304227"/>
                      <a:pt x="8959" y="311909"/>
                    </a:cubicBezTo>
                    <a:cubicBezTo>
                      <a:pt x="8520" y="319670"/>
                      <a:pt x="8032" y="327512"/>
                      <a:pt x="7544" y="335354"/>
                    </a:cubicBezTo>
                    <a:cubicBezTo>
                      <a:pt x="6519" y="351117"/>
                      <a:pt x="5738" y="367201"/>
                      <a:pt x="5006" y="383524"/>
                    </a:cubicBezTo>
                    <a:cubicBezTo>
                      <a:pt x="4176" y="399848"/>
                      <a:pt x="3591" y="416332"/>
                      <a:pt x="2956" y="432975"/>
                    </a:cubicBezTo>
                    <a:cubicBezTo>
                      <a:pt x="1736" y="466263"/>
                      <a:pt x="1004" y="500190"/>
                      <a:pt x="467" y="534037"/>
                    </a:cubicBezTo>
                    <a:cubicBezTo>
                      <a:pt x="77" y="567965"/>
                      <a:pt x="-119" y="601892"/>
                      <a:pt x="77" y="635260"/>
                    </a:cubicBezTo>
                    <a:cubicBezTo>
                      <a:pt x="223" y="668707"/>
                      <a:pt x="711" y="701594"/>
                      <a:pt x="1394" y="733361"/>
                    </a:cubicBezTo>
                    <a:cubicBezTo>
                      <a:pt x="2761" y="797055"/>
                      <a:pt x="5153" y="856348"/>
                      <a:pt x="7690" y="907319"/>
                    </a:cubicBezTo>
                    <a:cubicBezTo>
                      <a:pt x="10228" y="958211"/>
                      <a:pt x="13059" y="1000620"/>
                      <a:pt x="15206" y="1030386"/>
                    </a:cubicBezTo>
                    <a:cubicBezTo>
                      <a:pt x="16280" y="1045270"/>
                      <a:pt x="17207" y="1057032"/>
                      <a:pt x="17891" y="1065114"/>
                    </a:cubicBezTo>
                    <a:cubicBezTo>
                      <a:pt x="18623" y="1073436"/>
                      <a:pt x="19013" y="1077837"/>
                      <a:pt x="19013" y="1077837"/>
                    </a:cubicBezTo>
                    <a:lnTo>
                      <a:pt x="90952" y="1053512"/>
                    </a:lnTo>
                    <a:cubicBezTo>
                      <a:pt x="90952" y="1053512"/>
                      <a:pt x="90367" y="1049751"/>
                      <a:pt x="89244" y="1042629"/>
                    </a:cubicBezTo>
                    <a:cubicBezTo>
                      <a:pt x="88122" y="1035188"/>
                      <a:pt x="86511" y="1024305"/>
                      <a:pt x="84462" y="1010382"/>
                    </a:cubicBezTo>
                    <a:cubicBezTo>
                      <a:pt x="80459" y="982376"/>
                      <a:pt x="74944" y="942047"/>
                      <a:pt x="69088" y="893316"/>
                    </a:cubicBezTo>
                    <a:cubicBezTo>
                      <a:pt x="63231" y="844586"/>
                      <a:pt x="56935" y="787373"/>
                      <a:pt x="51420" y="725840"/>
                    </a:cubicBezTo>
                    <a:cubicBezTo>
                      <a:pt x="48589" y="695033"/>
                      <a:pt x="45954" y="663186"/>
                      <a:pt x="43562" y="630699"/>
                    </a:cubicBezTo>
                    <a:cubicBezTo>
                      <a:pt x="41122" y="598211"/>
                      <a:pt x="39072" y="565164"/>
                      <a:pt x="37169" y="532037"/>
                    </a:cubicBezTo>
                    <a:cubicBezTo>
                      <a:pt x="35412" y="498910"/>
                      <a:pt x="33850" y="465702"/>
                      <a:pt x="32825" y="433055"/>
                    </a:cubicBezTo>
                    <a:cubicBezTo>
                      <a:pt x="32288" y="416732"/>
                      <a:pt x="31751" y="400488"/>
                      <a:pt x="31507" y="384404"/>
                    </a:cubicBezTo>
                    <a:cubicBezTo>
                      <a:pt x="31166" y="368321"/>
                      <a:pt x="30824" y="352478"/>
                      <a:pt x="30775" y="336874"/>
                    </a:cubicBezTo>
                    <a:cubicBezTo>
                      <a:pt x="30727" y="329032"/>
                      <a:pt x="30629" y="321351"/>
                      <a:pt x="30580" y="313669"/>
                    </a:cubicBezTo>
                    <a:cubicBezTo>
                      <a:pt x="30580" y="305987"/>
                      <a:pt x="30629" y="298386"/>
                      <a:pt x="30629" y="290864"/>
                    </a:cubicBezTo>
                    <a:cubicBezTo>
                      <a:pt x="30678" y="283342"/>
                      <a:pt x="30678" y="275901"/>
                      <a:pt x="30727" y="268539"/>
                    </a:cubicBezTo>
                    <a:cubicBezTo>
                      <a:pt x="30824" y="261177"/>
                      <a:pt x="30971" y="253976"/>
                      <a:pt x="31068" y="246774"/>
                    </a:cubicBezTo>
                    <a:cubicBezTo>
                      <a:pt x="31312" y="232451"/>
                      <a:pt x="31507" y="218528"/>
                      <a:pt x="31996" y="205005"/>
                    </a:cubicBezTo>
                    <a:cubicBezTo>
                      <a:pt x="32483" y="191562"/>
                      <a:pt x="32679" y="178439"/>
                      <a:pt x="33411" y="166037"/>
                    </a:cubicBezTo>
                    <a:cubicBezTo>
                      <a:pt x="33996" y="153554"/>
                      <a:pt x="34582" y="141551"/>
                      <a:pt x="35119" y="130189"/>
                    </a:cubicBezTo>
                    <a:cubicBezTo>
                      <a:pt x="35851" y="118826"/>
                      <a:pt x="36534" y="108024"/>
                      <a:pt x="37217" y="97942"/>
                    </a:cubicBezTo>
                    <a:cubicBezTo>
                      <a:pt x="38486" y="77617"/>
                      <a:pt x="40244" y="60173"/>
                      <a:pt x="41366" y="45610"/>
                    </a:cubicBezTo>
                    <a:cubicBezTo>
                      <a:pt x="44392" y="16564"/>
                      <a:pt x="46100" y="0"/>
                      <a:pt x="46100" y="0"/>
                    </a:cubicBezTo>
                    <a:close/>
                  </a:path>
                </a:pathLst>
              </a:custGeom>
              <a:gradFill>
                <a:gsLst>
                  <a:gs pos="0">
                    <a:srgbClr val="6F8139"/>
                  </a:gs>
                  <a:gs pos="76660">
                    <a:srgbClr val="85993E"/>
                  </a:gs>
                  <a:gs pos="100000">
                    <a:srgbClr val="8DA140"/>
                  </a:gs>
                </a:gsLst>
                <a:lin ang="1673080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3" name="Freeform: Shape 162">
                <a:extLst>
                  <a:ext uri="{FF2B5EF4-FFF2-40B4-BE49-F238E27FC236}">
                    <a16:creationId xmlns:a16="http://schemas.microsoft.com/office/drawing/2014/main" id="{555CD01A-AE11-F584-B983-8A6EC2D8D682}"/>
                  </a:ext>
                </a:extLst>
              </p:cNvPr>
              <p:cNvSpPr/>
              <p:nvPr/>
            </p:nvSpPr>
            <p:spPr>
              <a:xfrm>
                <a:off x="1920735" y="6109278"/>
                <a:ext cx="86618" cy="1076476"/>
              </a:xfrm>
              <a:custGeom>
                <a:avLst/>
                <a:gdLst>
                  <a:gd name="connsiteX0" fmla="*/ 52796 w 86618"/>
                  <a:gd name="connsiteY0" fmla="*/ 0 h 1076476"/>
                  <a:gd name="connsiteX1" fmla="*/ 44548 w 86618"/>
                  <a:gd name="connsiteY1" fmla="*/ 44090 h 1076476"/>
                  <a:gd name="connsiteX2" fmla="*/ 36251 w 86618"/>
                  <a:gd name="connsiteY2" fmla="*/ 95461 h 1076476"/>
                  <a:gd name="connsiteX3" fmla="*/ 31614 w 86618"/>
                  <a:gd name="connsiteY3" fmla="*/ 127308 h 1076476"/>
                  <a:gd name="connsiteX4" fmla="*/ 27027 w 86618"/>
                  <a:gd name="connsiteY4" fmla="*/ 162836 h 1076476"/>
                  <a:gd name="connsiteX5" fmla="*/ 22537 w 86618"/>
                  <a:gd name="connsiteY5" fmla="*/ 201644 h 1076476"/>
                  <a:gd name="connsiteX6" fmla="*/ 18242 w 86618"/>
                  <a:gd name="connsiteY6" fmla="*/ 243334 h 1076476"/>
                  <a:gd name="connsiteX7" fmla="*/ 16143 w 86618"/>
                  <a:gd name="connsiteY7" fmla="*/ 265178 h 1076476"/>
                  <a:gd name="connsiteX8" fmla="*/ 14288 w 86618"/>
                  <a:gd name="connsiteY8" fmla="*/ 287583 h 1076476"/>
                  <a:gd name="connsiteX9" fmla="*/ 12385 w 86618"/>
                  <a:gd name="connsiteY9" fmla="*/ 310548 h 1076476"/>
                  <a:gd name="connsiteX10" fmla="*/ 10726 w 86618"/>
                  <a:gd name="connsiteY10" fmla="*/ 333993 h 1076476"/>
                  <a:gd name="connsiteX11" fmla="*/ 7651 w 86618"/>
                  <a:gd name="connsiteY11" fmla="*/ 382084 h 1076476"/>
                  <a:gd name="connsiteX12" fmla="*/ 5113 w 86618"/>
                  <a:gd name="connsiteY12" fmla="*/ 431455 h 1076476"/>
                  <a:gd name="connsiteX13" fmla="*/ 1550 w 86618"/>
                  <a:gd name="connsiteY13" fmla="*/ 532437 h 1076476"/>
                  <a:gd name="connsiteX14" fmla="*/ 86 w 86618"/>
                  <a:gd name="connsiteY14" fmla="*/ 633579 h 1076476"/>
                  <a:gd name="connsiteX15" fmla="*/ 428 w 86618"/>
                  <a:gd name="connsiteY15" fmla="*/ 731681 h 1076476"/>
                  <a:gd name="connsiteX16" fmla="*/ 4918 w 86618"/>
                  <a:gd name="connsiteY16" fmla="*/ 905639 h 1076476"/>
                  <a:gd name="connsiteX17" fmla="*/ 11165 w 86618"/>
                  <a:gd name="connsiteY17" fmla="*/ 1028866 h 1076476"/>
                  <a:gd name="connsiteX18" fmla="*/ 13508 w 86618"/>
                  <a:gd name="connsiteY18" fmla="*/ 1063674 h 1076476"/>
                  <a:gd name="connsiteX19" fmla="*/ 14484 w 86618"/>
                  <a:gd name="connsiteY19" fmla="*/ 1076477 h 1076476"/>
                  <a:gd name="connsiteX20" fmla="*/ 86618 w 86618"/>
                  <a:gd name="connsiteY20" fmla="*/ 1054152 h 1076476"/>
                  <a:gd name="connsiteX21" fmla="*/ 85008 w 86618"/>
                  <a:gd name="connsiteY21" fmla="*/ 1043189 h 1076476"/>
                  <a:gd name="connsiteX22" fmla="*/ 80566 w 86618"/>
                  <a:gd name="connsiteY22" fmla="*/ 1010862 h 1076476"/>
                  <a:gd name="connsiteX23" fmla="*/ 66413 w 86618"/>
                  <a:gd name="connsiteY23" fmla="*/ 893476 h 1076476"/>
                  <a:gd name="connsiteX24" fmla="*/ 50502 w 86618"/>
                  <a:gd name="connsiteY24" fmla="*/ 725600 h 1076476"/>
                  <a:gd name="connsiteX25" fmla="*/ 43621 w 86618"/>
                  <a:gd name="connsiteY25" fmla="*/ 630299 h 1076476"/>
                  <a:gd name="connsiteX26" fmla="*/ 38252 w 86618"/>
                  <a:gd name="connsiteY26" fmla="*/ 531557 h 1076476"/>
                  <a:gd name="connsiteX27" fmla="*/ 34933 w 86618"/>
                  <a:gd name="connsiteY27" fmla="*/ 432495 h 1076476"/>
                  <a:gd name="connsiteX28" fmla="*/ 34104 w 86618"/>
                  <a:gd name="connsiteY28" fmla="*/ 383844 h 1076476"/>
                  <a:gd name="connsiteX29" fmla="*/ 33860 w 86618"/>
                  <a:gd name="connsiteY29" fmla="*/ 336314 h 1076476"/>
                  <a:gd name="connsiteX30" fmla="*/ 33908 w 86618"/>
                  <a:gd name="connsiteY30" fmla="*/ 313109 h 1076476"/>
                  <a:gd name="connsiteX31" fmla="*/ 34201 w 86618"/>
                  <a:gd name="connsiteY31" fmla="*/ 290384 h 1076476"/>
                  <a:gd name="connsiteX32" fmla="*/ 34494 w 86618"/>
                  <a:gd name="connsiteY32" fmla="*/ 268059 h 1076476"/>
                  <a:gd name="connsiteX33" fmla="*/ 35080 w 86618"/>
                  <a:gd name="connsiteY33" fmla="*/ 246294 h 1076476"/>
                  <a:gd name="connsiteX34" fmla="*/ 36446 w 86618"/>
                  <a:gd name="connsiteY34" fmla="*/ 204605 h 1076476"/>
                  <a:gd name="connsiteX35" fmla="*/ 38252 w 86618"/>
                  <a:gd name="connsiteY35" fmla="*/ 165716 h 1076476"/>
                  <a:gd name="connsiteX36" fmla="*/ 40351 w 86618"/>
                  <a:gd name="connsiteY36" fmla="*/ 129949 h 1076476"/>
                  <a:gd name="connsiteX37" fmla="*/ 42791 w 86618"/>
                  <a:gd name="connsiteY37" fmla="*/ 97782 h 1076476"/>
                  <a:gd name="connsiteX38" fmla="*/ 47525 w 86618"/>
                  <a:gd name="connsiteY38" fmla="*/ 45610 h 1076476"/>
                  <a:gd name="connsiteX39" fmla="*/ 52796 w 86618"/>
                  <a:gd name="connsiteY39" fmla="*/ 0 h 107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6618" h="1076476">
                    <a:moveTo>
                      <a:pt x="52796" y="0"/>
                    </a:moveTo>
                    <a:cubicBezTo>
                      <a:pt x="52796" y="0"/>
                      <a:pt x="49819" y="16083"/>
                      <a:pt x="44548" y="44090"/>
                    </a:cubicBezTo>
                    <a:cubicBezTo>
                      <a:pt x="42303" y="58253"/>
                      <a:pt x="39131" y="75537"/>
                      <a:pt x="36251" y="95461"/>
                    </a:cubicBezTo>
                    <a:cubicBezTo>
                      <a:pt x="34787" y="105463"/>
                      <a:pt x="33225" y="116105"/>
                      <a:pt x="31614" y="127308"/>
                    </a:cubicBezTo>
                    <a:cubicBezTo>
                      <a:pt x="30150" y="138591"/>
                      <a:pt x="28637" y="150433"/>
                      <a:pt x="27027" y="162836"/>
                    </a:cubicBezTo>
                    <a:cubicBezTo>
                      <a:pt x="25367" y="175238"/>
                      <a:pt x="24098" y="188201"/>
                      <a:pt x="22537" y="201644"/>
                    </a:cubicBezTo>
                    <a:cubicBezTo>
                      <a:pt x="20975" y="215087"/>
                      <a:pt x="19608" y="229010"/>
                      <a:pt x="18242" y="243334"/>
                    </a:cubicBezTo>
                    <a:cubicBezTo>
                      <a:pt x="17558" y="250535"/>
                      <a:pt x="16875" y="257817"/>
                      <a:pt x="16143" y="265178"/>
                    </a:cubicBezTo>
                    <a:cubicBezTo>
                      <a:pt x="15509" y="272540"/>
                      <a:pt x="14923" y="280062"/>
                      <a:pt x="14288" y="287583"/>
                    </a:cubicBezTo>
                    <a:cubicBezTo>
                      <a:pt x="13654" y="295185"/>
                      <a:pt x="13019" y="302787"/>
                      <a:pt x="12385" y="310548"/>
                    </a:cubicBezTo>
                    <a:cubicBezTo>
                      <a:pt x="11848" y="318310"/>
                      <a:pt x="11311" y="326072"/>
                      <a:pt x="10726" y="333993"/>
                    </a:cubicBezTo>
                    <a:cubicBezTo>
                      <a:pt x="9554" y="349757"/>
                      <a:pt x="8578" y="365760"/>
                      <a:pt x="7651" y="382084"/>
                    </a:cubicBezTo>
                    <a:cubicBezTo>
                      <a:pt x="6626" y="398328"/>
                      <a:pt x="5894" y="414811"/>
                      <a:pt x="5113" y="431455"/>
                    </a:cubicBezTo>
                    <a:cubicBezTo>
                      <a:pt x="3551" y="464742"/>
                      <a:pt x="2478" y="498510"/>
                      <a:pt x="1550" y="532437"/>
                    </a:cubicBezTo>
                    <a:cubicBezTo>
                      <a:pt x="769" y="566285"/>
                      <a:pt x="232" y="600212"/>
                      <a:pt x="86" y="633579"/>
                    </a:cubicBezTo>
                    <a:cubicBezTo>
                      <a:pt x="-109" y="666947"/>
                      <a:pt x="37" y="699834"/>
                      <a:pt x="428" y="731681"/>
                    </a:cubicBezTo>
                    <a:cubicBezTo>
                      <a:pt x="1111" y="795295"/>
                      <a:pt x="2917" y="854748"/>
                      <a:pt x="4918" y="905639"/>
                    </a:cubicBezTo>
                    <a:cubicBezTo>
                      <a:pt x="6919" y="956610"/>
                      <a:pt x="9310" y="999020"/>
                      <a:pt x="11165" y="1028866"/>
                    </a:cubicBezTo>
                    <a:cubicBezTo>
                      <a:pt x="12092" y="1043830"/>
                      <a:pt x="12922" y="1055512"/>
                      <a:pt x="13508" y="1063674"/>
                    </a:cubicBezTo>
                    <a:cubicBezTo>
                      <a:pt x="14142" y="1071996"/>
                      <a:pt x="14484" y="1076477"/>
                      <a:pt x="14484" y="1076477"/>
                    </a:cubicBezTo>
                    <a:lnTo>
                      <a:pt x="86618" y="1054152"/>
                    </a:lnTo>
                    <a:cubicBezTo>
                      <a:pt x="86618" y="1054152"/>
                      <a:pt x="86082" y="1050311"/>
                      <a:pt x="85008" y="1043189"/>
                    </a:cubicBezTo>
                    <a:cubicBezTo>
                      <a:pt x="83983" y="1035748"/>
                      <a:pt x="82470" y="1024785"/>
                      <a:pt x="80566" y="1010862"/>
                    </a:cubicBezTo>
                    <a:cubicBezTo>
                      <a:pt x="76857" y="982776"/>
                      <a:pt x="71733" y="942367"/>
                      <a:pt x="66413" y="893476"/>
                    </a:cubicBezTo>
                    <a:cubicBezTo>
                      <a:pt x="61093" y="844586"/>
                      <a:pt x="55383" y="787293"/>
                      <a:pt x="50502" y="725600"/>
                    </a:cubicBezTo>
                    <a:cubicBezTo>
                      <a:pt x="48013" y="694793"/>
                      <a:pt x="45670" y="662786"/>
                      <a:pt x="43621" y="630299"/>
                    </a:cubicBezTo>
                    <a:cubicBezTo>
                      <a:pt x="41522" y="597812"/>
                      <a:pt x="39814" y="564684"/>
                      <a:pt x="38252" y="531557"/>
                    </a:cubicBezTo>
                    <a:cubicBezTo>
                      <a:pt x="36837" y="498430"/>
                      <a:pt x="35665" y="465222"/>
                      <a:pt x="34933" y="432495"/>
                    </a:cubicBezTo>
                    <a:cubicBezTo>
                      <a:pt x="34592" y="416171"/>
                      <a:pt x="34201" y="399928"/>
                      <a:pt x="34104" y="383844"/>
                    </a:cubicBezTo>
                    <a:cubicBezTo>
                      <a:pt x="33908" y="367761"/>
                      <a:pt x="33762" y="351917"/>
                      <a:pt x="33860" y="336314"/>
                    </a:cubicBezTo>
                    <a:cubicBezTo>
                      <a:pt x="33860" y="328472"/>
                      <a:pt x="33860" y="320791"/>
                      <a:pt x="33908" y="313109"/>
                    </a:cubicBezTo>
                    <a:cubicBezTo>
                      <a:pt x="34006" y="305427"/>
                      <a:pt x="34104" y="297825"/>
                      <a:pt x="34201" y="290384"/>
                    </a:cubicBezTo>
                    <a:cubicBezTo>
                      <a:pt x="34299" y="282862"/>
                      <a:pt x="34396" y="275421"/>
                      <a:pt x="34494" y="268059"/>
                    </a:cubicBezTo>
                    <a:cubicBezTo>
                      <a:pt x="34689" y="260697"/>
                      <a:pt x="34885" y="253496"/>
                      <a:pt x="35080" y="246294"/>
                    </a:cubicBezTo>
                    <a:cubicBezTo>
                      <a:pt x="35470" y="231971"/>
                      <a:pt x="35812" y="218048"/>
                      <a:pt x="36446" y="204605"/>
                    </a:cubicBezTo>
                    <a:cubicBezTo>
                      <a:pt x="37081" y="191162"/>
                      <a:pt x="37422" y="178119"/>
                      <a:pt x="38252" y="165716"/>
                    </a:cubicBezTo>
                    <a:cubicBezTo>
                      <a:pt x="38984" y="153234"/>
                      <a:pt x="39667" y="141311"/>
                      <a:pt x="40351" y="129949"/>
                    </a:cubicBezTo>
                    <a:cubicBezTo>
                      <a:pt x="41180" y="118586"/>
                      <a:pt x="42010" y="107864"/>
                      <a:pt x="42791" y="97782"/>
                    </a:cubicBezTo>
                    <a:cubicBezTo>
                      <a:pt x="44304" y="77537"/>
                      <a:pt x="46207" y="60093"/>
                      <a:pt x="47525" y="45610"/>
                    </a:cubicBezTo>
                    <a:cubicBezTo>
                      <a:pt x="50893" y="16484"/>
                      <a:pt x="52796" y="0"/>
                      <a:pt x="52796" y="0"/>
                    </a:cubicBezTo>
                    <a:close/>
                  </a:path>
                </a:pathLst>
              </a:custGeom>
              <a:gradFill>
                <a:gsLst>
                  <a:gs pos="0">
                    <a:srgbClr val="6F8139"/>
                  </a:gs>
                  <a:gs pos="76660">
                    <a:srgbClr val="85993E"/>
                  </a:gs>
                  <a:gs pos="100000">
                    <a:srgbClr val="8DA140"/>
                  </a:gs>
                </a:gsLst>
                <a:lin ang="1678953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4" name="Freeform: Shape 163">
                <a:extLst>
                  <a:ext uri="{FF2B5EF4-FFF2-40B4-BE49-F238E27FC236}">
                    <a16:creationId xmlns:a16="http://schemas.microsoft.com/office/drawing/2014/main" id="{62740D48-4A01-8B00-A941-7B60B8AA37F5}"/>
                  </a:ext>
                </a:extLst>
              </p:cNvPr>
              <p:cNvSpPr/>
              <p:nvPr/>
            </p:nvSpPr>
            <p:spPr>
              <a:xfrm>
                <a:off x="1766638" y="6093755"/>
                <a:ext cx="82781" cy="1074716"/>
              </a:xfrm>
              <a:custGeom>
                <a:avLst/>
                <a:gdLst>
                  <a:gd name="connsiteX0" fmla="*/ 59892 w 82781"/>
                  <a:gd name="connsiteY0" fmla="*/ 0 h 1074716"/>
                  <a:gd name="connsiteX1" fmla="*/ 51204 w 82781"/>
                  <a:gd name="connsiteY1" fmla="*/ 43850 h 1074716"/>
                  <a:gd name="connsiteX2" fmla="*/ 42370 w 82781"/>
                  <a:gd name="connsiteY2" fmla="*/ 94981 h 1074716"/>
                  <a:gd name="connsiteX3" fmla="*/ 37392 w 82781"/>
                  <a:gd name="connsiteY3" fmla="*/ 126668 h 1074716"/>
                  <a:gd name="connsiteX4" fmla="*/ 32463 w 82781"/>
                  <a:gd name="connsiteY4" fmla="*/ 162036 h 1074716"/>
                  <a:gd name="connsiteX5" fmla="*/ 27582 w 82781"/>
                  <a:gd name="connsiteY5" fmla="*/ 200684 h 1074716"/>
                  <a:gd name="connsiteX6" fmla="*/ 22848 w 82781"/>
                  <a:gd name="connsiteY6" fmla="*/ 242293 h 1074716"/>
                  <a:gd name="connsiteX7" fmla="*/ 20554 w 82781"/>
                  <a:gd name="connsiteY7" fmla="*/ 264058 h 1074716"/>
                  <a:gd name="connsiteX8" fmla="*/ 18456 w 82781"/>
                  <a:gd name="connsiteY8" fmla="*/ 286383 h 1074716"/>
                  <a:gd name="connsiteX9" fmla="*/ 16357 w 82781"/>
                  <a:gd name="connsiteY9" fmla="*/ 309268 h 1074716"/>
                  <a:gd name="connsiteX10" fmla="*/ 14454 w 82781"/>
                  <a:gd name="connsiteY10" fmla="*/ 332633 h 1074716"/>
                  <a:gd name="connsiteX11" fmla="*/ 10891 w 82781"/>
                  <a:gd name="connsiteY11" fmla="*/ 380564 h 1074716"/>
                  <a:gd name="connsiteX12" fmla="*/ 7816 w 82781"/>
                  <a:gd name="connsiteY12" fmla="*/ 429855 h 1074716"/>
                  <a:gd name="connsiteX13" fmla="*/ 3229 w 82781"/>
                  <a:gd name="connsiteY13" fmla="*/ 530677 h 1074716"/>
                  <a:gd name="connsiteX14" fmla="*/ 691 w 82781"/>
                  <a:gd name="connsiteY14" fmla="*/ 631739 h 1074716"/>
                  <a:gd name="connsiteX15" fmla="*/ 7 w 82781"/>
                  <a:gd name="connsiteY15" fmla="*/ 729760 h 1074716"/>
                  <a:gd name="connsiteX16" fmla="*/ 2691 w 82781"/>
                  <a:gd name="connsiteY16" fmla="*/ 903799 h 1074716"/>
                  <a:gd name="connsiteX17" fmla="*/ 7621 w 82781"/>
                  <a:gd name="connsiteY17" fmla="*/ 1027106 h 1074716"/>
                  <a:gd name="connsiteX18" fmla="*/ 9573 w 82781"/>
                  <a:gd name="connsiteY18" fmla="*/ 1061913 h 1074716"/>
                  <a:gd name="connsiteX19" fmla="*/ 10403 w 82781"/>
                  <a:gd name="connsiteY19" fmla="*/ 1074716 h 1074716"/>
                  <a:gd name="connsiteX20" fmla="*/ 82782 w 82781"/>
                  <a:gd name="connsiteY20" fmla="*/ 1054472 h 1074716"/>
                  <a:gd name="connsiteX21" fmla="*/ 81269 w 82781"/>
                  <a:gd name="connsiteY21" fmla="*/ 1043509 h 1074716"/>
                  <a:gd name="connsiteX22" fmla="*/ 77169 w 82781"/>
                  <a:gd name="connsiteY22" fmla="*/ 1011022 h 1074716"/>
                  <a:gd name="connsiteX23" fmla="*/ 64284 w 82781"/>
                  <a:gd name="connsiteY23" fmla="*/ 893236 h 1074716"/>
                  <a:gd name="connsiteX24" fmla="*/ 50131 w 82781"/>
                  <a:gd name="connsiteY24" fmla="*/ 725039 h 1074716"/>
                  <a:gd name="connsiteX25" fmla="*/ 44274 w 82781"/>
                  <a:gd name="connsiteY25" fmla="*/ 629578 h 1074716"/>
                  <a:gd name="connsiteX26" fmla="*/ 39979 w 82781"/>
                  <a:gd name="connsiteY26" fmla="*/ 530677 h 1074716"/>
                  <a:gd name="connsiteX27" fmla="*/ 37734 w 82781"/>
                  <a:gd name="connsiteY27" fmla="*/ 431535 h 1074716"/>
                  <a:gd name="connsiteX28" fmla="*/ 37441 w 82781"/>
                  <a:gd name="connsiteY28" fmla="*/ 382884 h 1074716"/>
                  <a:gd name="connsiteX29" fmla="*/ 37685 w 82781"/>
                  <a:gd name="connsiteY29" fmla="*/ 335354 h 1074716"/>
                  <a:gd name="connsiteX30" fmla="*/ 37978 w 82781"/>
                  <a:gd name="connsiteY30" fmla="*/ 312149 h 1074716"/>
                  <a:gd name="connsiteX31" fmla="*/ 38515 w 82781"/>
                  <a:gd name="connsiteY31" fmla="*/ 289424 h 1074716"/>
                  <a:gd name="connsiteX32" fmla="*/ 39052 w 82781"/>
                  <a:gd name="connsiteY32" fmla="*/ 267179 h 1074716"/>
                  <a:gd name="connsiteX33" fmla="*/ 39833 w 82781"/>
                  <a:gd name="connsiteY33" fmla="*/ 245494 h 1074716"/>
                  <a:gd name="connsiteX34" fmla="*/ 41639 w 82781"/>
                  <a:gd name="connsiteY34" fmla="*/ 203885 h 1074716"/>
                  <a:gd name="connsiteX35" fmla="*/ 43835 w 82781"/>
                  <a:gd name="connsiteY35" fmla="*/ 164996 h 1074716"/>
                  <a:gd name="connsiteX36" fmla="*/ 46324 w 82781"/>
                  <a:gd name="connsiteY36" fmla="*/ 129308 h 1074716"/>
                  <a:gd name="connsiteX37" fmla="*/ 49057 w 82781"/>
                  <a:gd name="connsiteY37" fmla="*/ 97221 h 1074716"/>
                  <a:gd name="connsiteX38" fmla="*/ 54328 w 82781"/>
                  <a:gd name="connsiteY38" fmla="*/ 45130 h 1074716"/>
                  <a:gd name="connsiteX39" fmla="*/ 59892 w 82781"/>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81" h="1074716">
                    <a:moveTo>
                      <a:pt x="59892" y="0"/>
                    </a:moveTo>
                    <a:cubicBezTo>
                      <a:pt x="59892" y="0"/>
                      <a:pt x="56719" y="15924"/>
                      <a:pt x="51204" y="43850"/>
                    </a:cubicBezTo>
                    <a:cubicBezTo>
                      <a:pt x="48813" y="58013"/>
                      <a:pt x="45445" y="75137"/>
                      <a:pt x="42370" y="94981"/>
                    </a:cubicBezTo>
                    <a:cubicBezTo>
                      <a:pt x="40809" y="104903"/>
                      <a:pt x="39149" y="115545"/>
                      <a:pt x="37392" y="126668"/>
                    </a:cubicBezTo>
                    <a:cubicBezTo>
                      <a:pt x="35831" y="137870"/>
                      <a:pt x="34171" y="149713"/>
                      <a:pt x="32463" y="162036"/>
                    </a:cubicBezTo>
                    <a:cubicBezTo>
                      <a:pt x="30657" y="174358"/>
                      <a:pt x="29242" y="187321"/>
                      <a:pt x="27582" y="200684"/>
                    </a:cubicBezTo>
                    <a:cubicBezTo>
                      <a:pt x="25874" y="214047"/>
                      <a:pt x="24410" y="227970"/>
                      <a:pt x="22848" y="242293"/>
                    </a:cubicBezTo>
                    <a:cubicBezTo>
                      <a:pt x="22067" y="249415"/>
                      <a:pt x="21335" y="256696"/>
                      <a:pt x="20554" y="264058"/>
                    </a:cubicBezTo>
                    <a:cubicBezTo>
                      <a:pt x="19871" y="271420"/>
                      <a:pt x="19188" y="278861"/>
                      <a:pt x="18456" y="286383"/>
                    </a:cubicBezTo>
                    <a:cubicBezTo>
                      <a:pt x="17773" y="293905"/>
                      <a:pt x="17040" y="301586"/>
                      <a:pt x="16357" y="309268"/>
                    </a:cubicBezTo>
                    <a:cubicBezTo>
                      <a:pt x="15723" y="316950"/>
                      <a:pt x="15088" y="324791"/>
                      <a:pt x="14454" y="332633"/>
                    </a:cubicBezTo>
                    <a:cubicBezTo>
                      <a:pt x="13136" y="348317"/>
                      <a:pt x="11965" y="364400"/>
                      <a:pt x="10891" y="380564"/>
                    </a:cubicBezTo>
                    <a:cubicBezTo>
                      <a:pt x="9719" y="396807"/>
                      <a:pt x="8792" y="413211"/>
                      <a:pt x="7816" y="429855"/>
                    </a:cubicBezTo>
                    <a:cubicBezTo>
                      <a:pt x="5913" y="463062"/>
                      <a:pt x="4449" y="496829"/>
                      <a:pt x="3229" y="530677"/>
                    </a:cubicBezTo>
                    <a:cubicBezTo>
                      <a:pt x="2106" y="564524"/>
                      <a:pt x="1227" y="598372"/>
                      <a:pt x="691" y="631739"/>
                    </a:cubicBezTo>
                    <a:cubicBezTo>
                      <a:pt x="154" y="665106"/>
                      <a:pt x="-42" y="697994"/>
                      <a:pt x="7" y="729760"/>
                    </a:cubicBezTo>
                    <a:cubicBezTo>
                      <a:pt x="7" y="793375"/>
                      <a:pt x="1179" y="852828"/>
                      <a:pt x="2691" y="903799"/>
                    </a:cubicBezTo>
                    <a:cubicBezTo>
                      <a:pt x="4156" y="954770"/>
                      <a:pt x="6108" y="997259"/>
                      <a:pt x="7621" y="1027106"/>
                    </a:cubicBezTo>
                    <a:cubicBezTo>
                      <a:pt x="8402" y="1042069"/>
                      <a:pt x="9085" y="1053832"/>
                      <a:pt x="9573" y="1061913"/>
                    </a:cubicBezTo>
                    <a:cubicBezTo>
                      <a:pt x="10110" y="1070235"/>
                      <a:pt x="10403" y="1074716"/>
                      <a:pt x="10403" y="1074716"/>
                    </a:cubicBezTo>
                    <a:lnTo>
                      <a:pt x="82782" y="1054472"/>
                    </a:lnTo>
                    <a:cubicBezTo>
                      <a:pt x="82782" y="1054472"/>
                      <a:pt x="82245" y="1050631"/>
                      <a:pt x="81269" y="1043509"/>
                    </a:cubicBezTo>
                    <a:cubicBezTo>
                      <a:pt x="80341" y="1035988"/>
                      <a:pt x="78926" y="1025025"/>
                      <a:pt x="77169" y="1011022"/>
                    </a:cubicBezTo>
                    <a:cubicBezTo>
                      <a:pt x="73752" y="982856"/>
                      <a:pt x="69067" y="942287"/>
                      <a:pt x="64284" y="893236"/>
                    </a:cubicBezTo>
                    <a:cubicBezTo>
                      <a:pt x="59452" y="844266"/>
                      <a:pt x="54377" y="786813"/>
                      <a:pt x="50131" y="725039"/>
                    </a:cubicBezTo>
                    <a:cubicBezTo>
                      <a:pt x="47983" y="694153"/>
                      <a:pt x="45982" y="662146"/>
                      <a:pt x="44274" y="629578"/>
                    </a:cubicBezTo>
                    <a:cubicBezTo>
                      <a:pt x="42517" y="597011"/>
                      <a:pt x="41150" y="563884"/>
                      <a:pt x="39979" y="530677"/>
                    </a:cubicBezTo>
                    <a:cubicBezTo>
                      <a:pt x="38954" y="497469"/>
                      <a:pt x="38076" y="464262"/>
                      <a:pt x="37734" y="431535"/>
                    </a:cubicBezTo>
                    <a:cubicBezTo>
                      <a:pt x="37539" y="415211"/>
                      <a:pt x="37344" y="398888"/>
                      <a:pt x="37441" y="382884"/>
                    </a:cubicBezTo>
                    <a:cubicBezTo>
                      <a:pt x="37392" y="366801"/>
                      <a:pt x="37441" y="350957"/>
                      <a:pt x="37685" y="335354"/>
                    </a:cubicBezTo>
                    <a:cubicBezTo>
                      <a:pt x="37783" y="327512"/>
                      <a:pt x="37880" y="319830"/>
                      <a:pt x="37978" y="312149"/>
                    </a:cubicBezTo>
                    <a:cubicBezTo>
                      <a:pt x="38173" y="304467"/>
                      <a:pt x="38320" y="296945"/>
                      <a:pt x="38515" y="289424"/>
                    </a:cubicBezTo>
                    <a:cubicBezTo>
                      <a:pt x="38710" y="281902"/>
                      <a:pt x="38857" y="274460"/>
                      <a:pt x="39052" y="267179"/>
                    </a:cubicBezTo>
                    <a:cubicBezTo>
                      <a:pt x="39344" y="259817"/>
                      <a:pt x="39588" y="252616"/>
                      <a:pt x="39833" y="245494"/>
                    </a:cubicBezTo>
                    <a:cubicBezTo>
                      <a:pt x="40370" y="231171"/>
                      <a:pt x="40857" y="217248"/>
                      <a:pt x="41639" y="203885"/>
                    </a:cubicBezTo>
                    <a:cubicBezTo>
                      <a:pt x="42370" y="190442"/>
                      <a:pt x="42908" y="177399"/>
                      <a:pt x="43835" y="164996"/>
                    </a:cubicBezTo>
                    <a:cubicBezTo>
                      <a:pt x="44713" y="152594"/>
                      <a:pt x="45543" y="140591"/>
                      <a:pt x="46324" y="129308"/>
                    </a:cubicBezTo>
                    <a:cubicBezTo>
                      <a:pt x="47300" y="118026"/>
                      <a:pt x="48227" y="107304"/>
                      <a:pt x="49057" y="97221"/>
                    </a:cubicBezTo>
                    <a:cubicBezTo>
                      <a:pt x="50765" y="77057"/>
                      <a:pt x="52864" y="59693"/>
                      <a:pt x="54328" y="45130"/>
                    </a:cubicBezTo>
                    <a:cubicBezTo>
                      <a:pt x="57842" y="16484"/>
                      <a:pt x="59892" y="0"/>
                      <a:pt x="59892" y="0"/>
                    </a:cubicBezTo>
                    <a:close/>
                  </a:path>
                </a:pathLst>
              </a:custGeom>
              <a:gradFill>
                <a:gsLst>
                  <a:gs pos="0">
                    <a:srgbClr val="6F8139"/>
                  </a:gs>
                  <a:gs pos="76660">
                    <a:srgbClr val="85993E"/>
                  </a:gs>
                  <a:gs pos="100000">
                    <a:srgbClr val="8DA140"/>
                  </a:gs>
                </a:gsLst>
                <a:lin ang="1684836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5" name="Freeform: Shape 164">
                <a:extLst>
                  <a:ext uri="{FF2B5EF4-FFF2-40B4-BE49-F238E27FC236}">
                    <a16:creationId xmlns:a16="http://schemas.microsoft.com/office/drawing/2014/main" id="{04B331D2-E9E0-DB61-96DC-495147D88AA4}"/>
                  </a:ext>
                </a:extLst>
              </p:cNvPr>
              <p:cNvSpPr/>
              <p:nvPr/>
            </p:nvSpPr>
            <p:spPr>
              <a:xfrm>
                <a:off x="2192222" y="6219302"/>
                <a:ext cx="82781" cy="1074716"/>
              </a:xfrm>
              <a:custGeom>
                <a:avLst/>
                <a:gdLst>
                  <a:gd name="connsiteX0" fmla="*/ 59843 w 82781"/>
                  <a:gd name="connsiteY0" fmla="*/ 0 h 1074716"/>
                  <a:gd name="connsiteX1" fmla="*/ 51155 w 82781"/>
                  <a:gd name="connsiteY1" fmla="*/ 43850 h 1074716"/>
                  <a:gd name="connsiteX2" fmla="*/ 42322 w 82781"/>
                  <a:gd name="connsiteY2" fmla="*/ 94981 h 1074716"/>
                  <a:gd name="connsiteX3" fmla="*/ 37344 w 82781"/>
                  <a:gd name="connsiteY3" fmla="*/ 126668 h 1074716"/>
                  <a:gd name="connsiteX4" fmla="*/ 32414 w 82781"/>
                  <a:gd name="connsiteY4" fmla="*/ 162036 h 1074716"/>
                  <a:gd name="connsiteX5" fmla="*/ 27534 w 82781"/>
                  <a:gd name="connsiteY5" fmla="*/ 200684 h 1074716"/>
                  <a:gd name="connsiteX6" fmla="*/ 22848 w 82781"/>
                  <a:gd name="connsiteY6" fmla="*/ 242293 h 1074716"/>
                  <a:gd name="connsiteX7" fmla="*/ 20554 w 82781"/>
                  <a:gd name="connsiteY7" fmla="*/ 264058 h 1074716"/>
                  <a:gd name="connsiteX8" fmla="*/ 18456 w 82781"/>
                  <a:gd name="connsiteY8" fmla="*/ 286383 h 1074716"/>
                  <a:gd name="connsiteX9" fmla="*/ 16357 w 82781"/>
                  <a:gd name="connsiteY9" fmla="*/ 309268 h 1074716"/>
                  <a:gd name="connsiteX10" fmla="*/ 14454 w 82781"/>
                  <a:gd name="connsiteY10" fmla="*/ 332633 h 1074716"/>
                  <a:gd name="connsiteX11" fmla="*/ 10891 w 82781"/>
                  <a:gd name="connsiteY11" fmla="*/ 380564 h 1074716"/>
                  <a:gd name="connsiteX12" fmla="*/ 7816 w 82781"/>
                  <a:gd name="connsiteY12" fmla="*/ 429855 h 1074716"/>
                  <a:gd name="connsiteX13" fmla="*/ 3228 w 82781"/>
                  <a:gd name="connsiteY13" fmla="*/ 530677 h 1074716"/>
                  <a:gd name="connsiteX14" fmla="*/ 691 w 82781"/>
                  <a:gd name="connsiteY14" fmla="*/ 631739 h 1074716"/>
                  <a:gd name="connsiteX15" fmla="*/ 7 w 82781"/>
                  <a:gd name="connsiteY15" fmla="*/ 729760 h 1074716"/>
                  <a:gd name="connsiteX16" fmla="*/ 2691 w 82781"/>
                  <a:gd name="connsiteY16" fmla="*/ 903799 h 1074716"/>
                  <a:gd name="connsiteX17" fmla="*/ 7621 w 82781"/>
                  <a:gd name="connsiteY17" fmla="*/ 1027106 h 1074716"/>
                  <a:gd name="connsiteX18" fmla="*/ 9573 w 82781"/>
                  <a:gd name="connsiteY18" fmla="*/ 1061913 h 1074716"/>
                  <a:gd name="connsiteX19" fmla="*/ 10403 w 82781"/>
                  <a:gd name="connsiteY19" fmla="*/ 1074716 h 1074716"/>
                  <a:gd name="connsiteX20" fmla="*/ 82782 w 82781"/>
                  <a:gd name="connsiteY20" fmla="*/ 1054472 h 1074716"/>
                  <a:gd name="connsiteX21" fmla="*/ 81269 w 82781"/>
                  <a:gd name="connsiteY21" fmla="*/ 1043509 h 1074716"/>
                  <a:gd name="connsiteX22" fmla="*/ 77169 w 82781"/>
                  <a:gd name="connsiteY22" fmla="*/ 1011022 h 1074716"/>
                  <a:gd name="connsiteX23" fmla="*/ 64284 w 82781"/>
                  <a:gd name="connsiteY23" fmla="*/ 893236 h 1074716"/>
                  <a:gd name="connsiteX24" fmla="*/ 50131 w 82781"/>
                  <a:gd name="connsiteY24" fmla="*/ 724959 h 1074716"/>
                  <a:gd name="connsiteX25" fmla="*/ 44274 w 82781"/>
                  <a:gd name="connsiteY25" fmla="*/ 629498 h 1074716"/>
                  <a:gd name="connsiteX26" fmla="*/ 39979 w 82781"/>
                  <a:gd name="connsiteY26" fmla="*/ 530597 h 1074716"/>
                  <a:gd name="connsiteX27" fmla="*/ 37734 w 82781"/>
                  <a:gd name="connsiteY27" fmla="*/ 431455 h 1074716"/>
                  <a:gd name="connsiteX28" fmla="*/ 37441 w 82781"/>
                  <a:gd name="connsiteY28" fmla="*/ 382804 h 1074716"/>
                  <a:gd name="connsiteX29" fmla="*/ 37685 w 82781"/>
                  <a:gd name="connsiteY29" fmla="*/ 335274 h 1074716"/>
                  <a:gd name="connsiteX30" fmla="*/ 37978 w 82781"/>
                  <a:gd name="connsiteY30" fmla="*/ 312069 h 1074716"/>
                  <a:gd name="connsiteX31" fmla="*/ 38515 w 82781"/>
                  <a:gd name="connsiteY31" fmla="*/ 289344 h 1074716"/>
                  <a:gd name="connsiteX32" fmla="*/ 39052 w 82781"/>
                  <a:gd name="connsiteY32" fmla="*/ 267099 h 1074716"/>
                  <a:gd name="connsiteX33" fmla="*/ 39832 w 82781"/>
                  <a:gd name="connsiteY33" fmla="*/ 245414 h 1074716"/>
                  <a:gd name="connsiteX34" fmla="*/ 41638 w 82781"/>
                  <a:gd name="connsiteY34" fmla="*/ 203805 h 1074716"/>
                  <a:gd name="connsiteX35" fmla="*/ 43835 w 82781"/>
                  <a:gd name="connsiteY35" fmla="*/ 164916 h 1074716"/>
                  <a:gd name="connsiteX36" fmla="*/ 46324 w 82781"/>
                  <a:gd name="connsiteY36" fmla="*/ 129228 h 1074716"/>
                  <a:gd name="connsiteX37" fmla="*/ 49057 w 82781"/>
                  <a:gd name="connsiteY37" fmla="*/ 97141 h 1074716"/>
                  <a:gd name="connsiteX38" fmla="*/ 54328 w 82781"/>
                  <a:gd name="connsiteY38" fmla="*/ 45050 h 1074716"/>
                  <a:gd name="connsiteX39" fmla="*/ 59843 w 82781"/>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81" h="1074716">
                    <a:moveTo>
                      <a:pt x="59843" y="0"/>
                    </a:moveTo>
                    <a:cubicBezTo>
                      <a:pt x="59843" y="0"/>
                      <a:pt x="56670" y="15924"/>
                      <a:pt x="51155" y="43850"/>
                    </a:cubicBezTo>
                    <a:cubicBezTo>
                      <a:pt x="48764" y="58013"/>
                      <a:pt x="45396" y="75137"/>
                      <a:pt x="42322" y="94981"/>
                    </a:cubicBezTo>
                    <a:cubicBezTo>
                      <a:pt x="40760" y="104903"/>
                      <a:pt x="39101" y="115545"/>
                      <a:pt x="37344" y="126668"/>
                    </a:cubicBezTo>
                    <a:cubicBezTo>
                      <a:pt x="35782" y="137870"/>
                      <a:pt x="34122" y="149713"/>
                      <a:pt x="32414" y="162036"/>
                    </a:cubicBezTo>
                    <a:cubicBezTo>
                      <a:pt x="30608" y="174358"/>
                      <a:pt x="29193" y="187321"/>
                      <a:pt x="27534" y="200684"/>
                    </a:cubicBezTo>
                    <a:cubicBezTo>
                      <a:pt x="25825" y="214047"/>
                      <a:pt x="24361" y="227970"/>
                      <a:pt x="22848" y="242293"/>
                    </a:cubicBezTo>
                    <a:cubicBezTo>
                      <a:pt x="22067" y="249415"/>
                      <a:pt x="21335" y="256696"/>
                      <a:pt x="20554" y="264058"/>
                    </a:cubicBezTo>
                    <a:cubicBezTo>
                      <a:pt x="19871" y="271420"/>
                      <a:pt x="19188" y="278861"/>
                      <a:pt x="18456" y="286383"/>
                    </a:cubicBezTo>
                    <a:cubicBezTo>
                      <a:pt x="17773" y="293905"/>
                      <a:pt x="17040" y="301586"/>
                      <a:pt x="16357" y="309268"/>
                    </a:cubicBezTo>
                    <a:cubicBezTo>
                      <a:pt x="15722" y="316950"/>
                      <a:pt x="15088" y="324791"/>
                      <a:pt x="14454" y="332633"/>
                    </a:cubicBezTo>
                    <a:cubicBezTo>
                      <a:pt x="13136" y="348317"/>
                      <a:pt x="11965" y="364400"/>
                      <a:pt x="10891" y="380564"/>
                    </a:cubicBezTo>
                    <a:cubicBezTo>
                      <a:pt x="9719" y="396807"/>
                      <a:pt x="8792" y="413211"/>
                      <a:pt x="7816" y="429855"/>
                    </a:cubicBezTo>
                    <a:cubicBezTo>
                      <a:pt x="5913" y="463062"/>
                      <a:pt x="4448" y="496829"/>
                      <a:pt x="3228" y="530677"/>
                    </a:cubicBezTo>
                    <a:cubicBezTo>
                      <a:pt x="2106" y="564524"/>
                      <a:pt x="1227" y="598372"/>
                      <a:pt x="691" y="631739"/>
                    </a:cubicBezTo>
                    <a:cubicBezTo>
                      <a:pt x="154" y="665106"/>
                      <a:pt x="-42" y="697993"/>
                      <a:pt x="7" y="729760"/>
                    </a:cubicBezTo>
                    <a:cubicBezTo>
                      <a:pt x="7" y="793374"/>
                      <a:pt x="1179" y="852827"/>
                      <a:pt x="2691" y="903799"/>
                    </a:cubicBezTo>
                    <a:cubicBezTo>
                      <a:pt x="4156" y="954770"/>
                      <a:pt x="6108" y="997259"/>
                      <a:pt x="7621" y="1027106"/>
                    </a:cubicBezTo>
                    <a:cubicBezTo>
                      <a:pt x="8402" y="1042069"/>
                      <a:pt x="9085" y="1053832"/>
                      <a:pt x="9573" y="1061913"/>
                    </a:cubicBezTo>
                    <a:cubicBezTo>
                      <a:pt x="10110" y="1070235"/>
                      <a:pt x="10403" y="1074716"/>
                      <a:pt x="10403" y="1074716"/>
                    </a:cubicBezTo>
                    <a:lnTo>
                      <a:pt x="82782" y="1054472"/>
                    </a:lnTo>
                    <a:cubicBezTo>
                      <a:pt x="82782" y="1054472"/>
                      <a:pt x="82244" y="1050631"/>
                      <a:pt x="81269" y="1043509"/>
                    </a:cubicBezTo>
                    <a:cubicBezTo>
                      <a:pt x="80341" y="1035988"/>
                      <a:pt x="78926" y="1025025"/>
                      <a:pt x="77169" y="1011022"/>
                    </a:cubicBezTo>
                    <a:cubicBezTo>
                      <a:pt x="73752" y="982856"/>
                      <a:pt x="69067" y="942287"/>
                      <a:pt x="64284" y="893236"/>
                    </a:cubicBezTo>
                    <a:cubicBezTo>
                      <a:pt x="59452" y="844266"/>
                      <a:pt x="54377" y="786813"/>
                      <a:pt x="50131" y="724959"/>
                    </a:cubicBezTo>
                    <a:cubicBezTo>
                      <a:pt x="47983" y="694073"/>
                      <a:pt x="45982" y="662066"/>
                      <a:pt x="44274" y="629498"/>
                    </a:cubicBezTo>
                    <a:cubicBezTo>
                      <a:pt x="42517" y="596931"/>
                      <a:pt x="41150" y="563804"/>
                      <a:pt x="39979" y="530597"/>
                    </a:cubicBezTo>
                    <a:cubicBezTo>
                      <a:pt x="38954" y="497389"/>
                      <a:pt x="38076" y="464182"/>
                      <a:pt x="37734" y="431455"/>
                    </a:cubicBezTo>
                    <a:cubicBezTo>
                      <a:pt x="37539" y="415131"/>
                      <a:pt x="37344" y="398808"/>
                      <a:pt x="37441" y="382804"/>
                    </a:cubicBezTo>
                    <a:cubicBezTo>
                      <a:pt x="37392" y="366721"/>
                      <a:pt x="37441" y="350877"/>
                      <a:pt x="37685" y="335274"/>
                    </a:cubicBezTo>
                    <a:cubicBezTo>
                      <a:pt x="37783" y="327432"/>
                      <a:pt x="37880" y="319750"/>
                      <a:pt x="37978" y="312069"/>
                    </a:cubicBezTo>
                    <a:cubicBezTo>
                      <a:pt x="38173" y="304387"/>
                      <a:pt x="38319" y="296865"/>
                      <a:pt x="38515" y="289344"/>
                    </a:cubicBezTo>
                    <a:cubicBezTo>
                      <a:pt x="38710" y="281822"/>
                      <a:pt x="38857" y="274380"/>
                      <a:pt x="39052" y="267099"/>
                    </a:cubicBezTo>
                    <a:cubicBezTo>
                      <a:pt x="39345" y="259737"/>
                      <a:pt x="39588" y="252536"/>
                      <a:pt x="39832" y="245414"/>
                    </a:cubicBezTo>
                    <a:cubicBezTo>
                      <a:pt x="40370" y="231091"/>
                      <a:pt x="40857" y="217168"/>
                      <a:pt x="41638" y="203805"/>
                    </a:cubicBezTo>
                    <a:cubicBezTo>
                      <a:pt x="42370" y="190362"/>
                      <a:pt x="42907" y="177319"/>
                      <a:pt x="43835" y="164916"/>
                    </a:cubicBezTo>
                    <a:cubicBezTo>
                      <a:pt x="44713" y="152514"/>
                      <a:pt x="45543" y="140511"/>
                      <a:pt x="46324" y="129228"/>
                    </a:cubicBezTo>
                    <a:cubicBezTo>
                      <a:pt x="47300" y="117946"/>
                      <a:pt x="48227" y="107224"/>
                      <a:pt x="49057" y="97141"/>
                    </a:cubicBezTo>
                    <a:cubicBezTo>
                      <a:pt x="50765" y="76977"/>
                      <a:pt x="52864" y="59613"/>
                      <a:pt x="54328" y="45050"/>
                    </a:cubicBezTo>
                    <a:cubicBezTo>
                      <a:pt x="57793" y="16404"/>
                      <a:pt x="59843" y="0"/>
                      <a:pt x="59843" y="0"/>
                    </a:cubicBezTo>
                    <a:close/>
                  </a:path>
                </a:pathLst>
              </a:custGeom>
              <a:gradFill>
                <a:gsLst>
                  <a:gs pos="0">
                    <a:srgbClr val="6F8139"/>
                  </a:gs>
                  <a:gs pos="76660">
                    <a:srgbClr val="85993E"/>
                  </a:gs>
                  <a:gs pos="100000">
                    <a:srgbClr val="8DA140"/>
                  </a:gs>
                </a:gsLst>
                <a:lin ang="1684836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6" name="Freeform: Shape 165">
                <a:extLst>
                  <a:ext uri="{FF2B5EF4-FFF2-40B4-BE49-F238E27FC236}">
                    <a16:creationId xmlns:a16="http://schemas.microsoft.com/office/drawing/2014/main" id="{9F1B7398-3182-6DD4-CA62-1155FBDFF887}"/>
                  </a:ext>
                </a:extLst>
              </p:cNvPr>
              <p:cNvSpPr/>
              <p:nvPr/>
            </p:nvSpPr>
            <p:spPr>
              <a:xfrm>
                <a:off x="2443134" y="6200498"/>
                <a:ext cx="82534" cy="1039188"/>
              </a:xfrm>
              <a:custGeom>
                <a:avLst/>
                <a:gdLst>
                  <a:gd name="connsiteX0" fmla="*/ 61450 w 82534"/>
                  <a:gd name="connsiteY0" fmla="*/ 0 h 1039188"/>
                  <a:gd name="connsiteX1" fmla="*/ 53739 w 82534"/>
                  <a:gd name="connsiteY1" fmla="*/ 42729 h 1039188"/>
                  <a:gd name="connsiteX2" fmla="*/ 44954 w 82534"/>
                  <a:gd name="connsiteY2" fmla="*/ 91780 h 1039188"/>
                  <a:gd name="connsiteX3" fmla="*/ 35486 w 82534"/>
                  <a:gd name="connsiteY3" fmla="*/ 156594 h 1039188"/>
                  <a:gd name="connsiteX4" fmla="*/ 25774 w 82534"/>
                  <a:gd name="connsiteY4" fmla="*/ 233971 h 1039188"/>
                  <a:gd name="connsiteX5" fmla="*/ 20991 w 82534"/>
                  <a:gd name="connsiteY5" fmla="*/ 276461 h 1039188"/>
                  <a:gd name="connsiteX6" fmla="*/ 16989 w 82534"/>
                  <a:gd name="connsiteY6" fmla="*/ 321031 h 1039188"/>
                  <a:gd name="connsiteX7" fmla="*/ 12938 w 82534"/>
                  <a:gd name="connsiteY7" fmla="*/ 367281 h 1039188"/>
                  <a:gd name="connsiteX8" fmla="*/ 9765 w 82534"/>
                  <a:gd name="connsiteY8" fmla="*/ 414811 h 1039188"/>
                  <a:gd name="connsiteX9" fmla="*/ 4494 w 82534"/>
                  <a:gd name="connsiteY9" fmla="*/ 512113 h 1039188"/>
                  <a:gd name="connsiteX10" fmla="*/ 3372 w 82534"/>
                  <a:gd name="connsiteY10" fmla="*/ 536598 h 1039188"/>
                  <a:gd name="connsiteX11" fmla="*/ 2640 w 82534"/>
                  <a:gd name="connsiteY11" fmla="*/ 561083 h 1039188"/>
                  <a:gd name="connsiteX12" fmla="*/ 1224 w 82534"/>
                  <a:gd name="connsiteY12" fmla="*/ 609814 h 1039188"/>
                  <a:gd name="connsiteX13" fmla="*/ 492 w 82534"/>
                  <a:gd name="connsiteY13" fmla="*/ 657825 h 1039188"/>
                  <a:gd name="connsiteX14" fmla="*/ 4 w 82534"/>
                  <a:gd name="connsiteY14" fmla="*/ 704715 h 1039188"/>
                  <a:gd name="connsiteX15" fmla="*/ 492 w 82534"/>
                  <a:gd name="connsiteY15" fmla="*/ 793535 h 1039188"/>
                  <a:gd name="connsiteX16" fmla="*/ 1127 w 82534"/>
                  <a:gd name="connsiteY16" fmla="*/ 834744 h 1039188"/>
                  <a:gd name="connsiteX17" fmla="*/ 2152 w 82534"/>
                  <a:gd name="connsiteY17" fmla="*/ 873232 h 1039188"/>
                  <a:gd name="connsiteX18" fmla="*/ 4494 w 82534"/>
                  <a:gd name="connsiteY18" fmla="*/ 940687 h 1039188"/>
                  <a:gd name="connsiteX19" fmla="*/ 7081 w 82534"/>
                  <a:gd name="connsiteY19" fmla="*/ 992858 h 1039188"/>
                  <a:gd name="connsiteX20" fmla="*/ 9180 w 82534"/>
                  <a:gd name="connsiteY20" fmla="*/ 1026706 h 1039188"/>
                  <a:gd name="connsiteX21" fmla="*/ 9814 w 82534"/>
                  <a:gd name="connsiteY21" fmla="*/ 1035908 h 1039188"/>
                  <a:gd name="connsiteX22" fmla="*/ 10058 w 82534"/>
                  <a:gd name="connsiteY22" fmla="*/ 1039188 h 1039188"/>
                  <a:gd name="connsiteX23" fmla="*/ 82535 w 82534"/>
                  <a:gd name="connsiteY23" fmla="*/ 1017024 h 1039188"/>
                  <a:gd name="connsiteX24" fmla="*/ 82144 w 82534"/>
                  <a:gd name="connsiteY24" fmla="*/ 1014463 h 1039188"/>
                  <a:gd name="connsiteX25" fmla="*/ 81022 w 82534"/>
                  <a:gd name="connsiteY25" fmla="*/ 1006621 h 1039188"/>
                  <a:gd name="connsiteX26" fmla="*/ 76873 w 82534"/>
                  <a:gd name="connsiteY26" fmla="*/ 975575 h 1039188"/>
                  <a:gd name="connsiteX27" fmla="*/ 70870 w 82534"/>
                  <a:gd name="connsiteY27" fmla="*/ 926604 h 1039188"/>
                  <a:gd name="connsiteX28" fmla="*/ 63988 w 82534"/>
                  <a:gd name="connsiteY28" fmla="*/ 862430 h 1039188"/>
                  <a:gd name="connsiteX29" fmla="*/ 60328 w 82534"/>
                  <a:gd name="connsiteY29" fmla="*/ 825622 h 1039188"/>
                  <a:gd name="connsiteX30" fmla="*/ 56912 w 82534"/>
                  <a:gd name="connsiteY30" fmla="*/ 786093 h 1039188"/>
                  <a:gd name="connsiteX31" fmla="*/ 50323 w 82534"/>
                  <a:gd name="connsiteY31" fmla="*/ 700394 h 1039188"/>
                  <a:gd name="connsiteX32" fmla="*/ 47541 w 82534"/>
                  <a:gd name="connsiteY32" fmla="*/ 654944 h 1039188"/>
                  <a:gd name="connsiteX33" fmla="*/ 44954 w 82534"/>
                  <a:gd name="connsiteY33" fmla="*/ 608294 h 1039188"/>
                  <a:gd name="connsiteX34" fmla="*/ 42953 w 82534"/>
                  <a:gd name="connsiteY34" fmla="*/ 560763 h 1039188"/>
                  <a:gd name="connsiteX35" fmla="*/ 41928 w 82534"/>
                  <a:gd name="connsiteY35" fmla="*/ 536838 h 1039188"/>
                  <a:gd name="connsiteX36" fmla="*/ 41343 w 82534"/>
                  <a:gd name="connsiteY36" fmla="*/ 512833 h 1039188"/>
                  <a:gd name="connsiteX37" fmla="*/ 39732 w 82534"/>
                  <a:gd name="connsiteY37" fmla="*/ 417132 h 1039188"/>
                  <a:gd name="connsiteX38" fmla="*/ 39537 w 82534"/>
                  <a:gd name="connsiteY38" fmla="*/ 370161 h 1039188"/>
                  <a:gd name="connsiteX39" fmla="*/ 40269 w 82534"/>
                  <a:gd name="connsiteY39" fmla="*/ 324311 h 1039188"/>
                  <a:gd name="connsiteX40" fmla="*/ 41099 w 82534"/>
                  <a:gd name="connsiteY40" fmla="*/ 279902 h 1039188"/>
                  <a:gd name="connsiteX41" fmla="*/ 42807 w 82534"/>
                  <a:gd name="connsiteY41" fmla="*/ 237492 h 1039188"/>
                  <a:gd name="connsiteX42" fmla="*/ 46858 w 82534"/>
                  <a:gd name="connsiteY42" fmla="*/ 159795 h 1039188"/>
                  <a:gd name="connsiteX43" fmla="*/ 51592 w 82534"/>
                  <a:gd name="connsiteY43" fmla="*/ 94261 h 1039188"/>
                  <a:gd name="connsiteX44" fmla="*/ 56863 w 82534"/>
                  <a:gd name="connsiteY44" fmla="*/ 43850 h 1039188"/>
                  <a:gd name="connsiteX45" fmla="*/ 61450 w 82534"/>
                  <a:gd name="connsiteY45" fmla="*/ 0 h 1039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534" h="1039188">
                    <a:moveTo>
                      <a:pt x="61450" y="0"/>
                    </a:moveTo>
                    <a:cubicBezTo>
                      <a:pt x="61450" y="0"/>
                      <a:pt x="58620" y="15523"/>
                      <a:pt x="53739" y="42729"/>
                    </a:cubicBezTo>
                    <a:cubicBezTo>
                      <a:pt x="51299" y="56332"/>
                      <a:pt x="48224" y="72816"/>
                      <a:pt x="44954" y="91780"/>
                    </a:cubicBezTo>
                    <a:cubicBezTo>
                      <a:pt x="42123" y="111064"/>
                      <a:pt x="38951" y="132829"/>
                      <a:pt x="35486" y="156594"/>
                    </a:cubicBezTo>
                    <a:cubicBezTo>
                      <a:pt x="31679" y="180360"/>
                      <a:pt x="29092" y="206445"/>
                      <a:pt x="25774" y="233971"/>
                    </a:cubicBezTo>
                    <a:cubicBezTo>
                      <a:pt x="24212" y="247735"/>
                      <a:pt x="22406" y="261898"/>
                      <a:pt x="20991" y="276461"/>
                    </a:cubicBezTo>
                    <a:cubicBezTo>
                      <a:pt x="19673" y="291024"/>
                      <a:pt x="18355" y="305907"/>
                      <a:pt x="16989" y="321031"/>
                    </a:cubicBezTo>
                    <a:cubicBezTo>
                      <a:pt x="15671" y="336154"/>
                      <a:pt x="14109" y="351597"/>
                      <a:pt x="12938" y="367281"/>
                    </a:cubicBezTo>
                    <a:cubicBezTo>
                      <a:pt x="11864" y="382964"/>
                      <a:pt x="10839" y="398808"/>
                      <a:pt x="9765" y="414811"/>
                    </a:cubicBezTo>
                    <a:cubicBezTo>
                      <a:pt x="7325" y="446818"/>
                      <a:pt x="6007" y="479466"/>
                      <a:pt x="4494" y="512113"/>
                    </a:cubicBezTo>
                    <a:lnTo>
                      <a:pt x="3372" y="536598"/>
                    </a:lnTo>
                    <a:cubicBezTo>
                      <a:pt x="3128" y="544760"/>
                      <a:pt x="2884" y="552922"/>
                      <a:pt x="2640" y="561083"/>
                    </a:cubicBezTo>
                    <a:cubicBezTo>
                      <a:pt x="2152" y="577407"/>
                      <a:pt x="1713" y="593651"/>
                      <a:pt x="1224" y="609814"/>
                    </a:cubicBezTo>
                    <a:cubicBezTo>
                      <a:pt x="736" y="625978"/>
                      <a:pt x="736" y="641981"/>
                      <a:pt x="492" y="657825"/>
                    </a:cubicBezTo>
                    <a:cubicBezTo>
                      <a:pt x="346" y="673668"/>
                      <a:pt x="-44" y="689352"/>
                      <a:pt x="4" y="704715"/>
                    </a:cubicBezTo>
                    <a:cubicBezTo>
                      <a:pt x="151" y="735442"/>
                      <a:pt x="-93" y="765288"/>
                      <a:pt x="492" y="793535"/>
                    </a:cubicBezTo>
                    <a:cubicBezTo>
                      <a:pt x="688" y="807698"/>
                      <a:pt x="931" y="821461"/>
                      <a:pt x="1127" y="834744"/>
                    </a:cubicBezTo>
                    <a:cubicBezTo>
                      <a:pt x="1469" y="848027"/>
                      <a:pt x="1810" y="860909"/>
                      <a:pt x="2152" y="873232"/>
                    </a:cubicBezTo>
                    <a:cubicBezTo>
                      <a:pt x="2689" y="897957"/>
                      <a:pt x="3811" y="920603"/>
                      <a:pt x="4494" y="940687"/>
                    </a:cubicBezTo>
                    <a:cubicBezTo>
                      <a:pt x="5470" y="960771"/>
                      <a:pt x="6203" y="978295"/>
                      <a:pt x="7081" y="992858"/>
                    </a:cubicBezTo>
                    <a:cubicBezTo>
                      <a:pt x="7862" y="1007342"/>
                      <a:pt x="8594" y="1018784"/>
                      <a:pt x="9180" y="1026706"/>
                    </a:cubicBezTo>
                    <a:cubicBezTo>
                      <a:pt x="9472" y="1030787"/>
                      <a:pt x="9668" y="1033827"/>
                      <a:pt x="9814" y="1035908"/>
                    </a:cubicBezTo>
                    <a:cubicBezTo>
                      <a:pt x="9961" y="1038068"/>
                      <a:pt x="10058" y="1039188"/>
                      <a:pt x="10058" y="1039188"/>
                    </a:cubicBezTo>
                    <a:lnTo>
                      <a:pt x="82535" y="1017024"/>
                    </a:lnTo>
                    <a:cubicBezTo>
                      <a:pt x="82535" y="1017024"/>
                      <a:pt x="82388" y="1016144"/>
                      <a:pt x="82144" y="1014463"/>
                    </a:cubicBezTo>
                    <a:cubicBezTo>
                      <a:pt x="81900" y="1012703"/>
                      <a:pt x="81509" y="1010062"/>
                      <a:pt x="81022" y="1006621"/>
                    </a:cubicBezTo>
                    <a:cubicBezTo>
                      <a:pt x="79997" y="999580"/>
                      <a:pt x="78581" y="989098"/>
                      <a:pt x="76873" y="975575"/>
                    </a:cubicBezTo>
                    <a:cubicBezTo>
                      <a:pt x="75067" y="962132"/>
                      <a:pt x="73164" y="945568"/>
                      <a:pt x="70870" y="926604"/>
                    </a:cubicBezTo>
                    <a:cubicBezTo>
                      <a:pt x="68869" y="907560"/>
                      <a:pt x="66233" y="886115"/>
                      <a:pt x="63988" y="862430"/>
                    </a:cubicBezTo>
                    <a:cubicBezTo>
                      <a:pt x="62817" y="850587"/>
                      <a:pt x="61597" y="838344"/>
                      <a:pt x="60328" y="825622"/>
                    </a:cubicBezTo>
                    <a:cubicBezTo>
                      <a:pt x="59205" y="812819"/>
                      <a:pt x="58083" y="799616"/>
                      <a:pt x="56912" y="786093"/>
                    </a:cubicBezTo>
                    <a:cubicBezTo>
                      <a:pt x="54374" y="758967"/>
                      <a:pt x="52568" y="730161"/>
                      <a:pt x="50323" y="700394"/>
                    </a:cubicBezTo>
                    <a:cubicBezTo>
                      <a:pt x="49200" y="685511"/>
                      <a:pt x="48517" y="670307"/>
                      <a:pt x="47541" y="654944"/>
                    </a:cubicBezTo>
                    <a:cubicBezTo>
                      <a:pt x="46711" y="639581"/>
                      <a:pt x="45589" y="623977"/>
                      <a:pt x="44954" y="608294"/>
                    </a:cubicBezTo>
                    <a:cubicBezTo>
                      <a:pt x="44271" y="592530"/>
                      <a:pt x="43636" y="576687"/>
                      <a:pt x="42953" y="560763"/>
                    </a:cubicBezTo>
                    <a:cubicBezTo>
                      <a:pt x="42612" y="552762"/>
                      <a:pt x="42270" y="544840"/>
                      <a:pt x="41928" y="536838"/>
                    </a:cubicBezTo>
                    <a:lnTo>
                      <a:pt x="41343" y="512833"/>
                    </a:lnTo>
                    <a:cubicBezTo>
                      <a:pt x="40562" y="480826"/>
                      <a:pt x="39586" y="448739"/>
                      <a:pt x="39732" y="417132"/>
                    </a:cubicBezTo>
                    <a:cubicBezTo>
                      <a:pt x="39683" y="401288"/>
                      <a:pt x="39586" y="385605"/>
                      <a:pt x="39537" y="370161"/>
                    </a:cubicBezTo>
                    <a:cubicBezTo>
                      <a:pt x="39586" y="354638"/>
                      <a:pt x="40025" y="339355"/>
                      <a:pt x="40269" y="324311"/>
                    </a:cubicBezTo>
                    <a:cubicBezTo>
                      <a:pt x="40562" y="309268"/>
                      <a:pt x="40806" y="294385"/>
                      <a:pt x="41099" y="279902"/>
                    </a:cubicBezTo>
                    <a:cubicBezTo>
                      <a:pt x="41489" y="265418"/>
                      <a:pt x="42270" y="251255"/>
                      <a:pt x="42807" y="237492"/>
                    </a:cubicBezTo>
                    <a:cubicBezTo>
                      <a:pt x="44125" y="209966"/>
                      <a:pt x="44808" y="183640"/>
                      <a:pt x="46858" y="159795"/>
                    </a:cubicBezTo>
                    <a:cubicBezTo>
                      <a:pt x="48615" y="135790"/>
                      <a:pt x="50176" y="113785"/>
                      <a:pt x="51592" y="94261"/>
                    </a:cubicBezTo>
                    <a:cubicBezTo>
                      <a:pt x="53495" y="74737"/>
                      <a:pt x="55399" y="57853"/>
                      <a:pt x="56863" y="43850"/>
                    </a:cubicBezTo>
                    <a:cubicBezTo>
                      <a:pt x="59742" y="15924"/>
                      <a:pt x="61450" y="0"/>
                      <a:pt x="61450" y="0"/>
                    </a:cubicBezTo>
                    <a:close/>
                  </a:path>
                </a:pathLst>
              </a:custGeom>
              <a:gradFill>
                <a:gsLst>
                  <a:gs pos="0">
                    <a:srgbClr val="6F8139"/>
                  </a:gs>
                  <a:gs pos="76660">
                    <a:srgbClr val="85993E"/>
                  </a:gs>
                  <a:gs pos="100000">
                    <a:srgbClr val="8DA140"/>
                  </a:gs>
                </a:gsLst>
                <a:lin ang="1648650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7" name="Freeform: Shape 166">
                <a:extLst>
                  <a:ext uri="{FF2B5EF4-FFF2-40B4-BE49-F238E27FC236}">
                    <a16:creationId xmlns:a16="http://schemas.microsoft.com/office/drawing/2014/main" id="{F5A1131E-7B94-FECF-3F27-74E2B4495F02}"/>
                  </a:ext>
                </a:extLst>
              </p:cNvPr>
              <p:cNvSpPr/>
              <p:nvPr/>
            </p:nvSpPr>
            <p:spPr>
              <a:xfrm>
                <a:off x="2461489" y="6262672"/>
                <a:ext cx="121379" cy="1016223"/>
              </a:xfrm>
              <a:custGeom>
                <a:avLst/>
                <a:gdLst>
                  <a:gd name="connsiteX0" fmla="*/ 121379 w 121379"/>
                  <a:gd name="connsiteY0" fmla="*/ 0 h 1016223"/>
                  <a:gd name="connsiteX1" fmla="*/ 118256 w 121379"/>
                  <a:gd name="connsiteY1" fmla="*/ 10402 h 1016223"/>
                  <a:gd name="connsiteX2" fmla="*/ 109666 w 121379"/>
                  <a:gd name="connsiteY2" fmla="*/ 40009 h 1016223"/>
                  <a:gd name="connsiteX3" fmla="*/ 103907 w 121379"/>
                  <a:gd name="connsiteY3" fmla="*/ 61534 h 1016223"/>
                  <a:gd name="connsiteX4" fmla="*/ 97709 w 121379"/>
                  <a:gd name="connsiteY4" fmla="*/ 87299 h 1016223"/>
                  <a:gd name="connsiteX5" fmla="*/ 91120 w 121379"/>
                  <a:gd name="connsiteY5" fmla="*/ 116906 h 1016223"/>
                  <a:gd name="connsiteX6" fmla="*/ 84336 w 121379"/>
                  <a:gd name="connsiteY6" fmla="*/ 150033 h 1016223"/>
                  <a:gd name="connsiteX7" fmla="*/ 80871 w 121379"/>
                  <a:gd name="connsiteY7" fmla="*/ 167797 h 1016223"/>
                  <a:gd name="connsiteX8" fmla="*/ 77552 w 121379"/>
                  <a:gd name="connsiteY8" fmla="*/ 186361 h 1016223"/>
                  <a:gd name="connsiteX9" fmla="*/ 74087 w 121379"/>
                  <a:gd name="connsiteY9" fmla="*/ 205565 h 1016223"/>
                  <a:gd name="connsiteX10" fmla="*/ 70817 w 121379"/>
                  <a:gd name="connsiteY10" fmla="*/ 225490 h 1016223"/>
                  <a:gd name="connsiteX11" fmla="*/ 67449 w 121379"/>
                  <a:gd name="connsiteY11" fmla="*/ 245974 h 1016223"/>
                  <a:gd name="connsiteX12" fmla="*/ 64228 w 121379"/>
                  <a:gd name="connsiteY12" fmla="*/ 267099 h 1016223"/>
                  <a:gd name="connsiteX13" fmla="*/ 57883 w 121379"/>
                  <a:gd name="connsiteY13" fmla="*/ 310788 h 1016223"/>
                  <a:gd name="connsiteX14" fmla="*/ 46024 w 121379"/>
                  <a:gd name="connsiteY14" fmla="*/ 402729 h 1016223"/>
                  <a:gd name="connsiteX15" fmla="*/ 35531 w 121379"/>
                  <a:gd name="connsiteY15" fmla="*/ 498270 h 1016223"/>
                  <a:gd name="connsiteX16" fmla="*/ 7809 w 121379"/>
                  <a:gd name="connsiteY16" fmla="*/ 853148 h 1016223"/>
                  <a:gd name="connsiteX17" fmla="*/ 1806 w 121379"/>
                  <a:gd name="connsiteY17" fmla="*/ 970934 h 1016223"/>
                  <a:gd name="connsiteX18" fmla="*/ 439 w 121379"/>
                  <a:gd name="connsiteY18" fmla="*/ 1004141 h 1016223"/>
                  <a:gd name="connsiteX19" fmla="*/ 0 w 121379"/>
                  <a:gd name="connsiteY19" fmla="*/ 1016224 h 1016223"/>
                  <a:gd name="connsiteX20" fmla="*/ 73745 w 121379"/>
                  <a:gd name="connsiteY20" fmla="*/ 1015823 h 1016223"/>
                  <a:gd name="connsiteX21" fmla="*/ 73355 w 121379"/>
                  <a:gd name="connsiteY21" fmla="*/ 1004701 h 1016223"/>
                  <a:gd name="connsiteX22" fmla="*/ 72379 w 121379"/>
                  <a:gd name="connsiteY22" fmla="*/ 972534 h 1016223"/>
                  <a:gd name="connsiteX23" fmla="*/ 70036 w 121379"/>
                  <a:gd name="connsiteY23" fmla="*/ 856828 h 1016223"/>
                  <a:gd name="connsiteX24" fmla="*/ 72232 w 121379"/>
                  <a:gd name="connsiteY24" fmla="*/ 504751 h 1016223"/>
                  <a:gd name="connsiteX25" fmla="*/ 75795 w 121379"/>
                  <a:gd name="connsiteY25" fmla="*/ 409370 h 1016223"/>
                  <a:gd name="connsiteX26" fmla="*/ 80920 w 121379"/>
                  <a:gd name="connsiteY26" fmla="*/ 317190 h 1016223"/>
                  <a:gd name="connsiteX27" fmla="*/ 84043 w 121379"/>
                  <a:gd name="connsiteY27" fmla="*/ 273260 h 1016223"/>
                  <a:gd name="connsiteX28" fmla="*/ 85703 w 121379"/>
                  <a:gd name="connsiteY28" fmla="*/ 251975 h 1016223"/>
                  <a:gd name="connsiteX29" fmla="*/ 87557 w 121379"/>
                  <a:gd name="connsiteY29" fmla="*/ 231251 h 1016223"/>
                  <a:gd name="connsiteX30" fmla="*/ 89363 w 121379"/>
                  <a:gd name="connsiteY30" fmla="*/ 211086 h 1016223"/>
                  <a:gd name="connsiteX31" fmla="*/ 91413 w 121379"/>
                  <a:gd name="connsiteY31" fmla="*/ 191642 h 1016223"/>
                  <a:gd name="connsiteX32" fmla="*/ 93365 w 121379"/>
                  <a:gd name="connsiteY32" fmla="*/ 172838 h 1016223"/>
                  <a:gd name="connsiteX33" fmla="*/ 95512 w 121379"/>
                  <a:gd name="connsiteY33" fmla="*/ 154754 h 1016223"/>
                  <a:gd name="connsiteX34" fmla="*/ 99807 w 121379"/>
                  <a:gd name="connsiteY34" fmla="*/ 120987 h 1016223"/>
                  <a:gd name="connsiteX35" fmla="*/ 104200 w 121379"/>
                  <a:gd name="connsiteY35" fmla="*/ 90660 h 1016223"/>
                  <a:gd name="connsiteX36" fmla="*/ 108446 w 121379"/>
                  <a:gd name="connsiteY36" fmla="*/ 64174 h 1016223"/>
                  <a:gd name="connsiteX37" fmla="*/ 112594 w 121379"/>
                  <a:gd name="connsiteY37" fmla="*/ 41929 h 1016223"/>
                  <a:gd name="connsiteX38" fmla="*/ 118988 w 121379"/>
                  <a:gd name="connsiteY38" fmla="*/ 10882 h 1016223"/>
                  <a:gd name="connsiteX39" fmla="*/ 121379 w 121379"/>
                  <a:gd name="connsiteY39" fmla="*/ 0 h 101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1379" h="1016223">
                    <a:moveTo>
                      <a:pt x="121379" y="0"/>
                    </a:moveTo>
                    <a:cubicBezTo>
                      <a:pt x="121379" y="0"/>
                      <a:pt x="120306" y="3601"/>
                      <a:pt x="118256" y="10402"/>
                    </a:cubicBezTo>
                    <a:cubicBezTo>
                      <a:pt x="116304" y="17284"/>
                      <a:pt x="112985" y="26966"/>
                      <a:pt x="109666" y="40009"/>
                    </a:cubicBezTo>
                    <a:cubicBezTo>
                      <a:pt x="107909" y="46490"/>
                      <a:pt x="106006" y="53692"/>
                      <a:pt x="103907" y="61534"/>
                    </a:cubicBezTo>
                    <a:cubicBezTo>
                      <a:pt x="102004" y="69455"/>
                      <a:pt x="99954" y="78097"/>
                      <a:pt x="97709" y="87299"/>
                    </a:cubicBezTo>
                    <a:cubicBezTo>
                      <a:pt x="95415" y="96501"/>
                      <a:pt x="93463" y="106423"/>
                      <a:pt x="91120" y="116906"/>
                    </a:cubicBezTo>
                    <a:cubicBezTo>
                      <a:pt x="88777" y="127308"/>
                      <a:pt x="86581" y="138430"/>
                      <a:pt x="84336" y="150033"/>
                    </a:cubicBezTo>
                    <a:cubicBezTo>
                      <a:pt x="83213" y="155874"/>
                      <a:pt x="82042" y="161796"/>
                      <a:pt x="80871" y="167797"/>
                    </a:cubicBezTo>
                    <a:cubicBezTo>
                      <a:pt x="79797" y="173878"/>
                      <a:pt x="78675" y="180040"/>
                      <a:pt x="77552" y="186361"/>
                    </a:cubicBezTo>
                    <a:cubicBezTo>
                      <a:pt x="76430" y="192682"/>
                      <a:pt x="75258" y="199084"/>
                      <a:pt x="74087" y="205565"/>
                    </a:cubicBezTo>
                    <a:cubicBezTo>
                      <a:pt x="73013" y="212127"/>
                      <a:pt x="71891" y="218768"/>
                      <a:pt x="70817" y="225490"/>
                    </a:cubicBezTo>
                    <a:cubicBezTo>
                      <a:pt x="69694" y="232211"/>
                      <a:pt x="68572" y="239093"/>
                      <a:pt x="67449" y="245974"/>
                    </a:cubicBezTo>
                    <a:cubicBezTo>
                      <a:pt x="66376" y="252936"/>
                      <a:pt x="65302" y="259977"/>
                      <a:pt x="64228" y="267099"/>
                    </a:cubicBezTo>
                    <a:cubicBezTo>
                      <a:pt x="62032" y="281342"/>
                      <a:pt x="59933" y="295905"/>
                      <a:pt x="57883" y="310788"/>
                    </a:cubicBezTo>
                    <a:cubicBezTo>
                      <a:pt x="53686" y="340475"/>
                      <a:pt x="49782" y="371362"/>
                      <a:pt x="46024" y="402729"/>
                    </a:cubicBezTo>
                    <a:cubicBezTo>
                      <a:pt x="42266" y="434176"/>
                      <a:pt x="38800" y="466183"/>
                      <a:pt x="35531" y="498270"/>
                    </a:cubicBezTo>
                    <a:cubicBezTo>
                      <a:pt x="22499" y="626618"/>
                      <a:pt x="13373" y="755926"/>
                      <a:pt x="7809" y="853148"/>
                    </a:cubicBezTo>
                    <a:cubicBezTo>
                      <a:pt x="5027" y="901798"/>
                      <a:pt x="3026" y="942367"/>
                      <a:pt x="1806" y="970934"/>
                    </a:cubicBezTo>
                    <a:cubicBezTo>
                      <a:pt x="1220" y="985257"/>
                      <a:pt x="732" y="996539"/>
                      <a:pt x="439" y="1004141"/>
                    </a:cubicBezTo>
                    <a:cubicBezTo>
                      <a:pt x="147" y="1011983"/>
                      <a:pt x="0" y="1016224"/>
                      <a:pt x="0" y="1016224"/>
                    </a:cubicBezTo>
                    <a:lnTo>
                      <a:pt x="73745" y="1015823"/>
                    </a:lnTo>
                    <a:cubicBezTo>
                      <a:pt x="73745" y="1015823"/>
                      <a:pt x="73599" y="1011983"/>
                      <a:pt x="73355" y="1004701"/>
                    </a:cubicBezTo>
                    <a:cubicBezTo>
                      <a:pt x="73111" y="997259"/>
                      <a:pt x="72818" y="986377"/>
                      <a:pt x="72379" y="972534"/>
                    </a:cubicBezTo>
                    <a:cubicBezTo>
                      <a:pt x="71598" y="944688"/>
                      <a:pt x="70671" y="904759"/>
                      <a:pt x="70036" y="856828"/>
                    </a:cubicBezTo>
                    <a:cubicBezTo>
                      <a:pt x="68621" y="760887"/>
                      <a:pt x="68523" y="632699"/>
                      <a:pt x="72232" y="504751"/>
                    </a:cubicBezTo>
                    <a:cubicBezTo>
                      <a:pt x="73208" y="472744"/>
                      <a:pt x="74380" y="440817"/>
                      <a:pt x="75795" y="409370"/>
                    </a:cubicBezTo>
                    <a:cubicBezTo>
                      <a:pt x="77259" y="377923"/>
                      <a:pt x="78919" y="347036"/>
                      <a:pt x="80920" y="317190"/>
                    </a:cubicBezTo>
                    <a:cubicBezTo>
                      <a:pt x="81896" y="302226"/>
                      <a:pt x="82872" y="287583"/>
                      <a:pt x="84043" y="273260"/>
                    </a:cubicBezTo>
                    <a:cubicBezTo>
                      <a:pt x="84580" y="266059"/>
                      <a:pt x="85166" y="259017"/>
                      <a:pt x="85703" y="251975"/>
                    </a:cubicBezTo>
                    <a:cubicBezTo>
                      <a:pt x="86337" y="245014"/>
                      <a:pt x="86972" y="238052"/>
                      <a:pt x="87557" y="231251"/>
                    </a:cubicBezTo>
                    <a:cubicBezTo>
                      <a:pt x="88192" y="224449"/>
                      <a:pt x="88777" y="217728"/>
                      <a:pt x="89363" y="211086"/>
                    </a:cubicBezTo>
                    <a:cubicBezTo>
                      <a:pt x="90046" y="204525"/>
                      <a:pt x="90730" y="198044"/>
                      <a:pt x="91413" y="191642"/>
                    </a:cubicBezTo>
                    <a:cubicBezTo>
                      <a:pt x="92096" y="185241"/>
                      <a:pt x="92731" y="178999"/>
                      <a:pt x="93365" y="172838"/>
                    </a:cubicBezTo>
                    <a:cubicBezTo>
                      <a:pt x="94097" y="166677"/>
                      <a:pt x="94829" y="160675"/>
                      <a:pt x="95512" y="154754"/>
                    </a:cubicBezTo>
                    <a:cubicBezTo>
                      <a:pt x="96928" y="142911"/>
                      <a:pt x="98246" y="131629"/>
                      <a:pt x="99807" y="120987"/>
                    </a:cubicBezTo>
                    <a:cubicBezTo>
                      <a:pt x="101369" y="110344"/>
                      <a:pt x="102589" y="100102"/>
                      <a:pt x="104200" y="90660"/>
                    </a:cubicBezTo>
                    <a:cubicBezTo>
                      <a:pt x="105713" y="81218"/>
                      <a:pt x="107128" y="72336"/>
                      <a:pt x="108446" y="64174"/>
                    </a:cubicBezTo>
                    <a:cubicBezTo>
                      <a:pt x="109959" y="56092"/>
                      <a:pt x="111325" y="48651"/>
                      <a:pt x="112594" y="41929"/>
                    </a:cubicBezTo>
                    <a:cubicBezTo>
                      <a:pt x="114937" y="28406"/>
                      <a:pt x="117524" y="18084"/>
                      <a:pt x="118988" y="10882"/>
                    </a:cubicBezTo>
                    <a:cubicBezTo>
                      <a:pt x="120550" y="3841"/>
                      <a:pt x="121379" y="0"/>
                      <a:pt x="121379"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8" name="Freeform: Shape 167">
                <a:extLst>
                  <a:ext uri="{FF2B5EF4-FFF2-40B4-BE49-F238E27FC236}">
                    <a16:creationId xmlns:a16="http://schemas.microsoft.com/office/drawing/2014/main" id="{8ADBC932-A660-F915-B2C3-583949A4E34B}"/>
                  </a:ext>
                </a:extLst>
              </p:cNvPr>
              <p:cNvSpPr/>
              <p:nvPr/>
            </p:nvSpPr>
            <p:spPr>
              <a:xfrm>
                <a:off x="1897297" y="6185295"/>
                <a:ext cx="121379" cy="1016223"/>
              </a:xfrm>
              <a:custGeom>
                <a:avLst/>
                <a:gdLst>
                  <a:gd name="connsiteX0" fmla="*/ 121379 w 121379"/>
                  <a:gd name="connsiteY0" fmla="*/ 0 h 1016223"/>
                  <a:gd name="connsiteX1" fmla="*/ 118256 w 121379"/>
                  <a:gd name="connsiteY1" fmla="*/ 10402 h 1016223"/>
                  <a:gd name="connsiteX2" fmla="*/ 109666 w 121379"/>
                  <a:gd name="connsiteY2" fmla="*/ 40009 h 1016223"/>
                  <a:gd name="connsiteX3" fmla="*/ 103907 w 121379"/>
                  <a:gd name="connsiteY3" fmla="*/ 61534 h 1016223"/>
                  <a:gd name="connsiteX4" fmla="*/ 97709 w 121379"/>
                  <a:gd name="connsiteY4" fmla="*/ 87299 h 1016223"/>
                  <a:gd name="connsiteX5" fmla="*/ 91120 w 121379"/>
                  <a:gd name="connsiteY5" fmla="*/ 116906 h 1016223"/>
                  <a:gd name="connsiteX6" fmla="*/ 84336 w 121379"/>
                  <a:gd name="connsiteY6" fmla="*/ 150033 h 1016223"/>
                  <a:gd name="connsiteX7" fmla="*/ 80871 w 121379"/>
                  <a:gd name="connsiteY7" fmla="*/ 167797 h 1016223"/>
                  <a:gd name="connsiteX8" fmla="*/ 77552 w 121379"/>
                  <a:gd name="connsiteY8" fmla="*/ 186361 h 1016223"/>
                  <a:gd name="connsiteX9" fmla="*/ 74087 w 121379"/>
                  <a:gd name="connsiteY9" fmla="*/ 205565 h 1016223"/>
                  <a:gd name="connsiteX10" fmla="*/ 70817 w 121379"/>
                  <a:gd name="connsiteY10" fmla="*/ 225490 h 1016223"/>
                  <a:gd name="connsiteX11" fmla="*/ 67449 w 121379"/>
                  <a:gd name="connsiteY11" fmla="*/ 245974 h 1016223"/>
                  <a:gd name="connsiteX12" fmla="*/ 64228 w 121379"/>
                  <a:gd name="connsiteY12" fmla="*/ 267099 h 1016223"/>
                  <a:gd name="connsiteX13" fmla="*/ 57883 w 121379"/>
                  <a:gd name="connsiteY13" fmla="*/ 310788 h 1016223"/>
                  <a:gd name="connsiteX14" fmla="*/ 46024 w 121379"/>
                  <a:gd name="connsiteY14" fmla="*/ 402729 h 1016223"/>
                  <a:gd name="connsiteX15" fmla="*/ 35530 w 121379"/>
                  <a:gd name="connsiteY15" fmla="*/ 498270 h 1016223"/>
                  <a:gd name="connsiteX16" fmla="*/ 7809 w 121379"/>
                  <a:gd name="connsiteY16" fmla="*/ 853148 h 1016223"/>
                  <a:gd name="connsiteX17" fmla="*/ 1806 w 121379"/>
                  <a:gd name="connsiteY17" fmla="*/ 970933 h 1016223"/>
                  <a:gd name="connsiteX18" fmla="*/ 439 w 121379"/>
                  <a:gd name="connsiteY18" fmla="*/ 1004141 h 1016223"/>
                  <a:gd name="connsiteX19" fmla="*/ 0 w 121379"/>
                  <a:gd name="connsiteY19" fmla="*/ 1016223 h 1016223"/>
                  <a:gd name="connsiteX20" fmla="*/ 73745 w 121379"/>
                  <a:gd name="connsiteY20" fmla="*/ 1015823 h 1016223"/>
                  <a:gd name="connsiteX21" fmla="*/ 73355 w 121379"/>
                  <a:gd name="connsiteY21" fmla="*/ 1004701 h 1016223"/>
                  <a:gd name="connsiteX22" fmla="*/ 72379 w 121379"/>
                  <a:gd name="connsiteY22" fmla="*/ 972534 h 1016223"/>
                  <a:gd name="connsiteX23" fmla="*/ 70036 w 121379"/>
                  <a:gd name="connsiteY23" fmla="*/ 856828 h 1016223"/>
                  <a:gd name="connsiteX24" fmla="*/ 72232 w 121379"/>
                  <a:gd name="connsiteY24" fmla="*/ 504751 h 1016223"/>
                  <a:gd name="connsiteX25" fmla="*/ 75795 w 121379"/>
                  <a:gd name="connsiteY25" fmla="*/ 409370 h 1016223"/>
                  <a:gd name="connsiteX26" fmla="*/ 80920 w 121379"/>
                  <a:gd name="connsiteY26" fmla="*/ 317190 h 1016223"/>
                  <a:gd name="connsiteX27" fmla="*/ 84043 w 121379"/>
                  <a:gd name="connsiteY27" fmla="*/ 273260 h 1016223"/>
                  <a:gd name="connsiteX28" fmla="*/ 85703 w 121379"/>
                  <a:gd name="connsiteY28" fmla="*/ 251975 h 1016223"/>
                  <a:gd name="connsiteX29" fmla="*/ 87557 w 121379"/>
                  <a:gd name="connsiteY29" fmla="*/ 231251 h 1016223"/>
                  <a:gd name="connsiteX30" fmla="*/ 89363 w 121379"/>
                  <a:gd name="connsiteY30" fmla="*/ 211086 h 1016223"/>
                  <a:gd name="connsiteX31" fmla="*/ 91413 w 121379"/>
                  <a:gd name="connsiteY31" fmla="*/ 191642 h 1016223"/>
                  <a:gd name="connsiteX32" fmla="*/ 93365 w 121379"/>
                  <a:gd name="connsiteY32" fmla="*/ 172838 h 1016223"/>
                  <a:gd name="connsiteX33" fmla="*/ 95512 w 121379"/>
                  <a:gd name="connsiteY33" fmla="*/ 154754 h 1016223"/>
                  <a:gd name="connsiteX34" fmla="*/ 99807 w 121379"/>
                  <a:gd name="connsiteY34" fmla="*/ 120987 h 1016223"/>
                  <a:gd name="connsiteX35" fmla="*/ 104200 w 121379"/>
                  <a:gd name="connsiteY35" fmla="*/ 90660 h 1016223"/>
                  <a:gd name="connsiteX36" fmla="*/ 108446 w 121379"/>
                  <a:gd name="connsiteY36" fmla="*/ 64174 h 1016223"/>
                  <a:gd name="connsiteX37" fmla="*/ 112594 w 121379"/>
                  <a:gd name="connsiteY37" fmla="*/ 41929 h 1016223"/>
                  <a:gd name="connsiteX38" fmla="*/ 118988 w 121379"/>
                  <a:gd name="connsiteY38" fmla="*/ 10882 h 1016223"/>
                  <a:gd name="connsiteX39" fmla="*/ 121379 w 121379"/>
                  <a:gd name="connsiteY39" fmla="*/ 0 h 101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1379" h="1016223">
                    <a:moveTo>
                      <a:pt x="121379" y="0"/>
                    </a:moveTo>
                    <a:cubicBezTo>
                      <a:pt x="121379" y="0"/>
                      <a:pt x="120305" y="3601"/>
                      <a:pt x="118256" y="10402"/>
                    </a:cubicBezTo>
                    <a:cubicBezTo>
                      <a:pt x="116304" y="17284"/>
                      <a:pt x="112985" y="26966"/>
                      <a:pt x="109666" y="40009"/>
                    </a:cubicBezTo>
                    <a:cubicBezTo>
                      <a:pt x="107909" y="46490"/>
                      <a:pt x="106006" y="53692"/>
                      <a:pt x="103907" y="61534"/>
                    </a:cubicBezTo>
                    <a:cubicBezTo>
                      <a:pt x="102003" y="69455"/>
                      <a:pt x="99954" y="78097"/>
                      <a:pt x="97709" y="87299"/>
                    </a:cubicBezTo>
                    <a:cubicBezTo>
                      <a:pt x="95415" y="96501"/>
                      <a:pt x="93462" y="106423"/>
                      <a:pt x="91120" y="116906"/>
                    </a:cubicBezTo>
                    <a:cubicBezTo>
                      <a:pt x="88777" y="127308"/>
                      <a:pt x="86581" y="138430"/>
                      <a:pt x="84336" y="150033"/>
                    </a:cubicBezTo>
                    <a:cubicBezTo>
                      <a:pt x="83213" y="155874"/>
                      <a:pt x="82042" y="161796"/>
                      <a:pt x="80871" y="167797"/>
                    </a:cubicBezTo>
                    <a:cubicBezTo>
                      <a:pt x="79797" y="173878"/>
                      <a:pt x="78675" y="180040"/>
                      <a:pt x="77552" y="186361"/>
                    </a:cubicBezTo>
                    <a:cubicBezTo>
                      <a:pt x="76429" y="192682"/>
                      <a:pt x="75258" y="199084"/>
                      <a:pt x="74087" y="205565"/>
                    </a:cubicBezTo>
                    <a:cubicBezTo>
                      <a:pt x="73013" y="212127"/>
                      <a:pt x="71890" y="218768"/>
                      <a:pt x="70817" y="225490"/>
                    </a:cubicBezTo>
                    <a:cubicBezTo>
                      <a:pt x="69694" y="232211"/>
                      <a:pt x="68572" y="239093"/>
                      <a:pt x="67449" y="245974"/>
                    </a:cubicBezTo>
                    <a:cubicBezTo>
                      <a:pt x="66375" y="252936"/>
                      <a:pt x="65351" y="259977"/>
                      <a:pt x="64228" y="267099"/>
                    </a:cubicBezTo>
                    <a:cubicBezTo>
                      <a:pt x="62032" y="281342"/>
                      <a:pt x="59933" y="295905"/>
                      <a:pt x="57883" y="310788"/>
                    </a:cubicBezTo>
                    <a:cubicBezTo>
                      <a:pt x="53686" y="340475"/>
                      <a:pt x="49782" y="371362"/>
                      <a:pt x="46024" y="402729"/>
                    </a:cubicBezTo>
                    <a:cubicBezTo>
                      <a:pt x="42265" y="434175"/>
                      <a:pt x="38800" y="466182"/>
                      <a:pt x="35530" y="498270"/>
                    </a:cubicBezTo>
                    <a:cubicBezTo>
                      <a:pt x="22499" y="626618"/>
                      <a:pt x="13373" y="755926"/>
                      <a:pt x="7809" y="853148"/>
                    </a:cubicBezTo>
                    <a:cubicBezTo>
                      <a:pt x="5027" y="901798"/>
                      <a:pt x="3026" y="942367"/>
                      <a:pt x="1806" y="970933"/>
                    </a:cubicBezTo>
                    <a:cubicBezTo>
                      <a:pt x="1220" y="985257"/>
                      <a:pt x="732" y="996539"/>
                      <a:pt x="439" y="1004141"/>
                    </a:cubicBezTo>
                    <a:cubicBezTo>
                      <a:pt x="146" y="1011983"/>
                      <a:pt x="0" y="1016223"/>
                      <a:pt x="0" y="1016223"/>
                    </a:cubicBezTo>
                    <a:lnTo>
                      <a:pt x="73745" y="1015823"/>
                    </a:lnTo>
                    <a:cubicBezTo>
                      <a:pt x="73745" y="1015823"/>
                      <a:pt x="73599" y="1011983"/>
                      <a:pt x="73355" y="1004701"/>
                    </a:cubicBezTo>
                    <a:cubicBezTo>
                      <a:pt x="73111" y="997259"/>
                      <a:pt x="72818" y="986377"/>
                      <a:pt x="72379" y="972534"/>
                    </a:cubicBezTo>
                    <a:cubicBezTo>
                      <a:pt x="71598" y="944688"/>
                      <a:pt x="70670" y="904759"/>
                      <a:pt x="70036" y="856828"/>
                    </a:cubicBezTo>
                    <a:cubicBezTo>
                      <a:pt x="68621" y="760887"/>
                      <a:pt x="68523" y="632699"/>
                      <a:pt x="72232" y="504751"/>
                    </a:cubicBezTo>
                    <a:cubicBezTo>
                      <a:pt x="73208" y="472744"/>
                      <a:pt x="74380" y="440817"/>
                      <a:pt x="75795" y="409370"/>
                    </a:cubicBezTo>
                    <a:cubicBezTo>
                      <a:pt x="77259" y="377923"/>
                      <a:pt x="78918" y="347036"/>
                      <a:pt x="80920" y="317190"/>
                    </a:cubicBezTo>
                    <a:cubicBezTo>
                      <a:pt x="81896" y="302226"/>
                      <a:pt x="82872" y="287583"/>
                      <a:pt x="84043" y="273260"/>
                    </a:cubicBezTo>
                    <a:cubicBezTo>
                      <a:pt x="84580" y="266059"/>
                      <a:pt x="85166" y="259017"/>
                      <a:pt x="85703" y="251975"/>
                    </a:cubicBezTo>
                    <a:cubicBezTo>
                      <a:pt x="86337" y="245014"/>
                      <a:pt x="86972" y="238052"/>
                      <a:pt x="87557" y="231251"/>
                    </a:cubicBezTo>
                    <a:cubicBezTo>
                      <a:pt x="88192" y="224449"/>
                      <a:pt x="88777" y="217728"/>
                      <a:pt x="89363" y="211086"/>
                    </a:cubicBezTo>
                    <a:cubicBezTo>
                      <a:pt x="90046" y="204525"/>
                      <a:pt x="90729" y="198044"/>
                      <a:pt x="91413" y="191642"/>
                    </a:cubicBezTo>
                    <a:cubicBezTo>
                      <a:pt x="92096" y="185241"/>
                      <a:pt x="92731" y="178999"/>
                      <a:pt x="93365" y="172838"/>
                    </a:cubicBezTo>
                    <a:cubicBezTo>
                      <a:pt x="94097" y="166677"/>
                      <a:pt x="94829" y="160675"/>
                      <a:pt x="95512" y="154754"/>
                    </a:cubicBezTo>
                    <a:cubicBezTo>
                      <a:pt x="96928" y="142911"/>
                      <a:pt x="98246" y="131629"/>
                      <a:pt x="99807" y="120987"/>
                    </a:cubicBezTo>
                    <a:cubicBezTo>
                      <a:pt x="101369" y="110344"/>
                      <a:pt x="102589" y="100102"/>
                      <a:pt x="104200" y="90660"/>
                    </a:cubicBezTo>
                    <a:cubicBezTo>
                      <a:pt x="105713" y="81218"/>
                      <a:pt x="107128" y="72336"/>
                      <a:pt x="108446" y="64174"/>
                    </a:cubicBezTo>
                    <a:cubicBezTo>
                      <a:pt x="109959" y="56092"/>
                      <a:pt x="111325" y="48651"/>
                      <a:pt x="112594" y="41929"/>
                    </a:cubicBezTo>
                    <a:cubicBezTo>
                      <a:pt x="114937" y="28406"/>
                      <a:pt x="117524" y="18084"/>
                      <a:pt x="118988" y="10882"/>
                    </a:cubicBezTo>
                    <a:cubicBezTo>
                      <a:pt x="120550" y="3761"/>
                      <a:pt x="121379" y="0"/>
                      <a:pt x="121379"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9" name="Freeform: Shape 168">
                <a:extLst>
                  <a:ext uri="{FF2B5EF4-FFF2-40B4-BE49-F238E27FC236}">
                    <a16:creationId xmlns:a16="http://schemas.microsoft.com/office/drawing/2014/main" id="{7E146A7E-82F5-FC6F-D0E0-408B1A17C7F4}"/>
                  </a:ext>
                </a:extLst>
              </p:cNvPr>
              <p:cNvSpPr/>
              <p:nvPr/>
            </p:nvSpPr>
            <p:spPr>
              <a:xfrm>
                <a:off x="2295599" y="6340609"/>
                <a:ext cx="77210" cy="919242"/>
              </a:xfrm>
              <a:custGeom>
                <a:avLst/>
                <a:gdLst>
                  <a:gd name="connsiteX0" fmla="*/ 77210 w 77210"/>
                  <a:gd name="connsiteY0" fmla="*/ 0 h 919242"/>
                  <a:gd name="connsiteX1" fmla="*/ 69792 w 77210"/>
                  <a:gd name="connsiteY1" fmla="*/ 37688 h 919242"/>
                  <a:gd name="connsiteX2" fmla="*/ 61300 w 77210"/>
                  <a:gd name="connsiteY2" fmla="*/ 80978 h 919242"/>
                  <a:gd name="connsiteX3" fmla="*/ 51783 w 77210"/>
                  <a:gd name="connsiteY3" fmla="*/ 138110 h 919242"/>
                  <a:gd name="connsiteX4" fmla="*/ 41582 w 77210"/>
                  <a:gd name="connsiteY4" fmla="*/ 206205 h 919242"/>
                  <a:gd name="connsiteX5" fmla="*/ 36360 w 77210"/>
                  <a:gd name="connsiteY5" fmla="*/ 243574 h 919242"/>
                  <a:gd name="connsiteX6" fmla="*/ 31724 w 77210"/>
                  <a:gd name="connsiteY6" fmla="*/ 282862 h 919242"/>
                  <a:gd name="connsiteX7" fmla="*/ 26941 w 77210"/>
                  <a:gd name="connsiteY7" fmla="*/ 323591 h 919242"/>
                  <a:gd name="connsiteX8" fmla="*/ 22792 w 77210"/>
                  <a:gd name="connsiteY8" fmla="*/ 365520 h 919242"/>
                  <a:gd name="connsiteX9" fmla="*/ 18741 w 77210"/>
                  <a:gd name="connsiteY9" fmla="*/ 408250 h 919242"/>
                  <a:gd name="connsiteX10" fmla="*/ 15227 w 77210"/>
                  <a:gd name="connsiteY10" fmla="*/ 451459 h 919242"/>
                  <a:gd name="connsiteX11" fmla="*/ 9224 w 77210"/>
                  <a:gd name="connsiteY11" fmla="*/ 537798 h 919242"/>
                  <a:gd name="connsiteX12" fmla="*/ 4832 w 77210"/>
                  <a:gd name="connsiteY12" fmla="*/ 621737 h 919242"/>
                  <a:gd name="connsiteX13" fmla="*/ 2050 w 77210"/>
                  <a:gd name="connsiteY13" fmla="*/ 700474 h 919242"/>
                  <a:gd name="connsiteX14" fmla="*/ 1074 w 77210"/>
                  <a:gd name="connsiteY14" fmla="*/ 737042 h 919242"/>
                  <a:gd name="connsiteX15" fmla="*/ 537 w 77210"/>
                  <a:gd name="connsiteY15" fmla="*/ 771289 h 919242"/>
                  <a:gd name="connsiteX16" fmla="*/ 0 w 77210"/>
                  <a:gd name="connsiteY16" fmla="*/ 831303 h 919242"/>
                  <a:gd name="connsiteX17" fmla="*/ 195 w 77210"/>
                  <a:gd name="connsiteY17" fmla="*/ 877793 h 919242"/>
                  <a:gd name="connsiteX18" fmla="*/ 634 w 77210"/>
                  <a:gd name="connsiteY18" fmla="*/ 908040 h 919242"/>
                  <a:gd name="connsiteX19" fmla="*/ 927 w 77210"/>
                  <a:gd name="connsiteY19" fmla="*/ 919242 h 919242"/>
                  <a:gd name="connsiteX20" fmla="*/ 74184 w 77210"/>
                  <a:gd name="connsiteY20" fmla="*/ 905559 h 919242"/>
                  <a:gd name="connsiteX21" fmla="*/ 73208 w 77210"/>
                  <a:gd name="connsiteY21" fmla="*/ 896277 h 919242"/>
                  <a:gd name="connsiteX22" fmla="*/ 70524 w 77210"/>
                  <a:gd name="connsiteY22" fmla="*/ 868431 h 919242"/>
                  <a:gd name="connsiteX23" fmla="*/ 66815 w 77210"/>
                  <a:gd name="connsiteY23" fmla="*/ 824501 h 919242"/>
                  <a:gd name="connsiteX24" fmla="*/ 62715 w 77210"/>
                  <a:gd name="connsiteY24" fmla="*/ 767049 h 919242"/>
                  <a:gd name="connsiteX25" fmla="*/ 60616 w 77210"/>
                  <a:gd name="connsiteY25" fmla="*/ 734081 h 919242"/>
                  <a:gd name="connsiteX26" fmla="*/ 58713 w 77210"/>
                  <a:gd name="connsiteY26" fmla="*/ 698714 h 919242"/>
                  <a:gd name="connsiteX27" fmla="*/ 55248 w 77210"/>
                  <a:gd name="connsiteY27" fmla="*/ 622217 h 919242"/>
                  <a:gd name="connsiteX28" fmla="*/ 52954 w 77210"/>
                  <a:gd name="connsiteY28" fmla="*/ 540119 h 919242"/>
                  <a:gd name="connsiteX29" fmla="*/ 52027 w 77210"/>
                  <a:gd name="connsiteY29" fmla="*/ 455220 h 919242"/>
                  <a:gd name="connsiteX30" fmla="*/ 52027 w 77210"/>
                  <a:gd name="connsiteY30" fmla="*/ 412491 h 919242"/>
                  <a:gd name="connsiteX31" fmla="*/ 52661 w 77210"/>
                  <a:gd name="connsiteY31" fmla="*/ 370161 h 919242"/>
                  <a:gd name="connsiteX32" fmla="*/ 53393 w 77210"/>
                  <a:gd name="connsiteY32" fmla="*/ 328392 h 919242"/>
                  <a:gd name="connsiteX33" fmla="*/ 54857 w 77210"/>
                  <a:gd name="connsiteY33" fmla="*/ 287743 h 919242"/>
                  <a:gd name="connsiteX34" fmla="*/ 56321 w 77210"/>
                  <a:gd name="connsiteY34" fmla="*/ 248295 h 919242"/>
                  <a:gd name="connsiteX35" fmla="*/ 58518 w 77210"/>
                  <a:gd name="connsiteY35" fmla="*/ 210686 h 919242"/>
                  <a:gd name="connsiteX36" fmla="*/ 63106 w 77210"/>
                  <a:gd name="connsiteY36" fmla="*/ 141871 h 919242"/>
                  <a:gd name="connsiteX37" fmla="*/ 67937 w 77210"/>
                  <a:gd name="connsiteY37" fmla="*/ 83778 h 919242"/>
                  <a:gd name="connsiteX38" fmla="*/ 72867 w 77210"/>
                  <a:gd name="connsiteY38" fmla="*/ 39049 h 919242"/>
                  <a:gd name="connsiteX39" fmla="*/ 77210 w 77210"/>
                  <a:gd name="connsiteY39" fmla="*/ 0 h 919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7210" h="919242">
                    <a:moveTo>
                      <a:pt x="77210" y="0"/>
                    </a:moveTo>
                    <a:cubicBezTo>
                      <a:pt x="77210" y="0"/>
                      <a:pt x="74526" y="13683"/>
                      <a:pt x="69792" y="37688"/>
                    </a:cubicBezTo>
                    <a:cubicBezTo>
                      <a:pt x="67449" y="49691"/>
                      <a:pt x="64570" y="64254"/>
                      <a:pt x="61300" y="80978"/>
                    </a:cubicBezTo>
                    <a:cubicBezTo>
                      <a:pt x="58469" y="97941"/>
                      <a:pt x="55248" y="117146"/>
                      <a:pt x="51783" y="138110"/>
                    </a:cubicBezTo>
                    <a:cubicBezTo>
                      <a:pt x="48073" y="159075"/>
                      <a:pt x="45047" y="181960"/>
                      <a:pt x="41582" y="206205"/>
                    </a:cubicBezTo>
                    <a:cubicBezTo>
                      <a:pt x="39874" y="218368"/>
                      <a:pt x="38117" y="230851"/>
                      <a:pt x="36360" y="243574"/>
                    </a:cubicBezTo>
                    <a:cubicBezTo>
                      <a:pt x="34847" y="256376"/>
                      <a:pt x="33285" y="269499"/>
                      <a:pt x="31724" y="282862"/>
                    </a:cubicBezTo>
                    <a:cubicBezTo>
                      <a:pt x="30162" y="296225"/>
                      <a:pt x="28551" y="309828"/>
                      <a:pt x="26941" y="323591"/>
                    </a:cubicBezTo>
                    <a:cubicBezTo>
                      <a:pt x="25574" y="337434"/>
                      <a:pt x="24208" y="351437"/>
                      <a:pt x="22792" y="365520"/>
                    </a:cubicBezTo>
                    <a:cubicBezTo>
                      <a:pt x="21475" y="379683"/>
                      <a:pt x="19864" y="393847"/>
                      <a:pt x="18741" y="408250"/>
                    </a:cubicBezTo>
                    <a:cubicBezTo>
                      <a:pt x="17570" y="422573"/>
                      <a:pt x="16399" y="436976"/>
                      <a:pt x="15227" y="451459"/>
                    </a:cubicBezTo>
                    <a:cubicBezTo>
                      <a:pt x="12689" y="480266"/>
                      <a:pt x="11176" y="509232"/>
                      <a:pt x="9224" y="537798"/>
                    </a:cubicBezTo>
                    <a:cubicBezTo>
                      <a:pt x="7467" y="566365"/>
                      <a:pt x="6198" y="594451"/>
                      <a:pt x="4832" y="621737"/>
                    </a:cubicBezTo>
                    <a:cubicBezTo>
                      <a:pt x="3904" y="649023"/>
                      <a:pt x="2587" y="675429"/>
                      <a:pt x="2050" y="700474"/>
                    </a:cubicBezTo>
                    <a:cubicBezTo>
                      <a:pt x="1708" y="713037"/>
                      <a:pt x="1415" y="725199"/>
                      <a:pt x="1074" y="737042"/>
                    </a:cubicBezTo>
                    <a:cubicBezTo>
                      <a:pt x="878" y="748885"/>
                      <a:pt x="683" y="760327"/>
                      <a:pt x="537" y="771289"/>
                    </a:cubicBezTo>
                    <a:cubicBezTo>
                      <a:pt x="98" y="793214"/>
                      <a:pt x="147" y="813379"/>
                      <a:pt x="0" y="831303"/>
                    </a:cubicBezTo>
                    <a:cubicBezTo>
                      <a:pt x="49" y="849227"/>
                      <a:pt x="49" y="864830"/>
                      <a:pt x="195" y="877793"/>
                    </a:cubicBezTo>
                    <a:cubicBezTo>
                      <a:pt x="342" y="890756"/>
                      <a:pt x="488" y="900998"/>
                      <a:pt x="634" y="908040"/>
                    </a:cubicBezTo>
                    <a:cubicBezTo>
                      <a:pt x="830" y="915401"/>
                      <a:pt x="927" y="919242"/>
                      <a:pt x="927" y="919242"/>
                    </a:cubicBezTo>
                    <a:lnTo>
                      <a:pt x="74184" y="905559"/>
                    </a:lnTo>
                    <a:cubicBezTo>
                      <a:pt x="74184" y="905559"/>
                      <a:pt x="73843" y="902358"/>
                      <a:pt x="73208" y="896277"/>
                    </a:cubicBezTo>
                    <a:cubicBezTo>
                      <a:pt x="72525" y="889956"/>
                      <a:pt x="71647" y="880514"/>
                      <a:pt x="70524" y="868431"/>
                    </a:cubicBezTo>
                    <a:cubicBezTo>
                      <a:pt x="69402" y="856348"/>
                      <a:pt x="68182" y="841465"/>
                      <a:pt x="66815" y="824501"/>
                    </a:cubicBezTo>
                    <a:cubicBezTo>
                      <a:pt x="65595" y="807458"/>
                      <a:pt x="63984" y="788173"/>
                      <a:pt x="62715" y="767049"/>
                    </a:cubicBezTo>
                    <a:cubicBezTo>
                      <a:pt x="62032" y="756486"/>
                      <a:pt x="61349" y="745524"/>
                      <a:pt x="60616" y="734081"/>
                    </a:cubicBezTo>
                    <a:cubicBezTo>
                      <a:pt x="59982" y="722639"/>
                      <a:pt x="59348" y="710876"/>
                      <a:pt x="58713" y="698714"/>
                    </a:cubicBezTo>
                    <a:cubicBezTo>
                      <a:pt x="57249" y="674468"/>
                      <a:pt x="56468" y="648783"/>
                      <a:pt x="55248" y="622217"/>
                    </a:cubicBezTo>
                    <a:cubicBezTo>
                      <a:pt x="54467" y="595651"/>
                      <a:pt x="53491" y="568125"/>
                      <a:pt x="52954" y="540119"/>
                    </a:cubicBezTo>
                    <a:cubicBezTo>
                      <a:pt x="52613" y="512193"/>
                      <a:pt x="51831" y="483626"/>
                      <a:pt x="52027" y="455220"/>
                    </a:cubicBezTo>
                    <a:cubicBezTo>
                      <a:pt x="52027" y="440977"/>
                      <a:pt x="52027" y="426734"/>
                      <a:pt x="52027" y="412491"/>
                    </a:cubicBezTo>
                    <a:cubicBezTo>
                      <a:pt x="52027" y="398248"/>
                      <a:pt x="52466" y="384164"/>
                      <a:pt x="52661" y="370161"/>
                    </a:cubicBezTo>
                    <a:cubicBezTo>
                      <a:pt x="52905" y="356078"/>
                      <a:pt x="53149" y="342155"/>
                      <a:pt x="53393" y="328392"/>
                    </a:cubicBezTo>
                    <a:cubicBezTo>
                      <a:pt x="53881" y="314629"/>
                      <a:pt x="54369" y="301106"/>
                      <a:pt x="54857" y="287743"/>
                    </a:cubicBezTo>
                    <a:cubicBezTo>
                      <a:pt x="55346" y="274380"/>
                      <a:pt x="55834" y="261177"/>
                      <a:pt x="56321" y="248295"/>
                    </a:cubicBezTo>
                    <a:cubicBezTo>
                      <a:pt x="57054" y="235492"/>
                      <a:pt x="57786" y="222929"/>
                      <a:pt x="58518" y="210686"/>
                    </a:cubicBezTo>
                    <a:cubicBezTo>
                      <a:pt x="59982" y="186201"/>
                      <a:pt x="61153" y="162996"/>
                      <a:pt x="63106" y="141871"/>
                    </a:cubicBezTo>
                    <a:cubicBezTo>
                      <a:pt x="64862" y="120586"/>
                      <a:pt x="66473" y="101062"/>
                      <a:pt x="67937" y="83778"/>
                    </a:cubicBezTo>
                    <a:cubicBezTo>
                      <a:pt x="69841" y="66495"/>
                      <a:pt x="71500" y="51451"/>
                      <a:pt x="72867" y="39049"/>
                    </a:cubicBezTo>
                    <a:cubicBezTo>
                      <a:pt x="75649" y="14163"/>
                      <a:pt x="77210" y="0"/>
                      <a:pt x="77210"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0" name="Freeform: Shape 169">
                <a:extLst>
                  <a:ext uri="{FF2B5EF4-FFF2-40B4-BE49-F238E27FC236}">
                    <a16:creationId xmlns:a16="http://schemas.microsoft.com/office/drawing/2014/main" id="{5254F802-84F7-C121-4460-B493C8659DA4}"/>
                  </a:ext>
                </a:extLst>
              </p:cNvPr>
              <p:cNvSpPr/>
              <p:nvPr/>
            </p:nvSpPr>
            <p:spPr>
              <a:xfrm>
                <a:off x="2315655" y="6190496"/>
                <a:ext cx="134658" cy="1162575"/>
              </a:xfrm>
              <a:custGeom>
                <a:avLst/>
                <a:gdLst>
                  <a:gd name="connsiteX0" fmla="*/ 16744 w 134658"/>
                  <a:gd name="connsiteY0" fmla="*/ 0 h 1162575"/>
                  <a:gd name="connsiteX1" fmla="*/ 15378 w 134658"/>
                  <a:gd name="connsiteY1" fmla="*/ 12883 h 1162575"/>
                  <a:gd name="connsiteX2" fmla="*/ 11619 w 134658"/>
                  <a:gd name="connsiteY2" fmla="*/ 49211 h 1162575"/>
                  <a:gd name="connsiteX3" fmla="*/ 9423 w 134658"/>
                  <a:gd name="connsiteY3" fmla="*/ 75297 h 1162575"/>
                  <a:gd name="connsiteX4" fmla="*/ 7081 w 134658"/>
                  <a:gd name="connsiteY4" fmla="*/ 106183 h 1162575"/>
                  <a:gd name="connsiteX5" fmla="*/ 4835 w 134658"/>
                  <a:gd name="connsiteY5" fmla="*/ 141391 h 1162575"/>
                  <a:gd name="connsiteX6" fmla="*/ 2981 w 134658"/>
                  <a:gd name="connsiteY6" fmla="*/ 180520 h 1162575"/>
                  <a:gd name="connsiteX7" fmla="*/ 492 w 134658"/>
                  <a:gd name="connsiteY7" fmla="*/ 268859 h 1162575"/>
                  <a:gd name="connsiteX8" fmla="*/ 53 w 134658"/>
                  <a:gd name="connsiteY8" fmla="*/ 317190 h 1162575"/>
                  <a:gd name="connsiteX9" fmla="*/ 199 w 134658"/>
                  <a:gd name="connsiteY9" fmla="*/ 367681 h 1162575"/>
                  <a:gd name="connsiteX10" fmla="*/ 2395 w 134658"/>
                  <a:gd name="connsiteY10" fmla="*/ 473384 h 1162575"/>
                  <a:gd name="connsiteX11" fmla="*/ 4396 w 134658"/>
                  <a:gd name="connsiteY11" fmla="*/ 527716 h 1162575"/>
                  <a:gd name="connsiteX12" fmla="*/ 7032 w 134658"/>
                  <a:gd name="connsiteY12" fmla="*/ 582368 h 1162575"/>
                  <a:gd name="connsiteX13" fmla="*/ 13816 w 134658"/>
                  <a:gd name="connsiteY13" fmla="*/ 691112 h 1162575"/>
                  <a:gd name="connsiteX14" fmla="*/ 22113 w 134658"/>
                  <a:gd name="connsiteY14" fmla="*/ 796175 h 1162575"/>
                  <a:gd name="connsiteX15" fmla="*/ 31337 w 134658"/>
                  <a:gd name="connsiteY15" fmla="*/ 894117 h 1162575"/>
                  <a:gd name="connsiteX16" fmla="*/ 40757 w 134658"/>
                  <a:gd name="connsiteY16" fmla="*/ 981656 h 1162575"/>
                  <a:gd name="connsiteX17" fmla="*/ 57009 w 134658"/>
                  <a:gd name="connsiteY17" fmla="*/ 1112405 h 1162575"/>
                  <a:gd name="connsiteX18" fmla="*/ 62182 w 134658"/>
                  <a:gd name="connsiteY18" fmla="*/ 1149133 h 1162575"/>
                  <a:gd name="connsiteX19" fmla="*/ 64183 w 134658"/>
                  <a:gd name="connsiteY19" fmla="*/ 1162576 h 1162575"/>
                  <a:gd name="connsiteX20" fmla="*/ 134658 w 134658"/>
                  <a:gd name="connsiteY20" fmla="*/ 1127208 h 1162575"/>
                  <a:gd name="connsiteX21" fmla="*/ 132120 w 134658"/>
                  <a:gd name="connsiteY21" fmla="*/ 1115605 h 1162575"/>
                  <a:gd name="connsiteX22" fmla="*/ 124995 w 134658"/>
                  <a:gd name="connsiteY22" fmla="*/ 1081518 h 1162575"/>
                  <a:gd name="connsiteX23" fmla="*/ 101226 w 134658"/>
                  <a:gd name="connsiteY23" fmla="*/ 957811 h 1162575"/>
                  <a:gd name="connsiteX24" fmla="*/ 86634 w 134658"/>
                  <a:gd name="connsiteY24" fmla="*/ 874272 h 1162575"/>
                  <a:gd name="connsiteX25" fmla="*/ 71553 w 134658"/>
                  <a:gd name="connsiteY25" fmla="*/ 780332 h 1162575"/>
                  <a:gd name="connsiteX26" fmla="*/ 56911 w 134658"/>
                  <a:gd name="connsiteY26" fmla="*/ 679189 h 1162575"/>
                  <a:gd name="connsiteX27" fmla="*/ 43538 w 134658"/>
                  <a:gd name="connsiteY27" fmla="*/ 574126 h 1162575"/>
                  <a:gd name="connsiteX28" fmla="*/ 37584 w 134658"/>
                  <a:gd name="connsiteY28" fmla="*/ 521075 h 1162575"/>
                  <a:gd name="connsiteX29" fmla="*/ 32216 w 134658"/>
                  <a:gd name="connsiteY29" fmla="*/ 468263 h 1162575"/>
                  <a:gd name="connsiteX30" fmla="*/ 23479 w 134658"/>
                  <a:gd name="connsiteY30" fmla="*/ 365120 h 1162575"/>
                  <a:gd name="connsiteX31" fmla="*/ 20160 w 134658"/>
                  <a:gd name="connsiteY31" fmla="*/ 315670 h 1162575"/>
                  <a:gd name="connsiteX32" fmla="*/ 17574 w 134658"/>
                  <a:gd name="connsiteY32" fmla="*/ 268219 h 1162575"/>
                  <a:gd name="connsiteX33" fmla="*/ 14499 w 134658"/>
                  <a:gd name="connsiteY33" fmla="*/ 181000 h 1162575"/>
                  <a:gd name="connsiteX34" fmla="*/ 13865 w 134658"/>
                  <a:gd name="connsiteY34" fmla="*/ 142111 h 1162575"/>
                  <a:gd name="connsiteX35" fmla="*/ 13865 w 134658"/>
                  <a:gd name="connsiteY35" fmla="*/ 106984 h 1162575"/>
                  <a:gd name="connsiteX36" fmla="*/ 14206 w 134658"/>
                  <a:gd name="connsiteY36" fmla="*/ 76097 h 1162575"/>
                  <a:gd name="connsiteX37" fmla="*/ 14743 w 134658"/>
                  <a:gd name="connsiteY37" fmla="*/ 49851 h 1162575"/>
                  <a:gd name="connsiteX38" fmla="*/ 16158 w 134658"/>
                  <a:gd name="connsiteY38" fmla="*/ 13043 h 1162575"/>
                  <a:gd name="connsiteX39" fmla="*/ 16744 w 134658"/>
                  <a:gd name="connsiteY39" fmla="*/ 0 h 116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4658" h="1162575">
                    <a:moveTo>
                      <a:pt x="16744" y="0"/>
                    </a:moveTo>
                    <a:cubicBezTo>
                      <a:pt x="16744" y="0"/>
                      <a:pt x="16256" y="4481"/>
                      <a:pt x="15378" y="12883"/>
                    </a:cubicBezTo>
                    <a:cubicBezTo>
                      <a:pt x="14548" y="21285"/>
                      <a:pt x="13132" y="33527"/>
                      <a:pt x="11619" y="49211"/>
                    </a:cubicBezTo>
                    <a:cubicBezTo>
                      <a:pt x="10936" y="57133"/>
                      <a:pt x="10204" y="65855"/>
                      <a:pt x="9423" y="75297"/>
                    </a:cubicBezTo>
                    <a:cubicBezTo>
                      <a:pt x="8594" y="84819"/>
                      <a:pt x="7715" y="95141"/>
                      <a:pt x="7081" y="106183"/>
                    </a:cubicBezTo>
                    <a:cubicBezTo>
                      <a:pt x="6349" y="117226"/>
                      <a:pt x="5616" y="128988"/>
                      <a:pt x="4835" y="141391"/>
                    </a:cubicBezTo>
                    <a:cubicBezTo>
                      <a:pt x="4250" y="153794"/>
                      <a:pt x="3615" y="166917"/>
                      <a:pt x="2981" y="180520"/>
                    </a:cubicBezTo>
                    <a:cubicBezTo>
                      <a:pt x="1907" y="207806"/>
                      <a:pt x="931" y="237412"/>
                      <a:pt x="492" y="268859"/>
                    </a:cubicBezTo>
                    <a:cubicBezTo>
                      <a:pt x="101" y="284543"/>
                      <a:pt x="150" y="300706"/>
                      <a:pt x="53" y="317190"/>
                    </a:cubicBezTo>
                    <a:cubicBezTo>
                      <a:pt x="-94" y="333673"/>
                      <a:pt x="101" y="350557"/>
                      <a:pt x="199" y="367681"/>
                    </a:cubicBezTo>
                    <a:cubicBezTo>
                      <a:pt x="492" y="401928"/>
                      <a:pt x="1273" y="437376"/>
                      <a:pt x="2395" y="473384"/>
                    </a:cubicBezTo>
                    <a:cubicBezTo>
                      <a:pt x="2932" y="491388"/>
                      <a:pt x="3762" y="509472"/>
                      <a:pt x="4396" y="527716"/>
                    </a:cubicBezTo>
                    <a:cubicBezTo>
                      <a:pt x="5275" y="545880"/>
                      <a:pt x="6153" y="564124"/>
                      <a:pt x="7032" y="582368"/>
                    </a:cubicBezTo>
                    <a:cubicBezTo>
                      <a:pt x="9033" y="618856"/>
                      <a:pt x="11229" y="655264"/>
                      <a:pt x="13816" y="691112"/>
                    </a:cubicBezTo>
                    <a:cubicBezTo>
                      <a:pt x="16305" y="726960"/>
                      <a:pt x="19184" y="762088"/>
                      <a:pt x="22113" y="796175"/>
                    </a:cubicBezTo>
                    <a:cubicBezTo>
                      <a:pt x="25090" y="830183"/>
                      <a:pt x="28165" y="863070"/>
                      <a:pt x="31337" y="894117"/>
                    </a:cubicBezTo>
                    <a:cubicBezTo>
                      <a:pt x="34460" y="925243"/>
                      <a:pt x="37682" y="954610"/>
                      <a:pt x="40757" y="981656"/>
                    </a:cubicBezTo>
                    <a:cubicBezTo>
                      <a:pt x="46906" y="1035828"/>
                      <a:pt x="52763" y="1080798"/>
                      <a:pt x="57009" y="1112405"/>
                    </a:cubicBezTo>
                    <a:cubicBezTo>
                      <a:pt x="59205" y="1128248"/>
                      <a:pt x="60962" y="1140651"/>
                      <a:pt x="62182" y="1149133"/>
                    </a:cubicBezTo>
                    <a:cubicBezTo>
                      <a:pt x="63500" y="1157855"/>
                      <a:pt x="64183" y="1162576"/>
                      <a:pt x="64183" y="1162576"/>
                    </a:cubicBezTo>
                    <a:lnTo>
                      <a:pt x="134658" y="1127208"/>
                    </a:lnTo>
                    <a:cubicBezTo>
                      <a:pt x="134658" y="1127208"/>
                      <a:pt x="133780" y="1123207"/>
                      <a:pt x="132120" y="1115605"/>
                    </a:cubicBezTo>
                    <a:cubicBezTo>
                      <a:pt x="130461" y="1107764"/>
                      <a:pt x="128069" y="1096241"/>
                      <a:pt x="124995" y="1081518"/>
                    </a:cubicBezTo>
                    <a:cubicBezTo>
                      <a:pt x="118992" y="1051911"/>
                      <a:pt x="110548" y="1009342"/>
                      <a:pt x="101226" y="957811"/>
                    </a:cubicBezTo>
                    <a:cubicBezTo>
                      <a:pt x="96541" y="932045"/>
                      <a:pt x="91612" y="904039"/>
                      <a:pt x="86634" y="874272"/>
                    </a:cubicBezTo>
                    <a:cubicBezTo>
                      <a:pt x="81607" y="844506"/>
                      <a:pt x="76580" y="813059"/>
                      <a:pt x="71553" y="780332"/>
                    </a:cubicBezTo>
                    <a:cubicBezTo>
                      <a:pt x="66575" y="747604"/>
                      <a:pt x="61548" y="713757"/>
                      <a:pt x="56911" y="679189"/>
                    </a:cubicBezTo>
                    <a:cubicBezTo>
                      <a:pt x="52128" y="644622"/>
                      <a:pt x="47736" y="609414"/>
                      <a:pt x="43538" y="574126"/>
                    </a:cubicBezTo>
                    <a:cubicBezTo>
                      <a:pt x="41537" y="556442"/>
                      <a:pt x="39536" y="538758"/>
                      <a:pt x="37584" y="521075"/>
                    </a:cubicBezTo>
                    <a:cubicBezTo>
                      <a:pt x="35778" y="503391"/>
                      <a:pt x="33875" y="485787"/>
                      <a:pt x="32216" y="468263"/>
                    </a:cubicBezTo>
                    <a:cubicBezTo>
                      <a:pt x="28897" y="433215"/>
                      <a:pt x="25871" y="398728"/>
                      <a:pt x="23479" y="365120"/>
                    </a:cubicBezTo>
                    <a:cubicBezTo>
                      <a:pt x="22308" y="348317"/>
                      <a:pt x="21039" y="331833"/>
                      <a:pt x="20160" y="315670"/>
                    </a:cubicBezTo>
                    <a:cubicBezTo>
                      <a:pt x="19233" y="299506"/>
                      <a:pt x="18208" y="283662"/>
                      <a:pt x="17574" y="268219"/>
                    </a:cubicBezTo>
                    <a:cubicBezTo>
                      <a:pt x="16012" y="237332"/>
                      <a:pt x="15134" y="208046"/>
                      <a:pt x="14499" y="181000"/>
                    </a:cubicBezTo>
                    <a:cubicBezTo>
                      <a:pt x="14304" y="167477"/>
                      <a:pt x="14060" y="154434"/>
                      <a:pt x="13865" y="142111"/>
                    </a:cubicBezTo>
                    <a:cubicBezTo>
                      <a:pt x="13865" y="129789"/>
                      <a:pt x="13865" y="118026"/>
                      <a:pt x="13865" y="106984"/>
                    </a:cubicBezTo>
                    <a:cubicBezTo>
                      <a:pt x="13816" y="95941"/>
                      <a:pt x="14011" y="85619"/>
                      <a:pt x="14206" y="76097"/>
                    </a:cubicBezTo>
                    <a:cubicBezTo>
                      <a:pt x="14401" y="66575"/>
                      <a:pt x="14597" y="57773"/>
                      <a:pt x="14743" y="49851"/>
                    </a:cubicBezTo>
                    <a:cubicBezTo>
                      <a:pt x="15231" y="34007"/>
                      <a:pt x="15866" y="21525"/>
                      <a:pt x="16158" y="13043"/>
                    </a:cubicBezTo>
                    <a:cubicBezTo>
                      <a:pt x="16549" y="4561"/>
                      <a:pt x="16744" y="0"/>
                      <a:pt x="16744" y="0"/>
                    </a:cubicBezTo>
                    <a:close/>
                  </a:path>
                </a:pathLst>
              </a:custGeom>
              <a:gradFill>
                <a:gsLst>
                  <a:gs pos="0">
                    <a:srgbClr val="6F8139"/>
                  </a:gs>
                  <a:gs pos="76660">
                    <a:srgbClr val="85993E"/>
                  </a:gs>
                  <a:gs pos="100000">
                    <a:srgbClr val="8DA140"/>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1" name="Freeform: Shape 170">
                <a:extLst>
                  <a:ext uri="{FF2B5EF4-FFF2-40B4-BE49-F238E27FC236}">
                    <a16:creationId xmlns:a16="http://schemas.microsoft.com/office/drawing/2014/main" id="{FFB1AB40-108F-0302-14D4-62743AEF374A}"/>
                  </a:ext>
                </a:extLst>
              </p:cNvPr>
              <p:cNvSpPr/>
              <p:nvPr/>
            </p:nvSpPr>
            <p:spPr>
              <a:xfrm>
                <a:off x="2234168" y="6280596"/>
                <a:ext cx="202283" cy="1156894"/>
              </a:xfrm>
              <a:custGeom>
                <a:avLst/>
                <a:gdLst>
                  <a:gd name="connsiteX0" fmla="*/ 5792 w 202283"/>
                  <a:gd name="connsiteY0" fmla="*/ 0 h 1156894"/>
                  <a:gd name="connsiteX1" fmla="*/ 2669 w 202283"/>
                  <a:gd name="connsiteY1" fmla="*/ 50171 h 1156894"/>
                  <a:gd name="connsiteX2" fmla="*/ 619 w 202283"/>
                  <a:gd name="connsiteY2" fmla="*/ 108184 h 1156894"/>
                  <a:gd name="connsiteX3" fmla="*/ 33 w 202283"/>
                  <a:gd name="connsiteY3" fmla="*/ 143952 h 1156894"/>
                  <a:gd name="connsiteX4" fmla="*/ 82 w 202283"/>
                  <a:gd name="connsiteY4" fmla="*/ 183640 h 1156894"/>
                  <a:gd name="connsiteX5" fmla="*/ 766 w 202283"/>
                  <a:gd name="connsiteY5" fmla="*/ 226850 h 1156894"/>
                  <a:gd name="connsiteX6" fmla="*/ 1302 w 202283"/>
                  <a:gd name="connsiteY6" fmla="*/ 249655 h 1156894"/>
                  <a:gd name="connsiteX7" fmla="*/ 2230 w 202283"/>
                  <a:gd name="connsiteY7" fmla="*/ 273100 h 1156894"/>
                  <a:gd name="connsiteX8" fmla="*/ 3157 w 202283"/>
                  <a:gd name="connsiteY8" fmla="*/ 297185 h 1156894"/>
                  <a:gd name="connsiteX9" fmla="*/ 4475 w 202283"/>
                  <a:gd name="connsiteY9" fmla="*/ 321831 h 1156894"/>
                  <a:gd name="connsiteX10" fmla="*/ 5890 w 202283"/>
                  <a:gd name="connsiteY10" fmla="*/ 347036 h 1156894"/>
                  <a:gd name="connsiteX11" fmla="*/ 7647 w 202283"/>
                  <a:gd name="connsiteY11" fmla="*/ 372642 h 1156894"/>
                  <a:gd name="connsiteX12" fmla="*/ 9502 w 202283"/>
                  <a:gd name="connsiteY12" fmla="*/ 398728 h 1156894"/>
                  <a:gd name="connsiteX13" fmla="*/ 11747 w 202283"/>
                  <a:gd name="connsiteY13" fmla="*/ 425134 h 1156894"/>
                  <a:gd name="connsiteX14" fmla="*/ 16676 w 202283"/>
                  <a:gd name="connsiteY14" fmla="*/ 478745 h 1156894"/>
                  <a:gd name="connsiteX15" fmla="*/ 28927 w 202283"/>
                  <a:gd name="connsiteY15" fmla="*/ 587569 h 1156894"/>
                  <a:gd name="connsiteX16" fmla="*/ 36101 w 202283"/>
                  <a:gd name="connsiteY16" fmla="*/ 641901 h 1156894"/>
                  <a:gd name="connsiteX17" fmla="*/ 43910 w 202283"/>
                  <a:gd name="connsiteY17" fmla="*/ 695593 h 1156894"/>
                  <a:gd name="connsiteX18" fmla="*/ 60699 w 202283"/>
                  <a:gd name="connsiteY18" fmla="*/ 799376 h 1156894"/>
                  <a:gd name="connsiteX19" fmla="*/ 78269 w 202283"/>
                  <a:gd name="connsiteY19" fmla="*/ 895637 h 1156894"/>
                  <a:gd name="connsiteX20" fmla="*/ 95497 w 202283"/>
                  <a:gd name="connsiteY20" fmla="*/ 981256 h 1156894"/>
                  <a:gd name="connsiteX21" fmla="*/ 124097 w 202283"/>
                  <a:gd name="connsiteY21" fmla="*/ 1108324 h 1156894"/>
                  <a:gd name="connsiteX22" fmla="*/ 132882 w 202283"/>
                  <a:gd name="connsiteY22" fmla="*/ 1143852 h 1156894"/>
                  <a:gd name="connsiteX23" fmla="*/ 136299 w 202283"/>
                  <a:gd name="connsiteY23" fmla="*/ 1156894 h 1156894"/>
                  <a:gd name="connsiteX24" fmla="*/ 202284 w 202283"/>
                  <a:gd name="connsiteY24" fmla="*/ 1102963 h 1156894"/>
                  <a:gd name="connsiteX25" fmla="*/ 198672 w 202283"/>
                  <a:gd name="connsiteY25" fmla="*/ 1092320 h 1156894"/>
                  <a:gd name="connsiteX26" fmla="*/ 188325 w 202283"/>
                  <a:gd name="connsiteY26" fmla="*/ 1060393 h 1156894"/>
                  <a:gd name="connsiteX27" fmla="*/ 153234 w 202283"/>
                  <a:gd name="connsiteY27" fmla="*/ 943167 h 1156894"/>
                  <a:gd name="connsiteX28" fmla="*/ 131369 w 202283"/>
                  <a:gd name="connsiteY28" fmla="*/ 863310 h 1156894"/>
                  <a:gd name="connsiteX29" fmla="*/ 108480 w 202283"/>
                  <a:gd name="connsiteY29" fmla="*/ 772890 h 1156894"/>
                  <a:gd name="connsiteX30" fmla="*/ 85834 w 202283"/>
                  <a:gd name="connsiteY30" fmla="*/ 674948 h 1156894"/>
                  <a:gd name="connsiteX31" fmla="*/ 74950 w 202283"/>
                  <a:gd name="connsiteY31" fmla="*/ 624057 h 1156894"/>
                  <a:gd name="connsiteX32" fmla="*/ 64652 w 202283"/>
                  <a:gd name="connsiteY32" fmla="*/ 572366 h 1156894"/>
                  <a:gd name="connsiteX33" fmla="*/ 46057 w 202283"/>
                  <a:gd name="connsiteY33" fmla="*/ 468423 h 1156894"/>
                  <a:gd name="connsiteX34" fmla="*/ 37955 w 202283"/>
                  <a:gd name="connsiteY34" fmla="*/ 416972 h 1156894"/>
                  <a:gd name="connsiteX35" fmla="*/ 34149 w 202283"/>
                  <a:gd name="connsiteY35" fmla="*/ 391606 h 1156894"/>
                  <a:gd name="connsiteX36" fmla="*/ 30732 w 202283"/>
                  <a:gd name="connsiteY36" fmla="*/ 366481 h 1156894"/>
                  <a:gd name="connsiteX37" fmla="*/ 27414 w 202283"/>
                  <a:gd name="connsiteY37" fmla="*/ 341675 h 1156894"/>
                  <a:gd name="connsiteX38" fmla="*/ 24485 w 202283"/>
                  <a:gd name="connsiteY38" fmla="*/ 317270 h 1156894"/>
                  <a:gd name="connsiteX39" fmla="*/ 21654 w 202283"/>
                  <a:gd name="connsiteY39" fmla="*/ 293345 h 1156894"/>
                  <a:gd name="connsiteX40" fmla="*/ 19263 w 202283"/>
                  <a:gd name="connsiteY40" fmla="*/ 269899 h 1156894"/>
                  <a:gd name="connsiteX41" fmla="*/ 16920 w 202283"/>
                  <a:gd name="connsiteY41" fmla="*/ 247094 h 1156894"/>
                  <a:gd name="connsiteX42" fmla="*/ 15017 w 202283"/>
                  <a:gd name="connsiteY42" fmla="*/ 224849 h 1156894"/>
                  <a:gd name="connsiteX43" fmla="*/ 11698 w 202283"/>
                  <a:gd name="connsiteY43" fmla="*/ 182520 h 1156894"/>
                  <a:gd name="connsiteX44" fmla="*/ 9209 w 202283"/>
                  <a:gd name="connsiteY44" fmla="*/ 143471 h 1156894"/>
                  <a:gd name="connsiteX45" fmla="*/ 7599 w 202283"/>
                  <a:gd name="connsiteY45" fmla="*/ 108104 h 1156894"/>
                  <a:gd name="connsiteX46" fmla="*/ 5988 w 202283"/>
                  <a:gd name="connsiteY46" fmla="*/ 50491 h 1156894"/>
                  <a:gd name="connsiteX47" fmla="*/ 5792 w 202283"/>
                  <a:gd name="connsiteY47" fmla="*/ 0 h 1156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02283" h="1156894">
                    <a:moveTo>
                      <a:pt x="5792" y="0"/>
                    </a:moveTo>
                    <a:cubicBezTo>
                      <a:pt x="5792" y="0"/>
                      <a:pt x="4670" y="18244"/>
                      <a:pt x="2669" y="50171"/>
                    </a:cubicBezTo>
                    <a:cubicBezTo>
                      <a:pt x="2132" y="66175"/>
                      <a:pt x="1058" y="85779"/>
                      <a:pt x="619" y="108184"/>
                    </a:cubicBezTo>
                    <a:cubicBezTo>
                      <a:pt x="424" y="119386"/>
                      <a:pt x="229" y="131389"/>
                      <a:pt x="33" y="143952"/>
                    </a:cubicBezTo>
                    <a:cubicBezTo>
                      <a:pt x="-64" y="156514"/>
                      <a:pt x="82" y="169797"/>
                      <a:pt x="82" y="183640"/>
                    </a:cubicBezTo>
                    <a:cubicBezTo>
                      <a:pt x="33" y="197483"/>
                      <a:pt x="473" y="211887"/>
                      <a:pt x="766" y="226850"/>
                    </a:cubicBezTo>
                    <a:cubicBezTo>
                      <a:pt x="961" y="234292"/>
                      <a:pt x="1107" y="241893"/>
                      <a:pt x="1302" y="249655"/>
                    </a:cubicBezTo>
                    <a:cubicBezTo>
                      <a:pt x="1595" y="257337"/>
                      <a:pt x="1888" y="265178"/>
                      <a:pt x="2230" y="273100"/>
                    </a:cubicBezTo>
                    <a:cubicBezTo>
                      <a:pt x="2523" y="281022"/>
                      <a:pt x="2864" y="289104"/>
                      <a:pt x="3157" y="297185"/>
                    </a:cubicBezTo>
                    <a:cubicBezTo>
                      <a:pt x="3596" y="305267"/>
                      <a:pt x="4036" y="313509"/>
                      <a:pt x="4475" y="321831"/>
                    </a:cubicBezTo>
                    <a:cubicBezTo>
                      <a:pt x="4914" y="330153"/>
                      <a:pt x="5402" y="338554"/>
                      <a:pt x="5890" y="347036"/>
                    </a:cubicBezTo>
                    <a:cubicBezTo>
                      <a:pt x="6476" y="355518"/>
                      <a:pt x="7061" y="364080"/>
                      <a:pt x="7647" y="372642"/>
                    </a:cubicBezTo>
                    <a:cubicBezTo>
                      <a:pt x="8233" y="381284"/>
                      <a:pt x="8867" y="389926"/>
                      <a:pt x="9502" y="398728"/>
                    </a:cubicBezTo>
                    <a:cubicBezTo>
                      <a:pt x="10234" y="407450"/>
                      <a:pt x="10966" y="416252"/>
                      <a:pt x="11747" y="425134"/>
                    </a:cubicBezTo>
                    <a:cubicBezTo>
                      <a:pt x="13162" y="442897"/>
                      <a:pt x="14871" y="460741"/>
                      <a:pt x="16676" y="478745"/>
                    </a:cubicBezTo>
                    <a:cubicBezTo>
                      <a:pt x="20190" y="514753"/>
                      <a:pt x="24436" y="551241"/>
                      <a:pt x="28927" y="587569"/>
                    </a:cubicBezTo>
                    <a:cubicBezTo>
                      <a:pt x="31220" y="605733"/>
                      <a:pt x="33661" y="623817"/>
                      <a:pt x="36101" y="641901"/>
                    </a:cubicBezTo>
                    <a:cubicBezTo>
                      <a:pt x="38736" y="659825"/>
                      <a:pt x="41128" y="677909"/>
                      <a:pt x="43910" y="695593"/>
                    </a:cubicBezTo>
                    <a:cubicBezTo>
                      <a:pt x="49278" y="731041"/>
                      <a:pt x="54842" y="765848"/>
                      <a:pt x="60699" y="799376"/>
                    </a:cubicBezTo>
                    <a:cubicBezTo>
                      <a:pt x="66458" y="832903"/>
                      <a:pt x="72412" y="865150"/>
                      <a:pt x="78269" y="895637"/>
                    </a:cubicBezTo>
                    <a:cubicBezTo>
                      <a:pt x="84174" y="926124"/>
                      <a:pt x="89933" y="954850"/>
                      <a:pt x="95497" y="981256"/>
                    </a:cubicBezTo>
                    <a:cubicBezTo>
                      <a:pt x="106576" y="1034147"/>
                      <a:pt x="116728" y="1077757"/>
                      <a:pt x="124097" y="1108324"/>
                    </a:cubicBezTo>
                    <a:cubicBezTo>
                      <a:pt x="127806" y="1123607"/>
                      <a:pt x="130784" y="1135610"/>
                      <a:pt x="132882" y="1143852"/>
                    </a:cubicBezTo>
                    <a:cubicBezTo>
                      <a:pt x="135079" y="1152333"/>
                      <a:pt x="136299" y="1156894"/>
                      <a:pt x="136299" y="1156894"/>
                    </a:cubicBezTo>
                    <a:lnTo>
                      <a:pt x="202284" y="1102963"/>
                    </a:lnTo>
                    <a:cubicBezTo>
                      <a:pt x="202284" y="1102963"/>
                      <a:pt x="201015" y="1099282"/>
                      <a:pt x="198672" y="1092320"/>
                    </a:cubicBezTo>
                    <a:cubicBezTo>
                      <a:pt x="196281" y="1085118"/>
                      <a:pt x="192718" y="1074316"/>
                      <a:pt x="188325" y="1060393"/>
                    </a:cubicBezTo>
                    <a:cubicBezTo>
                      <a:pt x="179540" y="1032547"/>
                      <a:pt x="167144" y="992378"/>
                      <a:pt x="153234" y="943167"/>
                    </a:cubicBezTo>
                    <a:cubicBezTo>
                      <a:pt x="146206" y="918602"/>
                      <a:pt x="138934" y="891796"/>
                      <a:pt x="131369" y="863310"/>
                    </a:cubicBezTo>
                    <a:cubicBezTo>
                      <a:pt x="123853" y="834744"/>
                      <a:pt x="116093" y="804497"/>
                      <a:pt x="108480" y="772890"/>
                    </a:cubicBezTo>
                    <a:cubicBezTo>
                      <a:pt x="100768" y="741363"/>
                      <a:pt x="93252" y="708476"/>
                      <a:pt x="85834" y="674948"/>
                    </a:cubicBezTo>
                    <a:cubicBezTo>
                      <a:pt x="82076" y="658145"/>
                      <a:pt x="78611" y="641101"/>
                      <a:pt x="74950" y="624057"/>
                    </a:cubicBezTo>
                    <a:cubicBezTo>
                      <a:pt x="71485" y="606933"/>
                      <a:pt x="67971" y="589730"/>
                      <a:pt x="64652" y="572366"/>
                    </a:cubicBezTo>
                    <a:cubicBezTo>
                      <a:pt x="58063" y="537718"/>
                      <a:pt x="51670" y="502911"/>
                      <a:pt x="46057" y="468423"/>
                    </a:cubicBezTo>
                    <a:cubicBezTo>
                      <a:pt x="43178" y="451139"/>
                      <a:pt x="40396" y="434015"/>
                      <a:pt x="37955" y="416972"/>
                    </a:cubicBezTo>
                    <a:cubicBezTo>
                      <a:pt x="36686" y="408490"/>
                      <a:pt x="35417" y="400008"/>
                      <a:pt x="34149" y="391606"/>
                    </a:cubicBezTo>
                    <a:cubicBezTo>
                      <a:pt x="33026" y="383124"/>
                      <a:pt x="31855" y="374802"/>
                      <a:pt x="30732" y="366481"/>
                    </a:cubicBezTo>
                    <a:cubicBezTo>
                      <a:pt x="29610" y="358159"/>
                      <a:pt x="28487" y="349917"/>
                      <a:pt x="27414" y="341675"/>
                    </a:cubicBezTo>
                    <a:cubicBezTo>
                      <a:pt x="26437" y="333433"/>
                      <a:pt x="25461" y="325352"/>
                      <a:pt x="24485" y="317270"/>
                    </a:cubicBezTo>
                    <a:cubicBezTo>
                      <a:pt x="23509" y="309188"/>
                      <a:pt x="22582" y="301266"/>
                      <a:pt x="21654" y="293345"/>
                    </a:cubicBezTo>
                    <a:cubicBezTo>
                      <a:pt x="20825" y="285423"/>
                      <a:pt x="20044" y="277581"/>
                      <a:pt x="19263" y="269899"/>
                    </a:cubicBezTo>
                    <a:cubicBezTo>
                      <a:pt x="18482" y="262218"/>
                      <a:pt x="17701" y="254536"/>
                      <a:pt x="16920" y="247094"/>
                    </a:cubicBezTo>
                    <a:cubicBezTo>
                      <a:pt x="16286" y="239573"/>
                      <a:pt x="15651" y="232131"/>
                      <a:pt x="15017" y="224849"/>
                    </a:cubicBezTo>
                    <a:cubicBezTo>
                      <a:pt x="13797" y="210286"/>
                      <a:pt x="12479" y="196123"/>
                      <a:pt x="11698" y="182520"/>
                    </a:cubicBezTo>
                    <a:cubicBezTo>
                      <a:pt x="10820" y="168917"/>
                      <a:pt x="9843" y="155874"/>
                      <a:pt x="9209" y="143471"/>
                    </a:cubicBezTo>
                    <a:cubicBezTo>
                      <a:pt x="8623" y="130989"/>
                      <a:pt x="8086" y="119226"/>
                      <a:pt x="7599" y="108104"/>
                    </a:cubicBezTo>
                    <a:cubicBezTo>
                      <a:pt x="6622" y="85859"/>
                      <a:pt x="6476" y="66495"/>
                      <a:pt x="5988" y="50491"/>
                    </a:cubicBezTo>
                    <a:cubicBezTo>
                      <a:pt x="5792" y="18404"/>
                      <a:pt x="5792" y="0"/>
                      <a:pt x="5792"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2" name="Freeform: Shape 171">
                <a:extLst>
                  <a:ext uri="{FF2B5EF4-FFF2-40B4-BE49-F238E27FC236}">
                    <a16:creationId xmlns:a16="http://schemas.microsoft.com/office/drawing/2014/main" id="{A5504772-A29B-18C2-AD59-13D38702EF28}"/>
                  </a:ext>
                </a:extLst>
              </p:cNvPr>
              <p:cNvSpPr/>
              <p:nvPr/>
            </p:nvSpPr>
            <p:spPr>
              <a:xfrm>
                <a:off x="1921081" y="6215621"/>
                <a:ext cx="202283" cy="1156894"/>
              </a:xfrm>
              <a:custGeom>
                <a:avLst/>
                <a:gdLst>
                  <a:gd name="connsiteX0" fmla="*/ 5793 w 202283"/>
                  <a:gd name="connsiteY0" fmla="*/ 0 h 1156894"/>
                  <a:gd name="connsiteX1" fmla="*/ 2669 w 202283"/>
                  <a:gd name="connsiteY1" fmla="*/ 50171 h 1156894"/>
                  <a:gd name="connsiteX2" fmla="*/ 619 w 202283"/>
                  <a:gd name="connsiteY2" fmla="*/ 108184 h 1156894"/>
                  <a:gd name="connsiteX3" fmla="*/ 34 w 202283"/>
                  <a:gd name="connsiteY3" fmla="*/ 143952 h 1156894"/>
                  <a:gd name="connsiteX4" fmla="*/ 82 w 202283"/>
                  <a:gd name="connsiteY4" fmla="*/ 183640 h 1156894"/>
                  <a:gd name="connsiteX5" fmla="*/ 765 w 202283"/>
                  <a:gd name="connsiteY5" fmla="*/ 226850 h 1156894"/>
                  <a:gd name="connsiteX6" fmla="*/ 1303 w 202283"/>
                  <a:gd name="connsiteY6" fmla="*/ 249655 h 1156894"/>
                  <a:gd name="connsiteX7" fmla="*/ 2230 w 202283"/>
                  <a:gd name="connsiteY7" fmla="*/ 273100 h 1156894"/>
                  <a:gd name="connsiteX8" fmla="*/ 3157 w 202283"/>
                  <a:gd name="connsiteY8" fmla="*/ 297185 h 1156894"/>
                  <a:gd name="connsiteX9" fmla="*/ 4475 w 202283"/>
                  <a:gd name="connsiteY9" fmla="*/ 321831 h 1156894"/>
                  <a:gd name="connsiteX10" fmla="*/ 5890 w 202283"/>
                  <a:gd name="connsiteY10" fmla="*/ 347036 h 1156894"/>
                  <a:gd name="connsiteX11" fmla="*/ 7647 w 202283"/>
                  <a:gd name="connsiteY11" fmla="*/ 372642 h 1156894"/>
                  <a:gd name="connsiteX12" fmla="*/ 9502 w 202283"/>
                  <a:gd name="connsiteY12" fmla="*/ 398728 h 1156894"/>
                  <a:gd name="connsiteX13" fmla="*/ 11747 w 202283"/>
                  <a:gd name="connsiteY13" fmla="*/ 425133 h 1156894"/>
                  <a:gd name="connsiteX14" fmla="*/ 16676 w 202283"/>
                  <a:gd name="connsiteY14" fmla="*/ 478745 h 1156894"/>
                  <a:gd name="connsiteX15" fmla="*/ 28926 w 202283"/>
                  <a:gd name="connsiteY15" fmla="*/ 587569 h 1156894"/>
                  <a:gd name="connsiteX16" fmla="*/ 36101 w 202283"/>
                  <a:gd name="connsiteY16" fmla="*/ 641901 h 1156894"/>
                  <a:gd name="connsiteX17" fmla="*/ 43910 w 202283"/>
                  <a:gd name="connsiteY17" fmla="*/ 695593 h 1156894"/>
                  <a:gd name="connsiteX18" fmla="*/ 60699 w 202283"/>
                  <a:gd name="connsiteY18" fmla="*/ 799376 h 1156894"/>
                  <a:gd name="connsiteX19" fmla="*/ 78269 w 202283"/>
                  <a:gd name="connsiteY19" fmla="*/ 895637 h 1156894"/>
                  <a:gd name="connsiteX20" fmla="*/ 95497 w 202283"/>
                  <a:gd name="connsiteY20" fmla="*/ 981256 h 1156894"/>
                  <a:gd name="connsiteX21" fmla="*/ 124097 w 202283"/>
                  <a:gd name="connsiteY21" fmla="*/ 1108324 h 1156894"/>
                  <a:gd name="connsiteX22" fmla="*/ 132882 w 202283"/>
                  <a:gd name="connsiteY22" fmla="*/ 1143851 h 1156894"/>
                  <a:gd name="connsiteX23" fmla="*/ 136299 w 202283"/>
                  <a:gd name="connsiteY23" fmla="*/ 1156894 h 1156894"/>
                  <a:gd name="connsiteX24" fmla="*/ 202284 w 202283"/>
                  <a:gd name="connsiteY24" fmla="*/ 1102963 h 1156894"/>
                  <a:gd name="connsiteX25" fmla="*/ 198672 w 202283"/>
                  <a:gd name="connsiteY25" fmla="*/ 1092320 h 1156894"/>
                  <a:gd name="connsiteX26" fmla="*/ 188325 w 202283"/>
                  <a:gd name="connsiteY26" fmla="*/ 1060393 h 1156894"/>
                  <a:gd name="connsiteX27" fmla="*/ 153234 w 202283"/>
                  <a:gd name="connsiteY27" fmla="*/ 943167 h 1156894"/>
                  <a:gd name="connsiteX28" fmla="*/ 131369 w 202283"/>
                  <a:gd name="connsiteY28" fmla="*/ 863310 h 1156894"/>
                  <a:gd name="connsiteX29" fmla="*/ 108479 w 202283"/>
                  <a:gd name="connsiteY29" fmla="*/ 772890 h 1156894"/>
                  <a:gd name="connsiteX30" fmla="*/ 85834 w 202283"/>
                  <a:gd name="connsiteY30" fmla="*/ 674948 h 1156894"/>
                  <a:gd name="connsiteX31" fmla="*/ 74950 w 202283"/>
                  <a:gd name="connsiteY31" fmla="*/ 624057 h 1156894"/>
                  <a:gd name="connsiteX32" fmla="*/ 64652 w 202283"/>
                  <a:gd name="connsiteY32" fmla="*/ 572366 h 1156894"/>
                  <a:gd name="connsiteX33" fmla="*/ 46057 w 202283"/>
                  <a:gd name="connsiteY33" fmla="*/ 468423 h 1156894"/>
                  <a:gd name="connsiteX34" fmla="*/ 37955 w 202283"/>
                  <a:gd name="connsiteY34" fmla="*/ 416972 h 1156894"/>
                  <a:gd name="connsiteX35" fmla="*/ 34149 w 202283"/>
                  <a:gd name="connsiteY35" fmla="*/ 391606 h 1156894"/>
                  <a:gd name="connsiteX36" fmla="*/ 30732 w 202283"/>
                  <a:gd name="connsiteY36" fmla="*/ 366480 h 1156894"/>
                  <a:gd name="connsiteX37" fmla="*/ 27413 w 202283"/>
                  <a:gd name="connsiteY37" fmla="*/ 341675 h 1156894"/>
                  <a:gd name="connsiteX38" fmla="*/ 24485 w 202283"/>
                  <a:gd name="connsiteY38" fmla="*/ 317270 h 1156894"/>
                  <a:gd name="connsiteX39" fmla="*/ 21654 w 202283"/>
                  <a:gd name="connsiteY39" fmla="*/ 293344 h 1156894"/>
                  <a:gd name="connsiteX40" fmla="*/ 19263 w 202283"/>
                  <a:gd name="connsiteY40" fmla="*/ 269899 h 1156894"/>
                  <a:gd name="connsiteX41" fmla="*/ 16920 w 202283"/>
                  <a:gd name="connsiteY41" fmla="*/ 247094 h 1156894"/>
                  <a:gd name="connsiteX42" fmla="*/ 15017 w 202283"/>
                  <a:gd name="connsiteY42" fmla="*/ 224849 h 1156894"/>
                  <a:gd name="connsiteX43" fmla="*/ 11698 w 202283"/>
                  <a:gd name="connsiteY43" fmla="*/ 182520 h 1156894"/>
                  <a:gd name="connsiteX44" fmla="*/ 9209 w 202283"/>
                  <a:gd name="connsiteY44" fmla="*/ 143471 h 1156894"/>
                  <a:gd name="connsiteX45" fmla="*/ 7598 w 202283"/>
                  <a:gd name="connsiteY45" fmla="*/ 108104 h 1156894"/>
                  <a:gd name="connsiteX46" fmla="*/ 5988 w 202283"/>
                  <a:gd name="connsiteY46" fmla="*/ 50491 h 1156894"/>
                  <a:gd name="connsiteX47" fmla="*/ 5793 w 202283"/>
                  <a:gd name="connsiteY47" fmla="*/ 0 h 1156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02283" h="1156894">
                    <a:moveTo>
                      <a:pt x="5793" y="0"/>
                    </a:moveTo>
                    <a:cubicBezTo>
                      <a:pt x="5793" y="0"/>
                      <a:pt x="4670" y="18244"/>
                      <a:pt x="2669" y="50171"/>
                    </a:cubicBezTo>
                    <a:cubicBezTo>
                      <a:pt x="2132" y="66174"/>
                      <a:pt x="1058" y="85779"/>
                      <a:pt x="619" y="108184"/>
                    </a:cubicBezTo>
                    <a:cubicBezTo>
                      <a:pt x="424" y="119386"/>
                      <a:pt x="229" y="131389"/>
                      <a:pt x="34" y="143952"/>
                    </a:cubicBezTo>
                    <a:cubicBezTo>
                      <a:pt x="-64" y="156594"/>
                      <a:pt x="82" y="169797"/>
                      <a:pt x="82" y="183640"/>
                    </a:cubicBezTo>
                    <a:cubicBezTo>
                      <a:pt x="34" y="197483"/>
                      <a:pt x="473" y="211887"/>
                      <a:pt x="765" y="226850"/>
                    </a:cubicBezTo>
                    <a:cubicBezTo>
                      <a:pt x="961" y="234292"/>
                      <a:pt x="1107" y="241893"/>
                      <a:pt x="1303" y="249655"/>
                    </a:cubicBezTo>
                    <a:cubicBezTo>
                      <a:pt x="1595" y="257336"/>
                      <a:pt x="1888" y="265178"/>
                      <a:pt x="2230" y="273100"/>
                    </a:cubicBezTo>
                    <a:cubicBezTo>
                      <a:pt x="2523" y="281022"/>
                      <a:pt x="2864" y="289103"/>
                      <a:pt x="3157" y="297185"/>
                    </a:cubicBezTo>
                    <a:cubicBezTo>
                      <a:pt x="3596" y="305267"/>
                      <a:pt x="4036" y="313509"/>
                      <a:pt x="4475" y="321831"/>
                    </a:cubicBezTo>
                    <a:cubicBezTo>
                      <a:pt x="4914" y="330153"/>
                      <a:pt x="5402" y="338554"/>
                      <a:pt x="5890" y="347036"/>
                    </a:cubicBezTo>
                    <a:cubicBezTo>
                      <a:pt x="6476" y="355518"/>
                      <a:pt x="7062" y="364080"/>
                      <a:pt x="7647" y="372642"/>
                    </a:cubicBezTo>
                    <a:cubicBezTo>
                      <a:pt x="8233" y="381284"/>
                      <a:pt x="8867" y="389926"/>
                      <a:pt x="9502" y="398728"/>
                    </a:cubicBezTo>
                    <a:cubicBezTo>
                      <a:pt x="10234" y="407450"/>
                      <a:pt x="10966" y="416251"/>
                      <a:pt x="11747" y="425133"/>
                    </a:cubicBezTo>
                    <a:cubicBezTo>
                      <a:pt x="13162" y="442897"/>
                      <a:pt x="14870" y="460741"/>
                      <a:pt x="16676" y="478745"/>
                    </a:cubicBezTo>
                    <a:cubicBezTo>
                      <a:pt x="20190" y="514753"/>
                      <a:pt x="24436" y="551241"/>
                      <a:pt x="28926" y="587569"/>
                    </a:cubicBezTo>
                    <a:cubicBezTo>
                      <a:pt x="31220" y="605733"/>
                      <a:pt x="33661" y="623817"/>
                      <a:pt x="36101" y="641901"/>
                    </a:cubicBezTo>
                    <a:cubicBezTo>
                      <a:pt x="38736" y="659825"/>
                      <a:pt x="41128" y="677909"/>
                      <a:pt x="43910" y="695593"/>
                    </a:cubicBezTo>
                    <a:cubicBezTo>
                      <a:pt x="49278" y="731041"/>
                      <a:pt x="54842" y="765848"/>
                      <a:pt x="60699" y="799376"/>
                    </a:cubicBezTo>
                    <a:cubicBezTo>
                      <a:pt x="66458" y="832903"/>
                      <a:pt x="72412" y="865150"/>
                      <a:pt x="78269" y="895637"/>
                    </a:cubicBezTo>
                    <a:cubicBezTo>
                      <a:pt x="84174" y="926124"/>
                      <a:pt x="89933" y="954850"/>
                      <a:pt x="95497" y="981256"/>
                    </a:cubicBezTo>
                    <a:cubicBezTo>
                      <a:pt x="106576" y="1034147"/>
                      <a:pt x="116728" y="1077757"/>
                      <a:pt x="124097" y="1108324"/>
                    </a:cubicBezTo>
                    <a:cubicBezTo>
                      <a:pt x="127806" y="1123607"/>
                      <a:pt x="130784" y="1135610"/>
                      <a:pt x="132882" y="1143851"/>
                    </a:cubicBezTo>
                    <a:cubicBezTo>
                      <a:pt x="135078" y="1152333"/>
                      <a:pt x="136299" y="1156894"/>
                      <a:pt x="136299" y="1156894"/>
                    </a:cubicBezTo>
                    <a:lnTo>
                      <a:pt x="202284" y="1102963"/>
                    </a:lnTo>
                    <a:cubicBezTo>
                      <a:pt x="202284" y="1102963"/>
                      <a:pt x="201015" y="1099282"/>
                      <a:pt x="198672" y="1092320"/>
                    </a:cubicBezTo>
                    <a:cubicBezTo>
                      <a:pt x="196281" y="1085118"/>
                      <a:pt x="192718" y="1074316"/>
                      <a:pt x="188325" y="1060393"/>
                    </a:cubicBezTo>
                    <a:cubicBezTo>
                      <a:pt x="179540" y="1032547"/>
                      <a:pt x="167144" y="992378"/>
                      <a:pt x="153234" y="943167"/>
                    </a:cubicBezTo>
                    <a:cubicBezTo>
                      <a:pt x="146206" y="918602"/>
                      <a:pt x="138934" y="891796"/>
                      <a:pt x="131369" y="863310"/>
                    </a:cubicBezTo>
                    <a:cubicBezTo>
                      <a:pt x="123853" y="834743"/>
                      <a:pt x="116093" y="804497"/>
                      <a:pt x="108479" y="772890"/>
                    </a:cubicBezTo>
                    <a:cubicBezTo>
                      <a:pt x="100768" y="741363"/>
                      <a:pt x="93252" y="708476"/>
                      <a:pt x="85834" y="674948"/>
                    </a:cubicBezTo>
                    <a:cubicBezTo>
                      <a:pt x="82076" y="658145"/>
                      <a:pt x="78610" y="641101"/>
                      <a:pt x="74950" y="624057"/>
                    </a:cubicBezTo>
                    <a:cubicBezTo>
                      <a:pt x="71485" y="606933"/>
                      <a:pt x="67971" y="589730"/>
                      <a:pt x="64652" y="572366"/>
                    </a:cubicBezTo>
                    <a:cubicBezTo>
                      <a:pt x="58063" y="537718"/>
                      <a:pt x="51670" y="502911"/>
                      <a:pt x="46057" y="468423"/>
                    </a:cubicBezTo>
                    <a:cubicBezTo>
                      <a:pt x="43178" y="451139"/>
                      <a:pt x="40396" y="434015"/>
                      <a:pt x="37955" y="416972"/>
                    </a:cubicBezTo>
                    <a:cubicBezTo>
                      <a:pt x="36687" y="408490"/>
                      <a:pt x="35418" y="400008"/>
                      <a:pt x="34149" y="391606"/>
                    </a:cubicBezTo>
                    <a:cubicBezTo>
                      <a:pt x="33026" y="383124"/>
                      <a:pt x="31855" y="374802"/>
                      <a:pt x="30732" y="366480"/>
                    </a:cubicBezTo>
                    <a:cubicBezTo>
                      <a:pt x="29610" y="358159"/>
                      <a:pt x="28487" y="349917"/>
                      <a:pt x="27413" y="341675"/>
                    </a:cubicBezTo>
                    <a:cubicBezTo>
                      <a:pt x="26437" y="333433"/>
                      <a:pt x="25461" y="325351"/>
                      <a:pt x="24485" y="317270"/>
                    </a:cubicBezTo>
                    <a:cubicBezTo>
                      <a:pt x="23509" y="309188"/>
                      <a:pt x="22582" y="301266"/>
                      <a:pt x="21654" y="293344"/>
                    </a:cubicBezTo>
                    <a:cubicBezTo>
                      <a:pt x="20825" y="285423"/>
                      <a:pt x="20044" y="277581"/>
                      <a:pt x="19263" y="269899"/>
                    </a:cubicBezTo>
                    <a:cubicBezTo>
                      <a:pt x="18482" y="262218"/>
                      <a:pt x="17701" y="254536"/>
                      <a:pt x="16920" y="247094"/>
                    </a:cubicBezTo>
                    <a:cubicBezTo>
                      <a:pt x="16286" y="239573"/>
                      <a:pt x="15651" y="232131"/>
                      <a:pt x="15017" y="224849"/>
                    </a:cubicBezTo>
                    <a:cubicBezTo>
                      <a:pt x="13797" y="210286"/>
                      <a:pt x="12479" y="196123"/>
                      <a:pt x="11698" y="182520"/>
                    </a:cubicBezTo>
                    <a:cubicBezTo>
                      <a:pt x="10819" y="168917"/>
                      <a:pt x="9844" y="155874"/>
                      <a:pt x="9209" y="143471"/>
                    </a:cubicBezTo>
                    <a:cubicBezTo>
                      <a:pt x="8623" y="130989"/>
                      <a:pt x="8086" y="119226"/>
                      <a:pt x="7598" y="108104"/>
                    </a:cubicBezTo>
                    <a:cubicBezTo>
                      <a:pt x="6622" y="85859"/>
                      <a:pt x="6476" y="66495"/>
                      <a:pt x="5988" y="50491"/>
                    </a:cubicBezTo>
                    <a:cubicBezTo>
                      <a:pt x="5793" y="18324"/>
                      <a:pt x="5793" y="0"/>
                      <a:pt x="5793"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3" name="Freeform: Shape 172">
                <a:extLst>
                  <a:ext uri="{FF2B5EF4-FFF2-40B4-BE49-F238E27FC236}">
                    <a16:creationId xmlns:a16="http://schemas.microsoft.com/office/drawing/2014/main" id="{EBDCA5B3-84FB-F6C1-EA6B-F95DAE1BE6A2}"/>
                  </a:ext>
                </a:extLst>
              </p:cNvPr>
              <p:cNvSpPr/>
              <p:nvPr/>
            </p:nvSpPr>
            <p:spPr>
              <a:xfrm>
                <a:off x="2219414" y="6028700"/>
                <a:ext cx="169794" cy="1350616"/>
              </a:xfrm>
              <a:custGeom>
                <a:avLst/>
                <a:gdLst>
                  <a:gd name="connsiteX0" fmla="*/ 169794 w 169794"/>
                  <a:gd name="connsiteY0" fmla="*/ 0 h 1350616"/>
                  <a:gd name="connsiteX1" fmla="*/ 158862 w 169794"/>
                  <a:gd name="connsiteY1" fmla="*/ 55932 h 1350616"/>
                  <a:gd name="connsiteX2" fmla="*/ 146709 w 169794"/>
                  <a:gd name="connsiteY2" fmla="*/ 120346 h 1350616"/>
                  <a:gd name="connsiteX3" fmla="*/ 131970 w 169794"/>
                  <a:gd name="connsiteY3" fmla="*/ 204605 h 1350616"/>
                  <a:gd name="connsiteX4" fmla="*/ 116059 w 169794"/>
                  <a:gd name="connsiteY4" fmla="*/ 304947 h 1350616"/>
                  <a:gd name="connsiteX5" fmla="*/ 99563 w 169794"/>
                  <a:gd name="connsiteY5" fmla="*/ 417452 h 1350616"/>
                  <a:gd name="connsiteX6" fmla="*/ 83213 w 169794"/>
                  <a:gd name="connsiteY6" fmla="*/ 538358 h 1350616"/>
                  <a:gd name="connsiteX7" fmla="*/ 67644 w 169794"/>
                  <a:gd name="connsiteY7" fmla="*/ 663586 h 1350616"/>
                  <a:gd name="connsiteX8" fmla="*/ 53100 w 169794"/>
                  <a:gd name="connsiteY8" fmla="*/ 789214 h 1350616"/>
                  <a:gd name="connsiteX9" fmla="*/ 39874 w 169794"/>
                  <a:gd name="connsiteY9" fmla="*/ 911160 h 1350616"/>
                  <a:gd name="connsiteX10" fmla="*/ 28258 w 169794"/>
                  <a:gd name="connsiteY10" fmla="*/ 1025425 h 1350616"/>
                  <a:gd name="connsiteX11" fmla="*/ 18400 w 169794"/>
                  <a:gd name="connsiteY11" fmla="*/ 1128008 h 1350616"/>
                  <a:gd name="connsiteX12" fmla="*/ 4783 w 169794"/>
                  <a:gd name="connsiteY12" fmla="*/ 1281962 h 1350616"/>
                  <a:gd name="connsiteX13" fmla="*/ 0 w 169794"/>
                  <a:gd name="connsiteY13" fmla="*/ 1340855 h 1350616"/>
                  <a:gd name="connsiteX14" fmla="*/ 36750 w 169794"/>
                  <a:gd name="connsiteY14" fmla="*/ 1345736 h 1350616"/>
                  <a:gd name="connsiteX15" fmla="*/ 73501 w 169794"/>
                  <a:gd name="connsiteY15" fmla="*/ 1350617 h 1350616"/>
                  <a:gd name="connsiteX16" fmla="*/ 75063 w 169794"/>
                  <a:gd name="connsiteY16" fmla="*/ 1292684 h 1350616"/>
                  <a:gd name="connsiteX17" fmla="*/ 80285 w 169794"/>
                  <a:gd name="connsiteY17" fmla="*/ 1138970 h 1350616"/>
                  <a:gd name="connsiteX18" fmla="*/ 84531 w 169794"/>
                  <a:gd name="connsiteY18" fmla="*/ 1036228 h 1350616"/>
                  <a:gd name="connsiteX19" fmla="*/ 89900 w 169794"/>
                  <a:gd name="connsiteY19" fmla="*/ 921563 h 1350616"/>
                  <a:gd name="connsiteX20" fmla="*/ 96440 w 169794"/>
                  <a:gd name="connsiteY20" fmla="*/ 799056 h 1350616"/>
                  <a:gd name="connsiteX21" fmla="*/ 104102 w 169794"/>
                  <a:gd name="connsiteY21" fmla="*/ 672708 h 1350616"/>
                  <a:gd name="connsiteX22" fmla="*/ 112790 w 169794"/>
                  <a:gd name="connsiteY22" fmla="*/ 546520 h 1350616"/>
                  <a:gd name="connsiteX23" fmla="*/ 122502 w 169794"/>
                  <a:gd name="connsiteY23" fmla="*/ 424493 h 1350616"/>
                  <a:gd name="connsiteX24" fmla="*/ 132800 w 169794"/>
                  <a:gd name="connsiteY24" fmla="*/ 310628 h 1350616"/>
                  <a:gd name="connsiteX25" fmla="*/ 143195 w 169794"/>
                  <a:gd name="connsiteY25" fmla="*/ 208846 h 1350616"/>
                  <a:gd name="connsiteX26" fmla="*/ 153249 w 169794"/>
                  <a:gd name="connsiteY26" fmla="*/ 123307 h 1350616"/>
                  <a:gd name="connsiteX27" fmla="*/ 161839 w 169794"/>
                  <a:gd name="connsiteY27" fmla="*/ 57453 h 1350616"/>
                  <a:gd name="connsiteX28" fmla="*/ 169794 w 169794"/>
                  <a:gd name="connsiteY28" fmla="*/ 0 h 135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9794" h="1350616">
                    <a:moveTo>
                      <a:pt x="169794" y="0"/>
                    </a:moveTo>
                    <a:cubicBezTo>
                      <a:pt x="169794" y="0"/>
                      <a:pt x="165841" y="20324"/>
                      <a:pt x="158862" y="55932"/>
                    </a:cubicBezTo>
                    <a:cubicBezTo>
                      <a:pt x="155494" y="73776"/>
                      <a:pt x="150907" y="95141"/>
                      <a:pt x="146709" y="120346"/>
                    </a:cubicBezTo>
                    <a:cubicBezTo>
                      <a:pt x="142317" y="145472"/>
                      <a:pt x="137387" y="173718"/>
                      <a:pt x="131970" y="204605"/>
                    </a:cubicBezTo>
                    <a:cubicBezTo>
                      <a:pt x="127041" y="235652"/>
                      <a:pt x="121721" y="269339"/>
                      <a:pt x="116059" y="304947"/>
                    </a:cubicBezTo>
                    <a:cubicBezTo>
                      <a:pt x="110642" y="340635"/>
                      <a:pt x="105322" y="378403"/>
                      <a:pt x="99563" y="417452"/>
                    </a:cubicBezTo>
                    <a:cubicBezTo>
                      <a:pt x="94244" y="456660"/>
                      <a:pt x="88777" y="497149"/>
                      <a:pt x="83213" y="538358"/>
                    </a:cubicBezTo>
                    <a:cubicBezTo>
                      <a:pt x="78089" y="579647"/>
                      <a:pt x="72672" y="621577"/>
                      <a:pt x="67644" y="663586"/>
                    </a:cubicBezTo>
                    <a:cubicBezTo>
                      <a:pt x="62813" y="705675"/>
                      <a:pt x="57542" y="747684"/>
                      <a:pt x="53100" y="789214"/>
                    </a:cubicBezTo>
                    <a:cubicBezTo>
                      <a:pt x="48464" y="830743"/>
                      <a:pt x="43974" y="871552"/>
                      <a:pt x="39874" y="911160"/>
                    </a:cubicBezTo>
                    <a:cubicBezTo>
                      <a:pt x="35628" y="950769"/>
                      <a:pt x="31821" y="989098"/>
                      <a:pt x="28258" y="1025425"/>
                    </a:cubicBezTo>
                    <a:cubicBezTo>
                      <a:pt x="24549" y="1061753"/>
                      <a:pt x="21474" y="1096241"/>
                      <a:pt x="18400" y="1128008"/>
                    </a:cubicBezTo>
                    <a:cubicBezTo>
                      <a:pt x="12543" y="1191622"/>
                      <a:pt x="7858" y="1244674"/>
                      <a:pt x="4783" y="1281962"/>
                    </a:cubicBezTo>
                    <a:cubicBezTo>
                      <a:pt x="1757" y="1319410"/>
                      <a:pt x="0" y="1340855"/>
                      <a:pt x="0" y="1340855"/>
                    </a:cubicBezTo>
                    <a:lnTo>
                      <a:pt x="36750" y="1345736"/>
                    </a:lnTo>
                    <a:lnTo>
                      <a:pt x="73501" y="1350617"/>
                    </a:lnTo>
                    <a:cubicBezTo>
                      <a:pt x="73501" y="1350617"/>
                      <a:pt x="74087" y="1329572"/>
                      <a:pt x="75063" y="1292684"/>
                    </a:cubicBezTo>
                    <a:cubicBezTo>
                      <a:pt x="76137" y="1255636"/>
                      <a:pt x="77893" y="1202584"/>
                      <a:pt x="80285" y="1138970"/>
                    </a:cubicBezTo>
                    <a:cubicBezTo>
                      <a:pt x="81603" y="1107203"/>
                      <a:pt x="82823" y="1072636"/>
                      <a:pt x="84531" y="1036228"/>
                    </a:cubicBezTo>
                    <a:cubicBezTo>
                      <a:pt x="86142" y="999740"/>
                      <a:pt x="87850" y="961331"/>
                      <a:pt x="89900" y="921563"/>
                    </a:cubicBezTo>
                    <a:cubicBezTo>
                      <a:pt x="91803" y="881794"/>
                      <a:pt x="94097" y="840745"/>
                      <a:pt x="96440" y="799056"/>
                    </a:cubicBezTo>
                    <a:cubicBezTo>
                      <a:pt x="98636" y="757287"/>
                      <a:pt x="101564" y="715037"/>
                      <a:pt x="104102" y="672708"/>
                    </a:cubicBezTo>
                    <a:cubicBezTo>
                      <a:pt x="106835" y="630379"/>
                      <a:pt x="109959" y="588129"/>
                      <a:pt x="112790" y="546520"/>
                    </a:cubicBezTo>
                    <a:cubicBezTo>
                      <a:pt x="116108" y="504991"/>
                      <a:pt x="119330" y="464102"/>
                      <a:pt x="122502" y="424493"/>
                    </a:cubicBezTo>
                    <a:cubicBezTo>
                      <a:pt x="126065" y="385045"/>
                      <a:pt x="129335" y="346796"/>
                      <a:pt x="132800" y="310628"/>
                    </a:cubicBezTo>
                    <a:cubicBezTo>
                      <a:pt x="136460" y="274540"/>
                      <a:pt x="139974" y="240373"/>
                      <a:pt x="143195" y="208846"/>
                    </a:cubicBezTo>
                    <a:cubicBezTo>
                      <a:pt x="146905" y="177479"/>
                      <a:pt x="150272" y="148753"/>
                      <a:pt x="153249" y="123307"/>
                    </a:cubicBezTo>
                    <a:cubicBezTo>
                      <a:pt x="156031" y="97701"/>
                      <a:pt x="159448" y="75697"/>
                      <a:pt x="161839" y="57453"/>
                    </a:cubicBezTo>
                    <a:cubicBezTo>
                      <a:pt x="166964" y="20885"/>
                      <a:pt x="169794" y="0"/>
                      <a:pt x="169794" y="0"/>
                    </a:cubicBezTo>
                    <a:close/>
                  </a:path>
                </a:pathLst>
              </a:custGeom>
              <a:gradFill>
                <a:gsLst>
                  <a:gs pos="0">
                    <a:srgbClr val="A4B535"/>
                  </a:gs>
                  <a:gs pos="50000">
                    <a:srgbClr val="B2C138"/>
                  </a:gs>
                  <a:gs pos="100000">
                    <a:srgbClr val="C0CD3B"/>
                  </a:gs>
                </a:gsLst>
                <a:lin ang="16177253"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4" name="Freeform: Shape 173">
                <a:extLst>
                  <a:ext uri="{FF2B5EF4-FFF2-40B4-BE49-F238E27FC236}">
                    <a16:creationId xmlns:a16="http://schemas.microsoft.com/office/drawing/2014/main" id="{88FD7F3C-E41C-F7C1-9432-AA7FA07C1748}"/>
                  </a:ext>
                </a:extLst>
              </p:cNvPr>
              <p:cNvSpPr/>
              <p:nvPr/>
            </p:nvSpPr>
            <p:spPr>
              <a:xfrm>
                <a:off x="1950105" y="5904353"/>
                <a:ext cx="169794" cy="1350616"/>
              </a:xfrm>
              <a:custGeom>
                <a:avLst/>
                <a:gdLst>
                  <a:gd name="connsiteX0" fmla="*/ 169794 w 169794"/>
                  <a:gd name="connsiteY0" fmla="*/ 0 h 1350616"/>
                  <a:gd name="connsiteX1" fmla="*/ 158862 w 169794"/>
                  <a:gd name="connsiteY1" fmla="*/ 55932 h 1350616"/>
                  <a:gd name="connsiteX2" fmla="*/ 146709 w 169794"/>
                  <a:gd name="connsiteY2" fmla="*/ 120346 h 1350616"/>
                  <a:gd name="connsiteX3" fmla="*/ 131970 w 169794"/>
                  <a:gd name="connsiteY3" fmla="*/ 204605 h 1350616"/>
                  <a:gd name="connsiteX4" fmla="*/ 116059 w 169794"/>
                  <a:gd name="connsiteY4" fmla="*/ 304947 h 1350616"/>
                  <a:gd name="connsiteX5" fmla="*/ 99563 w 169794"/>
                  <a:gd name="connsiteY5" fmla="*/ 417452 h 1350616"/>
                  <a:gd name="connsiteX6" fmla="*/ 83213 w 169794"/>
                  <a:gd name="connsiteY6" fmla="*/ 538358 h 1350616"/>
                  <a:gd name="connsiteX7" fmla="*/ 67644 w 169794"/>
                  <a:gd name="connsiteY7" fmla="*/ 663586 h 1350616"/>
                  <a:gd name="connsiteX8" fmla="*/ 53100 w 169794"/>
                  <a:gd name="connsiteY8" fmla="*/ 789214 h 1350616"/>
                  <a:gd name="connsiteX9" fmla="*/ 39874 w 169794"/>
                  <a:gd name="connsiteY9" fmla="*/ 911160 h 1350616"/>
                  <a:gd name="connsiteX10" fmla="*/ 28258 w 169794"/>
                  <a:gd name="connsiteY10" fmla="*/ 1025426 h 1350616"/>
                  <a:gd name="connsiteX11" fmla="*/ 18399 w 169794"/>
                  <a:gd name="connsiteY11" fmla="*/ 1128008 h 1350616"/>
                  <a:gd name="connsiteX12" fmla="*/ 4783 w 169794"/>
                  <a:gd name="connsiteY12" fmla="*/ 1281962 h 1350616"/>
                  <a:gd name="connsiteX13" fmla="*/ 0 w 169794"/>
                  <a:gd name="connsiteY13" fmla="*/ 1340855 h 1350616"/>
                  <a:gd name="connsiteX14" fmla="*/ 36750 w 169794"/>
                  <a:gd name="connsiteY14" fmla="*/ 1345736 h 1350616"/>
                  <a:gd name="connsiteX15" fmla="*/ 73501 w 169794"/>
                  <a:gd name="connsiteY15" fmla="*/ 1350617 h 1350616"/>
                  <a:gd name="connsiteX16" fmla="*/ 75063 w 169794"/>
                  <a:gd name="connsiteY16" fmla="*/ 1292684 h 1350616"/>
                  <a:gd name="connsiteX17" fmla="*/ 80285 w 169794"/>
                  <a:gd name="connsiteY17" fmla="*/ 1138970 h 1350616"/>
                  <a:gd name="connsiteX18" fmla="*/ 84531 w 169794"/>
                  <a:gd name="connsiteY18" fmla="*/ 1036228 h 1350616"/>
                  <a:gd name="connsiteX19" fmla="*/ 89900 w 169794"/>
                  <a:gd name="connsiteY19" fmla="*/ 921563 h 1350616"/>
                  <a:gd name="connsiteX20" fmla="*/ 96440 w 169794"/>
                  <a:gd name="connsiteY20" fmla="*/ 799056 h 1350616"/>
                  <a:gd name="connsiteX21" fmla="*/ 104102 w 169794"/>
                  <a:gd name="connsiteY21" fmla="*/ 672708 h 1350616"/>
                  <a:gd name="connsiteX22" fmla="*/ 112790 w 169794"/>
                  <a:gd name="connsiteY22" fmla="*/ 546520 h 1350616"/>
                  <a:gd name="connsiteX23" fmla="*/ 122502 w 169794"/>
                  <a:gd name="connsiteY23" fmla="*/ 424493 h 1350616"/>
                  <a:gd name="connsiteX24" fmla="*/ 132800 w 169794"/>
                  <a:gd name="connsiteY24" fmla="*/ 310628 h 1350616"/>
                  <a:gd name="connsiteX25" fmla="*/ 143195 w 169794"/>
                  <a:gd name="connsiteY25" fmla="*/ 208846 h 1350616"/>
                  <a:gd name="connsiteX26" fmla="*/ 153249 w 169794"/>
                  <a:gd name="connsiteY26" fmla="*/ 123307 h 1350616"/>
                  <a:gd name="connsiteX27" fmla="*/ 161839 w 169794"/>
                  <a:gd name="connsiteY27" fmla="*/ 57453 h 1350616"/>
                  <a:gd name="connsiteX28" fmla="*/ 169794 w 169794"/>
                  <a:gd name="connsiteY28" fmla="*/ 0 h 135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9794" h="1350616">
                    <a:moveTo>
                      <a:pt x="169794" y="0"/>
                    </a:moveTo>
                    <a:cubicBezTo>
                      <a:pt x="169794" y="0"/>
                      <a:pt x="165841" y="20324"/>
                      <a:pt x="158862" y="55932"/>
                    </a:cubicBezTo>
                    <a:cubicBezTo>
                      <a:pt x="155494" y="73776"/>
                      <a:pt x="150907" y="95141"/>
                      <a:pt x="146709" y="120346"/>
                    </a:cubicBezTo>
                    <a:cubicBezTo>
                      <a:pt x="142317" y="145472"/>
                      <a:pt x="137387" y="173718"/>
                      <a:pt x="131970" y="204605"/>
                    </a:cubicBezTo>
                    <a:cubicBezTo>
                      <a:pt x="127041" y="235652"/>
                      <a:pt x="121721" y="269339"/>
                      <a:pt x="116059" y="304947"/>
                    </a:cubicBezTo>
                    <a:cubicBezTo>
                      <a:pt x="110642" y="340635"/>
                      <a:pt x="105322" y="378403"/>
                      <a:pt x="99563" y="417452"/>
                    </a:cubicBezTo>
                    <a:cubicBezTo>
                      <a:pt x="94244" y="456660"/>
                      <a:pt x="88777" y="497149"/>
                      <a:pt x="83213" y="538358"/>
                    </a:cubicBezTo>
                    <a:cubicBezTo>
                      <a:pt x="78089" y="579647"/>
                      <a:pt x="72671" y="621577"/>
                      <a:pt x="67644" y="663586"/>
                    </a:cubicBezTo>
                    <a:cubicBezTo>
                      <a:pt x="62813" y="705675"/>
                      <a:pt x="57542" y="747684"/>
                      <a:pt x="53100" y="789214"/>
                    </a:cubicBezTo>
                    <a:cubicBezTo>
                      <a:pt x="48464" y="830743"/>
                      <a:pt x="43974" y="871552"/>
                      <a:pt x="39874" y="911160"/>
                    </a:cubicBezTo>
                    <a:cubicBezTo>
                      <a:pt x="35628" y="950769"/>
                      <a:pt x="31821" y="989097"/>
                      <a:pt x="28258" y="1025426"/>
                    </a:cubicBezTo>
                    <a:cubicBezTo>
                      <a:pt x="24549" y="1061753"/>
                      <a:pt x="21474" y="1096241"/>
                      <a:pt x="18399" y="1128008"/>
                    </a:cubicBezTo>
                    <a:cubicBezTo>
                      <a:pt x="12543" y="1191622"/>
                      <a:pt x="7858" y="1244674"/>
                      <a:pt x="4783" y="1281962"/>
                    </a:cubicBezTo>
                    <a:cubicBezTo>
                      <a:pt x="1757" y="1319410"/>
                      <a:pt x="0" y="1340855"/>
                      <a:pt x="0" y="1340855"/>
                    </a:cubicBezTo>
                    <a:lnTo>
                      <a:pt x="36750" y="1345736"/>
                    </a:lnTo>
                    <a:lnTo>
                      <a:pt x="73501" y="1350617"/>
                    </a:lnTo>
                    <a:cubicBezTo>
                      <a:pt x="73501" y="1350617"/>
                      <a:pt x="74087" y="1329572"/>
                      <a:pt x="75063" y="1292684"/>
                    </a:cubicBezTo>
                    <a:cubicBezTo>
                      <a:pt x="76137" y="1255636"/>
                      <a:pt x="77893" y="1202584"/>
                      <a:pt x="80285" y="1138970"/>
                    </a:cubicBezTo>
                    <a:cubicBezTo>
                      <a:pt x="81603" y="1107203"/>
                      <a:pt x="82823" y="1072636"/>
                      <a:pt x="84531" y="1036228"/>
                    </a:cubicBezTo>
                    <a:cubicBezTo>
                      <a:pt x="86142" y="999740"/>
                      <a:pt x="87850" y="961331"/>
                      <a:pt x="89900" y="921563"/>
                    </a:cubicBezTo>
                    <a:cubicBezTo>
                      <a:pt x="91803" y="881794"/>
                      <a:pt x="94097" y="840745"/>
                      <a:pt x="96440" y="799056"/>
                    </a:cubicBezTo>
                    <a:cubicBezTo>
                      <a:pt x="98636" y="757287"/>
                      <a:pt x="101564" y="715037"/>
                      <a:pt x="104102" y="672708"/>
                    </a:cubicBezTo>
                    <a:cubicBezTo>
                      <a:pt x="106835" y="630379"/>
                      <a:pt x="109959" y="588129"/>
                      <a:pt x="112790" y="546520"/>
                    </a:cubicBezTo>
                    <a:cubicBezTo>
                      <a:pt x="116108" y="504991"/>
                      <a:pt x="119330" y="464102"/>
                      <a:pt x="122502" y="424493"/>
                    </a:cubicBezTo>
                    <a:cubicBezTo>
                      <a:pt x="126065" y="385045"/>
                      <a:pt x="129335" y="346796"/>
                      <a:pt x="132800" y="310628"/>
                    </a:cubicBezTo>
                    <a:cubicBezTo>
                      <a:pt x="136509" y="274540"/>
                      <a:pt x="139974" y="240373"/>
                      <a:pt x="143195" y="208846"/>
                    </a:cubicBezTo>
                    <a:cubicBezTo>
                      <a:pt x="146905" y="177479"/>
                      <a:pt x="150272" y="148753"/>
                      <a:pt x="153249" y="123307"/>
                    </a:cubicBezTo>
                    <a:cubicBezTo>
                      <a:pt x="156031" y="97701"/>
                      <a:pt x="159448" y="75697"/>
                      <a:pt x="161839" y="57453"/>
                    </a:cubicBezTo>
                    <a:cubicBezTo>
                      <a:pt x="166915" y="20805"/>
                      <a:pt x="169794" y="0"/>
                      <a:pt x="169794" y="0"/>
                    </a:cubicBezTo>
                    <a:close/>
                  </a:path>
                </a:pathLst>
              </a:custGeom>
              <a:gradFill>
                <a:gsLst>
                  <a:gs pos="0">
                    <a:srgbClr val="A4B535"/>
                  </a:gs>
                  <a:gs pos="50000">
                    <a:srgbClr val="B2C138"/>
                  </a:gs>
                  <a:gs pos="100000">
                    <a:srgbClr val="C0CD3B"/>
                  </a:gs>
                </a:gsLst>
                <a:lin ang="1617729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5" name="Freeform: Shape 174">
                <a:extLst>
                  <a:ext uri="{FF2B5EF4-FFF2-40B4-BE49-F238E27FC236}">
                    <a16:creationId xmlns:a16="http://schemas.microsoft.com/office/drawing/2014/main" id="{611A8D92-575B-7A6D-E998-A5D10986D0E6}"/>
                  </a:ext>
                </a:extLst>
              </p:cNvPr>
              <p:cNvSpPr/>
              <p:nvPr/>
            </p:nvSpPr>
            <p:spPr>
              <a:xfrm>
                <a:off x="2002960" y="6004535"/>
                <a:ext cx="143977" cy="1343848"/>
              </a:xfrm>
              <a:custGeom>
                <a:avLst/>
                <a:gdLst>
                  <a:gd name="connsiteX0" fmla="*/ 61984 w 143977"/>
                  <a:gd name="connsiteY0" fmla="*/ 1343816 h 1343848"/>
                  <a:gd name="connsiteX1" fmla="*/ 63400 w 143977"/>
                  <a:gd name="connsiteY1" fmla="*/ 1298045 h 1343848"/>
                  <a:gd name="connsiteX2" fmla="*/ 68036 w 143977"/>
                  <a:gd name="connsiteY2" fmla="*/ 1176739 h 1343848"/>
                  <a:gd name="connsiteX3" fmla="*/ 68427 w 143977"/>
                  <a:gd name="connsiteY3" fmla="*/ 1168097 h 1343848"/>
                  <a:gd name="connsiteX4" fmla="*/ 74039 w 143977"/>
                  <a:gd name="connsiteY4" fmla="*/ 1091200 h 1343848"/>
                  <a:gd name="connsiteX5" fmla="*/ 81604 w 143977"/>
                  <a:gd name="connsiteY5" fmla="*/ 995099 h 1343848"/>
                  <a:gd name="connsiteX6" fmla="*/ 83068 w 143977"/>
                  <a:gd name="connsiteY6" fmla="*/ 977255 h 1343848"/>
                  <a:gd name="connsiteX7" fmla="*/ 90389 w 143977"/>
                  <a:gd name="connsiteY7" fmla="*/ 892436 h 1343848"/>
                  <a:gd name="connsiteX8" fmla="*/ 100150 w 143977"/>
                  <a:gd name="connsiteY8" fmla="*/ 786493 h 1343848"/>
                  <a:gd name="connsiteX9" fmla="*/ 100883 w 143977"/>
                  <a:gd name="connsiteY9" fmla="*/ 752725 h 1343848"/>
                  <a:gd name="connsiteX10" fmla="*/ 103176 w 143977"/>
                  <a:gd name="connsiteY10" fmla="*/ 663426 h 1343848"/>
                  <a:gd name="connsiteX11" fmla="*/ 103811 w 143977"/>
                  <a:gd name="connsiteY11" fmla="*/ 639501 h 1343848"/>
                  <a:gd name="connsiteX12" fmla="*/ 105031 w 143977"/>
                  <a:gd name="connsiteY12" fmla="*/ 603733 h 1343848"/>
                  <a:gd name="connsiteX13" fmla="*/ 107422 w 143977"/>
                  <a:gd name="connsiteY13" fmla="*/ 537158 h 1343848"/>
                  <a:gd name="connsiteX14" fmla="*/ 108935 w 143977"/>
                  <a:gd name="connsiteY14" fmla="*/ 497069 h 1343848"/>
                  <a:gd name="connsiteX15" fmla="*/ 110351 w 143977"/>
                  <a:gd name="connsiteY15" fmla="*/ 465942 h 1343848"/>
                  <a:gd name="connsiteX16" fmla="*/ 113816 w 143977"/>
                  <a:gd name="connsiteY16" fmla="*/ 392486 h 1343848"/>
                  <a:gd name="connsiteX17" fmla="*/ 115280 w 143977"/>
                  <a:gd name="connsiteY17" fmla="*/ 364000 h 1343848"/>
                  <a:gd name="connsiteX18" fmla="*/ 117916 w 143977"/>
                  <a:gd name="connsiteY18" fmla="*/ 319110 h 1343848"/>
                  <a:gd name="connsiteX19" fmla="*/ 122503 w 143977"/>
                  <a:gd name="connsiteY19" fmla="*/ 245814 h 1343848"/>
                  <a:gd name="connsiteX20" fmla="*/ 127433 w 143977"/>
                  <a:gd name="connsiteY20" fmla="*/ 180040 h 1343848"/>
                  <a:gd name="connsiteX21" fmla="*/ 130166 w 143977"/>
                  <a:gd name="connsiteY21" fmla="*/ 145232 h 1343848"/>
                  <a:gd name="connsiteX22" fmla="*/ 132069 w 143977"/>
                  <a:gd name="connsiteY22" fmla="*/ 121147 h 1343848"/>
                  <a:gd name="connsiteX23" fmla="*/ 136803 w 143977"/>
                  <a:gd name="connsiteY23" fmla="*/ 71616 h 1343848"/>
                  <a:gd name="connsiteX24" fmla="*/ 137145 w 143977"/>
                  <a:gd name="connsiteY24" fmla="*/ 67615 h 1343848"/>
                  <a:gd name="connsiteX25" fmla="*/ 140610 w 143977"/>
                  <a:gd name="connsiteY25" fmla="*/ 33287 h 1343848"/>
                  <a:gd name="connsiteX26" fmla="*/ 143978 w 143977"/>
                  <a:gd name="connsiteY26" fmla="*/ 0 h 1343848"/>
                  <a:gd name="connsiteX27" fmla="*/ 134314 w 143977"/>
                  <a:gd name="connsiteY27" fmla="*/ 54732 h 1343848"/>
                  <a:gd name="connsiteX28" fmla="*/ 132508 w 143977"/>
                  <a:gd name="connsiteY28" fmla="*/ 65134 h 1343848"/>
                  <a:gd name="connsiteX29" fmla="*/ 123577 w 143977"/>
                  <a:gd name="connsiteY29" fmla="*/ 117786 h 1343848"/>
                  <a:gd name="connsiteX30" fmla="*/ 120112 w 143977"/>
                  <a:gd name="connsiteY30" fmla="*/ 140031 h 1343848"/>
                  <a:gd name="connsiteX31" fmla="*/ 110692 w 143977"/>
                  <a:gd name="connsiteY31" fmla="*/ 200284 h 1343848"/>
                  <a:gd name="connsiteX32" fmla="*/ 105275 w 143977"/>
                  <a:gd name="connsiteY32" fmla="*/ 238132 h 1343848"/>
                  <a:gd name="connsiteX33" fmla="*/ 96832 w 143977"/>
                  <a:gd name="connsiteY33" fmla="*/ 298386 h 1343848"/>
                  <a:gd name="connsiteX34" fmla="*/ 89413 w 143977"/>
                  <a:gd name="connsiteY34" fmla="*/ 354798 h 1343848"/>
                  <a:gd name="connsiteX35" fmla="*/ 82580 w 143977"/>
                  <a:gd name="connsiteY35" fmla="*/ 408410 h 1343848"/>
                  <a:gd name="connsiteX36" fmla="*/ 73405 w 143977"/>
                  <a:gd name="connsiteY36" fmla="*/ 485627 h 1343848"/>
                  <a:gd name="connsiteX37" fmla="*/ 68622 w 143977"/>
                  <a:gd name="connsiteY37" fmla="*/ 526516 h 1343848"/>
                  <a:gd name="connsiteX38" fmla="*/ 57787 w 143977"/>
                  <a:gd name="connsiteY38" fmla="*/ 625978 h 1343848"/>
                  <a:gd name="connsiteX39" fmla="*/ 55396 w 143977"/>
                  <a:gd name="connsiteY39" fmla="*/ 648863 h 1343848"/>
                  <a:gd name="connsiteX40" fmla="*/ 43194 w 143977"/>
                  <a:gd name="connsiteY40" fmla="*/ 771530 h 1343848"/>
                  <a:gd name="connsiteX41" fmla="*/ 32262 w 143977"/>
                  <a:gd name="connsiteY41" fmla="*/ 890596 h 1343848"/>
                  <a:gd name="connsiteX42" fmla="*/ 29919 w 143977"/>
                  <a:gd name="connsiteY42" fmla="*/ 917002 h 1343848"/>
                  <a:gd name="connsiteX43" fmla="*/ 22696 w 143977"/>
                  <a:gd name="connsiteY43" fmla="*/ 1002140 h 1343848"/>
                  <a:gd name="connsiteX44" fmla="*/ 18157 w 143977"/>
                  <a:gd name="connsiteY44" fmla="*/ 1058473 h 1343848"/>
                  <a:gd name="connsiteX45" fmla="*/ 14692 w 143977"/>
                  <a:gd name="connsiteY45" fmla="*/ 1102242 h 1343848"/>
                  <a:gd name="connsiteX46" fmla="*/ 8103 w 143977"/>
                  <a:gd name="connsiteY46" fmla="*/ 1191062 h 1343848"/>
                  <a:gd name="connsiteX47" fmla="*/ 3808 w 143977"/>
                  <a:gd name="connsiteY47" fmla="*/ 1252435 h 1343848"/>
                  <a:gd name="connsiteX48" fmla="*/ 1 w 143977"/>
                  <a:gd name="connsiteY48" fmla="*/ 1309808 h 1343848"/>
                  <a:gd name="connsiteX49" fmla="*/ 30993 w 143977"/>
                  <a:gd name="connsiteY49" fmla="*/ 1326852 h 1343848"/>
                  <a:gd name="connsiteX50" fmla="*/ 61984 w 143977"/>
                  <a:gd name="connsiteY50" fmla="*/ 1343816 h 1343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43977" h="1343848">
                    <a:moveTo>
                      <a:pt x="61984" y="1343816"/>
                    </a:moveTo>
                    <a:cubicBezTo>
                      <a:pt x="62033" y="1344696"/>
                      <a:pt x="62521" y="1328052"/>
                      <a:pt x="63400" y="1298045"/>
                    </a:cubicBezTo>
                    <a:cubicBezTo>
                      <a:pt x="64425" y="1270679"/>
                      <a:pt x="65986" y="1228830"/>
                      <a:pt x="68036" y="1176739"/>
                    </a:cubicBezTo>
                    <a:cubicBezTo>
                      <a:pt x="68183" y="1174018"/>
                      <a:pt x="68329" y="1171137"/>
                      <a:pt x="68427" y="1168097"/>
                    </a:cubicBezTo>
                    <a:cubicBezTo>
                      <a:pt x="69403" y="1144172"/>
                      <a:pt x="72819" y="1118086"/>
                      <a:pt x="74039" y="1091200"/>
                    </a:cubicBezTo>
                    <a:cubicBezTo>
                      <a:pt x="75357" y="1060793"/>
                      <a:pt x="79896" y="1028226"/>
                      <a:pt x="81604" y="995099"/>
                    </a:cubicBezTo>
                    <a:cubicBezTo>
                      <a:pt x="81897" y="989177"/>
                      <a:pt x="82727" y="983176"/>
                      <a:pt x="83068" y="977255"/>
                    </a:cubicBezTo>
                    <a:cubicBezTo>
                      <a:pt x="84435" y="949729"/>
                      <a:pt x="88779" y="921002"/>
                      <a:pt x="90389" y="892436"/>
                    </a:cubicBezTo>
                    <a:cubicBezTo>
                      <a:pt x="92195" y="857629"/>
                      <a:pt x="98052" y="821781"/>
                      <a:pt x="100150" y="786493"/>
                    </a:cubicBezTo>
                    <a:cubicBezTo>
                      <a:pt x="100687" y="778411"/>
                      <a:pt x="100883" y="766889"/>
                      <a:pt x="100883" y="752725"/>
                    </a:cubicBezTo>
                    <a:cubicBezTo>
                      <a:pt x="101761" y="725199"/>
                      <a:pt x="102542" y="695113"/>
                      <a:pt x="103176" y="663426"/>
                    </a:cubicBezTo>
                    <a:cubicBezTo>
                      <a:pt x="103420" y="655504"/>
                      <a:pt x="103616" y="647582"/>
                      <a:pt x="103811" y="639501"/>
                    </a:cubicBezTo>
                    <a:cubicBezTo>
                      <a:pt x="104250" y="627658"/>
                      <a:pt x="104640" y="615735"/>
                      <a:pt x="105031" y="603733"/>
                    </a:cubicBezTo>
                    <a:cubicBezTo>
                      <a:pt x="105860" y="581648"/>
                      <a:pt x="106642" y="559403"/>
                      <a:pt x="107422" y="537158"/>
                    </a:cubicBezTo>
                    <a:cubicBezTo>
                      <a:pt x="107911" y="523795"/>
                      <a:pt x="108398" y="510432"/>
                      <a:pt x="108935" y="497069"/>
                    </a:cubicBezTo>
                    <a:cubicBezTo>
                      <a:pt x="109424" y="486667"/>
                      <a:pt x="109911" y="476265"/>
                      <a:pt x="110351" y="465942"/>
                    </a:cubicBezTo>
                    <a:cubicBezTo>
                      <a:pt x="111473" y="441137"/>
                      <a:pt x="112645" y="416572"/>
                      <a:pt x="113816" y="392486"/>
                    </a:cubicBezTo>
                    <a:cubicBezTo>
                      <a:pt x="114304" y="382884"/>
                      <a:pt x="114792" y="373442"/>
                      <a:pt x="115280" y="364000"/>
                    </a:cubicBezTo>
                    <a:cubicBezTo>
                      <a:pt x="116159" y="348797"/>
                      <a:pt x="117037" y="333833"/>
                      <a:pt x="117916" y="319110"/>
                    </a:cubicBezTo>
                    <a:cubicBezTo>
                      <a:pt x="119526" y="293745"/>
                      <a:pt x="121039" y="269179"/>
                      <a:pt x="122503" y="245814"/>
                    </a:cubicBezTo>
                    <a:cubicBezTo>
                      <a:pt x="124260" y="222689"/>
                      <a:pt x="125871" y="200684"/>
                      <a:pt x="127433" y="180040"/>
                    </a:cubicBezTo>
                    <a:cubicBezTo>
                      <a:pt x="128360" y="167957"/>
                      <a:pt x="129287" y="156354"/>
                      <a:pt x="130166" y="145232"/>
                    </a:cubicBezTo>
                    <a:cubicBezTo>
                      <a:pt x="130752" y="136910"/>
                      <a:pt x="131435" y="128908"/>
                      <a:pt x="132069" y="121147"/>
                    </a:cubicBezTo>
                    <a:cubicBezTo>
                      <a:pt x="133729" y="102823"/>
                      <a:pt x="135437" y="86259"/>
                      <a:pt x="136803" y="71616"/>
                    </a:cubicBezTo>
                    <a:cubicBezTo>
                      <a:pt x="136950" y="70255"/>
                      <a:pt x="137047" y="68975"/>
                      <a:pt x="137145" y="67615"/>
                    </a:cubicBezTo>
                    <a:cubicBezTo>
                      <a:pt x="138414" y="54412"/>
                      <a:pt x="139634" y="42889"/>
                      <a:pt x="140610" y="33287"/>
                    </a:cubicBezTo>
                    <a:cubicBezTo>
                      <a:pt x="142806" y="11923"/>
                      <a:pt x="143978" y="0"/>
                      <a:pt x="143978" y="0"/>
                    </a:cubicBezTo>
                    <a:cubicBezTo>
                      <a:pt x="143978" y="0"/>
                      <a:pt x="140464" y="19844"/>
                      <a:pt x="134314" y="54732"/>
                    </a:cubicBezTo>
                    <a:cubicBezTo>
                      <a:pt x="133729" y="58093"/>
                      <a:pt x="133143" y="61534"/>
                      <a:pt x="132508" y="65134"/>
                    </a:cubicBezTo>
                    <a:cubicBezTo>
                      <a:pt x="129824" y="80338"/>
                      <a:pt x="126554" y="97941"/>
                      <a:pt x="123577" y="117786"/>
                    </a:cubicBezTo>
                    <a:cubicBezTo>
                      <a:pt x="122455" y="124907"/>
                      <a:pt x="121283" y="132349"/>
                      <a:pt x="120112" y="140031"/>
                    </a:cubicBezTo>
                    <a:cubicBezTo>
                      <a:pt x="117183" y="158675"/>
                      <a:pt x="114060" y="178839"/>
                      <a:pt x="110692" y="200284"/>
                    </a:cubicBezTo>
                    <a:cubicBezTo>
                      <a:pt x="108935" y="212527"/>
                      <a:pt x="107129" y="225170"/>
                      <a:pt x="105275" y="238132"/>
                    </a:cubicBezTo>
                    <a:cubicBezTo>
                      <a:pt x="102542" y="257417"/>
                      <a:pt x="99760" y="277581"/>
                      <a:pt x="96832" y="298386"/>
                    </a:cubicBezTo>
                    <a:cubicBezTo>
                      <a:pt x="94342" y="316630"/>
                      <a:pt x="91902" y="335514"/>
                      <a:pt x="89413" y="354798"/>
                    </a:cubicBezTo>
                    <a:cubicBezTo>
                      <a:pt x="87168" y="372322"/>
                      <a:pt x="84923" y="390246"/>
                      <a:pt x="82580" y="408410"/>
                    </a:cubicBezTo>
                    <a:cubicBezTo>
                      <a:pt x="79603" y="433615"/>
                      <a:pt x="76529" y="459461"/>
                      <a:pt x="73405" y="485627"/>
                    </a:cubicBezTo>
                    <a:cubicBezTo>
                      <a:pt x="71794" y="499150"/>
                      <a:pt x="70233" y="512753"/>
                      <a:pt x="68622" y="526516"/>
                    </a:cubicBezTo>
                    <a:cubicBezTo>
                      <a:pt x="65059" y="559323"/>
                      <a:pt x="61350" y="592530"/>
                      <a:pt x="57787" y="625978"/>
                    </a:cubicBezTo>
                    <a:cubicBezTo>
                      <a:pt x="57006" y="633579"/>
                      <a:pt x="56176" y="641181"/>
                      <a:pt x="55396" y="648863"/>
                    </a:cubicBezTo>
                    <a:cubicBezTo>
                      <a:pt x="51345" y="689832"/>
                      <a:pt x="46904" y="730881"/>
                      <a:pt x="43194" y="771530"/>
                    </a:cubicBezTo>
                    <a:cubicBezTo>
                      <a:pt x="39387" y="811939"/>
                      <a:pt x="35581" y="851867"/>
                      <a:pt x="32262" y="890596"/>
                    </a:cubicBezTo>
                    <a:cubicBezTo>
                      <a:pt x="31481" y="899478"/>
                      <a:pt x="30700" y="908280"/>
                      <a:pt x="29919" y="917002"/>
                    </a:cubicBezTo>
                    <a:cubicBezTo>
                      <a:pt x="27381" y="946208"/>
                      <a:pt x="24990" y="974694"/>
                      <a:pt x="22696" y="1002140"/>
                    </a:cubicBezTo>
                    <a:cubicBezTo>
                      <a:pt x="21036" y="1021425"/>
                      <a:pt x="19572" y="1040229"/>
                      <a:pt x="18157" y="1058473"/>
                    </a:cubicBezTo>
                    <a:cubicBezTo>
                      <a:pt x="16986" y="1073516"/>
                      <a:pt x="15814" y="1088079"/>
                      <a:pt x="14692" y="1102242"/>
                    </a:cubicBezTo>
                    <a:cubicBezTo>
                      <a:pt x="12203" y="1134649"/>
                      <a:pt x="9958" y="1164416"/>
                      <a:pt x="8103" y="1191062"/>
                    </a:cubicBezTo>
                    <a:cubicBezTo>
                      <a:pt x="6395" y="1214267"/>
                      <a:pt x="4931" y="1234911"/>
                      <a:pt x="3808" y="1252435"/>
                    </a:cubicBezTo>
                    <a:cubicBezTo>
                      <a:pt x="1319" y="1286523"/>
                      <a:pt x="-47" y="1307167"/>
                      <a:pt x="1" y="1309808"/>
                    </a:cubicBezTo>
                    <a:cubicBezTo>
                      <a:pt x="148" y="1314529"/>
                      <a:pt x="30895" y="1322931"/>
                      <a:pt x="30993" y="1326852"/>
                    </a:cubicBezTo>
                    <a:cubicBezTo>
                      <a:pt x="31091" y="1331893"/>
                      <a:pt x="61838" y="1340295"/>
                      <a:pt x="61984" y="1343816"/>
                    </a:cubicBezTo>
                    <a:close/>
                  </a:path>
                </a:pathLst>
              </a:custGeom>
              <a:gradFill>
                <a:gsLst>
                  <a:gs pos="0">
                    <a:srgbClr val="A4B535"/>
                  </a:gs>
                  <a:gs pos="50000">
                    <a:srgbClr val="B2C138"/>
                  </a:gs>
                  <a:gs pos="100000">
                    <a:srgbClr val="C0CD3B"/>
                  </a:gs>
                </a:gsLst>
                <a:lin ang="1606609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6" name="Freeform: Shape 175">
                <a:extLst>
                  <a:ext uri="{FF2B5EF4-FFF2-40B4-BE49-F238E27FC236}">
                    <a16:creationId xmlns:a16="http://schemas.microsoft.com/office/drawing/2014/main" id="{596E9C3B-CB48-8297-0694-D3A40AB924F3}"/>
                  </a:ext>
                </a:extLst>
              </p:cNvPr>
              <p:cNvSpPr/>
              <p:nvPr/>
            </p:nvSpPr>
            <p:spPr>
              <a:xfrm>
                <a:off x="1882356" y="5942681"/>
                <a:ext cx="118311" cy="1337274"/>
              </a:xfrm>
              <a:custGeom>
                <a:avLst/>
                <a:gdLst>
                  <a:gd name="connsiteX0" fmla="*/ 50618 w 118311"/>
                  <a:gd name="connsiteY0" fmla="*/ 1337094 h 1337274"/>
                  <a:gd name="connsiteX1" fmla="*/ 51838 w 118311"/>
                  <a:gd name="connsiteY1" fmla="*/ 1303567 h 1337274"/>
                  <a:gd name="connsiteX2" fmla="*/ 55840 w 118311"/>
                  <a:gd name="connsiteY2" fmla="*/ 1214747 h 1337274"/>
                  <a:gd name="connsiteX3" fmla="*/ 56182 w 118311"/>
                  <a:gd name="connsiteY3" fmla="*/ 1208426 h 1337274"/>
                  <a:gd name="connsiteX4" fmla="*/ 63649 w 118311"/>
                  <a:gd name="connsiteY4" fmla="*/ 1146332 h 1337274"/>
                  <a:gd name="connsiteX5" fmla="*/ 73361 w 118311"/>
                  <a:gd name="connsiteY5" fmla="*/ 1068715 h 1337274"/>
                  <a:gd name="connsiteX6" fmla="*/ 75216 w 118311"/>
                  <a:gd name="connsiteY6" fmla="*/ 1054312 h 1337274"/>
                  <a:gd name="connsiteX7" fmla="*/ 84343 w 118311"/>
                  <a:gd name="connsiteY7" fmla="*/ 985817 h 1337274"/>
                  <a:gd name="connsiteX8" fmla="*/ 96202 w 118311"/>
                  <a:gd name="connsiteY8" fmla="*/ 900278 h 1337274"/>
                  <a:gd name="connsiteX9" fmla="*/ 95714 w 118311"/>
                  <a:gd name="connsiteY9" fmla="*/ 861790 h 1337274"/>
                  <a:gd name="connsiteX10" fmla="*/ 94934 w 118311"/>
                  <a:gd name="connsiteY10" fmla="*/ 759847 h 1337274"/>
                  <a:gd name="connsiteX11" fmla="*/ 94787 w 118311"/>
                  <a:gd name="connsiteY11" fmla="*/ 732561 h 1337274"/>
                  <a:gd name="connsiteX12" fmla="*/ 94836 w 118311"/>
                  <a:gd name="connsiteY12" fmla="*/ 691672 h 1337274"/>
                  <a:gd name="connsiteX13" fmla="*/ 95129 w 118311"/>
                  <a:gd name="connsiteY13" fmla="*/ 615575 h 1337274"/>
                  <a:gd name="connsiteX14" fmla="*/ 95421 w 118311"/>
                  <a:gd name="connsiteY14" fmla="*/ 569805 h 1337274"/>
                  <a:gd name="connsiteX15" fmla="*/ 95861 w 118311"/>
                  <a:gd name="connsiteY15" fmla="*/ 534197 h 1337274"/>
                  <a:gd name="connsiteX16" fmla="*/ 97130 w 118311"/>
                  <a:gd name="connsiteY16" fmla="*/ 450099 h 1337274"/>
                  <a:gd name="connsiteX17" fmla="*/ 97813 w 118311"/>
                  <a:gd name="connsiteY17" fmla="*/ 417452 h 1337274"/>
                  <a:gd name="connsiteX18" fmla="*/ 99180 w 118311"/>
                  <a:gd name="connsiteY18" fmla="*/ 366081 h 1337274"/>
                  <a:gd name="connsiteX19" fmla="*/ 101864 w 118311"/>
                  <a:gd name="connsiteY19" fmla="*/ 282862 h 1337274"/>
                  <a:gd name="connsiteX20" fmla="*/ 105134 w 118311"/>
                  <a:gd name="connsiteY20" fmla="*/ 207246 h 1337274"/>
                  <a:gd name="connsiteX21" fmla="*/ 107086 w 118311"/>
                  <a:gd name="connsiteY21" fmla="*/ 167157 h 1337274"/>
                  <a:gd name="connsiteX22" fmla="*/ 108452 w 118311"/>
                  <a:gd name="connsiteY22" fmla="*/ 139471 h 1337274"/>
                  <a:gd name="connsiteX23" fmla="*/ 112211 w 118311"/>
                  <a:gd name="connsiteY23" fmla="*/ 82418 h 1337274"/>
                  <a:gd name="connsiteX24" fmla="*/ 112503 w 118311"/>
                  <a:gd name="connsiteY24" fmla="*/ 77857 h 1337274"/>
                  <a:gd name="connsiteX25" fmla="*/ 115432 w 118311"/>
                  <a:gd name="connsiteY25" fmla="*/ 38328 h 1337274"/>
                  <a:gd name="connsiteX26" fmla="*/ 118311 w 118311"/>
                  <a:gd name="connsiteY26" fmla="*/ 0 h 1337274"/>
                  <a:gd name="connsiteX27" fmla="*/ 109868 w 118311"/>
                  <a:gd name="connsiteY27" fmla="*/ 53532 h 1337274"/>
                  <a:gd name="connsiteX28" fmla="*/ 108257 w 118311"/>
                  <a:gd name="connsiteY28" fmla="*/ 63774 h 1337274"/>
                  <a:gd name="connsiteX29" fmla="*/ 100449 w 118311"/>
                  <a:gd name="connsiteY29" fmla="*/ 115305 h 1337274"/>
                  <a:gd name="connsiteX30" fmla="*/ 97471 w 118311"/>
                  <a:gd name="connsiteY30" fmla="*/ 137150 h 1337274"/>
                  <a:gd name="connsiteX31" fmla="*/ 89370 w 118311"/>
                  <a:gd name="connsiteY31" fmla="*/ 196043 h 1337274"/>
                  <a:gd name="connsiteX32" fmla="*/ 84684 w 118311"/>
                  <a:gd name="connsiteY32" fmla="*/ 233091 h 1337274"/>
                  <a:gd name="connsiteX33" fmla="*/ 77510 w 118311"/>
                  <a:gd name="connsiteY33" fmla="*/ 291984 h 1337274"/>
                  <a:gd name="connsiteX34" fmla="*/ 71214 w 118311"/>
                  <a:gd name="connsiteY34" fmla="*/ 347116 h 1337274"/>
                  <a:gd name="connsiteX35" fmla="*/ 65504 w 118311"/>
                  <a:gd name="connsiteY35" fmla="*/ 399448 h 1337274"/>
                  <a:gd name="connsiteX36" fmla="*/ 57841 w 118311"/>
                  <a:gd name="connsiteY36" fmla="*/ 474904 h 1337274"/>
                  <a:gd name="connsiteX37" fmla="*/ 53888 w 118311"/>
                  <a:gd name="connsiteY37" fmla="*/ 514833 h 1337274"/>
                  <a:gd name="connsiteX38" fmla="*/ 45005 w 118311"/>
                  <a:gd name="connsiteY38" fmla="*/ 611894 h 1337274"/>
                  <a:gd name="connsiteX39" fmla="*/ 43102 w 118311"/>
                  <a:gd name="connsiteY39" fmla="*/ 634219 h 1337274"/>
                  <a:gd name="connsiteX40" fmla="*/ 33243 w 118311"/>
                  <a:gd name="connsiteY40" fmla="*/ 753926 h 1337274"/>
                  <a:gd name="connsiteX41" fmla="*/ 24556 w 118311"/>
                  <a:gd name="connsiteY41" fmla="*/ 870111 h 1337274"/>
                  <a:gd name="connsiteX42" fmla="*/ 22750 w 118311"/>
                  <a:gd name="connsiteY42" fmla="*/ 895877 h 1337274"/>
                  <a:gd name="connsiteX43" fmla="*/ 17137 w 118311"/>
                  <a:gd name="connsiteY43" fmla="*/ 978935 h 1337274"/>
                  <a:gd name="connsiteX44" fmla="*/ 13623 w 118311"/>
                  <a:gd name="connsiteY44" fmla="*/ 1033827 h 1337274"/>
                  <a:gd name="connsiteX45" fmla="*/ 10988 w 118311"/>
                  <a:gd name="connsiteY45" fmla="*/ 1076477 h 1337274"/>
                  <a:gd name="connsiteX46" fmla="*/ 6010 w 118311"/>
                  <a:gd name="connsiteY46" fmla="*/ 1162976 h 1337274"/>
                  <a:gd name="connsiteX47" fmla="*/ 2789 w 118311"/>
                  <a:gd name="connsiteY47" fmla="*/ 1222829 h 1337274"/>
                  <a:gd name="connsiteX48" fmla="*/ 7 w 118311"/>
                  <a:gd name="connsiteY48" fmla="*/ 1278761 h 1337274"/>
                  <a:gd name="connsiteX49" fmla="*/ 25239 w 118311"/>
                  <a:gd name="connsiteY49" fmla="*/ 1307968 h 1337274"/>
                  <a:gd name="connsiteX50" fmla="*/ 50618 w 118311"/>
                  <a:gd name="connsiteY50" fmla="*/ 1337094 h 133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8311" h="1337274">
                    <a:moveTo>
                      <a:pt x="50618" y="1337094"/>
                    </a:moveTo>
                    <a:cubicBezTo>
                      <a:pt x="50667" y="1338934"/>
                      <a:pt x="51155" y="1326612"/>
                      <a:pt x="51838" y="1303567"/>
                    </a:cubicBezTo>
                    <a:cubicBezTo>
                      <a:pt x="52814" y="1285883"/>
                      <a:pt x="54181" y="1255236"/>
                      <a:pt x="55840" y="1214747"/>
                    </a:cubicBezTo>
                    <a:cubicBezTo>
                      <a:pt x="55987" y="1212987"/>
                      <a:pt x="56084" y="1210826"/>
                      <a:pt x="56182" y="1208426"/>
                    </a:cubicBezTo>
                    <a:cubicBezTo>
                      <a:pt x="56963" y="1189301"/>
                      <a:pt x="62624" y="1167857"/>
                      <a:pt x="63649" y="1146332"/>
                    </a:cubicBezTo>
                    <a:cubicBezTo>
                      <a:pt x="64723" y="1122007"/>
                      <a:pt x="71995" y="1095281"/>
                      <a:pt x="73361" y="1068715"/>
                    </a:cubicBezTo>
                    <a:cubicBezTo>
                      <a:pt x="73606" y="1063994"/>
                      <a:pt x="74972" y="1059033"/>
                      <a:pt x="75216" y="1054312"/>
                    </a:cubicBezTo>
                    <a:cubicBezTo>
                      <a:pt x="76339" y="1032307"/>
                      <a:pt x="83025" y="1008702"/>
                      <a:pt x="84343" y="985817"/>
                    </a:cubicBezTo>
                    <a:cubicBezTo>
                      <a:pt x="85807" y="957971"/>
                      <a:pt x="94494" y="928524"/>
                      <a:pt x="96202" y="900278"/>
                    </a:cubicBezTo>
                    <a:cubicBezTo>
                      <a:pt x="96642" y="893797"/>
                      <a:pt x="96398" y="880434"/>
                      <a:pt x="95714" y="861790"/>
                    </a:cubicBezTo>
                    <a:cubicBezTo>
                      <a:pt x="95763" y="832423"/>
                      <a:pt x="95470" y="797855"/>
                      <a:pt x="94934" y="759847"/>
                    </a:cubicBezTo>
                    <a:cubicBezTo>
                      <a:pt x="94934" y="750885"/>
                      <a:pt x="94885" y="741763"/>
                      <a:pt x="94787" y="732561"/>
                    </a:cubicBezTo>
                    <a:cubicBezTo>
                      <a:pt x="94787" y="719198"/>
                      <a:pt x="94836" y="705515"/>
                      <a:pt x="94836" y="691672"/>
                    </a:cubicBezTo>
                    <a:cubicBezTo>
                      <a:pt x="94934" y="666787"/>
                      <a:pt x="95031" y="641341"/>
                      <a:pt x="95129" y="615575"/>
                    </a:cubicBezTo>
                    <a:cubicBezTo>
                      <a:pt x="95226" y="600372"/>
                      <a:pt x="95275" y="585089"/>
                      <a:pt x="95421" y="569805"/>
                    </a:cubicBezTo>
                    <a:cubicBezTo>
                      <a:pt x="95568" y="557963"/>
                      <a:pt x="95714" y="546040"/>
                      <a:pt x="95861" y="534197"/>
                    </a:cubicBezTo>
                    <a:cubicBezTo>
                      <a:pt x="96202" y="506031"/>
                      <a:pt x="96739" y="477865"/>
                      <a:pt x="97130" y="450099"/>
                    </a:cubicBezTo>
                    <a:cubicBezTo>
                      <a:pt x="97325" y="439137"/>
                      <a:pt x="97569" y="428254"/>
                      <a:pt x="97813" y="417452"/>
                    </a:cubicBezTo>
                    <a:cubicBezTo>
                      <a:pt x="98252" y="400088"/>
                      <a:pt x="98740" y="382964"/>
                      <a:pt x="99180" y="366081"/>
                    </a:cubicBezTo>
                    <a:cubicBezTo>
                      <a:pt x="100107" y="337434"/>
                      <a:pt x="101034" y="309588"/>
                      <a:pt x="101864" y="282862"/>
                    </a:cubicBezTo>
                    <a:cubicBezTo>
                      <a:pt x="103035" y="256376"/>
                      <a:pt x="104060" y="231091"/>
                      <a:pt x="105134" y="207246"/>
                    </a:cubicBezTo>
                    <a:cubicBezTo>
                      <a:pt x="105817" y="193322"/>
                      <a:pt x="106452" y="179960"/>
                      <a:pt x="107086" y="167157"/>
                    </a:cubicBezTo>
                    <a:cubicBezTo>
                      <a:pt x="107525" y="157635"/>
                      <a:pt x="107965" y="148353"/>
                      <a:pt x="108452" y="139471"/>
                    </a:cubicBezTo>
                    <a:cubicBezTo>
                      <a:pt x="109770" y="118426"/>
                      <a:pt x="111088" y="99302"/>
                      <a:pt x="112211" y="82418"/>
                    </a:cubicBezTo>
                    <a:cubicBezTo>
                      <a:pt x="112308" y="80898"/>
                      <a:pt x="112406" y="79377"/>
                      <a:pt x="112503" y="77857"/>
                    </a:cubicBezTo>
                    <a:cubicBezTo>
                      <a:pt x="113480" y="62654"/>
                      <a:pt x="114602" y="49371"/>
                      <a:pt x="115432" y="38328"/>
                    </a:cubicBezTo>
                    <a:cubicBezTo>
                      <a:pt x="117286" y="13763"/>
                      <a:pt x="118311" y="0"/>
                      <a:pt x="118311" y="0"/>
                    </a:cubicBezTo>
                    <a:cubicBezTo>
                      <a:pt x="118311" y="0"/>
                      <a:pt x="115237" y="19444"/>
                      <a:pt x="109868" y="53532"/>
                    </a:cubicBezTo>
                    <a:cubicBezTo>
                      <a:pt x="109380" y="56812"/>
                      <a:pt x="108843" y="60253"/>
                      <a:pt x="108257" y="63774"/>
                    </a:cubicBezTo>
                    <a:cubicBezTo>
                      <a:pt x="105915" y="78657"/>
                      <a:pt x="103035" y="95861"/>
                      <a:pt x="100449" y="115305"/>
                    </a:cubicBezTo>
                    <a:cubicBezTo>
                      <a:pt x="99472" y="122347"/>
                      <a:pt x="98447" y="129548"/>
                      <a:pt x="97471" y="137150"/>
                    </a:cubicBezTo>
                    <a:cubicBezTo>
                      <a:pt x="94982" y="155394"/>
                      <a:pt x="92249" y="175078"/>
                      <a:pt x="89370" y="196043"/>
                    </a:cubicBezTo>
                    <a:cubicBezTo>
                      <a:pt x="87857" y="207966"/>
                      <a:pt x="86295" y="220368"/>
                      <a:pt x="84684" y="233091"/>
                    </a:cubicBezTo>
                    <a:cubicBezTo>
                      <a:pt x="82390" y="251975"/>
                      <a:pt x="79999" y="271660"/>
                      <a:pt x="77510" y="291984"/>
                    </a:cubicBezTo>
                    <a:cubicBezTo>
                      <a:pt x="75411" y="309828"/>
                      <a:pt x="73361" y="328232"/>
                      <a:pt x="71214" y="347116"/>
                    </a:cubicBezTo>
                    <a:cubicBezTo>
                      <a:pt x="69311" y="364240"/>
                      <a:pt x="67456" y="381684"/>
                      <a:pt x="65504" y="399448"/>
                    </a:cubicBezTo>
                    <a:cubicBezTo>
                      <a:pt x="63015" y="424093"/>
                      <a:pt x="60428" y="449299"/>
                      <a:pt x="57841" y="474904"/>
                    </a:cubicBezTo>
                    <a:cubicBezTo>
                      <a:pt x="56524" y="488107"/>
                      <a:pt x="55206" y="501390"/>
                      <a:pt x="53888" y="514833"/>
                    </a:cubicBezTo>
                    <a:cubicBezTo>
                      <a:pt x="50960" y="546840"/>
                      <a:pt x="47934" y="579247"/>
                      <a:pt x="45005" y="611894"/>
                    </a:cubicBezTo>
                    <a:cubicBezTo>
                      <a:pt x="44371" y="619336"/>
                      <a:pt x="43736" y="626778"/>
                      <a:pt x="43102" y="634219"/>
                    </a:cubicBezTo>
                    <a:cubicBezTo>
                      <a:pt x="39832" y="674148"/>
                      <a:pt x="36220" y="714237"/>
                      <a:pt x="33243" y="753926"/>
                    </a:cubicBezTo>
                    <a:cubicBezTo>
                      <a:pt x="30217" y="793294"/>
                      <a:pt x="27191" y="832183"/>
                      <a:pt x="24556" y="870111"/>
                    </a:cubicBezTo>
                    <a:cubicBezTo>
                      <a:pt x="23921" y="878753"/>
                      <a:pt x="23336" y="887315"/>
                      <a:pt x="22750" y="895877"/>
                    </a:cubicBezTo>
                    <a:cubicBezTo>
                      <a:pt x="20749" y="924283"/>
                      <a:pt x="18894" y="952049"/>
                      <a:pt x="17137" y="978935"/>
                    </a:cubicBezTo>
                    <a:cubicBezTo>
                      <a:pt x="15868" y="997739"/>
                      <a:pt x="14697" y="1016063"/>
                      <a:pt x="13623" y="1033827"/>
                    </a:cubicBezTo>
                    <a:cubicBezTo>
                      <a:pt x="12696" y="1048471"/>
                      <a:pt x="11818" y="1062714"/>
                      <a:pt x="10988" y="1076477"/>
                    </a:cubicBezTo>
                    <a:cubicBezTo>
                      <a:pt x="9084" y="1107684"/>
                      <a:pt x="7425" y="1136730"/>
                      <a:pt x="6010" y="1162976"/>
                    </a:cubicBezTo>
                    <a:cubicBezTo>
                      <a:pt x="4692" y="1185221"/>
                      <a:pt x="3618" y="1205305"/>
                      <a:pt x="2789" y="1222829"/>
                    </a:cubicBezTo>
                    <a:cubicBezTo>
                      <a:pt x="885" y="1253556"/>
                      <a:pt x="-91" y="1273400"/>
                      <a:pt x="7" y="1278761"/>
                    </a:cubicBezTo>
                    <a:cubicBezTo>
                      <a:pt x="251" y="1288123"/>
                      <a:pt x="24995" y="1300126"/>
                      <a:pt x="25239" y="1307968"/>
                    </a:cubicBezTo>
                    <a:cubicBezTo>
                      <a:pt x="25581" y="1318130"/>
                      <a:pt x="50374" y="1330052"/>
                      <a:pt x="50618" y="1337094"/>
                    </a:cubicBezTo>
                    <a:close/>
                  </a:path>
                </a:pathLst>
              </a:custGeom>
              <a:gradFill>
                <a:gsLst>
                  <a:gs pos="0">
                    <a:srgbClr val="A4B535"/>
                  </a:gs>
                  <a:gs pos="50000">
                    <a:srgbClr val="B2C138"/>
                  </a:gs>
                  <a:gs pos="100000">
                    <a:srgbClr val="C0CD3B"/>
                  </a:gs>
                </a:gsLst>
                <a:lin ang="1595479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7" name="Freeform: Shape 176">
                <a:extLst>
                  <a:ext uri="{FF2B5EF4-FFF2-40B4-BE49-F238E27FC236}">
                    <a16:creationId xmlns:a16="http://schemas.microsoft.com/office/drawing/2014/main" id="{6A041010-5930-FCEF-A03F-A291CCBB7F55}"/>
                  </a:ext>
                </a:extLst>
              </p:cNvPr>
              <p:cNvSpPr/>
              <p:nvPr/>
            </p:nvSpPr>
            <p:spPr>
              <a:xfrm>
                <a:off x="2084557" y="6015337"/>
                <a:ext cx="118311" cy="1337274"/>
              </a:xfrm>
              <a:custGeom>
                <a:avLst/>
                <a:gdLst>
                  <a:gd name="connsiteX0" fmla="*/ 50618 w 118311"/>
                  <a:gd name="connsiteY0" fmla="*/ 1337094 h 1337274"/>
                  <a:gd name="connsiteX1" fmla="*/ 51838 w 118311"/>
                  <a:gd name="connsiteY1" fmla="*/ 1303567 h 1337274"/>
                  <a:gd name="connsiteX2" fmla="*/ 55840 w 118311"/>
                  <a:gd name="connsiteY2" fmla="*/ 1214747 h 1337274"/>
                  <a:gd name="connsiteX3" fmla="*/ 56182 w 118311"/>
                  <a:gd name="connsiteY3" fmla="*/ 1208426 h 1337274"/>
                  <a:gd name="connsiteX4" fmla="*/ 63649 w 118311"/>
                  <a:gd name="connsiteY4" fmla="*/ 1146332 h 1337274"/>
                  <a:gd name="connsiteX5" fmla="*/ 73361 w 118311"/>
                  <a:gd name="connsiteY5" fmla="*/ 1068715 h 1337274"/>
                  <a:gd name="connsiteX6" fmla="*/ 75216 w 118311"/>
                  <a:gd name="connsiteY6" fmla="*/ 1054312 h 1337274"/>
                  <a:gd name="connsiteX7" fmla="*/ 84343 w 118311"/>
                  <a:gd name="connsiteY7" fmla="*/ 985817 h 1337274"/>
                  <a:gd name="connsiteX8" fmla="*/ 96203 w 118311"/>
                  <a:gd name="connsiteY8" fmla="*/ 900278 h 1337274"/>
                  <a:gd name="connsiteX9" fmla="*/ 95714 w 118311"/>
                  <a:gd name="connsiteY9" fmla="*/ 861790 h 1337274"/>
                  <a:gd name="connsiteX10" fmla="*/ 94934 w 118311"/>
                  <a:gd name="connsiteY10" fmla="*/ 759847 h 1337274"/>
                  <a:gd name="connsiteX11" fmla="*/ 94787 w 118311"/>
                  <a:gd name="connsiteY11" fmla="*/ 732561 h 1337274"/>
                  <a:gd name="connsiteX12" fmla="*/ 94836 w 118311"/>
                  <a:gd name="connsiteY12" fmla="*/ 691672 h 1337274"/>
                  <a:gd name="connsiteX13" fmla="*/ 95129 w 118311"/>
                  <a:gd name="connsiteY13" fmla="*/ 615575 h 1337274"/>
                  <a:gd name="connsiteX14" fmla="*/ 95421 w 118311"/>
                  <a:gd name="connsiteY14" fmla="*/ 569805 h 1337274"/>
                  <a:gd name="connsiteX15" fmla="*/ 95861 w 118311"/>
                  <a:gd name="connsiteY15" fmla="*/ 534197 h 1337274"/>
                  <a:gd name="connsiteX16" fmla="*/ 97130 w 118311"/>
                  <a:gd name="connsiteY16" fmla="*/ 450099 h 1337274"/>
                  <a:gd name="connsiteX17" fmla="*/ 97813 w 118311"/>
                  <a:gd name="connsiteY17" fmla="*/ 417452 h 1337274"/>
                  <a:gd name="connsiteX18" fmla="*/ 99180 w 118311"/>
                  <a:gd name="connsiteY18" fmla="*/ 366080 h 1337274"/>
                  <a:gd name="connsiteX19" fmla="*/ 101864 w 118311"/>
                  <a:gd name="connsiteY19" fmla="*/ 282862 h 1337274"/>
                  <a:gd name="connsiteX20" fmla="*/ 105134 w 118311"/>
                  <a:gd name="connsiteY20" fmla="*/ 207246 h 1337274"/>
                  <a:gd name="connsiteX21" fmla="*/ 107086 w 118311"/>
                  <a:gd name="connsiteY21" fmla="*/ 167157 h 1337274"/>
                  <a:gd name="connsiteX22" fmla="*/ 108452 w 118311"/>
                  <a:gd name="connsiteY22" fmla="*/ 139471 h 1337274"/>
                  <a:gd name="connsiteX23" fmla="*/ 112211 w 118311"/>
                  <a:gd name="connsiteY23" fmla="*/ 82418 h 1337274"/>
                  <a:gd name="connsiteX24" fmla="*/ 112503 w 118311"/>
                  <a:gd name="connsiteY24" fmla="*/ 77857 h 1337274"/>
                  <a:gd name="connsiteX25" fmla="*/ 115432 w 118311"/>
                  <a:gd name="connsiteY25" fmla="*/ 38328 h 1337274"/>
                  <a:gd name="connsiteX26" fmla="*/ 118311 w 118311"/>
                  <a:gd name="connsiteY26" fmla="*/ 0 h 1337274"/>
                  <a:gd name="connsiteX27" fmla="*/ 109868 w 118311"/>
                  <a:gd name="connsiteY27" fmla="*/ 53532 h 1337274"/>
                  <a:gd name="connsiteX28" fmla="*/ 108257 w 118311"/>
                  <a:gd name="connsiteY28" fmla="*/ 63774 h 1337274"/>
                  <a:gd name="connsiteX29" fmla="*/ 100449 w 118311"/>
                  <a:gd name="connsiteY29" fmla="*/ 115305 h 1337274"/>
                  <a:gd name="connsiteX30" fmla="*/ 97471 w 118311"/>
                  <a:gd name="connsiteY30" fmla="*/ 137150 h 1337274"/>
                  <a:gd name="connsiteX31" fmla="*/ 89370 w 118311"/>
                  <a:gd name="connsiteY31" fmla="*/ 196043 h 1337274"/>
                  <a:gd name="connsiteX32" fmla="*/ 84684 w 118311"/>
                  <a:gd name="connsiteY32" fmla="*/ 233091 h 1337274"/>
                  <a:gd name="connsiteX33" fmla="*/ 77510 w 118311"/>
                  <a:gd name="connsiteY33" fmla="*/ 291984 h 1337274"/>
                  <a:gd name="connsiteX34" fmla="*/ 71214 w 118311"/>
                  <a:gd name="connsiteY34" fmla="*/ 347116 h 1337274"/>
                  <a:gd name="connsiteX35" fmla="*/ 65504 w 118311"/>
                  <a:gd name="connsiteY35" fmla="*/ 399448 h 1337274"/>
                  <a:gd name="connsiteX36" fmla="*/ 57841 w 118311"/>
                  <a:gd name="connsiteY36" fmla="*/ 474904 h 1337274"/>
                  <a:gd name="connsiteX37" fmla="*/ 53888 w 118311"/>
                  <a:gd name="connsiteY37" fmla="*/ 514833 h 1337274"/>
                  <a:gd name="connsiteX38" fmla="*/ 45005 w 118311"/>
                  <a:gd name="connsiteY38" fmla="*/ 611894 h 1337274"/>
                  <a:gd name="connsiteX39" fmla="*/ 43053 w 118311"/>
                  <a:gd name="connsiteY39" fmla="*/ 634219 h 1337274"/>
                  <a:gd name="connsiteX40" fmla="*/ 33243 w 118311"/>
                  <a:gd name="connsiteY40" fmla="*/ 753926 h 1337274"/>
                  <a:gd name="connsiteX41" fmla="*/ 24556 w 118311"/>
                  <a:gd name="connsiteY41" fmla="*/ 870111 h 1337274"/>
                  <a:gd name="connsiteX42" fmla="*/ 22750 w 118311"/>
                  <a:gd name="connsiteY42" fmla="*/ 895877 h 1337274"/>
                  <a:gd name="connsiteX43" fmla="*/ 17137 w 118311"/>
                  <a:gd name="connsiteY43" fmla="*/ 978935 h 1337274"/>
                  <a:gd name="connsiteX44" fmla="*/ 13623 w 118311"/>
                  <a:gd name="connsiteY44" fmla="*/ 1033827 h 1337274"/>
                  <a:gd name="connsiteX45" fmla="*/ 10988 w 118311"/>
                  <a:gd name="connsiteY45" fmla="*/ 1076477 h 1337274"/>
                  <a:gd name="connsiteX46" fmla="*/ 6010 w 118311"/>
                  <a:gd name="connsiteY46" fmla="*/ 1162976 h 1337274"/>
                  <a:gd name="connsiteX47" fmla="*/ 2789 w 118311"/>
                  <a:gd name="connsiteY47" fmla="*/ 1222829 h 1337274"/>
                  <a:gd name="connsiteX48" fmla="*/ 7 w 118311"/>
                  <a:gd name="connsiteY48" fmla="*/ 1278761 h 1337274"/>
                  <a:gd name="connsiteX49" fmla="*/ 25239 w 118311"/>
                  <a:gd name="connsiteY49" fmla="*/ 1307968 h 1337274"/>
                  <a:gd name="connsiteX50" fmla="*/ 50618 w 118311"/>
                  <a:gd name="connsiteY50" fmla="*/ 1337094 h 133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8311" h="1337274">
                    <a:moveTo>
                      <a:pt x="50618" y="1337094"/>
                    </a:moveTo>
                    <a:cubicBezTo>
                      <a:pt x="50667" y="1338934"/>
                      <a:pt x="51106" y="1326612"/>
                      <a:pt x="51838" y="1303567"/>
                    </a:cubicBezTo>
                    <a:cubicBezTo>
                      <a:pt x="52814" y="1285883"/>
                      <a:pt x="54181" y="1255236"/>
                      <a:pt x="55840" y="1214747"/>
                    </a:cubicBezTo>
                    <a:cubicBezTo>
                      <a:pt x="55987" y="1212987"/>
                      <a:pt x="56084" y="1210826"/>
                      <a:pt x="56182" y="1208426"/>
                    </a:cubicBezTo>
                    <a:cubicBezTo>
                      <a:pt x="56963" y="1189302"/>
                      <a:pt x="62624" y="1167857"/>
                      <a:pt x="63649" y="1146332"/>
                    </a:cubicBezTo>
                    <a:cubicBezTo>
                      <a:pt x="64723" y="1122007"/>
                      <a:pt x="71995" y="1095281"/>
                      <a:pt x="73361" y="1068715"/>
                    </a:cubicBezTo>
                    <a:cubicBezTo>
                      <a:pt x="73606" y="1063994"/>
                      <a:pt x="74972" y="1059033"/>
                      <a:pt x="75216" y="1054312"/>
                    </a:cubicBezTo>
                    <a:cubicBezTo>
                      <a:pt x="76339" y="1032307"/>
                      <a:pt x="83025" y="1008702"/>
                      <a:pt x="84343" y="985817"/>
                    </a:cubicBezTo>
                    <a:cubicBezTo>
                      <a:pt x="85807" y="957971"/>
                      <a:pt x="94494" y="928524"/>
                      <a:pt x="96203" y="900278"/>
                    </a:cubicBezTo>
                    <a:cubicBezTo>
                      <a:pt x="96642" y="893797"/>
                      <a:pt x="96398" y="880434"/>
                      <a:pt x="95714" y="861790"/>
                    </a:cubicBezTo>
                    <a:cubicBezTo>
                      <a:pt x="95763" y="832423"/>
                      <a:pt x="95470" y="797855"/>
                      <a:pt x="94934" y="759847"/>
                    </a:cubicBezTo>
                    <a:cubicBezTo>
                      <a:pt x="94934" y="750885"/>
                      <a:pt x="94885" y="741763"/>
                      <a:pt x="94787" y="732561"/>
                    </a:cubicBezTo>
                    <a:cubicBezTo>
                      <a:pt x="94787" y="719198"/>
                      <a:pt x="94836" y="705515"/>
                      <a:pt x="94836" y="691672"/>
                    </a:cubicBezTo>
                    <a:cubicBezTo>
                      <a:pt x="94934" y="666787"/>
                      <a:pt x="95031" y="641341"/>
                      <a:pt x="95129" y="615575"/>
                    </a:cubicBezTo>
                    <a:cubicBezTo>
                      <a:pt x="95226" y="600372"/>
                      <a:pt x="95275" y="585089"/>
                      <a:pt x="95421" y="569805"/>
                    </a:cubicBezTo>
                    <a:cubicBezTo>
                      <a:pt x="95568" y="557963"/>
                      <a:pt x="95714" y="546040"/>
                      <a:pt x="95861" y="534197"/>
                    </a:cubicBezTo>
                    <a:cubicBezTo>
                      <a:pt x="96203" y="506031"/>
                      <a:pt x="96739" y="477865"/>
                      <a:pt x="97130" y="450099"/>
                    </a:cubicBezTo>
                    <a:cubicBezTo>
                      <a:pt x="97325" y="439137"/>
                      <a:pt x="97569" y="428254"/>
                      <a:pt x="97813" y="417452"/>
                    </a:cubicBezTo>
                    <a:cubicBezTo>
                      <a:pt x="98252" y="400088"/>
                      <a:pt x="98740" y="382964"/>
                      <a:pt x="99180" y="366080"/>
                    </a:cubicBezTo>
                    <a:cubicBezTo>
                      <a:pt x="100107" y="337434"/>
                      <a:pt x="101034" y="309588"/>
                      <a:pt x="101864" y="282862"/>
                    </a:cubicBezTo>
                    <a:cubicBezTo>
                      <a:pt x="103035" y="256376"/>
                      <a:pt x="104060" y="231091"/>
                      <a:pt x="105134" y="207246"/>
                    </a:cubicBezTo>
                    <a:cubicBezTo>
                      <a:pt x="105817" y="193322"/>
                      <a:pt x="106452" y="179960"/>
                      <a:pt x="107086" y="167157"/>
                    </a:cubicBezTo>
                    <a:cubicBezTo>
                      <a:pt x="107525" y="157635"/>
                      <a:pt x="107965" y="148353"/>
                      <a:pt x="108452" y="139471"/>
                    </a:cubicBezTo>
                    <a:cubicBezTo>
                      <a:pt x="109770" y="118426"/>
                      <a:pt x="111088" y="99302"/>
                      <a:pt x="112211" y="82418"/>
                    </a:cubicBezTo>
                    <a:cubicBezTo>
                      <a:pt x="112308" y="80898"/>
                      <a:pt x="112406" y="79378"/>
                      <a:pt x="112503" y="77857"/>
                    </a:cubicBezTo>
                    <a:cubicBezTo>
                      <a:pt x="113480" y="62654"/>
                      <a:pt x="114602" y="49371"/>
                      <a:pt x="115432" y="38328"/>
                    </a:cubicBezTo>
                    <a:cubicBezTo>
                      <a:pt x="117286" y="13763"/>
                      <a:pt x="118311" y="0"/>
                      <a:pt x="118311" y="0"/>
                    </a:cubicBezTo>
                    <a:cubicBezTo>
                      <a:pt x="118311" y="0"/>
                      <a:pt x="115237" y="19444"/>
                      <a:pt x="109868" y="53532"/>
                    </a:cubicBezTo>
                    <a:cubicBezTo>
                      <a:pt x="109380" y="56812"/>
                      <a:pt x="108843" y="60253"/>
                      <a:pt x="108257" y="63774"/>
                    </a:cubicBezTo>
                    <a:cubicBezTo>
                      <a:pt x="105915" y="78657"/>
                      <a:pt x="103035" y="95861"/>
                      <a:pt x="100449" y="115305"/>
                    </a:cubicBezTo>
                    <a:cubicBezTo>
                      <a:pt x="99472" y="122347"/>
                      <a:pt x="98447" y="129548"/>
                      <a:pt x="97471" y="137150"/>
                    </a:cubicBezTo>
                    <a:cubicBezTo>
                      <a:pt x="94982" y="155394"/>
                      <a:pt x="92249" y="175078"/>
                      <a:pt x="89370" y="196043"/>
                    </a:cubicBezTo>
                    <a:cubicBezTo>
                      <a:pt x="87857" y="207966"/>
                      <a:pt x="86295" y="220368"/>
                      <a:pt x="84684" y="233091"/>
                    </a:cubicBezTo>
                    <a:cubicBezTo>
                      <a:pt x="82390" y="251975"/>
                      <a:pt x="79999" y="271660"/>
                      <a:pt x="77510" y="291984"/>
                    </a:cubicBezTo>
                    <a:cubicBezTo>
                      <a:pt x="75411" y="309828"/>
                      <a:pt x="73361" y="328232"/>
                      <a:pt x="71214" y="347116"/>
                    </a:cubicBezTo>
                    <a:cubicBezTo>
                      <a:pt x="69311" y="364240"/>
                      <a:pt x="67456" y="381684"/>
                      <a:pt x="65504" y="399448"/>
                    </a:cubicBezTo>
                    <a:cubicBezTo>
                      <a:pt x="63015" y="424093"/>
                      <a:pt x="60428" y="449299"/>
                      <a:pt x="57841" y="474904"/>
                    </a:cubicBezTo>
                    <a:cubicBezTo>
                      <a:pt x="56524" y="488107"/>
                      <a:pt x="55206" y="501390"/>
                      <a:pt x="53888" y="514833"/>
                    </a:cubicBezTo>
                    <a:cubicBezTo>
                      <a:pt x="50960" y="546840"/>
                      <a:pt x="47934" y="579247"/>
                      <a:pt x="45005" y="611894"/>
                    </a:cubicBezTo>
                    <a:cubicBezTo>
                      <a:pt x="44371" y="619336"/>
                      <a:pt x="43737" y="626778"/>
                      <a:pt x="43053" y="634219"/>
                    </a:cubicBezTo>
                    <a:cubicBezTo>
                      <a:pt x="39783" y="674148"/>
                      <a:pt x="36171" y="714237"/>
                      <a:pt x="33243" y="753926"/>
                    </a:cubicBezTo>
                    <a:cubicBezTo>
                      <a:pt x="30217" y="793294"/>
                      <a:pt x="27191" y="832183"/>
                      <a:pt x="24556" y="870111"/>
                    </a:cubicBezTo>
                    <a:cubicBezTo>
                      <a:pt x="23922" y="878753"/>
                      <a:pt x="23336" y="887315"/>
                      <a:pt x="22750" y="895877"/>
                    </a:cubicBezTo>
                    <a:cubicBezTo>
                      <a:pt x="20749" y="924283"/>
                      <a:pt x="18894" y="952049"/>
                      <a:pt x="17137" y="978935"/>
                    </a:cubicBezTo>
                    <a:cubicBezTo>
                      <a:pt x="15868" y="997739"/>
                      <a:pt x="14697" y="1016063"/>
                      <a:pt x="13623" y="1033827"/>
                    </a:cubicBezTo>
                    <a:cubicBezTo>
                      <a:pt x="12696" y="1048471"/>
                      <a:pt x="11818" y="1062714"/>
                      <a:pt x="10988" y="1076477"/>
                    </a:cubicBezTo>
                    <a:cubicBezTo>
                      <a:pt x="9084" y="1107684"/>
                      <a:pt x="7425" y="1136730"/>
                      <a:pt x="6010" y="1162976"/>
                    </a:cubicBezTo>
                    <a:cubicBezTo>
                      <a:pt x="4692" y="1185221"/>
                      <a:pt x="3618" y="1205305"/>
                      <a:pt x="2789" y="1222829"/>
                    </a:cubicBezTo>
                    <a:cubicBezTo>
                      <a:pt x="885" y="1253556"/>
                      <a:pt x="-91" y="1273400"/>
                      <a:pt x="7" y="1278761"/>
                    </a:cubicBezTo>
                    <a:cubicBezTo>
                      <a:pt x="251" y="1288123"/>
                      <a:pt x="24995" y="1300126"/>
                      <a:pt x="25239" y="1307968"/>
                    </a:cubicBezTo>
                    <a:cubicBezTo>
                      <a:pt x="25581" y="1318050"/>
                      <a:pt x="50374" y="1330053"/>
                      <a:pt x="50618" y="1337094"/>
                    </a:cubicBezTo>
                    <a:close/>
                  </a:path>
                </a:pathLst>
              </a:custGeom>
              <a:gradFill>
                <a:gsLst>
                  <a:gs pos="0">
                    <a:srgbClr val="A4B535"/>
                  </a:gs>
                  <a:gs pos="50000">
                    <a:srgbClr val="B2C138"/>
                  </a:gs>
                  <a:gs pos="100000">
                    <a:srgbClr val="C0CD3B"/>
                  </a:gs>
                </a:gsLst>
                <a:lin ang="1595474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8" name="Freeform: Shape 177">
                <a:extLst>
                  <a:ext uri="{FF2B5EF4-FFF2-40B4-BE49-F238E27FC236}">
                    <a16:creationId xmlns:a16="http://schemas.microsoft.com/office/drawing/2014/main" id="{1C3C5725-4D8F-4E8C-6E30-747C36110EA7}"/>
                  </a:ext>
                </a:extLst>
              </p:cNvPr>
              <p:cNvSpPr/>
              <p:nvPr/>
            </p:nvSpPr>
            <p:spPr>
              <a:xfrm>
                <a:off x="1811706" y="6030141"/>
                <a:ext cx="92570" cy="1330819"/>
              </a:xfrm>
              <a:custGeom>
                <a:avLst/>
                <a:gdLst>
                  <a:gd name="connsiteX0" fmla="*/ 39226 w 92570"/>
                  <a:gd name="connsiteY0" fmla="*/ 1330293 h 1330819"/>
                  <a:gd name="connsiteX1" fmla="*/ 40299 w 92570"/>
                  <a:gd name="connsiteY1" fmla="*/ 1309008 h 1330819"/>
                  <a:gd name="connsiteX2" fmla="*/ 43667 w 92570"/>
                  <a:gd name="connsiteY2" fmla="*/ 1252595 h 1330819"/>
                  <a:gd name="connsiteX3" fmla="*/ 43960 w 92570"/>
                  <a:gd name="connsiteY3" fmla="*/ 1248594 h 1330819"/>
                  <a:gd name="connsiteX4" fmla="*/ 53233 w 92570"/>
                  <a:gd name="connsiteY4" fmla="*/ 1201304 h 1330819"/>
                  <a:gd name="connsiteX5" fmla="*/ 65141 w 92570"/>
                  <a:gd name="connsiteY5" fmla="*/ 1142251 h 1330819"/>
                  <a:gd name="connsiteX6" fmla="*/ 67387 w 92570"/>
                  <a:gd name="connsiteY6" fmla="*/ 1131289 h 1330819"/>
                  <a:gd name="connsiteX7" fmla="*/ 78319 w 92570"/>
                  <a:gd name="connsiteY7" fmla="*/ 1079197 h 1330819"/>
                  <a:gd name="connsiteX8" fmla="*/ 92277 w 92570"/>
                  <a:gd name="connsiteY8" fmla="*/ 1014143 h 1330819"/>
                  <a:gd name="connsiteX9" fmla="*/ 90569 w 92570"/>
                  <a:gd name="connsiteY9" fmla="*/ 970933 h 1330819"/>
                  <a:gd name="connsiteX10" fmla="*/ 86762 w 92570"/>
                  <a:gd name="connsiteY10" fmla="*/ 856348 h 1330819"/>
                  <a:gd name="connsiteX11" fmla="*/ 85884 w 92570"/>
                  <a:gd name="connsiteY11" fmla="*/ 825622 h 1330819"/>
                  <a:gd name="connsiteX12" fmla="*/ 84761 w 92570"/>
                  <a:gd name="connsiteY12" fmla="*/ 779611 h 1330819"/>
                  <a:gd name="connsiteX13" fmla="*/ 82907 w 92570"/>
                  <a:gd name="connsiteY13" fmla="*/ 693993 h 1330819"/>
                  <a:gd name="connsiteX14" fmla="*/ 81931 w 92570"/>
                  <a:gd name="connsiteY14" fmla="*/ 642461 h 1330819"/>
                  <a:gd name="connsiteX15" fmla="*/ 81442 w 92570"/>
                  <a:gd name="connsiteY15" fmla="*/ 602372 h 1330819"/>
                  <a:gd name="connsiteX16" fmla="*/ 80564 w 92570"/>
                  <a:gd name="connsiteY16" fmla="*/ 507712 h 1330819"/>
                  <a:gd name="connsiteX17" fmla="*/ 80418 w 92570"/>
                  <a:gd name="connsiteY17" fmla="*/ 470984 h 1330819"/>
                  <a:gd name="connsiteX18" fmla="*/ 80466 w 92570"/>
                  <a:gd name="connsiteY18" fmla="*/ 413131 h 1330819"/>
                  <a:gd name="connsiteX19" fmla="*/ 81247 w 92570"/>
                  <a:gd name="connsiteY19" fmla="*/ 320070 h 1330819"/>
                  <a:gd name="connsiteX20" fmla="*/ 82858 w 92570"/>
                  <a:gd name="connsiteY20" fmla="*/ 234612 h 1330819"/>
                  <a:gd name="connsiteX21" fmla="*/ 84078 w 92570"/>
                  <a:gd name="connsiteY21" fmla="*/ 189242 h 1330819"/>
                  <a:gd name="connsiteX22" fmla="*/ 84908 w 92570"/>
                  <a:gd name="connsiteY22" fmla="*/ 157955 h 1330819"/>
                  <a:gd name="connsiteX23" fmla="*/ 87641 w 92570"/>
                  <a:gd name="connsiteY23" fmla="*/ 93381 h 1330819"/>
                  <a:gd name="connsiteX24" fmla="*/ 87836 w 92570"/>
                  <a:gd name="connsiteY24" fmla="*/ 88179 h 1330819"/>
                  <a:gd name="connsiteX25" fmla="*/ 90179 w 92570"/>
                  <a:gd name="connsiteY25" fmla="*/ 43450 h 1330819"/>
                  <a:gd name="connsiteX26" fmla="*/ 92570 w 92570"/>
                  <a:gd name="connsiteY26" fmla="*/ 0 h 1330819"/>
                  <a:gd name="connsiteX27" fmla="*/ 85396 w 92570"/>
                  <a:gd name="connsiteY27" fmla="*/ 52412 h 1330819"/>
                  <a:gd name="connsiteX28" fmla="*/ 84029 w 92570"/>
                  <a:gd name="connsiteY28" fmla="*/ 62414 h 1330819"/>
                  <a:gd name="connsiteX29" fmla="*/ 77343 w 92570"/>
                  <a:gd name="connsiteY29" fmla="*/ 112825 h 1330819"/>
                  <a:gd name="connsiteX30" fmla="*/ 74854 w 92570"/>
                  <a:gd name="connsiteY30" fmla="*/ 134190 h 1330819"/>
                  <a:gd name="connsiteX31" fmla="*/ 68118 w 92570"/>
                  <a:gd name="connsiteY31" fmla="*/ 191802 h 1330819"/>
                  <a:gd name="connsiteX32" fmla="*/ 64165 w 92570"/>
                  <a:gd name="connsiteY32" fmla="*/ 227970 h 1330819"/>
                  <a:gd name="connsiteX33" fmla="*/ 58308 w 92570"/>
                  <a:gd name="connsiteY33" fmla="*/ 285503 h 1330819"/>
                  <a:gd name="connsiteX34" fmla="*/ 53135 w 92570"/>
                  <a:gd name="connsiteY34" fmla="*/ 339355 h 1330819"/>
                  <a:gd name="connsiteX35" fmla="*/ 48499 w 92570"/>
                  <a:gd name="connsiteY35" fmla="*/ 390486 h 1330819"/>
                  <a:gd name="connsiteX36" fmla="*/ 42349 w 92570"/>
                  <a:gd name="connsiteY36" fmla="*/ 464102 h 1330819"/>
                  <a:gd name="connsiteX37" fmla="*/ 39275 w 92570"/>
                  <a:gd name="connsiteY37" fmla="*/ 503071 h 1330819"/>
                  <a:gd name="connsiteX38" fmla="*/ 32295 w 92570"/>
                  <a:gd name="connsiteY38" fmla="*/ 597812 h 1330819"/>
                  <a:gd name="connsiteX39" fmla="*/ 30831 w 92570"/>
                  <a:gd name="connsiteY39" fmla="*/ 619496 h 1330819"/>
                  <a:gd name="connsiteX40" fmla="*/ 23364 w 92570"/>
                  <a:gd name="connsiteY40" fmla="*/ 736242 h 1330819"/>
                  <a:gd name="connsiteX41" fmla="*/ 16921 w 92570"/>
                  <a:gd name="connsiteY41" fmla="*/ 849547 h 1330819"/>
                  <a:gd name="connsiteX42" fmla="*/ 15604 w 92570"/>
                  <a:gd name="connsiteY42" fmla="*/ 874592 h 1330819"/>
                  <a:gd name="connsiteX43" fmla="*/ 11553 w 92570"/>
                  <a:gd name="connsiteY43" fmla="*/ 955490 h 1330819"/>
                  <a:gd name="connsiteX44" fmla="*/ 9113 w 92570"/>
                  <a:gd name="connsiteY44" fmla="*/ 1008942 h 1330819"/>
                  <a:gd name="connsiteX45" fmla="*/ 7258 w 92570"/>
                  <a:gd name="connsiteY45" fmla="*/ 1050551 h 1330819"/>
                  <a:gd name="connsiteX46" fmla="*/ 3890 w 92570"/>
                  <a:gd name="connsiteY46" fmla="*/ 1134809 h 1330819"/>
                  <a:gd name="connsiteX47" fmla="*/ 1792 w 92570"/>
                  <a:gd name="connsiteY47" fmla="*/ 1193142 h 1330819"/>
                  <a:gd name="connsiteX48" fmla="*/ 35 w 92570"/>
                  <a:gd name="connsiteY48" fmla="*/ 1247634 h 1330819"/>
                  <a:gd name="connsiteX49" fmla="*/ 19508 w 92570"/>
                  <a:gd name="connsiteY49" fmla="*/ 1289004 h 1330819"/>
                  <a:gd name="connsiteX50" fmla="*/ 39226 w 92570"/>
                  <a:gd name="connsiteY50" fmla="*/ 1330293 h 1330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92570" h="1330819">
                    <a:moveTo>
                      <a:pt x="39226" y="1330293"/>
                    </a:moveTo>
                    <a:cubicBezTo>
                      <a:pt x="39323" y="1333013"/>
                      <a:pt x="39714" y="1325091"/>
                      <a:pt x="40299" y="1309008"/>
                    </a:cubicBezTo>
                    <a:cubicBezTo>
                      <a:pt x="41227" y="1301006"/>
                      <a:pt x="42398" y="1281562"/>
                      <a:pt x="43667" y="1252595"/>
                    </a:cubicBezTo>
                    <a:cubicBezTo>
                      <a:pt x="43765" y="1251715"/>
                      <a:pt x="43862" y="1250435"/>
                      <a:pt x="43960" y="1248594"/>
                    </a:cubicBezTo>
                    <a:cubicBezTo>
                      <a:pt x="44545" y="1234272"/>
                      <a:pt x="52501" y="1217468"/>
                      <a:pt x="53233" y="1201304"/>
                    </a:cubicBezTo>
                    <a:cubicBezTo>
                      <a:pt x="54014" y="1183060"/>
                      <a:pt x="64116" y="1162095"/>
                      <a:pt x="65141" y="1142251"/>
                    </a:cubicBezTo>
                    <a:cubicBezTo>
                      <a:pt x="65288" y="1138730"/>
                      <a:pt x="67191" y="1134809"/>
                      <a:pt x="67387" y="1131289"/>
                    </a:cubicBezTo>
                    <a:cubicBezTo>
                      <a:pt x="68216" y="1114725"/>
                      <a:pt x="77343" y="1096321"/>
                      <a:pt x="78319" y="1079197"/>
                    </a:cubicBezTo>
                    <a:cubicBezTo>
                      <a:pt x="79393" y="1058313"/>
                      <a:pt x="91008" y="1035268"/>
                      <a:pt x="92277" y="1014143"/>
                    </a:cubicBezTo>
                    <a:cubicBezTo>
                      <a:pt x="92570" y="1009342"/>
                      <a:pt x="91936" y="994059"/>
                      <a:pt x="90569" y="970933"/>
                    </a:cubicBezTo>
                    <a:cubicBezTo>
                      <a:pt x="89788" y="939727"/>
                      <a:pt x="88422" y="900678"/>
                      <a:pt x="86762" y="856348"/>
                    </a:cubicBezTo>
                    <a:cubicBezTo>
                      <a:pt x="86469" y="846346"/>
                      <a:pt x="86177" y="836104"/>
                      <a:pt x="85884" y="825622"/>
                    </a:cubicBezTo>
                    <a:cubicBezTo>
                      <a:pt x="85493" y="810658"/>
                      <a:pt x="85103" y="795295"/>
                      <a:pt x="84761" y="779611"/>
                    </a:cubicBezTo>
                    <a:cubicBezTo>
                      <a:pt x="84175" y="751845"/>
                      <a:pt x="83492" y="723199"/>
                      <a:pt x="82907" y="693993"/>
                    </a:cubicBezTo>
                    <a:cubicBezTo>
                      <a:pt x="82565" y="676949"/>
                      <a:pt x="82272" y="659745"/>
                      <a:pt x="81931" y="642461"/>
                    </a:cubicBezTo>
                    <a:cubicBezTo>
                      <a:pt x="81784" y="629178"/>
                      <a:pt x="81589" y="615735"/>
                      <a:pt x="81442" y="602372"/>
                    </a:cubicBezTo>
                    <a:cubicBezTo>
                      <a:pt x="81003" y="570845"/>
                      <a:pt x="80857" y="539159"/>
                      <a:pt x="80564" y="507712"/>
                    </a:cubicBezTo>
                    <a:cubicBezTo>
                      <a:pt x="80515" y="495389"/>
                      <a:pt x="80466" y="483146"/>
                      <a:pt x="80418" y="470984"/>
                    </a:cubicBezTo>
                    <a:cubicBezTo>
                      <a:pt x="80418" y="451459"/>
                      <a:pt x="80466" y="432175"/>
                      <a:pt x="80466" y="413131"/>
                    </a:cubicBezTo>
                    <a:cubicBezTo>
                      <a:pt x="80759" y="381204"/>
                      <a:pt x="81052" y="349997"/>
                      <a:pt x="81247" y="320070"/>
                    </a:cubicBezTo>
                    <a:cubicBezTo>
                      <a:pt x="81833" y="290304"/>
                      <a:pt x="82272" y="261658"/>
                      <a:pt x="82858" y="234612"/>
                    </a:cubicBezTo>
                    <a:cubicBezTo>
                      <a:pt x="83297" y="218928"/>
                      <a:pt x="83687" y="203805"/>
                      <a:pt x="84078" y="189242"/>
                    </a:cubicBezTo>
                    <a:cubicBezTo>
                      <a:pt x="84322" y="178439"/>
                      <a:pt x="84615" y="168037"/>
                      <a:pt x="84908" y="157955"/>
                    </a:cubicBezTo>
                    <a:cubicBezTo>
                      <a:pt x="85884" y="134190"/>
                      <a:pt x="86860" y="112505"/>
                      <a:pt x="87641" y="93381"/>
                    </a:cubicBezTo>
                    <a:cubicBezTo>
                      <a:pt x="87690" y="91620"/>
                      <a:pt x="87787" y="89860"/>
                      <a:pt x="87836" y="88179"/>
                    </a:cubicBezTo>
                    <a:cubicBezTo>
                      <a:pt x="88568" y="71056"/>
                      <a:pt x="89544" y="56012"/>
                      <a:pt x="90179" y="43450"/>
                    </a:cubicBezTo>
                    <a:cubicBezTo>
                      <a:pt x="91740" y="15684"/>
                      <a:pt x="92570" y="0"/>
                      <a:pt x="92570" y="0"/>
                    </a:cubicBezTo>
                    <a:cubicBezTo>
                      <a:pt x="92570" y="0"/>
                      <a:pt x="89983" y="18964"/>
                      <a:pt x="85396" y="52412"/>
                    </a:cubicBezTo>
                    <a:cubicBezTo>
                      <a:pt x="84956" y="55612"/>
                      <a:pt x="84517" y="58973"/>
                      <a:pt x="84029" y="62414"/>
                    </a:cubicBezTo>
                    <a:cubicBezTo>
                      <a:pt x="82077" y="76977"/>
                      <a:pt x="79588" y="93861"/>
                      <a:pt x="77343" y="112825"/>
                    </a:cubicBezTo>
                    <a:cubicBezTo>
                      <a:pt x="76513" y="119706"/>
                      <a:pt x="75683" y="126828"/>
                      <a:pt x="74854" y="134190"/>
                    </a:cubicBezTo>
                    <a:cubicBezTo>
                      <a:pt x="72755" y="152033"/>
                      <a:pt x="70510" y="171318"/>
                      <a:pt x="68118" y="191802"/>
                    </a:cubicBezTo>
                    <a:cubicBezTo>
                      <a:pt x="66849" y="203485"/>
                      <a:pt x="65532" y="215567"/>
                      <a:pt x="64165" y="227970"/>
                    </a:cubicBezTo>
                    <a:cubicBezTo>
                      <a:pt x="62311" y="246374"/>
                      <a:pt x="60310" y="265578"/>
                      <a:pt x="58308" y="285503"/>
                    </a:cubicBezTo>
                    <a:cubicBezTo>
                      <a:pt x="56600" y="302947"/>
                      <a:pt x="54892" y="320951"/>
                      <a:pt x="53135" y="339355"/>
                    </a:cubicBezTo>
                    <a:cubicBezTo>
                      <a:pt x="51622" y="356078"/>
                      <a:pt x="50060" y="373122"/>
                      <a:pt x="48499" y="390486"/>
                    </a:cubicBezTo>
                    <a:cubicBezTo>
                      <a:pt x="46498" y="414491"/>
                      <a:pt x="44448" y="439137"/>
                      <a:pt x="42349" y="464102"/>
                    </a:cubicBezTo>
                    <a:cubicBezTo>
                      <a:pt x="41324" y="476985"/>
                      <a:pt x="40299" y="489948"/>
                      <a:pt x="39275" y="503071"/>
                    </a:cubicBezTo>
                    <a:cubicBezTo>
                      <a:pt x="36980" y="534278"/>
                      <a:pt x="34589" y="565884"/>
                      <a:pt x="32295" y="597812"/>
                    </a:cubicBezTo>
                    <a:cubicBezTo>
                      <a:pt x="31807" y="605013"/>
                      <a:pt x="31319" y="612295"/>
                      <a:pt x="30831" y="619496"/>
                    </a:cubicBezTo>
                    <a:cubicBezTo>
                      <a:pt x="28342" y="658385"/>
                      <a:pt x="25560" y="697433"/>
                      <a:pt x="23364" y="736242"/>
                    </a:cubicBezTo>
                    <a:cubicBezTo>
                      <a:pt x="21119" y="774490"/>
                      <a:pt x="18825" y="812419"/>
                      <a:pt x="16921" y="849547"/>
                    </a:cubicBezTo>
                    <a:cubicBezTo>
                      <a:pt x="16482" y="857949"/>
                      <a:pt x="16043" y="866351"/>
                      <a:pt x="15604" y="874592"/>
                    </a:cubicBezTo>
                    <a:cubicBezTo>
                      <a:pt x="14140" y="902198"/>
                      <a:pt x="12822" y="929244"/>
                      <a:pt x="11553" y="955490"/>
                    </a:cubicBezTo>
                    <a:cubicBezTo>
                      <a:pt x="10626" y="973734"/>
                      <a:pt x="9845" y="991578"/>
                      <a:pt x="9113" y="1008942"/>
                    </a:cubicBezTo>
                    <a:cubicBezTo>
                      <a:pt x="8478" y="1023105"/>
                      <a:pt x="7844" y="1037028"/>
                      <a:pt x="7258" y="1050551"/>
                    </a:cubicBezTo>
                    <a:cubicBezTo>
                      <a:pt x="5940" y="1080638"/>
                      <a:pt x="4818" y="1108884"/>
                      <a:pt x="3890" y="1134809"/>
                    </a:cubicBezTo>
                    <a:cubicBezTo>
                      <a:pt x="3012" y="1156094"/>
                      <a:pt x="2280" y="1175618"/>
                      <a:pt x="1792" y="1193142"/>
                    </a:cubicBezTo>
                    <a:cubicBezTo>
                      <a:pt x="474" y="1220508"/>
                      <a:pt x="-160" y="1239552"/>
                      <a:pt x="35" y="1247634"/>
                    </a:cubicBezTo>
                    <a:cubicBezTo>
                      <a:pt x="425" y="1261717"/>
                      <a:pt x="19167" y="1277161"/>
                      <a:pt x="19508" y="1289004"/>
                    </a:cubicBezTo>
                    <a:cubicBezTo>
                      <a:pt x="20045" y="1304207"/>
                      <a:pt x="38835" y="1319730"/>
                      <a:pt x="39226" y="1330293"/>
                    </a:cubicBezTo>
                    <a:close/>
                  </a:path>
                </a:pathLst>
              </a:custGeom>
              <a:gradFill>
                <a:gsLst>
                  <a:gs pos="0">
                    <a:srgbClr val="A4B535"/>
                  </a:gs>
                  <a:gs pos="50000">
                    <a:srgbClr val="B2C138"/>
                  </a:gs>
                  <a:gs pos="100000">
                    <a:srgbClr val="C0CD3B"/>
                  </a:gs>
                </a:gsLst>
                <a:lin ang="1584285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9" name="Freeform: Shape 178">
                <a:extLst>
                  <a:ext uri="{FF2B5EF4-FFF2-40B4-BE49-F238E27FC236}">
                    <a16:creationId xmlns:a16="http://schemas.microsoft.com/office/drawing/2014/main" id="{F840431E-A815-3017-CCAC-502F88FC2791}"/>
                  </a:ext>
                </a:extLst>
              </p:cNvPr>
              <p:cNvSpPr/>
              <p:nvPr/>
            </p:nvSpPr>
            <p:spPr>
              <a:xfrm>
                <a:off x="2023606" y="6294679"/>
                <a:ext cx="233485" cy="1025265"/>
              </a:xfrm>
              <a:custGeom>
                <a:avLst/>
                <a:gdLst>
                  <a:gd name="connsiteX0" fmla="*/ 233486 w 233485"/>
                  <a:gd name="connsiteY0" fmla="*/ 0 h 1025265"/>
                  <a:gd name="connsiteX1" fmla="*/ 217526 w 233485"/>
                  <a:gd name="connsiteY1" fmla="*/ 38168 h 1025265"/>
                  <a:gd name="connsiteX2" fmla="*/ 200200 w 233485"/>
                  <a:gd name="connsiteY2" fmla="*/ 83218 h 1025265"/>
                  <a:gd name="connsiteX3" fmla="*/ 189951 w 233485"/>
                  <a:gd name="connsiteY3" fmla="*/ 111384 h 1025265"/>
                  <a:gd name="connsiteX4" fmla="*/ 179068 w 233485"/>
                  <a:gd name="connsiteY4" fmla="*/ 143151 h 1025265"/>
                  <a:gd name="connsiteX5" fmla="*/ 167647 w 233485"/>
                  <a:gd name="connsiteY5" fmla="*/ 178039 h 1025265"/>
                  <a:gd name="connsiteX6" fmla="*/ 155934 w 233485"/>
                  <a:gd name="connsiteY6" fmla="*/ 215807 h 1025265"/>
                  <a:gd name="connsiteX7" fmla="*/ 149931 w 233485"/>
                  <a:gd name="connsiteY7" fmla="*/ 235652 h 1025265"/>
                  <a:gd name="connsiteX8" fmla="*/ 144074 w 233485"/>
                  <a:gd name="connsiteY8" fmla="*/ 256216 h 1025265"/>
                  <a:gd name="connsiteX9" fmla="*/ 138071 w 233485"/>
                  <a:gd name="connsiteY9" fmla="*/ 277261 h 1025265"/>
                  <a:gd name="connsiteX10" fmla="*/ 132214 w 233485"/>
                  <a:gd name="connsiteY10" fmla="*/ 298866 h 1025265"/>
                  <a:gd name="connsiteX11" fmla="*/ 120501 w 233485"/>
                  <a:gd name="connsiteY11" fmla="*/ 343356 h 1025265"/>
                  <a:gd name="connsiteX12" fmla="*/ 109031 w 233485"/>
                  <a:gd name="connsiteY12" fmla="*/ 389366 h 1025265"/>
                  <a:gd name="connsiteX13" fmla="*/ 87167 w 233485"/>
                  <a:gd name="connsiteY13" fmla="*/ 484187 h 1025265"/>
                  <a:gd name="connsiteX14" fmla="*/ 67254 w 233485"/>
                  <a:gd name="connsiteY14" fmla="*/ 580288 h 1025265"/>
                  <a:gd name="connsiteX15" fmla="*/ 49635 w 233485"/>
                  <a:gd name="connsiteY15" fmla="*/ 674308 h 1025265"/>
                  <a:gd name="connsiteX16" fmla="*/ 22109 w 233485"/>
                  <a:gd name="connsiteY16" fmla="*/ 842985 h 1025265"/>
                  <a:gd name="connsiteX17" fmla="*/ 5564 w 233485"/>
                  <a:gd name="connsiteY17" fmla="*/ 963972 h 1025265"/>
                  <a:gd name="connsiteX18" fmla="*/ 1415 w 233485"/>
                  <a:gd name="connsiteY18" fmla="*/ 998380 h 1025265"/>
                  <a:gd name="connsiteX19" fmla="*/ 0 w 233485"/>
                  <a:gd name="connsiteY19" fmla="*/ 1011102 h 1025265"/>
                  <a:gd name="connsiteX20" fmla="*/ 73111 w 233485"/>
                  <a:gd name="connsiteY20" fmla="*/ 1025265 h 1025265"/>
                  <a:gd name="connsiteX21" fmla="*/ 73550 w 233485"/>
                  <a:gd name="connsiteY21" fmla="*/ 1013983 h 1025265"/>
                  <a:gd name="connsiteX22" fmla="*/ 75209 w 233485"/>
                  <a:gd name="connsiteY22" fmla="*/ 980856 h 1025265"/>
                  <a:gd name="connsiteX23" fmla="*/ 83165 w 233485"/>
                  <a:gd name="connsiteY23" fmla="*/ 861549 h 1025265"/>
                  <a:gd name="connsiteX24" fmla="*/ 98636 w 233485"/>
                  <a:gd name="connsiteY24" fmla="*/ 693112 h 1025265"/>
                  <a:gd name="connsiteX25" fmla="*/ 109520 w 233485"/>
                  <a:gd name="connsiteY25" fmla="*/ 598532 h 1025265"/>
                  <a:gd name="connsiteX26" fmla="*/ 122453 w 233485"/>
                  <a:gd name="connsiteY26" fmla="*/ 501390 h 1025265"/>
                  <a:gd name="connsiteX27" fmla="*/ 137436 w 233485"/>
                  <a:gd name="connsiteY27" fmla="*/ 404969 h 1025265"/>
                  <a:gd name="connsiteX28" fmla="*/ 145538 w 233485"/>
                  <a:gd name="connsiteY28" fmla="*/ 357999 h 1025265"/>
                  <a:gd name="connsiteX29" fmla="*/ 153981 w 233485"/>
                  <a:gd name="connsiteY29" fmla="*/ 312389 h 1025265"/>
                  <a:gd name="connsiteX30" fmla="*/ 158276 w 233485"/>
                  <a:gd name="connsiteY30" fmla="*/ 290224 h 1025265"/>
                  <a:gd name="connsiteX31" fmla="*/ 162718 w 233485"/>
                  <a:gd name="connsiteY31" fmla="*/ 268619 h 1025265"/>
                  <a:gd name="connsiteX32" fmla="*/ 167110 w 233485"/>
                  <a:gd name="connsiteY32" fmla="*/ 247414 h 1025265"/>
                  <a:gd name="connsiteX33" fmla="*/ 171649 w 233485"/>
                  <a:gd name="connsiteY33" fmla="*/ 226930 h 1025265"/>
                  <a:gd name="connsiteX34" fmla="*/ 180581 w 233485"/>
                  <a:gd name="connsiteY34" fmla="*/ 187721 h 1025265"/>
                  <a:gd name="connsiteX35" fmla="*/ 189414 w 233485"/>
                  <a:gd name="connsiteY35" fmla="*/ 151393 h 1025265"/>
                  <a:gd name="connsiteX36" fmla="*/ 197955 w 233485"/>
                  <a:gd name="connsiteY36" fmla="*/ 118186 h 1025265"/>
                  <a:gd name="connsiteX37" fmla="*/ 206155 w 233485"/>
                  <a:gd name="connsiteY37" fmla="*/ 88580 h 1025265"/>
                  <a:gd name="connsiteX38" fmla="*/ 220211 w 233485"/>
                  <a:gd name="connsiteY38" fmla="*/ 40969 h 1025265"/>
                  <a:gd name="connsiteX39" fmla="*/ 233486 w 233485"/>
                  <a:gd name="connsiteY39" fmla="*/ 0 h 1025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3485" h="1025265">
                    <a:moveTo>
                      <a:pt x="233486" y="0"/>
                    </a:moveTo>
                    <a:cubicBezTo>
                      <a:pt x="233486" y="0"/>
                      <a:pt x="227678" y="13843"/>
                      <a:pt x="217526" y="38168"/>
                    </a:cubicBezTo>
                    <a:cubicBezTo>
                      <a:pt x="212743" y="50651"/>
                      <a:pt x="206594" y="65534"/>
                      <a:pt x="200200" y="83218"/>
                    </a:cubicBezTo>
                    <a:cubicBezTo>
                      <a:pt x="196979" y="92020"/>
                      <a:pt x="193563" y="101462"/>
                      <a:pt x="189951" y="111384"/>
                    </a:cubicBezTo>
                    <a:cubicBezTo>
                      <a:pt x="186486" y="121467"/>
                      <a:pt x="182874" y="132029"/>
                      <a:pt x="179068" y="143151"/>
                    </a:cubicBezTo>
                    <a:cubicBezTo>
                      <a:pt x="175212" y="154194"/>
                      <a:pt x="171600" y="165957"/>
                      <a:pt x="167647" y="178039"/>
                    </a:cubicBezTo>
                    <a:cubicBezTo>
                      <a:pt x="163694" y="190122"/>
                      <a:pt x="159838" y="202765"/>
                      <a:pt x="155934" y="215807"/>
                    </a:cubicBezTo>
                    <a:cubicBezTo>
                      <a:pt x="153981" y="222369"/>
                      <a:pt x="151981" y="228930"/>
                      <a:pt x="149931" y="235652"/>
                    </a:cubicBezTo>
                    <a:cubicBezTo>
                      <a:pt x="147978" y="242453"/>
                      <a:pt x="146026" y="249255"/>
                      <a:pt x="144074" y="256216"/>
                    </a:cubicBezTo>
                    <a:cubicBezTo>
                      <a:pt x="142073" y="263178"/>
                      <a:pt x="140121" y="270139"/>
                      <a:pt x="138071" y="277261"/>
                    </a:cubicBezTo>
                    <a:cubicBezTo>
                      <a:pt x="136119" y="284383"/>
                      <a:pt x="134166" y="291584"/>
                      <a:pt x="132214" y="298866"/>
                    </a:cubicBezTo>
                    <a:cubicBezTo>
                      <a:pt x="128212" y="313349"/>
                      <a:pt x="124356" y="328232"/>
                      <a:pt x="120501" y="343356"/>
                    </a:cubicBezTo>
                    <a:cubicBezTo>
                      <a:pt x="116548" y="358399"/>
                      <a:pt x="112838" y="373842"/>
                      <a:pt x="109031" y="389366"/>
                    </a:cubicBezTo>
                    <a:cubicBezTo>
                      <a:pt x="101467" y="420413"/>
                      <a:pt x="94244" y="452259"/>
                      <a:pt x="87167" y="484187"/>
                    </a:cubicBezTo>
                    <a:cubicBezTo>
                      <a:pt x="80236" y="516194"/>
                      <a:pt x="73501" y="548361"/>
                      <a:pt x="67254" y="580288"/>
                    </a:cubicBezTo>
                    <a:cubicBezTo>
                      <a:pt x="60958" y="612135"/>
                      <a:pt x="55053" y="643662"/>
                      <a:pt x="49635" y="674308"/>
                    </a:cubicBezTo>
                    <a:cubicBezTo>
                      <a:pt x="38654" y="735522"/>
                      <a:pt x="29478" y="793214"/>
                      <a:pt x="22109" y="842985"/>
                    </a:cubicBezTo>
                    <a:cubicBezTo>
                      <a:pt x="14691" y="892676"/>
                      <a:pt x="9224" y="934525"/>
                      <a:pt x="5564" y="963972"/>
                    </a:cubicBezTo>
                    <a:cubicBezTo>
                      <a:pt x="3709" y="978695"/>
                      <a:pt x="2343" y="990378"/>
                      <a:pt x="1415" y="998380"/>
                    </a:cubicBezTo>
                    <a:cubicBezTo>
                      <a:pt x="488" y="1006701"/>
                      <a:pt x="0" y="1011102"/>
                      <a:pt x="0" y="1011102"/>
                    </a:cubicBezTo>
                    <a:lnTo>
                      <a:pt x="73111" y="1025265"/>
                    </a:lnTo>
                    <a:cubicBezTo>
                      <a:pt x="73111" y="1025265"/>
                      <a:pt x="73257" y="1021345"/>
                      <a:pt x="73550" y="1013983"/>
                    </a:cubicBezTo>
                    <a:cubicBezTo>
                      <a:pt x="73940" y="1006301"/>
                      <a:pt x="74477" y="995099"/>
                      <a:pt x="75209" y="980856"/>
                    </a:cubicBezTo>
                    <a:cubicBezTo>
                      <a:pt x="76820" y="952129"/>
                      <a:pt x="79309" y="910920"/>
                      <a:pt x="83165" y="861549"/>
                    </a:cubicBezTo>
                    <a:cubicBezTo>
                      <a:pt x="87020" y="812179"/>
                      <a:pt x="92047" y="754566"/>
                      <a:pt x="98636" y="693112"/>
                    </a:cubicBezTo>
                    <a:cubicBezTo>
                      <a:pt x="101906" y="662386"/>
                      <a:pt x="105518" y="630699"/>
                      <a:pt x="109520" y="598532"/>
                    </a:cubicBezTo>
                    <a:cubicBezTo>
                      <a:pt x="113473" y="566365"/>
                      <a:pt x="117865" y="533877"/>
                      <a:pt x="122453" y="501390"/>
                    </a:cubicBezTo>
                    <a:cubicBezTo>
                      <a:pt x="127187" y="468983"/>
                      <a:pt x="132117" y="436656"/>
                      <a:pt x="137436" y="404969"/>
                    </a:cubicBezTo>
                    <a:cubicBezTo>
                      <a:pt x="140121" y="389126"/>
                      <a:pt x="142707" y="373442"/>
                      <a:pt x="145538" y="357999"/>
                    </a:cubicBezTo>
                    <a:cubicBezTo>
                      <a:pt x="148271" y="342555"/>
                      <a:pt x="151053" y="327272"/>
                      <a:pt x="153981" y="312389"/>
                    </a:cubicBezTo>
                    <a:cubicBezTo>
                      <a:pt x="155397" y="304947"/>
                      <a:pt x="156861" y="297505"/>
                      <a:pt x="158276" y="290224"/>
                    </a:cubicBezTo>
                    <a:cubicBezTo>
                      <a:pt x="159789" y="282942"/>
                      <a:pt x="161253" y="275741"/>
                      <a:pt x="162718" y="268619"/>
                    </a:cubicBezTo>
                    <a:cubicBezTo>
                      <a:pt x="164182" y="261498"/>
                      <a:pt x="165646" y="254456"/>
                      <a:pt x="167110" y="247414"/>
                    </a:cubicBezTo>
                    <a:cubicBezTo>
                      <a:pt x="168623" y="240453"/>
                      <a:pt x="170136" y="233651"/>
                      <a:pt x="171649" y="226930"/>
                    </a:cubicBezTo>
                    <a:cubicBezTo>
                      <a:pt x="174626" y="213407"/>
                      <a:pt x="177506" y="200284"/>
                      <a:pt x="180581" y="187721"/>
                    </a:cubicBezTo>
                    <a:cubicBezTo>
                      <a:pt x="183606" y="175159"/>
                      <a:pt x="186388" y="162836"/>
                      <a:pt x="189414" y="151393"/>
                    </a:cubicBezTo>
                    <a:cubicBezTo>
                      <a:pt x="192391" y="139791"/>
                      <a:pt x="195271" y="128748"/>
                      <a:pt x="197955" y="118186"/>
                    </a:cubicBezTo>
                    <a:cubicBezTo>
                      <a:pt x="200835" y="107784"/>
                      <a:pt x="203568" y="97861"/>
                      <a:pt x="206155" y="88580"/>
                    </a:cubicBezTo>
                    <a:cubicBezTo>
                      <a:pt x="211279" y="69935"/>
                      <a:pt x="216355" y="54252"/>
                      <a:pt x="220211" y="40969"/>
                    </a:cubicBezTo>
                    <a:cubicBezTo>
                      <a:pt x="228703" y="14883"/>
                      <a:pt x="233486" y="0"/>
                      <a:pt x="233486" y="0"/>
                    </a:cubicBezTo>
                    <a:close/>
                  </a:path>
                </a:pathLst>
              </a:custGeom>
              <a:gradFill>
                <a:gsLst>
                  <a:gs pos="0">
                    <a:srgbClr val="6F8139"/>
                  </a:gs>
                  <a:gs pos="76660">
                    <a:srgbClr val="85993E"/>
                  </a:gs>
                  <a:gs pos="100000">
                    <a:srgbClr val="8DA140"/>
                  </a:gs>
                </a:gsLst>
                <a:lin ang="1783368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0" name="Freeform: Shape 179">
                <a:extLst>
                  <a:ext uri="{FF2B5EF4-FFF2-40B4-BE49-F238E27FC236}">
                    <a16:creationId xmlns:a16="http://schemas.microsoft.com/office/drawing/2014/main" id="{BCD18453-D8D6-CDA3-872A-61551E6209E2}"/>
                  </a:ext>
                </a:extLst>
              </p:cNvPr>
              <p:cNvSpPr/>
              <p:nvPr/>
            </p:nvSpPr>
            <p:spPr>
              <a:xfrm>
                <a:off x="1995438" y="6176013"/>
                <a:ext cx="82732" cy="1074716"/>
              </a:xfrm>
              <a:custGeom>
                <a:avLst/>
                <a:gdLst>
                  <a:gd name="connsiteX0" fmla="*/ 59892 w 82732"/>
                  <a:gd name="connsiteY0" fmla="*/ 0 h 1074716"/>
                  <a:gd name="connsiteX1" fmla="*/ 51204 w 82732"/>
                  <a:gd name="connsiteY1" fmla="*/ 43850 h 1074716"/>
                  <a:gd name="connsiteX2" fmla="*/ 42370 w 82732"/>
                  <a:gd name="connsiteY2" fmla="*/ 94981 h 1074716"/>
                  <a:gd name="connsiteX3" fmla="*/ 37392 w 82732"/>
                  <a:gd name="connsiteY3" fmla="*/ 126668 h 1074716"/>
                  <a:gd name="connsiteX4" fmla="*/ 32463 w 82732"/>
                  <a:gd name="connsiteY4" fmla="*/ 162036 h 1074716"/>
                  <a:gd name="connsiteX5" fmla="*/ 27582 w 82732"/>
                  <a:gd name="connsiteY5" fmla="*/ 200684 h 1074716"/>
                  <a:gd name="connsiteX6" fmla="*/ 22848 w 82732"/>
                  <a:gd name="connsiteY6" fmla="*/ 242293 h 1074716"/>
                  <a:gd name="connsiteX7" fmla="*/ 20554 w 82732"/>
                  <a:gd name="connsiteY7" fmla="*/ 264058 h 1074716"/>
                  <a:gd name="connsiteX8" fmla="*/ 18456 w 82732"/>
                  <a:gd name="connsiteY8" fmla="*/ 286383 h 1074716"/>
                  <a:gd name="connsiteX9" fmla="*/ 16357 w 82732"/>
                  <a:gd name="connsiteY9" fmla="*/ 309268 h 1074716"/>
                  <a:gd name="connsiteX10" fmla="*/ 14454 w 82732"/>
                  <a:gd name="connsiteY10" fmla="*/ 332633 h 1074716"/>
                  <a:gd name="connsiteX11" fmla="*/ 10891 w 82732"/>
                  <a:gd name="connsiteY11" fmla="*/ 380564 h 1074716"/>
                  <a:gd name="connsiteX12" fmla="*/ 7816 w 82732"/>
                  <a:gd name="connsiteY12" fmla="*/ 429855 h 1074716"/>
                  <a:gd name="connsiteX13" fmla="*/ 3229 w 82732"/>
                  <a:gd name="connsiteY13" fmla="*/ 530677 h 1074716"/>
                  <a:gd name="connsiteX14" fmla="*/ 691 w 82732"/>
                  <a:gd name="connsiteY14" fmla="*/ 631739 h 1074716"/>
                  <a:gd name="connsiteX15" fmla="*/ 7 w 82732"/>
                  <a:gd name="connsiteY15" fmla="*/ 729761 h 1074716"/>
                  <a:gd name="connsiteX16" fmla="*/ 2691 w 82732"/>
                  <a:gd name="connsiteY16" fmla="*/ 903799 h 1074716"/>
                  <a:gd name="connsiteX17" fmla="*/ 7621 w 82732"/>
                  <a:gd name="connsiteY17" fmla="*/ 1027106 h 1074716"/>
                  <a:gd name="connsiteX18" fmla="*/ 9573 w 82732"/>
                  <a:gd name="connsiteY18" fmla="*/ 1061913 h 1074716"/>
                  <a:gd name="connsiteX19" fmla="*/ 10403 w 82732"/>
                  <a:gd name="connsiteY19" fmla="*/ 1074716 h 1074716"/>
                  <a:gd name="connsiteX20" fmla="*/ 82733 w 82732"/>
                  <a:gd name="connsiteY20" fmla="*/ 1054472 h 1074716"/>
                  <a:gd name="connsiteX21" fmla="*/ 81220 w 82732"/>
                  <a:gd name="connsiteY21" fmla="*/ 1043509 h 1074716"/>
                  <a:gd name="connsiteX22" fmla="*/ 77120 w 82732"/>
                  <a:gd name="connsiteY22" fmla="*/ 1011022 h 1074716"/>
                  <a:gd name="connsiteX23" fmla="*/ 64236 w 82732"/>
                  <a:gd name="connsiteY23" fmla="*/ 893236 h 1074716"/>
                  <a:gd name="connsiteX24" fmla="*/ 50082 w 82732"/>
                  <a:gd name="connsiteY24" fmla="*/ 725039 h 1074716"/>
                  <a:gd name="connsiteX25" fmla="*/ 44225 w 82732"/>
                  <a:gd name="connsiteY25" fmla="*/ 629578 h 1074716"/>
                  <a:gd name="connsiteX26" fmla="*/ 39930 w 82732"/>
                  <a:gd name="connsiteY26" fmla="*/ 530677 h 1074716"/>
                  <a:gd name="connsiteX27" fmla="*/ 37685 w 82732"/>
                  <a:gd name="connsiteY27" fmla="*/ 431535 h 1074716"/>
                  <a:gd name="connsiteX28" fmla="*/ 37392 w 82732"/>
                  <a:gd name="connsiteY28" fmla="*/ 382884 h 1074716"/>
                  <a:gd name="connsiteX29" fmla="*/ 37636 w 82732"/>
                  <a:gd name="connsiteY29" fmla="*/ 335354 h 1074716"/>
                  <a:gd name="connsiteX30" fmla="*/ 37929 w 82732"/>
                  <a:gd name="connsiteY30" fmla="*/ 312149 h 1074716"/>
                  <a:gd name="connsiteX31" fmla="*/ 38466 w 82732"/>
                  <a:gd name="connsiteY31" fmla="*/ 289424 h 1074716"/>
                  <a:gd name="connsiteX32" fmla="*/ 39003 w 82732"/>
                  <a:gd name="connsiteY32" fmla="*/ 267179 h 1074716"/>
                  <a:gd name="connsiteX33" fmla="*/ 39784 w 82732"/>
                  <a:gd name="connsiteY33" fmla="*/ 245494 h 1074716"/>
                  <a:gd name="connsiteX34" fmla="*/ 41590 w 82732"/>
                  <a:gd name="connsiteY34" fmla="*/ 203885 h 1074716"/>
                  <a:gd name="connsiteX35" fmla="*/ 43786 w 82732"/>
                  <a:gd name="connsiteY35" fmla="*/ 164996 h 1074716"/>
                  <a:gd name="connsiteX36" fmla="*/ 46275 w 82732"/>
                  <a:gd name="connsiteY36" fmla="*/ 129308 h 1074716"/>
                  <a:gd name="connsiteX37" fmla="*/ 49008 w 82732"/>
                  <a:gd name="connsiteY37" fmla="*/ 97221 h 1074716"/>
                  <a:gd name="connsiteX38" fmla="*/ 54279 w 82732"/>
                  <a:gd name="connsiteY38" fmla="*/ 45130 h 1074716"/>
                  <a:gd name="connsiteX39" fmla="*/ 59892 w 82732"/>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32" h="1074716">
                    <a:moveTo>
                      <a:pt x="59892" y="0"/>
                    </a:moveTo>
                    <a:cubicBezTo>
                      <a:pt x="59892" y="0"/>
                      <a:pt x="56719" y="15924"/>
                      <a:pt x="51204" y="43850"/>
                    </a:cubicBezTo>
                    <a:cubicBezTo>
                      <a:pt x="48813" y="58013"/>
                      <a:pt x="45445" y="75137"/>
                      <a:pt x="42370" y="94981"/>
                    </a:cubicBezTo>
                    <a:cubicBezTo>
                      <a:pt x="40809" y="104903"/>
                      <a:pt x="39149" y="115545"/>
                      <a:pt x="37392" y="126668"/>
                    </a:cubicBezTo>
                    <a:cubicBezTo>
                      <a:pt x="35831" y="137870"/>
                      <a:pt x="34171" y="149713"/>
                      <a:pt x="32463" y="162036"/>
                    </a:cubicBezTo>
                    <a:cubicBezTo>
                      <a:pt x="30657" y="174358"/>
                      <a:pt x="29242" y="187321"/>
                      <a:pt x="27582" y="200684"/>
                    </a:cubicBezTo>
                    <a:cubicBezTo>
                      <a:pt x="25874" y="214047"/>
                      <a:pt x="24410" y="227970"/>
                      <a:pt x="22848" y="242293"/>
                    </a:cubicBezTo>
                    <a:cubicBezTo>
                      <a:pt x="22067" y="249415"/>
                      <a:pt x="21335" y="256696"/>
                      <a:pt x="20554" y="264058"/>
                    </a:cubicBezTo>
                    <a:cubicBezTo>
                      <a:pt x="19871" y="271420"/>
                      <a:pt x="19188" y="278861"/>
                      <a:pt x="18456" y="286383"/>
                    </a:cubicBezTo>
                    <a:cubicBezTo>
                      <a:pt x="17773" y="293905"/>
                      <a:pt x="17040" y="301586"/>
                      <a:pt x="16357" y="309268"/>
                    </a:cubicBezTo>
                    <a:cubicBezTo>
                      <a:pt x="15723" y="316950"/>
                      <a:pt x="15088" y="324792"/>
                      <a:pt x="14454" y="332633"/>
                    </a:cubicBezTo>
                    <a:cubicBezTo>
                      <a:pt x="13136" y="348317"/>
                      <a:pt x="11965" y="364400"/>
                      <a:pt x="10891" y="380564"/>
                    </a:cubicBezTo>
                    <a:cubicBezTo>
                      <a:pt x="9719" y="396807"/>
                      <a:pt x="8792" y="413211"/>
                      <a:pt x="7816" y="429855"/>
                    </a:cubicBezTo>
                    <a:cubicBezTo>
                      <a:pt x="5913" y="463062"/>
                      <a:pt x="4449" y="496829"/>
                      <a:pt x="3229" y="530677"/>
                    </a:cubicBezTo>
                    <a:cubicBezTo>
                      <a:pt x="2106" y="564524"/>
                      <a:pt x="1227" y="598372"/>
                      <a:pt x="691" y="631739"/>
                    </a:cubicBezTo>
                    <a:cubicBezTo>
                      <a:pt x="154" y="665106"/>
                      <a:pt x="-42" y="697994"/>
                      <a:pt x="7" y="729761"/>
                    </a:cubicBezTo>
                    <a:cubicBezTo>
                      <a:pt x="7" y="793375"/>
                      <a:pt x="1179" y="852828"/>
                      <a:pt x="2691" y="903799"/>
                    </a:cubicBezTo>
                    <a:cubicBezTo>
                      <a:pt x="4156" y="954770"/>
                      <a:pt x="6108" y="997259"/>
                      <a:pt x="7621" y="1027106"/>
                    </a:cubicBezTo>
                    <a:cubicBezTo>
                      <a:pt x="8402" y="1042069"/>
                      <a:pt x="9085" y="1053832"/>
                      <a:pt x="9573" y="1061913"/>
                    </a:cubicBezTo>
                    <a:cubicBezTo>
                      <a:pt x="10110" y="1070235"/>
                      <a:pt x="10403" y="1074716"/>
                      <a:pt x="10403" y="1074716"/>
                    </a:cubicBezTo>
                    <a:lnTo>
                      <a:pt x="82733" y="1054472"/>
                    </a:lnTo>
                    <a:cubicBezTo>
                      <a:pt x="82733" y="1054472"/>
                      <a:pt x="82196" y="1050631"/>
                      <a:pt x="81220" y="1043509"/>
                    </a:cubicBezTo>
                    <a:cubicBezTo>
                      <a:pt x="80292" y="1035988"/>
                      <a:pt x="78877" y="1025025"/>
                      <a:pt x="77120" y="1011022"/>
                    </a:cubicBezTo>
                    <a:cubicBezTo>
                      <a:pt x="73703" y="982856"/>
                      <a:pt x="69018" y="942287"/>
                      <a:pt x="64236" y="893236"/>
                    </a:cubicBezTo>
                    <a:cubicBezTo>
                      <a:pt x="59404" y="844266"/>
                      <a:pt x="54328" y="786813"/>
                      <a:pt x="50082" y="725039"/>
                    </a:cubicBezTo>
                    <a:cubicBezTo>
                      <a:pt x="47934" y="694153"/>
                      <a:pt x="45933" y="662146"/>
                      <a:pt x="44225" y="629578"/>
                    </a:cubicBezTo>
                    <a:cubicBezTo>
                      <a:pt x="42468" y="597011"/>
                      <a:pt x="41101" y="563884"/>
                      <a:pt x="39930" y="530677"/>
                    </a:cubicBezTo>
                    <a:cubicBezTo>
                      <a:pt x="38905" y="497469"/>
                      <a:pt x="38027" y="464262"/>
                      <a:pt x="37685" y="431535"/>
                    </a:cubicBezTo>
                    <a:cubicBezTo>
                      <a:pt x="37539" y="415211"/>
                      <a:pt x="37295" y="398888"/>
                      <a:pt x="37392" y="382884"/>
                    </a:cubicBezTo>
                    <a:cubicBezTo>
                      <a:pt x="37344" y="366801"/>
                      <a:pt x="37392" y="350957"/>
                      <a:pt x="37636" y="335354"/>
                    </a:cubicBezTo>
                    <a:cubicBezTo>
                      <a:pt x="37734" y="327512"/>
                      <a:pt x="37832" y="319830"/>
                      <a:pt x="37929" y="312149"/>
                    </a:cubicBezTo>
                    <a:cubicBezTo>
                      <a:pt x="38124" y="304467"/>
                      <a:pt x="38271" y="296945"/>
                      <a:pt x="38466" y="289424"/>
                    </a:cubicBezTo>
                    <a:cubicBezTo>
                      <a:pt x="38661" y="281902"/>
                      <a:pt x="38808" y="274460"/>
                      <a:pt x="39003" y="267179"/>
                    </a:cubicBezTo>
                    <a:cubicBezTo>
                      <a:pt x="39296" y="259817"/>
                      <a:pt x="39540" y="252616"/>
                      <a:pt x="39784" y="245494"/>
                    </a:cubicBezTo>
                    <a:cubicBezTo>
                      <a:pt x="40321" y="231171"/>
                      <a:pt x="40809" y="217248"/>
                      <a:pt x="41590" y="203885"/>
                    </a:cubicBezTo>
                    <a:cubicBezTo>
                      <a:pt x="42322" y="190442"/>
                      <a:pt x="42859" y="177399"/>
                      <a:pt x="43786" y="164996"/>
                    </a:cubicBezTo>
                    <a:cubicBezTo>
                      <a:pt x="44664" y="152594"/>
                      <a:pt x="45494" y="140591"/>
                      <a:pt x="46275" y="129308"/>
                    </a:cubicBezTo>
                    <a:cubicBezTo>
                      <a:pt x="47251" y="118026"/>
                      <a:pt x="48178" y="107304"/>
                      <a:pt x="49008" y="97221"/>
                    </a:cubicBezTo>
                    <a:cubicBezTo>
                      <a:pt x="50716" y="77057"/>
                      <a:pt x="52815" y="59693"/>
                      <a:pt x="54279" y="45130"/>
                    </a:cubicBezTo>
                    <a:cubicBezTo>
                      <a:pt x="57793" y="16484"/>
                      <a:pt x="59892" y="0"/>
                      <a:pt x="59892" y="0"/>
                    </a:cubicBezTo>
                    <a:close/>
                  </a:path>
                </a:pathLst>
              </a:custGeom>
              <a:gradFill>
                <a:gsLst>
                  <a:gs pos="0">
                    <a:srgbClr val="6F8139"/>
                  </a:gs>
                  <a:gs pos="76660">
                    <a:srgbClr val="85993E"/>
                  </a:gs>
                  <a:gs pos="100000">
                    <a:srgbClr val="8DA140"/>
                  </a:gs>
                </a:gsLst>
                <a:lin ang="1684836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1" name="Freeform: Shape 180">
                <a:extLst>
                  <a:ext uri="{FF2B5EF4-FFF2-40B4-BE49-F238E27FC236}">
                    <a16:creationId xmlns:a16="http://schemas.microsoft.com/office/drawing/2014/main" id="{C4E7B66F-5F84-C4BC-16F0-7FA2E13BBE8C}"/>
                  </a:ext>
                </a:extLst>
              </p:cNvPr>
              <p:cNvSpPr/>
              <p:nvPr/>
            </p:nvSpPr>
            <p:spPr>
              <a:xfrm>
                <a:off x="1884625" y="6116320"/>
                <a:ext cx="79682" cy="1073195"/>
              </a:xfrm>
              <a:custGeom>
                <a:avLst/>
                <a:gdLst>
                  <a:gd name="connsiteX0" fmla="*/ 67823 w 79682"/>
                  <a:gd name="connsiteY0" fmla="*/ 0 h 1073195"/>
                  <a:gd name="connsiteX1" fmla="*/ 58647 w 79682"/>
                  <a:gd name="connsiteY1" fmla="*/ 43610 h 1073195"/>
                  <a:gd name="connsiteX2" fmla="*/ 49277 w 79682"/>
                  <a:gd name="connsiteY2" fmla="*/ 94501 h 1073195"/>
                  <a:gd name="connsiteX3" fmla="*/ 43957 w 79682"/>
                  <a:gd name="connsiteY3" fmla="*/ 126028 h 1073195"/>
                  <a:gd name="connsiteX4" fmla="*/ 38637 w 79682"/>
                  <a:gd name="connsiteY4" fmla="*/ 161235 h 1073195"/>
                  <a:gd name="connsiteX5" fmla="*/ 33317 w 79682"/>
                  <a:gd name="connsiteY5" fmla="*/ 199724 h 1073195"/>
                  <a:gd name="connsiteX6" fmla="*/ 28193 w 79682"/>
                  <a:gd name="connsiteY6" fmla="*/ 241173 h 1073195"/>
                  <a:gd name="connsiteX7" fmla="*/ 25655 w 79682"/>
                  <a:gd name="connsiteY7" fmla="*/ 262858 h 1073195"/>
                  <a:gd name="connsiteX8" fmla="*/ 23312 w 79682"/>
                  <a:gd name="connsiteY8" fmla="*/ 285183 h 1073195"/>
                  <a:gd name="connsiteX9" fmla="*/ 20969 w 79682"/>
                  <a:gd name="connsiteY9" fmla="*/ 307988 h 1073195"/>
                  <a:gd name="connsiteX10" fmla="*/ 18822 w 79682"/>
                  <a:gd name="connsiteY10" fmla="*/ 331273 h 1073195"/>
                  <a:gd name="connsiteX11" fmla="*/ 14771 w 79682"/>
                  <a:gd name="connsiteY11" fmla="*/ 379123 h 1073195"/>
                  <a:gd name="connsiteX12" fmla="*/ 11208 w 79682"/>
                  <a:gd name="connsiteY12" fmla="*/ 428334 h 1073195"/>
                  <a:gd name="connsiteX13" fmla="*/ 5547 w 79682"/>
                  <a:gd name="connsiteY13" fmla="*/ 528996 h 1073195"/>
                  <a:gd name="connsiteX14" fmla="*/ 1984 w 79682"/>
                  <a:gd name="connsiteY14" fmla="*/ 629978 h 1073195"/>
                  <a:gd name="connsiteX15" fmla="*/ 276 w 79682"/>
                  <a:gd name="connsiteY15" fmla="*/ 728000 h 1073195"/>
                  <a:gd name="connsiteX16" fmla="*/ 1106 w 79682"/>
                  <a:gd name="connsiteY16" fmla="*/ 902038 h 1073195"/>
                  <a:gd name="connsiteX17" fmla="*/ 4766 w 79682"/>
                  <a:gd name="connsiteY17" fmla="*/ 1025506 h 1073195"/>
                  <a:gd name="connsiteX18" fmla="*/ 6376 w 79682"/>
                  <a:gd name="connsiteY18" fmla="*/ 1060393 h 1073195"/>
                  <a:gd name="connsiteX19" fmla="*/ 7109 w 79682"/>
                  <a:gd name="connsiteY19" fmla="*/ 1073196 h 1073195"/>
                  <a:gd name="connsiteX20" fmla="*/ 79682 w 79682"/>
                  <a:gd name="connsiteY20" fmla="*/ 1054952 h 1073195"/>
                  <a:gd name="connsiteX21" fmla="*/ 78316 w 79682"/>
                  <a:gd name="connsiteY21" fmla="*/ 1043909 h 1073195"/>
                  <a:gd name="connsiteX22" fmla="*/ 74558 w 79682"/>
                  <a:gd name="connsiteY22" fmla="*/ 1011342 h 1073195"/>
                  <a:gd name="connsiteX23" fmla="*/ 62893 w 79682"/>
                  <a:gd name="connsiteY23" fmla="*/ 893236 h 1073195"/>
                  <a:gd name="connsiteX24" fmla="*/ 50497 w 79682"/>
                  <a:gd name="connsiteY24" fmla="*/ 724639 h 1073195"/>
                  <a:gd name="connsiteX25" fmla="*/ 45616 w 79682"/>
                  <a:gd name="connsiteY25" fmla="*/ 629018 h 1073195"/>
                  <a:gd name="connsiteX26" fmla="*/ 42346 w 79682"/>
                  <a:gd name="connsiteY26" fmla="*/ 530036 h 1073195"/>
                  <a:gd name="connsiteX27" fmla="*/ 41126 w 79682"/>
                  <a:gd name="connsiteY27" fmla="*/ 430895 h 1073195"/>
                  <a:gd name="connsiteX28" fmla="*/ 41321 w 79682"/>
                  <a:gd name="connsiteY28" fmla="*/ 382244 h 1073195"/>
                  <a:gd name="connsiteX29" fmla="*/ 42054 w 79682"/>
                  <a:gd name="connsiteY29" fmla="*/ 334794 h 1073195"/>
                  <a:gd name="connsiteX30" fmla="*/ 42590 w 79682"/>
                  <a:gd name="connsiteY30" fmla="*/ 311589 h 1073195"/>
                  <a:gd name="connsiteX31" fmla="*/ 43371 w 79682"/>
                  <a:gd name="connsiteY31" fmla="*/ 288863 h 1073195"/>
                  <a:gd name="connsiteX32" fmla="*/ 44152 w 79682"/>
                  <a:gd name="connsiteY32" fmla="*/ 266619 h 1073195"/>
                  <a:gd name="connsiteX33" fmla="*/ 45177 w 79682"/>
                  <a:gd name="connsiteY33" fmla="*/ 244934 h 1073195"/>
                  <a:gd name="connsiteX34" fmla="*/ 47422 w 79682"/>
                  <a:gd name="connsiteY34" fmla="*/ 203405 h 1073195"/>
                  <a:gd name="connsiteX35" fmla="*/ 50009 w 79682"/>
                  <a:gd name="connsiteY35" fmla="*/ 164596 h 1073195"/>
                  <a:gd name="connsiteX36" fmla="*/ 52839 w 79682"/>
                  <a:gd name="connsiteY36" fmla="*/ 128988 h 1073195"/>
                  <a:gd name="connsiteX37" fmla="*/ 55914 w 79682"/>
                  <a:gd name="connsiteY37" fmla="*/ 96981 h 1073195"/>
                  <a:gd name="connsiteX38" fmla="*/ 61722 w 79682"/>
                  <a:gd name="connsiteY38" fmla="*/ 45050 h 1073195"/>
                  <a:gd name="connsiteX39" fmla="*/ 67823 w 79682"/>
                  <a:gd name="connsiteY39" fmla="*/ 0 h 1073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9682" h="1073195">
                    <a:moveTo>
                      <a:pt x="67823" y="0"/>
                    </a:moveTo>
                    <a:cubicBezTo>
                      <a:pt x="67823" y="0"/>
                      <a:pt x="64504" y="15843"/>
                      <a:pt x="58647" y="43610"/>
                    </a:cubicBezTo>
                    <a:cubicBezTo>
                      <a:pt x="56109" y="57693"/>
                      <a:pt x="52595" y="74656"/>
                      <a:pt x="49277" y="94501"/>
                    </a:cubicBezTo>
                    <a:cubicBezTo>
                      <a:pt x="47617" y="104423"/>
                      <a:pt x="45860" y="114905"/>
                      <a:pt x="43957" y="126028"/>
                    </a:cubicBezTo>
                    <a:cubicBezTo>
                      <a:pt x="42249" y="137230"/>
                      <a:pt x="40492" y="148993"/>
                      <a:pt x="38637" y="161235"/>
                    </a:cubicBezTo>
                    <a:cubicBezTo>
                      <a:pt x="36685" y="173478"/>
                      <a:pt x="35172" y="186441"/>
                      <a:pt x="33317" y="199724"/>
                    </a:cubicBezTo>
                    <a:cubicBezTo>
                      <a:pt x="31463" y="213007"/>
                      <a:pt x="29852" y="226930"/>
                      <a:pt x="28193" y="241173"/>
                    </a:cubicBezTo>
                    <a:cubicBezTo>
                      <a:pt x="27363" y="248295"/>
                      <a:pt x="26533" y="255576"/>
                      <a:pt x="25655" y="262858"/>
                    </a:cubicBezTo>
                    <a:cubicBezTo>
                      <a:pt x="24874" y="270219"/>
                      <a:pt x="24093" y="277661"/>
                      <a:pt x="23312" y="285183"/>
                    </a:cubicBezTo>
                    <a:cubicBezTo>
                      <a:pt x="22531" y="292704"/>
                      <a:pt x="21750" y="300306"/>
                      <a:pt x="20969" y="307988"/>
                    </a:cubicBezTo>
                    <a:cubicBezTo>
                      <a:pt x="20286" y="315669"/>
                      <a:pt x="19554" y="323431"/>
                      <a:pt x="18822" y="331273"/>
                    </a:cubicBezTo>
                    <a:cubicBezTo>
                      <a:pt x="17309" y="346956"/>
                      <a:pt x="16040" y="362960"/>
                      <a:pt x="14771" y="379123"/>
                    </a:cubicBezTo>
                    <a:cubicBezTo>
                      <a:pt x="13404" y="395287"/>
                      <a:pt x="12331" y="411770"/>
                      <a:pt x="11208" y="428334"/>
                    </a:cubicBezTo>
                    <a:cubicBezTo>
                      <a:pt x="8963" y="461461"/>
                      <a:pt x="7157" y="495229"/>
                      <a:pt x="5547" y="528996"/>
                    </a:cubicBezTo>
                    <a:cubicBezTo>
                      <a:pt x="4083" y="562764"/>
                      <a:pt x="2814" y="596611"/>
                      <a:pt x="1984" y="629978"/>
                    </a:cubicBezTo>
                    <a:cubicBezTo>
                      <a:pt x="1106" y="663346"/>
                      <a:pt x="520" y="696153"/>
                      <a:pt x="276" y="728000"/>
                    </a:cubicBezTo>
                    <a:cubicBezTo>
                      <a:pt x="-359" y="791614"/>
                      <a:pt x="178" y="851067"/>
                      <a:pt x="1106" y="902038"/>
                    </a:cubicBezTo>
                    <a:cubicBezTo>
                      <a:pt x="2033" y="953010"/>
                      <a:pt x="3546" y="995579"/>
                      <a:pt x="4766" y="1025506"/>
                    </a:cubicBezTo>
                    <a:cubicBezTo>
                      <a:pt x="5401" y="1040469"/>
                      <a:pt x="5937" y="1052231"/>
                      <a:pt x="6376" y="1060393"/>
                    </a:cubicBezTo>
                    <a:cubicBezTo>
                      <a:pt x="6816" y="1068715"/>
                      <a:pt x="7109" y="1073196"/>
                      <a:pt x="7109" y="1073196"/>
                    </a:cubicBezTo>
                    <a:lnTo>
                      <a:pt x="79682" y="1054952"/>
                    </a:lnTo>
                    <a:cubicBezTo>
                      <a:pt x="79682" y="1054952"/>
                      <a:pt x="79194" y="1051111"/>
                      <a:pt x="78316" y="1043909"/>
                    </a:cubicBezTo>
                    <a:cubicBezTo>
                      <a:pt x="77438" y="1036388"/>
                      <a:pt x="76169" y="1025345"/>
                      <a:pt x="74558" y="1011342"/>
                    </a:cubicBezTo>
                    <a:cubicBezTo>
                      <a:pt x="71434" y="983096"/>
                      <a:pt x="67188" y="942367"/>
                      <a:pt x="62893" y="893236"/>
                    </a:cubicBezTo>
                    <a:cubicBezTo>
                      <a:pt x="58598" y="844106"/>
                      <a:pt x="54108" y="786573"/>
                      <a:pt x="50497" y="724639"/>
                    </a:cubicBezTo>
                    <a:cubicBezTo>
                      <a:pt x="48642" y="693673"/>
                      <a:pt x="46983" y="661666"/>
                      <a:pt x="45616" y="629018"/>
                    </a:cubicBezTo>
                    <a:cubicBezTo>
                      <a:pt x="44201" y="596451"/>
                      <a:pt x="43176" y="563244"/>
                      <a:pt x="42346" y="530036"/>
                    </a:cubicBezTo>
                    <a:cubicBezTo>
                      <a:pt x="41663" y="496829"/>
                      <a:pt x="41126" y="463622"/>
                      <a:pt x="41126" y="430895"/>
                    </a:cubicBezTo>
                    <a:cubicBezTo>
                      <a:pt x="41126" y="414571"/>
                      <a:pt x="41077" y="398247"/>
                      <a:pt x="41321" y="382244"/>
                    </a:cubicBezTo>
                    <a:cubicBezTo>
                      <a:pt x="41468" y="366160"/>
                      <a:pt x="41663" y="350317"/>
                      <a:pt x="42054" y="334794"/>
                    </a:cubicBezTo>
                    <a:cubicBezTo>
                      <a:pt x="42249" y="327032"/>
                      <a:pt x="42395" y="319270"/>
                      <a:pt x="42590" y="311589"/>
                    </a:cubicBezTo>
                    <a:cubicBezTo>
                      <a:pt x="42834" y="303907"/>
                      <a:pt x="43127" y="296385"/>
                      <a:pt x="43371" y="288863"/>
                    </a:cubicBezTo>
                    <a:cubicBezTo>
                      <a:pt x="43615" y="281342"/>
                      <a:pt x="43908" y="273900"/>
                      <a:pt x="44152" y="266619"/>
                    </a:cubicBezTo>
                    <a:cubicBezTo>
                      <a:pt x="44494" y="259337"/>
                      <a:pt x="44835" y="252055"/>
                      <a:pt x="45177" y="244934"/>
                    </a:cubicBezTo>
                    <a:cubicBezTo>
                      <a:pt x="45860" y="230691"/>
                      <a:pt x="46495" y="216768"/>
                      <a:pt x="47422" y="203405"/>
                    </a:cubicBezTo>
                    <a:cubicBezTo>
                      <a:pt x="48300" y="190042"/>
                      <a:pt x="48935" y="176999"/>
                      <a:pt x="50009" y="164596"/>
                    </a:cubicBezTo>
                    <a:cubicBezTo>
                      <a:pt x="50985" y="152193"/>
                      <a:pt x="51961" y="140271"/>
                      <a:pt x="52839" y="128988"/>
                    </a:cubicBezTo>
                    <a:cubicBezTo>
                      <a:pt x="53913" y="117706"/>
                      <a:pt x="54938" y="106983"/>
                      <a:pt x="55914" y="96981"/>
                    </a:cubicBezTo>
                    <a:cubicBezTo>
                      <a:pt x="57818" y="76817"/>
                      <a:pt x="60111" y="59533"/>
                      <a:pt x="61722" y="45050"/>
                    </a:cubicBezTo>
                    <a:cubicBezTo>
                      <a:pt x="65626" y="16404"/>
                      <a:pt x="67823" y="0"/>
                      <a:pt x="67823" y="0"/>
                    </a:cubicBezTo>
                    <a:close/>
                  </a:path>
                </a:pathLst>
              </a:custGeom>
              <a:gradFill>
                <a:gsLst>
                  <a:gs pos="0">
                    <a:srgbClr val="6F8139"/>
                  </a:gs>
                  <a:gs pos="76660">
                    <a:srgbClr val="85993E"/>
                  </a:gs>
                  <a:gs pos="100000">
                    <a:srgbClr val="8DA140"/>
                  </a:gs>
                </a:gsLst>
                <a:lin ang="16907525"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aphic 44">
              <a:extLst>
                <a:ext uri="{FF2B5EF4-FFF2-40B4-BE49-F238E27FC236}">
                  <a16:creationId xmlns:a16="http://schemas.microsoft.com/office/drawing/2014/main" id="{E7834537-C3CF-28E6-30AA-ECF910ED583C}"/>
                </a:ext>
              </a:extLst>
            </p:cNvPr>
            <p:cNvGrpSpPr/>
            <p:nvPr/>
          </p:nvGrpSpPr>
          <p:grpSpPr>
            <a:xfrm>
              <a:off x="993997" y="5814093"/>
              <a:ext cx="895101" cy="1533136"/>
              <a:chOff x="993997" y="5814093"/>
              <a:chExt cx="895101" cy="1533136"/>
            </a:xfrm>
          </p:grpSpPr>
          <p:sp>
            <p:nvSpPr>
              <p:cNvPr id="109" name="Freeform: Shape 108">
                <a:extLst>
                  <a:ext uri="{FF2B5EF4-FFF2-40B4-BE49-F238E27FC236}">
                    <a16:creationId xmlns:a16="http://schemas.microsoft.com/office/drawing/2014/main" id="{56CB560B-31F9-C125-DB27-95FF2C30735D}"/>
                  </a:ext>
                </a:extLst>
              </p:cNvPr>
              <p:cNvSpPr/>
              <p:nvPr/>
            </p:nvSpPr>
            <p:spPr>
              <a:xfrm>
                <a:off x="1570202" y="6153368"/>
                <a:ext cx="266819" cy="960931"/>
              </a:xfrm>
              <a:custGeom>
                <a:avLst/>
                <a:gdLst>
                  <a:gd name="connsiteX0" fmla="*/ 266820 w 266819"/>
                  <a:gd name="connsiteY0" fmla="*/ 0 h 960931"/>
                  <a:gd name="connsiteX1" fmla="*/ 261012 w 266819"/>
                  <a:gd name="connsiteY1" fmla="*/ 7042 h 960931"/>
                  <a:gd name="connsiteX2" fmla="*/ 254033 w 266819"/>
                  <a:gd name="connsiteY2" fmla="*/ 15443 h 960931"/>
                  <a:gd name="connsiteX3" fmla="*/ 244760 w 266819"/>
                  <a:gd name="connsiteY3" fmla="*/ 27206 h 960931"/>
                  <a:gd name="connsiteX4" fmla="*/ 220992 w 266819"/>
                  <a:gd name="connsiteY4" fmla="*/ 62334 h 960931"/>
                  <a:gd name="connsiteX5" fmla="*/ 207228 w 266819"/>
                  <a:gd name="connsiteY5" fmla="*/ 85459 h 960931"/>
                  <a:gd name="connsiteX6" fmla="*/ 200103 w 266819"/>
                  <a:gd name="connsiteY6" fmla="*/ 98502 h 960931"/>
                  <a:gd name="connsiteX7" fmla="*/ 192782 w 266819"/>
                  <a:gd name="connsiteY7" fmla="*/ 112425 h 960931"/>
                  <a:gd name="connsiteX8" fmla="*/ 177945 w 266819"/>
                  <a:gd name="connsiteY8" fmla="*/ 143071 h 960931"/>
                  <a:gd name="connsiteX9" fmla="*/ 163060 w 266819"/>
                  <a:gd name="connsiteY9" fmla="*/ 177079 h 960931"/>
                  <a:gd name="connsiteX10" fmla="*/ 148369 w 266819"/>
                  <a:gd name="connsiteY10" fmla="*/ 214207 h 960931"/>
                  <a:gd name="connsiteX11" fmla="*/ 134069 w 266819"/>
                  <a:gd name="connsiteY11" fmla="*/ 254056 h 960931"/>
                  <a:gd name="connsiteX12" fmla="*/ 107079 w 266819"/>
                  <a:gd name="connsiteY12" fmla="*/ 340235 h 960931"/>
                  <a:gd name="connsiteX13" fmla="*/ 100686 w 266819"/>
                  <a:gd name="connsiteY13" fmla="*/ 362800 h 960931"/>
                  <a:gd name="connsiteX14" fmla="*/ 94634 w 266819"/>
                  <a:gd name="connsiteY14" fmla="*/ 385685 h 960931"/>
                  <a:gd name="connsiteX15" fmla="*/ 82921 w 266819"/>
                  <a:gd name="connsiteY15" fmla="*/ 432095 h 960931"/>
                  <a:gd name="connsiteX16" fmla="*/ 71988 w 266819"/>
                  <a:gd name="connsiteY16" fmla="*/ 479065 h 960931"/>
                  <a:gd name="connsiteX17" fmla="*/ 61885 w 266819"/>
                  <a:gd name="connsiteY17" fmla="*/ 526116 h 960931"/>
                  <a:gd name="connsiteX18" fmla="*/ 44267 w 266819"/>
                  <a:gd name="connsiteY18" fmla="*/ 618616 h 960931"/>
                  <a:gd name="connsiteX19" fmla="*/ 29820 w 266819"/>
                  <a:gd name="connsiteY19" fmla="*/ 706155 h 960931"/>
                  <a:gd name="connsiteX20" fmla="*/ 18497 w 266819"/>
                  <a:gd name="connsiteY20" fmla="*/ 785373 h 960931"/>
                  <a:gd name="connsiteX21" fmla="*/ 4344 w 266819"/>
                  <a:gd name="connsiteY21" fmla="*/ 905319 h 960931"/>
                  <a:gd name="connsiteX22" fmla="*/ 1074 w 266819"/>
                  <a:gd name="connsiteY22" fmla="*/ 939567 h 960931"/>
                  <a:gd name="connsiteX23" fmla="*/ 0 w 266819"/>
                  <a:gd name="connsiteY23" fmla="*/ 952369 h 960931"/>
                  <a:gd name="connsiteX24" fmla="*/ 73550 w 266819"/>
                  <a:gd name="connsiteY24" fmla="*/ 960931 h 960931"/>
                  <a:gd name="connsiteX25" fmla="*/ 73697 w 266819"/>
                  <a:gd name="connsiteY25" fmla="*/ 950129 h 960931"/>
                  <a:gd name="connsiteX26" fmla="*/ 74477 w 266819"/>
                  <a:gd name="connsiteY26" fmla="*/ 917882 h 960931"/>
                  <a:gd name="connsiteX27" fmla="*/ 79895 w 266819"/>
                  <a:gd name="connsiteY27" fmla="*/ 801456 h 960931"/>
                  <a:gd name="connsiteX28" fmla="*/ 85410 w 266819"/>
                  <a:gd name="connsiteY28" fmla="*/ 723679 h 960931"/>
                  <a:gd name="connsiteX29" fmla="*/ 93365 w 266819"/>
                  <a:gd name="connsiteY29" fmla="*/ 637180 h 960931"/>
                  <a:gd name="connsiteX30" fmla="*/ 104053 w 266819"/>
                  <a:gd name="connsiteY30" fmla="*/ 545240 h 960931"/>
                  <a:gd name="connsiteX31" fmla="*/ 110545 w 266819"/>
                  <a:gd name="connsiteY31" fmla="*/ 498270 h 960931"/>
                  <a:gd name="connsiteX32" fmla="*/ 117866 w 266819"/>
                  <a:gd name="connsiteY32" fmla="*/ 451219 h 960931"/>
                  <a:gd name="connsiteX33" fmla="*/ 125967 w 266819"/>
                  <a:gd name="connsiteY33" fmla="*/ 404569 h 960931"/>
                  <a:gd name="connsiteX34" fmla="*/ 130262 w 266819"/>
                  <a:gd name="connsiteY34" fmla="*/ 381444 h 960931"/>
                  <a:gd name="connsiteX35" fmla="*/ 134899 w 266819"/>
                  <a:gd name="connsiteY35" fmla="*/ 358719 h 960931"/>
                  <a:gd name="connsiteX36" fmla="*/ 155006 w 266819"/>
                  <a:gd name="connsiteY36" fmla="*/ 271020 h 960931"/>
                  <a:gd name="connsiteX37" fmla="*/ 166085 w 266819"/>
                  <a:gd name="connsiteY37" fmla="*/ 230051 h 960931"/>
                  <a:gd name="connsiteX38" fmla="*/ 177701 w 266819"/>
                  <a:gd name="connsiteY38" fmla="*/ 191642 h 960931"/>
                  <a:gd name="connsiteX39" fmla="*/ 189756 w 266819"/>
                  <a:gd name="connsiteY39" fmla="*/ 156114 h 960931"/>
                  <a:gd name="connsiteX40" fmla="*/ 202006 w 266819"/>
                  <a:gd name="connsiteY40" fmla="*/ 123787 h 960931"/>
                  <a:gd name="connsiteX41" fmla="*/ 208156 w 266819"/>
                  <a:gd name="connsiteY41" fmla="*/ 108984 h 960931"/>
                  <a:gd name="connsiteX42" fmla="*/ 214208 w 266819"/>
                  <a:gd name="connsiteY42" fmla="*/ 94981 h 960931"/>
                  <a:gd name="connsiteX43" fmla="*/ 226018 w 266819"/>
                  <a:gd name="connsiteY43" fmla="*/ 69935 h 960931"/>
                  <a:gd name="connsiteX44" fmla="*/ 246810 w 266819"/>
                  <a:gd name="connsiteY44" fmla="*/ 31287 h 960931"/>
                  <a:gd name="connsiteX45" fmla="*/ 255204 w 266819"/>
                  <a:gd name="connsiteY45" fmla="*/ 17844 h 960931"/>
                  <a:gd name="connsiteX46" fmla="*/ 261549 w 266819"/>
                  <a:gd name="connsiteY46" fmla="*/ 8162 h 960931"/>
                  <a:gd name="connsiteX47" fmla="*/ 266820 w 266819"/>
                  <a:gd name="connsiteY47" fmla="*/ 0 h 960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6819" h="960931">
                    <a:moveTo>
                      <a:pt x="266820" y="0"/>
                    </a:moveTo>
                    <a:cubicBezTo>
                      <a:pt x="266820" y="0"/>
                      <a:pt x="264819" y="2401"/>
                      <a:pt x="261012" y="7042"/>
                    </a:cubicBezTo>
                    <a:cubicBezTo>
                      <a:pt x="259109" y="9362"/>
                      <a:pt x="256766" y="12163"/>
                      <a:pt x="254033" y="15443"/>
                    </a:cubicBezTo>
                    <a:cubicBezTo>
                      <a:pt x="251300" y="18804"/>
                      <a:pt x="248030" y="22325"/>
                      <a:pt x="244760" y="27206"/>
                    </a:cubicBezTo>
                    <a:cubicBezTo>
                      <a:pt x="238122" y="36728"/>
                      <a:pt x="229581" y="47771"/>
                      <a:pt x="220992" y="62334"/>
                    </a:cubicBezTo>
                    <a:cubicBezTo>
                      <a:pt x="216599" y="69455"/>
                      <a:pt x="211767" y="76817"/>
                      <a:pt x="207228" y="85459"/>
                    </a:cubicBezTo>
                    <a:cubicBezTo>
                      <a:pt x="204886" y="89700"/>
                      <a:pt x="202543" y="94021"/>
                      <a:pt x="200103" y="98502"/>
                    </a:cubicBezTo>
                    <a:cubicBezTo>
                      <a:pt x="197662" y="102983"/>
                      <a:pt x="195076" y="107464"/>
                      <a:pt x="192782" y="112425"/>
                    </a:cubicBezTo>
                    <a:cubicBezTo>
                      <a:pt x="188048" y="122187"/>
                      <a:pt x="182923" y="132269"/>
                      <a:pt x="177945" y="143071"/>
                    </a:cubicBezTo>
                    <a:cubicBezTo>
                      <a:pt x="173162" y="154034"/>
                      <a:pt x="168037" y="165236"/>
                      <a:pt x="163060" y="177079"/>
                    </a:cubicBezTo>
                    <a:cubicBezTo>
                      <a:pt x="158325" y="189162"/>
                      <a:pt x="153201" y="201324"/>
                      <a:pt x="148369" y="214207"/>
                    </a:cubicBezTo>
                    <a:cubicBezTo>
                      <a:pt x="143732" y="227250"/>
                      <a:pt x="138608" y="240293"/>
                      <a:pt x="134069" y="254056"/>
                    </a:cubicBezTo>
                    <a:cubicBezTo>
                      <a:pt x="124747" y="281502"/>
                      <a:pt x="115572" y="310308"/>
                      <a:pt x="107079" y="340235"/>
                    </a:cubicBezTo>
                    <a:cubicBezTo>
                      <a:pt x="104932" y="347677"/>
                      <a:pt x="102833" y="355198"/>
                      <a:pt x="100686" y="362800"/>
                    </a:cubicBezTo>
                    <a:cubicBezTo>
                      <a:pt x="98685" y="370402"/>
                      <a:pt x="96635" y="378083"/>
                      <a:pt x="94634" y="385685"/>
                    </a:cubicBezTo>
                    <a:cubicBezTo>
                      <a:pt x="90486" y="400968"/>
                      <a:pt x="86728" y="416572"/>
                      <a:pt x="82921" y="432095"/>
                    </a:cubicBezTo>
                    <a:cubicBezTo>
                      <a:pt x="79016" y="447618"/>
                      <a:pt x="75649" y="463382"/>
                      <a:pt x="71988" y="479065"/>
                    </a:cubicBezTo>
                    <a:cubicBezTo>
                      <a:pt x="68523" y="494749"/>
                      <a:pt x="65204" y="510512"/>
                      <a:pt x="61885" y="526116"/>
                    </a:cubicBezTo>
                    <a:cubicBezTo>
                      <a:pt x="55541" y="557403"/>
                      <a:pt x="49538" y="588449"/>
                      <a:pt x="44267" y="618616"/>
                    </a:cubicBezTo>
                    <a:cubicBezTo>
                      <a:pt x="38849" y="648783"/>
                      <a:pt x="34164" y="678229"/>
                      <a:pt x="29820" y="706155"/>
                    </a:cubicBezTo>
                    <a:cubicBezTo>
                      <a:pt x="25574" y="734161"/>
                      <a:pt x="21767" y="760727"/>
                      <a:pt x="18497" y="785373"/>
                    </a:cubicBezTo>
                    <a:cubicBezTo>
                      <a:pt x="11957" y="834664"/>
                      <a:pt x="7321" y="876113"/>
                      <a:pt x="4344" y="905319"/>
                    </a:cubicBezTo>
                    <a:cubicBezTo>
                      <a:pt x="2880" y="919962"/>
                      <a:pt x="1757" y="931565"/>
                      <a:pt x="1074" y="939567"/>
                    </a:cubicBezTo>
                    <a:cubicBezTo>
                      <a:pt x="391" y="947888"/>
                      <a:pt x="0" y="952369"/>
                      <a:pt x="0" y="952369"/>
                    </a:cubicBezTo>
                    <a:lnTo>
                      <a:pt x="73550" y="960931"/>
                    </a:lnTo>
                    <a:cubicBezTo>
                      <a:pt x="73550" y="960931"/>
                      <a:pt x="73599" y="957171"/>
                      <a:pt x="73697" y="950129"/>
                    </a:cubicBezTo>
                    <a:cubicBezTo>
                      <a:pt x="73794" y="942847"/>
                      <a:pt x="74087" y="931805"/>
                      <a:pt x="74477" y="917882"/>
                    </a:cubicBezTo>
                    <a:cubicBezTo>
                      <a:pt x="75307" y="889876"/>
                      <a:pt x="76966" y="849707"/>
                      <a:pt x="79895" y="801456"/>
                    </a:cubicBezTo>
                    <a:cubicBezTo>
                      <a:pt x="81359" y="777371"/>
                      <a:pt x="83213" y="751205"/>
                      <a:pt x="85410" y="723679"/>
                    </a:cubicBezTo>
                    <a:cubicBezTo>
                      <a:pt x="87704" y="696153"/>
                      <a:pt x="90193" y="667027"/>
                      <a:pt x="93365" y="637180"/>
                    </a:cubicBezTo>
                    <a:cubicBezTo>
                      <a:pt x="96391" y="607174"/>
                      <a:pt x="100051" y="576447"/>
                      <a:pt x="104053" y="545240"/>
                    </a:cubicBezTo>
                    <a:cubicBezTo>
                      <a:pt x="106152" y="529717"/>
                      <a:pt x="108300" y="513953"/>
                      <a:pt x="110545" y="498270"/>
                    </a:cubicBezTo>
                    <a:cubicBezTo>
                      <a:pt x="112985" y="482666"/>
                      <a:pt x="115181" y="466823"/>
                      <a:pt x="117866" y="451219"/>
                    </a:cubicBezTo>
                    <a:cubicBezTo>
                      <a:pt x="120501" y="435616"/>
                      <a:pt x="123039" y="419932"/>
                      <a:pt x="125967" y="404569"/>
                    </a:cubicBezTo>
                    <a:cubicBezTo>
                      <a:pt x="127383" y="396807"/>
                      <a:pt x="128798" y="389126"/>
                      <a:pt x="130262" y="381444"/>
                    </a:cubicBezTo>
                    <a:cubicBezTo>
                      <a:pt x="131824" y="373842"/>
                      <a:pt x="133337" y="366241"/>
                      <a:pt x="134899" y="358719"/>
                    </a:cubicBezTo>
                    <a:cubicBezTo>
                      <a:pt x="140999" y="328392"/>
                      <a:pt x="147881" y="299106"/>
                      <a:pt x="155006" y="271020"/>
                    </a:cubicBezTo>
                    <a:cubicBezTo>
                      <a:pt x="158472" y="256857"/>
                      <a:pt x="162474" y="243494"/>
                      <a:pt x="166085" y="230051"/>
                    </a:cubicBezTo>
                    <a:cubicBezTo>
                      <a:pt x="169843" y="216768"/>
                      <a:pt x="173943" y="204125"/>
                      <a:pt x="177701" y="191642"/>
                    </a:cubicBezTo>
                    <a:cubicBezTo>
                      <a:pt x="181654" y="179319"/>
                      <a:pt x="185852" y="167637"/>
                      <a:pt x="189756" y="156114"/>
                    </a:cubicBezTo>
                    <a:cubicBezTo>
                      <a:pt x="193807" y="144752"/>
                      <a:pt x="198102" y="134190"/>
                      <a:pt x="202006" y="123787"/>
                    </a:cubicBezTo>
                    <a:cubicBezTo>
                      <a:pt x="203910" y="118506"/>
                      <a:pt x="206106" y="113785"/>
                      <a:pt x="208156" y="108984"/>
                    </a:cubicBezTo>
                    <a:cubicBezTo>
                      <a:pt x="210206" y="104183"/>
                      <a:pt x="212255" y="99542"/>
                      <a:pt x="214208" y="94981"/>
                    </a:cubicBezTo>
                    <a:cubicBezTo>
                      <a:pt x="218014" y="85699"/>
                      <a:pt x="222212" y="77697"/>
                      <a:pt x="226018" y="69935"/>
                    </a:cubicBezTo>
                    <a:cubicBezTo>
                      <a:pt x="233437" y="54012"/>
                      <a:pt x="240904" y="41929"/>
                      <a:pt x="246810" y="31287"/>
                    </a:cubicBezTo>
                    <a:cubicBezTo>
                      <a:pt x="249689" y="25846"/>
                      <a:pt x="252715" y="21685"/>
                      <a:pt x="255204" y="17844"/>
                    </a:cubicBezTo>
                    <a:cubicBezTo>
                      <a:pt x="257693" y="14003"/>
                      <a:pt x="259841" y="10802"/>
                      <a:pt x="261549" y="8162"/>
                    </a:cubicBezTo>
                    <a:cubicBezTo>
                      <a:pt x="264966" y="2801"/>
                      <a:pt x="266820" y="0"/>
                      <a:pt x="266820"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0" name="Freeform: Shape 109">
                <a:extLst>
                  <a:ext uri="{FF2B5EF4-FFF2-40B4-BE49-F238E27FC236}">
                    <a16:creationId xmlns:a16="http://schemas.microsoft.com/office/drawing/2014/main" id="{FB57495F-DEAE-6E31-74BE-52F9CFC7032E}"/>
                  </a:ext>
                </a:extLst>
              </p:cNvPr>
              <p:cNvSpPr/>
              <p:nvPr/>
            </p:nvSpPr>
            <p:spPr>
              <a:xfrm>
                <a:off x="1558428" y="6153608"/>
                <a:ext cx="111825" cy="1022384"/>
              </a:xfrm>
              <a:custGeom>
                <a:avLst/>
                <a:gdLst>
                  <a:gd name="connsiteX0" fmla="*/ 111826 w 111825"/>
                  <a:gd name="connsiteY0" fmla="*/ 0 h 1022384"/>
                  <a:gd name="connsiteX1" fmla="*/ 103968 w 111825"/>
                  <a:gd name="connsiteY1" fmla="*/ 42329 h 1022384"/>
                  <a:gd name="connsiteX2" fmla="*/ 94988 w 111825"/>
                  <a:gd name="connsiteY2" fmla="*/ 90900 h 1022384"/>
                  <a:gd name="connsiteX3" fmla="*/ 83958 w 111825"/>
                  <a:gd name="connsiteY3" fmla="*/ 154354 h 1022384"/>
                  <a:gd name="connsiteX4" fmla="*/ 71415 w 111825"/>
                  <a:gd name="connsiteY4" fmla="*/ 229810 h 1022384"/>
                  <a:gd name="connsiteX5" fmla="*/ 58481 w 111825"/>
                  <a:gd name="connsiteY5" fmla="*/ 314549 h 1022384"/>
                  <a:gd name="connsiteX6" fmla="*/ 45889 w 111825"/>
                  <a:gd name="connsiteY6" fmla="*/ 405769 h 1022384"/>
                  <a:gd name="connsiteX7" fmla="*/ 34176 w 111825"/>
                  <a:gd name="connsiteY7" fmla="*/ 500590 h 1022384"/>
                  <a:gd name="connsiteX8" fmla="*/ 23878 w 111825"/>
                  <a:gd name="connsiteY8" fmla="*/ 595971 h 1022384"/>
                  <a:gd name="connsiteX9" fmla="*/ 19437 w 111825"/>
                  <a:gd name="connsiteY9" fmla="*/ 643021 h 1022384"/>
                  <a:gd name="connsiteX10" fmla="*/ 17290 w 111825"/>
                  <a:gd name="connsiteY10" fmla="*/ 666146 h 1022384"/>
                  <a:gd name="connsiteX11" fmla="*/ 15435 w 111825"/>
                  <a:gd name="connsiteY11" fmla="*/ 689031 h 1022384"/>
                  <a:gd name="connsiteX12" fmla="*/ 11823 w 111825"/>
                  <a:gd name="connsiteY12" fmla="*/ 733681 h 1022384"/>
                  <a:gd name="connsiteX13" fmla="*/ 8846 w 111825"/>
                  <a:gd name="connsiteY13" fmla="*/ 776571 h 1022384"/>
                  <a:gd name="connsiteX14" fmla="*/ 4210 w 111825"/>
                  <a:gd name="connsiteY14" fmla="*/ 855468 h 1022384"/>
                  <a:gd name="connsiteX15" fmla="*/ 1525 w 111825"/>
                  <a:gd name="connsiteY15" fmla="*/ 922683 h 1022384"/>
                  <a:gd name="connsiteX16" fmla="*/ 256 w 111825"/>
                  <a:gd name="connsiteY16" fmla="*/ 974934 h 1022384"/>
                  <a:gd name="connsiteX17" fmla="*/ 12 w 111825"/>
                  <a:gd name="connsiteY17" fmla="*/ 1009262 h 1022384"/>
                  <a:gd name="connsiteX18" fmla="*/ 61 w 111825"/>
                  <a:gd name="connsiteY18" fmla="*/ 1018784 h 1022384"/>
                  <a:gd name="connsiteX19" fmla="*/ 110 w 111825"/>
                  <a:gd name="connsiteY19" fmla="*/ 1022385 h 1022384"/>
                  <a:gd name="connsiteX20" fmla="*/ 73562 w 111825"/>
                  <a:gd name="connsiteY20" fmla="*/ 1012062 h 1022384"/>
                  <a:gd name="connsiteX21" fmla="*/ 73367 w 111825"/>
                  <a:gd name="connsiteY21" fmla="*/ 1009742 h 1022384"/>
                  <a:gd name="connsiteX22" fmla="*/ 72781 w 111825"/>
                  <a:gd name="connsiteY22" fmla="*/ 1002060 h 1022384"/>
                  <a:gd name="connsiteX23" fmla="*/ 70780 w 111825"/>
                  <a:gd name="connsiteY23" fmla="*/ 971173 h 1022384"/>
                  <a:gd name="connsiteX24" fmla="*/ 68486 w 111825"/>
                  <a:gd name="connsiteY24" fmla="*/ 922043 h 1022384"/>
                  <a:gd name="connsiteX25" fmla="*/ 66486 w 111825"/>
                  <a:gd name="connsiteY25" fmla="*/ 857708 h 1022384"/>
                  <a:gd name="connsiteX26" fmla="*/ 65509 w 111825"/>
                  <a:gd name="connsiteY26" fmla="*/ 781132 h 1022384"/>
                  <a:gd name="connsiteX27" fmla="*/ 65363 w 111825"/>
                  <a:gd name="connsiteY27" fmla="*/ 739202 h 1022384"/>
                  <a:gd name="connsiteX28" fmla="*/ 65753 w 111825"/>
                  <a:gd name="connsiteY28" fmla="*/ 695353 h 1022384"/>
                  <a:gd name="connsiteX29" fmla="*/ 65949 w 111825"/>
                  <a:gd name="connsiteY29" fmla="*/ 672788 h 1022384"/>
                  <a:gd name="connsiteX30" fmla="*/ 66437 w 111825"/>
                  <a:gd name="connsiteY30" fmla="*/ 649903 h 1022384"/>
                  <a:gd name="connsiteX31" fmla="*/ 67462 w 111825"/>
                  <a:gd name="connsiteY31" fmla="*/ 603333 h 1022384"/>
                  <a:gd name="connsiteX32" fmla="*/ 70780 w 111825"/>
                  <a:gd name="connsiteY32" fmla="*/ 508272 h 1022384"/>
                  <a:gd name="connsiteX33" fmla="*/ 75612 w 111825"/>
                  <a:gd name="connsiteY33" fmla="*/ 413211 h 1022384"/>
                  <a:gd name="connsiteX34" fmla="*/ 81518 w 111825"/>
                  <a:gd name="connsiteY34" fmla="*/ 321191 h 1022384"/>
                  <a:gd name="connsiteX35" fmla="*/ 88253 w 111825"/>
                  <a:gd name="connsiteY35" fmla="*/ 235252 h 1022384"/>
                  <a:gd name="connsiteX36" fmla="*/ 95281 w 111825"/>
                  <a:gd name="connsiteY36" fmla="*/ 158435 h 1022384"/>
                  <a:gd name="connsiteX37" fmla="*/ 101674 w 111825"/>
                  <a:gd name="connsiteY37" fmla="*/ 93460 h 1022384"/>
                  <a:gd name="connsiteX38" fmla="*/ 107141 w 111825"/>
                  <a:gd name="connsiteY38" fmla="*/ 43449 h 1022384"/>
                  <a:gd name="connsiteX39" fmla="*/ 111826 w 111825"/>
                  <a:gd name="connsiteY39" fmla="*/ 0 h 102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1825" h="1022384">
                    <a:moveTo>
                      <a:pt x="111826" y="0"/>
                    </a:moveTo>
                    <a:cubicBezTo>
                      <a:pt x="111826" y="0"/>
                      <a:pt x="108995" y="15363"/>
                      <a:pt x="103968" y="42329"/>
                    </a:cubicBezTo>
                    <a:cubicBezTo>
                      <a:pt x="101479" y="55772"/>
                      <a:pt x="98453" y="72176"/>
                      <a:pt x="94988" y="90900"/>
                    </a:cubicBezTo>
                    <a:cubicBezTo>
                      <a:pt x="91376" y="109624"/>
                      <a:pt x="87911" y="130989"/>
                      <a:pt x="83958" y="154354"/>
                    </a:cubicBezTo>
                    <a:cubicBezTo>
                      <a:pt x="80102" y="177719"/>
                      <a:pt x="75612" y="202925"/>
                      <a:pt x="71415" y="229810"/>
                    </a:cubicBezTo>
                    <a:cubicBezTo>
                      <a:pt x="67315" y="256776"/>
                      <a:pt x="62971" y="285183"/>
                      <a:pt x="58481" y="314549"/>
                    </a:cubicBezTo>
                    <a:cubicBezTo>
                      <a:pt x="54284" y="344076"/>
                      <a:pt x="50184" y="374642"/>
                      <a:pt x="45889" y="405769"/>
                    </a:cubicBezTo>
                    <a:cubicBezTo>
                      <a:pt x="41790" y="436896"/>
                      <a:pt x="38081" y="468743"/>
                      <a:pt x="34176" y="500590"/>
                    </a:cubicBezTo>
                    <a:cubicBezTo>
                      <a:pt x="30613" y="532517"/>
                      <a:pt x="27148" y="564444"/>
                      <a:pt x="23878" y="595971"/>
                    </a:cubicBezTo>
                    <a:cubicBezTo>
                      <a:pt x="22414" y="611814"/>
                      <a:pt x="20901" y="627498"/>
                      <a:pt x="19437" y="643021"/>
                    </a:cubicBezTo>
                    <a:cubicBezTo>
                      <a:pt x="18705" y="650783"/>
                      <a:pt x="17973" y="658465"/>
                      <a:pt x="17290" y="666146"/>
                    </a:cubicBezTo>
                    <a:cubicBezTo>
                      <a:pt x="16655" y="673828"/>
                      <a:pt x="16021" y="681430"/>
                      <a:pt x="15435" y="689031"/>
                    </a:cubicBezTo>
                    <a:cubicBezTo>
                      <a:pt x="14215" y="704155"/>
                      <a:pt x="12995" y="719118"/>
                      <a:pt x="11823" y="733681"/>
                    </a:cubicBezTo>
                    <a:cubicBezTo>
                      <a:pt x="10798" y="748324"/>
                      <a:pt x="9822" y="762648"/>
                      <a:pt x="8846" y="776571"/>
                    </a:cubicBezTo>
                    <a:cubicBezTo>
                      <a:pt x="6796" y="804417"/>
                      <a:pt x="5625" y="830983"/>
                      <a:pt x="4210" y="855468"/>
                    </a:cubicBezTo>
                    <a:cubicBezTo>
                      <a:pt x="3185" y="880033"/>
                      <a:pt x="2013" y="902518"/>
                      <a:pt x="1525" y="922683"/>
                    </a:cubicBezTo>
                    <a:cubicBezTo>
                      <a:pt x="842" y="942767"/>
                      <a:pt x="500" y="960371"/>
                      <a:pt x="256" y="974934"/>
                    </a:cubicBezTo>
                    <a:cubicBezTo>
                      <a:pt x="61" y="989658"/>
                      <a:pt x="-36" y="1001020"/>
                      <a:pt x="12" y="1009262"/>
                    </a:cubicBezTo>
                    <a:cubicBezTo>
                      <a:pt x="12" y="1013423"/>
                      <a:pt x="12" y="1016223"/>
                      <a:pt x="61" y="1018784"/>
                    </a:cubicBezTo>
                    <a:cubicBezTo>
                      <a:pt x="110" y="1021184"/>
                      <a:pt x="110" y="1022385"/>
                      <a:pt x="110" y="1022385"/>
                    </a:cubicBezTo>
                    <a:lnTo>
                      <a:pt x="73562" y="1012062"/>
                    </a:lnTo>
                    <a:cubicBezTo>
                      <a:pt x="73562" y="1012062"/>
                      <a:pt x="73514" y="1011262"/>
                      <a:pt x="73367" y="1009742"/>
                    </a:cubicBezTo>
                    <a:cubicBezTo>
                      <a:pt x="73221" y="1008382"/>
                      <a:pt x="73025" y="1005421"/>
                      <a:pt x="72781" y="1002060"/>
                    </a:cubicBezTo>
                    <a:cubicBezTo>
                      <a:pt x="72245" y="995259"/>
                      <a:pt x="71610" y="984616"/>
                      <a:pt x="70780" y="971173"/>
                    </a:cubicBezTo>
                    <a:cubicBezTo>
                      <a:pt x="70048" y="957650"/>
                      <a:pt x="69170" y="941167"/>
                      <a:pt x="68486" y="922043"/>
                    </a:cubicBezTo>
                    <a:cubicBezTo>
                      <a:pt x="67608" y="902998"/>
                      <a:pt x="67169" y="881314"/>
                      <a:pt x="66486" y="857708"/>
                    </a:cubicBezTo>
                    <a:cubicBezTo>
                      <a:pt x="66144" y="834023"/>
                      <a:pt x="65461" y="808338"/>
                      <a:pt x="65509" y="781132"/>
                    </a:cubicBezTo>
                    <a:cubicBezTo>
                      <a:pt x="65461" y="767529"/>
                      <a:pt x="65412" y="753526"/>
                      <a:pt x="65363" y="739202"/>
                    </a:cubicBezTo>
                    <a:cubicBezTo>
                      <a:pt x="65461" y="724879"/>
                      <a:pt x="65607" y="710236"/>
                      <a:pt x="65753" y="695353"/>
                    </a:cubicBezTo>
                    <a:cubicBezTo>
                      <a:pt x="65802" y="687911"/>
                      <a:pt x="65900" y="680390"/>
                      <a:pt x="65949" y="672788"/>
                    </a:cubicBezTo>
                    <a:cubicBezTo>
                      <a:pt x="66095" y="665186"/>
                      <a:pt x="66290" y="657585"/>
                      <a:pt x="66437" y="649903"/>
                    </a:cubicBezTo>
                    <a:cubicBezTo>
                      <a:pt x="66778" y="634539"/>
                      <a:pt x="67120" y="619016"/>
                      <a:pt x="67462" y="603333"/>
                    </a:cubicBezTo>
                    <a:cubicBezTo>
                      <a:pt x="68438" y="572046"/>
                      <a:pt x="69560" y="540119"/>
                      <a:pt x="70780" y="508272"/>
                    </a:cubicBezTo>
                    <a:cubicBezTo>
                      <a:pt x="72391" y="476505"/>
                      <a:pt x="73758" y="444578"/>
                      <a:pt x="75612" y="413211"/>
                    </a:cubicBezTo>
                    <a:cubicBezTo>
                      <a:pt x="77613" y="381924"/>
                      <a:pt x="79468" y="351037"/>
                      <a:pt x="81518" y="321191"/>
                    </a:cubicBezTo>
                    <a:cubicBezTo>
                      <a:pt x="83860" y="291344"/>
                      <a:pt x="86105" y="262538"/>
                      <a:pt x="88253" y="235252"/>
                    </a:cubicBezTo>
                    <a:cubicBezTo>
                      <a:pt x="90449" y="207886"/>
                      <a:pt x="93133" y="182280"/>
                      <a:pt x="95281" y="158435"/>
                    </a:cubicBezTo>
                    <a:cubicBezTo>
                      <a:pt x="97526" y="134670"/>
                      <a:pt x="99429" y="112745"/>
                      <a:pt x="101674" y="93460"/>
                    </a:cubicBezTo>
                    <a:cubicBezTo>
                      <a:pt x="103773" y="74176"/>
                      <a:pt x="105627" y="57293"/>
                      <a:pt x="107141" y="43449"/>
                    </a:cubicBezTo>
                    <a:cubicBezTo>
                      <a:pt x="110069" y="15843"/>
                      <a:pt x="111826" y="0"/>
                      <a:pt x="111826" y="0"/>
                    </a:cubicBezTo>
                    <a:close/>
                  </a:path>
                </a:pathLst>
              </a:custGeom>
              <a:gradFill>
                <a:gsLst>
                  <a:gs pos="0">
                    <a:srgbClr val="A4B535"/>
                  </a:gs>
                  <a:gs pos="50000">
                    <a:srgbClr val="B2C138"/>
                  </a:gs>
                  <a:gs pos="100000">
                    <a:srgbClr val="C0CD3B"/>
                  </a:gs>
                </a:gsLst>
                <a:lin ang="1638535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1" name="Freeform: Shape 110">
                <a:extLst>
                  <a:ext uri="{FF2B5EF4-FFF2-40B4-BE49-F238E27FC236}">
                    <a16:creationId xmlns:a16="http://schemas.microsoft.com/office/drawing/2014/main" id="{5CE2327E-6533-D897-E101-4D8C45F15FCD}"/>
                  </a:ext>
                </a:extLst>
              </p:cNvPr>
              <p:cNvSpPr/>
              <p:nvPr/>
            </p:nvSpPr>
            <p:spPr>
              <a:xfrm>
                <a:off x="1731554" y="6262432"/>
                <a:ext cx="157544" cy="1020864"/>
              </a:xfrm>
              <a:custGeom>
                <a:avLst/>
                <a:gdLst>
                  <a:gd name="connsiteX0" fmla="*/ 157544 w 157544"/>
                  <a:gd name="connsiteY0" fmla="*/ 0 h 1020864"/>
                  <a:gd name="connsiteX1" fmla="*/ 152859 w 157544"/>
                  <a:gd name="connsiteY1" fmla="*/ 9042 h 1020864"/>
                  <a:gd name="connsiteX2" fmla="*/ 140170 w 157544"/>
                  <a:gd name="connsiteY2" fmla="*/ 35368 h 1020864"/>
                  <a:gd name="connsiteX3" fmla="*/ 131775 w 157544"/>
                  <a:gd name="connsiteY3" fmla="*/ 55212 h 1020864"/>
                  <a:gd name="connsiteX4" fmla="*/ 122697 w 157544"/>
                  <a:gd name="connsiteY4" fmla="*/ 79377 h 1020864"/>
                  <a:gd name="connsiteX5" fmla="*/ 113327 w 157544"/>
                  <a:gd name="connsiteY5" fmla="*/ 107784 h 1020864"/>
                  <a:gd name="connsiteX6" fmla="*/ 103809 w 157544"/>
                  <a:gd name="connsiteY6" fmla="*/ 140031 h 1020864"/>
                  <a:gd name="connsiteX7" fmla="*/ 85166 w 157544"/>
                  <a:gd name="connsiteY7" fmla="*/ 214767 h 1020864"/>
                  <a:gd name="connsiteX8" fmla="*/ 76332 w 157544"/>
                  <a:gd name="connsiteY8" fmla="*/ 256456 h 1020864"/>
                  <a:gd name="connsiteX9" fmla="*/ 67937 w 157544"/>
                  <a:gd name="connsiteY9" fmla="*/ 300386 h 1020864"/>
                  <a:gd name="connsiteX10" fmla="*/ 60080 w 157544"/>
                  <a:gd name="connsiteY10" fmla="*/ 346236 h 1020864"/>
                  <a:gd name="connsiteX11" fmla="*/ 52759 w 157544"/>
                  <a:gd name="connsiteY11" fmla="*/ 393527 h 1020864"/>
                  <a:gd name="connsiteX12" fmla="*/ 39728 w 157544"/>
                  <a:gd name="connsiteY12" fmla="*/ 490668 h 1020864"/>
                  <a:gd name="connsiteX13" fmla="*/ 34018 w 157544"/>
                  <a:gd name="connsiteY13" fmla="*/ 539719 h 1020864"/>
                  <a:gd name="connsiteX14" fmla="*/ 28795 w 157544"/>
                  <a:gd name="connsiteY14" fmla="*/ 588529 h 1020864"/>
                  <a:gd name="connsiteX15" fmla="*/ 19913 w 157544"/>
                  <a:gd name="connsiteY15" fmla="*/ 683750 h 1020864"/>
                  <a:gd name="connsiteX16" fmla="*/ 12982 w 157544"/>
                  <a:gd name="connsiteY16" fmla="*/ 773130 h 1020864"/>
                  <a:gd name="connsiteX17" fmla="*/ 7760 w 157544"/>
                  <a:gd name="connsiteY17" fmla="*/ 853468 h 1020864"/>
                  <a:gd name="connsiteX18" fmla="*/ 1660 w 157544"/>
                  <a:gd name="connsiteY18" fmla="*/ 974214 h 1020864"/>
                  <a:gd name="connsiteX19" fmla="*/ 391 w 157544"/>
                  <a:gd name="connsiteY19" fmla="*/ 1008382 h 1020864"/>
                  <a:gd name="connsiteX20" fmla="*/ 0 w 157544"/>
                  <a:gd name="connsiteY20" fmla="*/ 1020864 h 1020864"/>
                  <a:gd name="connsiteX21" fmla="*/ 73697 w 157544"/>
                  <a:gd name="connsiteY21" fmla="*/ 1019344 h 1020864"/>
                  <a:gd name="connsiteX22" fmla="*/ 73257 w 157544"/>
                  <a:gd name="connsiteY22" fmla="*/ 1008142 h 1020864"/>
                  <a:gd name="connsiteX23" fmla="*/ 72184 w 157544"/>
                  <a:gd name="connsiteY23" fmla="*/ 975415 h 1020864"/>
                  <a:gd name="connsiteX24" fmla="*/ 69841 w 157544"/>
                  <a:gd name="connsiteY24" fmla="*/ 857629 h 1020864"/>
                  <a:gd name="connsiteX25" fmla="*/ 69450 w 157544"/>
                  <a:gd name="connsiteY25" fmla="*/ 778731 h 1020864"/>
                  <a:gd name="connsiteX26" fmla="*/ 70085 w 157544"/>
                  <a:gd name="connsiteY26" fmla="*/ 690632 h 1020864"/>
                  <a:gd name="connsiteX27" fmla="*/ 72232 w 157544"/>
                  <a:gd name="connsiteY27" fmla="*/ 596451 h 1020864"/>
                  <a:gd name="connsiteX28" fmla="*/ 73941 w 157544"/>
                  <a:gd name="connsiteY28" fmla="*/ 548041 h 1020864"/>
                  <a:gd name="connsiteX29" fmla="*/ 76137 w 157544"/>
                  <a:gd name="connsiteY29" fmla="*/ 499310 h 1020864"/>
                  <a:gd name="connsiteX30" fmla="*/ 82189 w 157544"/>
                  <a:gd name="connsiteY30" fmla="*/ 402489 h 1020864"/>
                  <a:gd name="connsiteX31" fmla="*/ 86093 w 157544"/>
                  <a:gd name="connsiteY31" fmla="*/ 355198 h 1020864"/>
                  <a:gd name="connsiteX32" fmla="*/ 90632 w 157544"/>
                  <a:gd name="connsiteY32" fmla="*/ 309268 h 1020864"/>
                  <a:gd name="connsiteX33" fmla="*/ 95805 w 157544"/>
                  <a:gd name="connsiteY33" fmla="*/ 265098 h 1020864"/>
                  <a:gd name="connsiteX34" fmla="*/ 101564 w 157544"/>
                  <a:gd name="connsiteY34" fmla="*/ 223089 h 1020864"/>
                  <a:gd name="connsiteX35" fmla="*/ 114596 w 157544"/>
                  <a:gd name="connsiteY35" fmla="*/ 147152 h 1020864"/>
                  <a:gd name="connsiteX36" fmla="*/ 121672 w 157544"/>
                  <a:gd name="connsiteY36" fmla="*/ 114025 h 1020864"/>
                  <a:gd name="connsiteX37" fmla="*/ 128896 w 157544"/>
                  <a:gd name="connsiteY37" fmla="*/ 84579 h 1020864"/>
                  <a:gd name="connsiteX38" fmla="*/ 136119 w 157544"/>
                  <a:gd name="connsiteY38" fmla="*/ 59293 h 1020864"/>
                  <a:gd name="connsiteX39" fmla="*/ 142952 w 157544"/>
                  <a:gd name="connsiteY39" fmla="*/ 38488 h 1020864"/>
                  <a:gd name="connsiteX40" fmla="*/ 153640 w 157544"/>
                  <a:gd name="connsiteY40" fmla="*/ 10082 h 1020864"/>
                  <a:gd name="connsiteX41" fmla="*/ 157544 w 157544"/>
                  <a:gd name="connsiteY41" fmla="*/ 0 h 102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7544" h="1020864">
                    <a:moveTo>
                      <a:pt x="157544" y="0"/>
                    </a:moveTo>
                    <a:cubicBezTo>
                      <a:pt x="157544" y="0"/>
                      <a:pt x="155934" y="3121"/>
                      <a:pt x="152859" y="9042"/>
                    </a:cubicBezTo>
                    <a:cubicBezTo>
                      <a:pt x="149882" y="15043"/>
                      <a:pt x="145148" y="23285"/>
                      <a:pt x="140170" y="35368"/>
                    </a:cubicBezTo>
                    <a:cubicBezTo>
                      <a:pt x="137681" y="41369"/>
                      <a:pt x="134557" y="47691"/>
                      <a:pt x="131775" y="55212"/>
                    </a:cubicBezTo>
                    <a:cubicBezTo>
                      <a:pt x="128993" y="62654"/>
                      <a:pt x="125918" y="70736"/>
                      <a:pt x="122697" y="79377"/>
                    </a:cubicBezTo>
                    <a:cubicBezTo>
                      <a:pt x="119671" y="88179"/>
                      <a:pt x="116645" y="97782"/>
                      <a:pt x="113327" y="107784"/>
                    </a:cubicBezTo>
                    <a:cubicBezTo>
                      <a:pt x="110008" y="117786"/>
                      <a:pt x="107128" y="128748"/>
                      <a:pt x="103809" y="140031"/>
                    </a:cubicBezTo>
                    <a:cubicBezTo>
                      <a:pt x="97465" y="162756"/>
                      <a:pt x="91218" y="187881"/>
                      <a:pt x="85166" y="214767"/>
                    </a:cubicBezTo>
                    <a:cubicBezTo>
                      <a:pt x="82042" y="228210"/>
                      <a:pt x="79358" y="242213"/>
                      <a:pt x="76332" y="256456"/>
                    </a:cubicBezTo>
                    <a:cubicBezTo>
                      <a:pt x="73452" y="270780"/>
                      <a:pt x="70817" y="285503"/>
                      <a:pt x="67937" y="300386"/>
                    </a:cubicBezTo>
                    <a:cubicBezTo>
                      <a:pt x="65351" y="315429"/>
                      <a:pt x="62715" y="330713"/>
                      <a:pt x="60080" y="346236"/>
                    </a:cubicBezTo>
                    <a:cubicBezTo>
                      <a:pt x="57688" y="361840"/>
                      <a:pt x="55053" y="377523"/>
                      <a:pt x="52759" y="393527"/>
                    </a:cubicBezTo>
                    <a:cubicBezTo>
                      <a:pt x="48074" y="425454"/>
                      <a:pt x="43632" y="458021"/>
                      <a:pt x="39728" y="490668"/>
                    </a:cubicBezTo>
                    <a:cubicBezTo>
                      <a:pt x="37678" y="506991"/>
                      <a:pt x="35775" y="523395"/>
                      <a:pt x="34018" y="539719"/>
                    </a:cubicBezTo>
                    <a:cubicBezTo>
                      <a:pt x="32114" y="556042"/>
                      <a:pt x="30503" y="572366"/>
                      <a:pt x="28795" y="588529"/>
                    </a:cubicBezTo>
                    <a:cubicBezTo>
                      <a:pt x="25477" y="620856"/>
                      <a:pt x="22597" y="652784"/>
                      <a:pt x="19913" y="683750"/>
                    </a:cubicBezTo>
                    <a:cubicBezTo>
                      <a:pt x="17326" y="714717"/>
                      <a:pt x="14983" y="744644"/>
                      <a:pt x="12982" y="773130"/>
                    </a:cubicBezTo>
                    <a:cubicBezTo>
                      <a:pt x="10932" y="801616"/>
                      <a:pt x="9224" y="828502"/>
                      <a:pt x="7760" y="853468"/>
                    </a:cubicBezTo>
                    <a:cubicBezTo>
                      <a:pt x="4783" y="903319"/>
                      <a:pt x="2880" y="944928"/>
                      <a:pt x="1660" y="974214"/>
                    </a:cubicBezTo>
                    <a:cubicBezTo>
                      <a:pt x="1123" y="988938"/>
                      <a:pt x="683" y="1000460"/>
                      <a:pt x="391" y="1008382"/>
                    </a:cubicBezTo>
                    <a:cubicBezTo>
                      <a:pt x="147" y="1016543"/>
                      <a:pt x="0" y="1020864"/>
                      <a:pt x="0" y="1020864"/>
                    </a:cubicBezTo>
                    <a:lnTo>
                      <a:pt x="73697" y="1019344"/>
                    </a:lnTo>
                    <a:cubicBezTo>
                      <a:pt x="73697" y="1019344"/>
                      <a:pt x="73550" y="1015423"/>
                      <a:pt x="73257" y="1008142"/>
                    </a:cubicBezTo>
                    <a:cubicBezTo>
                      <a:pt x="73013" y="1000620"/>
                      <a:pt x="72623" y="989497"/>
                      <a:pt x="72184" y="975415"/>
                    </a:cubicBezTo>
                    <a:cubicBezTo>
                      <a:pt x="71354" y="947088"/>
                      <a:pt x="70378" y="906439"/>
                      <a:pt x="69841" y="857629"/>
                    </a:cubicBezTo>
                    <a:cubicBezTo>
                      <a:pt x="69548" y="833223"/>
                      <a:pt x="69402" y="806737"/>
                      <a:pt x="69450" y="778731"/>
                    </a:cubicBezTo>
                    <a:cubicBezTo>
                      <a:pt x="69450" y="750725"/>
                      <a:pt x="69694" y="721199"/>
                      <a:pt x="70085" y="690632"/>
                    </a:cubicBezTo>
                    <a:cubicBezTo>
                      <a:pt x="70573" y="660065"/>
                      <a:pt x="71207" y="628458"/>
                      <a:pt x="72232" y="596451"/>
                    </a:cubicBezTo>
                    <a:cubicBezTo>
                      <a:pt x="72769" y="580448"/>
                      <a:pt x="73257" y="564284"/>
                      <a:pt x="73941" y="548041"/>
                    </a:cubicBezTo>
                    <a:cubicBezTo>
                      <a:pt x="74575" y="531797"/>
                      <a:pt x="75307" y="515553"/>
                      <a:pt x="76137" y="499310"/>
                    </a:cubicBezTo>
                    <a:cubicBezTo>
                      <a:pt x="77747" y="466823"/>
                      <a:pt x="79846" y="434416"/>
                      <a:pt x="82189" y="402489"/>
                    </a:cubicBezTo>
                    <a:cubicBezTo>
                      <a:pt x="83360" y="386565"/>
                      <a:pt x="84824" y="370802"/>
                      <a:pt x="86093" y="355198"/>
                    </a:cubicBezTo>
                    <a:cubicBezTo>
                      <a:pt x="87606" y="339675"/>
                      <a:pt x="89119" y="324311"/>
                      <a:pt x="90632" y="309268"/>
                    </a:cubicBezTo>
                    <a:cubicBezTo>
                      <a:pt x="92389" y="294305"/>
                      <a:pt x="93951" y="279502"/>
                      <a:pt x="95805" y="265098"/>
                    </a:cubicBezTo>
                    <a:cubicBezTo>
                      <a:pt x="97758" y="250775"/>
                      <a:pt x="99417" y="236612"/>
                      <a:pt x="101564" y="223089"/>
                    </a:cubicBezTo>
                    <a:cubicBezTo>
                      <a:pt x="105615" y="195883"/>
                      <a:pt x="109959" y="170358"/>
                      <a:pt x="114596" y="147152"/>
                    </a:cubicBezTo>
                    <a:cubicBezTo>
                      <a:pt x="117084" y="135630"/>
                      <a:pt x="119135" y="124347"/>
                      <a:pt x="121672" y="114025"/>
                    </a:cubicBezTo>
                    <a:cubicBezTo>
                      <a:pt x="124210" y="103703"/>
                      <a:pt x="126504" y="93781"/>
                      <a:pt x="128896" y="84579"/>
                    </a:cubicBezTo>
                    <a:cubicBezTo>
                      <a:pt x="131482" y="75537"/>
                      <a:pt x="133874" y="67135"/>
                      <a:pt x="136119" y="59293"/>
                    </a:cubicBezTo>
                    <a:cubicBezTo>
                      <a:pt x="138315" y="51451"/>
                      <a:pt x="140902" y="44810"/>
                      <a:pt x="142952" y="38488"/>
                    </a:cubicBezTo>
                    <a:cubicBezTo>
                      <a:pt x="146953" y="25766"/>
                      <a:pt x="151102" y="16564"/>
                      <a:pt x="153640" y="10082"/>
                    </a:cubicBezTo>
                    <a:cubicBezTo>
                      <a:pt x="156129" y="3441"/>
                      <a:pt x="157544" y="0"/>
                      <a:pt x="157544" y="0"/>
                    </a:cubicBezTo>
                    <a:close/>
                  </a:path>
                </a:pathLst>
              </a:custGeom>
              <a:gradFill>
                <a:gsLst>
                  <a:gs pos="0">
                    <a:srgbClr val="A4B535"/>
                  </a:gs>
                  <a:gs pos="50000">
                    <a:srgbClr val="B2C138"/>
                  </a:gs>
                  <a:gs pos="100000">
                    <a:srgbClr val="C0CD3B"/>
                  </a:gs>
                </a:gsLst>
                <a:lin ang="1621466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2" name="Freeform: Shape 111">
                <a:extLst>
                  <a:ext uri="{FF2B5EF4-FFF2-40B4-BE49-F238E27FC236}">
                    <a16:creationId xmlns:a16="http://schemas.microsoft.com/office/drawing/2014/main" id="{66422799-2481-06E2-B6D3-035E0AC99F3A}"/>
                  </a:ext>
                </a:extLst>
              </p:cNvPr>
              <p:cNvSpPr/>
              <p:nvPr/>
            </p:nvSpPr>
            <p:spPr>
              <a:xfrm>
                <a:off x="1761318" y="6081352"/>
                <a:ext cx="107720" cy="1082557"/>
              </a:xfrm>
              <a:custGeom>
                <a:avLst/>
                <a:gdLst>
                  <a:gd name="connsiteX0" fmla="*/ 29729 w 107720"/>
                  <a:gd name="connsiteY0" fmla="*/ 0 h 1082557"/>
                  <a:gd name="connsiteX1" fmla="*/ 23336 w 107720"/>
                  <a:gd name="connsiteY1" fmla="*/ 45130 h 1082557"/>
                  <a:gd name="connsiteX2" fmla="*/ 17137 w 107720"/>
                  <a:gd name="connsiteY2" fmla="*/ 97541 h 1082557"/>
                  <a:gd name="connsiteX3" fmla="*/ 13819 w 107720"/>
                  <a:gd name="connsiteY3" fmla="*/ 129949 h 1082557"/>
                  <a:gd name="connsiteX4" fmla="*/ 10744 w 107720"/>
                  <a:gd name="connsiteY4" fmla="*/ 166037 h 1082557"/>
                  <a:gd name="connsiteX5" fmla="*/ 7865 w 107720"/>
                  <a:gd name="connsiteY5" fmla="*/ 205405 h 1082557"/>
                  <a:gd name="connsiteX6" fmla="*/ 5327 w 107720"/>
                  <a:gd name="connsiteY6" fmla="*/ 247655 h 1082557"/>
                  <a:gd name="connsiteX7" fmla="*/ 4155 w 107720"/>
                  <a:gd name="connsiteY7" fmla="*/ 269739 h 1082557"/>
                  <a:gd name="connsiteX8" fmla="*/ 3228 w 107720"/>
                  <a:gd name="connsiteY8" fmla="*/ 292384 h 1082557"/>
                  <a:gd name="connsiteX9" fmla="*/ 2301 w 107720"/>
                  <a:gd name="connsiteY9" fmla="*/ 315589 h 1082557"/>
                  <a:gd name="connsiteX10" fmla="*/ 1617 w 107720"/>
                  <a:gd name="connsiteY10" fmla="*/ 339275 h 1082557"/>
                  <a:gd name="connsiteX11" fmla="*/ 544 w 107720"/>
                  <a:gd name="connsiteY11" fmla="*/ 387765 h 1082557"/>
                  <a:gd name="connsiteX12" fmla="*/ 55 w 107720"/>
                  <a:gd name="connsiteY12" fmla="*/ 437536 h 1082557"/>
                  <a:gd name="connsiteX13" fmla="*/ 739 w 107720"/>
                  <a:gd name="connsiteY13" fmla="*/ 539079 h 1082557"/>
                  <a:gd name="connsiteX14" fmla="*/ 3521 w 107720"/>
                  <a:gd name="connsiteY14" fmla="*/ 640541 h 1082557"/>
                  <a:gd name="connsiteX15" fmla="*/ 7913 w 107720"/>
                  <a:gd name="connsiteY15" fmla="*/ 738722 h 1082557"/>
                  <a:gd name="connsiteX16" fmla="*/ 19675 w 107720"/>
                  <a:gd name="connsiteY16" fmla="*/ 912521 h 1082557"/>
                  <a:gd name="connsiteX17" fmla="*/ 31047 w 107720"/>
                  <a:gd name="connsiteY17" fmla="*/ 1035268 h 1082557"/>
                  <a:gd name="connsiteX18" fmla="*/ 34854 w 107720"/>
                  <a:gd name="connsiteY18" fmla="*/ 1069835 h 1082557"/>
                  <a:gd name="connsiteX19" fmla="*/ 36367 w 107720"/>
                  <a:gd name="connsiteY19" fmla="*/ 1082558 h 1082557"/>
                  <a:gd name="connsiteX20" fmla="*/ 107720 w 107720"/>
                  <a:gd name="connsiteY20" fmla="*/ 1052071 h 1082557"/>
                  <a:gd name="connsiteX21" fmla="*/ 105671 w 107720"/>
                  <a:gd name="connsiteY21" fmla="*/ 1041269 h 1082557"/>
                  <a:gd name="connsiteX22" fmla="*/ 99863 w 107720"/>
                  <a:gd name="connsiteY22" fmla="*/ 1009342 h 1082557"/>
                  <a:gd name="connsiteX23" fmla="*/ 80780 w 107720"/>
                  <a:gd name="connsiteY23" fmla="*/ 893316 h 1082557"/>
                  <a:gd name="connsiteX24" fmla="*/ 57792 w 107720"/>
                  <a:gd name="connsiteY24" fmla="*/ 726960 h 1082557"/>
                  <a:gd name="connsiteX25" fmla="*/ 46958 w 107720"/>
                  <a:gd name="connsiteY25" fmla="*/ 632299 h 1082557"/>
                  <a:gd name="connsiteX26" fmla="*/ 37490 w 107720"/>
                  <a:gd name="connsiteY26" fmla="*/ 533958 h 1082557"/>
                  <a:gd name="connsiteX27" fmla="*/ 30071 w 107720"/>
                  <a:gd name="connsiteY27" fmla="*/ 435056 h 1082557"/>
                  <a:gd name="connsiteX28" fmla="*/ 27240 w 107720"/>
                  <a:gd name="connsiteY28" fmla="*/ 386405 h 1082557"/>
                  <a:gd name="connsiteX29" fmla="*/ 24995 w 107720"/>
                  <a:gd name="connsiteY29" fmla="*/ 338795 h 1082557"/>
                  <a:gd name="connsiteX30" fmla="*/ 24068 w 107720"/>
                  <a:gd name="connsiteY30" fmla="*/ 315509 h 1082557"/>
                  <a:gd name="connsiteX31" fmla="*/ 23433 w 107720"/>
                  <a:gd name="connsiteY31" fmla="*/ 292704 h 1082557"/>
                  <a:gd name="connsiteX32" fmla="*/ 22799 w 107720"/>
                  <a:gd name="connsiteY32" fmla="*/ 270300 h 1082557"/>
                  <a:gd name="connsiteX33" fmla="*/ 22457 w 107720"/>
                  <a:gd name="connsiteY33" fmla="*/ 248455 h 1082557"/>
                  <a:gd name="connsiteX34" fmla="*/ 22116 w 107720"/>
                  <a:gd name="connsiteY34" fmla="*/ 206526 h 1082557"/>
                  <a:gd name="connsiteX35" fmla="*/ 22311 w 107720"/>
                  <a:gd name="connsiteY35" fmla="*/ 167317 h 1082557"/>
                  <a:gd name="connsiteX36" fmla="*/ 22897 w 107720"/>
                  <a:gd name="connsiteY36" fmla="*/ 131229 h 1082557"/>
                  <a:gd name="connsiteX37" fmla="*/ 23970 w 107720"/>
                  <a:gd name="connsiteY37" fmla="*/ 98742 h 1082557"/>
                  <a:gd name="connsiteX38" fmla="*/ 26508 w 107720"/>
                  <a:gd name="connsiteY38" fmla="*/ 45930 h 1082557"/>
                  <a:gd name="connsiteX39" fmla="*/ 29729 w 107720"/>
                  <a:gd name="connsiteY39" fmla="*/ 0 h 1082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7720" h="1082557">
                    <a:moveTo>
                      <a:pt x="29729" y="0"/>
                    </a:moveTo>
                    <a:cubicBezTo>
                      <a:pt x="29729" y="0"/>
                      <a:pt x="27387" y="16404"/>
                      <a:pt x="23336" y="45130"/>
                    </a:cubicBezTo>
                    <a:cubicBezTo>
                      <a:pt x="21677" y="59613"/>
                      <a:pt x="19236" y="77217"/>
                      <a:pt x="17137" y="97541"/>
                    </a:cubicBezTo>
                    <a:cubicBezTo>
                      <a:pt x="16113" y="107704"/>
                      <a:pt x="14990" y="118506"/>
                      <a:pt x="13819" y="129949"/>
                    </a:cubicBezTo>
                    <a:cubicBezTo>
                      <a:pt x="12843" y="141391"/>
                      <a:pt x="11818" y="153474"/>
                      <a:pt x="10744" y="166037"/>
                    </a:cubicBezTo>
                    <a:cubicBezTo>
                      <a:pt x="9573" y="178599"/>
                      <a:pt x="8841" y="191802"/>
                      <a:pt x="7865" y="205405"/>
                    </a:cubicBezTo>
                    <a:cubicBezTo>
                      <a:pt x="6839" y="219008"/>
                      <a:pt x="6108" y="233171"/>
                      <a:pt x="5327" y="247655"/>
                    </a:cubicBezTo>
                    <a:cubicBezTo>
                      <a:pt x="4936" y="254936"/>
                      <a:pt x="4546" y="262298"/>
                      <a:pt x="4155" y="269739"/>
                    </a:cubicBezTo>
                    <a:cubicBezTo>
                      <a:pt x="3862" y="277181"/>
                      <a:pt x="3521" y="284783"/>
                      <a:pt x="3228" y="292384"/>
                    </a:cubicBezTo>
                    <a:cubicBezTo>
                      <a:pt x="2935" y="300066"/>
                      <a:pt x="2593" y="307748"/>
                      <a:pt x="2301" y="315589"/>
                    </a:cubicBezTo>
                    <a:cubicBezTo>
                      <a:pt x="2057" y="323431"/>
                      <a:pt x="1862" y="331273"/>
                      <a:pt x="1617" y="339275"/>
                    </a:cubicBezTo>
                    <a:cubicBezTo>
                      <a:pt x="1080" y="355198"/>
                      <a:pt x="788" y="371362"/>
                      <a:pt x="544" y="387765"/>
                    </a:cubicBezTo>
                    <a:cubicBezTo>
                      <a:pt x="202" y="404169"/>
                      <a:pt x="153" y="420733"/>
                      <a:pt x="55" y="437536"/>
                    </a:cubicBezTo>
                    <a:cubicBezTo>
                      <a:pt x="-140" y="470984"/>
                      <a:pt x="202" y="505071"/>
                      <a:pt x="739" y="539079"/>
                    </a:cubicBezTo>
                    <a:cubicBezTo>
                      <a:pt x="1373" y="573086"/>
                      <a:pt x="2252" y="607094"/>
                      <a:pt x="3521" y="640541"/>
                    </a:cubicBezTo>
                    <a:cubicBezTo>
                      <a:pt x="4741" y="673988"/>
                      <a:pt x="6205" y="706955"/>
                      <a:pt x="7913" y="738722"/>
                    </a:cubicBezTo>
                    <a:cubicBezTo>
                      <a:pt x="11281" y="802417"/>
                      <a:pt x="15527" y="861709"/>
                      <a:pt x="19675" y="912521"/>
                    </a:cubicBezTo>
                    <a:cubicBezTo>
                      <a:pt x="23824" y="963332"/>
                      <a:pt x="27972" y="1005581"/>
                      <a:pt x="31047" y="1035268"/>
                    </a:cubicBezTo>
                    <a:cubicBezTo>
                      <a:pt x="32609" y="1050151"/>
                      <a:pt x="33927" y="1061833"/>
                      <a:pt x="34854" y="1069835"/>
                    </a:cubicBezTo>
                    <a:cubicBezTo>
                      <a:pt x="35830" y="1078077"/>
                      <a:pt x="36367" y="1082558"/>
                      <a:pt x="36367" y="1082558"/>
                    </a:cubicBezTo>
                    <a:lnTo>
                      <a:pt x="107720" y="1052071"/>
                    </a:lnTo>
                    <a:cubicBezTo>
                      <a:pt x="107720" y="1052071"/>
                      <a:pt x="106989" y="1048310"/>
                      <a:pt x="105671" y="1041269"/>
                    </a:cubicBezTo>
                    <a:cubicBezTo>
                      <a:pt x="104353" y="1033907"/>
                      <a:pt x="102352" y="1023105"/>
                      <a:pt x="99863" y="1009342"/>
                    </a:cubicBezTo>
                    <a:cubicBezTo>
                      <a:pt x="94982" y="981576"/>
                      <a:pt x="88150" y="941647"/>
                      <a:pt x="80780" y="893316"/>
                    </a:cubicBezTo>
                    <a:cubicBezTo>
                      <a:pt x="73410" y="844986"/>
                      <a:pt x="65309" y="788173"/>
                      <a:pt x="57792" y="726960"/>
                    </a:cubicBezTo>
                    <a:cubicBezTo>
                      <a:pt x="53986" y="696313"/>
                      <a:pt x="50374" y="664626"/>
                      <a:pt x="46958" y="632299"/>
                    </a:cubicBezTo>
                    <a:cubicBezTo>
                      <a:pt x="43493" y="599972"/>
                      <a:pt x="40369" y="567005"/>
                      <a:pt x="37490" y="533958"/>
                    </a:cubicBezTo>
                    <a:cubicBezTo>
                      <a:pt x="34708" y="500910"/>
                      <a:pt x="32121" y="467783"/>
                      <a:pt x="30071" y="435056"/>
                    </a:cubicBezTo>
                    <a:cubicBezTo>
                      <a:pt x="29046" y="418732"/>
                      <a:pt x="27972" y="402489"/>
                      <a:pt x="27240" y="386405"/>
                    </a:cubicBezTo>
                    <a:cubicBezTo>
                      <a:pt x="26362" y="370322"/>
                      <a:pt x="25581" y="354478"/>
                      <a:pt x="24995" y="338795"/>
                    </a:cubicBezTo>
                    <a:cubicBezTo>
                      <a:pt x="24702" y="330953"/>
                      <a:pt x="24361" y="323191"/>
                      <a:pt x="24068" y="315509"/>
                    </a:cubicBezTo>
                    <a:cubicBezTo>
                      <a:pt x="23873" y="307828"/>
                      <a:pt x="23629" y="300226"/>
                      <a:pt x="23433" y="292704"/>
                    </a:cubicBezTo>
                    <a:cubicBezTo>
                      <a:pt x="23238" y="285183"/>
                      <a:pt x="22994" y="277741"/>
                      <a:pt x="22799" y="270300"/>
                    </a:cubicBezTo>
                    <a:cubicBezTo>
                      <a:pt x="22701" y="262938"/>
                      <a:pt x="22555" y="255656"/>
                      <a:pt x="22457" y="248455"/>
                    </a:cubicBezTo>
                    <a:cubicBezTo>
                      <a:pt x="22213" y="234051"/>
                      <a:pt x="22018" y="220048"/>
                      <a:pt x="22116" y="206526"/>
                    </a:cubicBezTo>
                    <a:cubicBezTo>
                      <a:pt x="22165" y="193003"/>
                      <a:pt x="21969" y="179880"/>
                      <a:pt x="22311" y="167317"/>
                    </a:cubicBezTo>
                    <a:cubicBezTo>
                      <a:pt x="22506" y="154754"/>
                      <a:pt x="22701" y="142671"/>
                      <a:pt x="22897" y="131229"/>
                    </a:cubicBezTo>
                    <a:cubicBezTo>
                      <a:pt x="23287" y="119786"/>
                      <a:pt x="23629" y="108904"/>
                      <a:pt x="23970" y="98742"/>
                    </a:cubicBezTo>
                    <a:cubicBezTo>
                      <a:pt x="24654" y="78337"/>
                      <a:pt x="25825" y="60653"/>
                      <a:pt x="26508" y="45930"/>
                    </a:cubicBezTo>
                    <a:cubicBezTo>
                      <a:pt x="28509" y="16724"/>
                      <a:pt x="29729" y="0"/>
                      <a:pt x="29729" y="0"/>
                    </a:cubicBezTo>
                    <a:close/>
                  </a:path>
                </a:pathLst>
              </a:custGeom>
              <a:gradFill>
                <a:gsLst>
                  <a:gs pos="0">
                    <a:srgbClr val="6F8139"/>
                  </a:gs>
                  <a:gs pos="76660">
                    <a:srgbClr val="85993E"/>
                  </a:gs>
                  <a:gs pos="100000">
                    <a:srgbClr val="8DA140"/>
                  </a:gs>
                </a:gsLst>
                <a:lin ang="1655484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3" name="Freeform: Shape 112">
                <a:extLst>
                  <a:ext uri="{FF2B5EF4-FFF2-40B4-BE49-F238E27FC236}">
                    <a16:creationId xmlns:a16="http://schemas.microsoft.com/office/drawing/2014/main" id="{8D96A66A-D69C-9007-93CA-C4E02AABF4B7}"/>
                  </a:ext>
                </a:extLst>
              </p:cNvPr>
              <p:cNvSpPr/>
              <p:nvPr/>
            </p:nvSpPr>
            <p:spPr>
              <a:xfrm>
                <a:off x="1608480" y="6065668"/>
                <a:ext cx="101550" cy="1080797"/>
              </a:xfrm>
              <a:custGeom>
                <a:avLst/>
                <a:gdLst>
                  <a:gd name="connsiteX0" fmla="*/ 34686 w 101550"/>
                  <a:gd name="connsiteY0" fmla="*/ 0 h 1080797"/>
                  <a:gd name="connsiteX1" fmla="*/ 27805 w 101550"/>
                  <a:gd name="connsiteY1" fmla="*/ 44890 h 1080797"/>
                  <a:gd name="connsiteX2" fmla="*/ 21118 w 101550"/>
                  <a:gd name="connsiteY2" fmla="*/ 97061 h 1080797"/>
                  <a:gd name="connsiteX3" fmla="*/ 17458 w 101550"/>
                  <a:gd name="connsiteY3" fmla="*/ 129308 h 1080797"/>
                  <a:gd name="connsiteX4" fmla="*/ 13993 w 101550"/>
                  <a:gd name="connsiteY4" fmla="*/ 165236 h 1080797"/>
                  <a:gd name="connsiteX5" fmla="*/ 10723 w 101550"/>
                  <a:gd name="connsiteY5" fmla="*/ 204445 h 1080797"/>
                  <a:gd name="connsiteX6" fmla="*/ 7746 w 101550"/>
                  <a:gd name="connsiteY6" fmla="*/ 246534 h 1080797"/>
                  <a:gd name="connsiteX7" fmla="*/ 6330 w 101550"/>
                  <a:gd name="connsiteY7" fmla="*/ 268539 h 1080797"/>
                  <a:gd name="connsiteX8" fmla="*/ 5159 w 101550"/>
                  <a:gd name="connsiteY8" fmla="*/ 291104 h 1080797"/>
                  <a:gd name="connsiteX9" fmla="*/ 3988 w 101550"/>
                  <a:gd name="connsiteY9" fmla="*/ 314229 h 1080797"/>
                  <a:gd name="connsiteX10" fmla="*/ 3060 w 101550"/>
                  <a:gd name="connsiteY10" fmla="*/ 337834 h 1080797"/>
                  <a:gd name="connsiteX11" fmla="*/ 1499 w 101550"/>
                  <a:gd name="connsiteY11" fmla="*/ 386245 h 1080797"/>
                  <a:gd name="connsiteX12" fmla="*/ 474 w 101550"/>
                  <a:gd name="connsiteY12" fmla="*/ 435856 h 1080797"/>
                  <a:gd name="connsiteX13" fmla="*/ 83 w 101550"/>
                  <a:gd name="connsiteY13" fmla="*/ 537238 h 1080797"/>
                  <a:gd name="connsiteX14" fmla="*/ 1791 w 101550"/>
                  <a:gd name="connsiteY14" fmla="*/ 638620 h 1080797"/>
                  <a:gd name="connsiteX15" fmla="*/ 5159 w 101550"/>
                  <a:gd name="connsiteY15" fmla="*/ 736802 h 1080797"/>
                  <a:gd name="connsiteX16" fmla="*/ 15115 w 101550"/>
                  <a:gd name="connsiteY16" fmla="*/ 910600 h 1080797"/>
                  <a:gd name="connsiteX17" fmla="*/ 25218 w 101550"/>
                  <a:gd name="connsiteY17" fmla="*/ 1033427 h 1080797"/>
                  <a:gd name="connsiteX18" fmla="*/ 28635 w 101550"/>
                  <a:gd name="connsiteY18" fmla="*/ 1068075 h 1080797"/>
                  <a:gd name="connsiteX19" fmla="*/ 30001 w 101550"/>
                  <a:gd name="connsiteY19" fmla="*/ 1080798 h 1080797"/>
                  <a:gd name="connsiteX20" fmla="*/ 101550 w 101550"/>
                  <a:gd name="connsiteY20" fmla="*/ 1052391 h 1080797"/>
                  <a:gd name="connsiteX21" fmla="*/ 99598 w 101550"/>
                  <a:gd name="connsiteY21" fmla="*/ 1041589 h 1080797"/>
                  <a:gd name="connsiteX22" fmla="*/ 94132 w 101550"/>
                  <a:gd name="connsiteY22" fmla="*/ 1009582 h 1080797"/>
                  <a:gd name="connsiteX23" fmla="*/ 76317 w 101550"/>
                  <a:gd name="connsiteY23" fmla="*/ 893236 h 1080797"/>
                  <a:gd name="connsiteX24" fmla="*/ 55087 w 101550"/>
                  <a:gd name="connsiteY24" fmla="*/ 726480 h 1080797"/>
                  <a:gd name="connsiteX25" fmla="*/ 45228 w 101550"/>
                  <a:gd name="connsiteY25" fmla="*/ 631659 h 1080797"/>
                  <a:gd name="connsiteX26" fmla="*/ 36785 w 101550"/>
                  <a:gd name="connsiteY26" fmla="*/ 533237 h 1080797"/>
                  <a:gd name="connsiteX27" fmla="*/ 30391 w 101550"/>
                  <a:gd name="connsiteY27" fmla="*/ 434335 h 1080797"/>
                  <a:gd name="connsiteX28" fmla="*/ 28049 w 101550"/>
                  <a:gd name="connsiteY28" fmla="*/ 385685 h 1080797"/>
                  <a:gd name="connsiteX29" fmla="*/ 26341 w 101550"/>
                  <a:gd name="connsiteY29" fmla="*/ 338154 h 1080797"/>
                  <a:gd name="connsiteX30" fmla="*/ 25657 w 101550"/>
                  <a:gd name="connsiteY30" fmla="*/ 314869 h 1080797"/>
                  <a:gd name="connsiteX31" fmla="*/ 25267 w 101550"/>
                  <a:gd name="connsiteY31" fmla="*/ 292064 h 1080797"/>
                  <a:gd name="connsiteX32" fmla="*/ 24876 w 101550"/>
                  <a:gd name="connsiteY32" fmla="*/ 269739 h 1080797"/>
                  <a:gd name="connsiteX33" fmla="*/ 24779 w 101550"/>
                  <a:gd name="connsiteY33" fmla="*/ 247894 h 1080797"/>
                  <a:gd name="connsiteX34" fmla="*/ 24876 w 101550"/>
                  <a:gd name="connsiteY34" fmla="*/ 206045 h 1080797"/>
                  <a:gd name="connsiteX35" fmla="*/ 25462 w 101550"/>
                  <a:gd name="connsiteY35" fmla="*/ 166917 h 1080797"/>
                  <a:gd name="connsiteX36" fmla="*/ 26438 w 101550"/>
                  <a:gd name="connsiteY36" fmla="*/ 130909 h 1080797"/>
                  <a:gd name="connsiteX37" fmla="*/ 27853 w 101550"/>
                  <a:gd name="connsiteY37" fmla="*/ 98502 h 1080797"/>
                  <a:gd name="connsiteX38" fmla="*/ 30928 w 101550"/>
                  <a:gd name="connsiteY38" fmla="*/ 45850 h 1080797"/>
                  <a:gd name="connsiteX39" fmla="*/ 34686 w 101550"/>
                  <a:gd name="connsiteY39" fmla="*/ 0 h 10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1550" h="1080797">
                    <a:moveTo>
                      <a:pt x="34686" y="0"/>
                    </a:moveTo>
                    <a:cubicBezTo>
                      <a:pt x="34686" y="0"/>
                      <a:pt x="32197" y="16324"/>
                      <a:pt x="27805" y="44890"/>
                    </a:cubicBezTo>
                    <a:cubicBezTo>
                      <a:pt x="25999" y="59293"/>
                      <a:pt x="23363" y="76817"/>
                      <a:pt x="21118" y="97061"/>
                    </a:cubicBezTo>
                    <a:cubicBezTo>
                      <a:pt x="19996" y="107224"/>
                      <a:pt x="18776" y="117946"/>
                      <a:pt x="17458" y="129308"/>
                    </a:cubicBezTo>
                    <a:cubicBezTo>
                      <a:pt x="16335" y="140751"/>
                      <a:pt x="15213" y="152754"/>
                      <a:pt x="13993" y="165236"/>
                    </a:cubicBezTo>
                    <a:cubicBezTo>
                      <a:pt x="12675" y="177799"/>
                      <a:pt x="11845" y="190922"/>
                      <a:pt x="10723" y="204445"/>
                    </a:cubicBezTo>
                    <a:cubicBezTo>
                      <a:pt x="9551" y="218048"/>
                      <a:pt x="8673" y="232051"/>
                      <a:pt x="7746" y="246534"/>
                    </a:cubicBezTo>
                    <a:cubicBezTo>
                      <a:pt x="7307" y="253816"/>
                      <a:pt x="6818" y="261097"/>
                      <a:pt x="6330" y="268539"/>
                    </a:cubicBezTo>
                    <a:cubicBezTo>
                      <a:pt x="5940" y="275981"/>
                      <a:pt x="5549" y="283502"/>
                      <a:pt x="5159" y="291104"/>
                    </a:cubicBezTo>
                    <a:cubicBezTo>
                      <a:pt x="4769" y="298706"/>
                      <a:pt x="4378" y="306467"/>
                      <a:pt x="3988" y="314229"/>
                    </a:cubicBezTo>
                    <a:cubicBezTo>
                      <a:pt x="3695" y="321991"/>
                      <a:pt x="3402" y="329913"/>
                      <a:pt x="3060" y="337834"/>
                    </a:cubicBezTo>
                    <a:cubicBezTo>
                      <a:pt x="2377" y="353678"/>
                      <a:pt x="1938" y="369841"/>
                      <a:pt x="1499" y="386245"/>
                    </a:cubicBezTo>
                    <a:cubicBezTo>
                      <a:pt x="962" y="402648"/>
                      <a:pt x="766" y="419212"/>
                      <a:pt x="474" y="435856"/>
                    </a:cubicBezTo>
                    <a:cubicBezTo>
                      <a:pt x="-63" y="469303"/>
                      <a:pt x="-63" y="503231"/>
                      <a:pt x="83" y="537238"/>
                    </a:cubicBezTo>
                    <a:cubicBezTo>
                      <a:pt x="376" y="571246"/>
                      <a:pt x="913" y="605173"/>
                      <a:pt x="1791" y="638620"/>
                    </a:cubicBezTo>
                    <a:cubicBezTo>
                      <a:pt x="2670" y="672068"/>
                      <a:pt x="3792" y="704955"/>
                      <a:pt x="5159" y="736802"/>
                    </a:cubicBezTo>
                    <a:cubicBezTo>
                      <a:pt x="7843" y="800496"/>
                      <a:pt x="11504" y="859789"/>
                      <a:pt x="15115" y="910600"/>
                    </a:cubicBezTo>
                    <a:cubicBezTo>
                      <a:pt x="18727" y="961411"/>
                      <a:pt x="22436" y="1003741"/>
                      <a:pt x="25218" y="1033427"/>
                    </a:cubicBezTo>
                    <a:cubicBezTo>
                      <a:pt x="26633" y="1048310"/>
                      <a:pt x="27805" y="1059993"/>
                      <a:pt x="28635" y="1068075"/>
                    </a:cubicBezTo>
                    <a:cubicBezTo>
                      <a:pt x="29513" y="1076397"/>
                      <a:pt x="30001" y="1080798"/>
                      <a:pt x="30001" y="1080798"/>
                    </a:cubicBezTo>
                    <a:lnTo>
                      <a:pt x="101550" y="1052391"/>
                    </a:lnTo>
                    <a:cubicBezTo>
                      <a:pt x="101550" y="1052391"/>
                      <a:pt x="100867" y="1048631"/>
                      <a:pt x="99598" y="1041589"/>
                    </a:cubicBezTo>
                    <a:cubicBezTo>
                      <a:pt x="98329" y="1034227"/>
                      <a:pt x="96474" y="1023345"/>
                      <a:pt x="94132" y="1009582"/>
                    </a:cubicBezTo>
                    <a:cubicBezTo>
                      <a:pt x="89544" y="981736"/>
                      <a:pt x="83150" y="941727"/>
                      <a:pt x="76317" y="893236"/>
                    </a:cubicBezTo>
                    <a:cubicBezTo>
                      <a:pt x="69436" y="844746"/>
                      <a:pt x="61969" y="787853"/>
                      <a:pt x="55087" y="726480"/>
                    </a:cubicBezTo>
                    <a:cubicBezTo>
                      <a:pt x="51622" y="695833"/>
                      <a:pt x="48303" y="663986"/>
                      <a:pt x="45228" y="631659"/>
                    </a:cubicBezTo>
                    <a:cubicBezTo>
                      <a:pt x="42105" y="599252"/>
                      <a:pt x="39323" y="566285"/>
                      <a:pt x="36785" y="533237"/>
                    </a:cubicBezTo>
                    <a:cubicBezTo>
                      <a:pt x="34345" y="500190"/>
                      <a:pt x="32100" y="466983"/>
                      <a:pt x="30391" y="434335"/>
                    </a:cubicBezTo>
                    <a:cubicBezTo>
                      <a:pt x="29513" y="418012"/>
                      <a:pt x="28635" y="401768"/>
                      <a:pt x="28049" y="385685"/>
                    </a:cubicBezTo>
                    <a:cubicBezTo>
                      <a:pt x="27366" y="369601"/>
                      <a:pt x="26731" y="353758"/>
                      <a:pt x="26341" y="338154"/>
                    </a:cubicBezTo>
                    <a:cubicBezTo>
                      <a:pt x="26097" y="330313"/>
                      <a:pt x="25853" y="322551"/>
                      <a:pt x="25657" y="314869"/>
                    </a:cubicBezTo>
                    <a:cubicBezTo>
                      <a:pt x="25511" y="307188"/>
                      <a:pt x="25365" y="299586"/>
                      <a:pt x="25267" y="292064"/>
                    </a:cubicBezTo>
                    <a:cubicBezTo>
                      <a:pt x="25120" y="284543"/>
                      <a:pt x="25023" y="277101"/>
                      <a:pt x="24876" y="269739"/>
                    </a:cubicBezTo>
                    <a:cubicBezTo>
                      <a:pt x="24828" y="262378"/>
                      <a:pt x="24828" y="255096"/>
                      <a:pt x="24779" y="247894"/>
                    </a:cubicBezTo>
                    <a:cubicBezTo>
                      <a:pt x="24681" y="233571"/>
                      <a:pt x="24632" y="219568"/>
                      <a:pt x="24876" y="206045"/>
                    </a:cubicBezTo>
                    <a:cubicBezTo>
                      <a:pt x="25072" y="192522"/>
                      <a:pt x="25023" y="179399"/>
                      <a:pt x="25462" y="166917"/>
                    </a:cubicBezTo>
                    <a:cubicBezTo>
                      <a:pt x="25804" y="154354"/>
                      <a:pt x="26145" y="142351"/>
                      <a:pt x="26438" y="130909"/>
                    </a:cubicBezTo>
                    <a:cubicBezTo>
                      <a:pt x="26926" y="119466"/>
                      <a:pt x="27414" y="108664"/>
                      <a:pt x="27853" y="98502"/>
                    </a:cubicBezTo>
                    <a:cubicBezTo>
                      <a:pt x="28732" y="78097"/>
                      <a:pt x="30099" y="60493"/>
                      <a:pt x="30928" y="45850"/>
                    </a:cubicBezTo>
                    <a:cubicBezTo>
                      <a:pt x="33320" y="16724"/>
                      <a:pt x="34686" y="0"/>
                      <a:pt x="34686" y="0"/>
                    </a:cubicBezTo>
                    <a:close/>
                  </a:path>
                </a:pathLst>
              </a:custGeom>
              <a:gradFill>
                <a:gsLst>
                  <a:gs pos="0">
                    <a:srgbClr val="6F8139"/>
                  </a:gs>
                  <a:gs pos="76660">
                    <a:srgbClr val="85993E"/>
                  </a:gs>
                  <a:gs pos="100000">
                    <a:srgbClr val="8DA140"/>
                  </a:gs>
                </a:gsLst>
                <a:lin ang="16613225"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4" name="Freeform: Shape 113">
                <a:extLst>
                  <a:ext uri="{FF2B5EF4-FFF2-40B4-BE49-F238E27FC236}">
                    <a16:creationId xmlns:a16="http://schemas.microsoft.com/office/drawing/2014/main" id="{2C41DAD1-D2A5-1FAC-02FF-7F9EF98DB729}"/>
                  </a:ext>
                </a:extLst>
              </p:cNvPr>
              <p:cNvSpPr/>
              <p:nvPr/>
            </p:nvSpPr>
            <p:spPr>
              <a:xfrm>
                <a:off x="1374604" y="6005415"/>
                <a:ext cx="101549" cy="1080797"/>
              </a:xfrm>
              <a:custGeom>
                <a:avLst/>
                <a:gdLst>
                  <a:gd name="connsiteX0" fmla="*/ 34686 w 101549"/>
                  <a:gd name="connsiteY0" fmla="*/ 0 h 1080797"/>
                  <a:gd name="connsiteX1" fmla="*/ 27805 w 101549"/>
                  <a:gd name="connsiteY1" fmla="*/ 44890 h 1080797"/>
                  <a:gd name="connsiteX2" fmla="*/ 21118 w 101549"/>
                  <a:gd name="connsiteY2" fmla="*/ 97061 h 1080797"/>
                  <a:gd name="connsiteX3" fmla="*/ 17458 w 101549"/>
                  <a:gd name="connsiteY3" fmla="*/ 129308 h 1080797"/>
                  <a:gd name="connsiteX4" fmla="*/ 13993 w 101549"/>
                  <a:gd name="connsiteY4" fmla="*/ 165236 h 1080797"/>
                  <a:gd name="connsiteX5" fmla="*/ 10723 w 101549"/>
                  <a:gd name="connsiteY5" fmla="*/ 204445 h 1080797"/>
                  <a:gd name="connsiteX6" fmla="*/ 7746 w 101549"/>
                  <a:gd name="connsiteY6" fmla="*/ 246534 h 1080797"/>
                  <a:gd name="connsiteX7" fmla="*/ 6330 w 101549"/>
                  <a:gd name="connsiteY7" fmla="*/ 268539 h 1080797"/>
                  <a:gd name="connsiteX8" fmla="*/ 5159 w 101549"/>
                  <a:gd name="connsiteY8" fmla="*/ 291104 h 1080797"/>
                  <a:gd name="connsiteX9" fmla="*/ 3988 w 101549"/>
                  <a:gd name="connsiteY9" fmla="*/ 314229 h 1080797"/>
                  <a:gd name="connsiteX10" fmla="*/ 3060 w 101549"/>
                  <a:gd name="connsiteY10" fmla="*/ 337834 h 1080797"/>
                  <a:gd name="connsiteX11" fmla="*/ 1498 w 101549"/>
                  <a:gd name="connsiteY11" fmla="*/ 386245 h 1080797"/>
                  <a:gd name="connsiteX12" fmla="*/ 474 w 101549"/>
                  <a:gd name="connsiteY12" fmla="*/ 435856 h 1080797"/>
                  <a:gd name="connsiteX13" fmla="*/ 83 w 101549"/>
                  <a:gd name="connsiteY13" fmla="*/ 537238 h 1080797"/>
                  <a:gd name="connsiteX14" fmla="*/ 1791 w 101549"/>
                  <a:gd name="connsiteY14" fmla="*/ 638620 h 1080797"/>
                  <a:gd name="connsiteX15" fmla="*/ 5159 w 101549"/>
                  <a:gd name="connsiteY15" fmla="*/ 736802 h 1080797"/>
                  <a:gd name="connsiteX16" fmla="*/ 15115 w 101549"/>
                  <a:gd name="connsiteY16" fmla="*/ 910600 h 1080797"/>
                  <a:gd name="connsiteX17" fmla="*/ 25218 w 101549"/>
                  <a:gd name="connsiteY17" fmla="*/ 1033427 h 1080797"/>
                  <a:gd name="connsiteX18" fmla="*/ 28635 w 101549"/>
                  <a:gd name="connsiteY18" fmla="*/ 1068075 h 1080797"/>
                  <a:gd name="connsiteX19" fmla="*/ 30001 w 101549"/>
                  <a:gd name="connsiteY19" fmla="*/ 1080798 h 1080797"/>
                  <a:gd name="connsiteX20" fmla="*/ 101550 w 101549"/>
                  <a:gd name="connsiteY20" fmla="*/ 1052391 h 1080797"/>
                  <a:gd name="connsiteX21" fmla="*/ 99598 w 101549"/>
                  <a:gd name="connsiteY21" fmla="*/ 1041589 h 1080797"/>
                  <a:gd name="connsiteX22" fmla="*/ 94132 w 101549"/>
                  <a:gd name="connsiteY22" fmla="*/ 1009582 h 1080797"/>
                  <a:gd name="connsiteX23" fmla="*/ 76317 w 101549"/>
                  <a:gd name="connsiteY23" fmla="*/ 893236 h 1080797"/>
                  <a:gd name="connsiteX24" fmla="*/ 55087 w 101549"/>
                  <a:gd name="connsiteY24" fmla="*/ 726480 h 1080797"/>
                  <a:gd name="connsiteX25" fmla="*/ 45228 w 101549"/>
                  <a:gd name="connsiteY25" fmla="*/ 631659 h 1080797"/>
                  <a:gd name="connsiteX26" fmla="*/ 36785 w 101549"/>
                  <a:gd name="connsiteY26" fmla="*/ 533237 h 1080797"/>
                  <a:gd name="connsiteX27" fmla="*/ 30391 w 101549"/>
                  <a:gd name="connsiteY27" fmla="*/ 434335 h 1080797"/>
                  <a:gd name="connsiteX28" fmla="*/ 28049 w 101549"/>
                  <a:gd name="connsiteY28" fmla="*/ 385685 h 1080797"/>
                  <a:gd name="connsiteX29" fmla="*/ 26341 w 101549"/>
                  <a:gd name="connsiteY29" fmla="*/ 338154 h 1080797"/>
                  <a:gd name="connsiteX30" fmla="*/ 25657 w 101549"/>
                  <a:gd name="connsiteY30" fmla="*/ 314869 h 1080797"/>
                  <a:gd name="connsiteX31" fmla="*/ 25267 w 101549"/>
                  <a:gd name="connsiteY31" fmla="*/ 292064 h 1080797"/>
                  <a:gd name="connsiteX32" fmla="*/ 24876 w 101549"/>
                  <a:gd name="connsiteY32" fmla="*/ 269739 h 1080797"/>
                  <a:gd name="connsiteX33" fmla="*/ 24779 w 101549"/>
                  <a:gd name="connsiteY33" fmla="*/ 247894 h 1080797"/>
                  <a:gd name="connsiteX34" fmla="*/ 24876 w 101549"/>
                  <a:gd name="connsiteY34" fmla="*/ 206045 h 1080797"/>
                  <a:gd name="connsiteX35" fmla="*/ 25462 w 101549"/>
                  <a:gd name="connsiteY35" fmla="*/ 166917 h 1080797"/>
                  <a:gd name="connsiteX36" fmla="*/ 26438 w 101549"/>
                  <a:gd name="connsiteY36" fmla="*/ 130909 h 1080797"/>
                  <a:gd name="connsiteX37" fmla="*/ 27853 w 101549"/>
                  <a:gd name="connsiteY37" fmla="*/ 98502 h 1080797"/>
                  <a:gd name="connsiteX38" fmla="*/ 30928 w 101549"/>
                  <a:gd name="connsiteY38" fmla="*/ 45850 h 1080797"/>
                  <a:gd name="connsiteX39" fmla="*/ 34686 w 101549"/>
                  <a:gd name="connsiteY39" fmla="*/ 0 h 10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1549" h="1080797">
                    <a:moveTo>
                      <a:pt x="34686" y="0"/>
                    </a:moveTo>
                    <a:cubicBezTo>
                      <a:pt x="34686" y="0"/>
                      <a:pt x="32197" y="16324"/>
                      <a:pt x="27805" y="44890"/>
                    </a:cubicBezTo>
                    <a:cubicBezTo>
                      <a:pt x="25999" y="59293"/>
                      <a:pt x="23363" y="76817"/>
                      <a:pt x="21118" y="97061"/>
                    </a:cubicBezTo>
                    <a:cubicBezTo>
                      <a:pt x="19996" y="107224"/>
                      <a:pt x="18776" y="117946"/>
                      <a:pt x="17458" y="129308"/>
                    </a:cubicBezTo>
                    <a:cubicBezTo>
                      <a:pt x="16335" y="140751"/>
                      <a:pt x="15213" y="152754"/>
                      <a:pt x="13993" y="165236"/>
                    </a:cubicBezTo>
                    <a:cubicBezTo>
                      <a:pt x="12675" y="177799"/>
                      <a:pt x="11845" y="190922"/>
                      <a:pt x="10723" y="204445"/>
                    </a:cubicBezTo>
                    <a:cubicBezTo>
                      <a:pt x="9551" y="218048"/>
                      <a:pt x="8673" y="232051"/>
                      <a:pt x="7746" y="246534"/>
                    </a:cubicBezTo>
                    <a:cubicBezTo>
                      <a:pt x="7306" y="253816"/>
                      <a:pt x="6818" y="261097"/>
                      <a:pt x="6330" y="268539"/>
                    </a:cubicBezTo>
                    <a:cubicBezTo>
                      <a:pt x="5940" y="275981"/>
                      <a:pt x="5549" y="283502"/>
                      <a:pt x="5159" y="291104"/>
                    </a:cubicBezTo>
                    <a:cubicBezTo>
                      <a:pt x="4769" y="298706"/>
                      <a:pt x="4378" y="306467"/>
                      <a:pt x="3988" y="314229"/>
                    </a:cubicBezTo>
                    <a:cubicBezTo>
                      <a:pt x="3695" y="321991"/>
                      <a:pt x="3402" y="329913"/>
                      <a:pt x="3060" y="337834"/>
                    </a:cubicBezTo>
                    <a:cubicBezTo>
                      <a:pt x="2377" y="353678"/>
                      <a:pt x="1938" y="369841"/>
                      <a:pt x="1498" y="386245"/>
                    </a:cubicBezTo>
                    <a:cubicBezTo>
                      <a:pt x="962" y="402648"/>
                      <a:pt x="766" y="419212"/>
                      <a:pt x="474" y="435856"/>
                    </a:cubicBezTo>
                    <a:cubicBezTo>
                      <a:pt x="-63" y="469303"/>
                      <a:pt x="-63" y="503231"/>
                      <a:pt x="83" y="537238"/>
                    </a:cubicBezTo>
                    <a:cubicBezTo>
                      <a:pt x="376" y="571246"/>
                      <a:pt x="913" y="605173"/>
                      <a:pt x="1791" y="638620"/>
                    </a:cubicBezTo>
                    <a:cubicBezTo>
                      <a:pt x="2670" y="672068"/>
                      <a:pt x="3792" y="704955"/>
                      <a:pt x="5159" y="736802"/>
                    </a:cubicBezTo>
                    <a:cubicBezTo>
                      <a:pt x="7843" y="800496"/>
                      <a:pt x="11504" y="859789"/>
                      <a:pt x="15115" y="910600"/>
                    </a:cubicBezTo>
                    <a:cubicBezTo>
                      <a:pt x="18727" y="961411"/>
                      <a:pt x="22436" y="1003741"/>
                      <a:pt x="25218" y="1033427"/>
                    </a:cubicBezTo>
                    <a:cubicBezTo>
                      <a:pt x="26633" y="1048310"/>
                      <a:pt x="27805" y="1059993"/>
                      <a:pt x="28635" y="1068075"/>
                    </a:cubicBezTo>
                    <a:cubicBezTo>
                      <a:pt x="29513" y="1076397"/>
                      <a:pt x="30001" y="1080798"/>
                      <a:pt x="30001" y="1080798"/>
                    </a:cubicBezTo>
                    <a:lnTo>
                      <a:pt x="101550" y="1052391"/>
                    </a:lnTo>
                    <a:cubicBezTo>
                      <a:pt x="101550" y="1052391"/>
                      <a:pt x="100867" y="1048631"/>
                      <a:pt x="99598" y="1041589"/>
                    </a:cubicBezTo>
                    <a:cubicBezTo>
                      <a:pt x="98329" y="1034227"/>
                      <a:pt x="96474" y="1023345"/>
                      <a:pt x="94132" y="1009582"/>
                    </a:cubicBezTo>
                    <a:cubicBezTo>
                      <a:pt x="89544" y="981736"/>
                      <a:pt x="83150" y="941727"/>
                      <a:pt x="76317" y="893236"/>
                    </a:cubicBezTo>
                    <a:cubicBezTo>
                      <a:pt x="69436" y="844746"/>
                      <a:pt x="61969" y="787853"/>
                      <a:pt x="55087" y="726480"/>
                    </a:cubicBezTo>
                    <a:cubicBezTo>
                      <a:pt x="51622" y="695833"/>
                      <a:pt x="48303" y="663986"/>
                      <a:pt x="45228" y="631659"/>
                    </a:cubicBezTo>
                    <a:cubicBezTo>
                      <a:pt x="42105" y="599252"/>
                      <a:pt x="39323" y="566285"/>
                      <a:pt x="36785" y="533237"/>
                    </a:cubicBezTo>
                    <a:cubicBezTo>
                      <a:pt x="34345" y="500190"/>
                      <a:pt x="32100" y="466983"/>
                      <a:pt x="30391" y="434335"/>
                    </a:cubicBezTo>
                    <a:cubicBezTo>
                      <a:pt x="29513" y="418012"/>
                      <a:pt x="28635" y="401768"/>
                      <a:pt x="28049" y="385685"/>
                    </a:cubicBezTo>
                    <a:cubicBezTo>
                      <a:pt x="27366" y="369601"/>
                      <a:pt x="26731" y="353758"/>
                      <a:pt x="26341" y="338154"/>
                    </a:cubicBezTo>
                    <a:cubicBezTo>
                      <a:pt x="26097" y="330313"/>
                      <a:pt x="25853" y="322551"/>
                      <a:pt x="25657" y="314869"/>
                    </a:cubicBezTo>
                    <a:cubicBezTo>
                      <a:pt x="25511" y="307188"/>
                      <a:pt x="25364" y="299586"/>
                      <a:pt x="25267" y="292064"/>
                    </a:cubicBezTo>
                    <a:cubicBezTo>
                      <a:pt x="25120" y="284543"/>
                      <a:pt x="25023" y="277101"/>
                      <a:pt x="24876" y="269739"/>
                    </a:cubicBezTo>
                    <a:cubicBezTo>
                      <a:pt x="24828" y="262378"/>
                      <a:pt x="24828" y="255096"/>
                      <a:pt x="24779" y="247894"/>
                    </a:cubicBezTo>
                    <a:cubicBezTo>
                      <a:pt x="24681" y="233571"/>
                      <a:pt x="24632" y="219568"/>
                      <a:pt x="24876" y="206045"/>
                    </a:cubicBezTo>
                    <a:cubicBezTo>
                      <a:pt x="25072" y="192522"/>
                      <a:pt x="25023" y="179399"/>
                      <a:pt x="25462" y="166917"/>
                    </a:cubicBezTo>
                    <a:cubicBezTo>
                      <a:pt x="25804" y="154354"/>
                      <a:pt x="26145" y="142351"/>
                      <a:pt x="26438" y="130909"/>
                    </a:cubicBezTo>
                    <a:cubicBezTo>
                      <a:pt x="26926" y="119466"/>
                      <a:pt x="27414" y="108664"/>
                      <a:pt x="27853" y="98502"/>
                    </a:cubicBezTo>
                    <a:cubicBezTo>
                      <a:pt x="28732" y="78097"/>
                      <a:pt x="30099" y="60493"/>
                      <a:pt x="30928" y="45850"/>
                    </a:cubicBezTo>
                    <a:cubicBezTo>
                      <a:pt x="33271" y="16724"/>
                      <a:pt x="34686" y="0"/>
                      <a:pt x="34686" y="0"/>
                    </a:cubicBezTo>
                    <a:close/>
                  </a:path>
                </a:pathLst>
              </a:custGeom>
              <a:gradFill>
                <a:gsLst>
                  <a:gs pos="0">
                    <a:srgbClr val="6F8139"/>
                  </a:gs>
                  <a:gs pos="76660">
                    <a:srgbClr val="85993E"/>
                  </a:gs>
                  <a:gs pos="100000">
                    <a:srgbClr val="8DA140"/>
                  </a:gs>
                </a:gsLst>
                <a:lin ang="1661312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5" name="Freeform: Shape 114">
                <a:extLst>
                  <a:ext uri="{FF2B5EF4-FFF2-40B4-BE49-F238E27FC236}">
                    <a16:creationId xmlns:a16="http://schemas.microsoft.com/office/drawing/2014/main" id="{453207E5-ADF5-2DAA-43F1-1DB71FDB9DF1}"/>
                  </a:ext>
                </a:extLst>
              </p:cNvPr>
              <p:cNvSpPr/>
              <p:nvPr/>
            </p:nvSpPr>
            <p:spPr>
              <a:xfrm>
                <a:off x="1455354" y="6050145"/>
                <a:ext cx="95960" cy="1079277"/>
              </a:xfrm>
              <a:custGeom>
                <a:avLst/>
                <a:gdLst>
                  <a:gd name="connsiteX0" fmla="*/ 40127 w 95960"/>
                  <a:gd name="connsiteY0" fmla="*/ 0 h 1079277"/>
                  <a:gd name="connsiteX1" fmla="*/ 32806 w 95960"/>
                  <a:gd name="connsiteY1" fmla="*/ 44650 h 1079277"/>
                  <a:gd name="connsiteX2" fmla="*/ 25583 w 95960"/>
                  <a:gd name="connsiteY2" fmla="*/ 96501 h 1079277"/>
                  <a:gd name="connsiteX3" fmla="*/ 21581 w 95960"/>
                  <a:gd name="connsiteY3" fmla="*/ 128588 h 1079277"/>
                  <a:gd name="connsiteX4" fmla="*/ 17725 w 95960"/>
                  <a:gd name="connsiteY4" fmla="*/ 164356 h 1079277"/>
                  <a:gd name="connsiteX5" fmla="*/ 14016 w 95960"/>
                  <a:gd name="connsiteY5" fmla="*/ 203405 h 1079277"/>
                  <a:gd name="connsiteX6" fmla="*/ 10600 w 95960"/>
                  <a:gd name="connsiteY6" fmla="*/ 245414 h 1079277"/>
                  <a:gd name="connsiteX7" fmla="*/ 8989 w 95960"/>
                  <a:gd name="connsiteY7" fmla="*/ 267339 h 1079277"/>
                  <a:gd name="connsiteX8" fmla="*/ 7622 w 95960"/>
                  <a:gd name="connsiteY8" fmla="*/ 289904 h 1079277"/>
                  <a:gd name="connsiteX9" fmla="*/ 6207 w 95960"/>
                  <a:gd name="connsiteY9" fmla="*/ 312949 h 1079277"/>
                  <a:gd name="connsiteX10" fmla="*/ 5036 w 95960"/>
                  <a:gd name="connsiteY10" fmla="*/ 336474 h 1079277"/>
                  <a:gd name="connsiteX11" fmla="*/ 2986 w 95960"/>
                  <a:gd name="connsiteY11" fmla="*/ 384725 h 1079277"/>
                  <a:gd name="connsiteX12" fmla="*/ 1473 w 95960"/>
                  <a:gd name="connsiteY12" fmla="*/ 434256 h 1079277"/>
                  <a:gd name="connsiteX13" fmla="*/ 9 w 95960"/>
                  <a:gd name="connsiteY13" fmla="*/ 535478 h 1079277"/>
                  <a:gd name="connsiteX14" fmla="*/ 643 w 95960"/>
                  <a:gd name="connsiteY14" fmla="*/ 636780 h 1079277"/>
                  <a:gd name="connsiteX15" fmla="*/ 2986 w 95960"/>
                  <a:gd name="connsiteY15" fmla="*/ 734962 h 1079277"/>
                  <a:gd name="connsiteX16" fmla="*/ 11087 w 95960"/>
                  <a:gd name="connsiteY16" fmla="*/ 908840 h 1079277"/>
                  <a:gd name="connsiteX17" fmla="*/ 19921 w 95960"/>
                  <a:gd name="connsiteY17" fmla="*/ 1031827 h 1079277"/>
                  <a:gd name="connsiteX18" fmla="*/ 22996 w 95960"/>
                  <a:gd name="connsiteY18" fmla="*/ 1066554 h 1079277"/>
                  <a:gd name="connsiteX19" fmla="*/ 24216 w 95960"/>
                  <a:gd name="connsiteY19" fmla="*/ 1079277 h 1079277"/>
                  <a:gd name="connsiteX20" fmla="*/ 95960 w 95960"/>
                  <a:gd name="connsiteY20" fmla="*/ 1052872 h 1079277"/>
                  <a:gd name="connsiteX21" fmla="*/ 94106 w 95960"/>
                  <a:gd name="connsiteY21" fmla="*/ 1041989 h 1079277"/>
                  <a:gd name="connsiteX22" fmla="*/ 88981 w 95960"/>
                  <a:gd name="connsiteY22" fmla="*/ 1009822 h 1079277"/>
                  <a:gd name="connsiteX23" fmla="*/ 72387 w 95960"/>
                  <a:gd name="connsiteY23" fmla="*/ 893076 h 1079277"/>
                  <a:gd name="connsiteX24" fmla="*/ 52914 w 95960"/>
                  <a:gd name="connsiteY24" fmla="*/ 725920 h 1079277"/>
                  <a:gd name="connsiteX25" fmla="*/ 44080 w 95960"/>
                  <a:gd name="connsiteY25" fmla="*/ 630939 h 1079277"/>
                  <a:gd name="connsiteX26" fmla="*/ 36662 w 95960"/>
                  <a:gd name="connsiteY26" fmla="*/ 532357 h 1079277"/>
                  <a:gd name="connsiteX27" fmla="*/ 31293 w 95960"/>
                  <a:gd name="connsiteY27" fmla="*/ 433375 h 1079277"/>
                  <a:gd name="connsiteX28" fmla="*/ 29438 w 95960"/>
                  <a:gd name="connsiteY28" fmla="*/ 384725 h 1079277"/>
                  <a:gd name="connsiteX29" fmla="*/ 28218 w 95960"/>
                  <a:gd name="connsiteY29" fmla="*/ 337194 h 1079277"/>
                  <a:gd name="connsiteX30" fmla="*/ 27779 w 95960"/>
                  <a:gd name="connsiteY30" fmla="*/ 313989 h 1079277"/>
                  <a:gd name="connsiteX31" fmla="*/ 27584 w 95960"/>
                  <a:gd name="connsiteY31" fmla="*/ 291184 h 1079277"/>
                  <a:gd name="connsiteX32" fmla="*/ 27438 w 95960"/>
                  <a:gd name="connsiteY32" fmla="*/ 268859 h 1079277"/>
                  <a:gd name="connsiteX33" fmla="*/ 27535 w 95960"/>
                  <a:gd name="connsiteY33" fmla="*/ 247094 h 1079277"/>
                  <a:gd name="connsiteX34" fmla="*/ 28072 w 95960"/>
                  <a:gd name="connsiteY34" fmla="*/ 205325 h 1079277"/>
                  <a:gd name="connsiteX35" fmla="*/ 29048 w 95960"/>
                  <a:gd name="connsiteY35" fmla="*/ 166277 h 1079277"/>
                  <a:gd name="connsiteX36" fmla="*/ 30415 w 95960"/>
                  <a:gd name="connsiteY36" fmla="*/ 130349 h 1079277"/>
                  <a:gd name="connsiteX37" fmla="*/ 32172 w 95960"/>
                  <a:gd name="connsiteY37" fmla="*/ 98022 h 1079277"/>
                  <a:gd name="connsiteX38" fmla="*/ 35783 w 95960"/>
                  <a:gd name="connsiteY38" fmla="*/ 45530 h 1079277"/>
                  <a:gd name="connsiteX39" fmla="*/ 40127 w 95960"/>
                  <a:gd name="connsiteY39" fmla="*/ 0 h 1079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5960" h="1079277">
                    <a:moveTo>
                      <a:pt x="40127" y="0"/>
                    </a:moveTo>
                    <a:cubicBezTo>
                      <a:pt x="40127" y="0"/>
                      <a:pt x="37443" y="16244"/>
                      <a:pt x="32806" y="44650"/>
                    </a:cubicBezTo>
                    <a:cubicBezTo>
                      <a:pt x="30854" y="58973"/>
                      <a:pt x="28023" y="76417"/>
                      <a:pt x="25583" y="96501"/>
                    </a:cubicBezTo>
                    <a:cubicBezTo>
                      <a:pt x="24314" y="106583"/>
                      <a:pt x="22996" y="117306"/>
                      <a:pt x="21581" y="128588"/>
                    </a:cubicBezTo>
                    <a:cubicBezTo>
                      <a:pt x="20361" y="139951"/>
                      <a:pt x="19092" y="151953"/>
                      <a:pt x="17725" y="164356"/>
                    </a:cubicBezTo>
                    <a:cubicBezTo>
                      <a:pt x="16310" y="176839"/>
                      <a:pt x="15285" y="189882"/>
                      <a:pt x="14016" y="203405"/>
                    </a:cubicBezTo>
                    <a:cubicBezTo>
                      <a:pt x="12698" y="216928"/>
                      <a:pt x="11673" y="230931"/>
                      <a:pt x="10600" y="245414"/>
                    </a:cubicBezTo>
                    <a:cubicBezTo>
                      <a:pt x="10063" y="252616"/>
                      <a:pt x="9526" y="259977"/>
                      <a:pt x="8989" y="267339"/>
                    </a:cubicBezTo>
                    <a:cubicBezTo>
                      <a:pt x="8550" y="274780"/>
                      <a:pt x="8062" y="282302"/>
                      <a:pt x="7622" y="289904"/>
                    </a:cubicBezTo>
                    <a:cubicBezTo>
                      <a:pt x="7183" y="297505"/>
                      <a:pt x="6695" y="305187"/>
                      <a:pt x="6207" y="312949"/>
                    </a:cubicBezTo>
                    <a:cubicBezTo>
                      <a:pt x="5817" y="320711"/>
                      <a:pt x="5426" y="328552"/>
                      <a:pt x="5036" y="336474"/>
                    </a:cubicBezTo>
                    <a:cubicBezTo>
                      <a:pt x="4206" y="352317"/>
                      <a:pt x="3572" y="368401"/>
                      <a:pt x="2986" y="384725"/>
                    </a:cubicBezTo>
                    <a:cubicBezTo>
                      <a:pt x="2303" y="401048"/>
                      <a:pt x="1912" y="417612"/>
                      <a:pt x="1473" y="434256"/>
                    </a:cubicBezTo>
                    <a:cubicBezTo>
                      <a:pt x="594" y="467623"/>
                      <a:pt x="204" y="501550"/>
                      <a:pt x="9" y="535478"/>
                    </a:cubicBezTo>
                    <a:cubicBezTo>
                      <a:pt x="-40" y="569405"/>
                      <a:pt x="106" y="603413"/>
                      <a:pt x="643" y="636780"/>
                    </a:cubicBezTo>
                    <a:cubicBezTo>
                      <a:pt x="1131" y="670227"/>
                      <a:pt x="1961" y="703115"/>
                      <a:pt x="2986" y="734962"/>
                    </a:cubicBezTo>
                    <a:cubicBezTo>
                      <a:pt x="4987" y="798656"/>
                      <a:pt x="8013" y="857949"/>
                      <a:pt x="11087" y="908840"/>
                    </a:cubicBezTo>
                    <a:cubicBezTo>
                      <a:pt x="14162" y="959731"/>
                      <a:pt x="17432" y="1002060"/>
                      <a:pt x="19921" y="1031827"/>
                    </a:cubicBezTo>
                    <a:cubicBezTo>
                      <a:pt x="21190" y="1046710"/>
                      <a:pt x="22215" y="1058393"/>
                      <a:pt x="22996" y="1066554"/>
                    </a:cubicBezTo>
                    <a:cubicBezTo>
                      <a:pt x="23826" y="1074876"/>
                      <a:pt x="24216" y="1079277"/>
                      <a:pt x="24216" y="1079277"/>
                    </a:cubicBezTo>
                    <a:lnTo>
                      <a:pt x="95960" y="1052872"/>
                    </a:lnTo>
                    <a:cubicBezTo>
                      <a:pt x="95960" y="1052872"/>
                      <a:pt x="95326" y="1049111"/>
                      <a:pt x="94106" y="1041989"/>
                    </a:cubicBezTo>
                    <a:cubicBezTo>
                      <a:pt x="92934" y="1034547"/>
                      <a:pt x="91178" y="1023665"/>
                      <a:pt x="88981" y="1009822"/>
                    </a:cubicBezTo>
                    <a:cubicBezTo>
                      <a:pt x="84686" y="981896"/>
                      <a:pt x="78732" y="941727"/>
                      <a:pt x="72387" y="893076"/>
                    </a:cubicBezTo>
                    <a:cubicBezTo>
                      <a:pt x="66043" y="844426"/>
                      <a:pt x="59161" y="787453"/>
                      <a:pt x="52914" y="725920"/>
                    </a:cubicBezTo>
                    <a:cubicBezTo>
                      <a:pt x="49790" y="695193"/>
                      <a:pt x="46813" y="663346"/>
                      <a:pt x="44080" y="630939"/>
                    </a:cubicBezTo>
                    <a:cubicBezTo>
                      <a:pt x="41298" y="598532"/>
                      <a:pt x="38858" y="565484"/>
                      <a:pt x="36662" y="532357"/>
                    </a:cubicBezTo>
                    <a:cubicBezTo>
                      <a:pt x="34563" y="499230"/>
                      <a:pt x="32660" y="466102"/>
                      <a:pt x="31293" y="433375"/>
                    </a:cubicBezTo>
                    <a:cubicBezTo>
                      <a:pt x="30610" y="417052"/>
                      <a:pt x="29878" y="400808"/>
                      <a:pt x="29438" y="384725"/>
                    </a:cubicBezTo>
                    <a:cubicBezTo>
                      <a:pt x="28902" y="368641"/>
                      <a:pt x="28462" y="352798"/>
                      <a:pt x="28218" y="337194"/>
                    </a:cubicBezTo>
                    <a:cubicBezTo>
                      <a:pt x="28072" y="329352"/>
                      <a:pt x="27925" y="321671"/>
                      <a:pt x="27779" y="313989"/>
                    </a:cubicBezTo>
                    <a:cubicBezTo>
                      <a:pt x="27730" y="306307"/>
                      <a:pt x="27681" y="298706"/>
                      <a:pt x="27584" y="291184"/>
                    </a:cubicBezTo>
                    <a:cubicBezTo>
                      <a:pt x="27535" y="283662"/>
                      <a:pt x="27486" y="276221"/>
                      <a:pt x="27438" y="268859"/>
                    </a:cubicBezTo>
                    <a:cubicBezTo>
                      <a:pt x="27486" y="261498"/>
                      <a:pt x="27535" y="254216"/>
                      <a:pt x="27535" y="247094"/>
                    </a:cubicBezTo>
                    <a:cubicBezTo>
                      <a:pt x="27584" y="232771"/>
                      <a:pt x="27681" y="218768"/>
                      <a:pt x="28072" y="205325"/>
                    </a:cubicBezTo>
                    <a:cubicBezTo>
                      <a:pt x="28414" y="191802"/>
                      <a:pt x="28511" y="178759"/>
                      <a:pt x="29048" y="166277"/>
                    </a:cubicBezTo>
                    <a:cubicBezTo>
                      <a:pt x="29536" y="153794"/>
                      <a:pt x="29975" y="141791"/>
                      <a:pt x="30415" y="130349"/>
                    </a:cubicBezTo>
                    <a:cubicBezTo>
                      <a:pt x="31049" y="118986"/>
                      <a:pt x="31635" y="108184"/>
                      <a:pt x="32172" y="98022"/>
                    </a:cubicBezTo>
                    <a:cubicBezTo>
                      <a:pt x="33245" y="77697"/>
                      <a:pt x="34807" y="60093"/>
                      <a:pt x="35783" y="45530"/>
                    </a:cubicBezTo>
                    <a:cubicBezTo>
                      <a:pt x="38614" y="16564"/>
                      <a:pt x="40127" y="0"/>
                      <a:pt x="40127" y="0"/>
                    </a:cubicBezTo>
                    <a:close/>
                  </a:path>
                </a:pathLst>
              </a:custGeom>
              <a:gradFill>
                <a:gsLst>
                  <a:gs pos="0">
                    <a:srgbClr val="6F8139"/>
                  </a:gs>
                  <a:gs pos="76660">
                    <a:srgbClr val="85993E"/>
                  </a:gs>
                  <a:gs pos="100000">
                    <a:srgbClr val="8DA140"/>
                  </a:gs>
                </a:gsLst>
                <a:lin ang="1667175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6" name="Freeform: Shape 115">
                <a:extLst>
                  <a:ext uri="{FF2B5EF4-FFF2-40B4-BE49-F238E27FC236}">
                    <a16:creationId xmlns:a16="http://schemas.microsoft.com/office/drawing/2014/main" id="{4DA8E4EC-0251-CE33-90EC-8FEC793474F5}"/>
                  </a:ext>
                </a:extLst>
              </p:cNvPr>
              <p:cNvSpPr/>
              <p:nvPr/>
            </p:nvSpPr>
            <p:spPr>
              <a:xfrm>
                <a:off x="1301939" y="6034542"/>
                <a:ext cx="90952" cy="1077837"/>
              </a:xfrm>
              <a:custGeom>
                <a:avLst/>
                <a:gdLst>
                  <a:gd name="connsiteX0" fmla="*/ 46100 w 90952"/>
                  <a:gd name="connsiteY0" fmla="*/ 0 h 1077837"/>
                  <a:gd name="connsiteX1" fmla="*/ 38291 w 90952"/>
                  <a:gd name="connsiteY1" fmla="*/ 44410 h 1077837"/>
                  <a:gd name="connsiteX2" fmla="*/ 30531 w 90952"/>
                  <a:gd name="connsiteY2" fmla="*/ 96021 h 1077837"/>
                  <a:gd name="connsiteX3" fmla="*/ 26236 w 90952"/>
                  <a:gd name="connsiteY3" fmla="*/ 128028 h 1077837"/>
                  <a:gd name="connsiteX4" fmla="*/ 22039 w 90952"/>
                  <a:gd name="connsiteY4" fmla="*/ 163716 h 1077837"/>
                  <a:gd name="connsiteX5" fmla="*/ 17939 w 90952"/>
                  <a:gd name="connsiteY5" fmla="*/ 202685 h 1077837"/>
                  <a:gd name="connsiteX6" fmla="*/ 14084 w 90952"/>
                  <a:gd name="connsiteY6" fmla="*/ 244534 h 1077837"/>
                  <a:gd name="connsiteX7" fmla="*/ 12229 w 90952"/>
                  <a:gd name="connsiteY7" fmla="*/ 266459 h 1077837"/>
                  <a:gd name="connsiteX8" fmla="*/ 10619 w 90952"/>
                  <a:gd name="connsiteY8" fmla="*/ 288944 h 1077837"/>
                  <a:gd name="connsiteX9" fmla="*/ 8959 w 90952"/>
                  <a:gd name="connsiteY9" fmla="*/ 311909 h 1077837"/>
                  <a:gd name="connsiteX10" fmla="*/ 7544 w 90952"/>
                  <a:gd name="connsiteY10" fmla="*/ 335354 h 1077837"/>
                  <a:gd name="connsiteX11" fmla="*/ 5006 w 90952"/>
                  <a:gd name="connsiteY11" fmla="*/ 383524 h 1077837"/>
                  <a:gd name="connsiteX12" fmla="*/ 2956 w 90952"/>
                  <a:gd name="connsiteY12" fmla="*/ 432975 h 1077837"/>
                  <a:gd name="connsiteX13" fmla="*/ 467 w 90952"/>
                  <a:gd name="connsiteY13" fmla="*/ 534037 h 1077837"/>
                  <a:gd name="connsiteX14" fmla="*/ 77 w 90952"/>
                  <a:gd name="connsiteY14" fmla="*/ 635260 h 1077837"/>
                  <a:gd name="connsiteX15" fmla="*/ 1394 w 90952"/>
                  <a:gd name="connsiteY15" fmla="*/ 733361 h 1077837"/>
                  <a:gd name="connsiteX16" fmla="*/ 7690 w 90952"/>
                  <a:gd name="connsiteY16" fmla="*/ 907319 h 1077837"/>
                  <a:gd name="connsiteX17" fmla="*/ 15206 w 90952"/>
                  <a:gd name="connsiteY17" fmla="*/ 1030386 h 1077837"/>
                  <a:gd name="connsiteX18" fmla="*/ 17891 w 90952"/>
                  <a:gd name="connsiteY18" fmla="*/ 1065114 h 1077837"/>
                  <a:gd name="connsiteX19" fmla="*/ 19013 w 90952"/>
                  <a:gd name="connsiteY19" fmla="*/ 1077837 h 1077837"/>
                  <a:gd name="connsiteX20" fmla="*/ 90952 w 90952"/>
                  <a:gd name="connsiteY20" fmla="*/ 1053512 h 1077837"/>
                  <a:gd name="connsiteX21" fmla="*/ 89244 w 90952"/>
                  <a:gd name="connsiteY21" fmla="*/ 1042629 h 1077837"/>
                  <a:gd name="connsiteX22" fmla="*/ 84461 w 90952"/>
                  <a:gd name="connsiteY22" fmla="*/ 1010382 h 1077837"/>
                  <a:gd name="connsiteX23" fmla="*/ 69088 w 90952"/>
                  <a:gd name="connsiteY23" fmla="*/ 893316 h 1077837"/>
                  <a:gd name="connsiteX24" fmla="*/ 51420 w 90952"/>
                  <a:gd name="connsiteY24" fmla="*/ 725840 h 1077837"/>
                  <a:gd name="connsiteX25" fmla="*/ 43562 w 90952"/>
                  <a:gd name="connsiteY25" fmla="*/ 630699 h 1077837"/>
                  <a:gd name="connsiteX26" fmla="*/ 37169 w 90952"/>
                  <a:gd name="connsiteY26" fmla="*/ 532037 h 1077837"/>
                  <a:gd name="connsiteX27" fmla="*/ 32825 w 90952"/>
                  <a:gd name="connsiteY27" fmla="*/ 433055 h 1077837"/>
                  <a:gd name="connsiteX28" fmla="*/ 31507 w 90952"/>
                  <a:gd name="connsiteY28" fmla="*/ 384404 h 1077837"/>
                  <a:gd name="connsiteX29" fmla="*/ 30775 w 90952"/>
                  <a:gd name="connsiteY29" fmla="*/ 336874 h 1077837"/>
                  <a:gd name="connsiteX30" fmla="*/ 30580 w 90952"/>
                  <a:gd name="connsiteY30" fmla="*/ 313669 h 1077837"/>
                  <a:gd name="connsiteX31" fmla="*/ 30629 w 90952"/>
                  <a:gd name="connsiteY31" fmla="*/ 290864 h 1077837"/>
                  <a:gd name="connsiteX32" fmla="*/ 30726 w 90952"/>
                  <a:gd name="connsiteY32" fmla="*/ 268539 h 1077837"/>
                  <a:gd name="connsiteX33" fmla="*/ 31068 w 90952"/>
                  <a:gd name="connsiteY33" fmla="*/ 246774 h 1077837"/>
                  <a:gd name="connsiteX34" fmla="*/ 31995 w 90952"/>
                  <a:gd name="connsiteY34" fmla="*/ 205005 h 1077837"/>
                  <a:gd name="connsiteX35" fmla="*/ 33411 w 90952"/>
                  <a:gd name="connsiteY35" fmla="*/ 166037 h 1077837"/>
                  <a:gd name="connsiteX36" fmla="*/ 35119 w 90952"/>
                  <a:gd name="connsiteY36" fmla="*/ 130189 h 1077837"/>
                  <a:gd name="connsiteX37" fmla="*/ 37218 w 90952"/>
                  <a:gd name="connsiteY37" fmla="*/ 97941 h 1077837"/>
                  <a:gd name="connsiteX38" fmla="*/ 41366 w 90952"/>
                  <a:gd name="connsiteY38" fmla="*/ 45610 h 1077837"/>
                  <a:gd name="connsiteX39" fmla="*/ 46100 w 90952"/>
                  <a:gd name="connsiteY39" fmla="*/ 0 h 107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0952" h="1077837">
                    <a:moveTo>
                      <a:pt x="46100" y="0"/>
                    </a:moveTo>
                    <a:cubicBezTo>
                      <a:pt x="46100" y="0"/>
                      <a:pt x="43270" y="16164"/>
                      <a:pt x="38291" y="44410"/>
                    </a:cubicBezTo>
                    <a:cubicBezTo>
                      <a:pt x="36193" y="58653"/>
                      <a:pt x="33215" y="76017"/>
                      <a:pt x="30531" y="96021"/>
                    </a:cubicBezTo>
                    <a:cubicBezTo>
                      <a:pt x="29165" y="106023"/>
                      <a:pt x="27749" y="116746"/>
                      <a:pt x="26236" y="128028"/>
                    </a:cubicBezTo>
                    <a:cubicBezTo>
                      <a:pt x="24919" y="139391"/>
                      <a:pt x="23503" y="151233"/>
                      <a:pt x="22039" y="163716"/>
                    </a:cubicBezTo>
                    <a:cubicBezTo>
                      <a:pt x="20477" y="176119"/>
                      <a:pt x="19355" y="189162"/>
                      <a:pt x="17939" y="202685"/>
                    </a:cubicBezTo>
                    <a:cubicBezTo>
                      <a:pt x="16524" y="216127"/>
                      <a:pt x="15304" y="230131"/>
                      <a:pt x="14084" y="244534"/>
                    </a:cubicBezTo>
                    <a:cubicBezTo>
                      <a:pt x="13449" y="251735"/>
                      <a:pt x="12864" y="259017"/>
                      <a:pt x="12229" y="266459"/>
                    </a:cubicBezTo>
                    <a:cubicBezTo>
                      <a:pt x="11692" y="273900"/>
                      <a:pt x="11155" y="281342"/>
                      <a:pt x="10619" y="288944"/>
                    </a:cubicBezTo>
                    <a:cubicBezTo>
                      <a:pt x="10082" y="296545"/>
                      <a:pt x="9545" y="304227"/>
                      <a:pt x="8959" y="311909"/>
                    </a:cubicBezTo>
                    <a:cubicBezTo>
                      <a:pt x="8520" y="319670"/>
                      <a:pt x="8032" y="327512"/>
                      <a:pt x="7544" y="335354"/>
                    </a:cubicBezTo>
                    <a:cubicBezTo>
                      <a:pt x="6519" y="351117"/>
                      <a:pt x="5738" y="367201"/>
                      <a:pt x="5006" y="383524"/>
                    </a:cubicBezTo>
                    <a:cubicBezTo>
                      <a:pt x="4176" y="399848"/>
                      <a:pt x="3591" y="416332"/>
                      <a:pt x="2956" y="432975"/>
                    </a:cubicBezTo>
                    <a:cubicBezTo>
                      <a:pt x="1736" y="466263"/>
                      <a:pt x="1004" y="500190"/>
                      <a:pt x="467" y="534037"/>
                    </a:cubicBezTo>
                    <a:cubicBezTo>
                      <a:pt x="77" y="567965"/>
                      <a:pt x="-119" y="601892"/>
                      <a:pt x="77" y="635260"/>
                    </a:cubicBezTo>
                    <a:cubicBezTo>
                      <a:pt x="223" y="668707"/>
                      <a:pt x="711" y="701594"/>
                      <a:pt x="1394" y="733361"/>
                    </a:cubicBezTo>
                    <a:cubicBezTo>
                      <a:pt x="2761" y="797055"/>
                      <a:pt x="5152" y="856348"/>
                      <a:pt x="7690" y="907319"/>
                    </a:cubicBezTo>
                    <a:cubicBezTo>
                      <a:pt x="10228" y="958211"/>
                      <a:pt x="13059" y="1000620"/>
                      <a:pt x="15206" y="1030386"/>
                    </a:cubicBezTo>
                    <a:cubicBezTo>
                      <a:pt x="16280" y="1045270"/>
                      <a:pt x="17207" y="1057032"/>
                      <a:pt x="17891" y="1065114"/>
                    </a:cubicBezTo>
                    <a:cubicBezTo>
                      <a:pt x="18623" y="1073436"/>
                      <a:pt x="19013" y="1077837"/>
                      <a:pt x="19013" y="1077837"/>
                    </a:cubicBezTo>
                    <a:lnTo>
                      <a:pt x="90952" y="1053512"/>
                    </a:lnTo>
                    <a:cubicBezTo>
                      <a:pt x="90952" y="1053512"/>
                      <a:pt x="90367" y="1049751"/>
                      <a:pt x="89244" y="1042629"/>
                    </a:cubicBezTo>
                    <a:cubicBezTo>
                      <a:pt x="88122" y="1035188"/>
                      <a:pt x="86511" y="1024305"/>
                      <a:pt x="84461" y="1010382"/>
                    </a:cubicBezTo>
                    <a:cubicBezTo>
                      <a:pt x="80459" y="982376"/>
                      <a:pt x="74944" y="942047"/>
                      <a:pt x="69088" y="893316"/>
                    </a:cubicBezTo>
                    <a:cubicBezTo>
                      <a:pt x="63231" y="844586"/>
                      <a:pt x="56935" y="787373"/>
                      <a:pt x="51420" y="725840"/>
                    </a:cubicBezTo>
                    <a:cubicBezTo>
                      <a:pt x="48589" y="695033"/>
                      <a:pt x="45954" y="663186"/>
                      <a:pt x="43562" y="630699"/>
                    </a:cubicBezTo>
                    <a:cubicBezTo>
                      <a:pt x="41122" y="598211"/>
                      <a:pt x="39072" y="565164"/>
                      <a:pt x="37169" y="532037"/>
                    </a:cubicBezTo>
                    <a:cubicBezTo>
                      <a:pt x="35412" y="498910"/>
                      <a:pt x="33850" y="465702"/>
                      <a:pt x="32825" y="433055"/>
                    </a:cubicBezTo>
                    <a:cubicBezTo>
                      <a:pt x="32288" y="416732"/>
                      <a:pt x="31751" y="400488"/>
                      <a:pt x="31507" y="384404"/>
                    </a:cubicBezTo>
                    <a:cubicBezTo>
                      <a:pt x="31166" y="368321"/>
                      <a:pt x="30824" y="352478"/>
                      <a:pt x="30775" y="336874"/>
                    </a:cubicBezTo>
                    <a:cubicBezTo>
                      <a:pt x="30726" y="329032"/>
                      <a:pt x="30629" y="321351"/>
                      <a:pt x="30580" y="313669"/>
                    </a:cubicBezTo>
                    <a:cubicBezTo>
                      <a:pt x="30580" y="305987"/>
                      <a:pt x="30629" y="298386"/>
                      <a:pt x="30629" y="290864"/>
                    </a:cubicBezTo>
                    <a:cubicBezTo>
                      <a:pt x="30678" y="283342"/>
                      <a:pt x="30678" y="275901"/>
                      <a:pt x="30726" y="268539"/>
                    </a:cubicBezTo>
                    <a:cubicBezTo>
                      <a:pt x="30824" y="261177"/>
                      <a:pt x="30970" y="253976"/>
                      <a:pt x="31068" y="246774"/>
                    </a:cubicBezTo>
                    <a:cubicBezTo>
                      <a:pt x="31312" y="232451"/>
                      <a:pt x="31507" y="218528"/>
                      <a:pt x="31995" y="205005"/>
                    </a:cubicBezTo>
                    <a:cubicBezTo>
                      <a:pt x="32483" y="191562"/>
                      <a:pt x="32679" y="178439"/>
                      <a:pt x="33411" y="166037"/>
                    </a:cubicBezTo>
                    <a:cubicBezTo>
                      <a:pt x="33996" y="153554"/>
                      <a:pt x="34582" y="141551"/>
                      <a:pt x="35119" y="130189"/>
                    </a:cubicBezTo>
                    <a:cubicBezTo>
                      <a:pt x="35851" y="118826"/>
                      <a:pt x="36534" y="108024"/>
                      <a:pt x="37218" y="97941"/>
                    </a:cubicBezTo>
                    <a:cubicBezTo>
                      <a:pt x="38487" y="77617"/>
                      <a:pt x="40243" y="60173"/>
                      <a:pt x="41366" y="45610"/>
                    </a:cubicBezTo>
                    <a:cubicBezTo>
                      <a:pt x="44392" y="16564"/>
                      <a:pt x="46100" y="0"/>
                      <a:pt x="46100" y="0"/>
                    </a:cubicBezTo>
                    <a:close/>
                  </a:path>
                </a:pathLst>
              </a:custGeom>
              <a:gradFill>
                <a:gsLst>
                  <a:gs pos="0">
                    <a:srgbClr val="6F8139"/>
                  </a:gs>
                  <a:gs pos="76660">
                    <a:srgbClr val="85993E"/>
                  </a:gs>
                  <a:gs pos="100000">
                    <a:srgbClr val="8DA140"/>
                  </a:gs>
                </a:gsLst>
                <a:lin ang="16730995"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7" name="Freeform: Shape 116">
                <a:extLst>
                  <a:ext uri="{FF2B5EF4-FFF2-40B4-BE49-F238E27FC236}">
                    <a16:creationId xmlns:a16="http://schemas.microsoft.com/office/drawing/2014/main" id="{378326E1-7372-E205-BFD7-9FAF27ECF190}"/>
                  </a:ext>
                </a:extLst>
              </p:cNvPr>
              <p:cNvSpPr/>
              <p:nvPr/>
            </p:nvSpPr>
            <p:spPr>
              <a:xfrm>
                <a:off x="1147997" y="6019018"/>
                <a:ext cx="86618" cy="1076476"/>
              </a:xfrm>
              <a:custGeom>
                <a:avLst/>
                <a:gdLst>
                  <a:gd name="connsiteX0" fmla="*/ 52796 w 86618"/>
                  <a:gd name="connsiteY0" fmla="*/ 0 h 1076476"/>
                  <a:gd name="connsiteX1" fmla="*/ 44548 w 86618"/>
                  <a:gd name="connsiteY1" fmla="*/ 44090 h 1076476"/>
                  <a:gd name="connsiteX2" fmla="*/ 36251 w 86618"/>
                  <a:gd name="connsiteY2" fmla="*/ 95461 h 1076476"/>
                  <a:gd name="connsiteX3" fmla="*/ 31614 w 86618"/>
                  <a:gd name="connsiteY3" fmla="*/ 127308 h 1076476"/>
                  <a:gd name="connsiteX4" fmla="*/ 27027 w 86618"/>
                  <a:gd name="connsiteY4" fmla="*/ 162836 h 1076476"/>
                  <a:gd name="connsiteX5" fmla="*/ 22537 w 86618"/>
                  <a:gd name="connsiteY5" fmla="*/ 201644 h 1076476"/>
                  <a:gd name="connsiteX6" fmla="*/ 18242 w 86618"/>
                  <a:gd name="connsiteY6" fmla="*/ 243334 h 1076476"/>
                  <a:gd name="connsiteX7" fmla="*/ 16143 w 86618"/>
                  <a:gd name="connsiteY7" fmla="*/ 265178 h 1076476"/>
                  <a:gd name="connsiteX8" fmla="*/ 14289 w 86618"/>
                  <a:gd name="connsiteY8" fmla="*/ 287583 h 1076476"/>
                  <a:gd name="connsiteX9" fmla="*/ 12385 w 86618"/>
                  <a:gd name="connsiteY9" fmla="*/ 310548 h 1076476"/>
                  <a:gd name="connsiteX10" fmla="*/ 10726 w 86618"/>
                  <a:gd name="connsiteY10" fmla="*/ 333993 h 1076476"/>
                  <a:gd name="connsiteX11" fmla="*/ 7651 w 86618"/>
                  <a:gd name="connsiteY11" fmla="*/ 382084 h 1076476"/>
                  <a:gd name="connsiteX12" fmla="*/ 5113 w 86618"/>
                  <a:gd name="connsiteY12" fmla="*/ 431455 h 1076476"/>
                  <a:gd name="connsiteX13" fmla="*/ 1550 w 86618"/>
                  <a:gd name="connsiteY13" fmla="*/ 532437 h 1076476"/>
                  <a:gd name="connsiteX14" fmla="*/ 86 w 86618"/>
                  <a:gd name="connsiteY14" fmla="*/ 633579 h 1076476"/>
                  <a:gd name="connsiteX15" fmla="*/ 428 w 86618"/>
                  <a:gd name="connsiteY15" fmla="*/ 731681 h 1076476"/>
                  <a:gd name="connsiteX16" fmla="*/ 4918 w 86618"/>
                  <a:gd name="connsiteY16" fmla="*/ 905639 h 1076476"/>
                  <a:gd name="connsiteX17" fmla="*/ 11165 w 86618"/>
                  <a:gd name="connsiteY17" fmla="*/ 1028866 h 1076476"/>
                  <a:gd name="connsiteX18" fmla="*/ 13508 w 86618"/>
                  <a:gd name="connsiteY18" fmla="*/ 1063674 h 1076476"/>
                  <a:gd name="connsiteX19" fmla="*/ 14484 w 86618"/>
                  <a:gd name="connsiteY19" fmla="*/ 1076477 h 1076476"/>
                  <a:gd name="connsiteX20" fmla="*/ 86618 w 86618"/>
                  <a:gd name="connsiteY20" fmla="*/ 1054152 h 1076476"/>
                  <a:gd name="connsiteX21" fmla="*/ 85008 w 86618"/>
                  <a:gd name="connsiteY21" fmla="*/ 1043189 h 1076476"/>
                  <a:gd name="connsiteX22" fmla="*/ 80566 w 86618"/>
                  <a:gd name="connsiteY22" fmla="*/ 1010862 h 1076476"/>
                  <a:gd name="connsiteX23" fmla="*/ 66413 w 86618"/>
                  <a:gd name="connsiteY23" fmla="*/ 893476 h 1076476"/>
                  <a:gd name="connsiteX24" fmla="*/ 50502 w 86618"/>
                  <a:gd name="connsiteY24" fmla="*/ 725599 h 1076476"/>
                  <a:gd name="connsiteX25" fmla="*/ 43621 w 86618"/>
                  <a:gd name="connsiteY25" fmla="*/ 630299 h 1076476"/>
                  <a:gd name="connsiteX26" fmla="*/ 38252 w 86618"/>
                  <a:gd name="connsiteY26" fmla="*/ 531557 h 1076476"/>
                  <a:gd name="connsiteX27" fmla="*/ 34933 w 86618"/>
                  <a:gd name="connsiteY27" fmla="*/ 432495 h 1076476"/>
                  <a:gd name="connsiteX28" fmla="*/ 34104 w 86618"/>
                  <a:gd name="connsiteY28" fmla="*/ 383844 h 1076476"/>
                  <a:gd name="connsiteX29" fmla="*/ 33860 w 86618"/>
                  <a:gd name="connsiteY29" fmla="*/ 336314 h 1076476"/>
                  <a:gd name="connsiteX30" fmla="*/ 33908 w 86618"/>
                  <a:gd name="connsiteY30" fmla="*/ 313109 h 1076476"/>
                  <a:gd name="connsiteX31" fmla="*/ 34201 w 86618"/>
                  <a:gd name="connsiteY31" fmla="*/ 290384 h 1076476"/>
                  <a:gd name="connsiteX32" fmla="*/ 34494 w 86618"/>
                  <a:gd name="connsiteY32" fmla="*/ 268059 h 1076476"/>
                  <a:gd name="connsiteX33" fmla="*/ 35080 w 86618"/>
                  <a:gd name="connsiteY33" fmla="*/ 246294 h 1076476"/>
                  <a:gd name="connsiteX34" fmla="*/ 36446 w 86618"/>
                  <a:gd name="connsiteY34" fmla="*/ 204605 h 1076476"/>
                  <a:gd name="connsiteX35" fmla="*/ 38252 w 86618"/>
                  <a:gd name="connsiteY35" fmla="*/ 165716 h 1076476"/>
                  <a:gd name="connsiteX36" fmla="*/ 40351 w 86618"/>
                  <a:gd name="connsiteY36" fmla="*/ 129949 h 1076476"/>
                  <a:gd name="connsiteX37" fmla="*/ 42791 w 86618"/>
                  <a:gd name="connsiteY37" fmla="*/ 97782 h 1076476"/>
                  <a:gd name="connsiteX38" fmla="*/ 47525 w 86618"/>
                  <a:gd name="connsiteY38" fmla="*/ 45610 h 1076476"/>
                  <a:gd name="connsiteX39" fmla="*/ 52796 w 86618"/>
                  <a:gd name="connsiteY39" fmla="*/ 0 h 107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6618" h="1076476">
                    <a:moveTo>
                      <a:pt x="52796" y="0"/>
                    </a:moveTo>
                    <a:cubicBezTo>
                      <a:pt x="52796" y="0"/>
                      <a:pt x="49819" y="16083"/>
                      <a:pt x="44548" y="44090"/>
                    </a:cubicBezTo>
                    <a:cubicBezTo>
                      <a:pt x="42303" y="58253"/>
                      <a:pt x="39131" y="75537"/>
                      <a:pt x="36251" y="95461"/>
                    </a:cubicBezTo>
                    <a:cubicBezTo>
                      <a:pt x="34787" y="105463"/>
                      <a:pt x="33225" y="116105"/>
                      <a:pt x="31614" y="127308"/>
                    </a:cubicBezTo>
                    <a:cubicBezTo>
                      <a:pt x="30150" y="138591"/>
                      <a:pt x="28637" y="150433"/>
                      <a:pt x="27027" y="162836"/>
                    </a:cubicBezTo>
                    <a:cubicBezTo>
                      <a:pt x="25367" y="175238"/>
                      <a:pt x="24099" y="188201"/>
                      <a:pt x="22537" y="201644"/>
                    </a:cubicBezTo>
                    <a:cubicBezTo>
                      <a:pt x="20975" y="215087"/>
                      <a:pt x="19608" y="229010"/>
                      <a:pt x="18242" y="243334"/>
                    </a:cubicBezTo>
                    <a:cubicBezTo>
                      <a:pt x="17558" y="250535"/>
                      <a:pt x="16875" y="257817"/>
                      <a:pt x="16143" y="265178"/>
                    </a:cubicBezTo>
                    <a:cubicBezTo>
                      <a:pt x="15509" y="272540"/>
                      <a:pt x="14923" y="280062"/>
                      <a:pt x="14289" y="287583"/>
                    </a:cubicBezTo>
                    <a:cubicBezTo>
                      <a:pt x="13654" y="295185"/>
                      <a:pt x="13020" y="302787"/>
                      <a:pt x="12385" y="310548"/>
                    </a:cubicBezTo>
                    <a:cubicBezTo>
                      <a:pt x="11848" y="318310"/>
                      <a:pt x="11311" y="326072"/>
                      <a:pt x="10726" y="333993"/>
                    </a:cubicBezTo>
                    <a:cubicBezTo>
                      <a:pt x="9554" y="349757"/>
                      <a:pt x="8578" y="365760"/>
                      <a:pt x="7651" y="382084"/>
                    </a:cubicBezTo>
                    <a:cubicBezTo>
                      <a:pt x="6626" y="398328"/>
                      <a:pt x="5894" y="414811"/>
                      <a:pt x="5113" y="431455"/>
                    </a:cubicBezTo>
                    <a:cubicBezTo>
                      <a:pt x="3551" y="464742"/>
                      <a:pt x="2478" y="498510"/>
                      <a:pt x="1550" y="532437"/>
                    </a:cubicBezTo>
                    <a:cubicBezTo>
                      <a:pt x="769" y="566285"/>
                      <a:pt x="233" y="600212"/>
                      <a:pt x="86" y="633579"/>
                    </a:cubicBezTo>
                    <a:cubicBezTo>
                      <a:pt x="-109" y="666947"/>
                      <a:pt x="37" y="699834"/>
                      <a:pt x="428" y="731681"/>
                    </a:cubicBezTo>
                    <a:cubicBezTo>
                      <a:pt x="1111" y="795295"/>
                      <a:pt x="2917" y="854748"/>
                      <a:pt x="4918" y="905639"/>
                    </a:cubicBezTo>
                    <a:cubicBezTo>
                      <a:pt x="6919" y="956610"/>
                      <a:pt x="9310" y="999020"/>
                      <a:pt x="11165" y="1028866"/>
                    </a:cubicBezTo>
                    <a:cubicBezTo>
                      <a:pt x="12092" y="1043750"/>
                      <a:pt x="12922" y="1055512"/>
                      <a:pt x="13508" y="1063674"/>
                    </a:cubicBezTo>
                    <a:cubicBezTo>
                      <a:pt x="14142" y="1071996"/>
                      <a:pt x="14484" y="1076477"/>
                      <a:pt x="14484" y="1076477"/>
                    </a:cubicBezTo>
                    <a:lnTo>
                      <a:pt x="86618" y="1054152"/>
                    </a:lnTo>
                    <a:cubicBezTo>
                      <a:pt x="86618" y="1054152"/>
                      <a:pt x="86081" y="1050311"/>
                      <a:pt x="85008" y="1043189"/>
                    </a:cubicBezTo>
                    <a:cubicBezTo>
                      <a:pt x="83983" y="1035748"/>
                      <a:pt x="82470" y="1024785"/>
                      <a:pt x="80566" y="1010862"/>
                    </a:cubicBezTo>
                    <a:cubicBezTo>
                      <a:pt x="76857" y="982776"/>
                      <a:pt x="71733" y="942367"/>
                      <a:pt x="66413" y="893476"/>
                    </a:cubicBezTo>
                    <a:cubicBezTo>
                      <a:pt x="61093" y="844586"/>
                      <a:pt x="55383" y="787293"/>
                      <a:pt x="50502" y="725599"/>
                    </a:cubicBezTo>
                    <a:cubicBezTo>
                      <a:pt x="48013" y="694793"/>
                      <a:pt x="45670" y="662786"/>
                      <a:pt x="43621" y="630299"/>
                    </a:cubicBezTo>
                    <a:cubicBezTo>
                      <a:pt x="41522" y="597812"/>
                      <a:pt x="39814" y="564684"/>
                      <a:pt x="38252" y="531557"/>
                    </a:cubicBezTo>
                    <a:cubicBezTo>
                      <a:pt x="36837" y="498430"/>
                      <a:pt x="35665" y="465222"/>
                      <a:pt x="34933" y="432495"/>
                    </a:cubicBezTo>
                    <a:cubicBezTo>
                      <a:pt x="34592" y="416171"/>
                      <a:pt x="34201" y="399928"/>
                      <a:pt x="34104" y="383844"/>
                    </a:cubicBezTo>
                    <a:cubicBezTo>
                      <a:pt x="33908" y="367761"/>
                      <a:pt x="33762" y="351917"/>
                      <a:pt x="33860" y="336314"/>
                    </a:cubicBezTo>
                    <a:cubicBezTo>
                      <a:pt x="33860" y="328472"/>
                      <a:pt x="33860" y="320791"/>
                      <a:pt x="33908" y="313109"/>
                    </a:cubicBezTo>
                    <a:cubicBezTo>
                      <a:pt x="34006" y="305427"/>
                      <a:pt x="34104" y="297825"/>
                      <a:pt x="34201" y="290384"/>
                    </a:cubicBezTo>
                    <a:cubicBezTo>
                      <a:pt x="34299" y="282862"/>
                      <a:pt x="34396" y="275421"/>
                      <a:pt x="34494" y="268059"/>
                    </a:cubicBezTo>
                    <a:cubicBezTo>
                      <a:pt x="34689" y="260697"/>
                      <a:pt x="34885" y="253496"/>
                      <a:pt x="35080" y="246294"/>
                    </a:cubicBezTo>
                    <a:cubicBezTo>
                      <a:pt x="35470" y="231971"/>
                      <a:pt x="35812" y="218048"/>
                      <a:pt x="36446" y="204605"/>
                    </a:cubicBezTo>
                    <a:cubicBezTo>
                      <a:pt x="37081" y="191162"/>
                      <a:pt x="37422" y="178119"/>
                      <a:pt x="38252" y="165716"/>
                    </a:cubicBezTo>
                    <a:cubicBezTo>
                      <a:pt x="38984" y="153234"/>
                      <a:pt x="39667" y="141311"/>
                      <a:pt x="40351" y="129949"/>
                    </a:cubicBezTo>
                    <a:cubicBezTo>
                      <a:pt x="41180" y="118586"/>
                      <a:pt x="42010" y="107864"/>
                      <a:pt x="42791" y="97782"/>
                    </a:cubicBezTo>
                    <a:cubicBezTo>
                      <a:pt x="44304" y="77537"/>
                      <a:pt x="46207" y="60093"/>
                      <a:pt x="47525" y="45610"/>
                    </a:cubicBezTo>
                    <a:cubicBezTo>
                      <a:pt x="50942" y="16484"/>
                      <a:pt x="52796" y="0"/>
                      <a:pt x="52796" y="0"/>
                    </a:cubicBezTo>
                    <a:close/>
                  </a:path>
                </a:pathLst>
              </a:custGeom>
              <a:gradFill>
                <a:gsLst>
                  <a:gs pos="0">
                    <a:srgbClr val="6F8139"/>
                  </a:gs>
                  <a:gs pos="76660">
                    <a:srgbClr val="85993E"/>
                  </a:gs>
                  <a:gs pos="100000">
                    <a:srgbClr val="8DA140"/>
                  </a:gs>
                </a:gsLst>
                <a:lin ang="16789733"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8" name="Freeform: Shape 117">
                <a:extLst>
                  <a:ext uri="{FF2B5EF4-FFF2-40B4-BE49-F238E27FC236}">
                    <a16:creationId xmlns:a16="http://schemas.microsoft.com/office/drawing/2014/main" id="{9474EDE2-08AB-CFC4-E290-04B146D37ED3}"/>
                  </a:ext>
                </a:extLst>
              </p:cNvPr>
              <p:cNvSpPr/>
              <p:nvPr/>
            </p:nvSpPr>
            <p:spPr>
              <a:xfrm>
                <a:off x="993997" y="6003495"/>
                <a:ext cx="82732" cy="1074716"/>
              </a:xfrm>
              <a:custGeom>
                <a:avLst/>
                <a:gdLst>
                  <a:gd name="connsiteX0" fmla="*/ 59843 w 82732"/>
                  <a:gd name="connsiteY0" fmla="*/ 0 h 1074716"/>
                  <a:gd name="connsiteX1" fmla="*/ 51155 w 82732"/>
                  <a:gd name="connsiteY1" fmla="*/ 43850 h 1074716"/>
                  <a:gd name="connsiteX2" fmla="*/ 42322 w 82732"/>
                  <a:gd name="connsiteY2" fmla="*/ 94981 h 1074716"/>
                  <a:gd name="connsiteX3" fmla="*/ 37343 w 82732"/>
                  <a:gd name="connsiteY3" fmla="*/ 126668 h 1074716"/>
                  <a:gd name="connsiteX4" fmla="*/ 32414 w 82732"/>
                  <a:gd name="connsiteY4" fmla="*/ 162036 h 1074716"/>
                  <a:gd name="connsiteX5" fmla="*/ 27534 w 82732"/>
                  <a:gd name="connsiteY5" fmla="*/ 200684 h 1074716"/>
                  <a:gd name="connsiteX6" fmla="*/ 22848 w 82732"/>
                  <a:gd name="connsiteY6" fmla="*/ 242293 h 1074716"/>
                  <a:gd name="connsiteX7" fmla="*/ 20554 w 82732"/>
                  <a:gd name="connsiteY7" fmla="*/ 264058 h 1074716"/>
                  <a:gd name="connsiteX8" fmla="*/ 18456 w 82732"/>
                  <a:gd name="connsiteY8" fmla="*/ 286383 h 1074716"/>
                  <a:gd name="connsiteX9" fmla="*/ 16357 w 82732"/>
                  <a:gd name="connsiteY9" fmla="*/ 309268 h 1074716"/>
                  <a:gd name="connsiteX10" fmla="*/ 14454 w 82732"/>
                  <a:gd name="connsiteY10" fmla="*/ 332633 h 1074716"/>
                  <a:gd name="connsiteX11" fmla="*/ 10891 w 82732"/>
                  <a:gd name="connsiteY11" fmla="*/ 380564 h 1074716"/>
                  <a:gd name="connsiteX12" fmla="*/ 7816 w 82732"/>
                  <a:gd name="connsiteY12" fmla="*/ 429855 h 1074716"/>
                  <a:gd name="connsiteX13" fmla="*/ 3228 w 82732"/>
                  <a:gd name="connsiteY13" fmla="*/ 530677 h 1074716"/>
                  <a:gd name="connsiteX14" fmla="*/ 691 w 82732"/>
                  <a:gd name="connsiteY14" fmla="*/ 631739 h 1074716"/>
                  <a:gd name="connsiteX15" fmla="*/ 7 w 82732"/>
                  <a:gd name="connsiteY15" fmla="*/ 729760 h 1074716"/>
                  <a:gd name="connsiteX16" fmla="*/ 2692 w 82732"/>
                  <a:gd name="connsiteY16" fmla="*/ 903799 h 1074716"/>
                  <a:gd name="connsiteX17" fmla="*/ 7621 w 82732"/>
                  <a:gd name="connsiteY17" fmla="*/ 1027106 h 1074716"/>
                  <a:gd name="connsiteX18" fmla="*/ 9573 w 82732"/>
                  <a:gd name="connsiteY18" fmla="*/ 1061913 h 1074716"/>
                  <a:gd name="connsiteX19" fmla="*/ 10403 w 82732"/>
                  <a:gd name="connsiteY19" fmla="*/ 1074716 h 1074716"/>
                  <a:gd name="connsiteX20" fmla="*/ 82733 w 82732"/>
                  <a:gd name="connsiteY20" fmla="*/ 1054472 h 1074716"/>
                  <a:gd name="connsiteX21" fmla="*/ 81220 w 82732"/>
                  <a:gd name="connsiteY21" fmla="*/ 1043509 h 1074716"/>
                  <a:gd name="connsiteX22" fmla="*/ 77120 w 82732"/>
                  <a:gd name="connsiteY22" fmla="*/ 1011022 h 1074716"/>
                  <a:gd name="connsiteX23" fmla="*/ 64235 w 82732"/>
                  <a:gd name="connsiteY23" fmla="*/ 893236 h 1074716"/>
                  <a:gd name="connsiteX24" fmla="*/ 50082 w 82732"/>
                  <a:gd name="connsiteY24" fmla="*/ 725039 h 1074716"/>
                  <a:gd name="connsiteX25" fmla="*/ 44225 w 82732"/>
                  <a:gd name="connsiteY25" fmla="*/ 629578 h 1074716"/>
                  <a:gd name="connsiteX26" fmla="*/ 39930 w 82732"/>
                  <a:gd name="connsiteY26" fmla="*/ 530677 h 1074716"/>
                  <a:gd name="connsiteX27" fmla="*/ 37685 w 82732"/>
                  <a:gd name="connsiteY27" fmla="*/ 431535 h 1074716"/>
                  <a:gd name="connsiteX28" fmla="*/ 37392 w 82732"/>
                  <a:gd name="connsiteY28" fmla="*/ 382884 h 1074716"/>
                  <a:gd name="connsiteX29" fmla="*/ 37636 w 82732"/>
                  <a:gd name="connsiteY29" fmla="*/ 335354 h 1074716"/>
                  <a:gd name="connsiteX30" fmla="*/ 37929 w 82732"/>
                  <a:gd name="connsiteY30" fmla="*/ 312149 h 1074716"/>
                  <a:gd name="connsiteX31" fmla="*/ 38466 w 82732"/>
                  <a:gd name="connsiteY31" fmla="*/ 289424 h 1074716"/>
                  <a:gd name="connsiteX32" fmla="*/ 39003 w 82732"/>
                  <a:gd name="connsiteY32" fmla="*/ 267179 h 1074716"/>
                  <a:gd name="connsiteX33" fmla="*/ 39784 w 82732"/>
                  <a:gd name="connsiteY33" fmla="*/ 245494 h 1074716"/>
                  <a:gd name="connsiteX34" fmla="*/ 41590 w 82732"/>
                  <a:gd name="connsiteY34" fmla="*/ 203885 h 1074716"/>
                  <a:gd name="connsiteX35" fmla="*/ 43786 w 82732"/>
                  <a:gd name="connsiteY35" fmla="*/ 164996 h 1074716"/>
                  <a:gd name="connsiteX36" fmla="*/ 46275 w 82732"/>
                  <a:gd name="connsiteY36" fmla="*/ 129308 h 1074716"/>
                  <a:gd name="connsiteX37" fmla="*/ 49008 w 82732"/>
                  <a:gd name="connsiteY37" fmla="*/ 97221 h 1074716"/>
                  <a:gd name="connsiteX38" fmla="*/ 54279 w 82732"/>
                  <a:gd name="connsiteY38" fmla="*/ 45130 h 1074716"/>
                  <a:gd name="connsiteX39" fmla="*/ 59843 w 82732"/>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32" h="1074716">
                    <a:moveTo>
                      <a:pt x="59843" y="0"/>
                    </a:moveTo>
                    <a:cubicBezTo>
                      <a:pt x="59843" y="0"/>
                      <a:pt x="56671" y="15924"/>
                      <a:pt x="51155" y="43850"/>
                    </a:cubicBezTo>
                    <a:cubicBezTo>
                      <a:pt x="48764" y="58013"/>
                      <a:pt x="45396" y="75137"/>
                      <a:pt x="42322" y="94981"/>
                    </a:cubicBezTo>
                    <a:cubicBezTo>
                      <a:pt x="40760" y="104903"/>
                      <a:pt x="39100" y="115545"/>
                      <a:pt x="37343" y="126668"/>
                    </a:cubicBezTo>
                    <a:cubicBezTo>
                      <a:pt x="35782" y="137870"/>
                      <a:pt x="34122" y="149713"/>
                      <a:pt x="32414" y="162036"/>
                    </a:cubicBezTo>
                    <a:cubicBezTo>
                      <a:pt x="30608" y="174358"/>
                      <a:pt x="29193" y="187321"/>
                      <a:pt x="27534" y="200684"/>
                    </a:cubicBezTo>
                    <a:cubicBezTo>
                      <a:pt x="25825" y="214047"/>
                      <a:pt x="24361" y="227970"/>
                      <a:pt x="22848" y="242293"/>
                    </a:cubicBezTo>
                    <a:cubicBezTo>
                      <a:pt x="22067" y="249415"/>
                      <a:pt x="21335" y="256696"/>
                      <a:pt x="20554" y="264058"/>
                    </a:cubicBezTo>
                    <a:cubicBezTo>
                      <a:pt x="19871" y="271420"/>
                      <a:pt x="19188" y="278861"/>
                      <a:pt x="18456" y="286383"/>
                    </a:cubicBezTo>
                    <a:cubicBezTo>
                      <a:pt x="17772" y="293905"/>
                      <a:pt x="17040" y="301586"/>
                      <a:pt x="16357" y="309268"/>
                    </a:cubicBezTo>
                    <a:cubicBezTo>
                      <a:pt x="15723" y="316950"/>
                      <a:pt x="15088" y="324791"/>
                      <a:pt x="14454" y="332633"/>
                    </a:cubicBezTo>
                    <a:cubicBezTo>
                      <a:pt x="13136" y="348317"/>
                      <a:pt x="11965" y="364400"/>
                      <a:pt x="10891" y="380564"/>
                    </a:cubicBezTo>
                    <a:cubicBezTo>
                      <a:pt x="9720" y="396807"/>
                      <a:pt x="8792" y="413211"/>
                      <a:pt x="7816" y="429855"/>
                    </a:cubicBezTo>
                    <a:cubicBezTo>
                      <a:pt x="5913" y="463062"/>
                      <a:pt x="4449" y="496829"/>
                      <a:pt x="3228" y="530677"/>
                    </a:cubicBezTo>
                    <a:cubicBezTo>
                      <a:pt x="2106" y="564524"/>
                      <a:pt x="1227" y="598372"/>
                      <a:pt x="691" y="631739"/>
                    </a:cubicBezTo>
                    <a:cubicBezTo>
                      <a:pt x="154" y="665106"/>
                      <a:pt x="-42" y="697993"/>
                      <a:pt x="7" y="729760"/>
                    </a:cubicBezTo>
                    <a:cubicBezTo>
                      <a:pt x="7" y="793375"/>
                      <a:pt x="1179" y="852828"/>
                      <a:pt x="2692" y="903799"/>
                    </a:cubicBezTo>
                    <a:cubicBezTo>
                      <a:pt x="4156" y="954770"/>
                      <a:pt x="6108" y="997259"/>
                      <a:pt x="7621" y="1027106"/>
                    </a:cubicBezTo>
                    <a:cubicBezTo>
                      <a:pt x="8402" y="1042069"/>
                      <a:pt x="9085" y="1053832"/>
                      <a:pt x="9573" y="1061913"/>
                    </a:cubicBezTo>
                    <a:cubicBezTo>
                      <a:pt x="10110" y="1070235"/>
                      <a:pt x="10403" y="1074716"/>
                      <a:pt x="10403" y="1074716"/>
                    </a:cubicBezTo>
                    <a:lnTo>
                      <a:pt x="82733" y="1054472"/>
                    </a:lnTo>
                    <a:cubicBezTo>
                      <a:pt x="82733" y="1054472"/>
                      <a:pt x="82196" y="1050631"/>
                      <a:pt x="81220" y="1043509"/>
                    </a:cubicBezTo>
                    <a:cubicBezTo>
                      <a:pt x="80292" y="1035988"/>
                      <a:pt x="78877" y="1025025"/>
                      <a:pt x="77120" y="1011022"/>
                    </a:cubicBezTo>
                    <a:cubicBezTo>
                      <a:pt x="73704" y="982856"/>
                      <a:pt x="69018" y="942287"/>
                      <a:pt x="64235" y="893236"/>
                    </a:cubicBezTo>
                    <a:cubicBezTo>
                      <a:pt x="59404" y="844266"/>
                      <a:pt x="54328" y="786813"/>
                      <a:pt x="50082" y="725039"/>
                    </a:cubicBezTo>
                    <a:cubicBezTo>
                      <a:pt x="47934" y="694153"/>
                      <a:pt x="45933" y="662146"/>
                      <a:pt x="44225" y="629578"/>
                    </a:cubicBezTo>
                    <a:cubicBezTo>
                      <a:pt x="42468" y="597011"/>
                      <a:pt x="41102" y="563884"/>
                      <a:pt x="39930" y="530677"/>
                    </a:cubicBezTo>
                    <a:cubicBezTo>
                      <a:pt x="38905" y="497469"/>
                      <a:pt x="38027" y="464262"/>
                      <a:pt x="37685" y="431535"/>
                    </a:cubicBezTo>
                    <a:cubicBezTo>
                      <a:pt x="37490" y="415211"/>
                      <a:pt x="37295" y="398888"/>
                      <a:pt x="37392" y="382884"/>
                    </a:cubicBezTo>
                    <a:cubicBezTo>
                      <a:pt x="37343" y="366801"/>
                      <a:pt x="37392" y="350957"/>
                      <a:pt x="37636" y="335354"/>
                    </a:cubicBezTo>
                    <a:cubicBezTo>
                      <a:pt x="37734" y="327512"/>
                      <a:pt x="37832" y="319830"/>
                      <a:pt x="37929" y="312149"/>
                    </a:cubicBezTo>
                    <a:cubicBezTo>
                      <a:pt x="38124" y="304467"/>
                      <a:pt x="38271" y="296945"/>
                      <a:pt x="38466" y="289424"/>
                    </a:cubicBezTo>
                    <a:cubicBezTo>
                      <a:pt x="38661" y="281902"/>
                      <a:pt x="38808" y="274460"/>
                      <a:pt x="39003" y="267179"/>
                    </a:cubicBezTo>
                    <a:cubicBezTo>
                      <a:pt x="39296" y="259817"/>
                      <a:pt x="39540" y="252616"/>
                      <a:pt x="39784" y="245494"/>
                    </a:cubicBezTo>
                    <a:cubicBezTo>
                      <a:pt x="40321" y="231171"/>
                      <a:pt x="40809" y="217248"/>
                      <a:pt x="41590" y="203885"/>
                    </a:cubicBezTo>
                    <a:cubicBezTo>
                      <a:pt x="42322" y="190442"/>
                      <a:pt x="42858" y="177399"/>
                      <a:pt x="43786" y="164996"/>
                    </a:cubicBezTo>
                    <a:cubicBezTo>
                      <a:pt x="44664" y="152594"/>
                      <a:pt x="45494" y="140591"/>
                      <a:pt x="46275" y="129308"/>
                    </a:cubicBezTo>
                    <a:cubicBezTo>
                      <a:pt x="47251" y="118026"/>
                      <a:pt x="48178" y="107304"/>
                      <a:pt x="49008" y="97221"/>
                    </a:cubicBezTo>
                    <a:cubicBezTo>
                      <a:pt x="50716" y="77057"/>
                      <a:pt x="52815" y="59693"/>
                      <a:pt x="54279" y="45130"/>
                    </a:cubicBezTo>
                    <a:cubicBezTo>
                      <a:pt x="57793" y="16404"/>
                      <a:pt x="59843" y="0"/>
                      <a:pt x="59843" y="0"/>
                    </a:cubicBezTo>
                    <a:close/>
                  </a:path>
                </a:pathLst>
              </a:custGeom>
              <a:gradFill>
                <a:gsLst>
                  <a:gs pos="0">
                    <a:srgbClr val="6F8139"/>
                  </a:gs>
                  <a:gs pos="76660">
                    <a:srgbClr val="85993E"/>
                  </a:gs>
                  <a:gs pos="100000">
                    <a:srgbClr val="8DA140"/>
                  </a:gs>
                </a:gsLst>
                <a:lin ang="16848565"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9" name="Freeform: Shape 118">
                <a:extLst>
                  <a:ext uri="{FF2B5EF4-FFF2-40B4-BE49-F238E27FC236}">
                    <a16:creationId xmlns:a16="http://schemas.microsoft.com/office/drawing/2014/main" id="{6787AD83-3C74-53EE-EE43-197E7DF70A42}"/>
                  </a:ext>
                </a:extLst>
              </p:cNvPr>
              <p:cNvSpPr/>
              <p:nvPr/>
            </p:nvSpPr>
            <p:spPr>
              <a:xfrm>
                <a:off x="1419484" y="6128962"/>
                <a:ext cx="82732" cy="1074716"/>
              </a:xfrm>
              <a:custGeom>
                <a:avLst/>
                <a:gdLst>
                  <a:gd name="connsiteX0" fmla="*/ 59892 w 82732"/>
                  <a:gd name="connsiteY0" fmla="*/ 0 h 1074716"/>
                  <a:gd name="connsiteX1" fmla="*/ 51204 w 82732"/>
                  <a:gd name="connsiteY1" fmla="*/ 43850 h 1074716"/>
                  <a:gd name="connsiteX2" fmla="*/ 42370 w 82732"/>
                  <a:gd name="connsiteY2" fmla="*/ 94981 h 1074716"/>
                  <a:gd name="connsiteX3" fmla="*/ 37392 w 82732"/>
                  <a:gd name="connsiteY3" fmla="*/ 126668 h 1074716"/>
                  <a:gd name="connsiteX4" fmla="*/ 32463 w 82732"/>
                  <a:gd name="connsiteY4" fmla="*/ 162036 h 1074716"/>
                  <a:gd name="connsiteX5" fmla="*/ 27582 w 82732"/>
                  <a:gd name="connsiteY5" fmla="*/ 200684 h 1074716"/>
                  <a:gd name="connsiteX6" fmla="*/ 22848 w 82732"/>
                  <a:gd name="connsiteY6" fmla="*/ 242293 h 1074716"/>
                  <a:gd name="connsiteX7" fmla="*/ 20554 w 82732"/>
                  <a:gd name="connsiteY7" fmla="*/ 264058 h 1074716"/>
                  <a:gd name="connsiteX8" fmla="*/ 18456 w 82732"/>
                  <a:gd name="connsiteY8" fmla="*/ 286383 h 1074716"/>
                  <a:gd name="connsiteX9" fmla="*/ 16357 w 82732"/>
                  <a:gd name="connsiteY9" fmla="*/ 309268 h 1074716"/>
                  <a:gd name="connsiteX10" fmla="*/ 14454 w 82732"/>
                  <a:gd name="connsiteY10" fmla="*/ 332633 h 1074716"/>
                  <a:gd name="connsiteX11" fmla="*/ 10891 w 82732"/>
                  <a:gd name="connsiteY11" fmla="*/ 380564 h 1074716"/>
                  <a:gd name="connsiteX12" fmla="*/ 7816 w 82732"/>
                  <a:gd name="connsiteY12" fmla="*/ 429855 h 1074716"/>
                  <a:gd name="connsiteX13" fmla="*/ 3229 w 82732"/>
                  <a:gd name="connsiteY13" fmla="*/ 530677 h 1074716"/>
                  <a:gd name="connsiteX14" fmla="*/ 691 w 82732"/>
                  <a:gd name="connsiteY14" fmla="*/ 631739 h 1074716"/>
                  <a:gd name="connsiteX15" fmla="*/ 7 w 82732"/>
                  <a:gd name="connsiteY15" fmla="*/ 729760 h 1074716"/>
                  <a:gd name="connsiteX16" fmla="*/ 2691 w 82732"/>
                  <a:gd name="connsiteY16" fmla="*/ 903799 h 1074716"/>
                  <a:gd name="connsiteX17" fmla="*/ 7621 w 82732"/>
                  <a:gd name="connsiteY17" fmla="*/ 1027106 h 1074716"/>
                  <a:gd name="connsiteX18" fmla="*/ 9573 w 82732"/>
                  <a:gd name="connsiteY18" fmla="*/ 1061914 h 1074716"/>
                  <a:gd name="connsiteX19" fmla="*/ 10403 w 82732"/>
                  <a:gd name="connsiteY19" fmla="*/ 1074716 h 1074716"/>
                  <a:gd name="connsiteX20" fmla="*/ 82733 w 82732"/>
                  <a:gd name="connsiteY20" fmla="*/ 1054472 h 1074716"/>
                  <a:gd name="connsiteX21" fmla="*/ 81220 w 82732"/>
                  <a:gd name="connsiteY21" fmla="*/ 1043509 h 1074716"/>
                  <a:gd name="connsiteX22" fmla="*/ 77120 w 82732"/>
                  <a:gd name="connsiteY22" fmla="*/ 1011022 h 1074716"/>
                  <a:gd name="connsiteX23" fmla="*/ 64236 w 82732"/>
                  <a:gd name="connsiteY23" fmla="*/ 893236 h 1074716"/>
                  <a:gd name="connsiteX24" fmla="*/ 50082 w 82732"/>
                  <a:gd name="connsiteY24" fmla="*/ 724959 h 1074716"/>
                  <a:gd name="connsiteX25" fmla="*/ 44225 w 82732"/>
                  <a:gd name="connsiteY25" fmla="*/ 629498 h 1074716"/>
                  <a:gd name="connsiteX26" fmla="*/ 39930 w 82732"/>
                  <a:gd name="connsiteY26" fmla="*/ 530597 h 1074716"/>
                  <a:gd name="connsiteX27" fmla="*/ 37685 w 82732"/>
                  <a:gd name="connsiteY27" fmla="*/ 431455 h 1074716"/>
                  <a:gd name="connsiteX28" fmla="*/ 37392 w 82732"/>
                  <a:gd name="connsiteY28" fmla="*/ 382804 h 1074716"/>
                  <a:gd name="connsiteX29" fmla="*/ 37636 w 82732"/>
                  <a:gd name="connsiteY29" fmla="*/ 335274 h 1074716"/>
                  <a:gd name="connsiteX30" fmla="*/ 37929 w 82732"/>
                  <a:gd name="connsiteY30" fmla="*/ 312069 h 1074716"/>
                  <a:gd name="connsiteX31" fmla="*/ 38466 w 82732"/>
                  <a:gd name="connsiteY31" fmla="*/ 289344 h 1074716"/>
                  <a:gd name="connsiteX32" fmla="*/ 39003 w 82732"/>
                  <a:gd name="connsiteY32" fmla="*/ 267099 h 1074716"/>
                  <a:gd name="connsiteX33" fmla="*/ 39784 w 82732"/>
                  <a:gd name="connsiteY33" fmla="*/ 245414 h 1074716"/>
                  <a:gd name="connsiteX34" fmla="*/ 41590 w 82732"/>
                  <a:gd name="connsiteY34" fmla="*/ 203805 h 1074716"/>
                  <a:gd name="connsiteX35" fmla="*/ 43786 w 82732"/>
                  <a:gd name="connsiteY35" fmla="*/ 164916 h 1074716"/>
                  <a:gd name="connsiteX36" fmla="*/ 46275 w 82732"/>
                  <a:gd name="connsiteY36" fmla="*/ 129228 h 1074716"/>
                  <a:gd name="connsiteX37" fmla="*/ 49008 w 82732"/>
                  <a:gd name="connsiteY37" fmla="*/ 97141 h 1074716"/>
                  <a:gd name="connsiteX38" fmla="*/ 54279 w 82732"/>
                  <a:gd name="connsiteY38" fmla="*/ 45050 h 1074716"/>
                  <a:gd name="connsiteX39" fmla="*/ 59892 w 82732"/>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32" h="1074716">
                    <a:moveTo>
                      <a:pt x="59892" y="0"/>
                    </a:moveTo>
                    <a:cubicBezTo>
                      <a:pt x="59892" y="0"/>
                      <a:pt x="56719" y="15923"/>
                      <a:pt x="51204" y="43850"/>
                    </a:cubicBezTo>
                    <a:cubicBezTo>
                      <a:pt x="48813" y="58013"/>
                      <a:pt x="45445" y="75137"/>
                      <a:pt x="42370" y="94981"/>
                    </a:cubicBezTo>
                    <a:cubicBezTo>
                      <a:pt x="40809" y="104903"/>
                      <a:pt x="39149" y="115545"/>
                      <a:pt x="37392" y="126668"/>
                    </a:cubicBezTo>
                    <a:cubicBezTo>
                      <a:pt x="35831" y="137870"/>
                      <a:pt x="34171" y="149713"/>
                      <a:pt x="32463" y="162036"/>
                    </a:cubicBezTo>
                    <a:cubicBezTo>
                      <a:pt x="30657" y="174358"/>
                      <a:pt x="29242" y="187321"/>
                      <a:pt x="27582" y="200684"/>
                    </a:cubicBezTo>
                    <a:cubicBezTo>
                      <a:pt x="25874" y="214047"/>
                      <a:pt x="24410" y="227970"/>
                      <a:pt x="22848" y="242293"/>
                    </a:cubicBezTo>
                    <a:cubicBezTo>
                      <a:pt x="22067" y="249415"/>
                      <a:pt x="21335" y="256696"/>
                      <a:pt x="20554" y="264058"/>
                    </a:cubicBezTo>
                    <a:cubicBezTo>
                      <a:pt x="19871" y="271420"/>
                      <a:pt x="19188" y="278861"/>
                      <a:pt x="18456" y="286383"/>
                    </a:cubicBezTo>
                    <a:cubicBezTo>
                      <a:pt x="17773" y="293905"/>
                      <a:pt x="17040" y="301586"/>
                      <a:pt x="16357" y="309268"/>
                    </a:cubicBezTo>
                    <a:cubicBezTo>
                      <a:pt x="15723" y="316950"/>
                      <a:pt x="15088" y="324791"/>
                      <a:pt x="14454" y="332633"/>
                    </a:cubicBezTo>
                    <a:cubicBezTo>
                      <a:pt x="13136" y="348317"/>
                      <a:pt x="11965" y="364400"/>
                      <a:pt x="10891" y="380564"/>
                    </a:cubicBezTo>
                    <a:cubicBezTo>
                      <a:pt x="9719" y="396807"/>
                      <a:pt x="8792" y="413211"/>
                      <a:pt x="7816" y="429855"/>
                    </a:cubicBezTo>
                    <a:cubicBezTo>
                      <a:pt x="5913" y="463062"/>
                      <a:pt x="4449" y="496829"/>
                      <a:pt x="3229" y="530677"/>
                    </a:cubicBezTo>
                    <a:cubicBezTo>
                      <a:pt x="2106" y="564524"/>
                      <a:pt x="1227" y="598372"/>
                      <a:pt x="691" y="631739"/>
                    </a:cubicBezTo>
                    <a:cubicBezTo>
                      <a:pt x="154" y="665106"/>
                      <a:pt x="-42" y="697993"/>
                      <a:pt x="7" y="729760"/>
                    </a:cubicBezTo>
                    <a:cubicBezTo>
                      <a:pt x="7" y="793374"/>
                      <a:pt x="1179" y="852828"/>
                      <a:pt x="2691" y="903799"/>
                    </a:cubicBezTo>
                    <a:cubicBezTo>
                      <a:pt x="4156" y="954770"/>
                      <a:pt x="6108" y="997259"/>
                      <a:pt x="7621" y="1027106"/>
                    </a:cubicBezTo>
                    <a:cubicBezTo>
                      <a:pt x="8402" y="1042069"/>
                      <a:pt x="9085" y="1053832"/>
                      <a:pt x="9573" y="1061914"/>
                    </a:cubicBezTo>
                    <a:cubicBezTo>
                      <a:pt x="10110" y="1070235"/>
                      <a:pt x="10403" y="1074716"/>
                      <a:pt x="10403" y="1074716"/>
                    </a:cubicBezTo>
                    <a:lnTo>
                      <a:pt x="82733" y="1054472"/>
                    </a:lnTo>
                    <a:cubicBezTo>
                      <a:pt x="82733" y="1054472"/>
                      <a:pt x="82196" y="1050631"/>
                      <a:pt x="81220" y="1043509"/>
                    </a:cubicBezTo>
                    <a:cubicBezTo>
                      <a:pt x="80292" y="1035988"/>
                      <a:pt x="78877" y="1025025"/>
                      <a:pt x="77120" y="1011022"/>
                    </a:cubicBezTo>
                    <a:cubicBezTo>
                      <a:pt x="73704" y="982856"/>
                      <a:pt x="69018" y="942287"/>
                      <a:pt x="64236" y="893236"/>
                    </a:cubicBezTo>
                    <a:cubicBezTo>
                      <a:pt x="59404" y="844266"/>
                      <a:pt x="54328" y="786813"/>
                      <a:pt x="50082" y="724959"/>
                    </a:cubicBezTo>
                    <a:cubicBezTo>
                      <a:pt x="47934" y="694073"/>
                      <a:pt x="45933" y="662065"/>
                      <a:pt x="44225" y="629498"/>
                    </a:cubicBezTo>
                    <a:cubicBezTo>
                      <a:pt x="42468" y="596931"/>
                      <a:pt x="41102" y="563804"/>
                      <a:pt x="39930" y="530597"/>
                    </a:cubicBezTo>
                    <a:cubicBezTo>
                      <a:pt x="38905" y="497389"/>
                      <a:pt x="38027" y="464182"/>
                      <a:pt x="37685" y="431455"/>
                    </a:cubicBezTo>
                    <a:cubicBezTo>
                      <a:pt x="37539" y="415131"/>
                      <a:pt x="37295" y="398808"/>
                      <a:pt x="37392" y="382804"/>
                    </a:cubicBezTo>
                    <a:cubicBezTo>
                      <a:pt x="37344" y="366721"/>
                      <a:pt x="37392" y="350877"/>
                      <a:pt x="37636" y="335274"/>
                    </a:cubicBezTo>
                    <a:cubicBezTo>
                      <a:pt x="37734" y="327432"/>
                      <a:pt x="37832" y="319750"/>
                      <a:pt x="37929" y="312069"/>
                    </a:cubicBezTo>
                    <a:cubicBezTo>
                      <a:pt x="38124" y="304387"/>
                      <a:pt x="38271" y="296865"/>
                      <a:pt x="38466" y="289344"/>
                    </a:cubicBezTo>
                    <a:cubicBezTo>
                      <a:pt x="38661" y="281822"/>
                      <a:pt x="38808" y="274380"/>
                      <a:pt x="39003" y="267099"/>
                    </a:cubicBezTo>
                    <a:cubicBezTo>
                      <a:pt x="39296" y="259737"/>
                      <a:pt x="39540" y="252536"/>
                      <a:pt x="39784" y="245414"/>
                    </a:cubicBezTo>
                    <a:cubicBezTo>
                      <a:pt x="40321" y="231091"/>
                      <a:pt x="40809" y="217168"/>
                      <a:pt x="41590" y="203805"/>
                    </a:cubicBezTo>
                    <a:cubicBezTo>
                      <a:pt x="42322" y="190362"/>
                      <a:pt x="42859" y="177319"/>
                      <a:pt x="43786" y="164916"/>
                    </a:cubicBezTo>
                    <a:cubicBezTo>
                      <a:pt x="44664" y="152433"/>
                      <a:pt x="45494" y="140511"/>
                      <a:pt x="46275" y="129228"/>
                    </a:cubicBezTo>
                    <a:cubicBezTo>
                      <a:pt x="47251" y="117946"/>
                      <a:pt x="48178" y="107224"/>
                      <a:pt x="49008" y="97141"/>
                    </a:cubicBezTo>
                    <a:cubicBezTo>
                      <a:pt x="50716" y="76977"/>
                      <a:pt x="52815" y="59613"/>
                      <a:pt x="54279" y="45050"/>
                    </a:cubicBezTo>
                    <a:cubicBezTo>
                      <a:pt x="57842" y="16484"/>
                      <a:pt x="59892" y="0"/>
                      <a:pt x="59892" y="0"/>
                    </a:cubicBezTo>
                    <a:close/>
                  </a:path>
                </a:pathLst>
              </a:custGeom>
              <a:gradFill>
                <a:gsLst>
                  <a:gs pos="0">
                    <a:srgbClr val="6F8139"/>
                  </a:gs>
                  <a:gs pos="76660">
                    <a:srgbClr val="85993E"/>
                  </a:gs>
                  <a:gs pos="100000">
                    <a:srgbClr val="8DA140"/>
                  </a:gs>
                </a:gsLst>
                <a:lin ang="16848565"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0" name="Freeform: Shape 119">
                <a:extLst>
                  <a:ext uri="{FF2B5EF4-FFF2-40B4-BE49-F238E27FC236}">
                    <a16:creationId xmlns:a16="http://schemas.microsoft.com/office/drawing/2014/main" id="{4A624570-53FF-5D13-31B1-3A44D7E0B2CB}"/>
                  </a:ext>
                </a:extLst>
              </p:cNvPr>
              <p:cNvSpPr/>
              <p:nvPr/>
            </p:nvSpPr>
            <p:spPr>
              <a:xfrm>
                <a:off x="1670396" y="6110158"/>
                <a:ext cx="82534" cy="1039188"/>
              </a:xfrm>
              <a:custGeom>
                <a:avLst/>
                <a:gdLst>
                  <a:gd name="connsiteX0" fmla="*/ 61499 w 82534"/>
                  <a:gd name="connsiteY0" fmla="*/ 0 h 1039188"/>
                  <a:gd name="connsiteX1" fmla="*/ 53788 w 82534"/>
                  <a:gd name="connsiteY1" fmla="*/ 42729 h 1039188"/>
                  <a:gd name="connsiteX2" fmla="*/ 45003 w 82534"/>
                  <a:gd name="connsiteY2" fmla="*/ 91780 h 1039188"/>
                  <a:gd name="connsiteX3" fmla="*/ 35534 w 82534"/>
                  <a:gd name="connsiteY3" fmla="*/ 156594 h 1039188"/>
                  <a:gd name="connsiteX4" fmla="*/ 25822 w 82534"/>
                  <a:gd name="connsiteY4" fmla="*/ 233971 h 1039188"/>
                  <a:gd name="connsiteX5" fmla="*/ 21039 w 82534"/>
                  <a:gd name="connsiteY5" fmla="*/ 276461 h 1039188"/>
                  <a:gd name="connsiteX6" fmla="*/ 17037 w 82534"/>
                  <a:gd name="connsiteY6" fmla="*/ 321031 h 1039188"/>
                  <a:gd name="connsiteX7" fmla="*/ 12986 w 82534"/>
                  <a:gd name="connsiteY7" fmla="*/ 367281 h 1039188"/>
                  <a:gd name="connsiteX8" fmla="*/ 9765 w 82534"/>
                  <a:gd name="connsiteY8" fmla="*/ 414811 h 1039188"/>
                  <a:gd name="connsiteX9" fmla="*/ 4494 w 82534"/>
                  <a:gd name="connsiteY9" fmla="*/ 512113 h 1039188"/>
                  <a:gd name="connsiteX10" fmla="*/ 3372 w 82534"/>
                  <a:gd name="connsiteY10" fmla="*/ 536598 h 1039188"/>
                  <a:gd name="connsiteX11" fmla="*/ 2640 w 82534"/>
                  <a:gd name="connsiteY11" fmla="*/ 561083 h 1039188"/>
                  <a:gd name="connsiteX12" fmla="*/ 1224 w 82534"/>
                  <a:gd name="connsiteY12" fmla="*/ 609814 h 1039188"/>
                  <a:gd name="connsiteX13" fmla="*/ 492 w 82534"/>
                  <a:gd name="connsiteY13" fmla="*/ 657825 h 1039188"/>
                  <a:gd name="connsiteX14" fmla="*/ 4 w 82534"/>
                  <a:gd name="connsiteY14" fmla="*/ 704715 h 1039188"/>
                  <a:gd name="connsiteX15" fmla="*/ 492 w 82534"/>
                  <a:gd name="connsiteY15" fmla="*/ 793534 h 1039188"/>
                  <a:gd name="connsiteX16" fmla="*/ 1127 w 82534"/>
                  <a:gd name="connsiteY16" fmla="*/ 834744 h 1039188"/>
                  <a:gd name="connsiteX17" fmla="*/ 2152 w 82534"/>
                  <a:gd name="connsiteY17" fmla="*/ 873232 h 1039188"/>
                  <a:gd name="connsiteX18" fmla="*/ 4494 w 82534"/>
                  <a:gd name="connsiteY18" fmla="*/ 940687 h 1039188"/>
                  <a:gd name="connsiteX19" fmla="*/ 7081 w 82534"/>
                  <a:gd name="connsiteY19" fmla="*/ 992858 h 1039188"/>
                  <a:gd name="connsiteX20" fmla="*/ 9180 w 82534"/>
                  <a:gd name="connsiteY20" fmla="*/ 1026706 h 1039188"/>
                  <a:gd name="connsiteX21" fmla="*/ 9814 w 82534"/>
                  <a:gd name="connsiteY21" fmla="*/ 1035908 h 1039188"/>
                  <a:gd name="connsiteX22" fmla="*/ 10058 w 82534"/>
                  <a:gd name="connsiteY22" fmla="*/ 1039189 h 1039188"/>
                  <a:gd name="connsiteX23" fmla="*/ 82534 w 82534"/>
                  <a:gd name="connsiteY23" fmla="*/ 1017024 h 1039188"/>
                  <a:gd name="connsiteX24" fmla="*/ 82144 w 82534"/>
                  <a:gd name="connsiteY24" fmla="*/ 1014463 h 1039188"/>
                  <a:gd name="connsiteX25" fmla="*/ 81021 w 82534"/>
                  <a:gd name="connsiteY25" fmla="*/ 1006621 h 1039188"/>
                  <a:gd name="connsiteX26" fmla="*/ 76873 w 82534"/>
                  <a:gd name="connsiteY26" fmla="*/ 975574 h 1039188"/>
                  <a:gd name="connsiteX27" fmla="*/ 70870 w 82534"/>
                  <a:gd name="connsiteY27" fmla="*/ 926604 h 1039188"/>
                  <a:gd name="connsiteX28" fmla="*/ 63988 w 82534"/>
                  <a:gd name="connsiteY28" fmla="*/ 862430 h 1039188"/>
                  <a:gd name="connsiteX29" fmla="*/ 60328 w 82534"/>
                  <a:gd name="connsiteY29" fmla="*/ 825622 h 1039188"/>
                  <a:gd name="connsiteX30" fmla="*/ 56862 w 82534"/>
                  <a:gd name="connsiteY30" fmla="*/ 786093 h 1039188"/>
                  <a:gd name="connsiteX31" fmla="*/ 50274 w 82534"/>
                  <a:gd name="connsiteY31" fmla="*/ 700394 h 1039188"/>
                  <a:gd name="connsiteX32" fmla="*/ 47492 w 82534"/>
                  <a:gd name="connsiteY32" fmla="*/ 654944 h 1039188"/>
                  <a:gd name="connsiteX33" fmla="*/ 44905 w 82534"/>
                  <a:gd name="connsiteY33" fmla="*/ 608294 h 1039188"/>
                  <a:gd name="connsiteX34" fmla="*/ 42904 w 82534"/>
                  <a:gd name="connsiteY34" fmla="*/ 560763 h 1039188"/>
                  <a:gd name="connsiteX35" fmla="*/ 41879 w 82534"/>
                  <a:gd name="connsiteY35" fmla="*/ 536838 h 1039188"/>
                  <a:gd name="connsiteX36" fmla="*/ 41294 w 82534"/>
                  <a:gd name="connsiteY36" fmla="*/ 512833 h 1039188"/>
                  <a:gd name="connsiteX37" fmla="*/ 39683 w 82534"/>
                  <a:gd name="connsiteY37" fmla="*/ 417132 h 1039188"/>
                  <a:gd name="connsiteX38" fmla="*/ 39488 w 82534"/>
                  <a:gd name="connsiteY38" fmla="*/ 370161 h 1039188"/>
                  <a:gd name="connsiteX39" fmla="*/ 40220 w 82534"/>
                  <a:gd name="connsiteY39" fmla="*/ 324311 h 1039188"/>
                  <a:gd name="connsiteX40" fmla="*/ 41050 w 82534"/>
                  <a:gd name="connsiteY40" fmla="*/ 279902 h 1039188"/>
                  <a:gd name="connsiteX41" fmla="*/ 42758 w 82534"/>
                  <a:gd name="connsiteY41" fmla="*/ 237492 h 1039188"/>
                  <a:gd name="connsiteX42" fmla="*/ 46857 w 82534"/>
                  <a:gd name="connsiteY42" fmla="*/ 159795 h 1039188"/>
                  <a:gd name="connsiteX43" fmla="*/ 51592 w 82534"/>
                  <a:gd name="connsiteY43" fmla="*/ 94261 h 1039188"/>
                  <a:gd name="connsiteX44" fmla="*/ 56862 w 82534"/>
                  <a:gd name="connsiteY44" fmla="*/ 43850 h 1039188"/>
                  <a:gd name="connsiteX45" fmla="*/ 61499 w 82534"/>
                  <a:gd name="connsiteY45" fmla="*/ 0 h 1039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534" h="1039188">
                    <a:moveTo>
                      <a:pt x="61499" y="0"/>
                    </a:moveTo>
                    <a:cubicBezTo>
                      <a:pt x="61499" y="0"/>
                      <a:pt x="58668" y="15523"/>
                      <a:pt x="53788" y="42729"/>
                    </a:cubicBezTo>
                    <a:cubicBezTo>
                      <a:pt x="51347" y="56332"/>
                      <a:pt x="48273" y="72816"/>
                      <a:pt x="45003" y="91780"/>
                    </a:cubicBezTo>
                    <a:cubicBezTo>
                      <a:pt x="42172" y="111064"/>
                      <a:pt x="39000" y="132829"/>
                      <a:pt x="35534" y="156594"/>
                    </a:cubicBezTo>
                    <a:cubicBezTo>
                      <a:pt x="31728" y="180360"/>
                      <a:pt x="29141" y="206445"/>
                      <a:pt x="25822" y="233971"/>
                    </a:cubicBezTo>
                    <a:cubicBezTo>
                      <a:pt x="24260" y="247735"/>
                      <a:pt x="22455" y="261898"/>
                      <a:pt x="21039" y="276461"/>
                    </a:cubicBezTo>
                    <a:cubicBezTo>
                      <a:pt x="19722" y="291024"/>
                      <a:pt x="18404" y="305907"/>
                      <a:pt x="17037" y="321031"/>
                    </a:cubicBezTo>
                    <a:cubicBezTo>
                      <a:pt x="15719" y="336154"/>
                      <a:pt x="14158" y="351597"/>
                      <a:pt x="12986" y="367281"/>
                    </a:cubicBezTo>
                    <a:cubicBezTo>
                      <a:pt x="11913" y="382964"/>
                      <a:pt x="10888" y="398808"/>
                      <a:pt x="9765" y="414811"/>
                    </a:cubicBezTo>
                    <a:cubicBezTo>
                      <a:pt x="7325" y="446818"/>
                      <a:pt x="6056" y="479465"/>
                      <a:pt x="4494" y="512113"/>
                    </a:cubicBezTo>
                    <a:lnTo>
                      <a:pt x="3372" y="536598"/>
                    </a:lnTo>
                    <a:cubicBezTo>
                      <a:pt x="3128" y="544760"/>
                      <a:pt x="2884" y="552922"/>
                      <a:pt x="2640" y="561083"/>
                    </a:cubicBezTo>
                    <a:cubicBezTo>
                      <a:pt x="2152" y="577407"/>
                      <a:pt x="1712" y="593651"/>
                      <a:pt x="1224" y="609814"/>
                    </a:cubicBezTo>
                    <a:cubicBezTo>
                      <a:pt x="736" y="625978"/>
                      <a:pt x="736" y="641981"/>
                      <a:pt x="492" y="657825"/>
                    </a:cubicBezTo>
                    <a:cubicBezTo>
                      <a:pt x="346" y="673668"/>
                      <a:pt x="-45" y="689352"/>
                      <a:pt x="4" y="704715"/>
                    </a:cubicBezTo>
                    <a:cubicBezTo>
                      <a:pt x="150" y="735442"/>
                      <a:pt x="-94" y="765288"/>
                      <a:pt x="492" y="793534"/>
                    </a:cubicBezTo>
                    <a:cubicBezTo>
                      <a:pt x="687" y="807698"/>
                      <a:pt x="932" y="821461"/>
                      <a:pt x="1127" y="834744"/>
                    </a:cubicBezTo>
                    <a:cubicBezTo>
                      <a:pt x="1468" y="848026"/>
                      <a:pt x="1810" y="860909"/>
                      <a:pt x="2152" y="873232"/>
                    </a:cubicBezTo>
                    <a:cubicBezTo>
                      <a:pt x="2688" y="897957"/>
                      <a:pt x="3811" y="920602"/>
                      <a:pt x="4494" y="940687"/>
                    </a:cubicBezTo>
                    <a:cubicBezTo>
                      <a:pt x="5470" y="960771"/>
                      <a:pt x="6202" y="978295"/>
                      <a:pt x="7081" y="992858"/>
                    </a:cubicBezTo>
                    <a:cubicBezTo>
                      <a:pt x="7862" y="1007341"/>
                      <a:pt x="8594" y="1018784"/>
                      <a:pt x="9180" y="1026706"/>
                    </a:cubicBezTo>
                    <a:cubicBezTo>
                      <a:pt x="9472" y="1030787"/>
                      <a:pt x="9668" y="1033827"/>
                      <a:pt x="9814" y="1035908"/>
                    </a:cubicBezTo>
                    <a:cubicBezTo>
                      <a:pt x="9960" y="1038068"/>
                      <a:pt x="10058" y="1039189"/>
                      <a:pt x="10058" y="1039189"/>
                    </a:cubicBezTo>
                    <a:lnTo>
                      <a:pt x="82534" y="1017024"/>
                    </a:lnTo>
                    <a:cubicBezTo>
                      <a:pt x="82534" y="1017024"/>
                      <a:pt x="82388" y="1016143"/>
                      <a:pt x="82144" y="1014463"/>
                    </a:cubicBezTo>
                    <a:cubicBezTo>
                      <a:pt x="81900" y="1012703"/>
                      <a:pt x="81509" y="1010062"/>
                      <a:pt x="81021" y="1006621"/>
                    </a:cubicBezTo>
                    <a:cubicBezTo>
                      <a:pt x="79996" y="999580"/>
                      <a:pt x="78581" y="989097"/>
                      <a:pt x="76873" y="975574"/>
                    </a:cubicBezTo>
                    <a:cubicBezTo>
                      <a:pt x="75067" y="962132"/>
                      <a:pt x="73164" y="945568"/>
                      <a:pt x="70870" y="926604"/>
                    </a:cubicBezTo>
                    <a:cubicBezTo>
                      <a:pt x="68869" y="907560"/>
                      <a:pt x="66233" y="886115"/>
                      <a:pt x="63988" y="862430"/>
                    </a:cubicBezTo>
                    <a:cubicBezTo>
                      <a:pt x="62817" y="850587"/>
                      <a:pt x="61597" y="838344"/>
                      <a:pt x="60328" y="825622"/>
                    </a:cubicBezTo>
                    <a:cubicBezTo>
                      <a:pt x="59205" y="812819"/>
                      <a:pt x="58083" y="799616"/>
                      <a:pt x="56862" y="786093"/>
                    </a:cubicBezTo>
                    <a:cubicBezTo>
                      <a:pt x="54325" y="758967"/>
                      <a:pt x="52519" y="730161"/>
                      <a:pt x="50274" y="700394"/>
                    </a:cubicBezTo>
                    <a:cubicBezTo>
                      <a:pt x="49151" y="685511"/>
                      <a:pt x="48468" y="670307"/>
                      <a:pt x="47492" y="654944"/>
                    </a:cubicBezTo>
                    <a:cubicBezTo>
                      <a:pt x="46662" y="639581"/>
                      <a:pt x="45540" y="623977"/>
                      <a:pt x="44905" y="608294"/>
                    </a:cubicBezTo>
                    <a:cubicBezTo>
                      <a:pt x="44222" y="592530"/>
                      <a:pt x="43588" y="576687"/>
                      <a:pt x="42904" y="560763"/>
                    </a:cubicBezTo>
                    <a:cubicBezTo>
                      <a:pt x="42562" y="552762"/>
                      <a:pt x="42221" y="544840"/>
                      <a:pt x="41879" y="536838"/>
                    </a:cubicBezTo>
                    <a:lnTo>
                      <a:pt x="41294" y="512833"/>
                    </a:lnTo>
                    <a:cubicBezTo>
                      <a:pt x="40513" y="480826"/>
                      <a:pt x="39537" y="448739"/>
                      <a:pt x="39683" y="417132"/>
                    </a:cubicBezTo>
                    <a:cubicBezTo>
                      <a:pt x="39634" y="401288"/>
                      <a:pt x="39537" y="385605"/>
                      <a:pt x="39488" y="370161"/>
                    </a:cubicBezTo>
                    <a:cubicBezTo>
                      <a:pt x="39537" y="354638"/>
                      <a:pt x="39976" y="339355"/>
                      <a:pt x="40220" y="324311"/>
                    </a:cubicBezTo>
                    <a:cubicBezTo>
                      <a:pt x="40513" y="309268"/>
                      <a:pt x="40757" y="294385"/>
                      <a:pt x="41050" y="279902"/>
                    </a:cubicBezTo>
                    <a:cubicBezTo>
                      <a:pt x="41440" y="265418"/>
                      <a:pt x="42221" y="251255"/>
                      <a:pt x="42758" y="237492"/>
                    </a:cubicBezTo>
                    <a:cubicBezTo>
                      <a:pt x="44075" y="209966"/>
                      <a:pt x="44759" y="183640"/>
                      <a:pt x="46857" y="159795"/>
                    </a:cubicBezTo>
                    <a:cubicBezTo>
                      <a:pt x="48614" y="135790"/>
                      <a:pt x="50176" y="113785"/>
                      <a:pt x="51592" y="94261"/>
                    </a:cubicBezTo>
                    <a:cubicBezTo>
                      <a:pt x="53495" y="74736"/>
                      <a:pt x="55398" y="57853"/>
                      <a:pt x="56862" y="43850"/>
                    </a:cubicBezTo>
                    <a:cubicBezTo>
                      <a:pt x="59791" y="16004"/>
                      <a:pt x="61499" y="0"/>
                      <a:pt x="61499" y="0"/>
                    </a:cubicBezTo>
                    <a:close/>
                  </a:path>
                </a:pathLst>
              </a:custGeom>
              <a:gradFill>
                <a:gsLst>
                  <a:gs pos="0">
                    <a:srgbClr val="6F8139"/>
                  </a:gs>
                  <a:gs pos="76660">
                    <a:srgbClr val="85993E"/>
                  </a:gs>
                  <a:gs pos="100000">
                    <a:srgbClr val="8DA140"/>
                  </a:gs>
                </a:gsLst>
                <a:lin ang="16486586"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1" name="Freeform: Shape 120">
                <a:extLst>
                  <a:ext uri="{FF2B5EF4-FFF2-40B4-BE49-F238E27FC236}">
                    <a16:creationId xmlns:a16="http://schemas.microsoft.com/office/drawing/2014/main" id="{EB4515D4-6C43-6612-E517-0FF5170E6A6A}"/>
                  </a:ext>
                </a:extLst>
              </p:cNvPr>
              <p:cNvSpPr/>
              <p:nvPr/>
            </p:nvSpPr>
            <p:spPr>
              <a:xfrm>
                <a:off x="1688800" y="6172412"/>
                <a:ext cx="121379" cy="1016223"/>
              </a:xfrm>
              <a:custGeom>
                <a:avLst/>
                <a:gdLst>
                  <a:gd name="connsiteX0" fmla="*/ 121379 w 121379"/>
                  <a:gd name="connsiteY0" fmla="*/ 0 h 1016223"/>
                  <a:gd name="connsiteX1" fmla="*/ 118256 w 121379"/>
                  <a:gd name="connsiteY1" fmla="*/ 10402 h 1016223"/>
                  <a:gd name="connsiteX2" fmla="*/ 109666 w 121379"/>
                  <a:gd name="connsiteY2" fmla="*/ 40009 h 1016223"/>
                  <a:gd name="connsiteX3" fmla="*/ 103907 w 121379"/>
                  <a:gd name="connsiteY3" fmla="*/ 61534 h 1016223"/>
                  <a:gd name="connsiteX4" fmla="*/ 97709 w 121379"/>
                  <a:gd name="connsiteY4" fmla="*/ 87299 h 1016223"/>
                  <a:gd name="connsiteX5" fmla="*/ 91120 w 121379"/>
                  <a:gd name="connsiteY5" fmla="*/ 116906 h 1016223"/>
                  <a:gd name="connsiteX6" fmla="*/ 84336 w 121379"/>
                  <a:gd name="connsiteY6" fmla="*/ 150033 h 1016223"/>
                  <a:gd name="connsiteX7" fmla="*/ 80871 w 121379"/>
                  <a:gd name="connsiteY7" fmla="*/ 167797 h 1016223"/>
                  <a:gd name="connsiteX8" fmla="*/ 77552 w 121379"/>
                  <a:gd name="connsiteY8" fmla="*/ 186361 h 1016223"/>
                  <a:gd name="connsiteX9" fmla="*/ 74087 w 121379"/>
                  <a:gd name="connsiteY9" fmla="*/ 205565 h 1016223"/>
                  <a:gd name="connsiteX10" fmla="*/ 70817 w 121379"/>
                  <a:gd name="connsiteY10" fmla="*/ 225490 h 1016223"/>
                  <a:gd name="connsiteX11" fmla="*/ 67449 w 121379"/>
                  <a:gd name="connsiteY11" fmla="*/ 245974 h 1016223"/>
                  <a:gd name="connsiteX12" fmla="*/ 64228 w 121379"/>
                  <a:gd name="connsiteY12" fmla="*/ 267099 h 1016223"/>
                  <a:gd name="connsiteX13" fmla="*/ 57884 w 121379"/>
                  <a:gd name="connsiteY13" fmla="*/ 310788 h 1016223"/>
                  <a:gd name="connsiteX14" fmla="*/ 46024 w 121379"/>
                  <a:gd name="connsiteY14" fmla="*/ 402729 h 1016223"/>
                  <a:gd name="connsiteX15" fmla="*/ 35531 w 121379"/>
                  <a:gd name="connsiteY15" fmla="*/ 498270 h 1016223"/>
                  <a:gd name="connsiteX16" fmla="*/ 7809 w 121379"/>
                  <a:gd name="connsiteY16" fmla="*/ 853148 h 1016223"/>
                  <a:gd name="connsiteX17" fmla="*/ 1806 w 121379"/>
                  <a:gd name="connsiteY17" fmla="*/ 970934 h 1016223"/>
                  <a:gd name="connsiteX18" fmla="*/ 439 w 121379"/>
                  <a:gd name="connsiteY18" fmla="*/ 1004141 h 1016223"/>
                  <a:gd name="connsiteX19" fmla="*/ 0 w 121379"/>
                  <a:gd name="connsiteY19" fmla="*/ 1016224 h 1016223"/>
                  <a:gd name="connsiteX20" fmla="*/ 73745 w 121379"/>
                  <a:gd name="connsiteY20" fmla="*/ 1015823 h 1016223"/>
                  <a:gd name="connsiteX21" fmla="*/ 73355 w 121379"/>
                  <a:gd name="connsiteY21" fmla="*/ 1004701 h 1016223"/>
                  <a:gd name="connsiteX22" fmla="*/ 72379 w 121379"/>
                  <a:gd name="connsiteY22" fmla="*/ 972534 h 1016223"/>
                  <a:gd name="connsiteX23" fmla="*/ 70036 w 121379"/>
                  <a:gd name="connsiteY23" fmla="*/ 856828 h 1016223"/>
                  <a:gd name="connsiteX24" fmla="*/ 72232 w 121379"/>
                  <a:gd name="connsiteY24" fmla="*/ 504751 h 1016223"/>
                  <a:gd name="connsiteX25" fmla="*/ 75795 w 121379"/>
                  <a:gd name="connsiteY25" fmla="*/ 409370 h 1016223"/>
                  <a:gd name="connsiteX26" fmla="*/ 80920 w 121379"/>
                  <a:gd name="connsiteY26" fmla="*/ 317190 h 1016223"/>
                  <a:gd name="connsiteX27" fmla="*/ 84043 w 121379"/>
                  <a:gd name="connsiteY27" fmla="*/ 273260 h 1016223"/>
                  <a:gd name="connsiteX28" fmla="*/ 85703 w 121379"/>
                  <a:gd name="connsiteY28" fmla="*/ 251975 h 1016223"/>
                  <a:gd name="connsiteX29" fmla="*/ 87557 w 121379"/>
                  <a:gd name="connsiteY29" fmla="*/ 231251 h 1016223"/>
                  <a:gd name="connsiteX30" fmla="*/ 89363 w 121379"/>
                  <a:gd name="connsiteY30" fmla="*/ 211086 h 1016223"/>
                  <a:gd name="connsiteX31" fmla="*/ 91413 w 121379"/>
                  <a:gd name="connsiteY31" fmla="*/ 191642 h 1016223"/>
                  <a:gd name="connsiteX32" fmla="*/ 93365 w 121379"/>
                  <a:gd name="connsiteY32" fmla="*/ 172838 h 1016223"/>
                  <a:gd name="connsiteX33" fmla="*/ 95512 w 121379"/>
                  <a:gd name="connsiteY33" fmla="*/ 154754 h 1016223"/>
                  <a:gd name="connsiteX34" fmla="*/ 99807 w 121379"/>
                  <a:gd name="connsiteY34" fmla="*/ 120987 h 1016223"/>
                  <a:gd name="connsiteX35" fmla="*/ 104200 w 121379"/>
                  <a:gd name="connsiteY35" fmla="*/ 90660 h 1016223"/>
                  <a:gd name="connsiteX36" fmla="*/ 108446 w 121379"/>
                  <a:gd name="connsiteY36" fmla="*/ 64174 h 1016223"/>
                  <a:gd name="connsiteX37" fmla="*/ 112594 w 121379"/>
                  <a:gd name="connsiteY37" fmla="*/ 41929 h 1016223"/>
                  <a:gd name="connsiteX38" fmla="*/ 118988 w 121379"/>
                  <a:gd name="connsiteY38" fmla="*/ 10882 h 1016223"/>
                  <a:gd name="connsiteX39" fmla="*/ 121379 w 121379"/>
                  <a:gd name="connsiteY39" fmla="*/ 0 h 101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1379" h="1016223">
                    <a:moveTo>
                      <a:pt x="121379" y="0"/>
                    </a:moveTo>
                    <a:cubicBezTo>
                      <a:pt x="121379" y="0"/>
                      <a:pt x="120306" y="3601"/>
                      <a:pt x="118256" y="10402"/>
                    </a:cubicBezTo>
                    <a:cubicBezTo>
                      <a:pt x="116304" y="17284"/>
                      <a:pt x="112985" y="26966"/>
                      <a:pt x="109666" y="40009"/>
                    </a:cubicBezTo>
                    <a:cubicBezTo>
                      <a:pt x="107909" y="46490"/>
                      <a:pt x="106006" y="53692"/>
                      <a:pt x="103907" y="61534"/>
                    </a:cubicBezTo>
                    <a:cubicBezTo>
                      <a:pt x="102004" y="69455"/>
                      <a:pt x="99954" y="78097"/>
                      <a:pt x="97709" y="87299"/>
                    </a:cubicBezTo>
                    <a:cubicBezTo>
                      <a:pt x="95415" y="96501"/>
                      <a:pt x="93463" y="106423"/>
                      <a:pt x="91120" y="116906"/>
                    </a:cubicBezTo>
                    <a:cubicBezTo>
                      <a:pt x="88777" y="127308"/>
                      <a:pt x="86581" y="138430"/>
                      <a:pt x="84336" y="150033"/>
                    </a:cubicBezTo>
                    <a:cubicBezTo>
                      <a:pt x="83214" y="155874"/>
                      <a:pt x="82042" y="161796"/>
                      <a:pt x="80871" y="167797"/>
                    </a:cubicBezTo>
                    <a:cubicBezTo>
                      <a:pt x="79797" y="173878"/>
                      <a:pt x="78675" y="180040"/>
                      <a:pt x="77552" y="186361"/>
                    </a:cubicBezTo>
                    <a:cubicBezTo>
                      <a:pt x="76430" y="192682"/>
                      <a:pt x="75258" y="199084"/>
                      <a:pt x="74087" y="205565"/>
                    </a:cubicBezTo>
                    <a:cubicBezTo>
                      <a:pt x="73013" y="212127"/>
                      <a:pt x="71891" y="218768"/>
                      <a:pt x="70817" y="225490"/>
                    </a:cubicBezTo>
                    <a:cubicBezTo>
                      <a:pt x="69694" y="232211"/>
                      <a:pt x="68572" y="239093"/>
                      <a:pt x="67449" y="245974"/>
                    </a:cubicBezTo>
                    <a:cubicBezTo>
                      <a:pt x="66376" y="252936"/>
                      <a:pt x="65302" y="259977"/>
                      <a:pt x="64228" y="267099"/>
                    </a:cubicBezTo>
                    <a:cubicBezTo>
                      <a:pt x="62032" y="281342"/>
                      <a:pt x="59933" y="295905"/>
                      <a:pt x="57884" y="310788"/>
                    </a:cubicBezTo>
                    <a:cubicBezTo>
                      <a:pt x="53686" y="340475"/>
                      <a:pt x="49782" y="371362"/>
                      <a:pt x="46024" y="402729"/>
                    </a:cubicBezTo>
                    <a:cubicBezTo>
                      <a:pt x="42266" y="434175"/>
                      <a:pt x="38800" y="466182"/>
                      <a:pt x="35531" y="498270"/>
                    </a:cubicBezTo>
                    <a:cubicBezTo>
                      <a:pt x="22500" y="626618"/>
                      <a:pt x="13373" y="755926"/>
                      <a:pt x="7809" y="853148"/>
                    </a:cubicBezTo>
                    <a:cubicBezTo>
                      <a:pt x="5027" y="901798"/>
                      <a:pt x="3026" y="942367"/>
                      <a:pt x="1806" y="970934"/>
                    </a:cubicBezTo>
                    <a:cubicBezTo>
                      <a:pt x="1220" y="985257"/>
                      <a:pt x="732" y="996539"/>
                      <a:pt x="439" y="1004141"/>
                    </a:cubicBezTo>
                    <a:cubicBezTo>
                      <a:pt x="147" y="1011983"/>
                      <a:pt x="0" y="1016224"/>
                      <a:pt x="0" y="1016224"/>
                    </a:cubicBezTo>
                    <a:lnTo>
                      <a:pt x="73745" y="1015823"/>
                    </a:lnTo>
                    <a:cubicBezTo>
                      <a:pt x="73745" y="1015823"/>
                      <a:pt x="73599" y="1011983"/>
                      <a:pt x="73355" y="1004701"/>
                    </a:cubicBezTo>
                    <a:cubicBezTo>
                      <a:pt x="73111" y="997259"/>
                      <a:pt x="72818" y="986377"/>
                      <a:pt x="72379" y="972534"/>
                    </a:cubicBezTo>
                    <a:cubicBezTo>
                      <a:pt x="71598" y="944688"/>
                      <a:pt x="70671" y="904759"/>
                      <a:pt x="70036" y="856828"/>
                    </a:cubicBezTo>
                    <a:cubicBezTo>
                      <a:pt x="68621" y="760887"/>
                      <a:pt x="68523" y="632699"/>
                      <a:pt x="72232" y="504751"/>
                    </a:cubicBezTo>
                    <a:cubicBezTo>
                      <a:pt x="73208" y="472744"/>
                      <a:pt x="74380" y="440817"/>
                      <a:pt x="75795" y="409370"/>
                    </a:cubicBezTo>
                    <a:cubicBezTo>
                      <a:pt x="77259" y="377923"/>
                      <a:pt x="78919" y="347036"/>
                      <a:pt x="80920" y="317190"/>
                    </a:cubicBezTo>
                    <a:cubicBezTo>
                      <a:pt x="81896" y="302226"/>
                      <a:pt x="82872" y="287583"/>
                      <a:pt x="84043" y="273260"/>
                    </a:cubicBezTo>
                    <a:cubicBezTo>
                      <a:pt x="84580" y="266059"/>
                      <a:pt x="85166" y="259017"/>
                      <a:pt x="85703" y="251975"/>
                    </a:cubicBezTo>
                    <a:cubicBezTo>
                      <a:pt x="86337" y="245014"/>
                      <a:pt x="86972" y="238052"/>
                      <a:pt x="87557" y="231251"/>
                    </a:cubicBezTo>
                    <a:cubicBezTo>
                      <a:pt x="88192" y="224449"/>
                      <a:pt x="88777" y="217728"/>
                      <a:pt x="89363" y="211086"/>
                    </a:cubicBezTo>
                    <a:cubicBezTo>
                      <a:pt x="90046" y="204525"/>
                      <a:pt x="90730" y="198044"/>
                      <a:pt x="91413" y="191642"/>
                    </a:cubicBezTo>
                    <a:cubicBezTo>
                      <a:pt x="92096" y="185241"/>
                      <a:pt x="92731" y="178999"/>
                      <a:pt x="93365" y="172838"/>
                    </a:cubicBezTo>
                    <a:cubicBezTo>
                      <a:pt x="94097" y="166677"/>
                      <a:pt x="94829" y="160675"/>
                      <a:pt x="95512" y="154754"/>
                    </a:cubicBezTo>
                    <a:cubicBezTo>
                      <a:pt x="96928" y="142911"/>
                      <a:pt x="98246" y="131629"/>
                      <a:pt x="99807" y="120987"/>
                    </a:cubicBezTo>
                    <a:cubicBezTo>
                      <a:pt x="101369" y="110344"/>
                      <a:pt x="102589" y="100102"/>
                      <a:pt x="104200" y="90660"/>
                    </a:cubicBezTo>
                    <a:cubicBezTo>
                      <a:pt x="105713" y="81218"/>
                      <a:pt x="107128" y="72336"/>
                      <a:pt x="108446" y="64174"/>
                    </a:cubicBezTo>
                    <a:cubicBezTo>
                      <a:pt x="109959" y="56092"/>
                      <a:pt x="111325" y="48651"/>
                      <a:pt x="112594" y="41929"/>
                    </a:cubicBezTo>
                    <a:cubicBezTo>
                      <a:pt x="114937" y="28406"/>
                      <a:pt x="117524" y="18084"/>
                      <a:pt x="118988" y="10882"/>
                    </a:cubicBezTo>
                    <a:cubicBezTo>
                      <a:pt x="120550" y="3841"/>
                      <a:pt x="121379" y="0"/>
                      <a:pt x="121379"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2" name="Freeform: Shape 121">
                <a:extLst>
                  <a:ext uri="{FF2B5EF4-FFF2-40B4-BE49-F238E27FC236}">
                    <a16:creationId xmlns:a16="http://schemas.microsoft.com/office/drawing/2014/main" id="{B31CBF2B-DF0A-7608-ACD6-E6ADCC130758}"/>
                  </a:ext>
                </a:extLst>
              </p:cNvPr>
              <p:cNvSpPr/>
              <p:nvPr/>
            </p:nvSpPr>
            <p:spPr>
              <a:xfrm>
                <a:off x="1124608" y="6094955"/>
                <a:ext cx="121379" cy="1016223"/>
              </a:xfrm>
              <a:custGeom>
                <a:avLst/>
                <a:gdLst>
                  <a:gd name="connsiteX0" fmla="*/ 121379 w 121379"/>
                  <a:gd name="connsiteY0" fmla="*/ 0 h 1016223"/>
                  <a:gd name="connsiteX1" fmla="*/ 118256 w 121379"/>
                  <a:gd name="connsiteY1" fmla="*/ 10402 h 1016223"/>
                  <a:gd name="connsiteX2" fmla="*/ 109666 w 121379"/>
                  <a:gd name="connsiteY2" fmla="*/ 40009 h 1016223"/>
                  <a:gd name="connsiteX3" fmla="*/ 103907 w 121379"/>
                  <a:gd name="connsiteY3" fmla="*/ 61533 h 1016223"/>
                  <a:gd name="connsiteX4" fmla="*/ 97709 w 121379"/>
                  <a:gd name="connsiteY4" fmla="*/ 87299 h 1016223"/>
                  <a:gd name="connsiteX5" fmla="*/ 91120 w 121379"/>
                  <a:gd name="connsiteY5" fmla="*/ 116906 h 1016223"/>
                  <a:gd name="connsiteX6" fmla="*/ 84336 w 121379"/>
                  <a:gd name="connsiteY6" fmla="*/ 150033 h 1016223"/>
                  <a:gd name="connsiteX7" fmla="*/ 80871 w 121379"/>
                  <a:gd name="connsiteY7" fmla="*/ 167797 h 1016223"/>
                  <a:gd name="connsiteX8" fmla="*/ 77552 w 121379"/>
                  <a:gd name="connsiteY8" fmla="*/ 186361 h 1016223"/>
                  <a:gd name="connsiteX9" fmla="*/ 74087 w 121379"/>
                  <a:gd name="connsiteY9" fmla="*/ 205565 h 1016223"/>
                  <a:gd name="connsiteX10" fmla="*/ 70817 w 121379"/>
                  <a:gd name="connsiteY10" fmla="*/ 225490 h 1016223"/>
                  <a:gd name="connsiteX11" fmla="*/ 67449 w 121379"/>
                  <a:gd name="connsiteY11" fmla="*/ 245974 h 1016223"/>
                  <a:gd name="connsiteX12" fmla="*/ 64228 w 121379"/>
                  <a:gd name="connsiteY12" fmla="*/ 267099 h 1016223"/>
                  <a:gd name="connsiteX13" fmla="*/ 57883 w 121379"/>
                  <a:gd name="connsiteY13" fmla="*/ 310788 h 1016223"/>
                  <a:gd name="connsiteX14" fmla="*/ 46024 w 121379"/>
                  <a:gd name="connsiteY14" fmla="*/ 402729 h 1016223"/>
                  <a:gd name="connsiteX15" fmla="*/ 35530 w 121379"/>
                  <a:gd name="connsiteY15" fmla="*/ 498269 h 1016223"/>
                  <a:gd name="connsiteX16" fmla="*/ 7809 w 121379"/>
                  <a:gd name="connsiteY16" fmla="*/ 853148 h 1016223"/>
                  <a:gd name="connsiteX17" fmla="*/ 1806 w 121379"/>
                  <a:gd name="connsiteY17" fmla="*/ 970933 h 1016223"/>
                  <a:gd name="connsiteX18" fmla="*/ 439 w 121379"/>
                  <a:gd name="connsiteY18" fmla="*/ 1004141 h 1016223"/>
                  <a:gd name="connsiteX19" fmla="*/ 0 w 121379"/>
                  <a:gd name="connsiteY19" fmla="*/ 1016223 h 1016223"/>
                  <a:gd name="connsiteX20" fmla="*/ 73745 w 121379"/>
                  <a:gd name="connsiteY20" fmla="*/ 1015823 h 1016223"/>
                  <a:gd name="connsiteX21" fmla="*/ 73355 w 121379"/>
                  <a:gd name="connsiteY21" fmla="*/ 1004701 h 1016223"/>
                  <a:gd name="connsiteX22" fmla="*/ 72379 w 121379"/>
                  <a:gd name="connsiteY22" fmla="*/ 972534 h 1016223"/>
                  <a:gd name="connsiteX23" fmla="*/ 70036 w 121379"/>
                  <a:gd name="connsiteY23" fmla="*/ 856828 h 1016223"/>
                  <a:gd name="connsiteX24" fmla="*/ 72232 w 121379"/>
                  <a:gd name="connsiteY24" fmla="*/ 504751 h 1016223"/>
                  <a:gd name="connsiteX25" fmla="*/ 75795 w 121379"/>
                  <a:gd name="connsiteY25" fmla="*/ 409370 h 1016223"/>
                  <a:gd name="connsiteX26" fmla="*/ 80920 w 121379"/>
                  <a:gd name="connsiteY26" fmla="*/ 317190 h 1016223"/>
                  <a:gd name="connsiteX27" fmla="*/ 84043 w 121379"/>
                  <a:gd name="connsiteY27" fmla="*/ 273260 h 1016223"/>
                  <a:gd name="connsiteX28" fmla="*/ 85703 w 121379"/>
                  <a:gd name="connsiteY28" fmla="*/ 251975 h 1016223"/>
                  <a:gd name="connsiteX29" fmla="*/ 87557 w 121379"/>
                  <a:gd name="connsiteY29" fmla="*/ 231251 h 1016223"/>
                  <a:gd name="connsiteX30" fmla="*/ 89363 w 121379"/>
                  <a:gd name="connsiteY30" fmla="*/ 211086 h 1016223"/>
                  <a:gd name="connsiteX31" fmla="*/ 91413 w 121379"/>
                  <a:gd name="connsiteY31" fmla="*/ 191642 h 1016223"/>
                  <a:gd name="connsiteX32" fmla="*/ 93365 w 121379"/>
                  <a:gd name="connsiteY32" fmla="*/ 172838 h 1016223"/>
                  <a:gd name="connsiteX33" fmla="*/ 95512 w 121379"/>
                  <a:gd name="connsiteY33" fmla="*/ 154754 h 1016223"/>
                  <a:gd name="connsiteX34" fmla="*/ 99807 w 121379"/>
                  <a:gd name="connsiteY34" fmla="*/ 120987 h 1016223"/>
                  <a:gd name="connsiteX35" fmla="*/ 104200 w 121379"/>
                  <a:gd name="connsiteY35" fmla="*/ 90660 h 1016223"/>
                  <a:gd name="connsiteX36" fmla="*/ 108446 w 121379"/>
                  <a:gd name="connsiteY36" fmla="*/ 64174 h 1016223"/>
                  <a:gd name="connsiteX37" fmla="*/ 112594 w 121379"/>
                  <a:gd name="connsiteY37" fmla="*/ 41929 h 1016223"/>
                  <a:gd name="connsiteX38" fmla="*/ 118988 w 121379"/>
                  <a:gd name="connsiteY38" fmla="*/ 10882 h 1016223"/>
                  <a:gd name="connsiteX39" fmla="*/ 121379 w 121379"/>
                  <a:gd name="connsiteY39" fmla="*/ 0 h 101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1379" h="1016223">
                    <a:moveTo>
                      <a:pt x="121379" y="0"/>
                    </a:moveTo>
                    <a:cubicBezTo>
                      <a:pt x="121379" y="0"/>
                      <a:pt x="120306" y="3601"/>
                      <a:pt x="118256" y="10402"/>
                    </a:cubicBezTo>
                    <a:cubicBezTo>
                      <a:pt x="116304" y="17284"/>
                      <a:pt x="112985" y="26966"/>
                      <a:pt x="109666" y="40009"/>
                    </a:cubicBezTo>
                    <a:cubicBezTo>
                      <a:pt x="107909" y="46490"/>
                      <a:pt x="106006" y="53692"/>
                      <a:pt x="103907" y="61533"/>
                    </a:cubicBezTo>
                    <a:cubicBezTo>
                      <a:pt x="102004" y="69455"/>
                      <a:pt x="99954" y="78097"/>
                      <a:pt x="97709" y="87299"/>
                    </a:cubicBezTo>
                    <a:cubicBezTo>
                      <a:pt x="95415" y="96501"/>
                      <a:pt x="93463" y="106423"/>
                      <a:pt x="91120" y="116906"/>
                    </a:cubicBezTo>
                    <a:cubicBezTo>
                      <a:pt x="88777" y="127308"/>
                      <a:pt x="86581" y="138430"/>
                      <a:pt x="84336" y="150033"/>
                    </a:cubicBezTo>
                    <a:cubicBezTo>
                      <a:pt x="83213" y="155874"/>
                      <a:pt x="82042" y="161796"/>
                      <a:pt x="80871" y="167797"/>
                    </a:cubicBezTo>
                    <a:cubicBezTo>
                      <a:pt x="79797" y="173878"/>
                      <a:pt x="78675" y="180040"/>
                      <a:pt x="77552" y="186361"/>
                    </a:cubicBezTo>
                    <a:cubicBezTo>
                      <a:pt x="76430" y="192682"/>
                      <a:pt x="75258" y="199084"/>
                      <a:pt x="74087" y="205565"/>
                    </a:cubicBezTo>
                    <a:cubicBezTo>
                      <a:pt x="73013" y="212127"/>
                      <a:pt x="71891" y="218768"/>
                      <a:pt x="70817" y="225490"/>
                    </a:cubicBezTo>
                    <a:cubicBezTo>
                      <a:pt x="69694" y="232211"/>
                      <a:pt x="68572" y="239092"/>
                      <a:pt x="67449" y="245974"/>
                    </a:cubicBezTo>
                    <a:cubicBezTo>
                      <a:pt x="66376" y="252936"/>
                      <a:pt x="65351" y="259977"/>
                      <a:pt x="64228" y="267099"/>
                    </a:cubicBezTo>
                    <a:cubicBezTo>
                      <a:pt x="62032" y="281342"/>
                      <a:pt x="59933" y="295905"/>
                      <a:pt x="57883" y="310788"/>
                    </a:cubicBezTo>
                    <a:cubicBezTo>
                      <a:pt x="53686" y="340475"/>
                      <a:pt x="49782" y="371362"/>
                      <a:pt x="46024" y="402729"/>
                    </a:cubicBezTo>
                    <a:cubicBezTo>
                      <a:pt x="42266" y="434175"/>
                      <a:pt x="38800" y="466182"/>
                      <a:pt x="35530" y="498269"/>
                    </a:cubicBezTo>
                    <a:cubicBezTo>
                      <a:pt x="22499" y="626618"/>
                      <a:pt x="13373" y="755926"/>
                      <a:pt x="7809" y="853148"/>
                    </a:cubicBezTo>
                    <a:cubicBezTo>
                      <a:pt x="5027" y="901798"/>
                      <a:pt x="3026" y="942367"/>
                      <a:pt x="1806" y="970933"/>
                    </a:cubicBezTo>
                    <a:cubicBezTo>
                      <a:pt x="1220" y="985257"/>
                      <a:pt x="732" y="996539"/>
                      <a:pt x="439" y="1004141"/>
                    </a:cubicBezTo>
                    <a:cubicBezTo>
                      <a:pt x="146" y="1011982"/>
                      <a:pt x="0" y="1016223"/>
                      <a:pt x="0" y="1016223"/>
                    </a:cubicBezTo>
                    <a:lnTo>
                      <a:pt x="73745" y="1015823"/>
                    </a:lnTo>
                    <a:cubicBezTo>
                      <a:pt x="73745" y="1015823"/>
                      <a:pt x="73599" y="1011982"/>
                      <a:pt x="73355" y="1004701"/>
                    </a:cubicBezTo>
                    <a:cubicBezTo>
                      <a:pt x="73111" y="997259"/>
                      <a:pt x="72818" y="986377"/>
                      <a:pt x="72379" y="972534"/>
                    </a:cubicBezTo>
                    <a:cubicBezTo>
                      <a:pt x="71598" y="944688"/>
                      <a:pt x="70670" y="904759"/>
                      <a:pt x="70036" y="856828"/>
                    </a:cubicBezTo>
                    <a:cubicBezTo>
                      <a:pt x="68621" y="760887"/>
                      <a:pt x="68523" y="632699"/>
                      <a:pt x="72232" y="504751"/>
                    </a:cubicBezTo>
                    <a:cubicBezTo>
                      <a:pt x="73208" y="472744"/>
                      <a:pt x="74380" y="440817"/>
                      <a:pt x="75795" y="409370"/>
                    </a:cubicBezTo>
                    <a:cubicBezTo>
                      <a:pt x="77259" y="377923"/>
                      <a:pt x="78918" y="347036"/>
                      <a:pt x="80920" y="317190"/>
                    </a:cubicBezTo>
                    <a:cubicBezTo>
                      <a:pt x="81896" y="302226"/>
                      <a:pt x="82872" y="287583"/>
                      <a:pt x="84043" y="273260"/>
                    </a:cubicBezTo>
                    <a:cubicBezTo>
                      <a:pt x="84580" y="266059"/>
                      <a:pt x="85166" y="259017"/>
                      <a:pt x="85703" y="251975"/>
                    </a:cubicBezTo>
                    <a:cubicBezTo>
                      <a:pt x="86337" y="245014"/>
                      <a:pt x="86972" y="238052"/>
                      <a:pt x="87557" y="231251"/>
                    </a:cubicBezTo>
                    <a:cubicBezTo>
                      <a:pt x="88192" y="224449"/>
                      <a:pt x="88777" y="217728"/>
                      <a:pt x="89363" y="211086"/>
                    </a:cubicBezTo>
                    <a:cubicBezTo>
                      <a:pt x="90046" y="204525"/>
                      <a:pt x="90729" y="198044"/>
                      <a:pt x="91413" y="191642"/>
                    </a:cubicBezTo>
                    <a:cubicBezTo>
                      <a:pt x="92096" y="185241"/>
                      <a:pt x="92731" y="178999"/>
                      <a:pt x="93365" y="172838"/>
                    </a:cubicBezTo>
                    <a:cubicBezTo>
                      <a:pt x="94097" y="166677"/>
                      <a:pt x="94829" y="160675"/>
                      <a:pt x="95512" y="154754"/>
                    </a:cubicBezTo>
                    <a:cubicBezTo>
                      <a:pt x="96928" y="142911"/>
                      <a:pt x="98246" y="131629"/>
                      <a:pt x="99807" y="120987"/>
                    </a:cubicBezTo>
                    <a:cubicBezTo>
                      <a:pt x="101369" y="110344"/>
                      <a:pt x="102589" y="100102"/>
                      <a:pt x="104200" y="90660"/>
                    </a:cubicBezTo>
                    <a:cubicBezTo>
                      <a:pt x="105713" y="81218"/>
                      <a:pt x="107128" y="72336"/>
                      <a:pt x="108446" y="64174"/>
                    </a:cubicBezTo>
                    <a:cubicBezTo>
                      <a:pt x="109959" y="56092"/>
                      <a:pt x="111325" y="48651"/>
                      <a:pt x="112594" y="41929"/>
                    </a:cubicBezTo>
                    <a:cubicBezTo>
                      <a:pt x="114937" y="28406"/>
                      <a:pt x="117524" y="18084"/>
                      <a:pt x="118988" y="10882"/>
                    </a:cubicBezTo>
                    <a:cubicBezTo>
                      <a:pt x="120550" y="3841"/>
                      <a:pt x="121379" y="0"/>
                      <a:pt x="121379"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3" name="Freeform: Shape 122">
                <a:extLst>
                  <a:ext uri="{FF2B5EF4-FFF2-40B4-BE49-F238E27FC236}">
                    <a16:creationId xmlns:a16="http://schemas.microsoft.com/office/drawing/2014/main" id="{A960732E-2AB6-6BE1-1A16-7CD863BCCE44}"/>
                  </a:ext>
                </a:extLst>
              </p:cNvPr>
              <p:cNvSpPr/>
              <p:nvPr/>
            </p:nvSpPr>
            <p:spPr>
              <a:xfrm>
                <a:off x="1522910" y="6250349"/>
                <a:ext cx="77210" cy="919242"/>
              </a:xfrm>
              <a:custGeom>
                <a:avLst/>
                <a:gdLst>
                  <a:gd name="connsiteX0" fmla="*/ 77210 w 77210"/>
                  <a:gd name="connsiteY0" fmla="*/ 0 h 919242"/>
                  <a:gd name="connsiteX1" fmla="*/ 69792 w 77210"/>
                  <a:gd name="connsiteY1" fmla="*/ 37688 h 919242"/>
                  <a:gd name="connsiteX2" fmla="*/ 61300 w 77210"/>
                  <a:gd name="connsiteY2" fmla="*/ 80978 h 919242"/>
                  <a:gd name="connsiteX3" fmla="*/ 51783 w 77210"/>
                  <a:gd name="connsiteY3" fmla="*/ 138110 h 919242"/>
                  <a:gd name="connsiteX4" fmla="*/ 41582 w 77210"/>
                  <a:gd name="connsiteY4" fmla="*/ 206205 h 919242"/>
                  <a:gd name="connsiteX5" fmla="*/ 36360 w 77210"/>
                  <a:gd name="connsiteY5" fmla="*/ 243574 h 919242"/>
                  <a:gd name="connsiteX6" fmla="*/ 31724 w 77210"/>
                  <a:gd name="connsiteY6" fmla="*/ 282862 h 919242"/>
                  <a:gd name="connsiteX7" fmla="*/ 26941 w 77210"/>
                  <a:gd name="connsiteY7" fmla="*/ 323591 h 919242"/>
                  <a:gd name="connsiteX8" fmla="*/ 22792 w 77210"/>
                  <a:gd name="connsiteY8" fmla="*/ 365520 h 919242"/>
                  <a:gd name="connsiteX9" fmla="*/ 18741 w 77210"/>
                  <a:gd name="connsiteY9" fmla="*/ 408250 h 919242"/>
                  <a:gd name="connsiteX10" fmla="*/ 15227 w 77210"/>
                  <a:gd name="connsiteY10" fmla="*/ 451459 h 919242"/>
                  <a:gd name="connsiteX11" fmla="*/ 9224 w 77210"/>
                  <a:gd name="connsiteY11" fmla="*/ 537798 h 919242"/>
                  <a:gd name="connsiteX12" fmla="*/ 4832 w 77210"/>
                  <a:gd name="connsiteY12" fmla="*/ 621737 h 919242"/>
                  <a:gd name="connsiteX13" fmla="*/ 2050 w 77210"/>
                  <a:gd name="connsiteY13" fmla="*/ 700474 h 919242"/>
                  <a:gd name="connsiteX14" fmla="*/ 1074 w 77210"/>
                  <a:gd name="connsiteY14" fmla="*/ 737042 h 919242"/>
                  <a:gd name="connsiteX15" fmla="*/ 537 w 77210"/>
                  <a:gd name="connsiteY15" fmla="*/ 771290 h 919242"/>
                  <a:gd name="connsiteX16" fmla="*/ 0 w 77210"/>
                  <a:gd name="connsiteY16" fmla="*/ 831303 h 919242"/>
                  <a:gd name="connsiteX17" fmla="*/ 195 w 77210"/>
                  <a:gd name="connsiteY17" fmla="*/ 877793 h 919242"/>
                  <a:gd name="connsiteX18" fmla="*/ 634 w 77210"/>
                  <a:gd name="connsiteY18" fmla="*/ 908040 h 919242"/>
                  <a:gd name="connsiteX19" fmla="*/ 927 w 77210"/>
                  <a:gd name="connsiteY19" fmla="*/ 919242 h 919242"/>
                  <a:gd name="connsiteX20" fmla="*/ 74184 w 77210"/>
                  <a:gd name="connsiteY20" fmla="*/ 905559 h 919242"/>
                  <a:gd name="connsiteX21" fmla="*/ 73208 w 77210"/>
                  <a:gd name="connsiteY21" fmla="*/ 896277 h 919242"/>
                  <a:gd name="connsiteX22" fmla="*/ 70524 w 77210"/>
                  <a:gd name="connsiteY22" fmla="*/ 868431 h 919242"/>
                  <a:gd name="connsiteX23" fmla="*/ 66815 w 77210"/>
                  <a:gd name="connsiteY23" fmla="*/ 824501 h 919242"/>
                  <a:gd name="connsiteX24" fmla="*/ 62715 w 77210"/>
                  <a:gd name="connsiteY24" fmla="*/ 767049 h 919242"/>
                  <a:gd name="connsiteX25" fmla="*/ 60616 w 77210"/>
                  <a:gd name="connsiteY25" fmla="*/ 734081 h 919242"/>
                  <a:gd name="connsiteX26" fmla="*/ 58713 w 77210"/>
                  <a:gd name="connsiteY26" fmla="*/ 698714 h 919242"/>
                  <a:gd name="connsiteX27" fmla="*/ 55248 w 77210"/>
                  <a:gd name="connsiteY27" fmla="*/ 622217 h 919242"/>
                  <a:gd name="connsiteX28" fmla="*/ 52954 w 77210"/>
                  <a:gd name="connsiteY28" fmla="*/ 540119 h 919242"/>
                  <a:gd name="connsiteX29" fmla="*/ 52027 w 77210"/>
                  <a:gd name="connsiteY29" fmla="*/ 455220 h 919242"/>
                  <a:gd name="connsiteX30" fmla="*/ 52027 w 77210"/>
                  <a:gd name="connsiteY30" fmla="*/ 412491 h 919242"/>
                  <a:gd name="connsiteX31" fmla="*/ 52661 w 77210"/>
                  <a:gd name="connsiteY31" fmla="*/ 370161 h 919242"/>
                  <a:gd name="connsiteX32" fmla="*/ 53393 w 77210"/>
                  <a:gd name="connsiteY32" fmla="*/ 328392 h 919242"/>
                  <a:gd name="connsiteX33" fmla="*/ 54857 w 77210"/>
                  <a:gd name="connsiteY33" fmla="*/ 287743 h 919242"/>
                  <a:gd name="connsiteX34" fmla="*/ 56322 w 77210"/>
                  <a:gd name="connsiteY34" fmla="*/ 248295 h 919242"/>
                  <a:gd name="connsiteX35" fmla="*/ 58518 w 77210"/>
                  <a:gd name="connsiteY35" fmla="*/ 210686 h 919242"/>
                  <a:gd name="connsiteX36" fmla="*/ 63106 w 77210"/>
                  <a:gd name="connsiteY36" fmla="*/ 141871 h 919242"/>
                  <a:gd name="connsiteX37" fmla="*/ 67937 w 77210"/>
                  <a:gd name="connsiteY37" fmla="*/ 83778 h 919242"/>
                  <a:gd name="connsiteX38" fmla="*/ 72867 w 77210"/>
                  <a:gd name="connsiteY38" fmla="*/ 39049 h 919242"/>
                  <a:gd name="connsiteX39" fmla="*/ 77210 w 77210"/>
                  <a:gd name="connsiteY39" fmla="*/ 0 h 919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7210" h="919242">
                    <a:moveTo>
                      <a:pt x="77210" y="0"/>
                    </a:moveTo>
                    <a:cubicBezTo>
                      <a:pt x="77210" y="0"/>
                      <a:pt x="74526" y="13683"/>
                      <a:pt x="69792" y="37688"/>
                    </a:cubicBezTo>
                    <a:cubicBezTo>
                      <a:pt x="67449" y="49691"/>
                      <a:pt x="64570" y="64254"/>
                      <a:pt x="61300" y="80978"/>
                    </a:cubicBezTo>
                    <a:cubicBezTo>
                      <a:pt x="58469" y="97941"/>
                      <a:pt x="55248" y="117146"/>
                      <a:pt x="51783" y="138110"/>
                    </a:cubicBezTo>
                    <a:cubicBezTo>
                      <a:pt x="48074" y="159075"/>
                      <a:pt x="45048" y="181960"/>
                      <a:pt x="41582" y="206205"/>
                    </a:cubicBezTo>
                    <a:cubicBezTo>
                      <a:pt x="39874" y="218368"/>
                      <a:pt x="38117" y="230851"/>
                      <a:pt x="36360" y="243574"/>
                    </a:cubicBezTo>
                    <a:cubicBezTo>
                      <a:pt x="34847" y="256376"/>
                      <a:pt x="33285" y="269499"/>
                      <a:pt x="31724" y="282862"/>
                    </a:cubicBezTo>
                    <a:cubicBezTo>
                      <a:pt x="30162" y="296225"/>
                      <a:pt x="28551" y="309828"/>
                      <a:pt x="26941" y="323591"/>
                    </a:cubicBezTo>
                    <a:cubicBezTo>
                      <a:pt x="25574" y="337434"/>
                      <a:pt x="24208" y="351437"/>
                      <a:pt x="22792" y="365520"/>
                    </a:cubicBezTo>
                    <a:cubicBezTo>
                      <a:pt x="21475" y="379683"/>
                      <a:pt x="19864" y="393847"/>
                      <a:pt x="18741" y="408250"/>
                    </a:cubicBezTo>
                    <a:cubicBezTo>
                      <a:pt x="17570" y="422573"/>
                      <a:pt x="16399" y="436976"/>
                      <a:pt x="15227" y="451459"/>
                    </a:cubicBezTo>
                    <a:cubicBezTo>
                      <a:pt x="12690" y="480266"/>
                      <a:pt x="11177" y="509232"/>
                      <a:pt x="9224" y="537798"/>
                    </a:cubicBezTo>
                    <a:cubicBezTo>
                      <a:pt x="7467" y="566365"/>
                      <a:pt x="6198" y="594451"/>
                      <a:pt x="4832" y="621737"/>
                    </a:cubicBezTo>
                    <a:cubicBezTo>
                      <a:pt x="3904" y="649023"/>
                      <a:pt x="2587" y="675429"/>
                      <a:pt x="2050" y="700474"/>
                    </a:cubicBezTo>
                    <a:cubicBezTo>
                      <a:pt x="1708" y="713037"/>
                      <a:pt x="1416" y="725199"/>
                      <a:pt x="1074" y="737042"/>
                    </a:cubicBezTo>
                    <a:cubicBezTo>
                      <a:pt x="878" y="748885"/>
                      <a:pt x="683" y="760327"/>
                      <a:pt x="537" y="771290"/>
                    </a:cubicBezTo>
                    <a:cubicBezTo>
                      <a:pt x="98" y="793214"/>
                      <a:pt x="147" y="813379"/>
                      <a:pt x="0" y="831303"/>
                    </a:cubicBezTo>
                    <a:cubicBezTo>
                      <a:pt x="49" y="849227"/>
                      <a:pt x="49" y="864830"/>
                      <a:pt x="195" y="877793"/>
                    </a:cubicBezTo>
                    <a:cubicBezTo>
                      <a:pt x="342" y="890756"/>
                      <a:pt x="488" y="900998"/>
                      <a:pt x="634" y="908040"/>
                    </a:cubicBezTo>
                    <a:cubicBezTo>
                      <a:pt x="830" y="915401"/>
                      <a:pt x="927" y="919242"/>
                      <a:pt x="927" y="919242"/>
                    </a:cubicBezTo>
                    <a:lnTo>
                      <a:pt x="74184" y="905559"/>
                    </a:lnTo>
                    <a:cubicBezTo>
                      <a:pt x="74184" y="905559"/>
                      <a:pt x="73843" y="902358"/>
                      <a:pt x="73208" y="896277"/>
                    </a:cubicBezTo>
                    <a:cubicBezTo>
                      <a:pt x="72525" y="889956"/>
                      <a:pt x="71647" y="880514"/>
                      <a:pt x="70524" y="868431"/>
                    </a:cubicBezTo>
                    <a:cubicBezTo>
                      <a:pt x="69402" y="856348"/>
                      <a:pt x="68182" y="841465"/>
                      <a:pt x="66815" y="824501"/>
                    </a:cubicBezTo>
                    <a:cubicBezTo>
                      <a:pt x="65595" y="807458"/>
                      <a:pt x="63984" y="788173"/>
                      <a:pt x="62715" y="767049"/>
                    </a:cubicBezTo>
                    <a:cubicBezTo>
                      <a:pt x="62032" y="756486"/>
                      <a:pt x="61349" y="745524"/>
                      <a:pt x="60616" y="734081"/>
                    </a:cubicBezTo>
                    <a:cubicBezTo>
                      <a:pt x="59982" y="722639"/>
                      <a:pt x="59348" y="710876"/>
                      <a:pt x="58713" y="698714"/>
                    </a:cubicBezTo>
                    <a:cubicBezTo>
                      <a:pt x="57249" y="674468"/>
                      <a:pt x="56468" y="648783"/>
                      <a:pt x="55248" y="622217"/>
                    </a:cubicBezTo>
                    <a:cubicBezTo>
                      <a:pt x="54467" y="595651"/>
                      <a:pt x="53491" y="568125"/>
                      <a:pt x="52954" y="540119"/>
                    </a:cubicBezTo>
                    <a:cubicBezTo>
                      <a:pt x="52613" y="512193"/>
                      <a:pt x="51831" y="483626"/>
                      <a:pt x="52027" y="455220"/>
                    </a:cubicBezTo>
                    <a:cubicBezTo>
                      <a:pt x="52027" y="440977"/>
                      <a:pt x="52027" y="426734"/>
                      <a:pt x="52027" y="412491"/>
                    </a:cubicBezTo>
                    <a:cubicBezTo>
                      <a:pt x="52027" y="398247"/>
                      <a:pt x="52466" y="384164"/>
                      <a:pt x="52661" y="370161"/>
                    </a:cubicBezTo>
                    <a:cubicBezTo>
                      <a:pt x="52905" y="356078"/>
                      <a:pt x="53149" y="342155"/>
                      <a:pt x="53393" y="328392"/>
                    </a:cubicBezTo>
                    <a:cubicBezTo>
                      <a:pt x="53882" y="314629"/>
                      <a:pt x="54369" y="301106"/>
                      <a:pt x="54857" y="287743"/>
                    </a:cubicBezTo>
                    <a:cubicBezTo>
                      <a:pt x="55346" y="274380"/>
                      <a:pt x="55834" y="261177"/>
                      <a:pt x="56322" y="248295"/>
                    </a:cubicBezTo>
                    <a:cubicBezTo>
                      <a:pt x="57054" y="235492"/>
                      <a:pt x="57786" y="222929"/>
                      <a:pt x="58518" y="210686"/>
                    </a:cubicBezTo>
                    <a:cubicBezTo>
                      <a:pt x="59982" y="186201"/>
                      <a:pt x="61153" y="162996"/>
                      <a:pt x="63106" y="141871"/>
                    </a:cubicBezTo>
                    <a:cubicBezTo>
                      <a:pt x="64863" y="120586"/>
                      <a:pt x="66473" y="101062"/>
                      <a:pt x="67937" y="83778"/>
                    </a:cubicBezTo>
                    <a:cubicBezTo>
                      <a:pt x="69841" y="66495"/>
                      <a:pt x="71500" y="51451"/>
                      <a:pt x="72867" y="39049"/>
                    </a:cubicBezTo>
                    <a:cubicBezTo>
                      <a:pt x="75649" y="14163"/>
                      <a:pt x="77210" y="0"/>
                      <a:pt x="77210"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0" name="Freeform: Shape 129">
                <a:extLst>
                  <a:ext uri="{FF2B5EF4-FFF2-40B4-BE49-F238E27FC236}">
                    <a16:creationId xmlns:a16="http://schemas.microsoft.com/office/drawing/2014/main" id="{87F2CB1B-0EFD-E888-695C-8C4141039933}"/>
                  </a:ext>
                </a:extLst>
              </p:cNvPr>
              <p:cNvSpPr/>
              <p:nvPr/>
            </p:nvSpPr>
            <p:spPr>
              <a:xfrm>
                <a:off x="1542965" y="6100236"/>
                <a:ext cx="134658" cy="1162575"/>
              </a:xfrm>
              <a:custGeom>
                <a:avLst/>
                <a:gdLst>
                  <a:gd name="connsiteX0" fmla="*/ 16744 w 134658"/>
                  <a:gd name="connsiteY0" fmla="*/ 0 h 1162575"/>
                  <a:gd name="connsiteX1" fmla="*/ 15378 w 134658"/>
                  <a:gd name="connsiteY1" fmla="*/ 12883 h 1162575"/>
                  <a:gd name="connsiteX2" fmla="*/ 11619 w 134658"/>
                  <a:gd name="connsiteY2" fmla="*/ 49211 h 1162575"/>
                  <a:gd name="connsiteX3" fmla="*/ 9423 w 134658"/>
                  <a:gd name="connsiteY3" fmla="*/ 75297 h 1162575"/>
                  <a:gd name="connsiteX4" fmla="*/ 7081 w 134658"/>
                  <a:gd name="connsiteY4" fmla="*/ 106183 h 1162575"/>
                  <a:gd name="connsiteX5" fmla="*/ 4836 w 134658"/>
                  <a:gd name="connsiteY5" fmla="*/ 141391 h 1162575"/>
                  <a:gd name="connsiteX6" fmla="*/ 2981 w 134658"/>
                  <a:gd name="connsiteY6" fmla="*/ 180520 h 1162575"/>
                  <a:gd name="connsiteX7" fmla="*/ 492 w 134658"/>
                  <a:gd name="connsiteY7" fmla="*/ 268859 h 1162575"/>
                  <a:gd name="connsiteX8" fmla="*/ 53 w 134658"/>
                  <a:gd name="connsiteY8" fmla="*/ 317190 h 1162575"/>
                  <a:gd name="connsiteX9" fmla="*/ 199 w 134658"/>
                  <a:gd name="connsiteY9" fmla="*/ 367681 h 1162575"/>
                  <a:gd name="connsiteX10" fmla="*/ 2395 w 134658"/>
                  <a:gd name="connsiteY10" fmla="*/ 473384 h 1162575"/>
                  <a:gd name="connsiteX11" fmla="*/ 4396 w 134658"/>
                  <a:gd name="connsiteY11" fmla="*/ 527716 h 1162575"/>
                  <a:gd name="connsiteX12" fmla="*/ 7032 w 134658"/>
                  <a:gd name="connsiteY12" fmla="*/ 582368 h 1162575"/>
                  <a:gd name="connsiteX13" fmla="*/ 13816 w 134658"/>
                  <a:gd name="connsiteY13" fmla="*/ 691112 h 1162575"/>
                  <a:gd name="connsiteX14" fmla="*/ 22113 w 134658"/>
                  <a:gd name="connsiteY14" fmla="*/ 796175 h 1162575"/>
                  <a:gd name="connsiteX15" fmla="*/ 31337 w 134658"/>
                  <a:gd name="connsiteY15" fmla="*/ 894117 h 1162575"/>
                  <a:gd name="connsiteX16" fmla="*/ 40757 w 134658"/>
                  <a:gd name="connsiteY16" fmla="*/ 981656 h 1162575"/>
                  <a:gd name="connsiteX17" fmla="*/ 57009 w 134658"/>
                  <a:gd name="connsiteY17" fmla="*/ 1112405 h 1162575"/>
                  <a:gd name="connsiteX18" fmla="*/ 62182 w 134658"/>
                  <a:gd name="connsiteY18" fmla="*/ 1149133 h 1162575"/>
                  <a:gd name="connsiteX19" fmla="*/ 64183 w 134658"/>
                  <a:gd name="connsiteY19" fmla="*/ 1162576 h 1162575"/>
                  <a:gd name="connsiteX20" fmla="*/ 134658 w 134658"/>
                  <a:gd name="connsiteY20" fmla="*/ 1127048 h 1162575"/>
                  <a:gd name="connsiteX21" fmla="*/ 132120 w 134658"/>
                  <a:gd name="connsiteY21" fmla="*/ 1115445 h 1162575"/>
                  <a:gd name="connsiteX22" fmla="*/ 124995 w 134658"/>
                  <a:gd name="connsiteY22" fmla="*/ 1081358 h 1162575"/>
                  <a:gd name="connsiteX23" fmla="*/ 101227 w 134658"/>
                  <a:gd name="connsiteY23" fmla="*/ 957651 h 1162575"/>
                  <a:gd name="connsiteX24" fmla="*/ 86634 w 134658"/>
                  <a:gd name="connsiteY24" fmla="*/ 874112 h 1162575"/>
                  <a:gd name="connsiteX25" fmla="*/ 71553 w 134658"/>
                  <a:gd name="connsiteY25" fmla="*/ 780172 h 1162575"/>
                  <a:gd name="connsiteX26" fmla="*/ 56911 w 134658"/>
                  <a:gd name="connsiteY26" fmla="*/ 679029 h 1162575"/>
                  <a:gd name="connsiteX27" fmla="*/ 43538 w 134658"/>
                  <a:gd name="connsiteY27" fmla="*/ 573966 h 1162575"/>
                  <a:gd name="connsiteX28" fmla="*/ 37584 w 134658"/>
                  <a:gd name="connsiteY28" fmla="*/ 520915 h 1162575"/>
                  <a:gd name="connsiteX29" fmla="*/ 32216 w 134658"/>
                  <a:gd name="connsiteY29" fmla="*/ 468103 h 1162575"/>
                  <a:gd name="connsiteX30" fmla="*/ 23479 w 134658"/>
                  <a:gd name="connsiteY30" fmla="*/ 364960 h 1162575"/>
                  <a:gd name="connsiteX31" fmla="*/ 20160 w 134658"/>
                  <a:gd name="connsiteY31" fmla="*/ 315509 h 1162575"/>
                  <a:gd name="connsiteX32" fmla="*/ 17574 w 134658"/>
                  <a:gd name="connsiteY32" fmla="*/ 268059 h 1162575"/>
                  <a:gd name="connsiteX33" fmla="*/ 14499 w 134658"/>
                  <a:gd name="connsiteY33" fmla="*/ 180840 h 1162575"/>
                  <a:gd name="connsiteX34" fmla="*/ 13865 w 134658"/>
                  <a:gd name="connsiteY34" fmla="*/ 141951 h 1162575"/>
                  <a:gd name="connsiteX35" fmla="*/ 13865 w 134658"/>
                  <a:gd name="connsiteY35" fmla="*/ 106824 h 1162575"/>
                  <a:gd name="connsiteX36" fmla="*/ 14206 w 134658"/>
                  <a:gd name="connsiteY36" fmla="*/ 75937 h 1162575"/>
                  <a:gd name="connsiteX37" fmla="*/ 14743 w 134658"/>
                  <a:gd name="connsiteY37" fmla="*/ 49691 h 1162575"/>
                  <a:gd name="connsiteX38" fmla="*/ 16158 w 134658"/>
                  <a:gd name="connsiteY38" fmla="*/ 12883 h 1162575"/>
                  <a:gd name="connsiteX39" fmla="*/ 16744 w 134658"/>
                  <a:gd name="connsiteY39" fmla="*/ 0 h 116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4658" h="1162575">
                    <a:moveTo>
                      <a:pt x="16744" y="0"/>
                    </a:moveTo>
                    <a:cubicBezTo>
                      <a:pt x="16744" y="0"/>
                      <a:pt x="16256" y="4481"/>
                      <a:pt x="15378" y="12883"/>
                    </a:cubicBezTo>
                    <a:cubicBezTo>
                      <a:pt x="14548" y="21285"/>
                      <a:pt x="13132" y="33527"/>
                      <a:pt x="11619" y="49211"/>
                    </a:cubicBezTo>
                    <a:cubicBezTo>
                      <a:pt x="10936" y="57133"/>
                      <a:pt x="10204" y="65855"/>
                      <a:pt x="9423" y="75297"/>
                    </a:cubicBezTo>
                    <a:cubicBezTo>
                      <a:pt x="8594" y="84819"/>
                      <a:pt x="7715" y="95141"/>
                      <a:pt x="7081" y="106183"/>
                    </a:cubicBezTo>
                    <a:cubicBezTo>
                      <a:pt x="6349" y="117226"/>
                      <a:pt x="5616" y="128988"/>
                      <a:pt x="4836" y="141391"/>
                    </a:cubicBezTo>
                    <a:cubicBezTo>
                      <a:pt x="4250" y="153794"/>
                      <a:pt x="3616" y="166917"/>
                      <a:pt x="2981" y="180520"/>
                    </a:cubicBezTo>
                    <a:cubicBezTo>
                      <a:pt x="1907" y="207806"/>
                      <a:pt x="931" y="237492"/>
                      <a:pt x="492" y="268859"/>
                    </a:cubicBezTo>
                    <a:cubicBezTo>
                      <a:pt x="101" y="284543"/>
                      <a:pt x="150" y="300706"/>
                      <a:pt x="53" y="317190"/>
                    </a:cubicBezTo>
                    <a:cubicBezTo>
                      <a:pt x="-94" y="333673"/>
                      <a:pt x="101" y="350557"/>
                      <a:pt x="199" y="367681"/>
                    </a:cubicBezTo>
                    <a:cubicBezTo>
                      <a:pt x="492" y="401928"/>
                      <a:pt x="1273" y="437376"/>
                      <a:pt x="2395" y="473384"/>
                    </a:cubicBezTo>
                    <a:cubicBezTo>
                      <a:pt x="2932" y="491388"/>
                      <a:pt x="3762" y="509472"/>
                      <a:pt x="4396" y="527716"/>
                    </a:cubicBezTo>
                    <a:cubicBezTo>
                      <a:pt x="5275" y="545880"/>
                      <a:pt x="6153" y="564124"/>
                      <a:pt x="7032" y="582368"/>
                    </a:cubicBezTo>
                    <a:cubicBezTo>
                      <a:pt x="9033" y="618856"/>
                      <a:pt x="11229" y="655264"/>
                      <a:pt x="13816" y="691112"/>
                    </a:cubicBezTo>
                    <a:cubicBezTo>
                      <a:pt x="16305" y="726960"/>
                      <a:pt x="19185" y="762088"/>
                      <a:pt x="22113" y="796175"/>
                    </a:cubicBezTo>
                    <a:cubicBezTo>
                      <a:pt x="25090" y="830183"/>
                      <a:pt x="28165" y="863070"/>
                      <a:pt x="31337" y="894117"/>
                    </a:cubicBezTo>
                    <a:cubicBezTo>
                      <a:pt x="34460" y="925243"/>
                      <a:pt x="37682" y="954610"/>
                      <a:pt x="40757" y="981656"/>
                    </a:cubicBezTo>
                    <a:cubicBezTo>
                      <a:pt x="46906" y="1035828"/>
                      <a:pt x="52763" y="1080798"/>
                      <a:pt x="57009" y="1112405"/>
                    </a:cubicBezTo>
                    <a:cubicBezTo>
                      <a:pt x="59205" y="1128248"/>
                      <a:pt x="60962" y="1140651"/>
                      <a:pt x="62182" y="1149133"/>
                    </a:cubicBezTo>
                    <a:cubicBezTo>
                      <a:pt x="63500" y="1157855"/>
                      <a:pt x="64183" y="1162576"/>
                      <a:pt x="64183" y="1162576"/>
                    </a:cubicBezTo>
                    <a:lnTo>
                      <a:pt x="134658" y="1127048"/>
                    </a:lnTo>
                    <a:cubicBezTo>
                      <a:pt x="134658" y="1127048"/>
                      <a:pt x="133780" y="1123047"/>
                      <a:pt x="132120" y="1115445"/>
                    </a:cubicBezTo>
                    <a:cubicBezTo>
                      <a:pt x="130461" y="1107604"/>
                      <a:pt x="128070" y="1096081"/>
                      <a:pt x="124995" y="1081358"/>
                    </a:cubicBezTo>
                    <a:cubicBezTo>
                      <a:pt x="118992" y="1051751"/>
                      <a:pt x="110548" y="1009182"/>
                      <a:pt x="101227" y="957651"/>
                    </a:cubicBezTo>
                    <a:cubicBezTo>
                      <a:pt x="96541" y="931885"/>
                      <a:pt x="91612" y="903879"/>
                      <a:pt x="86634" y="874112"/>
                    </a:cubicBezTo>
                    <a:cubicBezTo>
                      <a:pt x="81607" y="844346"/>
                      <a:pt x="76580" y="812899"/>
                      <a:pt x="71553" y="780172"/>
                    </a:cubicBezTo>
                    <a:cubicBezTo>
                      <a:pt x="66575" y="747444"/>
                      <a:pt x="61548" y="713597"/>
                      <a:pt x="56911" y="679029"/>
                    </a:cubicBezTo>
                    <a:cubicBezTo>
                      <a:pt x="52128" y="644462"/>
                      <a:pt x="47736" y="609254"/>
                      <a:pt x="43538" y="573966"/>
                    </a:cubicBezTo>
                    <a:cubicBezTo>
                      <a:pt x="41537" y="556282"/>
                      <a:pt x="39536" y="538599"/>
                      <a:pt x="37584" y="520915"/>
                    </a:cubicBezTo>
                    <a:cubicBezTo>
                      <a:pt x="35778" y="503231"/>
                      <a:pt x="33875" y="485627"/>
                      <a:pt x="32216" y="468103"/>
                    </a:cubicBezTo>
                    <a:cubicBezTo>
                      <a:pt x="28897" y="433055"/>
                      <a:pt x="25871" y="398568"/>
                      <a:pt x="23479" y="364960"/>
                    </a:cubicBezTo>
                    <a:cubicBezTo>
                      <a:pt x="22308" y="348157"/>
                      <a:pt x="21039" y="331673"/>
                      <a:pt x="20160" y="315509"/>
                    </a:cubicBezTo>
                    <a:cubicBezTo>
                      <a:pt x="19233" y="299346"/>
                      <a:pt x="18208" y="283502"/>
                      <a:pt x="17574" y="268059"/>
                    </a:cubicBezTo>
                    <a:cubicBezTo>
                      <a:pt x="16012" y="237172"/>
                      <a:pt x="15134" y="207886"/>
                      <a:pt x="14499" y="180840"/>
                    </a:cubicBezTo>
                    <a:cubicBezTo>
                      <a:pt x="14304" y="167317"/>
                      <a:pt x="14060" y="154354"/>
                      <a:pt x="13865" y="141951"/>
                    </a:cubicBezTo>
                    <a:cubicBezTo>
                      <a:pt x="13865" y="129629"/>
                      <a:pt x="13865" y="117866"/>
                      <a:pt x="13865" y="106824"/>
                    </a:cubicBezTo>
                    <a:cubicBezTo>
                      <a:pt x="13816" y="95781"/>
                      <a:pt x="14011" y="85459"/>
                      <a:pt x="14206" y="75937"/>
                    </a:cubicBezTo>
                    <a:cubicBezTo>
                      <a:pt x="14401" y="66415"/>
                      <a:pt x="14597" y="57613"/>
                      <a:pt x="14743" y="49691"/>
                    </a:cubicBezTo>
                    <a:cubicBezTo>
                      <a:pt x="15231" y="33848"/>
                      <a:pt x="15866" y="21365"/>
                      <a:pt x="16158" y="12883"/>
                    </a:cubicBezTo>
                    <a:cubicBezTo>
                      <a:pt x="16549" y="4481"/>
                      <a:pt x="16744" y="0"/>
                      <a:pt x="16744" y="0"/>
                    </a:cubicBezTo>
                    <a:close/>
                  </a:path>
                </a:pathLst>
              </a:custGeom>
              <a:gradFill>
                <a:gsLst>
                  <a:gs pos="0">
                    <a:srgbClr val="6F8139"/>
                  </a:gs>
                  <a:gs pos="76660">
                    <a:srgbClr val="85993E"/>
                  </a:gs>
                  <a:gs pos="100000">
                    <a:srgbClr val="8DA140"/>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1" name="Freeform: Shape 130">
                <a:extLst>
                  <a:ext uri="{FF2B5EF4-FFF2-40B4-BE49-F238E27FC236}">
                    <a16:creationId xmlns:a16="http://schemas.microsoft.com/office/drawing/2014/main" id="{AC7476D7-DD31-7DDC-7920-32BDF335D605}"/>
                  </a:ext>
                </a:extLst>
              </p:cNvPr>
              <p:cNvSpPr/>
              <p:nvPr/>
            </p:nvSpPr>
            <p:spPr>
              <a:xfrm>
                <a:off x="1461479" y="6190336"/>
                <a:ext cx="202283" cy="1156894"/>
              </a:xfrm>
              <a:custGeom>
                <a:avLst/>
                <a:gdLst>
                  <a:gd name="connsiteX0" fmla="*/ 5793 w 202283"/>
                  <a:gd name="connsiteY0" fmla="*/ 0 h 1156894"/>
                  <a:gd name="connsiteX1" fmla="*/ 2669 w 202283"/>
                  <a:gd name="connsiteY1" fmla="*/ 50171 h 1156894"/>
                  <a:gd name="connsiteX2" fmla="*/ 619 w 202283"/>
                  <a:gd name="connsiteY2" fmla="*/ 108184 h 1156894"/>
                  <a:gd name="connsiteX3" fmla="*/ 33 w 202283"/>
                  <a:gd name="connsiteY3" fmla="*/ 143952 h 1156894"/>
                  <a:gd name="connsiteX4" fmla="*/ 82 w 202283"/>
                  <a:gd name="connsiteY4" fmla="*/ 183640 h 1156894"/>
                  <a:gd name="connsiteX5" fmla="*/ 766 w 202283"/>
                  <a:gd name="connsiteY5" fmla="*/ 226850 h 1156894"/>
                  <a:gd name="connsiteX6" fmla="*/ 1302 w 202283"/>
                  <a:gd name="connsiteY6" fmla="*/ 249655 h 1156894"/>
                  <a:gd name="connsiteX7" fmla="*/ 2230 w 202283"/>
                  <a:gd name="connsiteY7" fmla="*/ 273100 h 1156894"/>
                  <a:gd name="connsiteX8" fmla="*/ 3157 w 202283"/>
                  <a:gd name="connsiteY8" fmla="*/ 297185 h 1156894"/>
                  <a:gd name="connsiteX9" fmla="*/ 4475 w 202283"/>
                  <a:gd name="connsiteY9" fmla="*/ 321831 h 1156894"/>
                  <a:gd name="connsiteX10" fmla="*/ 5890 w 202283"/>
                  <a:gd name="connsiteY10" fmla="*/ 347036 h 1156894"/>
                  <a:gd name="connsiteX11" fmla="*/ 7647 w 202283"/>
                  <a:gd name="connsiteY11" fmla="*/ 372642 h 1156894"/>
                  <a:gd name="connsiteX12" fmla="*/ 9502 w 202283"/>
                  <a:gd name="connsiteY12" fmla="*/ 398728 h 1156894"/>
                  <a:gd name="connsiteX13" fmla="*/ 11747 w 202283"/>
                  <a:gd name="connsiteY13" fmla="*/ 425133 h 1156894"/>
                  <a:gd name="connsiteX14" fmla="*/ 16676 w 202283"/>
                  <a:gd name="connsiteY14" fmla="*/ 478745 h 1156894"/>
                  <a:gd name="connsiteX15" fmla="*/ 28927 w 202283"/>
                  <a:gd name="connsiteY15" fmla="*/ 587569 h 1156894"/>
                  <a:gd name="connsiteX16" fmla="*/ 36101 w 202283"/>
                  <a:gd name="connsiteY16" fmla="*/ 641901 h 1156894"/>
                  <a:gd name="connsiteX17" fmla="*/ 43910 w 202283"/>
                  <a:gd name="connsiteY17" fmla="*/ 695593 h 1156894"/>
                  <a:gd name="connsiteX18" fmla="*/ 60699 w 202283"/>
                  <a:gd name="connsiteY18" fmla="*/ 799376 h 1156894"/>
                  <a:gd name="connsiteX19" fmla="*/ 78269 w 202283"/>
                  <a:gd name="connsiteY19" fmla="*/ 895637 h 1156894"/>
                  <a:gd name="connsiteX20" fmla="*/ 95497 w 202283"/>
                  <a:gd name="connsiteY20" fmla="*/ 981256 h 1156894"/>
                  <a:gd name="connsiteX21" fmla="*/ 124097 w 202283"/>
                  <a:gd name="connsiteY21" fmla="*/ 1108324 h 1156894"/>
                  <a:gd name="connsiteX22" fmla="*/ 132882 w 202283"/>
                  <a:gd name="connsiteY22" fmla="*/ 1143851 h 1156894"/>
                  <a:gd name="connsiteX23" fmla="*/ 136299 w 202283"/>
                  <a:gd name="connsiteY23" fmla="*/ 1156894 h 1156894"/>
                  <a:gd name="connsiteX24" fmla="*/ 202284 w 202283"/>
                  <a:gd name="connsiteY24" fmla="*/ 1102963 h 1156894"/>
                  <a:gd name="connsiteX25" fmla="*/ 198672 w 202283"/>
                  <a:gd name="connsiteY25" fmla="*/ 1092320 h 1156894"/>
                  <a:gd name="connsiteX26" fmla="*/ 188325 w 202283"/>
                  <a:gd name="connsiteY26" fmla="*/ 1060393 h 1156894"/>
                  <a:gd name="connsiteX27" fmla="*/ 153234 w 202283"/>
                  <a:gd name="connsiteY27" fmla="*/ 943167 h 1156894"/>
                  <a:gd name="connsiteX28" fmla="*/ 131369 w 202283"/>
                  <a:gd name="connsiteY28" fmla="*/ 863310 h 1156894"/>
                  <a:gd name="connsiteX29" fmla="*/ 108480 w 202283"/>
                  <a:gd name="connsiteY29" fmla="*/ 772890 h 1156894"/>
                  <a:gd name="connsiteX30" fmla="*/ 85834 w 202283"/>
                  <a:gd name="connsiteY30" fmla="*/ 674948 h 1156894"/>
                  <a:gd name="connsiteX31" fmla="*/ 74950 w 202283"/>
                  <a:gd name="connsiteY31" fmla="*/ 624057 h 1156894"/>
                  <a:gd name="connsiteX32" fmla="*/ 64652 w 202283"/>
                  <a:gd name="connsiteY32" fmla="*/ 572366 h 1156894"/>
                  <a:gd name="connsiteX33" fmla="*/ 46057 w 202283"/>
                  <a:gd name="connsiteY33" fmla="*/ 468423 h 1156894"/>
                  <a:gd name="connsiteX34" fmla="*/ 37955 w 202283"/>
                  <a:gd name="connsiteY34" fmla="*/ 416972 h 1156894"/>
                  <a:gd name="connsiteX35" fmla="*/ 34149 w 202283"/>
                  <a:gd name="connsiteY35" fmla="*/ 391606 h 1156894"/>
                  <a:gd name="connsiteX36" fmla="*/ 30732 w 202283"/>
                  <a:gd name="connsiteY36" fmla="*/ 366481 h 1156894"/>
                  <a:gd name="connsiteX37" fmla="*/ 27414 w 202283"/>
                  <a:gd name="connsiteY37" fmla="*/ 341675 h 1156894"/>
                  <a:gd name="connsiteX38" fmla="*/ 24485 w 202283"/>
                  <a:gd name="connsiteY38" fmla="*/ 317270 h 1156894"/>
                  <a:gd name="connsiteX39" fmla="*/ 21655 w 202283"/>
                  <a:gd name="connsiteY39" fmla="*/ 293345 h 1156894"/>
                  <a:gd name="connsiteX40" fmla="*/ 19263 w 202283"/>
                  <a:gd name="connsiteY40" fmla="*/ 269899 h 1156894"/>
                  <a:gd name="connsiteX41" fmla="*/ 16920 w 202283"/>
                  <a:gd name="connsiteY41" fmla="*/ 247094 h 1156894"/>
                  <a:gd name="connsiteX42" fmla="*/ 15017 w 202283"/>
                  <a:gd name="connsiteY42" fmla="*/ 224849 h 1156894"/>
                  <a:gd name="connsiteX43" fmla="*/ 11698 w 202283"/>
                  <a:gd name="connsiteY43" fmla="*/ 182520 h 1156894"/>
                  <a:gd name="connsiteX44" fmla="*/ 9209 w 202283"/>
                  <a:gd name="connsiteY44" fmla="*/ 143471 h 1156894"/>
                  <a:gd name="connsiteX45" fmla="*/ 7599 w 202283"/>
                  <a:gd name="connsiteY45" fmla="*/ 108104 h 1156894"/>
                  <a:gd name="connsiteX46" fmla="*/ 5988 w 202283"/>
                  <a:gd name="connsiteY46" fmla="*/ 50491 h 1156894"/>
                  <a:gd name="connsiteX47" fmla="*/ 5793 w 202283"/>
                  <a:gd name="connsiteY47" fmla="*/ 0 h 1156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02283" h="1156894">
                    <a:moveTo>
                      <a:pt x="5793" y="0"/>
                    </a:moveTo>
                    <a:cubicBezTo>
                      <a:pt x="5793" y="0"/>
                      <a:pt x="4670" y="18244"/>
                      <a:pt x="2669" y="50171"/>
                    </a:cubicBezTo>
                    <a:cubicBezTo>
                      <a:pt x="2132" y="66174"/>
                      <a:pt x="1058" y="85779"/>
                      <a:pt x="619" y="108184"/>
                    </a:cubicBezTo>
                    <a:cubicBezTo>
                      <a:pt x="424" y="119386"/>
                      <a:pt x="229" y="131389"/>
                      <a:pt x="33" y="143952"/>
                    </a:cubicBezTo>
                    <a:cubicBezTo>
                      <a:pt x="-64" y="156514"/>
                      <a:pt x="82" y="169797"/>
                      <a:pt x="82" y="183640"/>
                    </a:cubicBezTo>
                    <a:cubicBezTo>
                      <a:pt x="33" y="197483"/>
                      <a:pt x="473" y="211887"/>
                      <a:pt x="766" y="226850"/>
                    </a:cubicBezTo>
                    <a:cubicBezTo>
                      <a:pt x="961" y="234292"/>
                      <a:pt x="1107" y="241893"/>
                      <a:pt x="1302" y="249655"/>
                    </a:cubicBezTo>
                    <a:cubicBezTo>
                      <a:pt x="1595" y="257337"/>
                      <a:pt x="1888" y="265178"/>
                      <a:pt x="2230" y="273100"/>
                    </a:cubicBezTo>
                    <a:cubicBezTo>
                      <a:pt x="2523" y="281022"/>
                      <a:pt x="2864" y="289103"/>
                      <a:pt x="3157" y="297185"/>
                    </a:cubicBezTo>
                    <a:cubicBezTo>
                      <a:pt x="3596" y="305267"/>
                      <a:pt x="4036" y="313509"/>
                      <a:pt x="4475" y="321831"/>
                    </a:cubicBezTo>
                    <a:cubicBezTo>
                      <a:pt x="4914" y="330153"/>
                      <a:pt x="5402" y="338554"/>
                      <a:pt x="5890" y="347036"/>
                    </a:cubicBezTo>
                    <a:cubicBezTo>
                      <a:pt x="6476" y="355518"/>
                      <a:pt x="7061" y="364080"/>
                      <a:pt x="7647" y="372642"/>
                    </a:cubicBezTo>
                    <a:cubicBezTo>
                      <a:pt x="8233" y="381284"/>
                      <a:pt x="8868" y="389926"/>
                      <a:pt x="9502" y="398728"/>
                    </a:cubicBezTo>
                    <a:cubicBezTo>
                      <a:pt x="10234" y="407450"/>
                      <a:pt x="10966" y="416251"/>
                      <a:pt x="11747" y="425133"/>
                    </a:cubicBezTo>
                    <a:cubicBezTo>
                      <a:pt x="13162" y="442897"/>
                      <a:pt x="14871" y="460741"/>
                      <a:pt x="16676" y="478745"/>
                    </a:cubicBezTo>
                    <a:cubicBezTo>
                      <a:pt x="20190" y="514753"/>
                      <a:pt x="24436" y="551241"/>
                      <a:pt x="28927" y="587569"/>
                    </a:cubicBezTo>
                    <a:cubicBezTo>
                      <a:pt x="31220" y="605733"/>
                      <a:pt x="33661" y="623817"/>
                      <a:pt x="36101" y="641901"/>
                    </a:cubicBezTo>
                    <a:cubicBezTo>
                      <a:pt x="38737" y="659825"/>
                      <a:pt x="41128" y="677909"/>
                      <a:pt x="43910" y="695593"/>
                    </a:cubicBezTo>
                    <a:cubicBezTo>
                      <a:pt x="49278" y="731041"/>
                      <a:pt x="54842" y="765848"/>
                      <a:pt x="60699" y="799376"/>
                    </a:cubicBezTo>
                    <a:cubicBezTo>
                      <a:pt x="66458" y="832903"/>
                      <a:pt x="72412" y="865150"/>
                      <a:pt x="78269" y="895637"/>
                    </a:cubicBezTo>
                    <a:cubicBezTo>
                      <a:pt x="84174" y="926124"/>
                      <a:pt x="89933" y="954850"/>
                      <a:pt x="95497" y="981256"/>
                    </a:cubicBezTo>
                    <a:cubicBezTo>
                      <a:pt x="106576" y="1034147"/>
                      <a:pt x="116728" y="1077757"/>
                      <a:pt x="124097" y="1108324"/>
                    </a:cubicBezTo>
                    <a:cubicBezTo>
                      <a:pt x="127807" y="1123607"/>
                      <a:pt x="130784" y="1135610"/>
                      <a:pt x="132882" y="1143851"/>
                    </a:cubicBezTo>
                    <a:cubicBezTo>
                      <a:pt x="135079" y="1152333"/>
                      <a:pt x="136299" y="1156894"/>
                      <a:pt x="136299" y="1156894"/>
                    </a:cubicBezTo>
                    <a:lnTo>
                      <a:pt x="202284" y="1102963"/>
                    </a:lnTo>
                    <a:cubicBezTo>
                      <a:pt x="202284" y="1102963"/>
                      <a:pt x="201015" y="1099282"/>
                      <a:pt x="198672" y="1092320"/>
                    </a:cubicBezTo>
                    <a:cubicBezTo>
                      <a:pt x="196281" y="1085118"/>
                      <a:pt x="192718" y="1074316"/>
                      <a:pt x="188325" y="1060393"/>
                    </a:cubicBezTo>
                    <a:cubicBezTo>
                      <a:pt x="179540" y="1032547"/>
                      <a:pt x="167144" y="992378"/>
                      <a:pt x="153234" y="943167"/>
                    </a:cubicBezTo>
                    <a:cubicBezTo>
                      <a:pt x="146206" y="918602"/>
                      <a:pt x="138934" y="891796"/>
                      <a:pt x="131369" y="863310"/>
                    </a:cubicBezTo>
                    <a:cubicBezTo>
                      <a:pt x="123853" y="834743"/>
                      <a:pt x="116093" y="804497"/>
                      <a:pt x="108480" y="772890"/>
                    </a:cubicBezTo>
                    <a:cubicBezTo>
                      <a:pt x="100768" y="741363"/>
                      <a:pt x="93252" y="708476"/>
                      <a:pt x="85834" y="674948"/>
                    </a:cubicBezTo>
                    <a:cubicBezTo>
                      <a:pt x="82076" y="658145"/>
                      <a:pt x="78611" y="641101"/>
                      <a:pt x="74950" y="624057"/>
                    </a:cubicBezTo>
                    <a:cubicBezTo>
                      <a:pt x="71485" y="606933"/>
                      <a:pt x="67971" y="589730"/>
                      <a:pt x="64652" y="572366"/>
                    </a:cubicBezTo>
                    <a:cubicBezTo>
                      <a:pt x="58063" y="537718"/>
                      <a:pt x="51670" y="502911"/>
                      <a:pt x="46057" y="468423"/>
                    </a:cubicBezTo>
                    <a:cubicBezTo>
                      <a:pt x="43178" y="451139"/>
                      <a:pt x="40396" y="434015"/>
                      <a:pt x="37955" y="416972"/>
                    </a:cubicBezTo>
                    <a:cubicBezTo>
                      <a:pt x="36686" y="408490"/>
                      <a:pt x="35417" y="400008"/>
                      <a:pt x="34149" y="391606"/>
                    </a:cubicBezTo>
                    <a:cubicBezTo>
                      <a:pt x="33026" y="383124"/>
                      <a:pt x="31855" y="374802"/>
                      <a:pt x="30732" y="366481"/>
                    </a:cubicBezTo>
                    <a:cubicBezTo>
                      <a:pt x="29610" y="358159"/>
                      <a:pt x="28487" y="349917"/>
                      <a:pt x="27414" y="341675"/>
                    </a:cubicBezTo>
                    <a:cubicBezTo>
                      <a:pt x="26437" y="333433"/>
                      <a:pt x="25461" y="325352"/>
                      <a:pt x="24485" y="317270"/>
                    </a:cubicBezTo>
                    <a:cubicBezTo>
                      <a:pt x="23509" y="309188"/>
                      <a:pt x="22582" y="301266"/>
                      <a:pt x="21655" y="293345"/>
                    </a:cubicBezTo>
                    <a:cubicBezTo>
                      <a:pt x="20825" y="285423"/>
                      <a:pt x="20044" y="277581"/>
                      <a:pt x="19263" y="269899"/>
                    </a:cubicBezTo>
                    <a:cubicBezTo>
                      <a:pt x="18482" y="262218"/>
                      <a:pt x="17701" y="254536"/>
                      <a:pt x="16920" y="247094"/>
                    </a:cubicBezTo>
                    <a:cubicBezTo>
                      <a:pt x="16286" y="239573"/>
                      <a:pt x="15651" y="232131"/>
                      <a:pt x="15017" y="224849"/>
                    </a:cubicBezTo>
                    <a:cubicBezTo>
                      <a:pt x="13797" y="210286"/>
                      <a:pt x="12479" y="196123"/>
                      <a:pt x="11698" y="182520"/>
                    </a:cubicBezTo>
                    <a:cubicBezTo>
                      <a:pt x="10820" y="168917"/>
                      <a:pt x="9843" y="155874"/>
                      <a:pt x="9209" y="143471"/>
                    </a:cubicBezTo>
                    <a:cubicBezTo>
                      <a:pt x="8623" y="130989"/>
                      <a:pt x="8086" y="119226"/>
                      <a:pt x="7599" y="108104"/>
                    </a:cubicBezTo>
                    <a:cubicBezTo>
                      <a:pt x="6622" y="85859"/>
                      <a:pt x="6476" y="66495"/>
                      <a:pt x="5988" y="50491"/>
                    </a:cubicBezTo>
                    <a:cubicBezTo>
                      <a:pt x="5793" y="18324"/>
                      <a:pt x="5793" y="0"/>
                      <a:pt x="5793"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2" name="Freeform: Shape 131">
                <a:extLst>
                  <a:ext uri="{FF2B5EF4-FFF2-40B4-BE49-F238E27FC236}">
                    <a16:creationId xmlns:a16="http://schemas.microsoft.com/office/drawing/2014/main" id="{C3D4CCFE-E77D-E665-496E-2BB9807BB091}"/>
                  </a:ext>
                </a:extLst>
              </p:cNvPr>
              <p:cNvSpPr/>
              <p:nvPr/>
            </p:nvSpPr>
            <p:spPr>
              <a:xfrm>
                <a:off x="1148343" y="6125281"/>
                <a:ext cx="202283" cy="1156894"/>
              </a:xfrm>
              <a:custGeom>
                <a:avLst/>
                <a:gdLst>
                  <a:gd name="connsiteX0" fmla="*/ 5793 w 202283"/>
                  <a:gd name="connsiteY0" fmla="*/ 0 h 1156894"/>
                  <a:gd name="connsiteX1" fmla="*/ 2669 w 202283"/>
                  <a:gd name="connsiteY1" fmla="*/ 50171 h 1156894"/>
                  <a:gd name="connsiteX2" fmla="*/ 619 w 202283"/>
                  <a:gd name="connsiteY2" fmla="*/ 108184 h 1156894"/>
                  <a:gd name="connsiteX3" fmla="*/ 34 w 202283"/>
                  <a:gd name="connsiteY3" fmla="*/ 143952 h 1156894"/>
                  <a:gd name="connsiteX4" fmla="*/ 82 w 202283"/>
                  <a:gd name="connsiteY4" fmla="*/ 183640 h 1156894"/>
                  <a:gd name="connsiteX5" fmla="*/ 766 w 202283"/>
                  <a:gd name="connsiteY5" fmla="*/ 226850 h 1156894"/>
                  <a:gd name="connsiteX6" fmla="*/ 1303 w 202283"/>
                  <a:gd name="connsiteY6" fmla="*/ 249655 h 1156894"/>
                  <a:gd name="connsiteX7" fmla="*/ 2230 w 202283"/>
                  <a:gd name="connsiteY7" fmla="*/ 273100 h 1156894"/>
                  <a:gd name="connsiteX8" fmla="*/ 3157 w 202283"/>
                  <a:gd name="connsiteY8" fmla="*/ 297185 h 1156894"/>
                  <a:gd name="connsiteX9" fmla="*/ 4475 w 202283"/>
                  <a:gd name="connsiteY9" fmla="*/ 321831 h 1156894"/>
                  <a:gd name="connsiteX10" fmla="*/ 5890 w 202283"/>
                  <a:gd name="connsiteY10" fmla="*/ 347036 h 1156894"/>
                  <a:gd name="connsiteX11" fmla="*/ 7647 w 202283"/>
                  <a:gd name="connsiteY11" fmla="*/ 372642 h 1156894"/>
                  <a:gd name="connsiteX12" fmla="*/ 9502 w 202283"/>
                  <a:gd name="connsiteY12" fmla="*/ 398728 h 1156894"/>
                  <a:gd name="connsiteX13" fmla="*/ 11747 w 202283"/>
                  <a:gd name="connsiteY13" fmla="*/ 425134 h 1156894"/>
                  <a:gd name="connsiteX14" fmla="*/ 16676 w 202283"/>
                  <a:gd name="connsiteY14" fmla="*/ 478745 h 1156894"/>
                  <a:gd name="connsiteX15" fmla="*/ 28926 w 202283"/>
                  <a:gd name="connsiteY15" fmla="*/ 587569 h 1156894"/>
                  <a:gd name="connsiteX16" fmla="*/ 36101 w 202283"/>
                  <a:gd name="connsiteY16" fmla="*/ 641901 h 1156894"/>
                  <a:gd name="connsiteX17" fmla="*/ 43910 w 202283"/>
                  <a:gd name="connsiteY17" fmla="*/ 695593 h 1156894"/>
                  <a:gd name="connsiteX18" fmla="*/ 60699 w 202283"/>
                  <a:gd name="connsiteY18" fmla="*/ 799376 h 1156894"/>
                  <a:gd name="connsiteX19" fmla="*/ 78269 w 202283"/>
                  <a:gd name="connsiteY19" fmla="*/ 895637 h 1156894"/>
                  <a:gd name="connsiteX20" fmla="*/ 95497 w 202283"/>
                  <a:gd name="connsiteY20" fmla="*/ 981256 h 1156894"/>
                  <a:gd name="connsiteX21" fmla="*/ 124097 w 202283"/>
                  <a:gd name="connsiteY21" fmla="*/ 1108324 h 1156894"/>
                  <a:gd name="connsiteX22" fmla="*/ 132882 w 202283"/>
                  <a:gd name="connsiteY22" fmla="*/ 1143852 h 1156894"/>
                  <a:gd name="connsiteX23" fmla="*/ 136299 w 202283"/>
                  <a:gd name="connsiteY23" fmla="*/ 1156894 h 1156894"/>
                  <a:gd name="connsiteX24" fmla="*/ 202284 w 202283"/>
                  <a:gd name="connsiteY24" fmla="*/ 1102963 h 1156894"/>
                  <a:gd name="connsiteX25" fmla="*/ 198672 w 202283"/>
                  <a:gd name="connsiteY25" fmla="*/ 1092320 h 1156894"/>
                  <a:gd name="connsiteX26" fmla="*/ 188325 w 202283"/>
                  <a:gd name="connsiteY26" fmla="*/ 1060393 h 1156894"/>
                  <a:gd name="connsiteX27" fmla="*/ 153234 w 202283"/>
                  <a:gd name="connsiteY27" fmla="*/ 943167 h 1156894"/>
                  <a:gd name="connsiteX28" fmla="*/ 131369 w 202283"/>
                  <a:gd name="connsiteY28" fmla="*/ 863310 h 1156894"/>
                  <a:gd name="connsiteX29" fmla="*/ 108479 w 202283"/>
                  <a:gd name="connsiteY29" fmla="*/ 772890 h 1156894"/>
                  <a:gd name="connsiteX30" fmla="*/ 85834 w 202283"/>
                  <a:gd name="connsiteY30" fmla="*/ 674948 h 1156894"/>
                  <a:gd name="connsiteX31" fmla="*/ 74950 w 202283"/>
                  <a:gd name="connsiteY31" fmla="*/ 624057 h 1156894"/>
                  <a:gd name="connsiteX32" fmla="*/ 64652 w 202283"/>
                  <a:gd name="connsiteY32" fmla="*/ 572366 h 1156894"/>
                  <a:gd name="connsiteX33" fmla="*/ 46057 w 202283"/>
                  <a:gd name="connsiteY33" fmla="*/ 468423 h 1156894"/>
                  <a:gd name="connsiteX34" fmla="*/ 37955 w 202283"/>
                  <a:gd name="connsiteY34" fmla="*/ 416972 h 1156894"/>
                  <a:gd name="connsiteX35" fmla="*/ 34149 w 202283"/>
                  <a:gd name="connsiteY35" fmla="*/ 391606 h 1156894"/>
                  <a:gd name="connsiteX36" fmla="*/ 30732 w 202283"/>
                  <a:gd name="connsiteY36" fmla="*/ 366481 h 1156894"/>
                  <a:gd name="connsiteX37" fmla="*/ 27414 w 202283"/>
                  <a:gd name="connsiteY37" fmla="*/ 341675 h 1156894"/>
                  <a:gd name="connsiteX38" fmla="*/ 24485 w 202283"/>
                  <a:gd name="connsiteY38" fmla="*/ 317270 h 1156894"/>
                  <a:gd name="connsiteX39" fmla="*/ 21654 w 202283"/>
                  <a:gd name="connsiteY39" fmla="*/ 293345 h 1156894"/>
                  <a:gd name="connsiteX40" fmla="*/ 19263 w 202283"/>
                  <a:gd name="connsiteY40" fmla="*/ 269899 h 1156894"/>
                  <a:gd name="connsiteX41" fmla="*/ 16920 w 202283"/>
                  <a:gd name="connsiteY41" fmla="*/ 247094 h 1156894"/>
                  <a:gd name="connsiteX42" fmla="*/ 15017 w 202283"/>
                  <a:gd name="connsiteY42" fmla="*/ 224849 h 1156894"/>
                  <a:gd name="connsiteX43" fmla="*/ 11698 w 202283"/>
                  <a:gd name="connsiteY43" fmla="*/ 182520 h 1156894"/>
                  <a:gd name="connsiteX44" fmla="*/ 9209 w 202283"/>
                  <a:gd name="connsiteY44" fmla="*/ 143472 h 1156894"/>
                  <a:gd name="connsiteX45" fmla="*/ 7598 w 202283"/>
                  <a:gd name="connsiteY45" fmla="*/ 108104 h 1156894"/>
                  <a:gd name="connsiteX46" fmla="*/ 5988 w 202283"/>
                  <a:gd name="connsiteY46" fmla="*/ 50491 h 1156894"/>
                  <a:gd name="connsiteX47" fmla="*/ 5793 w 202283"/>
                  <a:gd name="connsiteY47" fmla="*/ 0 h 1156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02283" h="1156894">
                    <a:moveTo>
                      <a:pt x="5793" y="0"/>
                    </a:moveTo>
                    <a:cubicBezTo>
                      <a:pt x="5793" y="0"/>
                      <a:pt x="4670" y="18244"/>
                      <a:pt x="2669" y="50171"/>
                    </a:cubicBezTo>
                    <a:cubicBezTo>
                      <a:pt x="2132" y="66175"/>
                      <a:pt x="1058" y="85779"/>
                      <a:pt x="619" y="108184"/>
                    </a:cubicBezTo>
                    <a:cubicBezTo>
                      <a:pt x="424" y="119386"/>
                      <a:pt x="229" y="131389"/>
                      <a:pt x="34" y="143952"/>
                    </a:cubicBezTo>
                    <a:cubicBezTo>
                      <a:pt x="-64" y="156594"/>
                      <a:pt x="82" y="169797"/>
                      <a:pt x="82" y="183640"/>
                    </a:cubicBezTo>
                    <a:cubicBezTo>
                      <a:pt x="34" y="197483"/>
                      <a:pt x="473" y="211887"/>
                      <a:pt x="766" y="226850"/>
                    </a:cubicBezTo>
                    <a:cubicBezTo>
                      <a:pt x="961" y="234292"/>
                      <a:pt x="1107" y="241893"/>
                      <a:pt x="1303" y="249655"/>
                    </a:cubicBezTo>
                    <a:cubicBezTo>
                      <a:pt x="1595" y="257337"/>
                      <a:pt x="1888" y="265178"/>
                      <a:pt x="2230" y="273100"/>
                    </a:cubicBezTo>
                    <a:cubicBezTo>
                      <a:pt x="2523" y="281022"/>
                      <a:pt x="2864" y="289104"/>
                      <a:pt x="3157" y="297185"/>
                    </a:cubicBezTo>
                    <a:cubicBezTo>
                      <a:pt x="3596" y="305267"/>
                      <a:pt x="4036" y="313509"/>
                      <a:pt x="4475" y="321831"/>
                    </a:cubicBezTo>
                    <a:cubicBezTo>
                      <a:pt x="4914" y="330153"/>
                      <a:pt x="5402" y="338554"/>
                      <a:pt x="5890" y="347036"/>
                    </a:cubicBezTo>
                    <a:cubicBezTo>
                      <a:pt x="6476" y="355518"/>
                      <a:pt x="7062" y="364080"/>
                      <a:pt x="7647" y="372642"/>
                    </a:cubicBezTo>
                    <a:cubicBezTo>
                      <a:pt x="8233" y="381284"/>
                      <a:pt x="8867" y="389926"/>
                      <a:pt x="9502" y="398728"/>
                    </a:cubicBezTo>
                    <a:cubicBezTo>
                      <a:pt x="10234" y="407450"/>
                      <a:pt x="10966" y="416252"/>
                      <a:pt x="11747" y="425134"/>
                    </a:cubicBezTo>
                    <a:cubicBezTo>
                      <a:pt x="13162" y="442897"/>
                      <a:pt x="14870" y="460741"/>
                      <a:pt x="16676" y="478745"/>
                    </a:cubicBezTo>
                    <a:cubicBezTo>
                      <a:pt x="20190" y="514753"/>
                      <a:pt x="24436" y="551241"/>
                      <a:pt x="28926" y="587569"/>
                    </a:cubicBezTo>
                    <a:cubicBezTo>
                      <a:pt x="31220" y="605733"/>
                      <a:pt x="33661" y="623817"/>
                      <a:pt x="36101" y="641901"/>
                    </a:cubicBezTo>
                    <a:cubicBezTo>
                      <a:pt x="38736" y="659825"/>
                      <a:pt x="41128" y="677909"/>
                      <a:pt x="43910" y="695593"/>
                    </a:cubicBezTo>
                    <a:cubicBezTo>
                      <a:pt x="49278" y="731041"/>
                      <a:pt x="54842" y="765848"/>
                      <a:pt x="60699" y="799376"/>
                    </a:cubicBezTo>
                    <a:cubicBezTo>
                      <a:pt x="66458" y="832903"/>
                      <a:pt x="72412" y="865150"/>
                      <a:pt x="78269" y="895637"/>
                    </a:cubicBezTo>
                    <a:cubicBezTo>
                      <a:pt x="84174" y="926124"/>
                      <a:pt x="89933" y="954850"/>
                      <a:pt x="95497" y="981256"/>
                    </a:cubicBezTo>
                    <a:cubicBezTo>
                      <a:pt x="106576" y="1034147"/>
                      <a:pt x="116728" y="1077757"/>
                      <a:pt x="124097" y="1108324"/>
                    </a:cubicBezTo>
                    <a:cubicBezTo>
                      <a:pt x="127806" y="1123607"/>
                      <a:pt x="130784" y="1135610"/>
                      <a:pt x="132882" y="1143852"/>
                    </a:cubicBezTo>
                    <a:cubicBezTo>
                      <a:pt x="135079" y="1152333"/>
                      <a:pt x="136299" y="1156894"/>
                      <a:pt x="136299" y="1156894"/>
                    </a:cubicBezTo>
                    <a:lnTo>
                      <a:pt x="202284" y="1102963"/>
                    </a:lnTo>
                    <a:cubicBezTo>
                      <a:pt x="202284" y="1102963"/>
                      <a:pt x="201015" y="1099282"/>
                      <a:pt x="198672" y="1092320"/>
                    </a:cubicBezTo>
                    <a:cubicBezTo>
                      <a:pt x="196281" y="1085119"/>
                      <a:pt x="192718" y="1074316"/>
                      <a:pt x="188325" y="1060393"/>
                    </a:cubicBezTo>
                    <a:cubicBezTo>
                      <a:pt x="179540" y="1032547"/>
                      <a:pt x="167144" y="992378"/>
                      <a:pt x="153234" y="943167"/>
                    </a:cubicBezTo>
                    <a:cubicBezTo>
                      <a:pt x="146206" y="918602"/>
                      <a:pt x="138934" y="891796"/>
                      <a:pt x="131369" y="863310"/>
                    </a:cubicBezTo>
                    <a:cubicBezTo>
                      <a:pt x="123853" y="834744"/>
                      <a:pt x="116093" y="804497"/>
                      <a:pt x="108479" y="772890"/>
                    </a:cubicBezTo>
                    <a:cubicBezTo>
                      <a:pt x="100768" y="741363"/>
                      <a:pt x="93252" y="708476"/>
                      <a:pt x="85834" y="674948"/>
                    </a:cubicBezTo>
                    <a:cubicBezTo>
                      <a:pt x="82076" y="658145"/>
                      <a:pt x="78610" y="641101"/>
                      <a:pt x="74950" y="624057"/>
                    </a:cubicBezTo>
                    <a:cubicBezTo>
                      <a:pt x="71485" y="606934"/>
                      <a:pt x="67971" y="589730"/>
                      <a:pt x="64652" y="572366"/>
                    </a:cubicBezTo>
                    <a:cubicBezTo>
                      <a:pt x="58063" y="537718"/>
                      <a:pt x="51670" y="502911"/>
                      <a:pt x="46057" y="468423"/>
                    </a:cubicBezTo>
                    <a:cubicBezTo>
                      <a:pt x="43178" y="451139"/>
                      <a:pt x="40396" y="434015"/>
                      <a:pt x="37955" y="416972"/>
                    </a:cubicBezTo>
                    <a:cubicBezTo>
                      <a:pt x="36687" y="408490"/>
                      <a:pt x="35418" y="400008"/>
                      <a:pt x="34149" y="391606"/>
                    </a:cubicBezTo>
                    <a:cubicBezTo>
                      <a:pt x="33026" y="383124"/>
                      <a:pt x="31855" y="374802"/>
                      <a:pt x="30732" y="366481"/>
                    </a:cubicBezTo>
                    <a:cubicBezTo>
                      <a:pt x="29610" y="358159"/>
                      <a:pt x="28487" y="349917"/>
                      <a:pt x="27414" y="341675"/>
                    </a:cubicBezTo>
                    <a:cubicBezTo>
                      <a:pt x="26437" y="333433"/>
                      <a:pt x="25461" y="325352"/>
                      <a:pt x="24485" y="317270"/>
                    </a:cubicBezTo>
                    <a:cubicBezTo>
                      <a:pt x="23509" y="309188"/>
                      <a:pt x="22582" y="301266"/>
                      <a:pt x="21654" y="293345"/>
                    </a:cubicBezTo>
                    <a:cubicBezTo>
                      <a:pt x="20825" y="285423"/>
                      <a:pt x="20044" y="277581"/>
                      <a:pt x="19263" y="269899"/>
                    </a:cubicBezTo>
                    <a:cubicBezTo>
                      <a:pt x="18482" y="262218"/>
                      <a:pt x="17701" y="254536"/>
                      <a:pt x="16920" y="247094"/>
                    </a:cubicBezTo>
                    <a:cubicBezTo>
                      <a:pt x="16286" y="239573"/>
                      <a:pt x="15651" y="232131"/>
                      <a:pt x="15017" y="224849"/>
                    </a:cubicBezTo>
                    <a:cubicBezTo>
                      <a:pt x="13797" y="210286"/>
                      <a:pt x="12479" y="196123"/>
                      <a:pt x="11698" y="182520"/>
                    </a:cubicBezTo>
                    <a:cubicBezTo>
                      <a:pt x="10820" y="168917"/>
                      <a:pt x="9843" y="155874"/>
                      <a:pt x="9209" y="143472"/>
                    </a:cubicBezTo>
                    <a:cubicBezTo>
                      <a:pt x="8623" y="130989"/>
                      <a:pt x="8086" y="119226"/>
                      <a:pt x="7598" y="108104"/>
                    </a:cubicBezTo>
                    <a:cubicBezTo>
                      <a:pt x="6622" y="85859"/>
                      <a:pt x="6476" y="66495"/>
                      <a:pt x="5988" y="50491"/>
                    </a:cubicBezTo>
                    <a:cubicBezTo>
                      <a:pt x="5841" y="18404"/>
                      <a:pt x="5793" y="0"/>
                      <a:pt x="5793"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3" name="Freeform: Shape 132">
                <a:extLst>
                  <a:ext uri="{FF2B5EF4-FFF2-40B4-BE49-F238E27FC236}">
                    <a16:creationId xmlns:a16="http://schemas.microsoft.com/office/drawing/2014/main" id="{7D3958D1-0E50-F75D-7243-4C70188F4B3D}"/>
                  </a:ext>
                </a:extLst>
              </p:cNvPr>
              <p:cNvSpPr/>
              <p:nvPr/>
            </p:nvSpPr>
            <p:spPr>
              <a:xfrm>
                <a:off x="1446724" y="5938440"/>
                <a:ext cx="169794" cy="1350616"/>
              </a:xfrm>
              <a:custGeom>
                <a:avLst/>
                <a:gdLst>
                  <a:gd name="connsiteX0" fmla="*/ 169794 w 169794"/>
                  <a:gd name="connsiteY0" fmla="*/ 0 h 1350616"/>
                  <a:gd name="connsiteX1" fmla="*/ 158862 w 169794"/>
                  <a:gd name="connsiteY1" fmla="*/ 55932 h 1350616"/>
                  <a:gd name="connsiteX2" fmla="*/ 146709 w 169794"/>
                  <a:gd name="connsiteY2" fmla="*/ 120346 h 1350616"/>
                  <a:gd name="connsiteX3" fmla="*/ 131970 w 169794"/>
                  <a:gd name="connsiteY3" fmla="*/ 204605 h 1350616"/>
                  <a:gd name="connsiteX4" fmla="*/ 116059 w 169794"/>
                  <a:gd name="connsiteY4" fmla="*/ 304947 h 1350616"/>
                  <a:gd name="connsiteX5" fmla="*/ 99563 w 169794"/>
                  <a:gd name="connsiteY5" fmla="*/ 417452 h 1350616"/>
                  <a:gd name="connsiteX6" fmla="*/ 83213 w 169794"/>
                  <a:gd name="connsiteY6" fmla="*/ 538358 h 1350616"/>
                  <a:gd name="connsiteX7" fmla="*/ 67644 w 169794"/>
                  <a:gd name="connsiteY7" fmla="*/ 663586 h 1350616"/>
                  <a:gd name="connsiteX8" fmla="*/ 53100 w 169794"/>
                  <a:gd name="connsiteY8" fmla="*/ 789214 h 1350616"/>
                  <a:gd name="connsiteX9" fmla="*/ 39874 w 169794"/>
                  <a:gd name="connsiteY9" fmla="*/ 911160 h 1350616"/>
                  <a:gd name="connsiteX10" fmla="*/ 28258 w 169794"/>
                  <a:gd name="connsiteY10" fmla="*/ 1025425 h 1350616"/>
                  <a:gd name="connsiteX11" fmla="*/ 18400 w 169794"/>
                  <a:gd name="connsiteY11" fmla="*/ 1128008 h 1350616"/>
                  <a:gd name="connsiteX12" fmla="*/ 4783 w 169794"/>
                  <a:gd name="connsiteY12" fmla="*/ 1281962 h 1350616"/>
                  <a:gd name="connsiteX13" fmla="*/ 0 w 169794"/>
                  <a:gd name="connsiteY13" fmla="*/ 1340855 h 1350616"/>
                  <a:gd name="connsiteX14" fmla="*/ 36750 w 169794"/>
                  <a:gd name="connsiteY14" fmla="*/ 1345736 h 1350616"/>
                  <a:gd name="connsiteX15" fmla="*/ 73501 w 169794"/>
                  <a:gd name="connsiteY15" fmla="*/ 1350617 h 1350616"/>
                  <a:gd name="connsiteX16" fmla="*/ 75063 w 169794"/>
                  <a:gd name="connsiteY16" fmla="*/ 1292684 h 1350616"/>
                  <a:gd name="connsiteX17" fmla="*/ 80285 w 169794"/>
                  <a:gd name="connsiteY17" fmla="*/ 1138970 h 1350616"/>
                  <a:gd name="connsiteX18" fmla="*/ 84531 w 169794"/>
                  <a:gd name="connsiteY18" fmla="*/ 1036228 h 1350616"/>
                  <a:gd name="connsiteX19" fmla="*/ 89900 w 169794"/>
                  <a:gd name="connsiteY19" fmla="*/ 921563 h 1350616"/>
                  <a:gd name="connsiteX20" fmla="*/ 96440 w 169794"/>
                  <a:gd name="connsiteY20" fmla="*/ 799056 h 1350616"/>
                  <a:gd name="connsiteX21" fmla="*/ 104102 w 169794"/>
                  <a:gd name="connsiteY21" fmla="*/ 672708 h 1350616"/>
                  <a:gd name="connsiteX22" fmla="*/ 112790 w 169794"/>
                  <a:gd name="connsiteY22" fmla="*/ 546520 h 1350616"/>
                  <a:gd name="connsiteX23" fmla="*/ 122502 w 169794"/>
                  <a:gd name="connsiteY23" fmla="*/ 424493 h 1350616"/>
                  <a:gd name="connsiteX24" fmla="*/ 132800 w 169794"/>
                  <a:gd name="connsiteY24" fmla="*/ 310628 h 1350616"/>
                  <a:gd name="connsiteX25" fmla="*/ 143196 w 169794"/>
                  <a:gd name="connsiteY25" fmla="*/ 208846 h 1350616"/>
                  <a:gd name="connsiteX26" fmla="*/ 153250 w 169794"/>
                  <a:gd name="connsiteY26" fmla="*/ 123307 h 1350616"/>
                  <a:gd name="connsiteX27" fmla="*/ 161839 w 169794"/>
                  <a:gd name="connsiteY27" fmla="*/ 57453 h 1350616"/>
                  <a:gd name="connsiteX28" fmla="*/ 169794 w 169794"/>
                  <a:gd name="connsiteY28" fmla="*/ 0 h 135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9794" h="1350616">
                    <a:moveTo>
                      <a:pt x="169794" y="0"/>
                    </a:moveTo>
                    <a:cubicBezTo>
                      <a:pt x="169794" y="0"/>
                      <a:pt x="165841" y="20324"/>
                      <a:pt x="158862" y="55932"/>
                    </a:cubicBezTo>
                    <a:cubicBezTo>
                      <a:pt x="155494" y="73776"/>
                      <a:pt x="150907" y="95141"/>
                      <a:pt x="146709" y="120346"/>
                    </a:cubicBezTo>
                    <a:cubicBezTo>
                      <a:pt x="142317" y="145472"/>
                      <a:pt x="137388" y="173718"/>
                      <a:pt x="131970" y="204605"/>
                    </a:cubicBezTo>
                    <a:cubicBezTo>
                      <a:pt x="127041" y="235652"/>
                      <a:pt x="121721" y="269339"/>
                      <a:pt x="116059" y="304947"/>
                    </a:cubicBezTo>
                    <a:cubicBezTo>
                      <a:pt x="110642" y="340635"/>
                      <a:pt x="105322" y="378403"/>
                      <a:pt x="99563" y="417452"/>
                    </a:cubicBezTo>
                    <a:cubicBezTo>
                      <a:pt x="94244" y="456660"/>
                      <a:pt x="88777" y="497149"/>
                      <a:pt x="83213" y="538358"/>
                    </a:cubicBezTo>
                    <a:cubicBezTo>
                      <a:pt x="78089" y="579647"/>
                      <a:pt x="72672" y="621577"/>
                      <a:pt x="67644" y="663586"/>
                    </a:cubicBezTo>
                    <a:cubicBezTo>
                      <a:pt x="62813" y="705675"/>
                      <a:pt x="57542" y="747684"/>
                      <a:pt x="53100" y="789214"/>
                    </a:cubicBezTo>
                    <a:cubicBezTo>
                      <a:pt x="48464" y="830743"/>
                      <a:pt x="43974" y="871552"/>
                      <a:pt x="39874" y="911160"/>
                    </a:cubicBezTo>
                    <a:cubicBezTo>
                      <a:pt x="35628" y="950769"/>
                      <a:pt x="31821" y="989097"/>
                      <a:pt x="28258" y="1025425"/>
                    </a:cubicBezTo>
                    <a:cubicBezTo>
                      <a:pt x="24549" y="1061753"/>
                      <a:pt x="21475" y="1096241"/>
                      <a:pt x="18400" y="1128008"/>
                    </a:cubicBezTo>
                    <a:cubicBezTo>
                      <a:pt x="12543" y="1191622"/>
                      <a:pt x="7858" y="1244674"/>
                      <a:pt x="4783" y="1281962"/>
                    </a:cubicBezTo>
                    <a:cubicBezTo>
                      <a:pt x="1757" y="1319410"/>
                      <a:pt x="0" y="1340855"/>
                      <a:pt x="0" y="1340855"/>
                    </a:cubicBezTo>
                    <a:lnTo>
                      <a:pt x="36750" y="1345736"/>
                    </a:lnTo>
                    <a:lnTo>
                      <a:pt x="73501" y="1350617"/>
                    </a:lnTo>
                    <a:cubicBezTo>
                      <a:pt x="73501" y="1350617"/>
                      <a:pt x="74087" y="1329572"/>
                      <a:pt x="75063" y="1292684"/>
                    </a:cubicBezTo>
                    <a:cubicBezTo>
                      <a:pt x="76137" y="1255636"/>
                      <a:pt x="77894" y="1202584"/>
                      <a:pt x="80285" y="1138970"/>
                    </a:cubicBezTo>
                    <a:cubicBezTo>
                      <a:pt x="81603" y="1107203"/>
                      <a:pt x="82823" y="1072636"/>
                      <a:pt x="84531" y="1036228"/>
                    </a:cubicBezTo>
                    <a:cubicBezTo>
                      <a:pt x="86142" y="999740"/>
                      <a:pt x="87850" y="961331"/>
                      <a:pt x="89900" y="921563"/>
                    </a:cubicBezTo>
                    <a:cubicBezTo>
                      <a:pt x="91803" y="881794"/>
                      <a:pt x="94097" y="840745"/>
                      <a:pt x="96440" y="799056"/>
                    </a:cubicBezTo>
                    <a:cubicBezTo>
                      <a:pt x="98636" y="757287"/>
                      <a:pt x="101564" y="715037"/>
                      <a:pt x="104102" y="672708"/>
                    </a:cubicBezTo>
                    <a:cubicBezTo>
                      <a:pt x="106835" y="630379"/>
                      <a:pt x="109959" y="588129"/>
                      <a:pt x="112790" y="546520"/>
                    </a:cubicBezTo>
                    <a:cubicBezTo>
                      <a:pt x="116108" y="504991"/>
                      <a:pt x="119330" y="464102"/>
                      <a:pt x="122502" y="424493"/>
                    </a:cubicBezTo>
                    <a:cubicBezTo>
                      <a:pt x="126065" y="385045"/>
                      <a:pt x="129335" y="346796"/>
                      <a:pt x="132800" y="310628"/>
                    </a:cubicBezTo>
                    <a:cubicBezTo>
                      <a:pt x="136460" y="274540"/>
                      <a:pt x="139974" y="240373"/>
                      <a:pt x="143196" y="208846"/>
                    </a:cubicBezTo>
                    <a:cubicBezTo>
                      <a:pt x="146905" y="177479"/>
                      <a:pt x="150272" y="148753"/>
                      <a:pt x="153250" y="123307"/>
                    </a:cubicBezTo>
                    <a:cubicBezTo>
                      <a:pt x="156031" y="97701"/>
                      <a:pt x="159448" y="75697"/>
                      <a:pt x="161839" y="57453"/>
                    </a:cubicBezTo>
                    <a:cubicBezTo>
                      <a:pt x="166915" y="20805"/>
                      <a:pt x="169794" y="0"/>
                      <a:pt x="169794" y="0"/>
                    </a:cubicBezTo>
                    <a:close/>
                  </a:path>
                </a:pathLst>
              </a:custGeom>
              <a:gradFill>
                <a:gsLst>
                  <a:gs pos="0">
                    <a:srgbClr val="A4B535"/>
                  </a:gs>
                  <a:gs pos="50000">
                    <a:srgbClr val="B2C138"/>
                  </a:gs>
                  <a:gs pos="100000">
                    <a:srgbClr val="C0CD3B"/>
                  </a:gs>
                </a:gsLst>
                <a:lin ang="1617729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4" name="Freeform: Shape 133">
                <a:extLst>
                  <a:ext uri="{FF2B5EF4-FFF2-40B4-BE49-F238E27FC236}">
                    <a16:creationId xmlns:a16="http://schemas.microsoft.com/office/drawing/2014/main" id="{C7742646-7F66-1C6F-0011-692966353E2B}"/>
                  </a:ext>
                </a:extLst>
              </p:cNvPr>
              <p:cNvSpPr/>
              <p:nvPr/>
            </p:nvSpPr>
            <p:spPr>
              <a:xfrm>
                <a:off x="1177367" y="5814093"/>
                <a:ext cx="169794" cy="1350616"/>
              </a:xfrm>
              <a:custGeom>
                <a:avLst/>
                <a:gdLst>
                  <a:gd name="connsiteX0" fmla="*/ 169794 w 169794"/>
                  <a:gd name="connsiteY0" fmla="*/ 0 h 1350616"/>
                  <a:gd name="connsiteX1" fmla="*/ 158862 w 169794"/>
                  <a:gd name="connsiteY1" fmla="*/ 55932 h 1350616"/>
                  <a:gd name="connsiteX2" fmla="*/ 146709 w 169794"/>
                  <a:gd name="connsiteY2" fmla="*/ 120346 h 1350616"/>
                  <a:gd name="connsiteX3" fmla="*/ 131970 w 169794"/>
                  <a:gd name="connsiteY3" fmla="*/ 204605 h 1350616"/>
                  <a:gd name="connsiteX4" fmla="*/ 116060 w 169794"/>
                  <a:gd name="connsiteY4" fmla="*/ 304947 h 1350616"/>
                  <a:gd name="connsiteX5" fmla="*/ 99563 w 169794"/>
                  <a:gd name="connsiteY5" fmla="*/ 417452 h 1350616"/>
                  <a:gd name="connsiteX6" fmla="*/ 83213 w 169794"/>
                  <a:gd name="connsiteY6" fmla="*/ 538358 h 1350616"/>
                  <a:gd name="connsiteX7" fmla="*/ 67644 w 169794"/>
                  <a:gd name="connsiteY7" fmla="*/ 663586 h 1350616"/>
                  <a:gd name="connsiteX8" fmla="*/ 53100 w 169794"/>
                  <a:gd name="connsiteY8" fmla="*/ 789214 h 1350616"/>
                  <a:gd name="connsiteX9" fmla="*/ 39874 w 169794"/>
                  <a:gd name="connsiteY9" fmla="*/ 911160 h 1350616"/>
                  <a:gd name="connsiteX10" fmla="*/ 28258 w 169794"/>
                  <a:gd name="connsiteY10" fmla="*/ 1025425 h 1350616"/>
                  <a:gd name="connsiteX11" fmla="*/ 18400 w 169794"/>
                  <a:gd name="connsiteY11" fmla="*/ 1128008 h 1350616"/>
                  <a:gd name="connsiteX12" fmla="*/ 4783 w 169794"/>
                  <a:gd name="connsiteY12" fmla="*/ 1281962 h 1350616"/>
                  <a:gd name="connsiteX13" fmla="*/ 0 w 169794"/>
                  <a:gd name="connsiteY13" fmla="*/ 1340855 h 1350616"/>
                  <a:gd name="connsiteX14" fmla="*/ 36751 w 169794"/>
                  <a:gd name="connsiteY14" fmla="*/ 1345736 h 1350616"/>
                  <a:gd name="connsiteX15" fmla="*/ 73501 w 169794"/>
                  <a:gd name="connsiteY15" fmla="*/ 1350617 h 1350616"/>
                  <a:gd name="connsiteX16" fmla="*/ 75063 w 169794"/>
                  <a:gd name="connsiteY16" fmla="*/ 1292684 h 1350616"/>
                  <a:gd name="connsiteX17" fmla="*/ 80285 w 169794"/>
                  <a:gd name="connsiteY17" fmla="*/ 1138970 h 1350616"/>
                  <a:gd name="connsiteX18" fmla="*/ 84531 w 169794"/>
                  <a:gd name="connsiteY18" fmla="*/ 1036228 h 1350616"/>
                  <a:gd name="connsiteX19" fmla="*/ 89900 w 169794"/>
                  <a:gd name="connsiteY19" fmla="*/ 921563 h 1350616"/>
                  <a:gd name="connsiteX20" fmla="*/ 96440 w 169794"/>
                  <a:gd name="connsiteY20" fmla="*/ 799056 h 1350616"/>
                  <a:gd name="connsiteX21" fmla="*/ 104102 w 169794"/>
                  <a:gd name="connsiteY21" fmla="*/ 672708 h 1350616"/>
                  <a:gd name="connsiteX22" fmla="*/ 112790 w 169794"/>
                  <a:gd name="connsiteY22" fmla="*/ 546520 h 1350616"/>
                  <a:gd name="connsiteX23" fmla="*/ 122502 w 169794"/>
                  <a:gd name="connsiteY23" fmla="*/ 424493 h 1350616"/>
                  <a:gd name="connsiteX24" fmla="*/ 132800 w 169794"/>
                  <a:gd name="connsiteY24" fmla="*/ 310628 h 1350616"/>
                  <a:gd name="connsiteX25" fmla="*/ 143195 w 169794"/>
                  <a:gd name="connsiteY25" fmla="*/ 208846 h 1350616"/>
                  <a:gd name="connsiteX26" fmla="*/ 153249 w 169794"/>
                  <a:gd name="connsiteY26" fmla="*/ 123307 h 1350616"/>
                  <a:gd name="connsiteX27" fmla="*/ 161839 w 169794"/>
                  <a:gd name="connsiteY27" fmla="*/ 57453 h 1350616"/>
                  <a:gd name="connsiteX28" fmla="*/ 169794 w 169794"/>
                  <a:gd name="connsiteY28" fmla="*/ 0 h 135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9794" h="1350616">
                    <a:moveTo>
                      <a:pt x="169794" y="0"/>
                    </a:moveTo>
                    <a:cubicBezTo>
                      <a:pt x="169794" y="0"/>
                      <a:pt x="165841" y="20324"/>
                      <a:pt x="158862" y="55932"/>
                    </a:cubicBezTo>
                    <a:cubicBezTo>
                      <a:pt x="155494" y="73776"/>
                      <a:pt x="150907" y="95141"/>
                      <a:pt x="146709" y="120346"/>
                    </a:cubicBezTo>
                    <a:cubicBezTo>
                      <a:pt x="142317" y="145472"/>
                      <a:pt x="137388" y="173718"/>
                      <a:pt x="131970" y="204605"/>
                    </a:cubicBezTo>
                    <a:cubicBezTo>
                      <a:pt x="127041" y="235652"/>
                      <a:pt x="121721" y="269339"/>
                      <a:pt x="116060" y="304947"/>
                    </a:cubicBezTo>
                    <a:cubicBezTo>
                      <a:pt x="110642" y="340635"/>
                      <a:pt x="105322" y="378403"/>
                      <a:pt x="99563" y="417452"/>
                    </a:cubicBezTo>
                    <a:cubicBezTo>
                      <a:pt x="94244" y="456660"/>
                      <a:pt x="88777" y="497149"/>
                      <a:pt x="83213" y="538358"/>
                    </a:cubicBezTo>
                    <a:cubicBezTo>
                      <a:pt x="78089" y="579647"/>
                      <a:pt x="72672" y="621577"/>
                      <a:pt x="67644" y="663586"/>
                    </a:cubicBezTo>
                    <a:cubicBezTo>
                      <a:pt x="62813" y="705675"/>
                      <a:pt x="57542" y="747684"/>
                      <a:pt x="53100" y="789214"/>
                    </a:cubicBezTo>
                    <a:cubicBezTo>
                      <a:pt x="48464" y="830743"/>
                      <a:pt x="43974" y="871552"/>
                      <a:pt x="39874" y="911160"/>
                    </a:cubicBezTo>
                    <a:cubicBezTo>
                      <a:pt x="35628" y="950769"/>
                      <a:pt x="31821" y="989097"/>
                      <a:pt x="28258" y="1025425"/>
                    </a:cubicBezTo>
                    <a:cubicBezTo>
                      <a:pt x="24549" y="1061753"/>
                      <a:pt x="21474" y="1096241"/>
                      <a:pt x="18400" y="1128008"/>
                    </a:cubicBezTo>
                    <a:cubicBezTo>
                      <a:pt x="12543" y="1191622"/>
                      <a:pt x="7858" y="1244674"/>
                      <a:pt x="4783" y="1281962"/>
                    </a:cubicBezTo>
                    <a:cubicBezTo>
                      <a:pt x="1757" y="1319410"/>
                      <a:pt x="0" y="1340855"/>
                      <a:pt x="0" y="1340855"/>
                    </a:cubicBezTo>
                    <a:lnTo>
                      <a:pt x="36751" y="1345736"/>
                    </a:lnTo>
                    <a:lnTo>
                      <a:pt x="73501" y="1350617"/>
                    </a:lnTo>
                    <a:cubicBezTo>
                      <a:pt x="73501" y="1350617"/>
                      <a:pt x="74087" y="1329572"/>
                      <a:pt x="75063" y="1292684"/>
                    </a:cubicBezTo>
                    <a:cubicBezTo>
                      <a:pt x="76137" y="1255636"/>
                      <a:pt x="77894" y="1202584"/>
                      <a:pt x="80285" y="1138970"/>
                    </a:cubicBezTo>
                    <a:cubicBezTo>
                      <a:pt x="81603" y="1107203"/>
                      <a:pt x="82823" y="1072636"/>
                      <a:pt x="84531" y="1036228"/>
                    </a:cubicBezTo>
                    <a:cubicBezTo>
                      <a:pt x="86142" y="999740"/>
                      <a:pt x="87850" y="961331"/>
                      <a:pt x="89900" y="921563"/>
                    </a:cubicBezTo>
                    <a:cubicBezTo>
                      <a:pt x="91803" y="881794"/>
                      <a:pt x="94097" y="840745"/>
                      <a:pt x="96440" y="799056"/>
                    </a:cubicBezTo>
                    <a:cubicBezTo>
                      <a:pt x="98636" y="757287"/>
                      <a:pt x="101564" y="715037"/>
                      <a:pt x="104102" y="672708"/>
                    </a:cubicBezTo>
                    <a:cubicBezTo>
                      <a:pt x="106835" y="630379"/>
                      <a:pt x="109959" y="588129"/>
                      <a:pt x="112790" y="546520"/>
                    </a:cubicBezTo>
                    <a:cubicBezTo>
                      <a:pt x="116108" y="504991"/>
                      <a:pt x="119330" y="464102"/>
                      <a:pt x="122502" y="424493"/>
                    </a:cubicBezTo>
                    <a:cubicBezTo>
                      <a:pt x="126065" y="385045"/>
                      <a:pt x="129335" y="346796"/>
                      <a:pt x="132800" y="310628"/>
                    </a:cubicBezTo>
                    <a:cubicBezTo>
                      <a:pt x="136509" y="274540"/>
                      <a:pt x="139974" y="240373"/>
                      <a:pt x="143195" y="208846"/>
                    </a:cubicBezTo>
                    <a:cubicBezTo>
                      <a:pt x="146905" y="177479"/>
                      <a:pt x="150272" y="148753"/>
                      <a:pt x="153249" y="123307"/>
                    </a:cubicBezTo>
                    <a:cubicBezTo>
                      <a:pt x="156031" y="97701"/>
                      <a:pt x="159448" y="75697"/>
                      <a:pt x="161839" y="57453"/>
                    </a:cubicBezTo>
                    <a:cubicBezTo>
                      <a:pt x="166964" y="20805"/>
                      <a:pt x="169794" y="0"/>
                      <a:pt x="169794" y="0"/>
                    </a:cubicBezTo>
                    <a:close/>
                  </a:path>
                </a:pathLst>
              </a:custGeom>
              <a:gradFill>
                <a:gsLst>
                  <a:gs pos="0">
                    <a:srgbClr val="A4B535"/>
                  </a:gs>
                  <a:gs pos="50000">
                    <a:srgbClr val="B2C138"/>
                  </a:gs>
                  <a:gs pos="100000">
                    <a:srgbClr val="C0CD3B"/>
                  </a:gs>
                </a:gsLst>
                <a:lin ang="16177385"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5" name="Freeform: Shape 134">
                <a:extLst>
                  <a:ext uri="{FF2B5EF4-FFF2-40B4-BE49-F238E27FC236}">
                    <a16:creationId xmlns:a16="http://schemas.microsoft.com/office/drawing/2014/main" id="{F7FB717C-4C03-75BC-CDF2-4BF5B8EA4F48}"/>
                  </a:ext>
                </a:extLst>
              </p:cNvPr>
              <p:cNvSpPr/>
              <p:nvPr/>
            </p:nvSpPr>
            <p:spPr>
              <a:xfrm>
                <a:off x="1230271" y="5914275"/>
                <a:ext cx="143977" cy="1343848"/>
              </a:xfrm>
              <a:custGeom>
                <a:avLst/>
                <a:gdLst>
                  <a:gd name="connsiteX0" fmla="*/ 61984 w 143977"/>
                  <a:gd name="connsiteY0" fmla="*/ 1343816 h 1343848"/>
                  <a:gd name="connsiteX1" fmla="*/ 63400 w 143977"/>
                  <a:gd name="connsiteY1" fmla="*/ 1298045 h 1343848"/>
                  <a:gd name="connsiteX2" fmla="*/ 68036 w 143977"/>
                  <a:gd name="connsiteY2" fmla="*/ 1176739 h 1343848"/>
                  <a:gd name="connsiteX3" fmla="*/ 68427 w 143977"/>
                  <a:gd name="connsiteY3" fmla="*/ 1168097 h 1343848"/>
                  <a:gd name="connsiteX4" fmla="*/ 74039 w 143977"/>
                  <a:gd name="connsiteY4" fmla="*/ 1091200 h 1343848"/>
                  <a:gd name="connsiteX5" fmla="*/ 81604 w 143977"/>
                  <a:gd name="connsiteY5" fmla="*/ 995099 h 1343848"/>
                  <a:gd name="connsiteX6" fmla="*/ 83068 w 143977"/>
                  <a:gd name="connsiteY6" fmla="*/ 977255 h 1343848"/>
                  <a:gd name="connsiteX7" fmla="*/ 90389 w 143977"/>
                  <a:gd name="connsiteY7" fmla="*/ 892436 h 1343848"/>
                  <a:gd name="connsiteX8" fmla="*/ 100150 w 143977"/>
                  <a:gd name="connsiteY8" fmla="*/ 786493 h 1343848"/>
                  <a:gd name="connsiteX9" fmla="*/ 100882 w 143977"/>
                  <a:gd name="connsiteY9" fmla="*/ 752725 h 1343848"/>
                  <a:gd name="connsiteX10" fmla="*/ 103176 w 143977"/>
                  <a:gd name="connsiteY10" fmla="*/ 663426 h 1343848"/>
                  <a:gd name="connsiteX11" fmla="*/ 103811 w 143977"/>
                  <a:gd name="connsiteY11" fmla="*/ 639501 h 1343848"/>
                  <a:gd name="connsiteX12" fmla="*/ 105031 w 143977"/>
                  <a:gd name="connsiteY12" fmla="*/ 603733 h 1343848"/>
                  <a:gd name="connsiteX13" fmla="*/ 107422 w 143977"/>
                  <a:gd name="connsiteY13" fmla="*/ 537158 h 1343848"/>
                  <a:gd name="connsiteX14" fmla="*/ 108935 w 143977"/>
                  <a:gd name="connsiteY14" fmla="*/ 497069 h 1343848"/>
                  <a:gd name="connsiteX15" fmla="*/ 110351 w 143977"/>
                  <a:gd name="connsiteY15" fmla="*/ 465942 h 1343848"/>
                  <a:gd name="connsiteX16" fmla="*/ 113816 w 143977"/>
                  <a:gd name="connsiteY16" fmla="*/ 392486 h 1343848"/>
                  <a:gd name="connsiteX17" fmla="*/ 115280 w 143977"/>
                  <a:gd name="connsiteY17" fmla="*/ 364000 h 1343848"/>
                  <a:gd name="connsiteX18" fmla="*/ 117915 w 143977"/>
                  <a:gd name="connsiteY18" fmla="*/ 319110 h 1343848"/>
                  <a:gd name="connsiteX19" fmla="*/ 122503 w 143977"/>
                  <a:gd name="connsiteY19" fmla="*/ 245814 h 1343848"/>
                  <a:gd name="connsiteX20" fmla="*/ 127433 w 143977"/>
                  <a:gd name="connsiteY20" fmla="*/ 180040 h 1343848"/>
                  <a:gd name="connsiteX21" fmla="*/ 130166 w 143977"/>
                  <a:gd name="connsiteY21" fmla="*/ 145232 h 1343848"/>
                  <a:gd name="connsiteX22" fmla="*/ 132069 w 143977"/>
                  <a:gd name="connsiteY22" fmla="*/ 121147 h 1343848"/>
                  <a:gd name="connsiteX23" fmla="*/ 136803 w 143977"/>
                  <a:gd name="connsiteY23" fmla="*/ 71616 h 1343848"/>
                  <a:gd name="connsiteX24" fmla="*/ 137145 w 143977"/>
                  <a:gd name="connsiteY24" fmla="*/ 67615 h 1343848"/>
                  <a:gd name="connsiteX25" fmla="*/ 140610 w 143977"/>
                  <a:gd name="connsiteY25" fmla="*/ 33287 h 1343848"/>
                  <a:gd name="connsiteX26" fmla="*/ 143978 w 143977"/>
                  <a:gd name="connsiteY26" fmla="*/ 0 h 1343848"/>
                  <a:gd name="connsiteX27" fmla="*/ 134314 w 143977"/>
                  <a:gd name="connsiteY27" fmla="*/ 54732 h 1343848"/>
                  <a:gd name="connsiteX28" fmla="*/ 132508 w 143977"/>
                  <a:gd name="connsiteY28" fmla="*/ 65134 h 1343848"/>
                  <a:gd name="connsiteX29" fmla="*/ 123577 w 143977"/>
                  <a:gd name="connsiteY29" fmla="*/ 117786 h 1343848"/>
                  <a:gd name="connsiteX30" fmla="*/ 120112 w 143977"/>
                  <a:gd name="connsiteY30" fmla="*/ 140031 h 1343848"/>
                  <a:gd name="connsiteX31" fmla="*/ 110692 w 143977"/>
                  <a:gd name="connsiteY31" fmla="*/ 200284 h 1343848"/>
                  <a:gd name="connsiteX32" fmla="*/ 105275 w 143977"/>
                  <a:gd name="connsiteY32" fmla="*/ 238132 h 1343848"/>
                  <a:gd name="connsiteX33" fmla="*/ 96831 w 143977"/>
                  <a:gd name="connsiteY33" fmla="*/ 298386 h 1343848"/>
                  <a:gd name="connsiteX34" fmla="*/ 89413 w 143977"/>
                  <a:gd name="connsiteY34" fmla="*/ 354798 h 1343848"/>
                  <a:gd name="connsiteX35" fmla="*/ 82580 w 143977"/>
                  <a:gd name="connsiteY35" fmla="*/ 408410 h 1343848"/>
                  <a:gd name="connsiteX36" fmla="*/ 73405 w 143977"/>
                  <a:gd name="connsiteY36" fmla="*/ 485627 h 1343848"/>
                  <a:gd name="connsiteX37" fmla="*/ 68622 w 143977"/>
                  <a:gd name="connsiteY37" fmla="*/ 526516 h 1343848"/>
                  <a:gd name="connsiteX38" fmla="*/ 57787 w 143977"/>
                  <a:gd name="connsiteY38" fmla="*/ 625978 h 1343848"/>
                  <a:gd name="connsiteX39" fmla="*/ 55396 w 143977"/>
                  <a:gd name="connsiteY39" fmla="*/ 648863 h 1343848"/>
                  <a:gd name="connsiteX40" fmla="*/ 43194 w 143977"/>
                  <a:gd name="connsiteY40" fmla="*/ 771530 h 1343848"/>
                  <a:gd name="connsiteX41" fmla="*/ 32262 w 143977"/>
                  <a:gd name="connsiteY41" fmla="*/ 890596 h 1343848"/>
                  <a:gd name="connsiteX42" fmla="*/ 29919 w 143977"/>
                  <a:gd name="connsiteY42" fmla="*/ 917002 h 1343848"/>
                  <a:gd name="connsiteX43" fmla="*/ 22696 w 143977"/>
                  <a:gd name="connsiteY43" fmla="*/ 1002140 h 1343848"/>
                  <a:gd name="connsiteX44" fmla="*/ 18157 w 143977"/>
                  <a:gd name="connsiteY44" fmla="*/ 1058473 h 1343848"/>
                  <a:gd name="connsiteX45" fmla="*/ 14692 w 143977"/>
                  <a:gd name="connsiteY45" fmla="*/ 1102242 h 1343848"/>
                  <a:gd name="connsiteX46" fmla="*/ 8103 w 143977"/>
                  <a:gd name="connsiteY46" fmla="*/ 1191062 h 1343848"/>
                  <a:gd name="connsiteX47" fmla="*/ 3808 w 143977"/>
                  <a:gd name="connsiteY47" fmla="*/ 1252435 h 1343848"/>
                  <a:gd name="connsiteX48" fmla="*/ 1 w 143977"/>
                  <a:gd name="connsiteY48" fmla="*/ 1309808 h 1343848"/>
                  <a:gd name="connsiteX49" fmla="*/ 30993 w 143977"/>
                  <a:gd name="connsiteY49" fmla="*/ 1326852 h 1343848"/>
                  <a:gd name="connsiteX50" fmla="*/ 61984 w 143977"/>
                  <a:gd name="connsiteY50" fmla="*/ 1343816 h 1343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43977" h="1343848">
                    <a:moveTo>
                      <a:pt x="61984" y="1343816"/>
                    </a:moveTo>
                    <a:cubicBezTo>
                      <a:pt x="62033" y="1344696"/>
                      <a:pt x="62521" y="1328052"/>
                      <a:pt x="63400" y="1298045"/>
                    </a:cubicBezTo>
                    <a:cubicBezTo>
                      <a:pt x="64425" y="1270679"/>
                      <a:pt x="65986" y="1228830"/>
                      <a:pt x="68036" y="1176739"/>
                    </a:cubicBezTo>
                    <a:cubicBezTo>
                      <a:pt x="68183" y="1174018"/>
                      <a:pt x="68329" y="1171137"/>
                      <a:pt x="68427" y="1168097"/>
                    </a:cubicBezTo>
                    <a:cubicBezTo>
                      <a:pt x="69403" y="1144172"/>
                      <a:pt x="72819" y="1118086"/>
                      <a:pt x="74039" y="1091200"/>
                    </a:cubicBezTo>
                    <a:cubicBezTo>
                      <a:pt x="75357" y="1060793"/>
                      <a:pt x="79896" y="1028226"/>
                      <a:pt x="81604" y="995099"/>
                    </a:cubicBezTo>
                    <a:cubicBezTo>
                      <a:pt x="81897" y="989177"/>
                      <a:pt x="82727" y="983176"/>
                      <a:pt x="83068" y="977255"/>
                    </a:cubicBezTo>
                    <a:cubicBezTo>
                      <a:pt x="84435" y="949729"/>
                      <a:pt x="88779" y="921002"/>
                      <a:pt x="90389" y="892436"/>
                    </a:cubicBezTo>
                    <a:cubicBezTo>
                      <a:pt x="92195" y="857629"/>
                      <a:pt x="98052" y="821781"/>
                      <a:pt x="100150" y="786493"/>
                    </a:cubicBezTo>
                    <a:cubicBezTo>
                      <a:pt x="100687" y="778411"/>
                      <a:pt x="100882" y="766889"/>
                      <a:pt x="100882" y="752725"/>
                    </a:cubicBezTo>
                    <a:cubicBezTo>
                      <a:pt x="101761" y="725199"/>
                      <a:pt x="102542" y="695113"/>
                      <a:pt x="103176" y="663426"/>
                    </a:cubicBezTo>
                    <a:cubicBezTo>
                      <a:pt x="103420" y="655504"/>
                      <a:pt x="103615" y="647582"/>
                      <a:pt x="103811" y="639501"/>
                    </a:cubicBezTo>
                    <a:cubicBezTo>
                      <a:pt x="104250" y="627658"/>
                      <a:pt x="104640" y="615735"/>
                      <a:pt x="105031" y="603733"/>
                    </a:cubicBezTo>
                    <a:cubicBezTo>
                      <a:pt x="105861" y="581648"/>
                      <a:pt x="106641" y="559403"/>
                      <a:pt x="107422" y="537158"/>
                    </a:cubicBezTo>
                    <a:cubicBezTo>
                      <a:pt x="107910" y="523795"/>
                      <a:pt x="108398" y="510432"/>
                      <a:pt x="108935" y="497069"/>
                    </a:cubicBezTo>
                    <a:cubicBezTo>
                      <a:pt x="109423" y="486667"/>
                      <a:pt x="109911" y="476265"/>
                      <a:pt x="110351" y="465942"/>
                    </a:cubicBezTo>
                    <a:cubicBezTo>
                      <a:pt x="111473" y="441137"/>
                      <a:pt x="112645" y="416572"/>
                      <a:pt x="113816" y="392486"/>
                    </a:cubicBezTo>
                    <a:cubicBezTo>
                      <a:pt x="114304" y="382884"/>
                      <a:pt x="114792" y="373442"/>
                      <a:pt x="115280" y="364000"/>
                    </a:cubicBezTo>
                    <a:cubicBezTo>
                      <a:pt x="116159" y="348797"/>
                      <a:pt x="117037" y="333833"/>
                      <a:pt x="117915" y="319110"/>
                    </a:cubicBezTo>
                    <a:cubicBezTo>
                      <a:pt x="119526" y="293745"/>
                      <a:pt x="121039" y="269179"/>
                      <a:pt x="122503" y="245814"/>
                    </a:cubicBezTo>
                    <a:cubicBezTo>
                      <a:pt x="124260" y="222689"/>
                      <a:pt x="125871" y="200684"/>
                      <a:pt x="127433" y="180040"/>
                    </a:cubicBezTo>
                    <a:cubicBezTo>
                      <a:pt x="128360" y="167957"/>
                      <a:pt x="129287" y="156354"/>
                      <a:pt x="130166" y="145232"/>
                    </a:cubicBezTo>
                    <a:cubicBezTo>
                      <a:pt x="130751" y="136910"/>
                      <a:pt x="131435" y="128908"/>
                      <a:pt x="132069" y="121147"/>
                    </a:cubicBezTo>
                    <a:cubicBezTo>
                      <a:pt x="133728" y="102823"/>
                      <a:pt x="135437" y="86259"/>
                      <a:pt x="136803" y="71616"/>
                    </a:cubicBezTo>
                    <a:cubicBezTo>
                      <a:pt x="136950" y="70255"/>
                      <a:pt x="137047" y="68975"/>
                      <a:pt x="137145" y="67615"/>
                    </a:cubicBezTo>
                    <a:cubicBezTo>
                      <a:pt x="138414" y="54412"/>
                      <a:pt x="139634" y="42889"/>
                      <a:pt x="140610" y="33287"/>
                    </a:cubicBezTo>
                    <a:cubicBezTo>
                      <a:pt x="142806" y="11923"/>
                      <a:pt x="143978" y="0"/>
                      <a:pt x="143978" y="0"/>
                    </a:cubicBezTo>
                    <a:cubicBezTo>
                      <a:pt x="143978" y="0"/>
                      <a:pt x="140464" y="19844"/>
                      <a:pt x="134314" y="54732"/>
                    </a:cubicBezTo>
                    <a:cubicBezTo>
                      <a:pt x="133728" y="58093"/>
                      <a:pt x="133143" y="61533"/>
                      <a:pt x="132508" y="65134"/>
                    </a:cubicBezTo>
                    <a:cubicBezTo>
                      <a:pt x="129824" y="80338"/>
                      <a:pt x="126554" y="97942"/>
                      <a:pt x="123577" y="117786"/>
                    </a:cubicBezTo>
                    <a:cubicBezTo>
                      <a:pt x="122454" y="124907"/>
                      <a:pt x="121283" y="132349"/>
                      <a:pt x="120112" y="140031"/>
                    </a:cubicBezTo>
                    <a:cubicBezTo>
                      <a:pt x="117183" y="158675"/>
                      <a:pt x="114060" y="178839"/>
                      <a:pt x="110692" y="200284"/>
                    </a:cubicBezTo>
                    <a:cubicBezTo>
                      <a:pt x="108935" y="212527"/>
                      <a:pt x="107130" y="225170"/>
                      <a:pt x="105275" y="238132"/>
                    </a:cubicBezTo>
                    <a:cubicBezTo>
                      <a:pt x="102542" y="257417"/>
                      <a:pt x="99760" y="277581"/>
                      <a:pt x="96831" y="298386"/>
                    </a:cubicBezTo>
                    <a:cubicBezTo>
                      <a:pt x="94342" y="316630"/>
                      <a:pt x="91902" y="335514"/>
                      <a:pt x="89413" y="354798"/>
                    </a:cubicBezTo>
                    <a:cubicBezTo>
                      <a:pt x="87168" y="372322"/>
                      <a:pt x="84923" y="390246"/>
                      <a:pt x="82580" y="408410"/>
                    </a:cubicBezTo>
                    <a:cubicBezTo>
                      <a:pt x="79603" y="433615"/>
                      <a:pt x="76528" y="459461"/>
                      <a:pt x="73405" y="485627"/>
                    </a:cubicBezTo>
                    <a:cubicBezTo>
                      <a:pt x="71794" y="499150"/>
                      <a:pt x="70233" y="512753"/>
                      <a:pt x="68622" y="526516"/>
                    </a:cubicBezTo>
                    <a:cubicBezTo>
                      <a:pt x="65059" y="559323"/>
                      <a:pt x="61350" y="592530"/>
                      <a:pt x="57787" y="625978"/>
                    </a:cubicBezTo>
                    <a:cubicBezTo>
                      <a:pt x="57006" y="633579"/>
                      <a:pt x="56177" y="641181"/>
                      <a:pt x="55396" y="648863"/>
                    </a:cubicBezTo>
                    <a:cubicBezTo>
                      <a:pt x="51345" y="689832"/>
                      <a:pt x="46903" y="730881"/>
                      <a:pt x="43194" y="771530"/>
                    </a:cubicBezTo>
                    <a:cubicBezTo>
                      <a:pt x="39387" y="811939"/>
                      <a:pt x="35581" y="851867"/>
                      <a:pt x="32262" y="890596"/>
                    </a:cubicBezTo>
                    <a:cubicBezTo>
                      <a:pt x="31481" y="899478"/>
                      <a:pt x="30700" y="908280"/>
                      <a:pt x="29919" y="917002"/>
                    </a:cubicBezTo>
                    <a:cubicBezTo>
                      <a:pt x="27381" y="946208"/>
                      <a:pt x="24990" y="974694"/>
                      <a:pt x="22696" y="1002140"/>
                    </a:cubicBezTo>
                    <a:cubicBezTo>
                      <a:pt x="21036" y="1021425"/>
                      <a:pt x="19572" y="1040229"/>
                      <a:pt x="18157" y="1058473"/>
                    </a:cubicBezTo>
                    <a:cubicBezTo>
                      <a:pt x="16986" y="1073516"/>
                      <a:pt x="15814" y="1088079"/>
                      <a:pt x="14692" y="1102242"/>
                    </a:cubicBezTo>
                    <a:cubicBezTo>
                      <a:pt x="12203" y="1134650"/>
                      <a:pt x="9958" y="1164416"/>
                      <a:pt x="8103" y="1191062"/>
                    </a:cubicBezTo>
                    <a:cubicBezTo>
                      <a:pt x="6395" y="1214267"/>
                      <a:pt x="4931" y="1234911"/>
                      <a:pt x="3808" y="1252435"/>
                    </a:cubicBezTo>
                    <a:cubicBezTo>
                      <a:pt x="1319" y="1286523"/>
                      <a:pt x="-48" y="1307167"/>
                      <a:pt x="1" y="1309808"/>
                    </a:cubicBezTo>
                    <a:cubicBezTo>
                      <a:pt x="148" y="1314529"/>
                      <a:pt x="30895" y="1322931"/>
                      <a:pt x="30993" y="1326852"/>
                    </a:cubicBezTo>
                    <a:cubicBezTo>
                      <a:pt x="31090" y="1331893"/>
                      <a:pt x="61838" y="1340295"/>
                      <a:pt x="61984" y="1343816"/>
                    </a:cubicBezTo>
                    <a:close/>
                  </a:path>
                </a:pathLst>
              </a:custGeom>
              <a:gradFill>
                <a:gsLst>
                  <a:gs pos="0">
                    <a:srgbClr val="A4B535"/>
                  </a:gs>
                  <a:gs pos="50000">
                    <a:srgbClr val="B2C138"/>
                  </a:gs>
                  <a:gs pos="100000">
                    <a:srgbClr val="C0CD3B"/>
                  </a:gs>
                </a:gsLst>
                <a:lin ang="16065870"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6" name="Freeform: Shape 135">
                <a:extLst>
                  <a:ext uri="{FF2B5EF4-FFF2-40B4-BE49-F238E27FC236}">
                    <a16:creationId xmlns:a16="http://schemas.microsoft.com/office/drawing/2014/main" id="{88EECE75-478B-A0D9-7F10-CF51F214B257}"/>
                  </a:ext>
                </a:extLst>
              </p:cNvPr>
              <p:cNvSpPr/>
              <p:nvPr/>
            </p:nvSpPr>
            <p:spPr>
              <a:xfrm>
                <a:off x="1109667" y="5852422"/>
                <a:ext cx="118311" cy="1337274"/>
              </a:xfrm>
              <a:custGeom>
                <a:avLst/>
                <a:gdLst>
                  <a:gd name="connsiteX0" fmla="*/ 50618 w 118311"/>
                  <a:gd name="connsiteY0" fmla="*/ 1337094 h 1337274"/>
                  <a:gd name="connsiteX1" fmla="*/ 51838 w 118311"/>
                  <a:gd name="connsiteY1" fmla="*/ 1303567 h 1337274"/>
                  <a:gd name="connsiteX2" fmla="*/ 55840 w 118311"/>
                  <a:gd name="connsiteY2" fmla="*/ 1214747 h 1337274"/>
                  <a:gd name="connsiteX3" fmla="*/ 56182 w 118311"/>
                  <a:gd name="connsiteY3" fmla="*/ 1208426 h 1337274"/>
                  <a:gd name="connsiteX4" fmla="*/ 63649 w 118311"/>
                  <a:gd name="connsiteY4" fmla="*/ 1146332 h 1337274"/>
                  <a:gd name="connsiteX5" fmla="*/ 73361 w 118311"/>
                  <a:gd name="connsiteY5" fmla="*/ 1068715 h 1337274"/>
                  <a:gd name="connsiteX6" fmla="*/ 75216 w 118311"/>
                  <a:gd name="connsiteY6" fmla="*/ 1054312 h 1337274"/>
                  <a:gd name="connsiteX7" fmla="*/ 84343 w 118311"/>
                  <a:gd name="connsiteY7" fmla="*/ 985817 h 1337274"/>
                  <a:gd name="connsiteX8" fmla="*/ 96202 w 118311"/>
                  <a:gd name="connsiteY8" fmla="*/ 900278 h 1337274"/>
                  <a:gd name="connsiteX9" fmla="*/ 95714 w 118311"/>
                  <a:gd name="connsiteY9" fmla="*/ 861790 h 1337274"/>
                  <a:gd name="connsiteX10" fmla="*/ 94933 w 118311"/>
                  <a:gd name="connsiteY10" fmla="*/ 759847 h 1337274"/>
                  <a:gd name="connsiteX11" fmla="*/ 94787 w 118311"/>
                  <a:gd name="connsiteY11" fmla="*/ 732561 h 1337274"/>
                  <a:gd name="connsiteX12" fmla="*/ 94836 w 118311"/>
                  <a:gd name="connsiteY12" fmla="*/ 691672 h 1337274"/>
                  <a:gd name="connsiteX13" fmla="*/ 95129 w 118311"/>
                  <a:gd name="connsiteY13" fmla="*/ 615575 h 1337274"/>
                  <a:gd name="connsiteX14" fmla="*/ 95421 w 118311"/>
                  <a:gd name="connsiteY14" fmla="*/ 569805 h 1337274"/>
                  <a:gd name="connsiteX15" fmla="*/ 95861 w 118311"/>
                  <a:gd name="connsiteY15" fmla="*/ 534197 h 1337274"/>
                  <a:gd name="connsiteX16" fmla="*/ 97130 w 118311"/>
                  <a:gd name="connsiteY16" fmla="*/ 450099 h 1337274"/>
                  <a:gd name="connsiteX17" fmla="*/ 97813 w 118311"/>
                  <a:gd name="connsiteY17" fmla="*/ 417452 h 1337274"/>
                  <a:gd name="connsiteX18" fmla="*/ 99180 w 118311"/>
                  <a:gd name="connsiteY18" fmla="*/ 366080 h 1337274"/>
                  <a:gd name="connsiteX19" fmla="*/ 101864 w 118311"/>
                  <a:gd name="connsiteY19" fmla="*/ 282862 h 1337274"/>
                  <a:gd name="connsiteX20" fmla="*/ 105134 w 118311"/>
                  <a:gd name="connsiteY20" fmla="*/ 207246 h 1337274"/>
                  <a:gd name="connsiteX21" fmla="*/ 107086 w 118311"/>
                  <a:gd name="connsiteY21" fmla="*/ 167157 h 1337274"/>
                  <a:gd name="connsiteX22" fmla="*/ 108453 w 118311"/>
                  <a:gd name="connsiteY22" fmla="*/ 139471 h 1337274"/>
                  <a:gd name="connsiteX23" fmla="*/ 112211 w 118311"/>
                  <a:gd name="connsiteY23" fmla="*/ 82418 h 1337274"/>
                  <a:gd name="connsiteX24" fmla="*/ 112503 w 118311"/>
                  <a:gd name="connsiteY24" fmla="*/ 77857 h 1337274"/>
                  <a:gd name="connsiteX25" fmla="*/ 115432 w 118311"/>
                  <a:gd name="connsiteY25" fmla="*/ 38328 h 1337274"/>
                  <a:gd name="connsiteX26" fmla="*/ 118311 w 118311"/>
                  <a:gd name="connsiteY26" fmla="*/ 0 h 1337274"/>
                  <a:gd name="connsiteX27" fmla="*/ 109868 w 118311"/>
                  <a:gd name="connsiteY27" fmla="*/ 53532 h 1337274"/>
                  <a:gd name="connsiteX28" fmla="*/ 108257 w 118311"/>
                  <a:gd name="connsiteY28" fmla="*/ 63774 h 1337274"/>
                  <a:gd name="connsiteX29" fmla="*/ 100448 w 118311"/>
                  <a:gd name="connsiteY29" fmla="*/ 115305 h 1337274"/>
                  <a:gd name="connsiteX30" fmla="*/ 97471 w 118311"/>
                  <a:gd name="connsiteY30" fmla="*/ 137150 h 1337274"/>
                  <a:gd name="connsiteX31" fmla="*/ 89370 w 118311"/>
                  <a:gd name="connsiteY31" fmla="*/ 196043 h 1337274"/>
                  <a:gd name="connsiteX32" fmla="*/ 84684 w 118311"/>
                  <a:gd name="connsiteY32" fmla="*/ 233091 h 1337274"/>
                  <a:gd name="connsiteX33" fmla="*/ 77510 w 118311"/>
                  <a:gd name="connsiteY33" fmla="*/ 291984 h 1337274"/>
                  <a:gd name="connsiteX34" fmla="*/ 71214 w 118311"/>
                  <a:gd name="connsiteY34" fmla="*/ 347116 h 1337274"/>
                  <a:gd name="connsiteX35" fmla="*/ 65504 w 118311"/>
                  <a:gd name="connsiteY35" fmla="*/ 399448 h 1337274"/>
                  <a:gd name="connsiteX36" fmla="*/ 57841 w 118311"/>
                  <a:gd name="connsiteY36" fmla="*/ 474904 h 1337274"/>
                  <a:gd name="connsiteX37" fmla="*/ 53888 w 118311"/>
                  <a:gd name="connsiteY37" fmla="*/ 514833 h 1337274"/>
                  <a:gd name="connsiteX38" fmla="*/ 45005 w 118311"/>
                  <a:gd name="connsiteY38" fmla="*/ 611894 h 1337274"/>
                  <a:gd name="connsiteX39" fmla="*/ 43102 w 118311"/>
                  <a:gd name="connsiteY39" fmla="*/ 634219 h 1337274"/>
                  <a:gd name="connsiteX40" fmla="*/ 33243 w 118311"/>
                  <a:gd name="connsiteY40" fmla="*/ 753926 h 1337274"/>
                  <a:gd name="connsiteX41" fmla="*/ 24556 w 118311"/>
                  <a:gd name="connsiteY41" fmla="*/ 870111 h 1337274"/>
                  <a:gd name="connsiteX42" fmla="*/ 22750 w 118311"/>
                  <a:gd name="connsiteY42" fmla="*/ 895877 h 1337274"/>
                  <a:gd name="connsiteX43" fmla="*/ 17137 w 118311"/>
                  <a:gd name="connsiteY43" fmla="*/ 978935 h 1337274"/>
                  <a:gd name="connsiteX44" fmla="*/ 13623 w 118311"/>
                  <a:gd name="connsiteY44" fmla="*/ 1033827 h 1337274"/>
                  <a:gd name="connsiteX45" fmla="*/ 10988 w 118311"/>
                  <a:gd name="connsiteY45" fmla="*/ 1076477 h 1337274"/>
                  <a:gd name="connsiteX46" fmla="*/ 6010 w 118311"/>
                  <a:gd name="connsiteY46" fmla="*/ 1162976 h 1337274"/>
                  <a:gd name="connsiteX47" fmla="*/ 2789 w 118311"/>
                  <a:gd name="connsiteY47" fmla="*/ 1222829 h 1337274"/>
                  <a:gd name="connsiteX48" fmla="*/ 7 w 118311"/>
                  <a:gd name="connsiteY48" fmla="*/ 1278761 h 1337274"/>
                  <a:gd name="connsiteX49" fmla="*/ 25239 w 118311"/>
                  <a:gd name="connsiteY49" fmla="*/ 1307968 h 1337274"/>
                  <a:gd name="connsiteX50" fmla="*/ 50618 w 118311"/>
                  <a:gd name="connsiteY50" fmla="*/ 1337094 h 133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8311" h="1337274">
                    <a:moveTo>
                      <a:pt x="50618" y="1337094"/>
                    </a:moveTo>
                    <a:cubicBezTo>
                      <a:pt x="50667" y="1338934"/>
                      <a:pt x="51155" y="1326612"/>
                      <a:pt x="51838" y="1303567"/>
                    </a:cubicBezTo>
                    <a:cubicBezTo>
                      <a:pt x="52814" y="1285883"/>
                      <a:pt x="54181" y="1255236"/>
                      <a:pt x="55840" y="1214747"/>
                    </a:cubicBezTo>
                    <a:cubicBezTo>
                      <a:pt x="55987" y="1212987"/>
                      <a:pt x="56084" y="1210826"/>
                      <a:pt x="56182" y="1208426"/>
                    </a:cubicBezTo>
                    <a:cubicBezTo>
                      <a:pt x="56963" y="1189301"/>
                      <a:pt x="62624" y="1167857"/>
                      <a:pt x="63649" y="1146332"/>
                    </a:cubicBezTo>
                    <a:cubicBezTo>
                      <a:pt x="64723" y="1122007"/>
                      <a:pt x="71995" y="1095281"/>
                      <a:pt x="73361" y="1068715"/>
                    </a:cubicBezTo>
                    <a:cubicBezTo>
                      <a:pt x="73605" y="1063994"/>
                      <a:pt x="74972" y="1059033"/>
                      <a:pt x="75216" y="1054312"/>
                    </a:cubicBezTo>
                    <a:cubicBezTo>
                      <a:pt x="76338" y="1032307"/>
                      <a:pt x="83025" y="1008702"/>
                      <a:pt x="84343" y="985817"/>
                    </a:cubicBezTo>
                    <a:cubicBezTo>
                      <a:pt x="85807" y="957971"/>
                      <a:pt x="94494" y="928524"/>
                      <a:pt x="96202" y="900278"/>
                    </a:cubicBezTo>
                    <a:cubicBezTo>
                      <a:pt x="96642" y="893797"/>
                      <a:pt x="96398" y="880434"/>
                      <a:pt x="95714" y="861790"/>
                    </a:cubicBezTo>
                    <a:cubicBezTo>
                      <a:pt x="95763" y="832423"/>
                      <a:pt x="95470" y="797855"/>
                      <a:pt x="94933" y="759847"/>
                    </a:cubicBezTo>
                    <a:cubicBezTo>
                      <a:pt x="94933" y="750885"/>
                      <a:pt x="94885" y="741763"/>
                      <a:pt x="94787" y="732561"/>
                    </a:cubicBezTo>
                    <a:cubicBezTo>
                      <a:pt x="94787" y="719198"/>
                      <a:pt x="94836" y="705515"/>
                      <a:pt x="94836" y="691672"/>
                    </a:cubicBezTo>
                    <a:cubicBezTo>
                      <a:pt x="94933" y="666787"/>
                      <a:pt x="95031" y="641341"/>
                      <a:pt x="95129" y="615575"/>
                    </a:cubicBezTo>
                    <a:cubicBezTo>
                      <a:pt x="95226" y="600372"/>
                      <a:pt x="95324" y="585089"/>
                      <a:pt x="95421" y="569805"/>
                    </a:cubicBezTo>
                    <a:cubicBezTo>
                      <a:pt x="95568" y="557963"/>
                      <a:pt x="95714" y="546040"/>
                      <a:pt x="95861" y="534197"/>
                    </a:cubicBezTo>
                    <a:cubicBezTo>
                      <a:pt x="96202" y="506031"/>
                      <a:pt x="96739" y="477865"/>
                      <a:pt x="97130" y="450099"/>
                    </a:cubicBezTo>
                    <a:cubicBezTo>
                      <a:pt x="97325" y="439137"/>
                      <a:pt x="97569" y="428254"/>
                      <a:pt x="97813" y="417452"/>
                    </a:cubicBezTo>
                    <a:cubicBezTo>
                      <a:pt x="98252" y="400088"/>
                      <a:pt x="98740" y="382964"/>
                      <a:pt x="99180" y="366080"/>
                    </a:cubicBezTo>
                    <a:cubicBezTo>
                      <a:pt x="100107" y="337434"/>
                      <a:pt x="101034" y="309588"/>
                      <a:pt x="101864" y="282862"/>
                    </a:cubicBezTo>
                    <a:cubicBezTo>
                      <a:pt x="103035" y="256376"/>
                      <a:pt x="104060" y="231091"/>
                      <a:pt x="105134" y="207246"/>
                    </a:cubicBezTo>
                    <a:cubicBezTo>
                      <a:pt x="105817" y="193322"/>
                      <a:pt x="106452" y="179960"/>
                      <a:pt x="107086" y="167157"/>
                    </a:cubicBezTo>
                    <a:cubicBezTo>
                      <a:pt x="107525" y="157635"/>
                      <a:pt x="107965" y="148353"/>
                      <a:pt x="108453" y="139471"/>
                    </a:cubicBezTo>
                    <a:cubicBezTo>
                      <a:pt x="109770" y="118426"/>
                      <a:pt x="111088" y="99302"/>
                      <a:pt x="112211" y="82418"/>
                    </a:cubicBezTo>
                    <a:cubicBezTo>
                      <a:pt x="112308" y="80898"/>
                      <a:pt x="112406" y="79377"/>
                      <a:pt x="112503" y="77857"/>
                    </a:cubicBezTo>
                    <a:cubicBezTo>
                      <a:pt x="113480" y="62654"/>
                      <a:pt x="114602" y="49371"/>
                      <a:pt x="115432" y="38328"/>
                    </a:cubicBezTo>
                    <a:cubicBezTo>
                      <a:pt x="117286" y="13763"/>
                      <a:pt x="118311" y="0"/>
                      <a:pt x="118311" y="0"/>
                    </a:cubicBezTo>
                    <a:cubicBezTo>
                      <a:pt x="118311" y="0"/>
                      <a:pt x="115237" y="19444"/>
                      <a:pt x="109868" y="53532"/>
                    </a:cubicBezTo>
                    <a:cubicBezTo>
                      <a:pt x="109380" y="56812"/>
                      <a:pt x="108843" y="60253"/>
                      <a:pt x="108257" y="63774"/>
                    </a:cubicBezTo>
                    <a:cubicBezTo>
                      <a:pt x="105915" y="78657"/>
                      <a:pt x="103035" y="95861"/>
                      <a:pt x="100448" y="115305"/>
                    </a:cubicBezTo>
                    <a:cubicBezTo>
                      <a:pt x="99472" y="122347"/>
                      <a:pt x="98447" y="129549"/>
                      <a:pt x="97471" y="137150"/>
                    </a:cubicBezTo>
                    <a:cubicBezTo>
                      <a:pt x="94982" y="155394"/>
                      <a:pt x="92249" y="175078"/>
                      <a:pt x="89370" y="196043"/>
                    </a:cubicBezTo>
                    <a:cubicBezTo>
                      <a:pt x="87857" y="207966"/>
                      <a:pt x="86295" y="220368"/>
                      <a:pt x="84684" y="233091"/>
                    </a:cubicBezTo>
                    <a:cubicBezTo>
                      <a:pt x="82390" y="251975"/>
                      <a:pt x="79999" y="271660"/>
                      <a:pt x="77510" y="291984"/>
                    </a:cubicBezTo>
                    <a:cubicBezTo>
                      <a:pt x="75411" y="309828"/>
                      <a:pt x="73361" y="328232"/>
                      <a:pt x="71214" y="347116"/>
                    </a:cubicBezTo>
                    <a:cubicBezTo>
                      <a:pt x="69310" y="364240"/>
                      <a:pt x="67456" y="381684"/>
                      <a:pt x="65504" y="399448"/>
                    </a:cubicBezTo>
                    <a:cubicBezTo>
                      <a:pt x="63015" y="424093"/>
                      <a:pt x="60428" y="449299"/>
                      <a:pt x="57841" y="474904"/>
                    </a:cubicBezTo>
                    <a:cubicBezTo>
                      <a:pt x="56523" y="488107"/>
                      <a:pt x="55206" y="501390"/>
                      <a:pt x="53888" y="514833"/>
                    </a:cubicBezTo>
                    <a:cubicBezTo>
                      <a:pt x="50960" y="546840"/>
                      <a:pt x="47934" y="579247"/>
                      <a:pt x="45005" y="611894"/>
                    </a:cubicBezTo>
                    <a:cubicBezTo>
                      <a:pt x="44371" y="619336"/>
                      <a:pt x="43736" y="626778"/>
                      <a:pt x="43102" y="634219"/>
                    </a:cubicBezTo>
                    <a:cubicBezTo>
                      <a:pt x="39832" y="674148"/>
                      <a:pt x="36220" y="714237"/>
                      <a:pt x="33243" y="753926"/>
                    </a:cubicBezTo>
                    <a:cubicBezTo>
                      <a:pt x="30217" y="793294"/>
                      <a:pt x="27191" y="832183"/>
                      <a:pt x="24556" y="870111"/>
                    </a:cubicBezTo>
                    <a:cubicBezTo>
                      <a:pt x="23921" y="878753"/>
                      <a:pt x="23336" y="887315"/>
                      <a:pt x="22750" y="895877"/>
                    </a:cubicBezTo>
                    <a:cubicBezTo>
                      <a:pt x="20749" y="924283"/>
                      <a:pt x="18894" y="952049"/>
                      <a:pt x="17137" y="978935"/>
                    </a:cubicBezTo>
                    <a:cubicBezTo>
                      <a:pt x="15868" y="997739"/>
                      <a:pt x="14697" y="1016063"/>
                      <a:pt x="13623" y="1033827"/>
                    </a:cubicBezTo>
                    <a:cubicBezTo>
                      <a:pt x="12696" y="1048471"/>
                      <a:pt x="11818" y="1062714"/>
                      <a:pt x="10988" y="1076477"/>
                    </a:cubicBezTo>
                    <a:cubicBezTo>
                      <a:pt x="9084" y="1107684"/>
                      <a:pt x="7425" y="1136730"/>
                      <a:pt x="6010" y="1162976"/>
                    </a:cubicBezTo>
                    <a:cubicBezTo>
                      <a:pt x="4692" y="1185221"/>
                      <a:pt x="3618" y="1205305"/>
                      <a:pt x="2789" y="1222829"/>
                    </a:cubicBezTo>
                    <a:cubicBezTo>
                      <a:pt x="885" y="1253556"/>
                      <a:pt x="-91" y="1273400"/>
                      <a:pt x="7" y="1278761"/>
                    </a:cubicBezTo>
                    <a:cubicBezTo>
                      <a:pt x="251" y="1288123"/>
                      <a:pt x="24995" y="1300046"/>
                      <a:pt x="25239" y="1307968"/>
                    </a:cubicBezTo>
                    <a:cubicBezTo>
                      <a:pt x="25581" y="1318050"/>
                      <a:pt x="50374" y="1330052"/>
                      <a:pt x="50618" y="1337094"/>
                    </a:cubicBezTo>
                    <a:close/>
                  </a:path>
                </a:pathLst>
              </a:custGeom>
              <a:gradFill>
                <a:gsLst>
                  <a:gs pos="0">
                    <a:srgbClr val="A4B535"/>
                  </a:gs>
                  <a:gs pos="50000">
                    <a:srgbClr val="B2C138"/>
                  </a:gs>
                  <a:gs pos="100000">
                    <a:srgbClr val="C0CD3B"/>
                  </a:gs>
                </a:gsLst>
                <a:lin ang="15954836"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7" name="Freeform: Shape 136">
                <a:extLst>
                  <a:ext uri="{FF2B5EF4-FFF2-40B4-BE49-F238E27FC236}">
                    <a16:creationId xmlns:a16="http://schemas.microsoft.com/office/drawing/2014/main" id="{5AC99173-113D-3677-81C8-3787B0A72285}"/>
                  </a:ext>
                </a:extLst>
              </p:cNvPr>
              <p:cNvSpPr/>
              <p:nvPr/>
            </p:nvSpPr>
            <p:spPr>
              <a:xfrm>
                <a:off x="1311819" y="5924997"/>
                <a:ext cx="118360" cy="1337274"/>
              </a:xfrm>
              <a:custGeom>
                <a:avLst/>
                <a:gdLst>
                  <a:gd name="connsiteX0" fmla="*/ 50667 w 118360"/>
                  <a:gd name="connsiteY0" fmla="*/ 1337094 h 1337274"/>
                  <a:gd name="connsiteX1" fmla="*/ 51887 w 118360"/>
                  <a:gd name="connsiteY1" fmla="*/ 1303567 h 1337274"/>
                  <a:gd name="connsiteX2" fmla="*/ 55889 w 118360"/>
                  <a:gd name="connsiteY2" fmla="*/ 1214747 h 1337274"/>
                  <a:gd name="connsiteX3" fmla="*/ 56231 w 118360"/>
                  <a:gd name="connsiteY3" fmla="*/ 1208426 h 1337274"/>
                  <a:gd name="connsiteX4" fmla="*/ 63698 w 118360"/>
                  <a:gd name="connsiteY4" fmla="*/ 1146332 h 1337274"/>
                  <a:gd name="connsiteX5" fmla="*/ 73410 w 118360"/>
                  <a:gd name="connsiteY5" fmla="*/ 1068715 h 1337274"/>
                  <a:gd name="connsiteX6" fmla="*/ 75265 w 118360"/>
                  <a:gd name="connsiteY6" fmla="*/ 1054312 h 1337274"/>
                  <a:gd name="connsiteX7" fmla="*/ 84392 w 118360"/>
                  <a:gd name="connsiteY7" fmla="*/ 985817 h 1337274"/>
                  <a:gd name="connsiteX8" fmla="*/ 96251 w 118360"/>
                  <a:gd name="connsiteY8" fmla="*/ 900278 h 1337274"/>
                  <a:gd name="connsiteX9" fmla="*/ 95763 w 118360"/>
                  <a:gd name="connsiteY9" fmla="*/ 861789 h 1337274"/>
                  <a:gd name="connsiteX10" fmla="*/ 94982 w 118360"/>
                  <a:gd name="connsiteY10" fmla="*/ 759847 h 1337274"/>
                  <a:gd name="connsiteX11" fmla="*/ 94836 w 118360"/>
                  <a:gd name="connsiteY11" fmla="*/ 732561 h 1337274"/>
                  <a:gd name="connsiteX12" fmla="*/ 94885 w 118360"/>
                  <a:gd name="connsiteY12" fmla="*/ 691672 h 1337274"/>
                  <a:gd name="connsiteX13" fmla="*/ 95177 w 118360"/>
                  <a:gd name="connsiteY13" fmla="*/ 615575 h 1337274"/>
                  <a:gd name="connsiteX14" fmla="*/ 95470 w 118360"/>
                  <a:gd name="connsiteY14" fmla="*/ 569805 h 1337274"/>
                  <a:gd name="connsiteX15" fmla="*/ 95910 w 118360"/>
                  <a:gd name="connsiteY15" fmla="*/ 534197 h 1337274"/>
                  <a:gd name="connsiteX16" fmla="*/ 97179 w 118360"/>
                  <a:gd name="connsiteY16" fmla="*/ 450099 h 1337274"/>
                  <a:gd name="connsiteX17" fmla="*/ 97862 w 118360"/>
                  <a:gd name="connsiteY17" fmla="*/ 417452 h 1337274"/>
                  <a:gd name="connsiteX18" fmla="*/ 99228 w 118360"/>
                  <a:gd name="connsiteY18" fmla="*/ 366080 h 1337274"/>
                  <a:gd name="connsiteX19" fmla="*/ 101913 w 118360"/>
                  <a:gd name="connsiteY19" fmla="*/ 282862 h 1337274"/>
                  <a:gd name="connsiteX20" fmla="*/ 105183 w 118360"/>
                  <a:gd name="connsiteY20" fmla="*/ 207246 h 1337274"/>
                  <a:gd name="connsiteX21" fmla="*/ 107135 w 118360"/>
                  <a:gd name="connsiteY21" fmla="*/ 167157 h 1337274"/>
                  <a:gd name="connsiteX22" fmla="*/ 108502 w 118360"/>
                  <a:gd name="connsiteY22" fmla="*/ 139471 h 1337274"/>
                  <a:gd name="connsiteX23" fmla="*/ 112259 w 118360"/>
                  <a:gd name="connsiteY23" fmla="*/ 82418 h 1337274"/>
                  <a:gd name="connsiteX24" fmla="*/ 112552 w 118360"/>
                  <a:gd name="connsiteY24" fmla="*/ 77857 h 1337274"/>
                  <a:gd name="connsiteX25" fmla="*/ 115481 w 118360"/>
                  <a:gd name="connsiteY25" fmla="*/ 38328 h 1337274"/>
                  <a:gd name="connsiteX26" fmla="*/ 118360 w 118360"/>
                  <a:gd name="connsiteY26" fmla="*/ 0 h 1337274"/>
                  <a:gd name="connsiteX27" fmla="*/ 109917 w 118360"/>
                  <a:gd name="connsiteY27" fmla="*/ 53532 h 1337274"/>
                  <a:gd name="connsiteX28" fmla="*/ 108306 w 118360"/>
                  <a:gd name="connsiteY28" fmla="*/ 63774 h 1337274"/>
                  <a:gd name="connsiteX29" fmla="*/ 100497 w 118360"/>
                  <a:gd name="connsiteY29" fmla="*/ 115305 h 1337274"/>
                  <a:gd name="connsiteX30" fmla="*/ 97520 w 118360"/>
                  <a:gd name="connsiteY30" fmla="*/ 137150 h 1337274"/>
                  <a:gd name="connsiteX31" fmla="*/ 89418 w 118360"/>
                  <a:gd name="connsiteY31" fmla="*/ 196043 h 1337274"/>
                  <a:gd name="connsiteX32" fmla="*/ 84733 w 118360"/>
                  <a:gd name="connsiteY32" fmla="*/ 233091 h 1337274"/>
                  <a:gd name="connsiteX33" fmla="*/ 77559 w 118360"/>
                  <a:gd name="connsiteY33" fmla="*/ 291984 h 1337274"/>
                  <a:gd name="connsiteX34" fmla="*/ 71263 w 118360"/>
                  <a:gd name="connsiteY34" fmla="*/ 347116 h 1337274"/>
                  <a:gd name="connsiteX35" fmla="*/ 65552 w 118360"/>
                  <a:gd name="connsiteY35" fmla="*/ 399448 h 1337274"/>
                  <a:gd name="connsiteX36" fmla="*/ 57890 w 118360"/>
                  <a:gd name="connsiteY36" fmla="*/ 474904 h 1337274"/>
                  <a:gd name="connsiteX37" fmla="*/ 53937 w 118360"/>
                  <a:gd name="connsiteY37" fmla="*/ 514833 h 1337274"/>
                  <a:gd name="connsiteX38" fmla="*/ 45054 w 118360"/>
                  <a:gd name="connsiteY38" fmla="*/ 611895 h 1337274"/>
                  <a:gd name="connsiteX39" fmla="*/ 43102 w 118360"/>
                  <a:gd name="connsiteY39" fmla="*/ 634219 h 1337274"/>
                  <a:gd name="connsiteX40" fmla="*/ 33243 w 118360"/>
                  <a:gd name="connsiteY40" fmla="*/ 753926 h 1337274"/>
                  <a:gd name="connsiteX41" fmla="*/ 24556 w 118360"/>
                  <a:gd name="connsiteY41" fmla="*/ 870111 h 1337274"/>
                  <a:gd name="connsiteX42" fmla="*/ 22750 w 118360"/>
                  <a:gd name="connsiteY42" fmla="*/ 895877 h 1337274"/>
                  <a:gd name="connsiteX43" fmla="*/ 17137 w 118360"/>
                  <a:gd name="connsiteY43" fmla="*/ 978935 h 1337274"/>
                  <a:gd name="connsiteX44" fmla="*/ 13623 w 118360"/>
                  <a:gd name="connsiteY44" fmla="*/ 1033827 h 1337274"/>
                  <a:gd name="connsiteX45" fmla="*/ 10988 w 118360"/>
                  <a:gd name="connsiteY45" fmla="*/ 1076477 h 1337274"/>
                  <a:gd name="connsiteX46" fmla="*/ 6010 w 118360"/>
                  <a:gd name="connsiteY46" fmla="*/ 1162976 h 1337274"/>
                  <a:gd name="connsiteX47" fmla="*/ 2789 w 118360"/>
                  <a:gd name="connsiteY47" fmla="*/ 1222829 h 1337274"/>
                  <a:gd name="connsiteX48" fmla="*/ 7 w 118360"/>
                  <a:gd name="connsiteY48" fmla="*/ 1278761 h 1337274"/>
                  <a:gd name="connsiteX49" fmla="*/ 25239 w 118360"/>
                  <a:gd name="connsiteY49" fmla="*/ 1307968 h 1337274"/>
                  <a:gd name="connsiteX50" fmla="*/ 50667 w 118360"/>
                  <a:gd name="connsiteY50" fmla="*/ 1337094 h 133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8360" h="1337274">
                    <a:moveTo>
                      <a:pt x="50667" y="1337094"/>
                    </a:moveTo>
                    <a:cubicBezTo>
                      <a:pt x="50716" y="1338934"/>
                      <a:pt x="51155" y="1326612"/>
                      <a:pt x="51887" y="1303567"/>
                    </a:cubicBezTo>
                    <a:cubicBezTo>
                      <a:pt x="52863" y="1285883"/>
                      <a:pt x="54230" y="1255236"/>
                      <a:pt x="55889" y="1214747"/>
                    </a:cubicBezTo>
                    <a:cubicBezTo>
                      <a:pt x="56036" y="1212987"/>
                      <a:pt x="56133" y="1210826"/>
                      <a:pt x="56231" y="1208426"/>
                    </a:cubicBezTo>
                    <a:cubicBezTo>
                      <a:pt x="57012" y="1189302"/>
                      <a:pt x="62673" y="1167857"/>
                      <a:pt x="63698" y="1146332"/>
                    </a:cubicBezTo>
                    <a:cubicBezTo>
                      <a:pt x="64772" y="1122007"/>
                      <a:pt x="72044" y="1095281"/>
                      <a:pt x="73410" y="1068715"/>
                    </a:cubicBezTo>
                    <a:cubicBezTo>
                      <a:pt x="73654" y="1063994"/>
                      <a:pt x="75021" y="1059033"/>
                      <a:pt x="75265" y="1054312"/>
                    </a:cubicBezTo>
                    <a:cubicBezTo>
                      <a:pt x="76387" y="1032307"/>
                      <a:pt x="83074" y="1008702"/>
                      <a:pt x="84392" y="985817"/>
                    </a:cubicBezTo>
                    <a:cubicBezTo>
                      <a:pt x="85856" y="957971"/>
                      <a:pt x="94543" y="928524"/>
                      <a:pt x="96251" y="900278"/>
                    </a:cubicBezTo>
                    <a:cubicBezTo>
                      <a:pt x="96690" y="893796"/>
                      <a:pt x="96446" y="880434"/>
                      <a:pt x="95763" y="861789"/>
                    </a:cubicBezTo>
                    <a:cubicBezTo>
                      <a:pt x="95812" y="832423"/>
                      <a:pt x="95519" y="797855"/>
                      <a:pt x="94982" y="759847"/>
                    </a:cubicBezTo>
                    <a:cubicBezTo>
                      <a:pt x="94982" y="750885"/>
                      <a:pt x="94934" y="741763"/>
                      <a:pt x="94836" y="732561"/>
                    </a:cubicBezTo>
                    <a:cubicBezTo>
                      <a:pt x="94836" y="719198"/>
                      <a:pt x="94885" y="705515"/>
                      <a:pt x="94885" y="691672"/>
                    </a:cubicBezTo>
                    <a:cubicBezTo>
                      <a:pt x="94982" y="666787"/>
                      <a:pt x="95080" y="641341"/>
                      <a:pt x="95177" y="615575"/>
                    </a:cubicBezTo>
                    <a:cubicBezTo>
                      <a:pt x="95275" y="600372"/>
                      <a:pt x="95324" y="585089"/>
                      <a:pt x="95470" y="569805"/>
                    </a:cubicBezTo>
                    <a:cubicBezTo>
                      <a:pt x="95617" y="557963"/>
                      <a:pt x="95763" y="546040"/>
                      <a:pt x="95910" y="534197"/>
                    </a:cubicBezTo>
                    <a:cubicBezTo>
                      <a:pt x="96251" y="506031"/>
                      <a:pt x="96788" y="477865"/>
                      <a:pt x="97179" y="450099"/>
                    </a:cubicBezTo>
                    <a:cubicBezTo>
                      <a:pt x="97374" y="439137"/>
                      <a:pt x="97618" y="428254"/>
                      <a:pt x="97862" y="417452"/>
                    </a:cubicBezTo>
                    <a:cubicBezTo>
                      <a:pt x="98301" y="400088"/>
                      <a:pt x="98789" y="382964"/>
                      <a:pt x="99228" y="366080"/>
                    </a:cubicBezTo>
                    <a:cubicBezTo>
                      <a:pt x="100156" y="337434"/>
                      <a:pt x="101083" y="309588"/>
                      <a:pt x="101913" y="282862"/>
                    </a:cubicBezTo>
                    <a:cubicBezTo>
                      <a:pt x="103084" y="256376"/>
                      <a:pt x="104109" y="231091"/>
                      <a:pt x="105183" y="207246"/>
                    </a:cubicBezTo>
                    <a:cubicBezTo>
                      <a:pt x="105866" y="193403"/>
                      <a:pt x="106500" y="179960"/>
                      <a:pt x="107135" y="167157"/>
                    </a:cubicBezTo>
                    <a:cubicBezTo>
                      <a:pt x="107574" y="157635"/>
                      <a:pt x="108013" y="148353"/>
                      <a:pt x="108502" y="139471"/>
                    </a:cubicBezTo>
                    <a:cubicBezTo>
                      <a:pt x="109819" y="118426"/>
                      <a:pt x="111137" y="99302"/>
                      <a:pt x="112259" y="82418"/>
                    </a:cubicBezTo>
                    <a:cubicBezTo>
                      <a:pt x="112357" y="80898"/>
                      <a:pt x="112455" y="79377"/>
                      <a:pt x="112552" y="77857"/>
                    </a:cubicBezTo>
                    <a:cubicBezTo>
                      <a:pt x="113528" y="62654"/>
                      <a:pt x="114651" y="49371"/>
                      <a:pt x="115481" y="38328"/>
                    </a:cubicBezTo>
                    <a:cubicBezTo>
                      <a:pt x="117335" y="13763"/>
                      <a:pt x="118360" y="0"/>
                      <a:pt x="118360" y="0"/>
                    </a:cubicBezTo>
                    <a:cubicBezTo>
                      <a:pt x="118360" y="0"/>
                      <a:pt x="115285" y="19444"/>
                      <a:pt x="109917" y="53532"/>
                    </a:cubicBezTo>
                    <a:cubicBezTo>
                      <a:pt x="109429" y="56812"/>
                      <a:pt x="108892" y="60253"/>
                      <a:pt x="108306" y="63774"/>
                    </a:cubicBezTo>
                    <a:cubicBezTo>
                      <a:pt x="105964" y="78657"/>
                      <a:pt x="103084" y="95861"/>
                      <a:pt x="100497" y="115305"/>
                    </a:cubicBezTo>
                    <a:cubicBezTo>
                      <a:pt x="99521" y="122347"/>
                      <a:pt x="98496" y="129549"/>
                      <a:pt x="97520" y="137150"/>
                    </a:cubicBezTo>
                    <a:cubicBezTo>
                      <a:pt x="95031" y="155394"/>
                      <a:pt x="92298" y="175079"/>
                      <a:pt x="89418" y="196043"/>
                    </a:cubicBezTo>
                    <a:cubicBezTo>
                      <a:pt x="87906" y="207966"/>
                      <a:pt x="86344" y="220368"/>
                      <a:pt x="84733" y="233091"/>
                    </a:cubicBezTo>
                    <a:cubicBezTo>
                      <a:pt x="82439" y="251975"/>
                      <a:pt x="80048" y="271660"/>
                      <a:pt x="77559" y="291984"/>
                    </a:cubicBezTo>
                    <a:cubicBezTo>
                      <a:pt x="75460" y="309828"/>
                      <a:pt x="73410" y="328232"/>
                      <a:pt x="71263" y="347116"/>
                    </a:cubicBezTo>
                    <a:cubicBezTo>
                      <a:pt x="69359" y="364240"/>
                      <a:pt x="67505" y="381684"/>
                      <a:pt x="65552" y="399448"/>
                    </a:cubicBezTo>
                    <a:cubicBezTo>
                      <a:pt x="63063" y="424093"/>
                      <a:pt x="60477" y="449299"/>
                      <a:pt x="57890" y="474904"/>
                    </a:cubicBezTo>
                    <a:cubicBezTo>
                      <a:pt x="56572" y="488107"/>
                      <a:pt x="55255" y="501390"/>
                      <a:pt x="53937" y="514833"/>
                    </a:cubicBezTo>
                    <a:cubicBezTo>
                      <a:pt x="51009" y="546840"/>
                      <a:pt x="47983" y="579247"/>
                      <a:pt x="45054" y="611895"/>
                    </a:cubicBezTo>
                    <a:cubicBezTo>
                      <a:pt x="44420" y="619336"/>
                      <a:pt x="43785" y="626778"/>
                      <a:pt x="43102" y="634219"/>
                    </a:cubicBezTo>
                    <a:cubicBezTo>
                      <a:pt x="39832" y="674148"/>
                      <a:pt x="36220" y="714237"/>
                      <a:pt x="33243" y="753926"/>
                    </a:cubicBezTo>
                    <a:cubicBezTo>
                      <a:pt x="30217" y="793214"/>
                      <a:pt x="27191" y="832183"/>
                      <a:pt x="24556" y="870111"/>
                    </a:cubicBezTo>
                    <a:cubicBezTo>
                      <a:pt x="23921" y="878753"/>
                      <a:pt x="23336" y="887315"/>
                      <a:pt x="22750" y="895877"/>
                    </a:cubicBezTo>
                    <a:cubicBezTo>
                      <a:pt x="20749" y="924283"/>
                      <a:pt x="18895" y="952049"/>
                      <a:pt x="17137" y="978935"/>
                    </a:cubicBezTo>
                    <a:cubicBezTo>
                      <a:pt x="15868" y="997739"/>
                      <a:pt x="14697" y="1016063"/>
                      <a:pt x="13623" y="1033827"/>
                    </a:cubicBezTo>
                    <a:cubicBezTo>
                      <a:pt x="12696" y="1048471"/>
                      <a:pt x="11818" y="1062714"/>
                      <a:pt x="10988" y="1076477"/>
                    </a:cubicBezTo>
                    <a:cubicBezTo>
                      <a:pt x="9085" y="1107684"/>
                      <a:pt x="7425" y="1136730"/>
                      <a:pt x="6010" y="1162976"/>
                    </a:cubicBezTo>
                    <a:cubicBezTo>
                      <a:pt x="4692" y="1185221"/>
                      <a:pt x="3618" y="1205305"/>
                      <a:pt x="2789" y="1222829"/>
                    </a:cubicBezTo>
                    <a:cubicBezTo>
                      <a:pt x="885" y="1253556"/>
                      <a:pt x="-91" y="1273400"/>
                      <a:pt x="7" y="1278761"/>
                    </a:cubicBezTo>
                    <a:cubicBezTo>
                      <a:pt x="251" y="1288123"/>
                      <a:pt x="24995" y="1300126"/>
                      <a:pt x="25239" y="1307968"/>
                    </a:cubicBezTo>
                    <a:cubicBezTo>
                      <a:pt x="25630" y="1318050"/>
                      <a:pt x="50423" y="1330052"/>
                      <a:pt x="50667" y="1337094"/>
                    </a:cubicBezTo>
                    <a:close/>
                  </a:path>
                </a:pathLst>
              </a:custGeom>
              <a:gradFill>
                <a:gsLst>
                  <a:gs pos="0">
                    <a:srgbClr val="A4B535"/>
                  </a:gs>
                  <a:gs pos="50000">
                    <a:srgbClr val="B2C138"/>
                  </a:gs>
                  <a:gs pos="100000">
                    <a:srgbClr val="C0CD3B"/>
                  </a:gs>
                </a:gsLst>
                <a:lin ang="1595474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5" name="Freeform: Shape 144">
                <a:extLst>
                  <a:ext uri="{FF2B5EF4-FFF2-40B4-BE49-F238E27FC236}">
                    <a16:creationId xmlns:a16="http://schemas.microsoft.com/office/drawing/2014/main" id="{31F470C9-FA1C-237E-5D90-487E36D5D122}"/>
                  </a:ext>
                </a:extLst>
              </p:cNvPr>
              <p:cNvSpPr/>
              <p:nvPr/>
            </p:nvSpPr>
            <p:spPr>
              <a:xfrm>
                <a:off x="1039017" y="5939881"/>
                <a:ext cx="92569" cy="1330819"/>
              </a:xfrm>
              <a:custGeom>
                <a:avLst/>
                <a:gdLst>
                  <a:gd name="connsiteX0" fmla="*/ 39226 w 92569"/>
                  <a:gd name="connsiteY0" fmla="*/ 1330292 h 1330819"/>
                  <a:gd name="connsiteX1" fmla="*/ 40299 w 92569"/>
                  <a:gd name="connsiteY1" fmla="*/ 1309008 h 1330819"/>
                  <a:gd name="connsiteX2" fmla="*/ 43667 w 92569"/>
                  <a:gd name="connsiteY2" fmla="*/ 1252595 h 1330819"/>
                  <a:gd name="connsiteX3" fmla="*/ 43960 w 92569"/>
                  <a:gd name="connsiteY3" fmla="*/ 1248594 h 1330819"/>
                  <a:gd name="connsiteX4" fmla="*/ 53233 w 92569"/>
                  <a:gd name="connsiteY4" fmla="*/ 1201304 h 1330819"/>
                  <a:gd name="connsiteX5" fmla="*/ 65141 w 92569"/>
                  <a:gd name="connsiteY5" fmla="*/ 1142251 h 1330819"/>
                  <a:gd name="connsiteX6" fmla="*/ 67386 w 92569"/>
                  <a:gd name="connsiteY6" fmla="*/ 1131289 h 1330819"/>
                  <a:gd name="connsiteX7" fmla="*/ 78319 w 92569"/>
                  <a:gd name="connsiteY7" fmla="*/ 1079197 h 1330819"/>
                  <a:gd name="connsiteX8" fmla="*/ 92277 w 92569"/>
                  <a:gd name="connsiteY8" fmla="*/ 1014143 h 1330819"/>
                  <a:gd name="connsiteX9" fmla="*/ 90569 w 92569"/>
                  <a:gd name="connsiteY9" fmla="*/ 970933 h 1330819"/>
                  <a:gd name="connsiteX10" fmla="*/ 86762 w 92569"/>
                  <a:gd name="connsiteY10" fmla="*/ 856348 h 1330819"/>
                  <a:gd name="connsiteX11" fmla="*/ 85884 w 92569"/>
                  <a:gd name="connsiteY11" fmla="*/ 825621 h 1330819"/>
                  <a:gd name="connsiteX12" fmla="*/ 84761 w 92569"/>
                  <a:gd name="connsiteY12" fmla="*/ 779611 h 1330819"/>
                  <a:gd name="connsiteX13" fmla="*/ 82907 w 92569"/>
                  <a:gd name="connsiteY13" fmla="*/ 693993 h 1330819"/>
                  <a:gd name="connsiteX14" fmla="*/ 81930 w 92569"/>
                  <a:gd name="connsiteY14" fmla="*/ 642461 h 1330819"/>
                  <a:gd name="connsiteX15" fmla="*/ 81442 w 92569"/>
                  <a:gd name="connsiteY15" fmla="*/ 602372 h 1330819"/>
                  <a:gd name="connsiteX16" fmla="*/ 80564 w 92569"/>
                  <a:gd name="connsiteY16" fmla="*/ 507712 h 1330819"/>
                  <a:gd name="connsiteX17" fmla="*/ 80417 w 92569"/>
                  <a:gd name="connsiteY17" fmla="*/ 470984 h 1330819"/>
                  <a:gd name="connsiteX18" fmla="*/ 80466 w 92569"/>
                  <a:gd name="connsiteY18" fmla="*/ 413131 h 1330819"/>
                  <a:gd name="connsiteX19" fmla="*/ 81247 w 92569"/>
                  <a:gd name="connsiteY19" fmla="*/ 320070 h 1330819"/>
                  <a:gd name="connsiteX20" fmla="*/ 82858 w 92569"/>
                  <a:gd name="connsiteY20" fmla="*/ 234612 h 1330819"/>
                  <a:gd name="connsiteX21" fmla="*/ 84078 w 92569"/>
                  <a:gd name="connsiteY21" fmla="*/ 189242 h 1330819"/>
                  <a:gd name="connsiteX22" fmla="*/ 84907 w 92569"/>
                  <a:gd name="connsiteY22" fmla="*/ 157955 h 1330819"/>
                  <a:gd name="connsiteX23" fmla="*/ 87641 w 92569"/>
                  <a:gd name="connsiteY23" fmla="*/ 93381 h 1330819"/>
                  <a:gd name="connsiteX24" fmla="*/ 87836 w 92569"/>
                  <a:gd name="connsiteY24" fmla="*/ 88179 h 1330819"/>
                  <a:gd name="connsiteX25" fmla="*/ 90179 w 92569"/>
                  <a:gd name="connsiteY25" fmla="*/ 43450 h 1330819"/>
                  <a:gd name="connsiteX26" fmla="*/ 92570 w 92569"/>
                  <a:gd name="connsiteY26" fmla="*/ 0 h 1330819"/>
                  <a:gd name="connsiteX27" fmla="*/ 85396 w 92569"/>
                  <a:gd name="connsiteY27" fmla="*/ 52412 h 1330819"/>
                  <a:gd name="connsiteX28" fmla="*/ 84029 w 92569"/>
                  <a:gd name="connsiteY28" fmla="*/ 62414 h 1330819"/>
                  <a:gd name="connsiteX29" fmla="*/ 77343 w 92569"/>
                  <a:gd name="connsiteY29" fmla="*/ 112825 h 1330819"/>
                  <a:gd name="connsiteX30" fmla="*/ 74854 w 92569"/>
                  <a:gd name="connsiteY30" fmla="*/ 134190 h 1330819"/>
                  <a:gd name="connsiteX31" fmla="*/ 68118 w 92569"/>
                  <a:gd name="connsiteY31" fmla="*/ 191802 h 1330819"/>
                  <a:gd name="connsiteX32" fmla="*/ 64165 w 92569"/>
                  <a:gd name="connsiteY32" fmla="*/ 227970 h 1330819"/>
                  <a:gd name="connsiteX33" fmla="*/ 58309 w 92569"/>
                  <a:gd name="connsiteY33" fmla="*/ 285503 h 1330819"/>
                  <a:gd name="connsiteX34" fmla="*/ 53135 w 92569"/>
                  <a:gd name="connsiteY34" fmla="*/ 339355 h 1330819"/>
                  <a:gd name="connsiteX35" fmla="*/ 48499 w 92569"/>
                  <a:gd name="connsiteY35" fmla="*/ 390486 h 1330819"/>
                  <a:gd name="connsiteX36" fmla="*/ 42349 w 92569"/>
                  <a:gd name="connsiteY36" fmla="*/ 464102 h 1330819"/>
                  <a:gd name="connsiteX37" fmla="*/ 39274 w 92569"/>
                  <a:gd name="connsiteY37" fmla="*/ 503071 h 1330819"/>
                  <a:gd name="connsiteX38" fmla="*/ 32295 w 92569"/>
                  <a:gd name="connsiteY38" fmla="*/ 597812 h 1330819"/>
                  <a:gd name="connsiteX39" fmla="*/ 30831 w 92569"/>
                  <a:gd name="connsiteY39" fmla="*/ 619496 h 1330819"/>
                  <a:gd name="connsiteX40" fmla="*/ 23364 w 92569"/>
                  <a:gd name="connsiteY40" fmla="*/ 736242 h 1330819"/>
                  <a:gd name="connsiteX41" fmla="*/ 16921 w 92569"/>
                  <a:gd name="connsiteY41" fmla="*/ 849547 h 1330819"/>
                  <a:gd name="connsiteX42" fmla="*/ 15604 w 92569"/>
                  <a:gd name="connsiteY42" fmla="*/ 874592 h 1330819"/>
                  <a:gd name="connsiteX43" fmla="*/ 11553 w 92569"/>
                  <a:gd name="connsiteY43" fmla="*/ 955490 h 1330819"/>
                  <a:gd name="connsiteX44" fmla="*/ 9112 w 92569"/>
                  <a:gd name="connsiteY44" fmla="*/ 1008942 h 1330819"/>
                  <a:gd name="connsiteX45" fmla="*/ 7258 w 92569"/>
                  <a:gd name="connsiteY45" fmla="*/ 1050551 h 1330819"/>
                  <a:gd name="connsiteX46" fmla="*/ 3890 w 92569"/>
                  <a:gd name="connsiteY46" fmla="*/ 1134809 h 1330819"/>
                  <a:gd name="connsiteX47" fmla="*/ 1792 w 92569"/>
                  <a:gd name="connsiteY47" fmla="*/ 1193142 h 1330819"/>
                  <a:gd name="connsiteX48" fmla="*/ 35 w 92569"/>
                  <a:gd name="connsiteY48" fmla="*/ 1247634 h 1330819"/>
                  <a:gd name="connsiteX49" fmla="*/ 19508 w 92569"/>
                  <a:gd name="connsiteY49" fmla="*/ 1289004 h 1330819"/>
                  <a:gd name="connsiteX50" fmla="*/ 39226 w 92569"/>
                  <a:gd name="connsiteY50" fmla="*/ 1330292 h 1330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92569" h="1330819">
                    <a:moveTo>
                      <a:pt x="39226" y="1330292"/>
                    </a:moveTo>
                    <a:cubicBezTo>
                      <a:pt x="39323" y="1333013"/>
                      <a:pt x="39714" y="1325091"/>
                      <a:pt x="40299" y="1309008"/>
                    </a:cubicBezTo>
                    <a:cubicBezTo>
                      <a:pt x="41227" y="1301006"/>
                      <a:pt x="42398" y="1281562"/>
                      <a:pt x="43667" y="1252595"/>
                    </a:cubicBezTo>
                    <a:cubicBezTo>
                      <a:pt x="43764" y="1251715"/>
                      <a:pt x="43862" y="1250435"/>
                      <a:pt x="43960" y="1248594"/>
                    </a:cubicBezTo>
                    <a:cubicBezTo>
                      <a:pt x="44545" y="1234271"/>
                      <a:pt x="52501" y="1217468"/>
                      <a:pt x="53233" y="1201304"/>
                    </a:cubicBezTo>
                    <a:cubicBezTo>
                      <a:pt x="54014" y="1183060"/>
                      <a:pt x="64116" y="1162095"/>
                      <a:pt x="65141" y="1142251"/>
                    </a:cubicBezTo>
                    <a:cubicBezTo>
                      <a:pt x="65288" y="1138730"/>
                      <a:pt x="67191" y="1134809"/>
                      <a:pt x="67386" y="1131289"/>
                    </a:cubicBezTo>
                    <a:cubicBezTo>
                      <a:pt x="68216" y="1114725"/>
                      <a:pt x="77343" y="1096321"/>
                      <a:pt x="78319" y="1079197"/>
                    </a:cubicBezTo>
                    <a:cubicBezTo>
                      <a:pt x="79393" y="1058313"/>
                      <a:pt x="91008" y="1035268"/>
                      <a:pt x="92277" y="1014143"/>
                    </a:cubicBezTo>
                    <a:cubicBezTo>
                      <a:pt x="92570" y="1009342"/>
                      <a:pt x="91935" y="994059"/>
                      <a:pt x="90569" y="970933"/>
                    </a:cubicBezTo>
                    <a:cubicBezTo>
                      <a:pt x="89788" y="939727"/>
                      <a:pt x="88421" y="900678"/>
                      <a:pt x="86762" y="856348"/>
                    </a:cubicBezTo>
                    <a:cubicBezTo>
                      <a:pt x="86469" y="846346"/>
                      <a:pt x="86176" y="836104"/>
                      <a:pt x="85884" y="825621"/>
                    </a:cubicBezTo>
                    <a:cubicBezTo>
                      <a:pt x="85493" y="810658"/>
                      <a:pt x="85103" y="795295"/>
                      <a:pt x="84761" y="779611"/>
                    </a:cubicBezTo>
                    <a:cubicBezTo>
                      <a:pt x="84175" y="751845"/>
                      <a:pt x="83492" y="723199"/>
                      <a:pt x="82907" y="693993"/>
                    </a:cubicBezTo>
                    <a:cubicBezTo>
                      <a:pt x="82565" y="676949"/>
                      <a:pt x="82272" y="659745"/>
                      <a:pt x="81930" y="642461"/>
                    </a:cubicBezTo>
                    <a:cubicBezTo>
                      <a:pt x="81784" y="629178"/>
                      <a:pt x="81589" y="615735"/>
                      <a:pt x="81442" y="602372"/>
                    </a:cubicBezTo>
                    <a:cubicBezTo>
                      <a:pt x="81003" y="570845"/>
                      <a:pt x="80857" y="539159"/>
                      <a:pt x="80564" y="507712"/>
                    </a:cubicBezTo>
                    <a:cubicBezTo>
                      <a:pt x="80515" y="495389"/>
                      <a:pt x="80466" y="483146"/>
                      <a:pt x="80417" y="470984"/>
                    </a:cubicBezTo>
                    <a:cubicBezTo>
                      <a:pt x="80417" y="451459"/>
                      <a:pt x="80466" y="432175"/>
                      <a:pt x="80466" y="413131"/>
                    </a:cubicBezTo>
                    <a:cubicBezTo>
                      <a:pt x="80759" y="381204"/>
                      <a:pt x="81052" y="349997"/>
                      <a:pt x="81247" y="320070"/>
                    </a:cubicBezTo>
                    <a:cubicBezTo>
                      <a:pt x="81833" y="290304"/>
                      <a:pt x="82272" y="261658"/>
                      <a:pt x="82858" y="234612"/>
                    </a:cubicBezTo>
                    <a:cubicBezTo>
                      <a:pt x="83297" y="218928"/>
                      <a:pt x="83687" y="203805"/>
                      <a:pt x="84078" y="189242"/>
                    </a:cubicBezTo>
                    <a:cubicBezTo>
                      <a:pt x="84322" y="178439"/>
                      <a:pt x="84615" y="168037"/>
                      <a:pt x="84907" y="157955"/>
                    </a:cubicBezTo>
                    <a:cubicBezTo>
                      <a:pt x="85884" y="134190"/>
                      <a:pt x="86860" y="112505"/>
                      <a:pt x="87641" y="93381"/>
                    </a:cubicBezTo>
                    <a:cubicBezTo>
                      <a:pt x="87689" y="91620"/>
                      <a:pt x="87787" y="89860"/>
                      <a:pt x="87836" y="88179"/>
                    </a:cubicBezTo>
                    <a:cubicBezTo>
                      <a:pt x="88568" y="71056"/>
                      <a:pt x="89544" y="56012"/>
                      <a:pt x="90179" y="43450"/>
                    </a:cubicBezTo>
                    <a:cubicBezTo>
                      <a:pt x="91740" y="15683"/>
                      <a:pt x="92570" y="0"/>
                      <a:pt x="92570" y="0"/>
                    </a:cubicBezTo>
                    <a:cubicBezTo>
                      <a:pt x="92570" y="0"/>
                      <a:pt x="89983" y="18964"/>
                      <a:pt x="85396" y="52412"/>
                    </a:cubicBezTo>
                    <a:cubicBezTo>
                      <a:pt x="84956" y="55612"/>
                      <a:pt x="84517" y="58973"/>
                      <a:pt x="84029" y="62414"/>
                    </a:cubicBezTo>
                    <a:cubicBezTo>
                      <a:pt x="82077" y="76977"/>
                      <a:pt x="79588" y="93861"/>
                      <a:pt x="77343" y="112825"/>
                    </a:cubicBezTo>
                    <a:cubicBezTo>
                      <a:pt x="76513" y="119706"/>
                      <a:pt x="75683" y="126828"/>
                      <a:pt x="74854" y="134190"/>
                    </a:cubicBezTo>
                    <a:cubicBezTo>
                      <a:pt x="72755" y="152033"/>
                      <a:pt x="70510" y="171318"/>
                      <a:pt x="68118" y="191802"/>
                    </a:cubicBezTo>
                    <a:cubicBezTo>
                      <a:pt x="66850" y="203485"/>
                      <a:pt x="65532" y="215567"/>
                      <a:pt x="64165" y="227970"/>
                    </a:cubicBezTo>
                    <a:cubicBezTo>
                      <a:pt x="62311" y="246374"/>
                      <a:pt x="60310" y="265578"/>
                      <a:pt x="58309" y="285503"/>
                    </a:cubicBezTo>
                    <a:cubicBezTo>
                      <a:pt x="56600" y="302947"/>
                      <a:pt x="54892" y="320951"/>
                      <a:pt x="53135" y="339355"/>
                    </a:cubicBezTo>
                    <a:cubicBezTo>
                      <a:pt x="51622" y="356078"/>
                      <a:pt x="50060" y="373122"/>
                      <a:pt x="48499" y="390486"/>
                    </a:cubicBezTo>
                    <a:cubicBezTo>
                      <a:pt x="46498" y="414491"/>
                      <a:pt x="44448" y="439137"/>
                      <a:pt x="42349" y="464102"/>
                    </a:cubicBezTo>
                    <a:cubicBezTo>
                      <a:pt x="41324" y="476985"/>
                      <a:pt x="40299" y="489948"/>
                      <a:pt x="39274" y="503071"/>
                    </a:cubicBezTo>
                    <a:cubicBezTo>
                      <a:pt x="36981" y="534278"/>
                      <a:pt x="34589" y="565884"/>
                      <a:pt x="32295" y="597812"/>
                    </a:cubicBezTo>
                    <a:cubicBezTo>
                      <a:pt x="31807" y="605013"/>
                      <a:pt x="31319" y="612295"/>
                      <a:pt x="30831" y="619496"/>
                    </a:cubicBezTo>
                    <a:cubicBezTo>
                      <a:pt x="28342" y="658385"/>
                      <a:pt x="25560" y="697433"/>
                      <a:pt x="23364" y="736242"/>
                    </a:cubicBezTo>
                    <a:cubicBezTo>
                      <a:pt x="21119" y="774490"/>
                      <a:pt x="18825" y="812419"/>
                      <a:pt x="16921" y="849547"/>
                    </a:cubicBezTo>
                    <a:cubicBezTo>
                      <a:pt x="16482" y="857949"/>
                      <a:pt x="16043" y="866351"/>
                      <a:pt x="15604" y="874592"/>
                    </a:cubicBezTo>
                    <a:cubicBezTo>
                      <a:pt x="14139" y="902198"/>
                      <a:pt x="12822" y="929244"/>
                      <a:pt x="11553" y="955490"/>
                    </a:cubicBezTo>
                    <a:cubicBezTo>
                      <a:pt x="10625" y="973734"/>
                      <a:pt x="9845" y="991578"/>
                      <a:pt x="9112" y="1008942"/>
                    </a:cubicBezTo>
                    <a:cubicBezTo>
                      <a:pt x="8478" y="1023105"/>
                      <a:pt x="7844" y="1037028"/>
                      <a:pt x="7258" y="1050551"/>
                    </a:cubicBezTo>
                    <a:cubicBezTo>
                      <a:pt x="5940" y="1080638"/>
                      <a:pt x="4818" y="1108884"/>
                      <a:pt x="3890" y="1134809"/>
                    </a:cubicBezTo>
                    <a:cubicBezTo>
                      <a:pt x="3012" y="1156094"/>
                      <a:pt x="2280" y="1175618"/>
                      <a:pt x="1792" y="1193142"/>
                    </a:cubicBezTo>
                    <a:cubicBezTo>
                      <a:pt x="474" y="1220508"/>
                      <a:pt x="-161" y="1239552"/>
                      <a:pt x="35" y="1247634"/>
                    </a:cubicBezTo>
                    <a:cubicBezTo>
                      <a:pt x="425" y="1261717"/>
                      <a:pt x="19166" y="1277161"/>
                      <a:pt x="19508" y="1289004"/>
                    </a:cubicBezTo>
                    <a:cubicBezTo>
                      <a:pt x="20045" y="1304207"/>
                      <a:pt x="38835" y="1319730"/>
                      <a:pt x="39226" y="1330292"/>
                    </a:cubicBezTo>
                    <a:close/>
                  </a:path>
                </a:pathLst>
              </a:custGeom>
              <a:gradFill>
                <a:gsLst>
                  <a:gs pos="0">
                    <a:srgbClr val="A4B535"/>
                  </a:gs>
                  <a:gs pos="50000">
                    <a:srgbClr val="B2C138"/>
                  </a:gs>
                  <a:gs pos="100000">
                    <a:srgbClr val="C0CD3B"/>
                  </a:gs>
                </a:gsLst>
                <a:lin ang="15842584"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1" name="Freeform: Shape 150">
                <a:extLst>
                  <a:ext uri="{FF2B5EF4-FFF2-40B4-BE49-F238E27FC236}">
                    <a16:creationId xmlns:a16="http://schemas.microsoft.com/office/drawing/2014/main" id="{072FB4EB-7171-C2AC-C7F7-2869B2F57B5C}"/>
                  </a:ext>
                </a:extLst>
              </p:cNvPr>
              <p:cNvSpPr/>
              <p:nvPr/>
            </p:nvSpPr>
            <p:spPr>
              <a:xfrm>
                <a:off x="1250917" y="6204419"/>
                <a:ext cx="233485" cy="1025265"/>
              </a:xfrm>
              <a:custGeom>
                <a:avLst/>
                <a:gdLst>
                  <a:gd name="connsiteX0" fmla="*/ 233486 w 233485"/>
                  <a:gd name="connsiteY0" fmla="*/ 0 h 1025265"/>
                  <a:gd name="connsiteX1" fmla="*/ 217526 w 233485"/>
                  <a:gd name="connsiteY1" fmla="*/ 38168 h 1025265"/>
                  <a:gd name="connsiteX2" fmla="*/ 200200 w 233485"/>
                  <a:gd name="connsiteY2" fmla="*/ 83218 h 1025265"/>
                  <a:gd name="connsiteX3" fmla="*/ 189951 w 233485"/>
                  <a:gd name="connsiteY3" fmla="*/ 111384 h 1025265"/>
                  <a:gd name="connsiteX4" fmla="*/ 179068 w 233485"/>
                  <a:gd name="connsiteY4" fmla="*/ 143151 h 1025265"/>
                  <a:gd name="connsiteX5" fmla="*/ 167647 w 233485"/>
                  <a:gd name="connsiteY5" fmla="*/ 178039 h 1025265"/>
                  <a:gd name="connsiteX6" fmla="*/ 155934 w 233485"/>
                  <a:gd name="connsiteY6" fmla="*/ 215807 h 1025265"/>
                  <a:gd name="connsiteX7" fmla="*/ 149931 w 233485"/>
                  <a:gd name="connsiteY7" fmla="*/ 235652 h 1025265"/>
                  <a:gd name="connsiteX8" fmla="*/ 144074 w 233485"/>
                  <a:gd name="connsiteY8" fmla="*/ 256216 h 1025265"/>
                  <a:gd name="connsiteX9" fmla="*/ 138071 w 233485"/>
                  <a:gd name="connsiteY9" fmla="*/ 277261 h 1025265"/>
                  <a:gd name="connsiteX10" fmla="*/ 132214 w 233485"/>
                  <a:gd name="connsiteY10" fmla="*/ 298866 h 1025265"/>
                  <a:gd name="connsiteX11" fmla="*/ 120501 w 233485"/>
                  <a:gd name="connsiteY11" fmla="*/ 343356 h 1025265"/>
                  <a:gd name="connsiteX12" fmla="*/ 109031 w 233485"/>
                  <a:gd name="connsiteY12" fmla="*/ 389366 h 1025265"/>
                  <a:gd name="connsiteX13" fmla="*/ 87167 w 233485"/>
                  <a:gd name="connsiteY13" fmla="*/ 484186 h 1025265"/>
                  <a:gd name="connsiteX14" fmla="*/ 67254 w 233485"/>
                  <a:gd name="connsiteY14" fmla="*/ 580288 h 1025265"/>
                  <a:gd name="connsiteX15" fmla="*/ 49635 w 233485"/>
                  <a:gd name="connsiteY15" fmla="*/ 674308 h 1025265"/>
                  <a:gd name="connsiteX16" fmla="*/ 22109 w 233485"/>
                  <a:gd name="connsiteY16" fmla="*/ 842985 h 1025265"/>
                  <a:gd name="connsiteX17" fmla="*/ 5564 w 233485"/>
                  <a:gd name="connsiteY17" fmla="*/ 963972 h 1025265"/>
                  <a:gd name="connsiteX18" fmla="*/ 1415 w 233485"/>
                  <a:gd name="connsiteY18" fmla="*/ 998380 h 1025265"/>
                  <a:gd name="connsiteX19" fmla="*/ 0 w 233485"/>
                  <a:gd name="connsiteY19" fmla="*/ 1011102 h 1025265"/>
                  <a:gd name="connsiteX20" fmla="*/ 73111 w 233485"/>
                  <a:gd name="connsiteY20" fmla="*/ 1025265 h 1025265"/>
                  <a:gd name="connsiteX21" fmla="*/ 73550 w 233485"/>
                  <a:gd name="connsiteY21" fmla="*/ 1013983 h 1025265"/>
                  <a:gd name="connsiteX22" fmla="*/ 75209 w 233485"/>
                  <a:gd name="connsiteY22" fmla="*/ 980856 h 1025265"/>
                  <a:gd name="connsiteX23" fmla="*/ 83165 w 233485"/>
                  <a:gd name="connsiteY23" fmla="*/ 861549 h 1025265"/>
                  <a:gd name="connsiteX24" fmla="*/ 98636 w 233485"/>
                  <a:gd name="connsiteY24" fmla="*/ 693112 h 1025265"/>
                  <a:gd name="connsiteX25" fmla="*/ 109520 w 233485"/>
                  <a:gd name="connsiteY25" fmla="*/ 598532 h 1025265"/>
                  <a:gd name="connsiteX26" fmla="*/ 122453 w 233485"/>
                  <a:gd name="connsiteY26" fmla="*/ 501390 h 1025265"/>
                  <a:gd name="connsiteX27" fmla="*/ 137436 w 233485"/>
                  <a:gd name="connsiteY27" fmla="*/ 404969 h 1025265"/>
                  <a:gd name="connsiteX28" fmla="*/ 145538 w 233485"/>
                  <a:gd name="connsiteY28" fmla="*/ 357999 h 1025265"/>
                  <a:gd name="connsiteX29" fmla="*/ 153981 w 233485"/>
                  <a:gd name="connsiteY29" fmla="*/ 312389 h 1025265"/>
                  <a:gd name="connsiteX30" fmla="*/ 158276 w 233485"/>
                  <a:gd name="connsiteY30" fmla="*/ 290224 h 1025265"/>
                  <a:gd name="connsiteX31" fmla="*/ 162718 w 233485"/>
                  <a:gd name="connsiteY31" fmla="*/ 268619 h 1025265"/>
                  <a:gd name="connsiteX32" fmla="*/ 167110 w 233485"/>
                  <a:gd name="connsiteY32" fmla="*/ 247414 h 1025265"/>
                  <a:gd name="connsiteX33" fmla="*/ 171649 w 233485"/>
                  <a:gd name="connsiteY33" fmla="*/ 226930 h 1025265"/>
                  <a:gd name="connsiteX34" fmla="*/ 180581 w 233485"/>
                  <a:gd name="connsiteY34" fmla="*/ 187721 h 1025265"/>
                  <a:gd name="connsiteX35" fmla="*/ 189414 w 233485"/>
                  <a:gd name="connsiteY35" fmla="*/ 151393 h 1025265"/>
                  <a:gd name="connsiteX36" fmla="*/ 197955 w 233485"/>
                  <a:gd name="connsiteY36" fmla="*/ 118186 h 1025265"/>
                  <a:gd name="connsiteX37" fmla="*/ 206155 w 233485"/>
                  <a:gd name="connsiteY37" fmla="*/ 88580 h 1025265"/>
                  <a:gd name="connsiteX38" fmla="*/ 220211 w 233485"/>
                  <a:gd name="connsiteY38" fmla="*/ 40969 h 1025265"/>
                  <a:gd name="connsiteX39" fmla="*/ 233486 w 233485"/>
                  <a:gd name="connsiteY39" fmla="*/ 0 h 1025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3485" h="1025265">
                    <a:moveTo>
                      <a:pt x="233486" y="0"/>
                    </a:moveTo>
                    <a:cubicBezTo>
                      <a:pt x="233486" y="0"/>
                      <a:pt x="227678" y="13843"/>
                      <a:pt x="217526" y="38168"/>
                    </a:cubicBezTo>
                    <a:cubicBezTo>
                      <a:pt x="212743" y="50651"/>
                      <a:pt x="206594" y="65534"/>
                      <a:pt x="200200" y="83218"/>
                    </a:cubicBezTo>
                    <a:cubicBezTo>
                      <a:pt x="196979" y="92100"/>
                      <a:pt x="193563" y="101462"/>
                      <a:pt x="189951" y="111384"/>
                    </a:cubicBezTo>
                    <a:cubicBezTo>
                      <a:pt x="186486" y="121467"/>
                      <a:pt x="182874" y="132029"/>
                      <a:pt x="179068" y="143151"/>
                    </a:cubicBezTo>
                    <a:cubicBezTo>
                      <a:pt x="175212" y="154194"/>
                      <a:pt x="171600" y="165957"/>
                      <a:pt x="167647" y="178039"/>
                    </a:cubicBezTo>
                    <a:cubicBezTo>
                      <a:pt x="163694" y="190122"/>
                      <a:pt x="159838" y="202765"/>
                      <a:pt x="155934" y="215807"/>
                    </a:cubicBezTo>
                    <a:cubicBezTo>
                      <a:pt x="153981" y="222369"/>
                      <a:pt x="151981" y="228930"/>
                      <a:pt x="149931" y="235652"/>
                    </a:cubicBezTo>
                    <a:cubicBezTo>
                      <a:pt x="147978" y="242453"/>
                      <a:pt x="146026" y="249255"/>
                      <a:pt x="144074" y="256216"/>
                    </a:cubicBezTo>
                    <a:cubicBezTo>
                      <a:pt x="142073" y="263178"/>
                      <a:pt x="140121" y="270139"/>
                      <a:pt x="138071" y="277261"/>
                    </a:cubicBezTo>
                    <a:cubicBezTo>
                      <a:pt x="136119" y="284383"/>
                      <a:pt x="134166" y="291584"/>
                      <a:pt x="132214" y="298866"/>
                    </a:cubicBezTo>
                    <a:cubicBezTo>
                      <a:pt x="128212" y="313349"/>
                      <a:pt x="124356" y="328232"/>
                      <a:pt x="120501" y="343356"/>
                    </a:cubicBezTo>
                    <a:cubicBezTo>
                      <a:pt x="116548" y="358399"/>
                      <a:pt x="112838" y="373842"/>
                      <a:pt x="109031" y="389366"/>
                    </a:cubicBezTo>
                    <a:cubicBezTo>
                      <a:pt x="101467" y="420413"/>
                      <a:pt x="94244" y="452259"/>
                      <a:pt x="87167" y="484186"/>
                    </a:cubicBezTo>
                    <a:cubicBezTo>
                      <a:pt x="80236" y="516193"/>
                      <a:pt x="73501" y="548361"/>
                      <a:pt x="67254" y="580288"/>
                    </a:cubicBezTo>
                    <a:cubicBezTo>
                      <a:pt x="60958" y="612135"/>
                      <a:pt x="55053" y="643662"/>
                      <a:pt x="49635" y="674308"/>
                    </a:cubicBezTo>
                    <a:cubicBezTo>
                      <a:pt x="38654" y="735522"/>
                      <a:pt x="29478" y="793214"/>
                      <a:pt x="22109" y="842985"/>
                    </a:cubicBezTo>
                    <a:cubicBezTo>
                      <a:pt x="14690" y="892676"/>
                      <a:pt x="9224" y="934525"/>
                      <a:pt x="5564" y="963972"/>
                    </a:cubicBezTo>
                    <a:cubicBezTo>
                      <a:pt x="3709" y="978695"/>
                      <a:pt x="2343" y="990378"/>
                      <a:pt x="1415" y="998380"/>
                    </a:cubicBezTo>
                    <a:cubicBezTo>
                      <a:pt x="488" y="1006701"/>
                      <a:pt x="0" y="1011102"/>
                      <a:pt x="0" y="1011102"/>
                    </a:cubicBezTo>
                    <a:lnTo>
                      <a:pt x="73111" y="1025265"/>
                    </a:lnTo>
                    <a:cubicBezTo>
                      <a:pt x="73111" y="1025265"/>
                      <a:pt x="73257" y="1021345"/>
                      <a:pt x="73550" y="1013983"/>
                    </a:cubicBezTo>
                    <a:cubicBezTo>
                      <a:pt x="73940" y="1006301"/>
                      <a:pt x="74477" y="995099"/>
                      <a:pt x="75209" y="980856"/>
                    </a:cubicBezTo>
                    <a:cubicBezTo>
                      <a:pt x="76820" y="952129"/>
                      <a:pt x="79309" y="910920"/>
                      <a:pt x="83165" y="861549"/>
                    </a:cubicBezTo>
                    <a:cubicBezTo>
                      <a:pt x="87020" y="812179"/>
                      <a:pt x="92047" y="754566"/>
                      <a:pt x="98636" y="693112"/>
                    </a:cubicBezTo>
                    <a:cubicBezTo>
                      <a:pt x="101906" y="662386"/>
                      <a:pt x="105518" y="630699"/>
                      <a:pt x="109520" y="598532"/>
                    </a:cubicBezTo>
                    <a:cubicBezTo>
                      <a:pt x="113473" y="566365"/>
                      <a:pt x="117865" y="533877"/>
                      <a:pt x="122453" y="501390"/>
                    </a:cubicBezTo>
                    <a:cubicBezTo>
                      <a:pt x="127187" y="468983"/>
                      <a:pt x="132117" y="436656"/>
                      <a:pt x="137436" y="404969"/>
                    </a:cubicBezTo>
                    <a:cubicBezTo>
                      <a:pt x="140121" y="389126"/>
                      <a:pt x="142707" y="373442"/>
                      <a:pt x="145538" y="357999"/>
                    </a:cubicBezTo>
                    <a:cubicBezTo>
                      <a:pt x="148271" y="342555"/>
                      <a:pt x="151053" y="327272"/>
                      <a:pt x="153981" y="312389"/>
                    </a:cubicBezTo>
                    <a:cubicBezTo>
                      <a:pt x="155397" y="304947"/>
                      <a:pt x="156861" y="297505"/>
                      <a:pt x="158276" y="290224"/>
                    </a:cubicBezTo>
                    <a:cubicBezTo>
                      <a:pt x="159789" y="282942"/>
                      <a:pt x="161253" y="275741"/>
                      <a:pt x="162718" y="268619"/>
                    </a:cubicBezTo>
                    <a:cubicBezTo>
                      <a:pt x="164182" y="261498"/>
                      <a:pt x="165646" y="254376"/>
                      <a:pt x="167110" y="247414"/>
                    </a:cubicBezTo>
                    <a:cubicBezTo>
                      <a:pt x="168623" y="240453"/>
                      <a:pt x="170136" y="233651"/>
                      <a:pt x="171649" y="226930"/>
                    </a:cubicBezTo>
                    <a:cubicBezTo>
                      <a:pt x="174626" y="213407"/>
                      <a:pt x="177506" y="200284"/>
                      <a:pt x="180581" y="187721"/>
                    </a:cubicBezTo>
                    <a:cubicBezTo>
                      <a:pt x="183606" y="175159"/>
                      <a:pt x="186388" y="162836"/>
                      <a:pt x="189414" y="151393"/>
                    </a:cubicBezTo>
                    <a:cubicBezTo>
                      <a:pt x="192391" y="139791"/>
                      <a:pt x="195271" y="128748"/>
                      <a:pt x="197955" y="118186"/>
                    </a:cubicBezTo>
                    <a:cubicBezTo>
                      <a:pt x="200835" y="107784"/>
                      <a:pt x="203568" y="97861"/>
                      <a:pt x="206155" y="88580"/>
                    </a:cubicBezTo>
                    <a:cubicBezTo>
                      <a:pt x="211279" y="69935"/>
                      <a:pt x="216355" y="54252"/>
                      <a:pt x="220211" y="40969"/>
                    </a:cubicBezTo>
                    <a:cubicBezTo>
                      <a:pt x="228703" y="14803"/>
                      <a:pt x="233486" y="0"/>
                      <a:pt x="233486" y="0"/>
                    </a:cubicBezTo>
                    <a:close/>
                  </a:path>
                </a:pathLst>
              </a:custGeom>
              <a:gradFill>
                <a:gsLst>
                  <a:gs pos="0">
                    <a:srgbClr val="6F8139"/>
                  </a:gs>
                  <a:gs pos="76660">
                    <a:srgbClr val="85993E"/>
                  </a:gs>
                  <a:gs pos="100000">
                    <a:srgbClr val="8DA140"/>
                  </a:gs>
                </a:gsLst>
                <a:lin ang="1783368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2" name="Freeform: Shape 151">
                <a:extLst>
                  <a:ext uri="{FF2B5EF4-FFF2-40B4-BE49-F238E27FC236}">
                    <a16:creationId xmlns:a16="http://schemas.microsoft.com/office/drawing/2014/main" id="{2BD3BB95-9E7B-C7BB-34F4-0FF69B5179ED}"/>
                  </a:ext>
                </a:extLst>
              </p:cNvPr>
              <p:cNvSpPr/>
              <p:nvPr/>
            </p:nvSpPr>
            <p:spPr>
              <a:xfrm>
                <a:off x="1222749" y="6085753"/>
                <a:ext cx="82732" cy="1074716"/>
              </a:xfrm>
              <a:custGeom>
                <a:avLst/>
                <a:gdLst>
                  <a:gd name="connsiteX0" fmla="*/ 59843 w 82732"/>
                  <a:gd name="connsiteY0" fmla="*/ 0 h 1074716"/>
                  <a:gd name="connsiteX1" fmla="*/ 51155 w 82732"/>
                  <a:gd name="connsiteY1" fmla="*/ 43850 h 1074716"/>
                  <a:gd name="connsiteX2" fmla="*/ 42322 w 82732"/>
                  <a:gd name="connsiteY2" fmla="*/ 94981 h 1074716"/>
                  <a:gd name="connsiteX3" fmla="*/ 37344 w 82732"/>
                  <a:gd name="connsiteY3" fmla="*/ 126668 h 1074716"/>
                  <a:gd name="connsiteX4" fmla="*/ 32414 w 82732"/>
                  <a:gd name="connsiteY4" fmla="*/ 162036 h 1074716"/>
                  <a:gd name="connsiteX5" fmla="*/ 27534 w 82732"/>
                  <a:gd name="connsiteY5" fmla="*/ 200684 h 1074716"/>
                  <a:gd name="connsiteX6" fmla="*/ 22848 w 82732"/>
                  <a:gd name="connsiteY6" fmla="*/ 242293 h 1074716"/>
                  <a:gd name="connsiteX7" fmla="*/ 20554 w 82732"/>
                  <a:gd name="connsiteY7" fmla="*/ 264058 h 1074716"/>
                  <a:gd name="connsiteX8" fmla="*/ 18456 w 82732"/>
                  <a:gd name="connsiteY8" fmla="*/ 286383 h 1074716"/>
                  <a:gd name="connsiteX9" fmla="*/ 16357 w 82732"/>
                  <a:gd name="connsiteY9" fmla="*/ 309268 h 1074716"/>
                  <a:gd name="connsiteX10" fmla="*/ 14454 w 82732"/>
                  <a:gd name="connsiteY10" fmla="*/ 332633 h 1074716"/>
                  <a:gd name="connsiteX11" fmla="*/ 10891 w 82732"/>
                  <a:gd name="connsiteY11" fmla="*/ 380564 h 1074716"/>
                  <a:gd name="connsiteX12" fmla="*/ 7816 w 82732"/>
                  <a:gd name="connsiteY12" fmla="*/ 429855 h 1074716"/>
                  <a:gd name="connsiteX13" fmla="*/ 3228 w 82732"/>
                  <a:gd name="connsiteY13" fmla="*/ 530677 h 1074716"/>
                  <a:gd name="connsiteX14" fmla="*/ 691 w 82732"/>
                  <a:gd name="connsiteY14" fmla="*/ 631739 h 1074716"/>
                  <a:gd name="connsiteX15" fmla="*/ 7 w 82732"/>
                  <a:gd name="connsiteY15" fmla="*/ 729760 h 1074716"/>
                  <a:gd name="connsiteX16" fmla="*/ 2692 w 82732"/>
                  <a:gd name="connsiteY16" fmla="*/ 903799 h 1074716"/>
                  <a:gd name="connsiteX17" fmla="*/ 7621 w 82732"/>
                  <a:gd name="connsiteY17" fmla="*/ 1027106 h 1074716"/>
                  <a:gd name="connsiteX18" fmla="*/ 9573 w 82732"/>
                  <a:gd name="connsiteY18" fmla="*/ 1061913 h 1074716"/>
                  <a:gd name="connsiteX19" fmla="*/ 10403 w 82732"/>
                  <a:gd name="connsiteY19" fmla="*/ 1074716 h 1074716"/>
                  <a:gd name="connsiteX20" fmla="*/ 82733 w 82732"/>
                  <a:gd name="connsiteY20" fmla="*/ 1054472 h 1074716"/>
                  <a:gd name="connsiteX21" fmla="*/ 81220 w 82732"/>
                  <a:gd name="connsiteY21" fmla="*/ 1043509 h 1074716"/>
                  <a:gd name="connsiteX22" fmla="*/ 77120 w 82732"/>
                  <a:gd name="connsiteY22" fmla="*/ 1011022 h 1074716"/>
                  <a:gd name="connsiteX23" fmla="*/ 64235 w 82732"/>
                  <a:gd name="connsiteY23" fmla="*/ 893236 h 1074716"/>
                  <a:gd name="connsiteX24" fmla="*/ 50082 w 82732"/>
                  <a:gd name="connsiteY24" fmla="*/ 724959 h 1074716"/>
                  <a:gd name="connsiteX25" fmla="*/ 44225 w 82732"/>
                  <a:gd name="connsiteY25" fmla="*/ 629498 h 1074716"/>
                  <a:gd name="connsiteX26" fmla="*/ 39930 w 82732"/>
                  <a:gd name="connsiteY26" fmla="*/ 530597 h 1074716"/>
                  <a:gd name="connsiteX27" fmla="*/ 37685 w 82732"/>
                  <a:gd name="connsiteY27" fmla="*/ 431455 h 1074716"/>
                  <a:gd name="connsiteX28" fmla="*/ 37392 w 82732"/>
                  <a:gd name="connsiteY28" fmla="*/ 382804 h 1074716"/>
                  <a:gd name="connsiteX29" fmla="*/ 37636 w 82732"/>
                  <a:gd name="connsiteY29" fmla="*/ 335274 h 1074716"/>
                  <a:gd name="connsiteX30" fmla="*/ 37929 w 82732"/>
                  <a:gd name="connsiteY30" fmla="*/ 312069 h 1074716"/>
                  <a:gd name="connsiteX31" fmla="*/ 38466 w 82732"/>
                  <a:gd name="connsiteY31" fmla="*/ 289344 h 1074716"/>
                  <a:gd name="connsiteX32" fmla="*/ 39003 w 82732"/>
                  <a:gd name="connsiteY32" fmla="*/ 267099 h 1074716"/>
                  <a:gd name="connsiteX33" fmla="*/ 39784 w 82732"/>
                  <a:gd name="connsiteY33" fmla="*/ 245414 h 1074716"/>
                  <a:gd name="connsiteX34" fmla="*/ 41590 w 82732"/>
                  <a:gd name="connsiteY34" fmla="*/ 203805 h 1074716"/>
                  <a:gd name="connsiteX35" fmla="*/ 43786 w 82732"/>
                  <a:gd name="connsiteY35" fmla="*/ 164916 h 1074716"/>
                  <a:gd name="connsiteX36" fmla="*/ 46275 w 82732"/>
                  <a:gd name="connsiteY36" fmla="*/ 129228 h 1074716"/>
                  <a:gd name="connsiteX37" fmla="*/ 49008 w 82732"/>
                  <a:gd name="connsiteY37" fmla="*/ 97141 h 1074716"/>
                  <a:gd name="connsiteX38" fmla="*/ 54279 w 82732"/>
                  <a:gd name="connsiteY38" fmla="*/ 45050 h 1074716"/>
                  <a:gd name="connsiteX39" fmla="*/ 59843 w 82732"/>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32" h="1074716">
                    <a:moveTo>
                      <a:pt x="59843" y="0"/>
                    </a:moveTo>
                    <a:cubicBezTo>
                      <a:pt x="59843" y="0"/>
                      <a:pt x="56671" y="15924"/>
                      <a:pt x="51155" y="43850"/>
                    </a:cubicBezTo>
                    <a:cubicBezTo>
                      <a:pt x="48764" y="58013"/>
                      <a:pt x="45396" y="75137"/>
                      <a:pt x="42322" y="94981"/>
                    </a:cubicBezTo>
                    <a:cubicBezTo>
                      <a:pt x="40760" y="104903"/>
                      <a:pt x="39100" y="115545"/>
                      <a:pt x="37344" y="126668"/>
                    </a:cubicBezTo>
                    <a:cubicBezTo>
                      <a:pt x="35782" y="137870"/>
                      <a:pt x="34122" y="149713"/>
                      <a:pt x="32414" y="162036"/>
                    </a:cubicBezTo>
                    <a:cubicBezTo>
                      <a:pt x="30608" y="174358"/>
                      <a:pt x="29193" y="187321"/>
                      <a:pt x="27534" y="200684"/>
                    </a:cubicBezTo>
                    <a:cubicBezTo>
                      <a:pt x="25825" y="214047"/>
                      <a:pt x="24361" y="227970"/>
                      <a:pt x="22848" y="242293"/>
                    </a:cubicBezTo>
                    <a:cubicBezTo>
                      <a:pt x="22067" y="249415"/>
                      <a:pt x="21335" y="256696"/>
                      <a:pt x="20554" y="264058"/>
                    </a:cubicBezTo>
                    <a:cubicBezTo>
                      <a:pt x="19871" y="271420"/>
                      <a:pt x="19188" y="278861"/>
                      <a:pt x="18456" y="286383"/>
                    </a:cubicBezTo>
                    <a:cubicBezTo>
                      <a:pt x="17772" y="293905"/>
                      <a:pt x="17040" y="301586"/>
                      <a:pt x="16357" y="309268"/>
                    </a:cubicBezTo>
                    <a:cubicBezTo>
                      <a:pt x="15723" y="316950"/>
                      <a:pt x="15088" y="324791"/>
                      <a:pt x="14454" y="332633"/>
                    </a:cubicBezTo>
                    <a:cubicBezTo>
                      <a:pt x="13136" y="348317"/>
                      <a:pt x="11965" y="364400"/>
                      <a:pt x="10891" y="380564"/>
                    </a:cubicBezTo>
                    <a:cubicBezTo>
                      <a:pt x="9720" y="396807"/>
                      <a:pt x="8792" y="413211"/>
                      <a:pt x="7816" y="429855"/>
                    </a:cubicBezTo>
                    <a:cubicBezTo>
                      <a:pt x="5913" y="463062"/>
                      <a:pt x="4449" y="496829"/>
                      <a:pt x="3228" y="530677"/>
                    </a:cubicBezTo>
                    <a:cubicBezTo>
                      <a:pt x="2106" y="564524"/>
                      <a:pt x="1227" y="598372"/>
                      <a:pt x="691" y="631739"/>
                    </a:cubicBezTo>
                    <a:cubicBezTo>
                      <a:pt x="154" y="665106"/>
                      <a:pt x="-42" y="697994"/>
                      <a:pt x="7" y="729760"/>
                    </a:cubicBezTo>
                    <a:cubicBezTo>
                      <a:pt x="7" y="793375"/>
                      <a:pt x="1179" y="852828"/>
                      <a:pt x="2692" y="903799"/>
                    </a:cubicBezTo>
                    <a:cubicBezTo>
                      <a:pt x="4156" y="954770"/>
                      <a:pt x="6108" y="997259"/>
                      <a:pt x="7621" y="1027106"/>
                    </a:cubicBezTo>
                    <a:cubicBezTo>
                      <a:pt x="8402" y="1042069"/>
                      <a:pt x="9085" y="1053832"/>
                      <a:pt x="9573" y="1061913"/>
                    </a:cubicBezTo>
                    <a:cubicBezTo>
                      <a:pt x="10110" y="1070235"/>
                      <a:pt x="10403" y="1074716"/>
                      <a:pt x="10403" y="1074716"/>
                    </a:cubicBezTo>
                    <a:lnTo>
                      <a:pt x="82733" y="1054472"/>
                    </a:lnTo>
                    <a:cubicBezTo>
                      <a:pt x="82733" y="1054472"/>
                      <a:pt x="82196" y="1050631"/>
                      <a:pt x="81220" y="1043509"/>
                    </a:cubicBezTo>
                    <a:cubicBezTo>
                      <a:pt x="80292" y="1035988"/>
                      <a:pt x="78877" y="1025025"/>
                      <a:pt x="77120" y="1011022"/>
                    </a:cubicBezTo>
                    <a:cubicBezTo>
                      <a:pt x="73704" y="982856"/>
                      <a:pt x="69018" y="942287"/>
                      <a:pt x="64235" y="893236"/>
                    </a:cubicBezTo>
                    <a:cubicBezTo>
                      <a:pt x="59404" y="844266"/>
                      <a:pt x="54328" y="786813"/>
                      <a:pt x="50082" y="724959"/>
                    </a:cubicBezTo>
                    <a:cubicBezTo>
                      <a:pt x="47934" y="694073"/>
                      <a:pt x="45933" y="662066"/>
                      <a:pt x="44225" y="629498"/>
                    </a:cubicBezTo>
                    <a:cubicBezTo>
                      <a:pt x="42468" y="596931"/>
                      <a:pt x="41102" y="563804"/>
                      <a:pt x="39930" y="530597"/>
                    </a:cubicBezTo>
                    <a:cubicBezTo>
                      <a:pt x="38905" y="497389"/>
                      <a:pt x="38027" y="464182"/>
                      <a:pt x="37685" y="431455"/>
                    </a:cubicBezTo>
                    <a:cubicBezTo>
                      <a:pt x="37539" y="415131"/>
                      <a:pt x="37295" y="398808"/>
                      <a:pt x="37392" y="382804"/>
                    </a:cubicBezTo>
                    <a:cubicBezTo>
                      <a:pt x="37344" y="366721"/>
                      <a:pt x="37392" y="350877"/>
                      <a:pt x="37636" y="335274"/>
                    </a:cubicBezTo>
                    <a:cubicBezTo>
                      <a:pt x="37734" y="327432"/>
                      <a:pt x="37832" y="319750"/>
                      <a:pt x="37929" y="312069"/>
                    </a:cubicBezTo>
                    <a:cubicBezTo>
                      <a:pt x="38124" y="304387"/>
                      <a:pt x="38271" y="296865"/>
                      <a:pt x="38466" y="289344"/>
                    </a:cubicBezTo>
                    <a:cubicBezTo>
                      <a:pt x="38661" y="281822"/>
                      <a:pt x="38808" y="274380"/>
                      <a:pt x="39003" y="267099"/>
                    </a:cubicBezTo>
                    <a:cubicBezTo>
                      <a:pt x="39296" y="259737"/>
                      <a:pt x="39540" y="252536"/>
                      <a:pt x="39784" y="245414"/>
                    </a:cubicBezTo>
                    <a:cubicBezTo>
                      <a:pt x="40321" y="231091"/>
                      <a:pt x="40809" y="217168"/>
                      <a:pt x="41590" y="203805"/>
                    </a:cubicBezTo>
                    <a:cubicBezTo>
                      <a:pt x="42322" y="190362"/>
                      <a:pt x="42858" y="177319"/>
                      <a:pt x="43786" y="164916"/>
                    </a:cubicBezTo>
                    <a:cubicBezTo>
                      <a:pt x="44664" y="152434"/>
                      <a:pt x="45494" y="140511"/>
                      <a:pt x="46275" y="129228"/>
                    </a:cubicBezTo>
                    <a:cubicBezTo>
                      <a:pt x="47251" y="117946"/>
                      <a:pt x="48178" y="107224"/>
                      <a:pt x="49008" y="97141"/>
                    </a:cubicBezTo>
                    <a:cubicBezTo>
                      <a:pt x="50716" y="76977"/>
                      <a:pt x="52815" y="59613"/>
                      <a:pt x="54279" y="45050"/>
                    </a:cubicBezTo>
                    <a:cubicBezTo>
                      <a:pt x="57793" y="16404"/>
                      <a:pt x="59843" y="0"/>
                      <a:pt x="59843" y="0"/>
                    </a:cubicBezTo>
                    <a:close/>
                  </a:path>
                </a:pathLst>
              </a:custGeom>
              <a:gradFill>
                <a:gsLst>
                  <a:gs pos="0">
                    <a:srgbClr val="6F8139"/>
                  </a:gs>
                  <a:gs pos="76660">
                    <a:srgbClr val="85993E"/>
                  </a:gs>
                  <a:gs pos="100000">
                    <a:srgbClr val="8DA140"/>
                  </a:gs>
                </a:gsLst>
                <a:lin ang="16848076"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3" name="Freeform: Shape 152">
                <a:extLst>
                  <a:ext uri="{FF2B5EF4-FFF2-40B4-BE49-F238E27FC236}">
                    <a16:creationId xmlns:a16="http://schemas.microsoft.com/office/drawing/2014/main" id="{FC73BB2B-169D-8AA4-DD18-9385CE351DE9}"/>
                  </a:ext>
                </a:extLst>
              </p:cNvPr>
              <p:cNvSpPr/>
              <p:nvPr/>
            </p:nvSpPr>
            <p:spPr>
              <a:xfrm>
                <a:off x="1111935" y="6026060"/>
                <a:ext cx="79633" cy="1073195"/>
              </a:xfrm>
              <a:custGeom>
                <a:avLst/>
                <a:gdLst>
                  <a:gd name="connsiteX0" fmla="*/ 67823 w 79633"/>
                  <a:gd name="connsiteY0" fmla="*/ 0 h 1073195"/>
                  <a:gd name="connsiteX1" fmla="*/ 58647 w 79633"/>
                  <a:gd name="connsiteY1" fmla="*/ 43610 h 1073195"/>
                  <a:gd name="connsiteX2" fmla="*/ 49277 w 79633"/>
                  <a:gd name="connsiteY2" fmla="*/ 94501 h 1073195"/>
                  <a:gd name="connsiteX3" fmla="*/ 43957 w 79633"/>
                  <a:gd name="connsiteY3" fmla="*/ 126028 h 1073195"/>
                  <a:gd name="connsiteX4" fmla="*/ 38637 w 79633"/>
                  <a:gd name="connsiteY4" fmla="*/ 161235 h 1073195"/>
                  <a:gd name="connsiteX5" fmla="*/ 33317 w 79633"/>
                  <a:gd name="connsiteY5" fmla="*/ 199724 h 1073195"/>
                  <a:gd name="connsiteX6" fmla="*/ 28193 w 79633"/>
                  <a:gd name="connsiteY6" fmla="*/ 241173 h 1073195"/>
                  <a:gd name="connsiteX7" fmla="*/ 25655 w 79633"/>
                  <a:gd name="connsiteY7" fmla="*/ 262858 h 1073195"/>
                  <a:gd name="connsiteX8" fmla="*/ 23312 w 79633"/>
                  <a:gd name="connsiteY8" fmla="*/ 285183 h 1073195"/>
                  <a:gd name="connsiteX9" fmla="*/ 20970 w 79633"/>
                  <a:gd name="connsiteY9" fmla="*/ 307988 h 1073195"/>
                  <a:gd name="connsiteX10" fmla="*/ 18822 w 79633"/>
                  <a:gd name="connsiteY10" fmla="*/ 331273 h 1073195"/>
                  <a:gd name="connsiteX11" fmla="*/ 14771 w 79633"/>
                  <a:gd name="connsiteY11" fmla="*/ 379123 h 1073195"/>
                  <a:gd name="connsiteX12" fmla="*/ 11208 w 79633"/>
                  <a:gd name="connsiteY12" fmla="*/ 428334 h 1073195"/>
                  <a:gd name="connsiteX13" fmla="*/ 5547 w 79633"/>
                  <a:gd name="connsiteY13" fmla="*/ 528996 h 1073195"/>
                  <a:gd name="connsiteX14" fmla="*/ 1984 w 79633"/>
                  <a:gd name="connsiteY14" fmla="*/ 629979 h 1073195"/>
                  <a:gd name="connsiteX15" fmla="*/ 276 w 79633"/>
                  <a:gd name="connsiteY15" fmla="*/ 728000 h 1073195"/>
                  <a:gd name="connsiteX16" fmla="*/ 1106 w 79633"/>
                  <a:gd name="connsiteY16" fmla="*/ 902038 h 1073195"/>
                  <a:gd name="connsiteX17" fmla="*/ 4766 w 79633"/>
                  <a:gd name="connsiteY17" fmla="*/ 1025505 h 1073195"/>
                  <a:gd name="connsiteX18" fmla="*/ 6377 w 79633"/>
                  <a:gd name="connsiteY18" fmla="*/ 1060393 h 1073195"/>
                  <a:gd name="connsiteX19" fmla="*/ 7060 w 79633"/>
                  <a:gd name="connsiteY19" fmla="*/ 1073196 h 1073195"/>
                  <a:gd name="connsiteX20" fmla="*/ 79634 w 79633"/>
                  <a:gd name="connsiteY20" fmla="*/ 1054952 h 1073195"/>
                  <a:gd name="connsiteX21" fmla="*/ 78267 w 79633"/>
                  <a:gd name="connsiteY21" fmla="*/ 1043910 h 1073195"/>
                  <a:gd name="connsiteX22" fmla="*/ 74509 w 79633"/>
                  <a:gd name="connsiteY22" fmla="*/ 1011342 h 1073195"/>
                  <a:gd name="connsiteX23" fmla="*/ 62845 w 79633"/>
                  <a:gd name="connsiteY23" fmla="*/ 893236 h 1073195"/>
                  <a:gd name="connsiteX24" fmla="*/ 50448 w 79633"/>
                  <a:gd name="connsiteY24" fmla="*/ 724639 h 1073195"/>
                  <a:gd name="connsiteX25" fmla="*/ 45567 w 79633"/>
                  <a:gd name="connsiteY25" fmla="*/ 629018 h 1073195"/>
                  <a:gd name="connsiteX26" fmla="*/ 42298 w 79633"/>
                  <a:gd name="connsiteY26" fmla="*/ 530037 h 1073195"/>
                  <a:gd name="connsiteX27" fmla="*/ 41077 w 79633"/>
                  <a:gd name="connsiteY27" fmla="*/ 430895 h 1073195"/>
                  <a:gd name="connsiteX28" fmla="*/ 41272 w 79633"/>
                  <a:gd name="connsiteY28" fmla="*/ 382244 h 1073195"/>
                  <a:gd name="connsiteX29" fmla="*/ 42005 w 79633"/>
                  <a:gd name="connsiteY29" fmla="*/ 334794 h 1073195"/>
                  <a:gd name="connsiteX30" fmla="*/ 42541 w 79633"/>
                  <a:gd name="connsiteY30" fmla="*/ 311589 h 1073195"/>
                  <a:gd name="connsiteX31" fmla="*/ 43322 w 79633"/>
                  <a:gd name="connsiteY31" fmla="*/ 288864 h 1073195"/>
                  <a:gd name="connsiteX32" fmla="*/ 44103 w 79633"/>
                  <a:gd name="connsiteY32" fmla="*/ 266619 h 1073195"/>
                  <a:gd name="connsiteX33" fmla="*/ 45128 w 79633"/>
                  <a:gd name="connsiteY33" fmla="*/ 244934 h 1073195"/>
                  <a:gd name="connsiteX34" fmla="*/ 47373 w 79633"/>
                  <a:gd name="connsiteY34" fmla="*/ 203405 h 1073195"/>
                  <a:gd name="connsiteX35" fmla="*/ 49960 w 79633"/>
                  <a:gd name="connsiteY35" fmla="*/ 164596 h 1073195"/>
                  <a:gd name="connsiteX36" fmla="*/ 52791 w 79633"/>
                  <a:gd name="connsiteY36" fmla="*/ 128988 h 1073195"/>
                  <a:gd name="connsiteX37" fmla="*/ 55865 w 79633"/>
                  <a:gd name="connsiteY37" fmla="*/ 96981 h 1073195"/>
                  <a:gd name="connsiteX38" fmla="*/ 61673 w 79633"/>
                  <a:gd name="connsiteY38" fmla="*/ 45050 h 1073195"/>
                  <a:gd name="connsiteX39" fmla="*/ 67823 w 79633"/>
                  <a:gd name="connsiteY39" fmla="*/ 0 h 1073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9633" h="1073195">
                    <a:moveTo>
                      <a:pt x="67823" y="0"/>
                    </a:moveTo>
                    <a:cubicBezTo>
                      <a:pt x="67823" y="0"/>
                      <a:pt x="64504" y="15844"/>
                      <a:pt x="58647" y="43610"/>
                    </a:cubicBezTo>
                    <a:cubicBezTo>
                      <a:pt x="56109" y="57693"/>
                      <a:pt x="52595" y="74656"/>
                      <a:pt x="49277" y="94501"/>
                    </a:cubicBezTo>
                    <a:cubicBezTo>
                      <a:pt x="47617" y="104423"/>
                      <a:pt x="45860" y="114905"/>
                      <a:pt x="43957" y="126028"/>
                    </a:cubicBezTo>
                    <a:cubicBezTo>
                      <a:pt x="42249" y="137230"/>
                      <a:pt x="40492" y="148993"/>
                      <a:pt x="38637" y="161235"/>
                    </a:cubicBezTo>
                    <a:cubicBezTo>
                      <a:pt x="36685" y="173478"/>
                      <a:pt x="35172" y="186441"/>
                      <a:pt x="33317" y="199724"/>
                    </a:cubicBezTo>
                    <a:cubicBezTo>
                      <a:pt x="31463" y="213087"/>
                      <a:pt x="29852" y="226930"/>
                      <a:pt x="28193" y="241173"/>
                    </a:cubicBezTo>
                    <a:cubicBezTo>
                      <a:pt x="27363" y="248295"/>
                      <a:pt x="26533" y="255496"/>
                      <a:pt x="25655" y="262858"/>
                    </a:cubicBezTo>
                    <a:cubicBezTo>
                      <a:pt x="24874" y="270219"/>
                      <a:pt x="24093" y="277661"/>
                      <a:pt x="23312" y="285183"/>
                    </a:cubicBezTo>
                    <a:cubicBezTo>
                      <a:pt x="22531" y="292704"/>
                      <a:pt x="21750" y="300306"/>
                      <a:pt x="20970" y="307988"/>
                    </a:cubicBezTo>
                    <a:cubicBezTo>
                      <a:pt x="20286" y="315669"/>
                      <a:pt x="19554" y="323431"/>
                      <a:pt x="18822" y="331273"/>
                    </a:cubicBezTo>
                    <a:cubicBezTo>
                      <a:pt x="17309" y="346956"/>
                      <a:pt x="16040" y="362960"/>
                      <a:pt x="14771" y="379123"/>
                    </a:cubicBezTo>
                    <a:cubicBezTo>
                      <a:pt x="13405" y="395287"/>
                      <a:pt x="12331" y="411771"/>
                      <a:pt x="11208" y="428334"/>
                    </a:cubicBezTo>
                    <a:cubicBezTo>
                      <a:pt x="8963" y="461462"/>
                      <a:pt x="7157" y="495229"/>
                      <a:pt x="5547" y="528996"/>
                    </a:cubicBezTo>
                    <a:cubicBezTo>
                      <a:pt x="4083" y="562764"/>
                      <a:pt x="2814" y="596611"/>
                      <a:pt x="1984" y="629979"/>
                    </a:cubicBezTo>
                    <a:cubicBezTo>
                      <a:pt x="1106" y="663346"/>
                      <a:pt x="520" y="696153"/>
                      <a:pt x="276" y="728000"/>
                    </a:cubicBezTo>
                    <a:cubicBezTo>
                      <a:pt x="-359" y="791614"/>
                      <a:pt x="178" y="851067"/>
                      <a:pt x="1106" y="902038"/>
                    </a:cubicBezTo>
                    <a:cubicBezTo>
                      <a:pt x="2033" y="953010"/>
                      <a:pt x="3546" y="995579"/>
                      <a:pt x="4766" y="1025505"/>
                    </a:cubicBezTo>
                    <a:cubicBezTo>
                      <a:pt x="5401" y="1040469"/>
                      <a:pt x="5937" y="1052231"/>
                      <a:pt x="6377" y="1060393"/>
                    </a:cubicBezTo>
                    <a:cubicBezTo>
                      <a:pt x="6816" y="1068715"/>
                      <a:pt x="7060" y="1073196"/>
                      <a:pt x="7060" y="1073196"/>
                    </a:cubicBezTo>
                    <a:lnTo>
                      <a:pt x="79634" y="1054952"/>
                    </a:lnTo>
                    <a:cubicBezTo>
                      <a:pt x="79634" y="1054952"/>
                      <a:pt x="79146" y="1051111"/>
                      <a:pt x="78267" y="1043910"/>
                    </a:cubicBezTo>
                    <a:cubicBezTo>
                      <a:pt x="77389" y="1036388"/>
                      <a:pt x="76120" y="1025345"/>
                      <a:pt x="74509" y="1011342"/>
                    </a:cubicBezTo>
                    <a:cubicBezTo>
                      <a:pt x="71386" y="983096"/>
                      <a:pt x="67140" y="942367"/>
                      <a:pt x="62845" y="893236"/>
                    </a:cubicBezTo>
                    <a:cubicBezTo>
                      <a:pt x="58550" y="844106"/>
                      <a:pt x="54060" y="786573"/>
                      <a:pt x="50448" y="724639"/>
                    </a:cubicBezTo>
                    <a:cubicBezTo>
                      <a:pt x="48593" y="693673"/>
                      <a:pt x="46934" y="661666"/>
                      <a:pt x="45567" y="629018"/>
                    </a:cubicBezTo>
                    <a:cubicBezTo>
                      <a:pt x="44152" y="596451"/>
                      <a:pt x="43127" y="563244"/>
                      <a:pt x="42298" y="530037"/>
                    </a:cubicBezTo>
                    <a:cubicBezTo>
                      <a:pt x="41614" y="496829"/>
                      <a:pt x="41077" y="463622"/>
                      <a:pt x="41077" y="430895"/>
                    </a:cubicBezTo>
                    <a:cubicBezTo>
                      <a:pt x="41077" y="414571"/>
                      <a:pt x="41029" y="398248"/>
                      <a:pt x="41272" y="382244"/>
                    </a:cubicBezTo>
                    <a:cubicBezTo>
                      <a:pt x="41419" y="366161"/>
                      <a:pt x="41614" y="350317"/>
                      <a:pt x="42005" y="334794"/>
                    </a:cubicBezTo>
                    <a:cubicBezTo>
                      <a:pt x="42200" y="327032"/>
                      <a:pt x="42346" y="319270"/>
                      <a:pt x="42541" y="311589"/>
                    </a:cubicBezTo>
                    <a:cubicBezTo>
                      <a:pt x="42785" y="303907"/>
                      <a:pt x="43078" y="296385"/>
                      <a:pt x="43322" y="288864"/>
                    </a:cubicBezTo>
                    <a:cubicBezTo>
                      <a:pt x="43566" y="281342"/>
                      <a:pt x="43859" y="273900"/>
                      <a:pt x="44103" y="266619"/>
                    </a:cubicBezTo>
                    <a:cubicBezTo>
                      <a:pt x="44445" y="259337"/>
                      <a:pt x="44786" y="252055"/>
                      <a:pt x="45128" y="244934"/>
                    </a:cubicBezTo>
                    <a:cubicBezTo>
                      <a:pt x="45812" y="230691"/>
                      <a:pt x="46446" y="216768"/>
                      <a:pt x="47373" y="203405"/>
                    </a:cubicBezTo>
                    <a:cubicBezTo>
                      <a:pt x="48252" y="190042"/>
                      <a:pt x="48886" y="176999"/>
                      <a:pt x="49960" y="164596"/>
                    </a:cubicBezTo>
                    <a:cubicBezTo>
                      <a:pt x="50936" y="152193"/>
                      <a:pt x="51912" y="140271"/>
                      <a:pt x="52791" y="128988"/>
                    </a:cubicBezTo>
                    <a:cubicBezTo>
                      <a:pt x="53864" y="117706"/>
                      <a:pt x="54889" y="106984"/>
                      <a:pt x="55865" y="96981"/>
                    </a:cubicBezTo>
                    <a:cubicBezTo>
                      <a:pt x="57769" y="76817"/>
                      <a:pt x="60063" y="59533"/>
                      <a:pt x="61673" y="45050"/>
                    </a:cubicBezTo>
                    <a:cubicBezTo>
                      <a:pt x="65578" y="16404"/>
                      <a:pt x="67823" y="0"/>
                      <a:pt x="67823" y="0"/>
                    </a:cubicBezTo>
                    <a:close/>
                  </a:path>
                </a:pathLst>
              </a:custGeom>
              <a:gradFill>
                <a:gsLst>
                  <a:gs pos="0">
                    <a:srgbClr val="6F8139"/>
                  </a:gs>
                  <a:gs pos="76660">
                    <a:srgbClr val="85993E"/>
                  </a:gs>
                  <a:gs pos="100000">
                    <a:srgbClr val="8DA140"/>
                  </a:gs>
                </a:gsLst>
                <a:lin ang="1690723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aphic 44">
              <a:extLst>
                <a:ext uri="{FF2B5EF4-FFF2-40B4-BE49-F238E27FC236}">
                  <a16:creationId xmlns:a16="http://schemas.microsoft.com/office/drawing/2014/main" id="{7284AECB-ACB0-B096-12BE-37835F83F49E}"/>
                </a:ext>
              </a:extLst>
            </p:cNvPr>
            <p:cNvGrpSpPr/>
            <p:nvPr/>
          </p:nvGrpSpPr>
          <p:grpSpPr>
            <a:xfrm>
              <a:off x="221259" y="5723753"/>
              <a:ext cx="895149" cy="1533217"/>
              <a:chOff x="221259" y="5723753"/>
              <a:chExt cx="895149" cy="1533217"/>
            </a:xfrm>
          </p:grpSpPr>
          <p:sp>
            <p:nvSpPr>
              <p:cNvPr id="18" name="Freeform: Shape 17">
                <a:extLst>
                  <a:ext uri="{FF2B5EF4-FFF2-40B4-BE49-F238E27FC236}">
                    <a16:creationId xmlns:a16="http://schemas.microsoft.com/office/drawing/2014/main" id="{1D449051-A968-C768-A622-53F9133EFA0E}"/>
                  </a:ext>
                </a:extLst>
              </p:cNvPr>
              <p:cNvSpPr/>
              <p:nvPr/>
            </p:nvSpPr>
            <p:spPr>
              <a:xfrm>
                <a:off x="797513" y="6063028"/>
                <a:ext cx="266819" cy="960931"/>
              </a:xfrm>
              <a:custGeom>
                <a:avLst/>
                <a:gdLst>
                  <a:gd name="connsiteX0" fmla="*/ 266820 w 266819"/>
                  <a:gd name="connsiteY0" fmla="*/ 0 h 960931"/>
                  <a:gd name="connsiteX1" fmla="*/ 261012 w 266819"/>
                  <a:gd name="connsiteY1" fmla="*/ 7042 h 960931"/>
                  <a:gd name="connsiteX2" fmla="*/ 254033 w 266819"/>
                  <a:gd name="connsiteY2" fmla="*/ 15443 h 960931"/>
                  <a:gd name="connsiteX3" fmla="*/ 244760 w 266819"/>
                  <a:gd name="connsiteY3" fmla="*/ 27206 h 960931"/>
                  <a:gd name="connsiteX4" fmla="*/ 220992 w 266819"/>
                  <a:gd name="connsiteY4" fmla="*/ 62334 h 960931"/>
                  <a:gd name="connsiteX5" fmla="*/ 207228 w 266819"/>
                  <a:gd name="connsiteY5" fmla="*/ 85459 h 960931"/>
                  <a:gd name="connsiteX6" fmla="*/ 200103 w 266819"/>
                  <a:gd name="connsiteY6" fmla="*/ 98502 h 960931"/>
                  <a:gd name="connsiteX7" fmla="*/ 192782 w 266819"/>
                  <a:gd name="connsiteY7" fmla="*/ 112425 h 960931"/>
                  <a:gd name="connsiteX8" fmla="*/ 177945 w 266819"/>
                  <a:gd name="connsiteY8" fmla="*/ 143071 h 960931"/>
                  <a:gd name="connsiteX9" fmla="*/ 163059 w 266819"/>
                  <a:gd name="connsiteY9" fmla="*/ 177079 h 960931"/>
                  <a:gd name="connsiteX10" fmla="*/ 148369 w 266819"/>
                  <a:gd name="connsiteY10" fmla="*/ 214207 h 960931"/>
                  <a:gd name="connsiteX11" fmla="*/ 134069 w 266819"/>
                  <a:gd name="connsiteY11" fmla="*/ 254056 h 960931"/>
                  <a:gd name="connsiteX12" fmla="*/ 107079 w 266819"/>
                  <a:gd name="connsiteY12" fmla="*/ 340235 h 960931"/>
                  <a:gd name="connsiteX13" fmla="*/ 100686 w 266819"/>
                  <a:gd name="connsiteY13" fmla="*/ 362800 h 960931"/>
                  <a:gd name="connsiteX14" fmla="*/ 94634 w 266819"/>
                  <a:gd name="connsiteY14" fmla="*/ 385685 h 960931"/>
                  <a:gd name="connsiteX15" fmla="*/ 82921 w 266819"/>
                  <a:gd name="connsiteY15" fmla="*/ 432095 h 960931"/>
                  <a:gd name="connsiteX16" fmla="*/ 71988 w 266819"/>
                  <a:gd name="connsiteY16" fmla="*/ 479065 h 960931"/>
                  <a:gd name="connsiteX17" fmla="*/ 61885 w 266819"/>
                  <a:gd name="connsiteY17" fmla="*/ 526116 h 960931"/>
                  <a:gd name="connsiteX18" fmla="*/ 44267 w 266819"/>
                  <a:gd name="connsiteY18" fmla="*/ 618616 h 960931"/>
                  <a:gd name="connsiteX19" fmla="*/ 29820 w 266819"/>
                  <a:gd name="connsiteY19" fmla="*/ 706155 h 960931"/>
                  <a:gd name="connsiteX20" fmla="*/ 18497 w 266819"/>
                  <a:gd name="connsiteY20" fmla="*/ 785373 h 960931"/>
                  <a:gd name="connsiteX21" fmla="*/ 4344 w 266819"/>
                  <a:gd name="connsiteY21" fmla="*/ 905319 h 960931"/>
                  <a:gd name="connsiteX22" fmla="*/ 1074 w 266819"/>
                  <a:gd name="connsiteY22" fmla="*/ 939567 h 960931"/>
                  <a:gd name="connsiteX23" fmla="*/ 0 w 266819"/>
                  <a:gd name="connsiteY23" fmla="*/ 952369 h 960931"/>
                  <a:gd name="connsiteX24" fmla="*/ 73550 w 266819"/>
                  <a:gd name="connsiteY24" fmla="*/ 960931 h 960931"/>
                  <a:gd name="connsiteX25" fmla="*/ 73696 w 266819"/>
                  <a:gd name="connsiteY25" fmla="*/ 950129 h 960931"/>
                  <a:gd name="connsiteX26" fmla="*/ 74477 w 266819"/>
                  <a:gd name="connsiteY26" fmla="*/ 917882 h 960931"/>
                  <a:gd name="connsiteX27" fmla="*/ 79895 w 266819"/>
                  <a:gd name="connsiteY27" fmla="*/ 801456 h 960931"/>
                  <a:gd name="connsiteX28" fmla="*/ 85410 w 266819"/>
                  <a:gd name="connsiteY28" fmla="*/ 723679 h 960931"/>
                  <a:gd name="connsiteX29" fmla="*/ 93365 w 266819"/>
                  <a:gd name="connsiteY29" fmla="*/ 637180 h 960931"/>
                  <a:gd name="connsiteX30" fmla="*/ 104053 w 266819"/>
                  <a:gd name="connsiteY30" fmla="*/ 545240 h 960931"/>
                  <a:gd name="connsiteX31" fmla="*/ 110545 w 266819"/>
                  <a:gd name="connsiteY31" fmla="*/ 498270 h 960931"/>
                  <a:gd name="connsiteX32" fmla="*/ 117865 w 266819"/>
                  <a:gd name="connsiteY32" fmla="*/ 451219 h 960931"/>
                  <a:gd name="connsiteX33" fmla="*/ 125967 w 266819"/>
                  <a:gd name="connsiteY33" fmla="*/ 404569 h 960931"/>
                  <a:gd name="connsiteX34" fmla="*/ 130262 w 266819"/>
                  <a:gd name="connsiteY34" fmla="*/ 381444 h 960931"/>
                  <a:gd name="connsiteX35" fmla="*/ 134898 w 266819"/>
                  <a:gd name="connsiteY35" fmla="*/ 358719 h 960931"/>
                  <a:gd name="connsiteX36" fmla="*/ 155006 w 266819"/>
                  <a:gd name="connsiteY36" fmla="*/ 271020 h 960931"/>
                  <a:gd name="connsiteX37" fmla="*/ 166085 w 266819"/>
                  <a:gd name="connsiteY37" fmla="*/ 230051 h 960931"/>
                  <a:gd name="connsiteX38" fmla="*/ 177701 w 266819"/>
                  <a:gd name="connsiteY38" fmla="*/ 191642 h 960931"/>
                  <a:gd name="connsiteX39" fmla="*/ 189756 w 266819"/>
                  <a:gd name="connsiteY39" fmla="*/ 156114 h 960931"/>
                  <a:gd name="connsiteX40" fmla="*/ 202006 w 266819"/>
                  <a:gd name="connsiteY40" fmla="*/ 123787 h 960931"/>
                  <a:gd name="connsiteX41" fmla="*/ 208156 w 266819"/>
                  <a:gd name="connsiteY41" fmla="*/ 108984 h 960931"/>
                  <a:gd name="connsiteX42" fmla="*/ 214207 w 266819"/>
                  <a:gd name="connsiteY42" fmla="*/ 94981 h 960931"/>
                  <a:gd name="connsiteX43" fmla="*/ 226018 w 266819"/>
                  <a:gd name="connsiteY43" fmla="*/ 69935 h 960931"/>
                  <a:gd name="connsiteX44" fmla="*/ 246810 w 266819"/>
                  <a:gd name="connsiteY44" fmla="*/ 31287 h 960931"/>
                  <a:gd name="connsiteX45" fmla="*/ 255204 w 266819"/>
                  <a:gd name="connsiteY45" fmla="*/ 17844 h 960931"/>
                  <a:gd name="connsiteX46" fmla="*/ 261549 w 266819"/>
                  <a:gd name="connsiteY46" fmla="*/ 8162 h 960931"/>
                  <a:gd name="connsiteX47" fmla="*/ 266820 w 266819"/>
                  <a:gd name="connsiteY47" fmla="*/ 0 h 960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6819" h="960931">
                    <a:moveTo>
                      <a:pt x="266820" y="0"/>
                    </a:moveTo>
                    <a:cubicBezTo>
                      <a:pt x="266820" y="0"/>
                      <a:pt x="264819" y="2401"/>
                      <a:pt x="261012" y="7042"/>
                    </a:cubicBezTo>
                    <a:cubicBezTo>
                      <a:pt x="259109" y="9362"/>
                      <a:pt x="256766" y="12163"/>
                      <a:pt x="254033" y="15443"/>
                    </a:cubicBezTo>
                    <a:cubicBezTo>
                      <a:pt x="251300" y="18804"/>
                      <a:pt x="248030" y="22325"/>
                      <a:pt x="244760" y="27206"/>
                    </a:cubicBezTo>
                    <a:cubicBezTo>
                      <a:pt x="238122" y="36728"/>
                      <a:pt x="229581" y="47771"/>
                      <a:pt x="220992" y="62334"/>
                    </a:cubicBezTo>
                    <a:cubicBezTo>
                      <a:pt x="216599" y="69455"/>
                      <a:pt x="211767" y="76817"/>
                      <a:pt x="207228" y="85459"/>
                    </a:cubicBezTo>
                    <a:cubicBezTo>
                      <a:pt x="204886" y="89700"/>
                      <a:pt x="202543" y="94021"/>
                      <a:pt x="200103" y="98502"/>
                    </a:cubicBezTo>
                    <a:cubicBezTo>
                      <a:pt x="197662" y="102983"/>
                      <a:pt x="195076" y="107464"/>
                      <a:pt x="192782" y="112425"/>
                    </a:cubicBezTo>
                    <a:cubicBezTo>
                      <a:pt x="188048" y="122187"/>
                      <a:pt x="182923" y="132269"/>
                      <a:pt x="177945" y="143071"/>
                    </a:cubicBezTo>
                    <a:cubicBezTo>
                      <a:pt x="173162" y="154034"/>
                      <a:pt x="168037" y="165236"/>
                      <a:pt x="163059" y="177079"/>
                    </a:cubicBezTo>
                    <a:cubicBezTo>
                      <a:pt x="158325" y="189162"/>
                      <a:pt x="153201" y="201324"/>
                      <a:pt x="148369" y="214207"/>
                    </a:cubicBezTo>
                    <a:cubicBezTo>
                      <a:pt x="143732" y="227250"/>
                      <a:pt x="138608" y="240293"/>
                      <a:pt x="134069" y="254056"/>
                    </a:cubicBezTo>
                    <a:cubicBezTo>
                      <a:pt x="124747" y="281502"/>
                      <a:pt x="115572" y="310308"/>
                      <a:pt x="107079" y="340235"/>
                    </a:cubicBezTo>
                    <a:cubicBezTo>
                      <a:pt x="104932" y="347676"/>
                      <a:pt x="102833" y="355198"/>
                      <a:pt x="100686" y="362800"/>
                    </a:cubicBezTo>
                    <a:cubicBezTo>
                      <a:pt x="98685" y="370401"/>
                      <a:pt x="96635" y="378083"/>
                      <a:pt x="94634" y="385685"/>
                    </a:cubicBezTo>
                    <a:cubicBezTo>
                      <a:pt x="90485" y="400968"/>
                      <a:pt x="86727" y="416572"/>
                      <a:pt x="82921" y="432095"/>
                    </a:cubicBezTo>
                    <a:cubicBezTo>
                      <a:pt x="79016" y="447618"/>
                      <a:pt x="75649" y="463382"/>
                      <a:pt x="71988" y="479065"/>
                    </a:cubicBezTo>
                    <a:cubicBezTo>
                      <a:pt x="68523" y="494749"/>
                      <a:pt x="65204" y="510512"/>
                      <a:pt x="61885" y="526116"/>
                    </a:cubicBezTo>
                    <a:cubicBezTo>
                      <a:pt x="55541" y="557403"/>
                      <a:pt x="49538" y="588449"/>
                      <a:pt x="44267" y="618616"/>
                    </a:cubicBezTo>
                    <a:cubicBezTo>
                      <a:pt x="38849" y="648783"/>
                      <a:pt x="34164" y="678229"/>
                      <a:pt x="29820" y="706155"/>
                    </a:cubicBezTo>
                    <a:cubicBezTo>
                      <a:pt x="25574" y="734161"/>
                      <a:pt x="21767" y="760727"/>
                      <a:pt x="18497" y="785373"/>
                    </a:cubicBezTo>
                    <a:cubicBezTo>
                      <a:pt x="11957" y="834664"/>
                      <a:pt x="7321" y="876113"/>
                      <a:pt x="4344" y="905319"/>
                    </a:cubicBezTo>
                    <a:cubicBezTo>
                      <a:pt x="2880" y="919962"/>
                      <a:pt x="1757" y="931565"/>
                      <a:pt x="1074" y="939567"/>
                    </a:cubicBezTo>
                    <a:cubicBezTo>
                      <a:pt x="390" y="947888"/>
                      <a:pt x="0" y="952369"/>
                      <a:pt x="0" y="952369"/>
                    </a:cubicBezTo>
                    <a:lnTo>
                      <a:pt x="73550" y="960931"/>
                    </a:lnTo>
                    <a:cubicBezTo>
                      <a:pt x="73550" y="960931"/>
                      <a:pt x="73599" y="957170"/>
                      <a:pt x="73696" y="950129"/>
                    </a:cubicBezTo>
                    <a:cubicBezTo>
                      <a:pt x="73794" y="942847"/>
                      <a:pt x="74087" y="931805"/>
                      <a:pt x="74477" y="917882"/>
                    </a:cubicBezTo>
                    <a:cubicBezTo>
                      <a:pt x="75307" y="889876"/>
                      <a:pt x="76966" y="849707"/>
                      <a:pt x="79895" y="801456"/>
                    </a:cubicBezTo>
                    <a:cubicBezTo>
                      <a:pt x="81359" y="777371"/>
                      <a:pt x="83213" y="751205"/>
                      <a:pt x="85410" y="723679"/>
                    </a:cubicBezTo>
                    <a:cubicBezTo>
                      <a:pt x="87704" y="696153"/>
                      <a:pt x="90193" y="667027"/>
                      <a:pt x="93365" y="637180"/>
                    </a:cubicBezTo>
                    <a:cubicBezTo>
                      <a:pt x="96391" y="607174"/>
                      <a:pt x="100051" y="576447"/>
                      <a:pt x="104053" y="545240"/>
                    </a:cubicBezTo>
                    <a:cubicBezTo>
                      <a:pt x="106152" y="529716"/>
                      <a:pt x="108299" y="514033"/>
                      <a:pt x="110545" y="498270"/>
                    </a:cubicBezTo>
                    <a:cubicBezTo>
                      <a:pt x="112985" y="482666"/>
                      <a:pt x="115181" y="466823"/>
                      <a:pt x="117865" y="451219"/>
                    </a:cubicBezTo>
                    <a:cubicBezTo>
                      <a:pt x="120501" y="435616"/>
                      <a:pt x="123039" y="419932"/>
                      <a:pt x="125967" y="404569"/>
                    </a:cubicBezTo>
                    <a:cubicBezTo>
                      <a:pt x="127382" y="396807"/>
                      <a:pt x="128798" y="389126"/>
                      <a:pt x="130262" y="381444"/>
                    </a:cubicBezTo>
                    <a:cubicBezTo>
                      <a:pt x="131824" y="373842"/>
                      <a:pt x="133337" y="366241"/>
                      <a:pt x="134898" y="358719"/>
                    </a:cubicBezTo>
                    <a:cubicBezTo>
                      <a:pt x="140999" y="328392"/>
                      <a:pt x="147881" y="299106"/>
                      <a:pt x="155006" y="271020"/>
                    </a:cubicBezTo>
                    <a:cubicBezTo>
                      <a:pt x="158472" y="256857"/>
                      <a:pt x="162474" y="243493"/>
                      <a:pt x="166085" y="230051"/>
                    </a:cubicBezTo>
                    <a:cubicBezTo>
                      <a:pt x="169843" y="216768"/>
                      <a:pt x="173943" y="204125"/>
                      <a:pt x="177701" y="191642"/>
                    </a:cubicBezTo>
                    <a:cubicBezTo>
                      <a:pt x="181654" y="179319"/>
                      <a:pt x="185851" y="167637"/>
                      <a:pt x="189756" y="156114"/>
                    </a:cubicBezTo>
                    <a:cubicBezTo>
                      <a:pt x="193807" y="144752"/>
                      <a:pt x="198102" y="134190"/>
                      <a:pt x="202006" y="123787"/>
                    </a:cubicBezTo>
                    <a:cubicBezTo>
                      <a:pt x="203910" y="118506"/>
                      <a:pt x="206106" y="113785"/>
                      <a:pt x="208156" y="108984"/>
                    </a:cubicBezTo>
                    <a:cubicBezTo>
                      <a:pt x="210205" y="104183"/>
                      <a:pt x="212255" y="99542"/>
                      <a:pt x="214207" y="94981"/>
                    </a:cubicBezTo>
                    <a:cubicBezTo>
                      <a:pt x="218014" y="85699"/>
                      <a:pt x="222212" y="77697"/>
                      <a:pt x="226018" y="69935"/>
                    </a:cubicBezTo>
                    <a:cubicBezTo>
                      <a:pt x="233437" y="54012"/>
                      <a:pt x="240904" y="41929"/>
                      <a:pt x="246810" y="31287"/>
                    </a:cubicBezTo>
                    <a:cubicBezTo>
                      <a:pt x="249689" y="25846"/>
                      <a:pt x="252715" y="21685"/>
                      <a:pt x="255204" y="17844"/>
                    </a:cubicBezTo>
                    <a:cubicBezTo>
                      <a:pt x="257693" y="14003"/>
                      <a:pt x="259841" y="10802"/>
                      <a:pt x="261549" y="8162"/>
                    </a:cubicBezTo>
                    <a:cubicBezTo>
                      <a:pt x="264965" y="2801"/>
                      <a:pt x="266820" y="0"/>
                      <a:pt x="266820"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Shape 18">
                <a:extLst>
                  <a:ext uri="{FF2B5EF4-FFF2-40B4-BE49-F238E27FC236}">
                    <a16:creationId xmlns:a16="http://schemas.microsoft.com/office/drawing/2014/main" id="{0E6E8F00-C16A-B75D-D3AB-A2ED6170FC1F}"/>
                  </a:ext>
                </a:extLst>
              </p:cNvPr>
              <p:cNvSpPr/>
              <p:nvPr/>
            </p:nvSpPr>
            <p:spPr>
              <a:xfrm>
                <a:off x="785739" y="6063268"/>
                <a:ext cx="111825" cy="1022384"/>
              </a:xfrm>
              <a:custGeom>
                <a:avLst/>
                <a:gdLst>
                  <a:gd name="connsiteX0" fmla="*/ 111826 w 111825"/>
                  <a:gd name="connsiteY0" fmla="*/ 0 h 1022384"/>
                  <a:gd name="connsiteX1" fmla="*/ 103968 w 111825"/>
                  <a:gd name="connsiteY1" fmla="*/ 42329 h 1022384"/>
                  <a:gd name="connsiteX2" fmla="*/ 94988 w 111825"/>
                  <a:gd name="connsiteY2" fmla="*/ 90900 h 1022384"/>
                  <a:gd name="connsiteX3" fmla="*/ 83958 w 111825"/>
                  <a:gd name="connsiteY3" fmla="*/ 154354 h 1022384"/>
                  <a:gd name="connsiteX4" fmla="*/ 71415 w 111825"/>
                  <a:gd name="connsiteY4" fmla="*/ 229811 h 1022384"/>
                  <a:gd name="connsiteX5" fmla="*/ 58481 w 111825"/>
                  <a:gd name="connsiteY5" fmla="*/ 314549 h 1022384"/>
                  <a:gd name="connsiteX6" fmla="*/ 45890 w 111825"/>
                  <a:gd name="connsiteY6" fmla="*/ 405769 h 1022384"/>
                  <a:gd name="connsiteX7" fmla="*/ 34176 w 111825"/>
                  <a:gd name="connsiteY7" fmla="*/ 500590 h 1022384"/>
                  <a:gd name="connsiteX8" fmla="*/ 23878 w 111825"/>
                  <a:gd name="connsiteY8" fmla="*/ 595971 h 1022384"/>
                  <a:gd name="connsiteX9" fmla="*/ 19437 w 111825"/>
                  <a:gd name="connsiteY9" fmla="*/ 643021 h 1022384"/>
                  <a:gd name="connsiteX10" fmla="*/ 17290 w 111825"/>
                  <a:gd name="connsiteY10" fmla="*/ 666146 h 1022384"/>
                  <a:gd name="connsiteX11" fmla="*/ 15435 w 111825"/>
                  <a:gd name="connsiteY11" fmla="*/ 689032 h 1022384"/>
                  <a:gd name="connsiteX12" fmla="*/ 11823 w 111825"/>
                  <a:gd name="connsiteY12" fmla="*/ 733681 h 1022384"/>
                  <a:gd name="connsiteX13" fmla="*/ 8846 w 111825"/>
                  <a:gd name="connsiteY13" fmla="*/ 776571 h 1022384"/>
                  <a:gd name="connsiteX14" fmla="*/ 4210 w 111825"/>
                  <a:gd name="connsiteY14" fmla="*/ 855468 h 1022384"/>
                  <a:gd name="connsiteX15" fmla="*/ 1525 w 111825"/>
                  <a:gd name="connsiteY15" fmla="*/ 922683 h 1022384"/>
                  <a:gd name="connsiteX16" fmla="*/ 256 w 111825"/>
                  <a:gd name="connsiteY16" fmla="*/ 974934 h 1022384"/>
                  <a:gd name="connsiteX17" fmla="*/ 12 w 111825"/>
                  <a:gd name="connsiteY17" fmla="*/ 1009262 h 1022384"/>
                  <a:gd name="connsiteX18" fmla="*/ 61 w 111825"/>
                  <a:gd name="connsiteY18" fmla="*/ 1018784 h 1022384"/>
                  <a:gd name="connsiteX19" fmla="*/ 110 w 111825"/>
                  <a:gd name="connsiteY19" fmla="*/ 1022385 h 1022384"/>
                  <a:gd name="connsiteX20" fmla="*/ 73562 w 111825"/>
                  <a:gd name="connsiteY20" fmla="*/ 1012063 h 1022384"/>
                  <a:gd name="connsiteX21" fmla="*/ 73367 w 111825"/>
                  <a:gd name="connsiteY21" fmla="*/ 1009742 h 1022384"/>
                  <a:gd name="connsiteX22" fmla="*/ 72782 w 111825"/>
                  <a:gd name="connsiteY22" fmla="*/ 1002060 h 1022384"/>
                  <a:gd name="connsiteX23" fmla="*/ 70781 w 111825"/>
                  <a:gd name="connsiteY23" fmla="*/ 971173 h 1022384"/>
                  <a:gd name="connsiteX24" fmla="*/ 68487 w 111825"/>
                  <a:gd name="connsiteY24" fmla="*/ 922043 h 1022384"/>
                  <a:gd name="connsiteX25" fmla="*/ 66486 w 111825"/>
                  <a:gd name="connsiteY25" fmla="*/ 857709 h 1022384"/>
                  <a:gd name="connsiteX26" fmla="*/ 65509 w 111825"/>
                  <a:gd name="connsiteY26" fmla="*/ 781132 h 1022384"/>
                  <a:gd name="connsiteX27" fmla="*/ 65363 w 111825"/>
                  <a:gd name="connsiteY27" fmla="*/ 739203 h 1022384"/>
                  <a:gd name="connsiteX28" fmla="*/ 65754 w 111825"/>
                  <a:gd name="connsiteY28" fmla="*/ 695353 h 1022384"/>
                  <a:gd name="connsiteX29" fmla="*/ 65949 w 111825"/>
                  <a:gd name="connsiteY29" fmla="*/ 672788 h 1022384"/>
                  <a:gd name="connsiteX30" fmla="*/ 66437 w 111825"/>
                  <a:gd name="connsiteY30" fmla="*/ 649903 h 1022384"/>
                  <a:gd name="connsiteX31" fmla="*/ 67462 w 111825"/>
                  <a:gd name="connsiteY31" fmla="*/ 603333 h 1022384"/>
                  <a:gd name="connsiteX32" fmla="*/ 70781 w 111825"/>
                  <a:gd name="connsiteY32" fmla="*/ 508272 h 1022384"/>
                  <a:gd name="connsiteX33" fmla="*/ 75612 w 111825"/>
                  <a:gd name="connsiteY33" fmla="*/ 413211 h 1022384"/>
                  <a:gd name="connsiteX34" fmla="*/ 81518 w 111825"/>
                  <a:gd name="connsiteY34" fmla="*/ 321191 h 1022384"/>
                  <a:gd name="connsiteX35" fmla="*/ 88253 w 111825"/>
                  <a:gd name="connsiteY35" fmla="*/ 235252 h 1022384"/>
                  <a:gd name="connsiteX36" fmla="*/ 95281 w 111825"/>
                  <a:gd name="connsiteY36" fmla="*/ 158435 h 1022384"/>
                  <a:gd name="connsiteX37" fmla="*/ 101674 w 111825"/>
                  <a:gd name="connsiteY37" fmla="*/ 93461 h 1022384"/>
                  <a:gd name="connsiteX38" fmla="*/ 107141 w 111825"/>
                  <a:gd name="connsiteY38" fmla="*/ 43450 h 1022384"/>
                  <a:gd name="connsiteX39" fmla="*/ 111826 w 111825"/>
                  <a:gd name="connsiteY39" fmla="*/ 0 h 102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1825" h="1022384">
                    <a:moveTo>
                      <a:pt x="111826" y="0"/>
                    </a:moveTo>
                    <a:cubicBezTo>
                      <a:pt x="111826" y="0"/>
                      <a:pt x="108995" y="15363"/>
                      <a:pt x="103968" y="42329"/>
                    </a:cubicBezTo>
                    <a:cubicBezTo>
                      <a:pt x="101479" y="55772"/>
                      <a:pt x="98453" y="72176"/>
                      <a:pt x="94988" y="90900"/>
                    </a:cubicBezTo>
                    <a:cubicBezTo>
                      <a:pt x="91376" y="109624"/>
                      <a:pt x="87911" y="130989"/>
                      <a:pt x="83958" y="154354"/>
                    </a:cubicBezTo>
                    <a:cubicBezTo>
                      <a:pt x="80102" y="177719"/>
                      <a:pt x="75612" y="202925"/>
                      <a:pt x="71415" y="229811"/>
                    </a:cubicBezTo>
                    <a:cubicBezTo>
                      <a:pt x="67315" y="256776"/>
                      <a:pt x="62972" y="285183"/>
                      <a:pt x="58481" y="314549"/>
                    </a:cubicBezTo>
                    <a:cubicBezTo>
                      <a:pt x="54235" y="344076"/>
                      <a:pt x="50185" y="374642"/>
                      <a:pt x="45890" y="405769"/>
                    </a:cubicBezTo>
                    <a:cubicBezTo>
                      <a:pt x="41790" y="436896"/>
                      <a:pt x="38081" y="468743"/>
                      <a:pt x="34176" y="500590"/>
                    </a:cubicBezTo>
                    <a:cubicBezTo>
                      <a:pt x="30613" y="532517"/>
                      <a:pt x="27148" y="564444"/>
                      <a:pt x="23878" y="595971"/>
                    </a:cubicBezTo>
                    <a:cubicBezTo>
                      <a:pt x="22414" y="611815"/>
                      <a:pt x="20901" y="627498"/>
                      <a:pt x="19437" y="643021"/>
                    </a:cubicBezTo>
                    <a:cubicBezTo>
                      <a:pt x="18705" y="650783"/>
                      <a:pt x="17973" y="658465"/>
                      <a:pt x="17290" y="666146"/>
                    </a:cubicBezTo>
                    <a:cubicBezTo>
                      <a:pt x="16655" y="673828"/>
                      <a:pt x="16021" y="681430"/>
                      <a:pt x="15435" y="689032"/>
                    </a:cubicBezTo>
                    <a:cubicBezTo>
                      <a:pt x="14215" y="704155"/>
                      <a:pt x="12995" y="719118"/>
                      <a:pt x="11823" y="733681"/>
                    </a:cubicBezTo>
                    <a:cubicBezTo>
                      <a:pt x="10798" y="748325"/>
                      <a:pt x="9822" y="762648"/>
                      <a:pt x="8846" y="776571"/>
                    </a:cubicBezTo>
                    <a:cubicBezTo>
                      <a:pt x="6796" y="804417"/>
                      <a:pt x="5625" y="830983"/>
                      <a:pt x="4210" y="855468"/>
                    </a:cubicBezTo>
                    <a:cubicBezTo>
                      <a:pt x="3185" y="880033"/>
                      <a:pt x="2014" y="902519"/>
                      <a:pt x="1525" y="922683"/>
                    </a:cubicBezTo>
                    <a:cubicBezTo>
                      <a:pt x="842" y="942767"/>
                      <a:pt x="500" y="960371"/>
                      <a:pt x="256" y="974934"/>
                    </a:cubicBezTo>
                    <a:cubicBezTo>
                      <a:pt x="61" y="989658"/>
                      <a:pt x="-36" y="1001020"/>
                      <a:pt x="12" y="1009262"/>
                    </a:cubicBezTo>
                    <a:cubicBezTo>
                      <a:pt x="12" y="1013423"/>
                      <a:pt x="12" y="1016223"/>
                      <a:pt x="61" y="1018784"/>
                    </a:cubicBezTo>
                    <a:cubicBezTo>
                      <a:pt x="110" y="1021184"/>
                      <a:pt x="110" y="1022385"/>
                      <a:pt x="110" y="1022385"/>
                    </a:cubicBezTo>
                    <a:lnTo>
                      <a:pt x="73562" y="1012063"/>
                    </a:lnTo>
                    <a:cubicBezTo>
                      <a:pt x="73562" y="1012063"/>
                      <a:pt x="73514" y="1011262"/>
                      <a:pt x="73367" y="1009742"/>
                    </a:cubicBezTo>
                    <a:cubicBezTo>
                      <a:pt x="73221" y="1008382"/>
                      <a:pt x="73026" y="1005421"/>
                      <a:pt x="72782" y="1002060"/>
                    </a:cubicBezTo>
                    <a:cubicBezTo>
                      <a:pt x="72245" y="995259"/>
                      <a:pt x="71610" y="984617"/>
                      <a:pt x="70781" y="971173"/>
                    </a:cubicBezTo>
                    <a:cubicBezTo>
                      <a:pt x="70048" y="957651"/>
                      <a:pt x="69170" y="941167"/>
                      <a:pt x="68487" y="922043"/>
                    </a:cubicBezTo>
                    <a:cubicBezTo>
                      <a:pt x="67608" y="902999"/>
                      <a:pt x="67169" y="881314"/>
                      <a:pt x="66486" y="857709"/>
                    </a:cubicBezTo>
                    <a:cubicBezTo>
                      <a:pt x="66144" y="834023"/>
                      <a:pt x="65461" y="808338"/>
                      <a:pt x="65509" y="781132"/>
                    </a:cubicBezTo>
                    <a:cubicBezTo>
                      <a:pt x="65461" y="767529"/>
                      <a:pt x="65412" y="753526"/>
                      <a:pt x="65363" y="739203"/>
                    </a:cubicBezTo>
                    <a:cubicBezTo>
                      <a:pt x="65461" y="724879"/>
                      <a:pt x="65607" y="710236"/>
                      <a:pt x="65754" y="695353"/>
                    </a:cubicBezTo>
                    <a:cubicBezTo>
                      <a:pt x="65802" y="687911"/>
                      <a:pt x="65900" y="680390"/>
                      <a:pt x="65949" y="672788"/>
                    </a:cubicBezTo>
                    <a:cubicBezTo>
                      <a:pt x="66095" y="665186"/>
                      <a:pt x="66290" y="657585"/>
                      <a:pt x="66437" y="649903"/>
                    </a:cubicBezTo>
                    <a:cubicBezTo>
                      <a:pt x="66778" y="634540"/>
                      <a:pt x="67120" y="619016"/>
                      <a:pt x="67462" y="603333"/>
                    </a:cubicBezTo>
                    <a:cubicBezTo>
                      <a:pt x="68438" y="572046"/>
                      <a:pt x="69560" y="540119"/>
                      <a:pt x="70781" y="508272"/>
                    </a:cubicBezTo>
                    <a:cubicBezTo>
                      <a:pt x="72391" y="476505"/>
                      <a:pt x="73758" y="444578"/>
                      <a:pt x="75612" y="413211"/>
                    </a:cubicBezTo>
                    <a:cubicBezTo>
                      <a:pt x="77613" y="381924"/>
                      <a:pt x="79468" y="351037"/>
                      <a:pt x="81518" y="321191"/>
                    </a:cubicBezTo>
                    <a:cubicBezTo>
                      <a:pt x="83860" y="291344"/>
                      <a:pt x="86105" y="262538"/>
                      <a:pt x="88253" y="235252"/>
                    </a:cubicBezTo>
                    <a:cubicBezTo>
                      <a:pt x="90449" y="207886"/>
                      <a:pt x="93133" y="182280"/>
                      <a:pt x="95281" y="158435"/>
                    </a:cubicBezTo>
                    <a:cubicBezTo>
                      <a:pt x="97526" y="134670"/>
                      <a:pt x="99429" y="112745"/>
                      <a:pt x="101674" y="93461"/>
                    </a:cubicBezTo>
                    <a:cubicBezTo>
                      <a:pt x="103773" y="74176"/>
                      <a:pt x="105628" y="57293"/>
                      <a:pt x="107141" y="43450"/>
                    </a:cubicBezTo>
                    <a:cubicBezTo>
                      <a:pt x="110069" y="15843"/>
                      <a:pt x="111826" y="0"/>
                      <a:pt x="111826" y="0"/>
                    </a:cubicBezTo>
                    <a:close/>
                  </a:path>
                </a:pathLst>
              </a:custGeom>
              <a:gradFill>
                <a:gsLst>
                  <a:gs pos="0">
                    <a:srgbClr val="A4B535"/>
                  </a:gs>
                  <a:gs pos="50000">
                    <a:srgbClr val="B2C138"/>
                  </a:gs>
                  <a:gs pos="100000">
                    <a:srgbClr val="C0CD3B"/>
                  </a:gs>
                </a:gsLst>
                <a:lin ang="1638577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Shape 19">
                <a:extLst>
                  <a:ext uri="{FF2B5EF4-FFF2-40B4-BE49-F238E27FC236}">
                    <a16:creationId xmlns:a16="http://schemas.microsoft.com/office/drawing/2014/main" id="{AEAC48A2-5CC2-0187-49BA-BC9CA3FFE07A}"/>
                  </a:ext>
                </a:extLst>
              </p:cNvPr>
              <p:cNvSpPr/>
              <p:nvPr/>
            </p:nvSpPr>
            <p:spPr>
              <a:xfrm>
                <a:off x="958864" y="6172172"/>
                <a:ext cx="157544" cy="1020864"/>
              </a:xfrm>
              <a:custGeom>
                <a:avLst/>
                <a:gdLst>
                  <a:gd name="connsiteX0" fmla="*/ 157544 w 157544"/>
                  <a:gd name="connsiteY0" fmla="*/ 0 h 1020864"/>
                  <a:gd name="connsiteX1" fmla="*/ 152859 w 157544"/>
                  <a:gd name="connsiteY1" fmla="*/ 9042 h 1020864"/>
                  <a:gd name="connsiteX2" fmla="*/ 140170 w 157544"/>
                  <a:gd name="connsiteY2" fmla="*/ 35368 h 1020864"/>
                  <a:gd name="connsiteX3" fmla="*/ 131775 w 157544"/>
                  <a:gd name="connsiteY3" fmla="*/ 55212 h 1020864"/>
                  <a:gd name="connsiteX4" fmla="*/ 122697 w 157544"/>
                  <a:gd name="connsiteY4" fmla="*/ 79377 h 1020864"/>
                  <a:gd name="connsiteX5" fmla="*/ 113326 w 157544"/>
                  <a:gd name="connsiteY5" fmla="*/ 107784 h 1020864"/>
                  <a:gd name="connsiteX6" fmla="*/ 103809 w 157544"/>
                  <a:gd name="connsiteY6" fmla="*/ 140031 h 1020864"/>
                  <a:gd name="connsiteX7" fmla="*/ 85166 w 157544"/>
                  <a:gd name="connsiteY7" fmla="*/ 214767 h 1020864"/>
                  <a:gd name="connsiteX8" fmla="*/ 76332 w 157544"/>
                  <a:gd name="connsiteY8" fmla="*/ 256456 h 1020864"/>
                  <a:gd name="connsiteX9" fmla="*/ 67937 w 157544"/>
                  <a:gd name="connsiteY9" fmla="*/ 300386 h 1020864"/>
                  <a:gd name="connsiteX10" fmla="*/ 60080 w 157544"/>
                  <a:gd name="connsiteY10" fmla="*/ 346236 h 1020864"/>
                  <a:gd name="connsiteX11" fmla="*/ 52759 w 157544"/>
                  <a:gd name="connsiteY11" fmla="*/ 393527 h 1020864"/>
                  <a:gd name="connsiteX12" fmla="*/ 39728 w 157544"/>
                  <a:gd name="connsiteY12" fmla="*/ 490668 h 1020864"/>
                  <a:gd name="connsiteX13" fmla="*/ 34017 w 157544"/>
                  <a:gd name="connsiteY13" fmla="*/ 539719 h 1020864"/>
                  <a:gd name="connsiteX14" fmla="*/ 28795 w 157544"/>
                  <a:gd name="connsiteY14" fmla="*/ 588529 h 1020864"/>
                  <a:gd name="connsiteX15" fmla="*/ 19913 w 157544"/>
                  <a:gd name="connsiteY15" fmla="*/ 683750 h 1020864"/>
                  <a:gd name="connsiteX16" fmla="*/ 12982 w 157544"/>
                  <a:gd name="connsiteY16" fmla="*/ 773130 h 1020864"/>
                  <a:gd name="connsiteX17" fmla="*/ 7760 w 157544"/>
                  <a:gd name="connsiteY17" fmla="*/ 853468 h 1020864"/>
                  <a:gd name="connsiteX18" fmla="*/ 1659 w 157544"/>
                  <a:gd name="connsiteY18" fmla="*/ 974214 h 1020864"/>
                  <a:gd name="connsiteX19" fmla="*/ 390 w 157544"/>
                  <a:gd name="connsiteY19" fmla="*/ 1008382 h 1020864"/>
                  <a:gd name="connsiteX20" fmla="*/ 0 w 157544"/>
                  <a:gd name="connsiteY20" fmla="*/ 1020864 h 1020864"/>
                  <a:gd name="connsiteX21" fmla="*/ 73696 w 157544"/>
                  <a:gd name="connsiteY21" fmla="*/ 1019344 h 1020864"/>
                  <a:gd name="connsiteX22" fmla="*/ 73257 w 157544"/>
                  <a:gd name="connsiteY22" fmla="*/ 1008142 h 1020864"/>
                  <a:gd name="connsiteX23" fmla="*/ 72183 w 157544"/>
                  <a:gd name="connsiteY23" fmla="*/ 975415 h 1020864"/>
                  <a:gd name="connsiteX24" fmla="*/ 69841 w 157544"/>
                  <a:gd name="connsiteY24" fmla="*/ 857629 h 1020864"/>
                  <a:gd name="connsiteX25" fmla="*/ 69450 w 157544"/>
                  <a:gd name="connsiteY25" fmla="*/ 778731 h 1020864"/>
                  <a:gd name="connsiteX26" fmla="*/ 70085 w 157544"/>
                  <a:gd name="connsiteY26" fmla="*/ 690632 h 1020864"/>
                  <a:gd name="connsiteX27" fmla="*/ 72232 w 157544"/>
                  <a:gd name="connsiteY27" fmla="*/ 596451 h 1020864"/>
                  <a:gd name="connsiteX28" fmla="*/ 73940 w 157544"/>
                  <a:gd name="connsiteY28" fmla="*/ 548041 h 1020864"/>
                  <a:gd name="connsiteX29" fmla="*/ 76137 w 157544"/>
                  <a:gd name="connsiteY29" fmla="*/ 499310 h 1020864"/>
                  <a:gd name="connsiteX30" fmla="*/ 82189 w 157544"/>
                  <a:gd name="connsiteY30" fmla="*/ 402489 h 1020864"/>
                  <a:gd name="connsiteX31" fmla="*/ 86093 w 157544"/>
                  <a:gd name="connsiteY31" fmla="*/ 355198 h 1020864"/>
                  <a:gd name="connsiteX32" fmla="*/ 90632 w 157544"/>
                  <a:gd name="connsiteY32" fmla="*/ 309268 h 1020864"/>
                  <a:gd name="connsiteX33" fmla="*/ 95805 w 157544"/>
                  <a:gd name="connsiteY33" fmla="*/ 265098 h 1020864"/>
                  <a:gd name="connsiteX34" fmla="*/ 101564 w 157544"/>
                  <a:gd name="connsiteY34" fmla="*/ 223089 h 1020864"/>
                  <a:gd name="connsiteX35" fmla="*/ 114595 w 157544"/>
                  <a:gd name="connsiteY35" fmla="*/ 147152 h 1020864"/>
                  <a:gd name="connsiteX36" fmla="*/ 121672 w 157544"/>
                  <a:gd name="connsiteY36" fmla="*/ 114025 h 1020864"/>
                  <a:gd name="connsiteX37" fmla="*/ 128895 w 157544"/>
                  <a:gd name="connsiteY37" fmla="*/ 84579 h 1020864"/>
                  <a:gd name="connsiteX38" fmla="*/ 136119 w 157544"/>
                  <a:gd name="connsiteY38" fmla="*/ 59293 h 1020864"/>
                  <a:gd name="connsiteX39" fmla="*/ 142951 w 157544"/>
                  <a:gd name="connsiteY39" fmla="*/ 38488 h 1020864"/>
                  <a:gd name="connsiteX40" fmla="*/ 153640 w 157544"/>
                  <a:gd name="connsiteY40" fmla="*/ 10082 h 1020864"/>
                  <a:gd name="connsiteX41" fmla="*/ 157544 w 157544"/>
                  <a:gd name="connsiteY41" fmla="*/ 0 h 102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7544" h="1020864">
                    <a:moveTo>
                      <a:pt x="157544" y="0"/>
                    </a:moveTo>
                    <a:cubicBezTo>
                      <a:pt x="157544" y="0"/>
                      <a:pt x="155934" y="3121"/>
                      <a:pt x="152859" y="9042"/>
                    </a:cubicBezTo>
                    <a:cubicBezTo>
                      <a:pt x="149882" y="15043"/>
                      <a:pt x="145148" y="23285"/>
                      <a:pt x="140170" y="35368"/>
                    </a:cubicBezTo>
                    <a:cubicBezTo>
                      <a:pt x="137680" y="41369"/>
                      <a:pt x="134557" y="47691"/>
                      <a:pt x="131775" y="55212"/>
                    </a:cubicBezTo>
                    <a:cubicBezTo>
                      <a:pt x="128993" y="62654"/>
                      <a:pt x="125918" y="70736"/>
                      <a:pt x="122697" y="79377"/>
                    </a:cubicBezTo>
                    <a:cubicBezTo>
                      <a:pt x="119671" y="88179"/>
                      <a:pt x="116645" y="97782"/>
                      <a:pt x="113326" y="107784"/>
                    </a:cubicBezTo>
                    <a:cubicBezTo>
                      <a:pt x="110008" y="117786"/>
                      <a:pt x="107128" y="128748"/>
                      <a:pt x="103809" y="140031"/>
                    </a:cubicBezTo>
                    <a:cubicBezTo>
                      <a:pt x="97465" y="162756"/>
                      <a:pt x="91218" y="187881"/>
                      <a:pt x="85166" y="214767"/>
                    </a:cubicBezTo>
                    <a:cubicBezTo>
                      <a:pt x="82042" y="228210"/>
                      <a:pt x="79358" y="242213"/>
                      <a:pt x="76332" y="256456"/>
                    </a:cubicBezTo>
                    <a:cubicBezTo>
                      <a:pt x="73452" y="270780"/>
                      <a:pt x="70817" y="285503"/>
                      <a:pt x="67937" y="300386"/>
                    </a:cubicBezTo>
                    <a:cubicBezTo>
                      <a:pt x="65351" y="315429"/>
                      <a:pt x="62715" y="330713"/>
                      <a:pt x="60080" y="346236"/>
                    </a:cubicBezTo>
                    <a:cubicBezTo>
                      <a:pt x="57688" y="361840"/>
                      <a:pt x="55053" y="377523"/>
                      <a:pt x="52759" y="393527"/>
                    </a:cubicBezTo>
                    <a:cubicBezTo>
                      <a:pt x="48073" y="425454"/>
                      <a:pt x="43632" y="458021"/>
                      <a:pt x="39728" y="490668"/>
                    </a:cubicBezTo>
                    <a:cubicBezTo>
                      <a:pt x="37678" y="506991"/>
                      <a:pt x="35774" y="523395"/>
                      <a:pt x="34017" y="539719"/>
                    </a:cubicBezTo>
                    <a:cubicBezTo>
                      <a:pt x="32114" y="556042"/>
                      <a:pt x="30503" y="572366"/>
                      <a:pt x="28795" y="588529"/>
                    </a:cubicBezTo>
                    <a:cubicBezTo>
                      <a:pt x="25477" y="620856"/>
                      <a:pt x="22597" y="652784"/>
                      <a:pt x="19913" y="683750"/>
                    </a:cubicBezTo>
                    <a:cubicBezTo>
                      <a:pt x="17326" y="714717"/>
                      <a:pt x="14983" y="744644"/>
                      <a:pt x="12982" y="773130"/>
                    </a:cubicBezTo>
                    <a:cubicBezTo>
                      <a:pt x="10932" y="801616"/>
                      <a:pt x="9224" y="828502"/>
                      <a:pt x="7760" y="853468"/>
                    </a:cubicBezTo>
                    <a:cubicBezTo>
                      <a:pt x="4783" y="903319"/>
                      <a:pt x="2880" y="944928"/>
                      <a:pt x="1659" y="974214"/>
                    </a:cubicBezTo>
                    <a:cubicBezTo>
                      <a:pt x="1122" y="988938"/>
                      <a:pt x="683" y="1000460"/>
                      <a:pt x="390" y="1008382"/>
                    </a:cubicBezTo>
                    <a:cubicBezTo>
                      <a:pt x="146" y="1016543"/>
                      <a:pt x="0" y="1020864"/>
                      <a:pt x="0" y="1020864"/>
                    </a:cubicBezTo>
                    <a:lnTo>
                      <a:pt x="73696" y="1019344"/>
                    </a:lnTo>
                    <a:cubicBezTo>
                      <a:pt x="73696" y="1019344"/>
                      <a:pt x="73550" y="1015423"/>
                      <a:pt x="73257" y="1008142"/>
                    </a:cubicBezTo>
                    <a:cubicBezTo>
                      <a:pt x="73013" y="1000620"/>
                      <a:pt x="72623" y="989497"/>
                      <a:pt x="72183" y="975415"/>
                    </a:cubicBezTo>
                    <a:cubicBezTo>
                      <a:pt x="71354" y="947088"/>
                      <a:pt x="70378" y="906439"/>
                      <a:pt x="69841" y="857629"/>
                    </a:cubicBezTo>
                    <a:cubicBezTo>
                      <a:pt x="69548" y="833223"/>
                      <a:pt x="69401" y="806737"/>
                      <a:pt x="69450" y="778731"/>
                    </a:cubicBezTo>
                    <a:cubicBezTo>
                      <a:pt x="69450" y="750725"/>
                      <a:pt x="69694" y="721199"/>
                      <a:pt x="70085" y="690632"/>
                    </a:cubicBezTo>
                    <a:cubicBezTo>
                      <a:pt x="70573" y="660065"/>
                      <a:pt x="71207" y="628458"/>
                      <a:pt x="72232" y="596451"/>
                    </a:cubicBezTo>
                    <a:cubicBezTo>
                      <a:pt x="72769" y="580448"/>
                      <a:pt x="73257" y="564284"/>
                      <a:pt x="73940" y="548041"/>
                    </a:cubicBezTo>
                    <a:cubicBezTo>
                      <a:pt x="74575" y="531797"/>
                      <a:pt x="75307" y="515553"/>
                      <a:pt x="76137" y="499310"/>
                    </a:cubicBezTo>
                    <a:cubicBezTo>
                      <a:pt x="77747" y="466823"/>
                      <a:pt x="79846" y="434415"/>
                      <a:pt x="82189" y="402489"/>
                    </a:cubicBezTo>
                    <a:cubicBezTo>
                      <a:pt x="83360" y="386565"/>
                      <a:pt x="84824" y="370802"/>
                      <a:pt x="86093" y="355198"/>
                    </a:cubicBezTo>
                    <a:cubicBezTo>
                      <a:pt x="87606" y="339675"/>
                      <a:pt x="89119" y="324311"/>
                      <a:pt x="90632" y="309268"/>
                    </a:cubicBezTo>
                    <a:cubicBezTo>
                      <a:pt x="92389" y="294305"/>
                      <a:pt x="93951" y="279502"/>
                      <a:pt x="95805" y="265098"/>
                    </a:cubicBezTo>
                    <a:cubicBezTo>
                      <a:pt x="97758" y="250775"/>
                      <a:pt x="99417" y="236612"/>
                      <a:pt x="101564" y="223089"/>
                    </a:cubicBezTo>
                    <a:cubicBezTo>
                      <a:pt x="105615" y="195883"/>
                      <a:pt x="109959" y="170357"/>
                      <a:pt x="114595" y="147152"/>
                    </a:cubicBezTo>
                    <a:cubicBezTo>
                      <a:pt x="117084" y="135630"/>
                      <a:pt x="119134" y="124347"/>
                      <a:pt x="121672" y="114025"/>
                    </a:cubicBezTo>
                    <a:cubicBezTo>
                      <a:pt x="124210" y="103703"/>
                      <a:pt x="126504" y="93781"/>
                      <a:pt x="128895" y="84579"/>
                    </a:cubicBezTo>
                    <a:cubicBezTo>
                      <a:pt x="131482" y="75537"/>
                      <a:pt x="133874" y="67135"/>
                      <a:pt x="136119" y="59293"/>
                    </a:cubicBezTo>
                    <a:cubicBezTo>
                      <a:pt x="138315" y="51451"/>
                      <a:pt x="140902" y="44810"/>
                      <a:pt x="142951" y="38488"/>
                    </a:cubicBezTo>
                    <a:cubicBezTo>
                      <a:pt x="146953" y="25766"/>
                      <a:pt x="151102" y="16564"/>
                      <a:pt x="153640" y="10082"/>
                    </a:cubicBezTo>
                    <a:cubicBezTo>
                      <a:pt x="156129" y="3361"/>
                      <a:pt x="157544" y="0"/>
                      <a:pt x="157544" y="0"/>
                    </a:cubicBezTo>
                    <a:close/>
                  </a:path>
                </a:pathLst>
              </a:custGeom>
              <a:gradFill>
                <a:gsLst>
                  <a:gs pos="0">
                    <a:srgbClr val="A4B535"/>
                  </a:gs>
                  <a:gs pos="50000">
                    <a:srgbClr val="B2C138"/>
                  </a:gs>
                  <a:gs pos="100000">
                    <a:srgbClr val="C0CD3B"/>
                  </a:gs>
                </a:gsLst>
                <a:lin ang="16214806"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Shape 20">
                <a:extLst>
                  <a:ext uri="{FF2B5EF4-FFF2-40B4-BE49-F238E27FC236}">
                    <a16:creationId xmlns:a16="http://schemas.microsoft.com/office/drawing/2014/main" id="{272AA0C9-6222-A64F-E002-46A5A0F5D138}"/>
                  </a:ext>
                </a:extLst>
              </p:cNvPr>
              <p:cNvSpPr/>
              <p:nvPr/>
            </p:nvSpPr>
            <p:spPr>
              <a:xfrm>
                <a:off x="988580" y="5991012"/>
                <a:ext cx="107769" cy="1082558"/>
              </a:xfrm>
              <a:custGeom>
                <a:avLst/>
                <a:gdLst>
                  <a:gd name="connsiteX0" fmla="*/ 29729 w 107769"/>
                  <a:gd name="connsiteY0" fmla="*/ 0 h 1082558"/>
                  <a:gd name="connsiteX1" fmla="*/ 23336 w 107769"/>
                  <a:gd name="connsiteY1" fmla="*/ 45130 h 1082558"/>
                  <a:gd name="connsiteX2" fmla="*/ 17137 w 107769"/>
                  <a:gd name="connsiteY2" fmla="*/ 97541 h 1082558"/>
                  <a:gd name="connsiteX3" fmla="*/ 13819 w 107769"/>
                  <a:gd name="connsiteY3" fmla="*/ 129949 h 1082558"/>
                  <a:gd name="connsiteX4" fmla="*/ 10744 w 107769"/>
                  <a:gd name="connsiteY4" fmla="*/ 166037 h 1082558"/>
                  <a:gd name="connsiteX5" fmla="*/ 7864 w 107769"/>
                  <a:gd name="connsiteY5" fmla="*/ 205405 h 1082558"/>
                  <a:gd name="connsiteX6" fmla="*/ 5327 w 107769"/>
                  <a:gd name="connsiteY6" fmla="*/ 247654 h 1082558"/>
                  <a:gd name="connsiteX7" fmla="*/ 4155 w 107769"/>
                  <a:gd name="connsiteY7" fmla="*/ 269739 h 1082558"/>
                  <a:gd name="connsiteX8" fmla="*/ 3228 w 107769"/>
                  <a:gd name="connsiteY8" fmla="*/ 292384 h 1082558"/>
                  <a:gd name="connsiteX9" fmla="*/ 2301 w 107769"/>
                  <a:gd name="connsiteY9" fmla="*/ 315589 h 1082558"/>
                  <a:gd name="connsiteX10" fmla="*/ 1617 w 107769"/>
                  <a:gd name="connsiteY10" fmla="*/ 339275 h 1082558"/>
                  <a:gd name="connsiteX11" fmla="*/ 544 w 107769"/>
                  <a:gd name="connsiteY11" fmla="*/ 387765 h 1082558"/>
                  <a:gd name="connsiteX12" fmla="*/ 55 w 107769"/>
                  <a:gd name="connsiteY12" fmla="*/ 437536 h 1082558"/>
                  <a:gd name="connsiteX13" fmla="*/ 739 w 107769"/>
                  <a:gd name="connsiteY13" fmla="*/ 539079 h 1082558"/>
                  <a:gd name="connsiteX14" fmla="*/ 3521 w 107769"/>
                  <a:gd name="connsiteY14" fmla="*/ 640541 h 1082558"/>
                  <a:gd name="connsiteX15" fmla="*/ 7913 w 107769"/>
                  <a:gd name="connsiteY15" fmla="*/ 738722 h 1082558"/>
                  <a:gd name="connsiteX16" fmla="*/ 19675 w 107769"/>
                  <a:gd name="connsiteY16" fmla="*/ 912521 h 1082558"/>
                  <a:gd name="connsiteX17" fmla="*/ 31096 w 107769"/>
                  <a:gd name="connsiteY17" fmla="*/ 1035268 h 1082558"/>
                  <a:gd name="connsiteX18" fmla="*/ 34903 w 107769"/>
                  <a:gd name="connsiteY18" fmla="*/ 1069835 h 1082558"/>
                  <a:gd name="connsiteX19" fmla="*/ 36416 w 107769"/>
                  <a:gd name="connsiteY19" fmla="*/ 1082558 h 1082558"/>
                  <a:gd name="connsiteX20" fmla="*/ 107769 w 107769"/>
                  <a:gd name="connsiteY20" fmla="*/ 1052071 h 1082558"/>
                  <a:gd name="connsiteX21" fmla="*/ 105720 w 107769"/>
                  <a:gd name="connsiteY21" fmla="*/ 1041269 h 1082558"/>
                  <a:gd name="connsiteX22" fmla="*/ 99912 w 107769"/>
                  <a:gd name="connsiteY22" fmla="*/ 1009342 h 1082558"/>
                  <a:gd name="connsiteX23" fmla="*/ 80829 w 107769"/>
                  <a:gd name="connsiteY23" fmla="*/ 893316 h 1082558"/>
                  <a:gd name="connsiteX24" fmla="*/ 57841 w 107769"/>
                  <a:gd name="connsiteY24" fmla="*/ 726960 h 1082558"/>
                  <a:gd name="connsiteX25" fmla="*/ 47007 w 107769"/>
                  <a:gd name="connsiteY25" fmla="*/ 632299 h 1082558"/>
                  <a:gd name="connsiteX26" fmla="*/ 37538 w 107769"/>
                  <a:gd name="connsiteY26" fmla="*/ 533957 h 1082558"/>
                  <a:gd name="connsiteX27" fmla="*/ 30120 w 107769"/>
                  <a:gd name="connsiteY27" fmla="*/ 435056 h 1082558"/>
                  <a:gd name="connsiteX28" fmla="*/ 27289 w 107769"/>
                  <a:gd name="connsiteY28" fmla="*/ 386405 h 1082558"/>
                  <a:gd name="connsiteX29" fmla="*/ 25044 w 107769"/>
                  <a:gd name="connsiteY29" fmla="*/ 338794 h 1082558"/>
                  <a:gd name="connsiteX30" fmla="*/ 24117 w 107769"/>
                  <a:gd name="connsiteY30" fmla="*/ 315509 h 1082558"/>
                  <a:gd name="connsiteX31" fmla="*/ 23482 w 107769"/>
                  <a:gd name="connsiteY31" fmla="*/ 292704 h 1082558"/>
                  <a:gd name="connsiteX32" fmla="*/ 22848 w 107769"/>
                  <a:gd name="connsiteY32" fmla="*/ 270299 h 1082558"/>
                  <a:gd name="connsiteX33" fmla="*/ 22506 w 107769"/>
                  <a:gd name="connsiteY33" fmla="*/ 248455 h 1082558"/>
                  <a:gd name="connsiteX34" fmla="*/ 22164 w 107769"/>
                  <a:gd name="connsiteY34" fmla="*/ 206525 h 1082558"/>
                  <a:gd name="connsiteX35" fmla="*/ 22360 w 107769"/>
                  <a:gd name="connsiteY35" fmla="*/ 167317 h 1082558"/>
                  <a:gd name="connsiteX36" fmla="*/ 22945 w 107769"/>
                  <a:gd name="connsiteY36" fmla="*/ 131229 h 1082558"/>
                  <a:gd name="connsiteX37" fmla="*/ 24019 w 107769"/>
                  <a:gd name="connsiteY37" fmla="*/ 98742 h 1082558"/>
                  <a:gd name="connsiteX38" fmla="*/ 26557 w 107769"/>
                  <a:gd name="connsiteY38" fmla="*/ 45930 h 1082558"/>
                  <a:gd name="connsiteX39" fmla="*/ 29729 w 107769"/>
                  <a:gd name="connsiteY39" fmla="*/ 0 h 1082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7769" h="1082558">
                    <a:moveTo>
                      <a:pt x="29729" y="0"/>
                    </a:moveTo>
                    <a:cubicBezTo>
                      <a:pt x="29729" y="0"/>
                      <a:pt x="27387" y="16404"/>
                      <a:pt x="23336" y="45130"/>
                    </a:cubicBezTo>
                    <a:cubicBezTo>
                      <a:pt x="21676" y="59613"/>
                      <a:pt x="19236" y="77217"/>
                      <a:pt x="17137" y="97541"/>
                    </a:cubicBezTo>
                    <a:cubicBezTo>
                      <a:pt x="16113" y="107704"/>
                      <a:pt x="14990" y="118506"/>
                      <a:pt x="13819" y="129949"/>
                    </a:cubicBezTo>
                    <a:cubicBezTo>
                      <a:pt x="12843" y="141391"/>
                      <a:pt x="11818" y="153474"/>
                      <a:pt x="10744" y="166037"/>
                    </a:cubicBezTo>
                    <a:cubicBezTo>
                      <a:pt x="9573" y="178599"/>
                      <a:pt x="8841" y="191802"/>
                      <a:pt x="7864" y="205405"/>
                    </a:cubicBezTo>
                    <a:cubicBezTo>
                      <a:pt x="6840" y="219008"/>
                      <a:pt x="6107" y="233171"/>
                      <a:pt x="5327" y="247654"/>
                    </a:cubicBezTo>
                    <a:cubicBezTo>
                      <a:pt x="4936" y="254936"/>
                      <a:pt x="4546" y="262298"/>
                      <a:pt x="4155" y="269739"/>
                    </a:cubicBezTo>
                    <a:cubicBezTo>
                      <a:pt x="3862" y="277181"/>
                      <a:pt x="3521" y="284783"/>
                      <a:pt x="3228" y="292384"/>
                    </a:cubicBezTo>
                    <a:cubicBezTo>
                      <a:pt x="2935" y="300066"/>
                      <a:pt x="2593" y="307748"/>
                      <a:pt x="2301" y="315589"/>
                    </a:cubicBezTo>
                    <a:cubicBezTo>
                      <a:pt x="2057" y="323431"/>
                      <a:pt x="1861" y="331273"/>
                      <a:pt x="1617" y="339275"/>
                    </a:cubicBezTo>
                    <a:cubicBezTo>
                      <a:pt x="1080" y="355198"/>
                      <a:pt x="788" y="371362"/>
                      <a:pt x="544" y="387765"/>
                    </a:cubicBezTo>
                    <a:cubicBezTo>
                      <a:pt x="202" y="404169"/>
                      <a:pt x="153" y="420733"/>
                      <a:pt x="55" y="437536"/>
                    </a:cubicBezTo>
                    <a:cubicBezTo>
                      <a:pt x="-140" y="470984"/>
                      <a:pt x="202" y="504991"/>
                      <a:pt x="739" y="539079"/>
                    </a:cubicBezTo>
                    <a:cubicBezTo>
                      <a:pt x="1373" y="573086"/>
                      <a:pt x="2252" y="607093"/>
                      <a:pt x="3521" y="640541"/>
                    </a:cubicBezTo>
                    <a:cubicBezTo>
                      <a:pt x="4741" y="673988"/>
                      <a:pt x="6205" y="706955"/>
                      <a:pt x="7913" y="738722"/>
                    </a:cubicBezTo>
                    <a:cubicBezTo>
                      <a:pt x="11281" y="802416"/>
                      <a:pt x="15527" y="861709"/>
                      <a:pt x="19675" y="912521"/>
                    </a:cubicBezTo>
                    <a:cubicBezTo>
                      <a:pt x="23824" y="963332"/>
                      <a:pt x="27972" y="1005581"/>
                      <a:pt x="31096" y="1035268"/>
                    </a:cubicBezTo>
                    <a:cubicBezTo>
                      <a:pt x="32658" y="1050151"/>
                      <a:pt x="33975" y="1061833"/>
                      <a:pt x="34903" y="1069835"/>
                    </a:cubicBezTo>
                    <a:cubicBezTo>
                      <a:pt x="35879" y="1078077"/>
                      <a:pt x="36416" y="1082558"/>
                      <a:pt x="36416" y="1082558"/>
                    </a:cubicBezTo>
                    <a:lnTo>
                      <a:pt x="107769" y="1052071"/>
                    </a:lnTo>
                    <a:cubicBezTo>
                      <a:pt x="107769" y="1052071"/>
                      <a:pt x="107037" y="1048310"/>
                      <a:pt x="105720" y="1041269"/>
                    </a:cubicBezTo>
                    <a:cubicBezTo>
                      <a:pt x="104402" y="1033907"/>
                      <a:pt x="102401" y="1023105"/>
                      <a:pt x="99912" y="1009342"/>
                    </a:cubicBezTo>
                    <a:cubicBezTo>
                      <a:pt x="95031" y="981576"/>
                      <a:pt x="88198" y="941647"/>
                      <a:pt x="80829" y="893316"/>
                    </a:cubicBezTo>
                    <a:cubicBezTo>
                      <a:pt x="73459" y="844986"/>
                      <a:pt x="65357" y="788173"/>
                      <a:pt x="57841" y="726960"/>
                    </a:cubicBezTo>
                    <a:cubicBezTo>
                      <a:pt x="54035" y="696313"/>
                      <a:pt x="50423" y="664626"/>
                      <a:pt x="47007" y="632299"/>
                    </a:cubicBezTo>
                    <a:cubicBezTo>
                      <a:pt x="43541" y="599972"/>
                      <a:pt x="40418" y="567005"/>
                      <a:pt x="37538" y="533957"/>
                    </a:cubicBezTo>
                    <a:cubicBezTo>
                      <a:pt x="34756" y="500910"/>
                      <a:pt x="32170" y="467783"/>
                      <a:pt x="30120" y="435056"/>
                    </a:cubicBezTo>
                    <a:cubicBezTo>
                      <a:pt x="29095" y="418732"/>
                      <a:pt x="28021" y="402489"/>
                      <a:pt x="27289" y="386405"/>
                    </a:cubicBezTo>
                    <a:cubicBezTo>
                      <a:pt x="26411" y="370321"/>
                      <a:pt x="25630" y="354478"/>
                      <a:pt x="25044" y="338794"/>
                    </a:cubicBezTo>
                    <a:cubicBezTo>
                      <a:pt x="24751" y="330953"/>
                      <a:pt x="24410" y="323191"/>
                      <a:pt x="24117" y="315509"/>
                    </a:cubicBezTo>
                    <a:cubicBezTo>
                      <a:pt x="23921" y="307828"/>
                      <a:pt x="23677" y="300226"/>
                      <a:pt x="23482" y="292704"/>
                    </a:cubicBezTo>
                    <a:cubicBezTo>
                      <a:pt x="23287" y="285183"/>
                      <a:pt x="23043" y="277741"/>
                      <a:pt x="22848" y="270299"/>
                    </a:cubicBezTo>
                    <a:cubicBezTo>
                      <a:pt x="22750" y="262938"/>
                      <a:pt x="22604" y="255656"/>
                      <a:pt x="22506" y="248455"/>
                    </a:cubicBezTo>
                    <a:cubicBezTo>
                      <a:pt x="22262" y="234051"/>
                      <a:pt x="22067" y="220048"/>
                      <a:pt x="22164" y="206525"/>
                    </a:cubicBezTo>
                    <a:cubicBezTo>
                      <a:pt x="22213" y="193002"/>
                      <a:pt x="22018" y="179880"/>
                      <a:pt x="22360" y="167317"/>
                    </a:cubicBezTo>
                    <a:cubicBezTo>
                      <a:pt x="22555" y="154754"/>
                      <a:pt x="22750" y="142671"/>
                      <a:pt x="22945" y="131229"/>
                    </a:cubicBezTo>
                    <a:cubicBezTo>
                      <a:pt x="23336" y="119786"/>
                      <a:pt x="23677" y="108904"/>
                      <a:pt x="24019" y="98742"/>
                    </a:cubicBezTo>
                    <a:cubicBezTo>
                      <a:pt x="24702" y="78337"/>
                      <a:pt x="25874" y="60653"/>
                      <a:pt x="26557" y="45930"/>
                    </a:cubicBezTo>
                    <a:cubicBezTo>
                      <a:pt x="28558" y="16724"/>
                      <a:pt x="29729" y="0"/>
                      <a:pt x="29729" y="0"/>
                    </a:cubicBezTo>
                    <a:close/>
                  </a:path>
                </a:pathLst>
              </a:custGeom>
              <a:gradFill>
                <a:gsLst>
                  <a:gs pos="0">
                    <a:srgbClr val="6F8139"/>
                  </a:gs>
                  <a:gs pos="76660">
                    <a:srgbClr val="85993E"/>
                  </a:gs>
                  <a:gs pos="100000">
                    <a:srgbClr val="8DA140"/>
                  </a:gs>
                </a:gsLst>
                <a:lin ang="1655508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Shape 21">
                <a:extLst>
                  <a:ext uri="{FF2B5EF4-FFF2-40B4-BE49-F238E27FC236}">
                    <a16:creationId xmlns:a16="http://schemas.microsoft.com/office/drawing/2014/main" id="{41EDE685-CFC9-1566-9C5F-2E73D69AB819}"/>
                  </a:ext>
                </a:extLst>
              </p:cNvPr>
              <p:cNvSpPr/>
              <p:nvPr/>
            </p:nvSpPr>
            <p:spPr>
              <a:xfrm>
                <a:off x="835791" y="5975409"/>
                <a:ext cx="101550" cy="1080797"/>
              </a:xfrm>
              <a:custGeom>
                <a:avLst/>
                <a:gdLst>
                  <a:gd name="connsiteX0" fmla="*/ 34686 w 101550"/>
                  <a:gd name="connsiteY0" fmla="*/ 0 h 1080797"/>
                  <a:gd name="connsiteX1" fmla="*/ 27805 w 101550"/>
                  <a:gd name="connsiteY1" fmla="*/ 44890 h 1080797"/>
                  <a:gd name="connsiteX2" fmla="*/ 21118 w 101550"/>
                  <a:gd name="connsiteY2" fmla="*/ 97061 h 1080797"/>
                  <a:gd name="connsiteX3" fmla="*/ 17458 w 101550"/>
                  <a:gd name="connsiteY3" fmla="*/ 129308 h 1080797"/>
                  <a:gd name="connsiteX4" fmla="*/ 13993 w 101550"/>
                  <a:gd name="connsiteY4" fmla="*/ 165236 h 1080797"/>
                  <a:gd name="connsiteX5" fmla="*/ 10723 w 101550"/>
                  <a:gd name="connsiteY5" fmla="*/ 204445 h 1080797"/>
                  <a:gd name="connsiteX6" fmla="*/ 7746 w 101550"/>
                  <a:gd name="connsiteY6" fmla="*/ 246534 h 1080797"/>
                  <a:gd name="connsiteX7" fmla="*/ 6330 w 101550"/>
                  <a:gd name="connsiteY7" fmla="*/ 268539 h 1080797"/>
                  <a:gd name="connsiteX8" fmla="*/ 5159 w 101550"/>
                  <a:gd name="connsiteY8" fmla="*/ 291104 h 1080797"/>
                  <a:gd name="connsiteX9" fmla="*/ 3988 w 101550"/>
                  <a:gd name="connsiteY9" fmla="*/ 314229 h 1080797"/>
                  <a:gd name="connsiteX10" fmla="*/ 3060 w 101550"/>
                  <a:gd name="connsiteY10" fmla="*/ 337834 h 1080797"/>
                  <a:gd name="connsiteX11" fmla="*/ 1499 w 101550"/>
                  <a:gd name="connsiteY11" fmla="*/ 386245 h 1080797"/>
                  <a:gd name="connsiteX12" fmla="*/ 474 w 101550"/>
                  <a:gd name="connsiteY12" fmla="*/ 435856 h 1080797"/>
                  <a:gd name="connsiteX13" fmla="*/ 83 w 101550"/>
                  <a:gd name="connsiteY13" fmla="*/ 537238 h 1080797"/>
                  <a:gd name="connsiteX14" fmla="*/ 1791 w 101550"/>
                  <a:gd name="connsiteY14" fmla="*/ 638620 h 1080797"/>
                  <a:gd name="connsiteX15" fmla="*/ 5159 w 101550"/>
                  <a:gd name="connsiteY15" fmla="*/ 736802 h 1080797"/>
                  <a:gd name="connsiteX16" fmla="*/ 15115 w 101550"/>
                  <a:gd name="connsiteY16" fmla="*/ 910600 h 1080797"/>
                  <a:gd name="connsiteX17" fmla="*/ 25218 w 101550"/>
                  <a:gd name="connsiteY17" fmla="*/ 1033427 h 1080797"/>
                  <a:gd name="connsiteX18" fmla="*/ 28635 w 101550"/>
                  <a:gd name="connsiteY18" fmla="*/ 1068075 h 1080797"/>
                  <a:gd name="connsiteX19" fmla="*/ 30001 w 101550"/>
                  <a:gd name="connsiteY19" fmla="*/ 1080798 h 1080797"/>
                  <a:gd name="connsiteX20" fmla="*/ 101550 w 101550"/>
                  <a:gd name="connsiteY20" fmla="*/ 1052391 h 1080797"/>
                  <a:gd name="connsiteX21" fmla="*/ 99598 w 101550"/>
                  <a:gd name="connsiteY21" fmla="*/ 1041589 h 1080797"/>
                  <a:gd name="connsiteX22" fmla="*/ 94131 w 101550"/>
                  <a:gd name="connsiteY22" fmla="*/ 1009582 h 1080797"/>
                  <a:gd name="connsiteX23" fmla="*/ 76317 w 101550"/>
                  <a:gd name="connsiteY23" fmla="*/ 893236 h 1080797"/>
                  <a:gd name="connsiteX24" fmla="*/ 55087 w 101550"/>
                  <a:gd name="connsiteY24" fmla="*/ 726480 h 1080797"/>
                  <a:gd name="connsiteX25" fmla="*/ 45228 w 101550"/>
                  <a:gd name="connsiteY25" fmla="*/ 631659 h 1080797"/>
                  <a:gd name="connsiteX26" fmla="*/ 36785 w 101550"/>
                  <a:gd name="connsiteY26" fmla="*/ 533237 h 1080797"/>
                  <a:gd name="connsiteX27" fmla="*/ 30391 w 101550"/>
                  <a:gd name="connsiteY27" fmla="*/ 434335 h 1080797"/>
                  <a:gd name="connsiteX28" fmla="*/ 28049 w 101550"/>
                  <a:gd name="connsiteY28" fmla="*/ 385685 h 1080797"/>
                  <a:gd name="connsiteX29" fmla="*/ 26341 w 101550"/>
                  <a:gd name="connsiteY29" fmla="*/ 338154 h 1080797"/>
                  <a:gd name="connsiteX30" fmla="*/ 25657 w 101550"/>
                  <a:gd name="connsiteY30" fmla="*/ 314869 h 1080797"/>
                  <a:gd name="connsiteX31" fmla="*/ 25267 w 101550"/>
                  <a:gd name="connsiteY31" fmla="*/ 292064 h 1080797"/>
                  <a:gd name="connsiteX32" fmla="*/ 24876 w 101550"/>
                  <a:gd name="connsiteY32" fmla="*/ 269739 h 1080797"/>
                  <a:gd name="connsiteX33" fmla="*/ 24779 w 101550"/>
                  <a:gd name="connsiteY33" fmla="*/ 247894 h 1080797"/>
                  <a:gd name="connsiteX34" fmla="*/ 24876 w 101550"/>
                  <a:gd name="connsiteY34" fmla="*/ 206045 h 1080797"/>
                  <a:gd name="connsiteX35" fmla="*/ 25462 w 101550"/>
                  <a:gd name="connsiteY35" fmla="*/ 166917 h 1080797"/>
                  <a:gd name="connsiteX36" fmla="*/ 26438 w 101550"/>
                  <a:gd name="connsiteY36" fmla="*/ 130909 h 1080797"/>
                  <a:gd name="connsiteX37" fmla="*/ 27854 w 101550"/>
                  <a:gd name="connsiteY37" fmla="*/ 98502 h 1080797"/>
                  <a:gd name="connsiteX38" fmla="*/ 30928 w 101550"/>
                  <a:gd name="connsiteY38" fmla="*/ 45850 h 1080797"/>
                  <a:gd name="connsiteX39" fmla="*/ 34686 w 101550"/>
                  <a:gd name="connsiteY39" fmla="*/ 0 h 10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1550" h="1080797">
                    <a:moveTo>
                      <a:pt x="34686" y="0"/>
                    </a:moveTo>
                    <a:cubicBezTo>
                      <a:pt x="34686" y="0"/>
                      <a:pt x="32197" y="16324"/>
                      <a:pt x="27805" y="44890"/>
                    </a:cubicBezTo>
                    <a:cubicBezTo>
                      <a:pt x="25999" y="59293"/>
                      <a:pt x="23363" y="76817"/>
                      <a:pt x="21118" y="97061"/>
                    </a:cubicBezTo>
                    <a:cubicBezTo>
                      <a:pt x="19996" y="107224"/>
                      <a:pt x="18776" y="117946"/>
                      <a:pt x="17458" y="129308"/>
                    </a:cubicBezTo>
                    <a:cubicBezTo>
                      <a:pt x="16335" y="140751"/>
                      <a:pt x="15213" y="152754"/>
                      <a:pt x="13993" y="165236"/>
                    </a:cubicBezTo>
                    <a:cubicBezTo>
                      <a:pt x="12675" y="177799"/>
                      <a:pt x="11845" y="190922"/>
                      <a:pt x="10723" y="204445"/>
                    </a:cubicBezTo>
                    <a:cubicBezTo>
                      <a:pt x="9552" y="218048"/>
                      <a:pt x="8673" y="232051"/>
                      <a:pt x="7746" y="246534"/>
                    </a:cubicBezTo>
                    <a:cubicBezTo>
                      <a:pt x="7307" y="253816"/>
                      <a:pt x="6818" y="261097"/>
                      <a:pt x="6330" y="268539"/>
                    </a:cubicBezTo>
                    <a:cubicBezTo>
                      <a:pt x="5940" y="275981"/>
                      <a:pt x="5549" y="283502"/>
                      <a:pt x="5159" y="291104"/>
                    </a:cubicBezTo>
                    <a:cubicBezTo>
                      <a:pt x="4769" y="298706"/>
                      <a:pt x="4378" y="306467"/>
                      <a:pt x="3988" y="314229"/>
                    </a:cubicBezTo>
                    <a:cubicBezTo>
                      <a:pt x="3695" y="321991"/>
                      <a:pt x="3402" y="329913"/>
                      <a:pt x="3060" y="337834"/>
                    </a:cubicBezTo>
                    <a:cubicBezTo>
                      <a:pt x="2377" y="353678"/>
                      <a:pt x="1938" y="369841"/>
                      <a:pt x="1499" y="386245"/>
                    </a:cubicBezTo>
                    <a:cubicBezTo>
                      <a:pt x="962" y="402648"/>
                      <a:pt x="767" y="419212"/>
                      <a:pt x="474" y="435856"/>
                    </a:cubicBezTo>
                    <a:cubicBezTo>
                      <a:pt x="-63" y="469303"/>
                      <a:pt x="-63" y="503231"/>
                      <a:pt x="83" y="537238"/>
                    </a:cubicBezTo>
                    <a:cubicBezTo>
                      <a:pt x="376" y="571246"/>
                      <a:pt x="913" y="605173"/>
                      <a:pt x="1791" y="638620"/>
                    </a:cubicBezTo>
                    <a:cubicBezTo>
                      <a:pt x="2670" y="672068"/>
                      <a:pt x="3792" y="704955"/>
                      <a:pt x="5159" y="736802"/>
                    </a:cubicBezTo>
                    <a:cubicBezTo>
                      <a:pt x="7843" y="800496"/>
                      <a:pt x="11504" y="859789"/>
                      <a:pt x="15115" y="910600"/>
                    </a:cubicBezTo>
                    <a:cubicBezTo>
                      <a:pt x="18727" y="961411"/>
                      <a:pt x="22436" y="1003741"/>
                      <a:pt x="25218" y="1033427"/>
                    </a:cubicBezTo>
                    <a:cubicBezTo>
                      <a:pt x="26633" y="1048310"/>
                      <a:pt x="27805" y="1059993"/>
                      <a:pt x="28635" y="1068075"/>
                    </a:cubicBezTo>
                    <a:cubicBezTo>
                      <a:pt x="29513" y="1076397"/>
                      <a:pt x="30001" y="1080798"/>
                      <a:pt x="30001" y="1080798"/>
                    </a:cubicBezTo>
                    <a:lnTo>
                      <a:pt x="101550" y="1052391"/>
                    </a:lnTo>
                    <a:cubicBezTo>
                      <a:pt x="101550" y="1052391"/>
                      <a:pt x="100867" y="1048631"/>
                      <a:pt x="99598" y="1041589"/>
                    </a:cubicBezTo>
                    <a:cubicBezTo>
                      <a:pt x="98329" y="1034227"/>
                      <a:pt x="96474" y="1023345"/>
                      <a:pt x="94131" y="1009582"/>
                    </a:cubicBezTo>
                    <a:cubicBezTo>
                      <a:pt x="89544" y="981736"/>
                      <a:pt x="83150" y="941727"/>
                      <a:pt x="76317" y="893236"/>
                    </a:cubicBezTo>
                    <a:cubicBezTo>
                      <a:pt x="69436" y="844746"/>
                      <a:pt x="61969" y="787853"/>
                      <a:pt x="55087" y="726480"/>
                    </a:cubicBezTo>
                    <a:cubicBezTo>
                      <a:pt x="51622" y="695833"/>
                      <a:pt x="48303" y="663986"/>
                      <a:pt x="45228" y="631659"/>
                    </a:cubicBezTo>
                    <a:cubicBezTo>
                      <a:pt x="42105" y="599252"/>
                      <a:pt x="39323" y="566285"/>
                      <a:pt x="36785" y="533237"/>
                    </a:cubicBezTo>
                    <a:cubicBezTo>
                      <a:pt x="34345" y="500190"/>
                      <a:pt x="32100" y="466983"/>
                      <a:pt x="30391" y="434335"/>
                    </a:cubicBezTo>
                    <a:cubicBezTo>
                      <a:pt x="29513" y="418012"/>
                      <a:pt x="28635" y="401768"/>
                      <a:pt x="28049" y="385685"/>
                    </a:cubicBezTo>
                    <a:cubicBezTo>
                      <a:pt x="27366" y="369601"/>
                      <a:pt x="26731" y="353758"/>
                      <a:pt x="26341" y="338154"/>
                    </a:cubicBezTo>
                    <a:cubicBezTo>
                      <a:pt x="26097" y="330313"/>
                      <a:pt x="25853" y="322551"/>
                      <a:pt x="25657" y="314869"/>
                    </a:cubicBezTo>
                    <a:cubicBezTo>
                      <a:pt x="25511" y="307188"/>
                      <a:pt x="25364" y="299586"/>
                      <a:pt x="25267" y="292064"/>
                    </a:cubicBezTo>
                    <a:cubicBezTo>
                      <a:pt x="25120" y="284543"/>
                      <a:pt x="25023" y="277101"/>
                      <a:pt x="24876" y="269739"/>
                    </a:cubicBezTo>
                    <a:cubicBezTo>
                      <a:pt x="24828" y="262378"/>
                      <a:pt x="24828" y="255096"/>
                      <a:pt x="24779" y="247894"/>
                    </a:cubicBezTo>
                    <a:cubicBezTo>
                      <a:pt x="24681" y="233571"/>
                      <a:pt x="24632" y="219568"/>
                      <a:pt x="24876" y="206045"/>
                    </a:cubicBezTo>
                    <a:cubicBezTo>
                      <a:pt x="25072" y="192522"/>
                      <a:pt x="25023" y="179399"/>
                      <a:pt x="25462" y="166917"/>
                    </a:cubicBezTo>
                    <a:cubicBezTo>
                      <a:pt x="25804" y="154354"/>
                      <a:pt x="26145" y="142351"/>
                      <a:pt x="26438" y="130909"/>
                    </a:cubicBezTo>
                    <a:cubicBezTo>
                      <a:pt x="26926" y="119466"/>
                      <a:pt x="27414" y="108664"/>
                      <a:pt x="27854" y="98502"/>
                    </a:cubicBezTo>
                    <a:cubicBezTo>
                      <a:pt x="28732" y="78097"/>
                      <a:pt x="30099" y="60493"/>
                      <a:pt x="30928" y="45850"/>
                    </a:cubicBezTo>
                    <a:cubicBezTo>
                      <a:pt x="33320" y="16644"/>
                      <a:pt x="34686" y="0"/>
                      <a:pt x="34686" y="0"/>
                    </a:cubicBezTo>
                    <a:close/>
                  </a:path>
                </a:pathLst>
              </a:custGeom>
              <a:gradFill>
                <a:gsLst>
                  <a:gs pos="0">
                    <a:srgbClr val="6F8139"/>
                  </a:gs>
                  <a:gs pos="76660">
                    <a:srgbClr val="85993E"/>
                  </a:gs>
                  <a:gs pos="100000">
                    <a:srgbClr val="8DA140"/>
                  </a:gs>
                </a:gsLst>
                <a:lin ang="1661346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Shape 22">
                <a:extLst>
                  <a:ext uri="{FF2B5EF4-FFF2-40B4-BE49-F238E27FC236}">
                    <a16:creationId xmlns:a16="http://schemas.microsoft.com/office/drawing/2014/main" id="{050883A5-FB3D-BC75-E96E-B784C0ED016E}"/>
                  </a:ext>
                </a:extLst>
              </p:cNvPr>
              <p:cNvSpPr/>
              <p:nvPr/>
            </p:nvSpPr>
            <p:spPr>
              <a:xfrm>
                <a:off x="601866" y="5915155"/>
                <a:ext cx="101550" cy="1080797"/>
              </a:xfrm>
              <a:custGeom>
                <a:avLst/>
                <a:gdLst>
                  <a:gd name="connsiteX0" fmla="*/ 34686 w 101550"/>
                  <a:gd name="connsiteY0" fmla="*/ 0 h 1080797"/>
                  <a:gd name="connsiteX1" fmla="*/ 27805 w 101550"/>
                  <a:gd name="connsiteY1" fmla="*/ 44890 h 1080797"/>
                  <a:gd name="connsiteX2" fmla="*/ 21118 w 101550"/>
                  <a:gd name="connsiteY2" fmla="*/ 97061 h 1080797"/>
                  <a:gd name="connsiteX3" fmla="*/ 17458 w 101550"/>
                  <a:gd name="connsiteY3" fmla="*/ 129308 h 1080797"/>
                  <a:gd name="connsiteX4" fmla="*/ 13993 w 101550"/>
                  <a:gd name="connsiteY4" fmla="*/ 165236 h 1080797"/>
                  <a:gd name="connsiteX5" fmla="*/ 10723 w 101550"/>
                  <a:gd name="connsiteY5" fmla="*/ 204445 h 1080797"/>
                  <a:gd name="connsiteX6" fmla="*/ 7746 w 101550"/>
                  <a:gd name="connsiteY6" fmla="*/ 246534 h 1080797"/>
                  <a:gd name="connsiteX7" fmla="*/ 6330 w 101550"/>
                  <a:gd name="connsiteY7" fmla="*/ 268539 h 1080797"/>
                  <a:gd name="connsiteX8" fmla="*/ 5159 w 101550"/>
                  <a:gd name="connsiteY8" fmla="*/ 291104 h 1080797"/>
                  <a:gd name="connsiteX9" fmla="*/ 3988 w 101550"/>
                  <a:gd name="connsiteY9" fmla="*/ 314229 h 1080797"/>
                  <a:gd name="connsiteX10" fmla="*/ 3060 w 101550"/>
                  <a:gd name="connsiteY10" fmla="*/ 337834 h 1080797"/>
                  <a:gd name="connsiteX11" fmla="*/ 1499 w 101550"/>
                  <a:gd name="connsiteY11" fmla="*/ 386245 h 1080797"/>
                  <a:gd name="connsiteX12" fmla="*/ 474 w 101550"/>
                  <a:gd name="connsiteY12" fmla="*/ 435856 h 1080797"/>
                  <a:gd name="connsiteX13" fmla="*/ 83 w 101550"/>
                  <a:gd name="connsiteY13" fmla="*/ 537238 h 1080797"/>
                  <a:gd name="connsiteX14" fmla="*/ 1791 w 101550"/>
                  <a:gd name="connsiteY14" fmla="*/ 638620 h 1080797"/>
                  <a:gd name="connsiteX15" fmla="*/ 5159 w 101550"/>
                  <a:gd name="connsiteY15" fmla="*/ 736802 h 1080797"/>
                  <a:gd name="connsiteX16" fmla="*/ 15115 w 101550"/>
                  <a:gd name="connsiteY16" fmla="*/ 910600 h 1080797"/>
                  <a:gd name="connsiteX17" fmla="*/ 25218 w 101550"/>
                  <a:gd name="connsiteY17" fmla="*/ 1033427 h 1080797"/>
                  <a:gd name="connsiteX18" fmla="*/ 28635 w 101550"/>
                  <a:gd name="connsiteY18" fmla="*/ 1068075 h 1080797"/>
                  <a:gd name="connsiteX19" fmla="*/ 30001 w 101550"/>
                  <a:gd name="connsiteY19" fmla="*/ 1080798 h 1080797"/>
                  <a:gd name="connsiteX20" fmla="*/ 101550 w 101550"/>
                  <a:gd name="connsiteY20" fmla="*/ 1052391 h 1080797"/>
                  <a:gd name="connsiteX21" fmla="*/ 99598 w 101550"/>
                  <a:gd name="connsiteY21" fmla="*/ 1041589 h 1080797"/>
                  <a:gd name="connsiteX22" fmla="*/ 94131 w 101550"/>
                  <a:gd name="connsiteY22" fmla="*/ 1009582 h 1080797"/>
                  <a:gd name="connsiteX23" fmla="*/ 76317 w 101550"/>
                  <a:gd name="connsiteY23" fmla="*/ 893236 h 1080797"/>
                  <a:gd name="connsiteX24" fmla="*/ 55087 w 101550"/>
                  <a:gd name="connsiteY24" fmla="*/ 726480 h 1080797"/>
                  <a:gd name="connsiteX25" fmla="*/ 45228 w 101550"/>
                  <a:gd name="connsiteY25" fmla="*/ 631659 h 1080797"/>
                  <a:gd name="connsiteX26" fmla="*/ 36785 w 101550"/>
                  <a:gd name="connsiteY26" fmla="*/ 533237 h 1080797"/>
                  <a:gd name="connsiteX27" fmla="*/ 30391 w 101550"/>
                  <a:gd name="connsiteY27" fmla="*/ 434336 h 1080797"/>
                  <a:gd name="connsiteX28" fmla="*/ 28049 w 101550"/>
                  <a:gd name="connsiteY28" fmla="*/ 385685 h 1080797"/>
                  <a:gd name="connsiteX29" fmla="*/ 26341 w 101550"/>
                  <a:gd name="connsiteY29" fmla="*/ 338154 h 1080797"/>
                  <a:gd name="connsiteX30" fmla="*/ 25657 w 101550"/>
                  <a:gd name="connsiteY30" fmla="*/ 314869 h 1080797"/>
                  <a:gd name="connsiteX31" fmla="*/ 25267 w 101550"/>
                  <a:gd name="connsiteY31" fmla="*/ 292064 h 1080797"/>
                  <a:gd name="connsiteX32" fmla="*/ 24876 w 101550"/>
                  <a:gd name="connsiteY32" fmla="*/ 269739 h 1080797"/>
                  <a:gd name="connsiteX33" fmla="*/ 24779 w 101550"/>
                  <a:gd name="connsiteY33" fmla="*/ 247895 h 1080797"/>
                  <a:gd name="connsiteX34" fmla="*/ 24876 w 101550"/>
                  <a:gd name="connsiteY34" fmla="*/ 206045 h 1080797"/>
                  <a:gd name="connsiteX35" fmla="*/ 25462 w 101550"/>
                  <a:gd name="connsiteY35" fmla="*/ 166917 h 1080797"/>
                  <a:gd name="connsiteX36" fmla="*/ 26438 w 101550"/>
                  <a:gd name="connsiteY36" fmla="*/ 130909 h 1080797"/>
                  <a:gd name="connsiteX37" fmla="*/ 27854 w 101550"/>
                  <a:gd name="connsiteY37" fmla="*/ 98502 h 1080797"/>
                  <a:gd name="connsiteX38" fmla="*/ 30928 w 101550"/>
                  <a:gd name="connsiteY38" fmla="*/ 45850 h 1080797"/>
                  <a:gd name="connsiteX39" fmla="*/ 34686 w 101550"/>
                  <a:gd name="connsiteY39" fmla="*/ 0 h 10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1550" h="1080797">
                    <a:moveTo>
                      <a:pt x="34686" y="0"/>
                    </a:moveTo>
                    <a:cubicBezTo>
                      <a:pt x="34686" y="0"/>
                      <a:pt x="32197" y="16324"/>
                      <a:pt x="27805" y="44890"/>
                    </a:cubicBezTo>
                    <a:cubicBezTo>
                      <a:pt x="25999" y="59293"/>
                      <a:pt x="23363" y="76817"/>
                      <a:pt x="21118" y="97061"/>
                    </a:cubicBezTo>
                    <a:cubicBezTo>
                      <a:pt x="19996" y="107224"/>
                      <a:pt x="18776" y="117946"/>
                      <a:pt x="17458" y="129308"/>
                    </a:cubicBezTo>
                    <a:cubicBezTo>
                      <a:pt x="16335" y="140751"/>
                      <a:pt x="15213" y="152754"/>
                      <a:pt x="13993" y="165236"/>
                    </a:cubicBezTo>
                    <a:cubicBezTo>
                      <a:pt x="12675" y="177799"/>
                      <a:pt x="11845" y="190922"/>
                      <a:pt x="10723" y="204445"/>
                    </a:cubicBezTo>
                    <a:cubicBezTo>
                      <a:pt x="9552" y="218048"/>
                      <a:pt x="8673" y="232051"/>
                      <a:pt x="7746" y="246534"/>
                    </a:cubicBezTo>
                    <a:cubicBezTo>
                      <a:pt x="7306" y="253816"/>
                      <a:pt x="6818" y="261097"/>
                      <a:pt x="6330" y="268539"/>
                    </a:cubicBezTo>
                    <a:cubicBezTo>
                      <a:pt x="5940" y="275981"/>
                      <a:pt x="5549" y="283502"/>
                      <a:pt x="5159" y="291104"/>
                    </a:cubicBezTo>
                    <a:cubicBezTo>
                      <a:pt x="4769" y="298706"/>
                      <a:pt x="4378" y="306467"/>
                      <a:pt x="3988" y="314229"/>
                    </a:cubicBezTo>
                    <a:cubicBezTo>
                      <a:pt x="3695" y="321991"/>
                      <a:pt x="3402" y="329913"/>
                      <a:pt x="3060" y="337834"/>
                    </a:cubicBezTo>
                    <a:cubicBezTo>
                      <a:pt x="2377" y="353678"/>
                      <a:pt x="1938" y="369841"/>
                      <a:pt x="1499" y="386245"/>
                    </a:cubicBezTo>
                    <a:cubicBezTo>
                      <a:pt x="962" y="402649"/>
                      <a:pt x="766" y="419132"/>
                      <a:pt x="474" y="435856"/>
                    </a:cubicBezTo>
                    <a:cubicBezTo>
                      <a:pt x="-63" y="469303"/>
                      <a:pt x="-63" y="503231"/>
                      <a:pt x="83" y="537238"/>
                    </a:cubicBezTo>
                    <a:cubicBezTo>
                      <a:pt x="376" y="571246"/>
                      <a:pt x="913" y="605173"/>
                      <a:pt x="1791" y="638620"/>
                    </a:cubicBezTo>
                    <a:cubicBezTo>
                      <a:pt x="2670" y="672068"/>
                      <a:pt x="3792" y="704955"/>
                      <a:pt x="5159" y="736802"/>
                    </a:cubicBezTo>
                    <a:cubicBezTo>
                      <a:pt x="7843" y="800496"/>
                      <a:pt x="11504" y="859789"/>
                      <a:pt x="15115" y="910600"/>
                    </a:cubicBezTo>
                    <a:cubicBezTo>
                      <a:pt x="18727" y="961411"/>
                      <a:pt x="22436" y="1003741"/>
                      <a:pt x="25218" y="1033427"/>
                    </a:cubicBezTo>
                    <a:cubicBezTo>
                      <a:pt x="26633" y="1048311"/>
                      <a:pt x="27805" y="1059993"/>
                      <a:pt x="28635" y="1068075"/>
                    </a:cubicBezTo>
                    <a:cubicBezTo>
                      <a:pt x="29513" y="1076397"/>
                      <a:pt x="30001" y="1080798"/>
                      <a:pt x="30001" y="1080798"/>
                    </a:cubicBezTo>
                    <a:lnTo>
                      <a:pt x="101550" y="1052391"/>
                    </a:lnTo>
                    <a:cubicBezTo>
                      <a:pt x="101550" y="1052391"/>
                      <a:pt x="100867" y="1048631"/>
                      <a:pt x="99598" y="1041589"/>
                    </a:cubicBezTo>
                    <a:cubicBezTo>
                      <a:pt x="98329" y="1034227"/>
                      <a:pt x="96474" y="1023345"/>
                      <a:pt x="94131" y="1009582"/>
                    </a:cubicBezTo>
                    <a:cubicBezTo>
                      <a:pt x="89544" y="981736"/>
                      <a:pt x="83150" y="941727"/>
                      <a:pt x="76317" y="893236"/>
                    </a:cubicBezTo>
                    <a:cubicBezTo>
                      <a:pt x="69436" y="844746"/>
                      <a:pt x="61969" y="787853"/>
                      <a:pt x="55087" y="726480"/>
                    </a:cubicBezTo>
                    <a:cubicBezTo>
                      <a:pt x="51622" y="695833"/>
                      <a:pt x="48303" y="663986"/>
                      <a:pt x="45228" y="631659"/>
                    </a:cubicBezTo>
                    <a:cubicBezTo>
                      <a:pt x="42105" y="599252"/>
                      <a:pt x="39323" y="566284"/>
                      <a:pt x="36785" y="533237"/>
                    </a:cubicBezTo>
                    <a:cubicBezTo>
                      <a:pt x="34345" y="500190"/>
                      <a:pt x="32100" y="466983"/>
                      <a:pt x="30391" y="434336"/>
                    </a:cubicBezTo>
                    <a:cubicBezTo>
                      <a:pt x="29513" y="418012"/>
                      <a:pt x="28635" y="401768"/>
                      <a:pt x="28049" y="385685"/>
                    </a:cubicBezTo>
                    <a:cubicBezTo>
                      <a:pt x="27366" y="369601"/>
                      <a:pt x="26731" y="353758"/>
                      <a:pt x="26341" y="338154"/>
                    </a:cubicBezTo>
                    <a:cubicBezTo>
                      <a:pt x="26097" y="330313"/>
                      <a:pt x="25853" y="322551"/>
                      <a:pt x="25657" y="314869"/>
                    </a:cubicBezTo>
                    <a:cubicBezTo>
                      <a:pt x="25511" y="307188"/>
                      <a:pt x="25364" y="299586"/>
                      <a:pt x="25267" y="292064"/>
                    </a:cubicBezTo>
                    <a:cubicBezTo>
                      <a:pt x="25120" y="284543"/>
                      <a:pt x="25023" y="277101"/>
                      <a:pt x="24876" y="269739"/>
                    </a:cubicBezTo>
                    <a:cubicBezTo>
                      <a:pt x="24828" y="262378"/>
                      <a:pt x="24828" y="255096"/>
                      <a:pt x="24779" y="247895"/>
                    </a:cubicBezTo>
                    <a:cubicBezTo>
                      <a:pt x="24681" y="233571"/>
                      <a:pt x="24632" y="219568"/>
                      <a:pt x="24876" y="206045"/>
                    </a:cubicBezTo>
                    <a:cubicBezTo>
                      <a:pt x="25072" y="192522"/>
                      <a:pt x="25023" y="179399"/>
                      <a:pt x="25462" y="166917"/>
                    </a:cubicBezTo>
                    <a:cubicBezTo>
                      <a:pt x="25804" y="154354"/>
                      <a:pt x="26145" y="142351"/>
                      <a:pt x="26438" y="130909"/>
                    </a:cubicBezTo>
                    <a:cubicBezTo>
                      <a:pt x="26926" y="119466"/>
                      <a:pt x="27414" y="108664"/>
                      <a:pt x="27854" y="98502"/>
                    </a:cubicBezTo>
                    <a:cubicBezTo>
                      <a:pt x="28732" y="78097"/>
                      <a:pt x="30099" y="60493"/>
                      <a:pt x="30928" y="45850"/>
                    </a:cubicBezTo>
                    <a:cubicBezTo>
                      <a:pt x="33320" y="16644"/>
                      <a:pt x="34686" y="0"/>
                      <a:pt x="34686" y="0"/>
                    </a:cubicBezTo>
                    <a:close/>
                  </a:path>
                </a:pathLst>
              </a:custGeom>
              <a:gradFill>
                <a:gsLst>
                  <a:gs pos="0">
                    <a:srgbClr val="6F8139"/>
                  </a:gs>
                  <a:gs pos="76660">
                    <a:srgbClr val="85993E"/>
                  </a:gs>
                  <a:gs pos="100000">
                    <a:srgbClr val="8DA140"/>
                  </a:gs>
                </a:gsLst>
                <a:lin ang="1661346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Shape 23">
                <a:extLst>
                  <a:ext uri="{FF2B5EF4-FFF2-40B4-BE49-F238E27FC236}">
                    <a16:creationId xmlns:a16="http://schemas.microsoft.com/office/drawing/2014/main" id="{61C3A48D-B4B2-2179-65AE-ACACE3AA3FD7}"/>
                  </a:ext>
                </a:extLst>
              </p:cNvPr>
              <p:cNvSpPr/>
              <p:nvPr/>
            </p:nvSpPr>
            <p:spPr>
              <a:xfrm>
                <a:off x="682665" y="5959805"/>
                <a:ext cx="95960" cy="1079277"/>
              </a:xfrm>
              <a:custGeom>
                <a:avLst/>
                <a:gdLst>
                  <a:gd name="connsiteX0" fmla="*/ 40127 w 95960"/>
                  <a:gd name="connsiteY0" fmla="*/ 0 h 1079277"/>
                  <a:gd name="connsiteX1" fmla="*/ 32806 w 95960"/>
                  <a:gd name="connsiteY1" fmla="*/ 44650 h 1079277"/>
                  <a:gd name="connsiteX2" fmla="*/ 25583 w 95960"/>
                  <a:gd name="connsiteY2" fmla="*/ 96501 h 1079277"/>
                  <a:gd name="connsiteX3" fmla="*/ 21581 w 95960"/>
                  <a:gd name="connsiteY3" fmla="*/ 128588 h 1079277"/>
                  <a:gd name="connsiteX4" fmla="*/ 17725 w 95960"/>
                  <a:gd name="connsiteY4" fmla="*/ 164356 h 1079277"/>
                  <a:gd name="connsiteX5" fmla="*/ 14016 w 95960"/>
                  <a:gd name="connsiteY5" fmla="*/ 203405 h 1079277"/>
                  <a:gd name="connsiteX6" fmla="*/ 10600 w 95960"/>
                  <a:gd name="connsiteY6" fmla="*/ 245414 h 1079277"/>
                  <a:gd name="connsiteX7" fmla="*/ 8989 w 95960"/>
                  <a:gd name="connsiteY7" fmla="*/ 267339 h 1079277"/>
                  <a:gd name="connsiteX8" fmla="*/ 7622 w 95960"/>
                  <a:gd name="connsiteY8" fmla="*/ 289904 h 1079277"/>
                  <a:gd name="connsiteX9" fmla="*/ 6207 w 95960"/>
                  <a:gd name="connsiteY9" fmla="*/ 312949 h 1079277"/>
                  <a:gd name="connsiteX10" fmla="*/ 5036 w 95960"/>
                  <a:gd name="connsiteY10" fmla="*/ 336474 h 1079277"/>
                  <a:gd name="connsiteX11" fmla="*/ 2986 w 95960"/>
                  <a:gd name="connsiteY11" fmla="*/ 384725 h 1079277"/>
                  <a:gd name="connsiteX12" fmla="*/ 1473 w 95960"/>
                  <a:gd name="connsiteY12" fmla="*/ 434255 h 1079277"/>
                  <a:gd name="connsiteX13" fmla="*/ 9 w 95960"/>
                  <a:gd name="connsiteY13" fmla="*/ 535478 h 1079277"/>
                  <a:gd name="connsiteX14" fmla="*/ 643 w 95960"/>
                  <a:gd name="connsiteY14" fmla="*/ 636780 h 1079277"/>
                  <a:gd name="connsiteX15" fmla="*/ 2986 w 95960"/>
                  <a:gd name="connsiteY15" fmla="*/ 734962 h 1079277"/>
                  <a:gd name="connsiteX16" fmla="*/ 11088 w 95960"/>
                  <a:gd name="connsiteY16" fmla="*/ 908840 h 1079277"/>
                  <a:gd name="connsiteX17" fmla="*/ 19921 w 95960"/>
                  <a:gd name="connsiteY17" fmla="*/ 1031827 h 1079277"/>
                  <a:gd name="connsiteX18" fmla="*/ 22996 w 95960"/>
                  <a:gd name="connsiteY18" fmla="*/ 1066555 h 1079277"/>
                  <a:gd name="connsiteX19" fmla="*/ 24216 w 95960"/>
                  <a:gd name="connsiteY19" fmla="*/ 1079277 h 1079277"/>
                  <a:gd name="connsiteX20" fmla="*/ 95960 w 95960"/>
                  <a:gd name="connsiteY20" fmla="*/ 1052871 h 1079277"/>
                  <a:gd name="connsiteX21" fmla="*/ 94106 w 95960"/>
                  <a:gd name="connsiteY21" fmla="*/ 1041989 h 1079277"/>
                  <a:gd name="connsiteX22" fmla="*/ 88981 w 95960"/>
                  <a:gd name="connsiteY22" fmla="*/ 1009822 h 1079277"/>
                  <a:gd name="connsiteX23" fmla="*/ 72387 w 95960"/>
                  <a:gd name="connsiteY23" fmla="*/ 893076 h 1079277"/>
                  <a:gd name="connsiteX24" fmla="*/ 52914 w 95960"/>
                  <a:gd name="connsiteY24" fmla="*/ 726000 h 1079277"/>
                  <a:gd name="connsiteX25" fmla="*/ 44080 w 95960"/>
                  <a:gd name="connsiteY25" fmla="*/ 631019 h 1079277"/>
                  <a:gd name="connsiteX26" fmla="*/ 36662 w 95960"/>
                  <a:gd name="connsiteY26" fmla="*/ 532437 h 1079277"/>
                  <a:gd name="connsiteX27" fmla="*/ 31293 w 95960"/>
                  <a:gd name="connsiteY27" fmla="*/ 433455 h 1079277"/>
                  <a:gd name="connsiteX28" fmla="*/ 29439 w 95960"/>
                  <a:gd name="connsiteY28" fmla="*/ 384805 h 1079277"/>
                  <a:gd name="connsiteX29" fmla="*/ 28218 w 95960"/>
                  <a:gd name="connsiteY29" fmla="*/ 337274 h 1079277"/>
                  <a:gd name="connsiteX30" fmla="*/ 27779 w 95960"/>
                  <a:gd name="connsiteY30" fmla="*/ 314069 h 1079277"/>
                  <a:gd name="connsiteX31" fmla="*/ 27584 w 95960"/>
                  <a:gd name="connsiteY31" fmla="*/ 291264 h 1079277"/>
                  <a:gd name="connsiteX32" fmla="*/ 27438 w 95960"/>
                  <a:gd name="connsiteY32" fmla="*/ 268939 h 1079277"/>
                  <a:gd name="connsiteX33" fmla="*/ 27535 w 95960"/>
                  <a:gd name="connsiteY33" fmla="*/ 247174 h 1079277"/>
                  <a:gd name="connsiteX34" fmla="*/ 28072 w 95960"/>
                  <a:gd name="connsiteY34" fmla="*/ 205405 h 1079277"/>
                  <a:gd name="connsiteX35" fmla="*/ 29048 w 95960"/>
                  <a:gd name="connsiteY35" fmla="*/ 166357 h 1079277"/>
                  <a:gd name="connsiteX36" fmla="*/ 30415 w 95960"/>
                  <a:gd name="connsiteY36" fmla="*/ 130429 h 1079277"/>
                  <a:gd name="connsiteX37" fmla="*/ 32172 w 95960"/>
                  <a:gd name="connsiteY37" fmla="*/ 98102 h 1079277"/>
                  <a:gd name="connsiteX38" fmla="*/ 35783 w 95960"/>
                  <a:gd name="connsiteY38" fmla="*/ 45610 h 1079277"/>
                  <a:gd name="connsiteX39" fmla="*/ 40127 w 95960"/>
                  <a:gd name="connsiteY39" fmla="*/ 0 h 1079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5960" h="1079277">
                    <a:moveTo>
                      <a:pt x="40127" y="0"/>
                    </a:moveTo>
                    <a:cubicBezTo>
                      <a:pt x="40127" y="0"/>
                      <a:pt x="37443" y="16244"/>
                      <a:pt x="32806" y="44650"/>
                    </a:cubicBezTo>
                    <a:cubicBezTo>
                      <a:pt x="30854" y="58973"/>
                      <a:pt x="28023" y="76417"/>
                      <a:pt x="25583" y="96501"/>
                    </a:cubicBezTo>
                    <a:cubicBezTo>
                      <a:pt x="24314" y="106583"/>
                      <a:pt x="22996" y="117306"/>
                      <a:pt x="21581" y="128588"/>
                    </a:cubicBezTo>
                    <a:cubicBezTo>
                      <a:pt x="20361" y="139951"/>
                      <a:pt x="19092" y="151953"/>
                      <a:pt x="17725" y="164356"/>
                    </a:cubicBezTo>
                    <a:cubicBezTo>
                      <a:pt x="16310" y="176839"/>
                      <a:pt x="15285" y="189882"/>
                      <a:pt x="14016" y="203405"/>
                    </a:cubicBezTo>
                    <a:cubicBezTo>
                      <a:pt x="12698" y="216928"/>
                      <a:pt x="11673" y="230931"/>
                      <a:pt x="10600" y="245414"/>
                    </a:cubicBezTo>
                    <a:cubicBezTo>
                      <a:pt x="10063" y="252616"/>
                      <a:pt x="9526" y="259977"/>
                      <a:pt x="8989" y="267339"/>
                    </a:cubicBezTo>
                    <a:cubicBezTo>
                      <a:pt x="8550" y="274780"/>
                      <a:pt x="8062" y="282302"/>
                      <a:pt x="7622" y="289904"/>
                    </a:cubicBezTo>
                    <a:cubicBezTo>
                      <a:pt x="7183" y="297505"/>
                      <a:pt x="6695" y="305187"/>
                      <a:pt x="6207" y="312949"/>
                    </a:cubicBezTo>
                    <a:cubicBezTo>
                      <a:pt x="5817" y="320710"/>
                      <a:pt x="5426" y="328552"/>
                      <a:pt x="5036" y="336474"/>
                    </a:cubicBezTo>
                    <a:cubicBezTo>
                      <a:pt x="4206" y="352318"/>
                      <a:pt x="3572" y="368401"/>
                      <a:pt x="2986" y="384725"/>
                    </a:cubicBezTo>
                    <a:cubicBezTo>
                      <a:pt x="2303" y="401048"/>
                      <a:pt x="1912" y="417612"/>
                      <a:pt x="1473" y="434255"/>
                    </a:cubicBezTo>
                    <a:cubicBezTo>
                      <a:pt x="594" y="467623"/>
                      <a:pt x="204" y="501550"/>
                      <a:pt x="9" y="535478"/>
                    </a:cubicBezTo>
                    <a:cubicBezTo>
                      <a:pt x="-40" y="569405"/>
                      <a:pt x="106" y="603413"/>
                      <a:pt x="643" y="636780"/>
                    </a:cubicBezTo>
                    <a:cubicBezTo>
                      <a:pt x="1131" y="670227"/>
                      <a:pt x="1961" y="703115"/>
                      <a:pt x="2986" y="734962"/>
                    </a:cubicBezTo>
                    <a:cubicBezTo>
                      <a:pt x="4987" y="798656"/>
                      <a:pt x="8013" y="857949"/>
                      <a:pt x="11088" y="908840"/>
                    </a:cubicBezTo>
                    <a:cubicBezTo>
                      <a:pt x="14162" y="959731"/>
                      <a:pt x="17432" y="1002060"/>
                      <a:pt x="19921" y="1031827"/>
                    </a:cubicBezTo>
                    <a:cubicBezTo>
                      <a:pt x="21190" y="1046710"/>
                      <a:pt x="22215" y="1058393"/>
                      <a:pt x="22996" y="1066555"/>
                    </a:cubicBezTo>
                    <a:cubicBezTo>
                      <a:pt x="23826" y="1074876"/>
                      <a:pt x="24216" y="1079277"/>
                      <a:pt x="24216" y="1079277"/>
                    </a:cubicBezTo>
                    <a:lnTo>
                      <a:pt x="95960" y="1052871"/>
                    </a:lnTo>
                    <a:cubicBezTo>
                      <a:pt x="95960" y="1052871"/>
                      <a:pt x="95326" y="1049111"/>
                      <a:pt x="94106" y="1041989"/>
                    </a:cubicBezTo>
                    <a:cubicBezTo>
                      <a:pt x="92934" y="1034547"/>
                      <a:pt x="91178" y="1023665"/>
                      <a:pt x="88981" y="1009822"/>
                    </a:cubicBezTo>
                    <a:cubicBezTo>
                      <a:pt x="84686" y="981896"/>
                      <a:pt x="78732" y="941727"/>
                      <a:pt x="72387" y="893076"/>
                    </a:cubicBezTo>
                    <a:cubicBezTo>
                      <a:pt x="66043" y="844426"/>
                      <a:pt x="59161" y="787453"/>
                      <a:pt x="52914" y="726000"/>
                    </a:cubicBezTo>
                    <a:cubicBezTo>
                      <a:pt x="49790" y="695273"/>
                      <a:pt x="46813" y="663426"/>
                      <a:pt x="44080" y="631019"/>
                    </a:cubicBezTo>
                    <a:cubicBezTo>
                      <a:pt x="41298" y="598612"/>
                      <a:pt x="38858" y="565564"/>
                      <a:pt x="36662" y="532437"/>
                    </a:cubicBezTo>
                    <a:cubicBezTo>
                      <a:pt x="34563" y="499310"/>
                      <a:pt x="32660" y="466183"/>
                      <a:pt x="31293" y="433455"/>
                    </a:cubicBezTo>
                    <a:cubicBezTo>
                      <a:pt x="30610" y="417132"/>
                      <a:pt x="29878" y="400888"/>
                      <a:pt x="29439" y="384805"/>
                    </a:cubicBezTo>
                    <a:cubicBezTo>
                      <a:pt x="28902" y="368721"/>
                      <a:pt x="28462" y="352878"/>
                      <a:pt x="28218" y="337274"/>
                    </a:cubicBezTo>
                    <a:cubicBezTo>
                      <a:pt x="28072" y="329432"/>
                      <a:pt x="27925" y="321751"/>
                      <a:pt x="27779" y="314069"/>
                    </a:cubicBezTo>
                    <a:cubicBezTo>
                      <a:pt x="27730" y="306387"/>
                      <a:pt x="27681" y="298786"/>
                      <a:pt x="27584" y="291264"/>
                    </a:cubicBezTo>
                    <a:cubicBezTo>
                      <a:pt x="27535" y="283742"/>
                      <a:pt x="27486" y="276301"/>
                      <a:pt x="27438" y="268939"/>
                    </a:cubicBezTo>
                    <a:cubicBezTo>
                      <a:pt x="27486" y="261577"/>
                      <a:pt x="27535" y="254296"/>
                      <a:pt x="27535" y="247174"/>
                    </a:cubicBezTo>
                    <a:cubicBezTo>
                      <a:pt x="27584" y="232851"/>
                      <a:pt x="27681" y="218848"/>
                      <a:pt x="28072" y="205405"/>
                    </a:cubicBezTo>
                    <a:cubicBezTo>
                      <a:pt x="28414" y="191882"/>
                      <a:pt x="28511" y="178839"/>
                      <a:pt x="29048" y="166357"/>
                    </a:cubicBezTo>
                    <a:cubicBezTo>
                      <a:pt x="29536" y="153874"/>
                      <a:pt x="29975" y="141871"/>
                      <a:pt x="30415" y="130429"/>
                    </a:cubicBezTo>
                    <a:cubicBezTo>
                      <a:pt x="31049" y="119066"/>
                      <a:pt x="31635" y="108264"/>
                      <a:pt x="32172" y="98102"/>
                    </a:cubicBezTo>
                    <a:cubicBezTo>
                      <a:pt x="33245" y="77777"/>
                      <a:pt x="34807" y="60173"/>
                      <a:pt x="35783" y="45610"/>
                    </a:cubicBezTo>
                    <a:cubicBezTo>
                      <a:pt x="38614" y="16644"/>
                      <a:pt x="40127" y="0"/>
                      <a:pt x="40127" y="0"/>
                    </a:cubicBezTo>
                    <a:close/>
                  </a:path>
                </a:pathLst>
              </a:custGeom>
              <a:gradFill>
                <a:gsLst>
                  <a:gs pos="0">
                    <a:srgbClr val="6F8139"/>
                  </a:gs>
                  <a:gs pos="76660">
                    <a:srgbClr val="85993E"/>
                  </a:gs>
                  <a:gs pos="100000">
                    <a:srgbClr val="8DA140"/>
                  </a:gs>
                </a:gsLst>
                <a:lin ang="1667199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Shape 24">
                <a:extLst>
                  <a:ext uri="{FF2B5EF4-FFF2-40B4-BE49-F238E27FC236}">
                    <a16:creationId xmlns:a16="http://schemas.microsoft.com/office/drawing/2014/main" id="{6B4D2807-73F7-C45F-FFD1-BF36D2CDD718}"/>
                  </a:ext>
                </a:extLst>
              </p:cNvPr>
              <p:cNvSpPr/>
              <p:nvPr/>
            </p:nvSpPr>
            <p:spPr>
              <a:xfrm>
                <a:off x="529250" y="5944282"/>
                <a:ext cx="90952" cy="1077836"/>
              </a:xfrm>
              <a:custGeom>
                <a:avLst/>
                <a:gdLst>
                  <a:gd name="connsiteX0" fmla="*/ 46100 w 90952"/>
                  <a:gd name="connsiteY0" fmla="*/ 0 h 1077836"/>
                  <a:gd name="connsiteX1" fmla="*/ 38291 w 90952"/>
                  <a:gd name="connsiteY1" fmla="*/ 44410 h 1077836"/>
                  <a:gd name="connsiteX2" fmla="*/ 30531 w 90952"/>
                  <a:gd name="connsiteY2" fmla="*/ 96021 h 1077836"/>
                  <a:gd name="connsiteX3" fmla="*/ 26236 w 90952"/>
                  <a:gd name="connsiteY3" fmla="*/ 128028 h 1077836"/>
                  <a:gd name="connsiteX4" fmla="*/ 22039 w 90952"/>
                  <a:gd name="connsiteY4" fmla="*/ 163716 h 1077836"/>
                  <a:gd name="connsiteX5" fmla="*/ 17939 w 90952"/>
                  <a:gd name="connsiteY5" fmla="*/ 202685 h 1077836"/>
                  <a:gd name="connsiteX6" fmla="*/ 14084 w 90952"/>
                  <a:gd name="connsiteY6" fmla="*/ 244534 h 1077836"/>
                  <a:gd name="connsiteX7" fmla="*/ 12229 w 90952"/>
                  <a:gd name="connsiteY7" fmla="*/ 266459 h 1077836"/>
                  <a:gd name="connsiteX8" fmla="*/ 10619 w 90952"/>
                  <a:gd name="connsiteY8" fmla="*/ 288944 h 1077836"/>
                  <a:gd name="connsiteX9" fmla="*/ 8959 w 90952"/>
                  <a:gd name="connsiteY9" fmla="*/ 311909 h 1077836"/>
                  <a:gd name="connsiteX10" fmla="*/ 7544 w 90952"/>
                  <a:gd name="connsiteY10" fmla="*/ 335354 h 1077836"/>
                  <a:gd name="connsiteX11" fmla="*/ 5006 w 90952"/>
                  <a:gd name="connsiteY11" fmla="*/ 383524 h 1077836"/>
                  <a:gd name="connsiteX12" fmla="*/ 2956 w 90952"/>
                  <a:gd name="connsiteY12" fmla="*/ 432975 h 1077836"/>
                  <a:gd name="connsiteX13" fmla="*/ 467 w 90952"/>
                  <a:gd name="connsiteY13" fmla="*/ 534037 h 1077836"/>
                  <a:gd name="connsiteX14" fmla="*/ 77 w 90952"/>
                  <a:gd name="connsiteY14" fmla="*/ 635260 h 1077836"/>
                  <a:gd name="connsiteX15" fmla="*/ 1394 w 90952"/>
                  <a:gd name="connsiteY15" fmla="*/ 733361 h 1077836"/>
                  <a:gd name="connsiteX16" fmla="*/ 7690 w 90952"/>
                  <a:gd name="connsiteY16" fmla="*/ 907319 h 1077836"/>
                  <a:gd name="connsiteX17" fmla="*/ 15206 w 90952"/>
                  <a:gd name="connsiteY17" fmla="*/ 1030386 h 1077836"/>
                  <a:gd name="connsiteX18" fmla="*/ 17891 w 90952"/>
                  <a:gd name="connsiteY18" fmla="*/ 1065114 h 1077836"/>
                  <a:gd name="connsiteX19" fmla="*/ 19013 w 90952"/>
                  <a:gd name="connsiteY19" fmla="*/ 1077837 h 1077836"/>
                  <a:gd name="connsiteX20" fmla="*/ 90953 w 90952"/>
                  <a:gd name="connsiteY20" fmla="*/ 1053512 h 1077836"/>
                  <a:gd name="connsiteX21" fmla="*/ 89244 w 90952"/>
                  <a:gd name="connsiteY21" fmla="*/ 1042629 h 1077836"/>
                  <a:gd name="connsiteX22" fmla="*/ 84461 w 90952"/>
                  <a:gd name="connsiteY22" fmla="*/ 1010382 h 1077836"/>
                  <a:gd name="connsiteX23" fmla="*/ 69088 w 90952"/>
                  <a:gd name="connsiteY23" fmla="*/ 893316 h 1077836"/>
                  <a:gd name="connsiteX24" fmla="*/ 51420 w 90952"/>
                  <a:gd name="connsiteY24" fmla="*/ 725840 h 1077836"/>
                  <a:gd name="connsiteX25" fmla="*/ 43562 w 90952"/>
                  <a:gd name="connsiteY25" fmla="*/ 630699 h 1077836"/>
                  <a:gd name="connsiteX26" fmla="*/ 37169 w 90952"/>
                  <a:gd name="connsiteY26" fmla="*/ 532037 h 1077836"/>
                  <a:gd name="connsiteX27" fmla="*/ 32825 w 90952"/>
                  <a:gd name="connsiteY27" fmla="*/ 433055 h 1077836"/>
                  <a:gd name="connsiteX28" fmla="*/ 31507 w 90952"/>
                  <a:gd name="connsiteY28" fmla="*/ 384404 h 1077836"/>
                  <a:gd name="connsiteX29" fmla="*/ 30775 w 90952"/>
                  <a:gd name="connsiteY29" fmla="*/ 336874 h 1077836"/>
                  <a:gd name="connsiteX30" fmla="*/ 30580 w 90952"/>
                  <a:gd name="connsiteY30" fmla="*/ 313669 h 1077836"/>
                  <a:gd name="connsiteX31" fmla="*/ 30629 w 90952"/>
                  <a:gd name="connsiteY31" fmla="*/ 290864 h 1077836"/>
                  <a:gd name="connsiteX32" fmla="*/ 30726 w 90952"/>
                  <a:gd name="connsiteY32" fmla="*/ 268539 h 1077836"/>
                  <a:gd name="connsiteX33" fmla="*/ 31068 w 90952"/>
                  <a:gd name="connsiteY33" fmla="*/ 246774 h 1077836"/>
                  <a:gd name="connsiteX34" fmla="*/ 31995 w 90952"/>
                  <a:gd name="connsiteY34" fmla="*/ 205005 h 1077836"/>
                  <a:gd name="connsiteX35" fmla="*/ 33411 w 90952"/>
                  <a:gd name="connsiteY35" fmla="*/ 166037 h 1077836"/>
                  <a:gd name="connsiteX36" fmla="*/ 35119 w 90952"/>
                  <a:gd name="connsiteY36" fmla="*/ 130189 h 1077836"/>
                  <a:gd name="connsiteX37" fmla="*/ 37218 w 90952"/>
                  <a:gd name="connsiteY37" fmla="*/ 97941 h 1077836"/>
                  <a:gd name="connsiteX38" fmla="*/ 41366 w 90952"/>
                  <a:gd name="connsiteY38" fmla="*/ 45610 h 1077836"/>
                  <a:gd name="connsiteX39" fmla="*/ 46100 w 90952"/>
                  <a:gd name="connsiteY39" fmla="*/ 0 h 107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0952" h="1077836">
                    <a:moveTo>
                      <a:pt x="46100" y="0"/>
                    </a:moveTo>
                    <a:cubicBezTo>
                      <a:pt x="46100" y="0"/>
                      <a:pt x="43270" y="16164"/>
                      <a:pt x="38291" y="44410"/>
                    </a:cubicBezTo>
                    <a:cubicBezTo>
                      <a:pt x="36193" y="58653"/>
                      <a:pt x="33216" y="76017"/>
                      <a:pt x="30531" y="96021"/>
                    </a:cubicBezTo>
                    <a:cubicBezTo>
                      <a:pt x="29165" y="106023"/>
                      <a:pt x="27749" y="116746"/>
                      <a:pt x="26236" y="128028"/>
                    </a:cubicBezTo>
                    <a:cubicBezTo>
                      <a:pt x="24919" y="139391"/>
                      <a:pt x="23503" y="151233"/>
                      <a:pt x="22039" y="163716"/>
                    </a:cubicBezTo>
                    <a:cubicBezTo>
                      <a:pt x="20477" y="176119"/>
                      <a:pt x="19355" y="189162"/>
                      <a:pt x="17939" y="202685"/>
                    </a:cubicBezTo>
                    <a:cubicBezTo>
                      <a:pt x="16524" y="216127"/>
                      <a:pt x="15304" y="230131"/>
                      <a:pt x="14084" y="244534"/>
                    </a:cubicBezTo>
                    <a:cubicBezTo>
                      <a:pt x="13449" y="251735"/>
                      <a:pt x="12864" y="259017"/>
                      <a:pt x="12229" y="266459"/>
                    </a:cubicBezTo>
                    <a:cubicBezTo>
                      <a:pt x="11692" y="273900"/>
                      <a:pt x="11155" y="281342"/>
                      <a:pt x="10619" y="288944"/>
                    </a:cubicBezTo>
                    <a:cubicBezTo>
                      <a:pt x="10082" y="296545"/>
                      <a:pt x="9545" y="304227"/>
                      <a:pt x="8959" y="311909"/>
                    </a:cubicBezTo>
                    <a:cubicBezTo>
                      <a:pt x="8520" y="319670"/>
                      <a:pt x="8032" y="327512"/>
                      <a:pt x="7544" y="335354"/>
                    </a:cubicBezTo>
                    <a:cubicBezTo>
                      <a:pt x="6519" y="351117"/>
                      <a:pt x="5738" y="367201"/>
                      <a:pt x="5006" y="383524"/>
                    </a:cubicBezTo>
                    <a:cubicBezTo>
                      <a:pt x="4176" y="399848"/>
                      <a:pt x="3591" y="416332"/>
                      <a:pt x="2956" y="432975"/>
                    </a:cubicBezTo>
                    <a:cubicBezTo>
                      <a:pt x="1736" y="466262"/>
                      <a:pt x="1004" y="500190"/>
                      <a:pt x="467" y="534037"/>
                    </a:cubicBezTo>
                    <a:cubicBezTo>
                      <a:pt x="77" y="567965"/>
                      <a:pt x="-119" y="601892"/>
                      <a:pt x="77" y="635260"/>
                    </a:cubicBezTo>
                    <a:cubicBezTo>
                      <a:pt x="223" y="668707"/>
                      <a:pt x="711" y="701594"/>
                      <a:pt x="1394" y="733361"/>
                    </a:cubicBezTo>
                    <a:cubicBezTo>
                      <a:pt x="2761" y="797055"/>
                      <a:pt x="5152" y="856348"/>
                      <a:pt x="7690" y="907319"/>
                    </a:cubicBezTo>
                    <a:cubicBezTo>
                      <a:pt x="10228" y="958211"/>
                      <a:pt x="13059" y="1000620"/>
                      <a:pt x="15206" y="1030386"/>
                    </a:cubicBezTo>
                    <a:cubicBezTo>
                      <a:pt x="16280" y="1045270"/>
                      <a:pt x="17207" y="1057032"/>
                      <a:pt x="17891" y="1065114"/>
                    </a:cubicBezTo>
                    <a:cubicBezTo>
                      <a:pt x="18623" y="1073436"/>
                      <a:pt x="19013" y="1077837"/>
                      <a:pt x="19013" y="1077837"/>
                    </a:cubicBezTo>
                    <a:lnTo>
                      <a:pt x="90953" y="1053512"/>
                    </a:lnTo>
                    <a:cubicBezTo>
                      <a:pt x="90953" y="1053512"/>
                      <a:pt x="90367" y="1049751"/>
                      <a:pt x="89244" y="1042629"/>
                    </a:cubicBezTo>
                    <a:cubicBezTo>
                      <a:pt x="88122" y="1035188"/>
                      <a:pt x="86511" y="1024305"/>
                      <a:pt x="84461" y="1010382"/>
                    </a:cubicBezTo>
                    <a:cubicBezTo>
                      <a:pt x="80459" y="982376"/>
                      <a:pt x="74944" y="942047"/>
                      <a:pt x="69088" y="893316"/>
                    </a:cubicBezTo>
                    <a:cubicBezTo>
                      <a:pt x="63231" y="844586"/>
                      <a:pt x="56935" y="787373"/>
                      <a:pt x="51420" y="725840"/>
                    </a:cubicBezTo>
                    <a:cubicBezTo>
                      <a:pt x="48589" y="695033"/>
                      <a:pt x="45954" y="663186"/>
                      <a:pt x="43562" y="630699"/>
                    </a:cubicBezTo>
                    <a:cubicBezTo>
                      <a:pt x="41122" y="598211"/>
                      <a:pt x="39072" y="565164"/>
                      <a:pt x="37169" y="532037"/>
                    </a:cubicBezTo>
                    <a:cubicBezTo>
                      <a:pt x="35412" y="498910"/>
                      <a:pt x="33850" y="465702"/>
                      <a:pt x="32825" y="433055"/>
                    </a:cubicBezTo>
                    <a:cubicBezTo>
                      <a:pt x="32288" y="416732"/>
                      <a:pt x="31751" y="400488"/>
                      <a:pt x="31507" y="384404"/>
                    </a:cubicBezTo>
                    <a:cubicBezTo>
                      <a:pt x="31166" y="368321"/>
                      <a:pt x="30824" y="352478"/>
                      <a:pt x="30775" y="336874"/>
                    </a:cubicBezTo>
                    <a:cubicBezTo>
                      <a:pt x="30726" y="329032"/>
                      <a:pt x="30629" y="321351"/>
                      <a:pt x="30580" y="313669"/>
                    </a:cubicBezTo>
                    <a:cubicBezTo>
                      <a:pt x="30580" y="305987"/>
                      <a:pt x="30629" y="298386"/>
                      <a:pt x="30629" y="290864"/>
                    </a:cubicBezTo>
                    <a:cubicBezTo>
                      <a:pt x="30678" y="283342"/>
                      <a:pt x="30678" y="275901"/>
                      <a:pt x="30726" y="268539"/>
                    </a:cubicBezTo>
                    <a:cubicBezTo>
                      <a:pt x="30824" y="261177"/>
                      <a:pt x="30970" y="253976"/>
                      <a:pt x="31068" y="246774"/>
                    </a:cubicBezTo>
                    <a:cubicBezTo>
                      <a:pt x="31312" y="232451"/>
                      <a:pt x="31507" y="218528"/>
                      <a:pt x="31995" y="205005"/>
                    </a:cubicBezTo>
                    <a:cubicBezTo>
                      <a:pt x="32483" y="191562"/>
                      <a:pt x="32679" y="178439"/>
                      <a:pt x="33411" y="166037"/>
                    </a:cubicBezTo>
                    <a:cubicBezTo>
                      <a:pt x="33997" y="153554"/>
                      <a:pt x="34582" y="141551"/>
                      <a:pt x="35119" y="130189"/>
                    </a:cubicBezTo>
                    <a:cubicBezTo>
                      <a:pt x="35851" y="118826"/>
                      <a:pt x="36534" y="108024"/>
                      <a:pt x="37218" y="97941"/>
                    </a:cubicBezTo>
                    <a:cubicBezTo>
                      <a:pt x="38487" y="77617"/>
                      <a:pt x="40244" y="60173"/>
                      <a:pt x="41366" y="45610"/>
                    </a:cubicBezTo>
                    <a:cubicBezTo>
                      <a:pt x="44392" y="16564"/>
                      <a:pt x="46100" y="0"/>
                      <a:pt x="46100" y="0"/>
                    </a:cubicBezTo>
                    <a:close/>
                  </a:path>
                </a:pathLst>
              </a:custGeom>
              <a:gradFill>
                <a:gsLst>
                  <a:gs pos="0">
                    <a:srgbClr val="6F8139"/>
                  </a:gs>
                  <a:gs pos="76660">
                    <a:srgbClr val="85993E"/>
                  </a:gs>
                  <a:gs pos="100000">
                    <a:srgbClr val="8DA140"/>
                  </a:gs>
                </a:gsLst>
                <a:lin ang="16730510"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Shape 25">
                <a:extLst>
                  <a:ext uri="{FF2B5EF4-FFF2-40B4-BE49-F238E27FC236}">
                    <a16:creationId xmlns:a16="http://schemas.microsoft.com/office/drawing/2014/main" id="{FC5391DF-6F31-417D-A6E9-711792312784}"/>
                  </a:ext>
                </a:extLst>
              </p:cNvPr>
              <p:cNvSpPr/>
              <p:nvPr/>
            </p:nvSpPr>
            <p:spPr>
              <a:xfrm>
                <a:off x="375308" y="5928678"/>
                <a:ext cx="86618" cy="1076476"/>
              </a:xfrm>
              <a:custGeom>
                <a:avLst/>
                <a:gdLst>
                  <a:gd name="connsiteX0" fmla="*/ 52796 w 86618"/>
                  <a:gd name="connsiteY0" fmla="*/ 0 h 1076476"/>
                  <a:gd name="connsiteX1" fmla="*/ 44548 w 86618"/>
                  <a:gd name="connsiteY1" fmla="*/ 44090 h 1076476"/>
                  <a:gd name="connsiteX2" fmla="*/ 36251 w 86618"/>
                  <a:gd name="connsiteY2" fmla="*/ 95461 h 1076476"/>
                  <a:gd name="connsiteX3" fmla="*/ 31615 w 86618"/>
                  <a:gd name="connsiteY3" fmla="*/ 127308 h 1076476"/>
                  <a:gd name="connsiteX4" fmla="*/ 27027 w 86618"/>
                  <a:gd name="connsiteY4" fmla="*/ 162836 h 1076476"/>
                  <a:gd name="connsiteX5" fmla="*/ 22537 w 86618"/>
                  <a:gd name="connsiteY5" fmla="*/ 201644 h 1076476"/>
                  <a:gd name="connsiteX6" fmla="*/ 18242 w 86618"/>
                  <a:gd name="connsiteY6" fmla="*/ 243333 h 1076476"/>
                  <a:gd name="connsiteX7" fmla="*/ 16143 w 86618"/>
                  <a:gd name="connsiteY7" fmla="*/ 265178 h 1076476"/>
                  <a:gd name="connsiteX8" fmla="*/ 14288 w 86618"/>
                  <a:gd name="connsiteY8" fmla="*/ 287583 h 1076476"/>
                  <a:gd name="connsiteX9" fmla="*/ 12385 w 86618"/>
                  <a:gd name="connsiteY9" fmla="*/ 310548 h 1076476"/>
                  <a:gd name="connsiteX10" fmla="*/ 10726 w 86618"/>
                  <a:gd name="connsiteY10" fmla="*/ 333993 h 1076476"/>
                  <a:gd name="connsiteX11" fmla="*/ 7651 w 86618"/>
                  <a:gd name="connsiteY11" fmla="*/ 382084 h 1076476"/>
                  <a:gd name="connsiteX12" fmla="*/ 5113 w 86618"/>
                  <a:gd name="connsiteY12" fmla="*/ 431455 h 1076476"/>
                  <a:gd name="connsiteX13" fmla="*/ 1550 w 86618"/>
                  <a:gd name="connsiteY13" fmla="*/ 532437 h 1076476"/>
                  <a:gd name="connsiteX14" fmla="*/ 86 w 86618"/>
                  <a:gd name="connsiteY14" fmla="*/ 633579 h 1076476"/>
                  <a:gd name="connsiteX15" fmla="*/ 428 w 86618"/>
                  <a:gd name="connsiteY15" fmla="*/ 731681 h 1076476"/>
                  <a:gd name="connsiteX16" fmla="*/ 4918 w 86618"/>
                  <a:gd name="connsiteY16" fmla="*/ 905639 h 1076476"/>
                  <a:gd name="connsiteX17" fmla="*/ 11165 w 86618"/>
                  <a:gd name="connsiteY17" fmla="*/ 1028866 h 1076476"/>
                  <a:gd name="connsiteX18" fmla="*/ 13508 w 86618"/>
                  <a:gd name="connsiteY18" fmla="*/ 1063674 h 1076476"/>
                  <a:gd name="connsiteX19" fmla="*/ 14484 w 86618"/>
                  <a:gd name="connsiteY19" fmla="*/ 1076477 h 1076476"/>
                  <a:gd name="connsiteX20" fmla="*/ 86618 w 86618"/>
                  <a:gd name="connsiteY20" fmla="*/ 1054152 h 1076476"/>
                  <a:gd name="connsiteX21" fmla="*/ 85008 w 86618"/>
                  <a:gd name="connsiteY21" fmla="*/ 1043189 h 1076476"/>
                  <a:gd name="connsiteX22" fmla="*/ 80566 w 86618"/>
                  <a:gd name="connsiteY22" fmla="*/ 1010862 h 1076476"/>
                  <a:gd name="connsiteX23" fmla="*/ 66413 w 86618"/>
                  <a:gd name="connsiteY23" fmla="*/ 893476 h 1076476"/>
                  <a:gd name="connsiteX24" fmla="*/ 50502 w 86618"/>
                  <a:gd name="connsiteY24" fmla="*/ 725600 h 1076476"/>
                  <a:gd name="connsiteX25" fmla="*/ 43621 w 86618"/>
                  <a:gd name="connsiteY25" fmla="*/ 630299 h 1076476"/>
                  <a:gd name="connsiteX26" fmla="*/ 38252 w 86618"/>
                  <a:gd name="connsiteY26" fmla="*/ 531557 h 1076476"/>
                  <a:gd name="connsiteX27" fmla="*/ 34933 w 86618"/>
                  <a:gd name="connsiteY27" fmla="*/ 432495 h 1076476"/>
                  <a:gd name="connsiteX28" fmla="*/ 34104 w 86618"/>
                  <a:gd name="connsiteY28" fmla="*/ 383844 h 1076476"/>
                  <a:gd name="connsiteX29" fmla="*/ 33860 w 86618"/>
                  <a:gd name="connsiteY29" fmla="*/ 336314 h 1076476"/>
                  <a:gd name="connsiteX30" fmla="*/ 33908 w 86618"/>
                  <a:gd name="connsiteY30" fmla="*/ 313109 h 1076476"/>
                  <a:gd name="connsiteX31" fmla="*/ 34201 w 86618"/>
                  <a:gd name="connsiteY31" fmla="*/ 290384 h 1076476"/>
                  <a:gd name="connsiteX32" fmla="*/ 34494 w 86618"/>
                  <a:gd name="connsiteY32" fmla="*/ 268059 h 1076476"/>
                  <a:gd name="connsiteX33" fmla="*/ 35080 w 86618"/>
                  <a:gd name="connsiteY33" fmla="*/ 246294 h 1076476"/>
                  <a:gd name="connsiteX34" fmla="*/ 36446 w 86618"/>
                  <a:gd name="connsiteY34" fmla="*/ 204605 h 1076476"/>
                  <a:gd name="connsiteX35" fmla="*/ 38252 w 86618"/>
                  <a:gd name="connsiteY35" fmla="*/ 165716 h 1076476"/>
                  <a:gd name="connsiteX36" fmla="*/ 40351 w 86618"/>
                  <a:gd name="connsiteY36" fmla="*/ 129949 h 1076476"/>
                  <a:gd name="connsiteX37" fmla="*/ 42791 w 86618"/>
                  <a:gd name="connsiteY37" fmla="*/ 97782 h 1076476"/>
                  <a:gd name="connsiteX38" fmla="*/ 47525 w 86618"/>
                  <a:gd name="connsiteY38" fmla="*/ 45610 h 1076476"/>
                  <a:gd name="connsiteX39" fmla="*/ 52796 w 86618"/>
                  <a:gd name="connsiteY39" fmla="*/ 0 h 107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6618" h="1076476">
                    <a:moveTo>
                      <a:pt x="52796" y="0"/>
                    </a:moveTo>
                    <a:cubicBezTo>
                      <a:pt x="52796" y="0"/>
                      <a:pt x="49819" y="16084"/>
                      <a:pt x="44548" y="44090"/>
                    </a:cubicBezTo>
                    <a:cubicBezTo>
                      <a:pt x="42303" y="58253"/>
                      <a:pt x="39130" y="75537"/>
                      <a:pt x="36251" y="95461"/>
                    </a:cubicBezTo>
                    <a:cubicBezTo>
                      <a:pt x="34787" y="105463"/>
                      <a:pt x="33225" y="116106"/>
                      <a:pt x="31615" y="127308"/>
                    </a:cubicBezTo>
                    <a:cubicBezTo>
                      <a:pt x="30150" y="138590"/>
                      <a:pt x="28637" y="150433"/>
                      <a:pt x="27027" y="162836"/>
                    </a:cubicBezTo>
                    <a:cubicBezTo>
                      <a:pt x="25367" y="175239"/>
                      <a:pt x="24098" y="188201"/>
                      <a:pt x="22537" y="201644"/>
                    </a:cubicBezTo>
                    <a:cubicBezTo>
                      <a:pt x="20975" y="215087"/>
                      <a:pt x="19608" y="229010"/>
                      <a:pt x="18242" y="243333"/>
                    </a:cubicBezTo>
                    <a:cubicBezTo>
                      <a:pt x="17558" y="250535"/>
                      <a:pt x="16875" y="257817"/>
                      <a:pt x="16143" y="265178"/>
                    </a:cubicBezTo>
                    <a:cubicBezTo>
                      <a:pt x="15509" y="272540"/>
                      <a:pt x="14923" y="280062"/>
                      <a:pt x="14288" y="287583"/>
                    </a:cubicBezTo>
                    <a:cubicBezTo>
                      <a:pt x="13654" y="295185"/>
                      <a:pt x="13019" y="302787"/>
                      <a:pt x="12385" y="310548"/>
                    </a:cubicBezTo>
                    <a:cubicBezTo>
                      <a:pt x="11848" y="318310"/>
                      <a:pt x="11311" y="326072"/>
                      <a:pt x="10726" y="333993"/>
                    </a:cubicBezTo>
                    <a:cubicBezTo>
                      <a:pt x="9554" y="349757"/>
                      <a:pt x="8578" y="365760"/>
                      <a:pt x="7651" y="382084"/>
                    </a:cubicBezTo>
                    <a:cubicBezTo>
                      <a:pt x="6626" y="398328"/>
                      <a:pt x="5894" y="414811"/>
                      <a:pt x="5113" y="431455"/>
                    </a:cubicBezTo>
                    <a:cubicBezTo>
                      <a:pt x="3551" y="464742"/>
                      <a:pt x="2478" y="498510"/>
                      <a:pt x="1550" y="532437"/>
                    </a:cubicBezTo>
                    <a:cubicBezTo>
                      <a:pt x="769" y="566284"/>
                      <a:pt x="232" y="600212"/>
                      <a:pt x="86" y="633579"/>
                    </a:cubicBezTo>
                    <a:cubicBezTo>
                      <a:pt x="-109" y="666947"/>
                      <a:pt x="37" y="699834"/>
                      <a:pt x="428" y="731681"/>
                    </a:cubicBezTo>
                    <a:cubicBezTo>
                      <a:pt x="1111" y="795295"/>
                      <a:pt x="2917" y="854748"/>
                      <a:pt x="4918" y="905639"/>
                    </a:cubicBezTo>
                    <a:cubicBezTo>
                      <a:pt x="6919" y="956610"/>
                      <a:pt x="9310" y="999020"/>
                      <a:pt x="11165" y="1028866"/>
                    </a:cubicBezTo>
                    <a:cubicBezTo>
                      <a:pt x="12092" y="1043830"/>
                      <a:pt x="12922" y="1055512"/>
                      <a:pt x="13508" y="1063674"/>
                    </a:cubicBezTo>
                    <a:cubicBezTo>
                      <a:pt x="14142" y="1071996"/>
                      <a:pt x="14484" y="1076477"/>
                      <a:pt x="14484" y="1076477"/>
                    </a:cubicBezTo>
                    <a:lnTo>
                      <a:pt x="86618" y="1054152"/>
                    </a:lnTo>
                    <a:cubicBezTo>
                      <a:pt x="86618" y="1054152"/>
                      <a:pt x="86081" y="1050311"/>
                      <a:pt x="85008" y="1043189"/>
                    </a:cubicBezTo>
                    <a:cubicBezTo>
                      <a:pt x="83983" y="1035748"/>
                      <a:pt x="82470" y="1024785"/>
                      <a:pt x="80566" y="1010862"/>
                    </a:cubicBezTo>
                    <a:cubicBezTo>
                      <a:pt x="76857" y="982776"/>
                      <a:pt x="71733" y="942367"/>
                      <a:pt x="66413" y="893476"/>
                    </a:cubicBezTo>
                    <a:cubicBezTo>
                      <a:pt x="61093" y="844586"/>
                      <a:pt x="55383" y="787293"/>
                      <a:pt x="50502" y="725600"/>
                    </a:cubicBezTo>
                    <a:cubicBezTo>
                      <a:pt x="48013" y="694793"/>
                      <a:pt x="45670" y="662786"/>
                      <a:pt x="43621" y="630299"/>
                    </a:cubicBezTo>
                    <a:cubicBezTo>
                      <a:pt x="41522" y="597811"/>
                      <a:pt x="39814" y="564684"/>
                      <a:pt x="38252" y="531557"/>
                    </a:cubicBezTo>
                    <a:cubicBezTo>
                      <a:pt x="36837" y="498430"/>
                      <a:pt x="35665" y="465222"/>
                      <a:pt x="34933" y="432495"/>
                    </a:cubicBezTo>
                    <a:cubicBezTo>
                      <a:pt x="34592" y="416172"/>
                      <a:pt x="34201" y="399928"/>
                      <a:pt x="34104" y="383844"/>
                    </a:cubicBezTo>
                    <a:cubicBezTo>
                      <a:pt x="33908" y="367761"/>
                      <a:pt x="33762" y="351917"/>
                      <a:pt x="33860" y="336314"/>
                    </a:cubicBezTo>
                    <a:cubicBezTo>
                      <a:pt x="33860" y="328472"/>
                      <a:pt x="33860" y="320791"/>
                      <a:pt x="33908" y="313109"/>
                    </a:cubicBezTo>
                    <a:cubicBezTo>
                      <a:pt x="34006" y="305427"/>
                      <a:pt x="34104" y="297825"/>
                      <a:pt x="34201" y="290384"/>
                    </a:cubicBezTo>
                    <a:cubicBezTo>
                      <a:pt x="34299" y="282862"/>
                      <a:pt x="34396" y="275421"/>
                      <a:pt x="34494" y="268059"/>
                    </a:cubicBezTo>
                    <a:cubicBezTo>
                      <a:pt x="34689" y="260697"/>
                      <a:pt x="34884" y="253496"/>
                      <a:pt x="35080" y="246294"/>
                    </a:cubicBezTo>
                    <a:cubicBezTo>
                      <a:pt x="35470" y="231971"/>
                      <a:pt x="35812" y="218048"/>
                      <a:pt x="36446" y="204605"/>
                    </a:cubicBezTo>
                    <a:cubicBezTo>
                      <a:pt x="37081" y="191162"/>
                      <a:pt x="37422" y="178119"/>
                      <a:pt x="38252" y="165716"/>
                    </a:cubicBezTo>
                    <a:cubicBezTo>
                      <a:pt x="38984" y="153234"/>
                      <a:pt x="39667" y="141311"/>
                      <a:pt x="40351" y="129949"/>
                    </a:cubicBezTo>
                    <a:cubicBezTo>
                      <a:pt x="41180" y="118586"/>
                      <a:pt x="42010" y="107864"/>
                      <a:pt x="42791" y="97782"/>
                    </a:cubicBezTo>
                    <a:cubicBezTo>
                      <a:pt x="44304" y="77537"/>
                      <a:pt x="46207" y="60093"/>
                      <a:pt x="47525" y="45610"/>
                    </a:cubicBezTo>
                    <a:cubicBezTo>
                      <a:pt x="50941" y="16564"/>
                      <a:pt x="52796" y="0"/>
                      <a:pt x="52796" y="0"/>
                    </a:cubicBezTo>
                    <a:close/>
                  </a:path>
                </a:pathLst>
              </a:custGeom>
              <a:gradFill>
                <a:gsLst>
                  <a:gs pos="0">
                    <a:srgbClr val="6F8139"/>
                  </a:gs>
                  <a:gs pos="76660">
                    <a:srgbClr val="85993E"/>
                  </a:gs>
                  <a:gs pos="100000">
                    <a:srgbClr val="8DA140"/>
                  </a:gs>
                </a:gsLst>
                <a:lin ang="16789246"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Shape 26">
                <a:extLst>
                  <a:ext uri="{FF2B5EF4-FFF2-40B4-BE49-F238E27FC236}">
                    <a16:creationId xmlns:a16="http://schemas.microsoft.com/office/drawing/2014/main" id="{54DD7856-1E14-1D2C-123C-60D2DDDF317B}"/>
                  </a:ext>
                </a:extLst>
              </p:cNvPr>
              <p:cNvSpPr/>
              <p:nvPr/>
            </p:nvSpPr>
            <p:spPr>
              <a:xfrm>
                <a:off x="221259" y="5913235"/>
                <a:ext cx="82732" cy="1074716"/>
              </a:xfrm>
              <a:custGeom>
                <a:avLst/>
                <a:gdLst>
                  <a:gd name="connsiteX0" fmla="*/ 59892 w 82732"/>
                  <a:gd name="connsiteY0" fmla="*/ 0 h 1074716"/>
                  <a:gd name="connsiteX1" fmla="*/ 51204 w 82732"/>
                  <a:gd name="connsiteY1" fmla="*/ 43850 h 1074716"/>
                  <a:gd name="connsiteX2" fmla="*/ 42370 w 82732"/>
                  <a:gd name="connsiteY2" fmla="*/ 94981 h 1074716"/>
                  <a:gd name="connsiteX3" fmla="*/ 37392 w 82732"/>
                  <a:gd name="connsiteY3" fmla="*/ 126668 h 1074716"/>
                  <a:gd name="connsiteX4" fmla="*/ 32463 w 82732"/>
                  <a:gd name="connsiteY4" fmla="*/ 162036 h 1074716"/>
                  <a:gd name="connsiteX5" fmla="*/ 27582 w 82732"/>
                  <a:gd name="connsiteY5" fmla="*/ 200684 h 1074716"/>
                  <a:gd name="connsiteX6" fmla="*/ 22848 w 82732"/>
                  <a:gd name="connsiteY6" fmla="*/ 242293 h 1074716"/>
                  <a:gd name="connsiteX7" fmla="*/ 20554 w 82732"/>
                  <a:gd name="connsiteY7" fmla="*/ 264058 h 1074716"/>
                  <a:gd name="connsiteX8" fmla="*/ 18456 w 82732"/>
                  <a:gd name="connsiteY8" fmla="*/ 286383 h 1074716"/>
                  <a:gd name="connsiteX9" fmla="*/ 16357 w 82732"/>
                  <a:gd name="connsiteY9" fmla="*/ 309268 h 1074716"/>
                  <a:gd name="connsiteX10" fmla="*/ 14454 w 82732"/>
                  <a:gd name="connsiteY10" fmla="*/ 332633 h 1074716"/>
                  <a:gd name="connsiteX11" fmla="*/ 10891 w 82732"/>
                  <a:gd name="connsiteY11" fmla="*/ 380564 h 1074716"/>
                  <a:gd name="connsiteX12" fmla="*/ 7816 w 82732"/>
                  <a:gd name="connsiteY12" fmla="*/ 429855 h 1074716"/>
                  <a:gd name="connsiteX13" fmla="*/ 3228 w 82732"/>
                  <a:gd name="connsiteY13" fmla="*/ 530677 h 1074716"/>
                  <a:gd name="connsiteX14" fmla="*/ 690 w 82732"/>
                  <a:gd name="connsiteY14" fmla="*/ 631739 h 1074716"/>
                  <a:gd name="connsiteX15" fmla="*/ 7 w 82732"/>
                  <a:gd name="connsiteY15" fmla="*/ 729760 h 1074716"/>
                  <a:gd name="connsiteX16" fmla="*/ 2691 w 82732"/>
                  <a:gd name="connsiteY16" fmla="*/ 903799 h 1074716"/>
                  <a:gd name="connsiteX17" fmla="*/ 7621 w 82732"/>
                  <a:gd name="connsiteY17" fmla="*/ 1027106 h 1074716"/>
                  <a:gd name="connsiteX18" fmla="*/ 9573 w 82732"/>
                  <a:gd name="connsiteY18" fmla="*/ 1061914 h 1074716"/>
                  <a:gd name="connsiteX19" fmla="*/ 10403 w 82732"/>
                  <a:gd name="connsiteY19" fmla="*/ 1074716 h 1074716"/>
                  <a:gd name="connsiteX20" fmla="*/ 82733 w 82732"/>
                  <a:gd name="connsiteY20" fmla="*/ 1054472 h 1074716"/>
                  <a:gd name="connsiteX21" fmla="*/ 81220 w 82732"/>
                  <a:gd name="connsiteY21" fmla="*/ 1043509 h 1074716"/>
                  <a:gd name="connsiteX22" fmla="*/ 77120 w 82732"/>
                  <a:gd name="connsiteY22" fmla="*/ 1011022 h 1074716"/>
                  <a:gd name="connsiteX23" fmla="*/ 64235 w 82732"/>
                  <a:gd name="connsiteY23" fmla="*/ 893236 h 1074716"/>
                  <a:gd name="connsiteX24" fmla="*/ 50082 w 82732"/>
                  <a:gd name="connsiteY24" fmla="*/ 725039 h 1074716"/>
                  <a:gd name="connsiteX25" fmla="*/ 44225 w 82732"/>
                  <a:gd name="connsiteY25" fmla="*/ 629578 h 1074716"/>
                  <a:gd name="connsiteX26" fmla="*/ 39930 w 82732"/>
                  <a:gd name="connsiteY26" fmla="*/ 530677 h 1074716"/>
                  <a:gd name="connsiteX27" fmla="*/ 37685 w 82732"/>
                  <a:gd name="connsiteY27" fmla="*/ 431535 h 1074716"/>
                  <a:gd name="connsiteX28" fmla="*/ 37392 w 82732"/>
                  <a:gd name="connsiteY28" fmla="*/ 382884 h 1074716"/>
                  <a:gd name="connsiteX29" fmla="*/ 37636 w 82732"/>
                  <a:gd name="connsiteY29" fmla="*/ 335354 h 1074716"/>
                  <a:gd name="connsiteX30" fmla="*/ 37929 w 82732"/>
                  <a:gd name="connsiteY30" fmla="*/ 312149 h 1074716"/>
                  <a:gd name="connsiteX31" fmla="*/ 38466 w 82732"/>
                  <a:gd name="connsiteY31" fmla="*/ 289424 h 1074716"/>
                  <a:gd name="connsiteX32" fmla="*/ 39003 w 82732"/>
                  <a:gd name="connsiteY32" fmla="*/ 267179 h 1074716"/>
                  <a:gd name="connsiteX33" fmla="*/ 39784 w 82732"/>
                  <a:gd name="connsiteY33" fmla="*/ 245494 h 1074716"/>
                  <a:gd name="connsiteX34" fmla="*/ 41590 w 82732"/>
                  <a:gd name="connsiteY34" fmla="*/ 203885 h 1074716"/>
                  <a:gd name="connsiteX35" fmla="*/ 43786 w 82732"/>
                  <a:gd name="connsiteY35" fmla="*/ 164996 h 1074716"/>
                  <a:gd name="connsiteX36" fmla="*/ 46275 w 82732"/>
                  <a:gd name="connsiteY36" fmla="*/ 129308 h 1074716"/>
                  <a:gd name="connsiteX37" fmla="*/ 49008 w 82732"/>
                  <a:gd name="connsiteY37" fmla="*/ 97221 h 1074716"/>
                  <a:gd name="connsiteX38" fmla="*/ 54279 w 82732"/>
                  <a:gd name="connsiteY38" fmla="*/ 45130 h 1074716"/>
                  <a:gd name="connsiteX39" fmla="*/ 59892 w 82732"/>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32" h="1074716">
                    <a:moveTo>
                      <a:pt x="59892" y="0"/>
                    </a:moveTo>
                    <a:cubicBezTo>
                      <a:pt x="59892" y="0"/>
                      <a:pt x="56719" y="15923"/>
                      <a:pt x="51204" y="43850"/>
                    </a:cubicBezTo>
                    <a:cubicBezTo>
                      <a:pt x="48813" y="58013"/>
                      <a:pt x="45445" y="75137"/>
                      <a:pt x="42370" y="94981"/>
                    </a:cubicBezTo>
                    <a:cubicBezTo>
                      <a:pt x="40809" y="104903"/>
                      <a:pt x="39149" y="115545"/>
                      <a:pt x="37392" y="126668"/>
                    </a:cubicBezTo>
                    <a:cubicBezTo>
                      <a:pt x="35830" y="137870"/>
                      <a:pt x="34171" y="149713"/>
                      <a:pt x="32463" y="162036"/>
                    </a:cubicBezTo>
                    <a:cubicBezTo>
                      <a:pt x="30657" y="174358"/>
                      <a:pt x="29242" y="187321"/>
                      <a:pt x="27582" y="200684"/>
                    </a:cubicBezTo>
                    <a:cubicBezTo>
                      <a:pt x="25874" y="214047"/>
                      <a:pt x="24410" y="227970"/>
                      <a:pt x="22848" y="242293"/>
                    </a:cubicBezTo>
                    <a:cubicBezTo>
                      <a:pt x="22067" y="249415"/>
                      <a:pt x="21335" y="256696"/>
                      <a:pt x="20554" y="264058"/>
                    </a:cubicBezTo>
                    <a:cubicBezTo>
                      <a:pt x="19871" y="271420"/>
                      <a:pt x="19188" y="278861"/>
                      <a:pt x="18456" y="286383"/>
                    </a:cubicBezTo>
                    <a:cubicBezTo>
                      <a:pt x="17772" y="293905"/>
                      <a:pt x="17040" y="301586"/>
                      <a:pt x="16357" y="309268"/>
                    </a:cubicBezTo>
                    <a:cubicBezTo>
                      <a:pt x="15723" y="316950"/>
                      <a:pt x="15088" y="324791"/>
                      <a:pt x="14454" y="332633"/>
                    </a:cubicBezTo>
                    <a:cubicBezTo>
                      <a:pt x="13136" y="348317"/>
                      <a:pt x="11965" y="364400"/>
                      <a:pt x="10891" y="380564"/>
                    </a:cubicBezTo>
                    <a:cubicBezTo>
                      <a:pt x="9719" y="396807"/>
                      <a:pt x="8792" y="413211"/>
                      <a:pt x="7816" y="429855"/>
                    </a:cubicBezTo>
                    <a:cubicBezTo>
                      <a:pt x="5913" y="463062"/>
                      <a:pt x="4449" y="496829"/>
                      <a:pt x="3228" y="530677"/>
                    </a:cubicBezTo>
                    <a:cubicBezTo>
                      <a:pt x="2106" y="564524"/>
                      <a:pt x="1227" y="598372"/>
                      <a:pt x="690" y="631739"/>
                    </a:cubicBezTo>
                    <a:cubicBezTo>
                      <a:pt x="154" y="665106"/>
                      <a:pt x="-42" y="697993"/>
                      <a:pt x="7" y="729760"/>
                    </a:cubicBezTo>
                    <a:cubicBezTo>
                      <a:pt x="7" y="793374"/>
                      <a:pt x="1179" y="852828"/>
                      <a:pt x="2691" y="903799"/>
                    </a:cubicBezTo>
                    <a:cubicBezTo>
                      <a:pt x="4156" y="954770"/>
                      <a:pt x="6108" y="997259"/>
                      <a:pt x="7621" y="1027106"/>
                    </a:cubicBezTo>
                    <a:cubicBezTo>
                      <a:pt x="8402" y="1042069"/>
                      <a:pt x="9085" y="1053832"/>
                      <a:pt x="9573" y="1061914"/>
                    </a:cubicBezTo>
                    <a:cubicBezTo>
                      <a:pt x="10110" y="1070235"/>
                      <a:pt x="10403" y="1074716"/>
                      <a:pt x="10403" y="1074716"/>
                    </a:cubicBezTo>
                    <a:lnTo>
                      <a:pt x="82733" y="1054472"/>
                    </a:lnTo>
                    <a:cubicBezTo>
                      <a:pt x="82733" y="1054472"/>
                      <a:pt x="82196" y="1050631"/>
                      <a:pt x="81220" y="1043509"/>
                    </a:cubicBezTo>
                    <a:cubicBezTo>
                      <a:pt x="80292" y="1035988"/>
                      <a:pt x="78877" y="1025025"/>
                      <a:pt x="77120" y="1011022"/>
                    </a:cubicBezTo>
                    <a:cubicBezTo>
                      <a:pt x="73704" y="982856"/>
                      <a:pt x="69018" y="942287"/>
                      <a:pt x="64235" y="893236"/>
                    </a:cubicBezTo>
                    <a:cubicBezTo>
                      <a:pt x="59404" y="844266"/>
                      <a:pt x="54328" y="786813"/>
                      <a:pt x="50082" y="725039"/>
                    </a:cubicBezTo>
                    <a:cubicBezTo>
                      <a:pt x="47934" y="694153"/>
                      <a:pt x="45933" y="662146"/>
                      <a:pt x="44225" y="629578"/>
                    </a:cubicBezTo>
                    <a:cubicBezTo>
                      <a:pt x="42468" y="597011"/>
                      <a:pt x="41101" y="563884"/>
                      <a:pt x="39930" y="530677"/>
                    </a:cubicBezTo>
                    <a:cubicBezTo>
                      <a:pt x="38905" y="497469"/>
                      <a:pt x="38027" y="464262"/>
                      <a:pt x="37685" y="431535"/>
                    </a:cubicBezTo>
                    <a:cubicBezTo>
                      <a:pt x="37490" y="415211"/>
                      <a:pt x="37295" y="398888"/>
                      <a:pt x="37392" y="382884"/>
                    </a:cubicBezTo>
                    <a:cubicBezTo>
                      <a:pt x="37343" y="366801"/>
                      <a:pt x="37392" y="350957"/>
                      <a:pt x="37636" y="335354"/>
                    </a:cubicBezTo>
                    <a:cubicBezTo>
                      <a:pt x="37734" y="327512"/>
                      <a:pt x="37832" y="319830"/>
                      <a:pt x="37929" y="312149"/>
                    </a:cubicBezTo>
                    <a:cubicBezTo>
                      <a:pt x="38124" y="304467"/>
                      <a:pt x="38271" y="296945"/>
                      <a:pt x="38466" y="289424"/>
                    </a:cubicBezTo>
                    <a:cubicBezTo>
                      <a:pt x="38661" y="281902"/>
                      <a:pt x="38808" y="274460"/>
                      <a:pt x="39003" y="267179"/>
                    </a:cubicBezTo>
                    <a:cubicBezTo>
                      <a:pt x="39296" y="259817"/>
                      <a:pt x="39540" y="252616"/>
                      <a:pt x="39784" y="245494"/>
                    </a:cubicBezTo>
                    <a:cubicBezTo>
                      <a:pt x="40321" y="231171"/>
                      <a:pt x="40809" y="217248"/>
                      <a:pt x="41590" y="203885"/>
                    </a:cubicBezTo>
                    <a:cubicBezTo>
                      <a:pt x="42322" y="190442"/>
                      <a:pt x="42859" y="177399"/>
                      <a:pt x="43786" y="164996"/>
                    </a:cubicBezTo>
                    <a:cubicBezTo>
                      <a:pt x="44664" y="152594"/>
                      <a:pt x="45494" y="140591"/>
                      <a:pt x="46275" y="129308"/>
                    </a:cubicBezTo>
                    <a:cubicBezTo>
                      <a:pt x="47251" y="118026"/>
                      <a:pt x="48178" y="107304"/>
                      <a:pt x="49008" y="97221"/>
                    </a:cubicBezTo>
                    <a:cubicBezTo>
                      <a:pt x="50716" y="77057"/>
                      <a:pt x="52815" y="59693"/>
                      <a:pt x="54279" y="45130"/>
                    </a:cubicBezTo>
                    <a:cubicBezTo>
                      <a:pt x="57842" y="16404"/>
                      <a:pt x="59892" y="0"/>
                      <a:pt x="59892" y="0"/>
                    </a:cubicBezTo>
                    <a:close/>
                  </a:path>
                </a:pathLst>
              </a:custGeom>
              <a:gradFill>
                <a:gsLst>
                  <a:gs pos="0">
                    <a:srgbClr val="6F8139"/>
                  </a:gs>
                  <a:gs pos="76660">
                    <a:srgbClr val="85993E"/>
                  </a:gs>
                  <a:gs pos="100000">
                    <a:srgbClr val="8DA140"/>
                  </a:gs>
                </a:gsLst>
                <a:lin ang="16848565"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Shape 27">
                <a:extLst>
                  <a:ext uri="{FF2B5EF4-FFF2-40B4-BE49-F238E27FC236}">
                    <a16:creationId xmlns:a16="http://schemas.microsoft.com/office/drawing/2014/main" id="{C6D28AEA-D92E-D3CA-186B-C6CAB35BD5FC}"/>
                  </a:ext>
                </a:extLst>
              </p:cNvPr>
              <p:cNvSpPr/>
              <p:nvPr/>
            </p:nvSpPr>
            <p:spPr>
              <a:xfrm>
                <a:off x="646843" y="6038703"/>
                <a:ext cx="82781" cy="1074716"/>
              </a:xfrm>
              <a:custGeom>
                <a:avLst/>
                <a:gdLst>
                  <a:gd name="connsiteX0" fmla="*/ 59843 w 82781"/>
                  <a:gd name="connsiteY0" fmla="*/ 0 h 1074716"/>
                  <a:gd name="connsiteX1" fmla="*/ 51155 w 82781"/>
                  <a:gd name="connsiteY1" fmla="*/ 43850 h 1074716"/>
                  <a:gd name="connsiteX2" fmla="*/ 42322 w 82781"/>
                  <a:gd name="connsiteY2" fmla="*/ 94981 h 1074716"/>
                  <a:gd name="connsiteX3" fmla="*/ 37344 w 82781"/>
                  <a:gd name="connsiteY3" fmla="*/ 126668 h 1074716"/>
                  <a:gd name="connsiteX4" fmla="*/ 32414 w 82781"/>
                  <a:gd name="connsiteY4" fmla="*/ 162036 h 1074716"/>
                  <a:gd name="connsiteX5" fmla="*/ 27534 w 82781"/>
                  <a:gd name="connsiteY5" fmla="*/ 200684 h 1074716"/>
                  <a:gd name="connsiteX6" fmla="*/ 22848 w 82781"/>
                  <a:gd name="connsiteY6" fmla="*/ 242293 h 1074716"/>
                  <a:gd name="connsiteX7" fmla="*/ 20554 w 82781"/>
                  <a:gd name="connsiteY7" fmla="*/ 264058 h 1074716"/>
                  <a:gd name="connsiteX8" fmla="*/ 18456 w 82781"/>
                  <a:gd name="connsiteY8" fmla="*/ 286383 h 1074716"/>
                  <a:gd name="connsiteX9" fmla="*/ 16357 w 82781"/>
                  <a:gd name="connsiteY9" fmla="*/ 309268 h 1074716"/>
                  <a:gd name="connsiteX10" fmla="*/ 14454 w 82781"/>
                  <a:gd name="connsiteY10" fmla="*/ 332633 h 1074716"/>
                  <a:gd name="connsiteX11" fmla="*/ 10891 w 82781"/>
                  <a:gd name="connsiteY11" fmla="*/ 380564 h 1074716"/>
                  <a:gd name="connsiteX12" fmla="*/ 7816 w 82781"/>
                  <a:gd name="connsiteY12" fmla="*/ 429854 h 1074716"/>
                  <a:gd name="connsiteX13" fmla="*/ 3228 w 82781"/>
                  <a:gd name="connsiteY13" fmla="*/ 530677 h 1074716"/>
                  <a:gd name="connsiteX14" fmla="*/ 691 w 82781"/>
                  <a:gd name="connsiteY14" fmla="*/ 631739 h 1074716"/>
                  <a:gd name="connsiteX15" fmla="*/ 7 w 82781"/>
                  <a:gd name="connsiteY15" fmla="*/ 729760 h 1074716"/>
                  <a:gd name="connsiteX16" fmla="*/ 2692 w 82781"/>
                  <a:gd name="connsiteY16" fmla="*/ 903799 h 1074716"/>
                  <a:gd name="connsiteX17" fmla="*/ 7621 w 82781"/>
                  <a:gd name="connsiteY17" fmla="*/ 1027106 h 1074716"/>
                  <a:gd name="connsiteX18" fmla="*/ 9573 w 82781"/>
                  <a:gd name="connsiteY18" fmla="*/ 1061914 h 1074716"/>
                  <a:gd name="connsiteX19" fmla="*/ 10403 w 82781"/>
                  <a:gd name="connsiteY19" fmla="*/ 1074716 h 1074716"/>
                  <a:gd name="connsiteX20" fmla="*/ 82782 w 82781"/>
                  <a:gd name="connsiteY20" fmla="*/ 1054472 h 1074716"/>
                  <a:gd name="connsiteX21" fmla="*/ 81269 w 82781"/>
                  <a:gd name="connsiteY21" fmla="*/ 1043509 h 1074716"/>
                  <a:gd name="connsiteX22" fmla="*/ 77169 w 82781"/>
                  <a:gd name="connsiteY22" fmla="*/ 1011022 h 1074716"/>
                  <a:gd name="connsiteX23" fmla="*/ 64284 w 82781"/>
                  <a:gd name="connsiteY23" fmla="*/ 893236 h 1074716"/>
                  <a:gd name="connsiteX24" fmla="*/ 50131 w 82781"/>
                  <a:gd name="connsiteY24" fmla="*/ 725039 h 1074716"/>
                  <a:gd name="connsiteX25" fmla="*/ 44274 w 82781"/>
                  <a:gd name="connsiteY25" fmla="*/ 629578 h 1074716"/>
                  <a:gd name="connsiteX26" fmla="*/ 39979 w 82781"/>
                  <a:gd name="connsiteY26" fmla="*/ 530677 h 1074716"/>
                  <a:gd name="connsiteX27" fmla="*/ 37734 w 82781"/>
                  <a:gd name="connsiteY27" fmla="*/ 431535 h 1074716"/>
                  <a:gd name="connsiteX28" fmla="*/ 37441 w 82781"/>
                  <a:gd name="connsiteY28" fmla="*/ 382884 h 1074716"/>
                  <a:gd name="connsiteX29" fmla="*/ 37685 w 82781"/>
                  <a:gd name="connsiteY29" fmla="*/ 335354 h 1074716"/>
                  <a:gd name="connsiteX30" fmla="*/ 37978 w 82781"/>
                  <a:gd name="connsiteY30" fmla="*/ 312149 h 1074716"/>
                  <a:gd name="connsiteX31" fmla="*/ 38515 w 82781"/>
                  <a:gd name="connsiteY31" fmla="*/ 289424 h 1074716"/>
                  <a:gd name="connsiteX32" fmla="*/ 39052 w 82781"/>
                  <a:gd name="connsiteY32" fmla="*/ 267179 h 1074716"/>
                  <a:gd name="connsiteX33" fmla="*/ 39833 w 82781"/>
                  <a:gd name="connsiteY33" fmla="*/ 245494 h 1074716"/>
                  <a:gd name="connsiteX34" fmla="*/ 41638 w 82781"/>
                  <a:gd name="connsiteY34" fmla="*/ 203885 h 1074716"/>
                  <a:gd name="connsiteX35" fmla="*/ 43835 w 82781"/>
                  <a:gd name="connsiteY35" fmla="*/ 164996 h 1074716"/>
                  <a:gd name="connsiteX36" fmla="*/ 46324 w 82781"/>
                  <a:gd name="connsiteY36" fmla="*/ 129308 h 1074716"/>
                  <a:gd name="connsiteX37" fmla="*/ 49057 w 82781"/>
                  <a:gd name="connsiteY37" fmla="*/ 97221 h 1074716"/>
                  <a:gd name="connsiteX38" fmla="*/ 54328 w 82781"/>
                  <a:gd name="connsiteY38" fmla="*/ 45130 h 1074716"/>
                  <a:gd name="connsiteX39" fmla="*/ 59843 w 82781"/>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81" h="1074716">
                    <a:moveTo>
                      <a:pt x="59843" y="0"/>
                    </a:moveTo>
                    <a:cubicBezTo>
                      <a:pt x="59843" y="0"/>
                      <a:pt x="56671" y="15923"/>
                      <a:pt x="51155" y="43850"/>
                    </a:cubicBezTo>
                    <a:cubicBezTo>
                      <a:pt x="48764" y="58013"/>
                      <a:pt x="45396" y="75137"/>
                      <a:pt x="42322" y="94981"/>
                    </a:cubicBezTo>
                    <a:cubicBezTo>
                      <a:pt x="40760" y="104903"/>
                      <a:pt x="39100" y="115545"/>
                      <a:pt x="37344" y="126668"/>
                    </a:cubicBezTo>
                    <a:cubicBezTo>
                      <a:pt x="35782" y="137870"/>
                      <a:pt x="34122" y="149713"/>
                      <a:pt x="32414" y="162036"/>
                    </a:cubicBezTo>
                    <a:cubicBezTo>
                      <a:pt x="30608" y="174358"/>
                      <a:pt x="29193" y="187321"/>
                      <a:pt x="27534" y="200684"/>
                    </a:cubicBezTo>
                    <a:cubicBezTo>
                      <a:pt x="25825" y="214047"/>
                      <a:pt x="24361" y="227970"/>
                      <a:pt x="22848" y="242293"/>
                    </a:cubicBezTo>
                    <a:cubicBezTo>
                      <a:pt x="22067" y="249415"/>
                      <a:pt x="21335" y="256696"/>
                      <a:pt x="20554" y="264058"/>
                    </a:cubicBezTo>
                    <a:cubicBezTo>
                      <a:pt x="19871" y="271420"/>
                      <a:pt x="19188" y="278861"/>
                      <a:pt x="18456" y="286383"/>
                    </a:cubicBezTo>
                    <a:cubicBezTo>
                      <a:pt x="17772" y="293905"/>
                      <a:pt x="17040" y="301586"/>
                      <a:pt x="16357" y="309268"/>
                    </a:cubicBezTo>
                    <a:cubicBezTo>
                      <a:pt x="15723" y="316950"/>
                      <a:pt x="15088" y="324791"/>
                      <a:pt x="14454" y="332633"/>
                    </a:cubicBezTo>
                    <a:cubicBezTo>
                      <a:pt x="13136" y="348317"/>
                      <a:pt x="11965" y="364400"/>
                      <a:pt x="10891" y="380564"/>
                    </a:cubicBezTo>
                    <a:cubicBezTo>
                      <a:pt x="9720" y="396807"/>
                      <a:pt x="8792" y="413211"/>
                      <a:pt x="7816" y="429854"/>
                    </a:cubicBezTo>
                    <a:cubicBezTo>
                      <a:pt x="5913" y="463062"/>
                      <a:pt x="4449" y="496829"/>
                      <a:pt x="3228" y="530677"/>
                    </a:cubicBezTo>
                    <a:cubicBezTo>
                      <a:pt x="2106" y="564524"/>
                      <a:pt x="1227" y="598372"/>
                      <a:pt x="691" y="631739"/>
                    </a:cubicBezTo>
                    <a:cubicBezTo>
                      <a:pt x="154" y="665106"/>
                      <a:pt x="-42" y="697993"/>
                      <a:pt x="7" y="729760"/>
                    </a:cubicBezTo>
                    <a:cubicBezTo>
                      <a:pt x="7" y="793374"/>
                      <a:pt x="1179" y="852827"/>
                      <a:pt x="2692" y="903799"/>
                    </a:cubicBezTo>
                    <a:cubicBezTo>
                      <a:pt x="4156" y="954770"/>
                      <a:pt x="6108" y="997259"/>
                      <a:pt x="7621" y="1027106"/>
                    </a:cubicBezTo>
                    <a:cubicBezTo>
                      <a:pt x="8402" y="1042069"/>
                      <a:pt x="9085" y="1053832"/>
                      <a:pt x="9573" y="1061914"/>
                    </a:cubicBezTo>
                    <a:cubicBezTo>
                      <a:pt x="10110" y="1070235"/>
                      <a:pt x="10403" y="1074716"/>
                      <a:pt x="10403" y="1074716"/>
                    </a:cubicBezTo>
                    <a:lnTo>
                      <a:pt x="82782" y="1054472"/>
                    </a:lnTo>
                    <a:cubicBezTo>
                      <a:pt x="82782" y="1054472"/>
                      <a:pt x="82245" y="1050631"/>
                      <a:pt x="81269" y="1043509"/>
                    </a:cubicBezTo>
                    <a:cubicBezTo>
                      <a:pt x="80341" y="1035988"/>
                      <a:pt x="78926" y="1025025"/>
                      <a:pt x="77169" y="1011022"/>
                    </a:cubicBezTo>
                    <a:cubicBezTo>
                      <a:pt x="73752" y="982856"/>
                      <a:pt x="69067" y="942287"/>
                      <a:pt x="64284" y="893236"/>
                    </a:cubicBezTo>
                    <a:cubicBezTo>
                      <a:pt x="59452" y="844266"/>
                      <a:pt x="54377" y="786813"/>
                      <a:pt x="50131" y="725039"/>
                    </a:cubicBezTo>
                    <a:cubicBezTo>
                      <a:pt x="47983" y="694153"/>
                      <a:pt x="45982" y="662146"/>
                      <a:pt x="44274" y="629578"/>
                    </a:cubicBezTo>
                    <a:cubicBezTo>
                      <a:pt x="42517" y="597011"/>
                      <a:pt x="41150" y="563884"/>
                      <a:pt x="39979" y="530677"/>
                    </a:cubicBezTo>
                    <a:cubicBezTo>
                      <a:pt x="38954" y="497469"/>
                      <a:pt x="38076" y="464262"/>
                      <a:pt x="37734" y="431535"/>
                    </a:cubicBezTo>
                    <a:cubicBezTo>
                      <a:pt x="37539" y="415211"/>
                      <a:pt x="37344" y="398888"/>
                      <a:pt x="37441" y="382884"/>
                    </a:cubicBezTo>
                    <a:cubicBezTo>
                      <a:pt x="37392" y="366801"/>
                      <a:pt x="37441" y="350957"/>
                      <a:pt x="37685" y="335354"/>
                    </a:cubicBezTo>
                    <a:cubicBezTo>
                      <a:pt x="37783" y="327512"/>
                      <a:pt x="37880" y="319830"/>
                      <a:pt x="37978" y="312149"/>
                    </a:cubicBezTo>
                    <a:cubicBezTo>
                      <a:pt x="38173" y="304467"/>
                      <a:pt x="38320" y="296945"/>
                      <a:pt x="38515" y="289424"/>
                    </a:cubicBezTo>
                    <a:cubicBezTo>
                      <a:pt x="38710" y="281902"/>
                      <a:pt x="38857" y="274460"/>
                      <a:pt x="39052" y="267179"/>
                    </a:cubicBezTo>
                    <a:cubicBezTo>
                      <a:pt x="39344" y="259817"/>
                      <a:pt x="39589" y="252615"/>
                      <a:pt x="39833" y="245494"/>
                    </a:cubicBezTo>
                    <a:cubicBezTo>
                      <a:pt x="40369" y="231171"/>
                      <a:pt x="40858" y="217248"/>
                      <a:pt x="41638" y="203885"/>
                    </a:cubicBezTo>
                    <a:cubicBezTo>
                      <a:pt x="42371" y="190442"/>
                      <a:pt x="42907" y="177399"/>
                      <a:pt x="43835" y="164996"/>
                    </a:cubicBezTo>
                    <a:cubicBezTo>
                      <a:pt x="44713" y="152593"/>
                      <a:pt x="45543" y="140591"/>
                      <a:pt x="46324" y="129308"/>
                    </a:cubicBezTo>
                    <a:cubicBezTo>
                      <a:pt x="47300" y="118026"/>
                      <a:pt x="48227" y="107304"/>
                      <a:pt x="49057" y="97221"/>
                    </a:cubicBezTo>
                    <a:cubicBezTo>
                      <a:pt x="50765" y="77057"/>
                      <a:pt x="52864" y="59693"/>
                      <a:pt x="54328" y="45130"/>
                    </a:cubicBezTo>
                    <a:cubicBezTo>
                      <a:pt x="57793" y="16404"/>
                      <a:pt x="59843" y="0"/>
                      <a:pt x="59843" y="0"/>
                    </a:cubicBezTo>
                    <a:close/>
                  </a:path>
                </a:pathLst>
              </a:custGeom>
              <a:gradFill>
                <a:gsLst>
                  <a:gs pos="0">
                    <a:srgbClr val="6F8139"/>
                  </a:gs>
                  <a:gs pos="76660">
                    <a:srgbClr val="85993E"/>
                  </a:gs>
                  <a:gs pos="100000">
                    <a:srgbClr val="8DA140"/>
                  </a:gs>
                </a:gsLst>
                <a:lin ang="16848565"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Shape 28">
                <a:extLst>
                  <a:ext uri="{FF2B5EF4-FFF2-40B4-BE49-F238E27FC236}">
                    <a16:creationId xmlns:a16="http://schemas.microsoft.com/office/drawing/2014/main" id="{560371A7-76EA-D376-AB96-E81B227A80DA}"/>
                  </a:ext>
                </a:extLst>
              </p:cNvPr>
              <p:cNvSpPr/>
              <p:nvPr/>
            </p:nvSpPr>
            <p:spPr>
              <a:xfrm>
                <a:off x="897707" y="6019898"/>
                <a:ext cx="82534" cy="1039188"/>
              </a:xfrm>
              <a:custGeom>
                <a:avLst/>
                <a:gdLst>
                  <a:gd name="connsiteX0" fmla="*/ 61450 w 82534"/>
                  <a:gd name="connsiteY0" fmla="*/ 0 h 1039188"/>
                  <a:gd name="connsiteX1" fmla="*/ 53739 w 82534"/>
                  <a:gd name="connsiteY1" fmla="*/ 42729 h 1039188"/>
                  <a:gd name="connsiteX2" fmla="*/ 44954 w 82534"/>
                  <a:gd name="connsiteY2" fmla="*/ 91780 h 1039188"/>
                  <a:gd name="connsiteX3" fmla="*/ 35486 w 82534"/>
                  <a:gd name="connsiteY3" fmla="*/ 156594 h 1039188"/>
                  <a:gd name="connsiteX4" fmla="*/ 25774 w 82534"/>
                  <a:gd name="connsiteY4" fmla="*/ 233971 h 1039188"/>
                  <a:gd name="connsiteX5" fmla="*/ 20991 w 82534"/>
                  <a:gd name="connsiteY5" fmla="*/ 276461 h 1039188"/>
                  <a:gd name="connsiteX6" fmla="*/ 16988 w 82534"/>
                  <a:gd name="connsiteY6" fmla="*/ 321031 h 1039188"/>
                  <a:gd name="connsiteX7" fmla="*/ 12938 w 82534"/>
                  <a:gd name="connsiteY7" fmla="*/ 367281 h 1039188"/>
                  <a:gd name="connsiteX8" fmla="*/ 9765 w 82534"/>
                  <a:gd name="connsiteY8" fmla="*/ 414811 h 1039188"/>
                  <a:gd name="connsiteX9" fmla="*/ 4494 w 82534"/>
                  <a:gd name="connsiteY9" fmla="*/ 512113 h 1039188"/>
                  <a:gd name="connsiteX10" fmla="*/ 3372 w 82534"/>
                  <a:gd name="connsiteY10" fmla="*/ 536598 h 1039188"/>
                  <a:gd name="connsiteX11" fmla="*/ 2640 w 82534"/>
                  <a:gd name="connsiteY11" fmla="*/ 561083 h 1039188"/>
                  <a:gd name="connsiteX12" fmla="*/ 1224 w 82534"/>
                  <a:gd name="connsiteY12" fmla="*/ 609814 h 1039188"/>
                  <a:gd name="connsiteX13" fmla="*/ 492 w 82534"/>
                  <a:gd name="connsiteY13" fmla="*/ 657825 h 1039188"/>
                  <a:gd name="connsiteX14" fmla="*/ 4 w 82534"/>
                  <a:gd name="connsiteY14" fmla="*/ 704715 h 1039188"/>
                  <a:gd name="connsiteX15" fmla="*/ 492 w 82534"/>
                  <a:gd name="connsiteY15" fmla="*/ 793534 h 1039188"/>
                  <a:gd name="connsiteX16" fmla="*/ 1127 w 82534"/>
                  <a:gd name="connsiteY16" fmla="*/ 834743 h 1039188"/>
                  <a:gd name="connsiteX17" fmla="*/ 2152 w 82534"/>
                  <a:gd name="connsiteY17" fmla="*/ 873232 h 1039188"/>
                  <a:gd name="connsiteX18" fmla="*/ 4494 w 82534"/>
                  <a:gd name="connsiteY18" fmla="*/ 940687 h 1039188"/>
                  <a:gd name="connsiteX19" fmla="*/ 7081 w 82534"/>
                  <a:gd name="connsiteY19" fmla="*/ 992858 h 1039188"/>
                  <a:gd name="connsiteX20" fmla="*/ 9180 w 82534"/>
                  <a:gd name="connsiteY20" fmla="*/ 1026706 h 1039188"/>
                  <a:gd name="connsiteX21" fmla="*/ 9814 w 82534"/>
                  <a:gd name="connsiteY21" fmla="*/ 1035908 h 1039188"/>
                  <a:gd name="connsiteX22" fmla="*/ 10058 w 82534"/>
                  <a:gd name="connsiteY22" fmla="*/ 1039188 h 1039188"/>
                  <a:gd name="connsiteX23" fmla="*/ 82534 w 82534"/>
                  <a:gd name="connsiteY23" fmla="*/ 1017024 h 1039188"/>
                  <a:gd name="connsiteX24" fmla="*/ 82144 w 82534"/>
                  <a:gd name="connsiteY24" fmla="*/ 1014463 h 1039188"/>
                  <a:gd name="connsiteX25" fmla="*/ 81021 w 82534"/>
                  <a:gd name="connsiteY25" fmla="*/ 1006621 h 1039188"/>
                  <a:gd name="connsiteX26" fmla="*/ 76873 w 82534"/>
                  <a:gd name="connsiteY26" fmla="*/ 975574 h 1039188"/>
                  <a:gd name="connsiteX27" fmla="*/ 70870 w 82534"/>
                  <a:gd name="connsiteY27" fmla="*/ 926604 h 1039188"/>
                  <a:gd name="connsiteX28" fmla="*/ 63988 w 82534"/>
                  <a:gd name="connsiteY28" fmla="*/ 862430 h 1039188"/>
                  <a:gd name="connsiteX29" fmla="*/ 60328 w 82534"/>
                  <a:gd name="connsiteY29" fmla="*/ 825621 h 1039188"/>
                  <a:gd name="connsiteX30" fmla="*/ 56911 w 82534"/>
                  <a:gd name="connsiteY30" fmla="*/ 786093 h 1039188"/>
                  <a:gd name="connsiteX31" fmla="*/ 50323 w 82534"/>
                  <a:gd name="connsiteY31" fmla="*/ 700394 h 1039188"/>
                  <a:gd name="connsiteX32" fmla="*/ 47541 w 82534"/>
                  <a:gd name="connsiteY32" fmla="*/ 654944 h 1039188"/>
                  <a:gd name="connsiteX33" fmla="*/ 44954 w 82534"/>
                  <a:gd name="connsiteY33" fmla="*/ 608294 h 1039188"/>
                  <a:gd name="connsiteX34" fmla="*/ 42953 w 82534"/>
                  <a:gd name="connsiteY34" fmla="*/ 560763 h 1039188"/>
                  <a:gd name="connsiteX35" fmla="*/ 41928 w 82534"/>
                  <a:gd name="connsiteY35" fmla="*/ 536838 h 1039188"/>
                  <a:gd name="connsiteX36" fmla="*/ 41343 w 82534"/>
                  <a:gd name="connsiteY36" fmla="*/ 512833 h 1039188"/>
                  <a:gd name="connsiteX37" fmla="*/ 39732 w 82534"/>
                  <a:gd name="connsiteY37" fmla="*/ 417132 h 1039188"/>
                  <a:gd name="connsiteX38" fmla="*/ 39537 w 82534"/>
                  <a:gd name="connsiteY38" fmla="*/ 370161 h 1039188"/>
                  <a:gd name="connsiteX39" fmla="*/ 40269 w 82534"/>
                  <a:gd name="connsiteY39" fmla="*/ 324311 h 1039188"/>
                  <a:gd name="connsiteX40" fmla="*/ 41098 w 82534"/>
                  <a:gd name="connsiteY40" fmla="*/ 279902 h 1039188"/>
                  <a:gd name="connsiteX41" fmla="*/ 42807 w 82534"/>
                  <a:gd name="connsiteY41" fmla="*/ 237492 h 1039188"/>
                  <a:gd name="connsiteX42" fmla="*/ 46857 w 82534"/>
                  <a:gd name="connsiteY42" fmla="*/ 159795 h 1039188"/>
                  <a:gd name="connsiteX43" fmla="*/ 51592 w 82534"/>
                  <a:gd name="connsiteY43" fmla="*/ 94261 h 1039188"/>
                  <a:gd name="connsiteX44" fmla="*/ 56863 w 82534"/>
                  <a:gd name="connsiteY44" fmla="*/ 43850 h 1039188"/>
                  <a:gd name="connsiteX45" fmla="*/ 61450 w 82534"/>
                  <a:gd name="connsiteY45" fmla="*/ 0 h 1039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534" h="1039188">
                    <a:moveTo>
                      <a:pt x="61450" y="0"/>
                    </a:moveTo>
                    <a:cubicBezTo>
                      <a:pt x="61450" y="0"/>
                      <a:pt x="58620" y="15523"/>
                      <a:pt x="53739" y="42729"/>
                    </a:cubicBezTo>
                    <a:cubicBezTo>
                      <a:pt x="51299" y="56332"/>
                      <a:pt x="48224" y="72816"/>
                      <a:pt x="44954" y="91780"/>
                    </a:cubicBezTo>
                    <a:cubicBezTo>
                      <a:pt x="42123" y="111064"/>
                      <a:pt x="38951" y="132829"/>
                      <a:pt x="35486" y="156594"/>
                    </a:cubicBezTo>
                    <a:cubicBezTo>
                      <a:pt x="31679" y="180360"/>
                      <a:pt x="29092" y="206445"/>
                      <a:pt x="25774" y="233971"/>
                    </a:cubicBezTo>
                    <a:cubicBezTo>
                      <a:pt x="24212" y="247735"/>
                      <a:pt x="22406" y="261898"/>
                      <a:pt x="20991" y="276461"/>
                    </a:cubicBezTo>
                    <a:cubicBezTo>
                      <a:pt x="19673" y="291024"/>
                      <a:pt x="18355" y="305907"/>
                      <a:pt x="16988" y="321031"/>
                    </a:cubicBezTo>
                    <a:cubicBezTo>
                      <a:pt x="15671" y="336154"/>
                      <a:pt x="14109" y="351597"/>
                      <a:pt x="12938" y="367281"/>
                    </a:cubicBezTo>
                    <a:cubicBezTo>
                      <a:pt x="11864" y="382964"/>
                      <a:pt x="10839" y="398808"/>
                      <a:pt x="9765" y="414811"/>
                    </a:cubicBezTo>
                    <a:cubicBezTo>
                      <a:pt x="7325" y="446818"/>
                      <a:pt x="6007" y="479465"/>
                      <a:pt x="4494" y="512113"/>
                    </a:cubicBezTo>
                    <a:lnTo>
                      <a:pt x="3372" y="536598"/>
                    </a:lnTo>
                    <a:cubicBezTo>
                      <a:pt x="3128" y="544760"/>
                      <a:pt x="2884" y="552922"/>
                      <a:pt x="2640" y="561083"/>
                    </a:cubicBezTo>
                    <a:cubicBezTo>
                      <a:pt x="2152" y="577407"/>
                      <a:pt x="1712" y="593651"/>
                      <a:pt x="1224" y="609814"/>
                    </a:cubicBezTo>
                    <a:cubicBezTo>
                      <a:pt x="736" y="625978"/>
                      <a:pt x="736" y="641981"/>
                      <a:pt x="492" y="657825"/>
                    </a:cubicBezTo>
                    <a:cubicBezTo>
                      <a:pt x="346" y="673668"/>
                      <a:pt x="-45" y="689352"/>
                      <a:pt x="4" y="704715"/>
                    </a:cubicBezTo>
                    <a:cubicBezTo>
                      <a:pt x="151" y="735442"/>
                      <a:pt x="-94" y="765288"/>
                      <a:pt x="492" y="793534"/>
                    </a:cubicBezTo>
                    <a:cubicBezTo>
                      <a:pt x="687" y="807698"/>
                      <a:pt x="932" y="821461"/>
                      <a:pt x="1127" y="834743"/>
                    </a:cubicBezTo>
                    <a:cubicBezTo>
                      <a:pt x="1468" y="848026"/>
                      <a:pt x="1810" y="860909"/>
                      <a:pt x="2152" y="873232"/>
                    </a:cubicBezTo>
                    <a:cubicBezTo>
                      <a:pt x="2688" y="897957"/>
                      <a:pt x="3811" y="920602"/>
                      <a:pt x="4494" y="940687"/>
                    </a:cubicBezTo>
                    <a:cubicBezTo>
                      <a:pt x="5470" y="960771"/>
                      <a:pt x="6202" y="978295"/>
                      <a:pt x="7081" y="992858"/>
                    </a:cubicBezTo>
                    <a:cubicBezTo>
                      <a:pt x="7862" y="1007341"/>
                      <a:pt x="8594" y="1018784"/>
                      <a:pt x="9180" y="1026706"/>
                    </a:cubicBezTo>
                    <a:cubicBezTo>
                      <a:pt x="9472" y="1030787"/>
                      <a:pt x="9668" y="1033827"/>
                      <a:pt x="9814" y="1035908"/>
                    </a:cubicBezTo>
                    <a:cubicBezTo>
                      <a:pt x="9960" y="1038068"/>
                      <a:pt x="10058" y="1039188"/>
                      <a:pt x="10058" y="1039188"/>
                    </a:cubicBezTo>
                    <a:lnTo>
                      <a:pt x="82534" y="1017024"/>
                    </a:lnTo>
                    <a:cubicBezTo>
                      <a:pt x="82534" y="1017024"/>
                      <a:pt x="82388" y="1016143"/>
                      <a:pt x="82144" y="1014463"/>
                    </a:cubicBezTo>
                    <a:cubicBezTo>
                      <a:pt x="81900" y="1012703"/>
                      <a:pt x="81509" y="1010062"/>
                      <a:pt x="81021" y="1006621"/>
                    </a:cubicBezTo>
                    <a:cubicBezTo>
                      <a:pt x="79996" y="999580"/>
                      <a:pt x="78581" y="989097"/>
                      <a:pt x="76873" y="975574"/>
                    </a:cubicBezTo>
                    <a:cubicBezTo>
                      <a:pt x="75067" y="962132"/>
                      <a:pt x="73164" y="945568"/>
                      <a:pt x="70870" y="926604"/>
                    </a:cubicBezTo>
                    <a:cubicBezTo>
                      <a:pt x="68869" y="907560"/>
                      <a:pt x="66233" y="886115"/>
                      <a:pt x="63988" y="862430"/>
                    </a:cubicBezTo>
                    <a:cubicBezTo>
                      <a:pt x="62817" y="850587"/>
                      <a:pt x="61597" y="838344"/>
                      <a:pt x="60328" y="825621"/>
                    </a:cubicBezTo>
                    <a:cubicBezTo>
                      <a:pt x="59205" y="812819"/>
                      <a:pt x="58083" y="799616"/>
                      <a:pt x="56911" y="786093"/>
                    </a:cubicBezTo>
                    <a:cubicBezTo>
                      <a:pt x="54374" y="758967"/>
                      <a:pt x="52568" y="730161"/>
                      <a:pt x="50323" y="700394"/>
                    </a:cubicBezTo>
                    <a:cubicBezTo>
                      <a:pt x="49200" y="685511"/>
                      <a:pt x="48517" y="670307"/>
                      <a:pt x="47541" y="654944"/>
                    </a:cubicBezTo>
                    <a:cubicBezTo>
                      <a:pt x="46711" y="639581"/>
                      <a:pt x="45589" y="623977"/>
                      <a:pt x="44954" y="608294"/>
                    </a:cubicBezTo>
                    <a:cubicBezTo>
                      <a:pt x="44271" y="592530"/>
                      <a:pt x="43636" y="576687"/>
                      <a:pt x="42953" y="560763"/>
                    </a:cubicBezTo>
                    <a:cubicBezTo>
                      <a:pt x="42611" y="552762"/>
                      <a:pt x="42270" y="544840"/>
                      <a:pt x="41928" y="536838"/>
                    </a:cubicBezTo>
                    <a:lnTo>
                      <a:pt x="41343" y="512833"/>
                    </a:lnTo>
                    <a:cubicBezTo>
                      <a:pt x="40562" y="480826"/>
                      <a:pt x="39585" y="448739"/>
                      <a:pt x="39732" y="417132"/>
                    </a:cubicBezTo>
                    <a:cubicBezTo>
                      <a:pt x="39683" y="401288"/>
                      <a:pt x="39585" y="385605"/>
                      <a:pt x="39537" y="370161"/>
                    </a:cubicBezTo>
                    <a:cubicBezTo>
                      <a:pt x="39585" y="354638"/>
                      <a:pt x="40025" y="339355"/>
                      <a:pt x="40269" y="324311"/>
                    </a:cubicBezTo>
                    <a:cubicBezTo>
                      <a:pt x="40562" y="309268"/>
                      <a:pt x="40806" y="294385"/>
                      <a:pt x="41098" y="279902"/>
                    </a:cubicBezTo>
                    <a:cubicBezTo>
                      <a:pt x="41489" y="265418"/>
                      <a:pt x="42270" y="251255"/>
                      <a:pt x="42807" y="237492"/>
                    </a:cubicBezTo>
                    <a:cubicBezTo>
                      <a:pt x="44124" y="209966"/>
                      <a:pt x="44808" y="183640"/>
                      <a:pt x="46857" y="159795"/>
                    </a:cubicBezTo>
                    <a:cubicBezTo>
                      <a:pt x="48614" y="135790"/>
                      <a:pt x="50176" y="113785"/>
                      <a:pt x="51592" y="94261"/>
                    </a:cubicBezTo>
                    <a:cubicBezTo>
                      <a:pt x="53495" y="74736"/>
                      <a:pt x="55398" y="57853"/>
                      <a:pt x="56863" y="43850"/>
                    </a:cubicBezTo>
                    <a:cubicBezTo>
                      <a:pt x="59791" y="15924"/>
                      <a:pt x="61450" y="0"/>
                      <a:pt x="61450" y="0"/>
                    </a:cubicBezTo>
                    <a:close/>
                  </a:path>
                </a:pathLst>
              </a:custGeom>
              <a:gradFill>
                <a:gsLst>
                  <a:gs pos="0">
                    <a:srgbClr val="6F8139"/>
                  </a:gs>
                  <a:gs pos="76660">
                    <a:srgbClr val="85993E"/>
                  </a:gs>
                  <a:gs pos="100000">
                    <a:srgbClr val="8DA140"/>
                  </a:gs>
                </a:gsLst>
                <a:lin ang="1648625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Shape 29">
                <a:extLst>
                  <a:ext uri="{FF2B5EF4-FFF2-40B4-BE49-F238E27FC236}">
                    <a16:creationId xmlns:a16="http://schemas.microsoft.com/office/drawing/2014/main" id="{19C4E622-318D-A021-1111-124829FE0395}"/>
                  </a:ext>
                </a:extLst>
              </p:cNvPr>
              <p:cNvSpPr/>
              <p:nvPr/>
            </p:nvSpPr>
            <p:spPr>
              <a:xfrm>
                <a:off x="916111" y="6082152"/>
                <a:ext cx="121379" cy="1016223"/>
              </a:xfrm>
              <a:custGeom>
                <a:avLst/>
                <a:gdLst>
                  <a:gd name="connsiteX0" fmla="*/ 121379 w 121379"/>
                  <a:gd name="connsiteY0" fmla="*/ 0 h 1016223"/>
                  <a:gd name="connsiteX1" fmla="*/ 118256 w 121379"/>
                  <a:gd name="connsiteY1" fmla="*/ 10402 h 1016223"/>
                  <a:gd name="connsiteX2" fmla="*/ 109666 w 121379"/>
                  <a:gd name="connsiteY2" fmla="*/ 40009 h 1016223"/>
                  <a:gd name="connsiteX3" fmla="*/ 103907 w 121379"/>
                  <a:gd name="connsiteY3" fmla="*/ 61534 h 1016223"/>
                  <a:gd name="connsiteX4" fmla="*/ 97709 w 121379"/>
                  <a:gd name="connsiteY4" fmla="*/ 87299 h 1016223"/>
                  <a:gd name="connsiteX5" fmla="*/ 91120 w 121379"/>
                  <a:gd name="connsiteY5" fmla="*/ 116906 h 1016223"/>
                  <a:gd name="connsiteX6" fmla="*/ 84336 w 121379"/>
                  <a:gd name="connsiteY6" fmla="*/ 150033 h 1016223"/>
                  <a:gd name="connsiteX7" fmla="*/ 80871 w 121379"/>
                  <a:gd name="connsiteY7" fmla="*/ 167797 h 1016223"/>
                  <a:gd name="connsiteX8" fmla="*/ 77552 w 121379"/>
                  <a:gd name="connsiteY8" fmla="*/ 186361 h 1016223"/>
                  <a:gd name="connsiteX9" fmla="*/ 74087 w 121379"/>
                  <a:gd name="connsiteY9" fmla="*/ 205565 h 1016223"/>
                  <a:gd name="connsiteX10" fmla="*/ 70817 w 121379"/>
                  <a:gd name="connsiteY10" fmla="*/ 225490 h 1016223"/>
                  <a:gd name="connsiteX11" fmla="*/ 67449 w 121379"/>
                  <a:gd name="connsiteY11" fmla="*/ 245974 h 1016223"/>
                  <a:gd name="connsiteX12" fmla="*/ 64228 w 121379"/>
                  <a:gd name="connsiteY12" fmla="*/ 267099 h 1016223"/>
                  <a:gd name="connsiteX13" fmla="*/ 57883 w 121379"/>
                  <a:gd name="connsiteY13" fmla="*/ 310788 h 1016223"/>
                  <a:gd name="connsiteX14" fmla="*/ 46024 w 121379"/>
                  <a:gd name="connsiteY14" fmla="*/ 402729 h 1016223"/>
                  <a:gd name="connsiteX15" fmla="*/ 35530 w 121379"/>
                  <a:gd name="connsiteY15" fmla="*/ 498270 h 1016223"/>
                  <a:gd name="connsiteX16" fmla="*/ 7809 w 121379"/>
                  <a:gd name="connsiteY16" fmla="*/ 853148 h 1016223"/>
                  <a:gd name="connsiteX17" fmla="*/ 1806 w 121379"/>
                  <a:gd name="connsiteY17" fmla="*/ 970933 h 1016223"/>
                  <a:gd name="connsiteX18" fmla="*/ 439 w 121379"/>
                  <a:gd name="connsiteY18" fmla="*/ 1004141 h 1016223"/>
                  <a:gd name="connsiteX19" fmla="*/ 0 w 121379"/>
                  <a:gd name="connsiteY19" fmla="*/ 1016224 h 1016223"/>
                  <a:gd name="connsiteX20" fmla="*/ 73745 w 121379"/>
                  <a:gd name="connsiteY20" fmla="*/ 1015823 h 1016223"/>
                  <a:gd name="connsiteX21" fmla="*/ 73355 w 121379"/>
                  <a:gd name="connsiteY21" fmla="*/ 1004701 h 1016223"/>
                  <a:gd name="connsiteX22" fmla="*/ 72379 w 121379"/>
                  <a:gd name="connsiteY22" fmla="*/ 972534 h 1016223"/>
                  <a:gd name="connsiteX23" fmla="*/ 70036 w 121379"/>
                  <a:gd name="connsiteY23" fmla="*/ 856828 h 1016223"/>
                  <a:gd name="connsiteX24" fmla="*/ 72232 w 121379"/>
                  <a:gd name="connsiteY24" fmla="*/ 504751 h 1016223"/>
                  <a:gd name="connsiteX25" fmla="*/ 75795 w 121379"/>
                  <a:gd name="connsiteY25" fmla="*/ 409370 h 1016223"/>
                  <a:gd name="connsiteX26" fmla="*/ 80920 w 121379"/>
                  <a:gd name="connsiteY26" fmla="*/ 317190 h 1016223"/>
                  <a:gd name="connsiteX27" fmla="*/ 84043 w 121379"/>
                  <a:gd name="connsiteY27" fmla="*/ 273260 h 1016223"/>
                  <a:gd name="connsiteX28" fmla="*/ 85703 w 121379"/>
                  <a:gd name="connsiteY28" fmla="*/ 251975 h 1016223"/>
                  <a:gd name="connsiteX29" fmla="*/ 87557 w 121379"/>
                  <a:gd name="connsiteY29" fmla="*/ 231251 h 1016223"/>
                  <a:gd name="connsiteX30" fmla="*/ 89363 w 121379"/>
                  <a:gd name="connsiteY30" fmla="*/ 211086 h 1016223"/>
                  <a:gd name="connsiteX31" fmla="*/ 91413 w 121379"/>
                  <a:gd name="connsiteY31" fmla="*/ 191642 h 1016223"/>
                  <a:gd name="connsiteX32" fmla="*/ 93365 w 121379"/>
                  <a:gd name="connsiteY32" fmla="*/ 172838 h 1016223"/>
                  <a:gd name="connsiteX33" fmla="*/ 95512 w 121379"/>
                  <a:gd name="connsiteY33" fmla="*/ 154754 h 1016223"/>
                  <a:gd name="connsiteX34" fmla="*/ 99807 w 121379"/>
                  <a:gd name="connsiteY34" fmla="*/ 120987 h 1016223"/>
                  <a:gd name="connsiteX35" fmla="*/ 104200 w 121379"/>
                  <a:gd name="connsiteY35" fmla="*/ 90660 h 1016223"/>
                  <a:gd name="connsiteX36" fmla="*/ 108446 w 121379"/>
                  <a:gd name="connsiteY36" fmla="*/ 64174 h 1016223"/>
                  <a:gd name="connsiteX37" fmla="*/ 112594 w 121379"/>
                  <a:gd name="connsiteY37" fmla="*/ 41929 h 1016223"/>
                  <a:gd name="connsiteX38" fmla="*/ 118988 w 121379"/>
                  <a:gd name="connsiteY38" fmla="*/ 10882 h 1016223"/>
                  <a:gd name="connsiteX39" fmla="*/ 121379 w 121379"/>
                  <a:gd name="connsiteY39" fmla="*/ 0 h 101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1379" h="1016223">
                    <a:moveTo>
                      <a:pt x="121379" y="0"/>
                    </a:moveTo>
                    <a:cubicBezTo>
                      <a:pt x="121379" y="0"/>
                      <a:pt x="120306" y="3601"/>
                      <a:pt x="118256" y="10402"/>
                    </a:cubicBezTo>
                    <a:cubicBezTo>
                      <a:pt x="116304" y="17284"/>
                      <a:pt x="112985" y="26966"/>
                      <a:pt x="109666" y="40009"/>
                    </a:cubicBezTo>
                    <a:cubicBezTo>
                      <a:pt x="107909" y="46490"/>
                      <a:pt x="106006" y="53692"/>
                      <a:pt x="103907" y="61534"/>
                    </a:cubicBezTo>
                    <a:cubicBezTo>
                      <a:pt x="102004" y="69455"/>
                      <a:pt x="99954" y="78097"/>
                      <a:pt x="97709" y="87299"/>
                    </a:cubicBezTo>
                    <a:cubicBezTo>
                      <a:pt x="95415" y="96501"/>
                      <a:pt x="93463" y="106423"/>
                      <a:pt x="91120" y="116906"/>
                    </a:cubicBezTo>
                    <a:cubicBezTo>
                      <a:pt x="88777" y="127308"/>
                      <a:pt x="86581" y="138430"/>
                      <a:pt x="84336" y="150033"/>
                    </a:cubicBezTo>
                    <a:cubicBezTo>
                      <a:pt x="83213" y="155874"/>
                      <a:pt x="82042" y="161796"/>
                      <a:pt x="80871" y="167797"/>
                    </a:cubicBezTo>
                    <a:cubicBezTo>
                      <a:pt x="79797" y="173878"/>
                      <a:pt x="78675" y="180040"/>
                      <a:pt x="77552" y="186361"/>
                    </a:cubicBezTo>
                    <a:cubicBezTo>
                      <a:pt x="76430" y="192682"/>
                      <a:pt x="75258" y="199084"/>
                      <a:pt x="74087" y="205565"/>
                    </a:cubicBezTo>
                    <a:cubicBezTo>
                      <a:pt x="73013" y="212127"/>
                      <a:pt x="71891" y="218768"/>
                      <a:pt x="70817" y="225490"/>
                    </a:cubicBezTo>
                    <a:cubicBezTo>
                      <a:pt x="69694" y="232211"/>
                      <a:pt x="68572" y="239093"/>
                      <a:pt x="67449" y="245974"/>
                    </a:cubicBezTo>
                    <a:cubicBezTo>
                      <a:pt x="66376" y="252936"/>
                      <a:pt x="65302" y="259977"/>
                      <a:pt x="64228" y="267099"/>
                    </a:cubicBezTo>
                    <a:cubicBezTo>
                      <a:pt x="62032" y="281342"/>
                      <a:pt x="59933" y="295905"/>
                      <a:pt x="57883" y="310788"/>
                    </a:cubicBezTo>
                    <a:cubicBezTo>
                      <a:pt x="53686" y="340475"/>
                      <a:pt x="49782" y="371362"/>
                      <a:pt x="46024" y="402729"/>
                    </a:cubicBezTo>
                    <a:cubicBezTo>
                      <a:pt x="42266" y="434175"/>
                      <a:pt x="38800" y="466182"/>
                      <a:pt x="35530" y="498270"/>
                    </a:cubicBezTo>
                    <a:cubicBezTo>
                      <a:pt x="22499" y="626618"/>
                      <a:pt x="13373" y="755926"/>
                      <a:pt x="7809" y="853148"/>
                    </a:cubicBezTo>
                    <a:cubicBezTo>
                      <a:pt x="5027" y="901798"/>
                      <a:pt x="3026" y="942367"/>
                      <a:pt x="1806" y="970933"/>
                    </a:cubicBezTo>
                    <a:cubicBezTo>
                      <a:pt x="1220" y="985257"/>
                      <a:pt x="732" y="996539"/>
                      <a:pt x="439" y="1004141"/>
                    </a:cubicBezTo>
                    <a:cubicBezTo>
                      <a:pt x="146" y="1011982"/>
                      <a:pt x="0" y="1016224"/>
                      <a:pt x="0" y="1016224"/>
                    </a:cubicBezTo>
                    <a:lnTo>
                      <a:pt x="73745" y="1015823"/>
                    </a:lnTo>
                    <a:cubicBezTo>
                      <a:pt x="73745" y="1015823"/>
                      <a:pt x="73599" y="1011982"/>
                      <a:pt x="73355" y="1004701"/>
                    </a:cubicBezTo>
                    <a:cubicBezTo>
                      <a:pt x="73111" y="997259"/>
                      <a:pt x="72818" y="986377"/>
                      <a:pt x="72379" y="972534"/>
                    </a:cubicBezTo>
                    <a:cubicBezTo>
                      <a:pt x="71598" y="944688"/>
                      <a:pt x="70670" y="904759"/>
                      <a:pt x="70036" y="856828"/>
                    </a:cubicBezTo>
                    <a:cubicBezTo>
                      <a:pt x="68621" y="760887"/>
                      <a:pt x="68523" y="632699"/>
                      <a:pt x="72232" y="504751"/>
                    </a:cubicBezTo>
                    <a:cubicBezTo>
                      <a:pt x="73208" y="472744"/>
                      <a:pt x="74380" y="440817"/>
                      <a:pt x="75795" y="409370"/>
                    </a:cubicBezTo>
                    <a:cubicBezTo>
                      <a:pt x="77259" y="377923"/>
                      <a:pt x="78919" y="347036"/>
                      <a:pt x="80920" y="317190"/>
                    </a:cubicBezTo>
                    <a:cubicBezTo>
                      <a:pt x="81896" y="302226"/>
                      <a:pt x="82872" y="287583"/>
                      <a:pt x="84043" y="273260"/>
                    </a:cubicBezTo>
                    <a:cubicBezTo>
                      <a:pt x="84580" y="266059"/>
                      <a:pt x="85166" y="259017"/>
                      <a:pt x="85703" y="251975"/>
                    </a:cubicBezTo>
                    <a:cubicBezTo>
                      <a:pt x="86337" y="245014"/>
                      <a:pt x="86972" y="238052"/>
                      <a:pt x="87557" y="231251"/>
                    </a:cubicBezTo>
                    <a:cubicBezTo>
                      <a:pt x="88192" y="224449"/>
                      <a:pt x="88777" y="217728"/>
                      <a:pt x="89363" y="211086"/>
                    </a:cubicBezTo>
                    <a:cubicBezTo>
                      <a:pt x="90046" y="204525"/>
                      <a:pt x="90729" y="198044"/>
                      <a:pt x="91413" y="191642"/>
                    </a:cubicBezTo>
                    <a:cubicBezTo>
                      <a:pt x="92096" y="185241"/>
                      <a:pt x="92731" y="178999"/>
                      <a:pt x="93365" y="172838"/>
                    </a:cubicBezTo>
                    <a:cubicBezTo>
                      <a:pt x="94097" y="166677"/>
                      <a:pt x="94829" y="160675"/>
                      <a:pt x="95512" y="154754"/>
                    </a:cubicBezTo>
                    <a:cubicBezTo>
                      <a:pt x="96928" y="142911"/>
                      <a:pt x="98246" y="131629"/>
                      <a:pt x="99807" y="120987"/>
                    </a:cubicBezTo>
                    <a:cubicBezTo>
                      <a:pt x="101369" y="110344"/>
                      <a:pt x="102589" y="100102"/>
                      <a:pt x="104200" y="90660"/>
                    </a:cubicBezTo>
                    <a:cubicBezTo>
                      <a:pt x="105713" y="81218"/>
                      <a:pt x="107128" y="72336"/>
                      <a:pt x="108446" y="64174"/>
                    </a:cubicBezTo>
                    <a:cubicBezTo>
                      <a:pt x="109959" y="56092"/>
                      <a:pt x="111325" y="48651"/>
                      <a:pt x="112594" y="41929"/>
                    </a:cubicBezTo>
                    <a:cubicBezTo>
                      <a:pt x="114937" y="28406"/>
                      <a:pt x="117524" y="18084"/>
                      <a:pt x="118988" y="10882"/>
                    </a:cubicBezTo>
                    <a:cubicBezTo>
                      <a:pt x="120550" y="3761"/>
                      <a:pt x="121379" y="0"/>
                      <a:pt x="121379"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Shape 30">
                <a:extLst>
                  <a:ext uri="{FF2B5EF4-FFF2-40B4-BE49-F238E27FC236}">
                    <a16:creationId xmlns:a16="http://schemas.microsoft.com/office/drawing/2014/main" id="{8EBB5A9F-697D-AA59-C904-CF2AA0CBF5F2}"/>
                  </a:ext>
                </a:extLst>
              </p:cNvPr>
              <p:cNvSpPr/>
              <p:nvPr/>
            </p:nvSpPr>
            <p:spPr>
              <a:xfrm>
                <a:off x="351918" y="6004695"/>
                <a:ext cx="121379" cy="1016223"/>
              </a:xfrm>
              <a:custGeom>
                <a:avLst/>
                <a:gdLst>
                  <a:gd name="connsiteX0" fmla="*/ 121379 w 121379"/>
                  <a:gd name="connsiteY0" fmla="*/ 0 h 1016223"/>
                  <a:gd name="connsiteX1" fmla="*/ 118256 w 121379"/>
                  <a:gd name="connsiteY1" fmla="*/ 10402 h 1016223"/>
                  <a:gd name="connsiteX2" fmla="*/ 109666 w 121379"/>
                  <a:gd name="connsiteY2" fmla="*/ 40009 h 1016223"/>
                  <a:gd name="connsiteX3" fmla="*/ 103907 w 121379"/>
                  <a:gd name="connsiteY3" fmla="*/ 61533 h 1016223"/>
                  <a:gd name="connsiteX4" fmla="*/ 97709 w 121379"/>
                  <a:gd name="connsiteY4" fmla="*/ 87299 h 1016223"/>
                  <a:gd name="connsiteX5" fmla="*/ 91120 w 121379"/>
                  <a:gd name="connsiteY5" fmla="*/ 116906 h 1016223"/>
                  <a:gd name="connsiteX6" fmla="*/ 84336 w 121379"/>
                  <a:gd name="connsiteY6" fmla="*/ 150033 h 1016223"/>
                  <a:gd name="connsiteX7" fmla="*/ 80871 w 121379"/>
                  <a:gd name="connsiteY7" fmla="*/ 167797 h 1016223"/>
                  <a:gd name="connsiteX8" fmla="*/ 77552 w 121379"/>
                  <a:gd name="connsiteY8" fmla="*/ 186361 h 1016223"/>
                  <a:gd name="connsiteX9" fmla="*/ 74087 w 121379"/>
                  <a:gd name="connsiteY9" fmla="*/ 205565 h 1016223"/>
                  <a:gd name="connsiteX10" fmla="*/ 70817 w 121379"/>
                  <a:gd name="connsiteY10" fmla="*/ 225490 h 1016223"/>
                  <a:gd name="connsiteX11" fmla="*/ 67449 w 121379"/>
                  <a:gd name="connsiteY11" fmla="*/ 245974 h 1016223"/>
                  <a:gd name="connsiteX12" fmla="*/ 64228 w 121379"/>
                  <a:gd name="connsiteY12" fmla="*/ 267099 h 1016223"/>
                  <a:gd name="connsiteX13" fmla="*/ 57883 w 121379"/>
                  <a:gd name="connsiteY13" fmla="*/ 310788 h 1016223"/>
                  <a:gd name="connsiteX14" fmla="*/ 46024 w 121379"/>
                  <a:gd name="connsiteY14" fmla="*/ 402729 h 1016223"/>
                  <a:gd name="connsiteX15" fmla="*/ 35530 w 121379"/>
                  <a:gd name="connsiteY15" fmla="*/ 498270 h 1016223"/>
                  <a:gd name="connsiteX16" fmla="*/ 7809 w 121379"/>
                  <a:gd name="connsiteY16" fmla="*/ 853148 h 1016223"/>
                  <a:gd name="connsiteX17" fmla="*/ 1806 w 121379"/>
                  <a:gd name="connsiteY17" fmla="*/ 970934 h 1016223"/>
                  <a:gd name="connsiteX18" fmla="*/ 439 w 121379"/>
                  <a:gd name="connsiteY18" fmla="*/ 1004141 h 1016223"/>
                  <a:gd name="connsiteX19" fmla="*/ 0 w 121379"/>
                  <a:gd name="connsiteY19" fmla="*/ 1016223 h 1016223"/>
                  <a:gd name="connsiteX20" fmla="*/ 73745 w 121379"/>
                  <a:gd name="connsiteY20" fmla="*/ 1015823 h 1016223"/>
                  <a:gd name="connsiteX21" fmla="*/ 73355 w 121379"/>
                  <a:gd name="connsiteY21" fmla="*/ 1004701 h 1016223"/>
                  <a:gd name="connsiteX22" fmla="*/ 72379 w 121379"/>
                  <a:gd name="connsiteY22" fmla="*/ 972534 h 1016223"/>
                  <a:gd name="connsiteX23" fmla="*/ 70036 w 121379"/>
                  <a:gd name="connsiteY23" fmla="*/ 856828 h 1016223"/>
                  <a:gd name="connsiteX24" fmla="*/ 72232 w 121379"/>
                  <a:gd name="connsiteY24" fmla="*/ 504751 h 1016223"/>
                  <a:gd name="connsiteX25" fmla="*/ 75795 w 121379"/>
                  <a:gd name="connsiteY25" fmla="*/ 409370 h 1016223"/>
                  <a:gd name="connsiteX26" fmla="*/ 80920 w 121379"/>
                  <a:gd name="connsiteY26" fmla="*/ 317190 h 1016223"/>
                  <a:gd name="connsiteX27" fmla="*/ 84043 w 121379"/>
                  <a:gd name="connsiteY27" fmla="*/ 273260 h 1016223"/>
                  <a:gd name="connsiteX28" fmla="*/ 85703 w 121379"/>
                  <a:gd name="connsiteY28" fmla="*/ 251975 h 1016223"/>
                  <a:gd name="connsiteX29" fmla="*/ 87557 w 121379"/>
                  <a:gd name="connsiteY29" fmla="*/ 231251 h 1016223"/>
                  <a:gd name="connsiteX30" fmla="*/ 89363 w 121379"/>
                  <a:gd name="connsiteY30" fmla="*/ 211086 h 1016223"/>
                  <a:gd name="connsiteX31" fmla="*/ 91413 w 121379"/>
                  <a:gd name="connsiteY31" fmla="*/ 191642 h 1016223"/>
                  <a:gd name="connsiteX32" fmla="*/ 93365 w 121379"/>
                  <a:gd name="connsiteY32" fmla="*/ 172838 h 1016223"/>
                  <a:gd name="connsiteX33" fmla="*/ 95512 w 121379"/>
                  <a:gd name="connsiteY33" fmla="*/ 154754 h 1016223"/>
                  <a:gd name="connsiteX34" fmla="*/ 99807 w 121379"/>
                  <a:gd name="connsiteY34" fmla="*/ 120987 h 1016223"/>
                  <a:gd name="connsiteX35" fmla="*/ 104200 w 121379"/>
                  <a:gd name="connsiteY35" fmla="*/ 90660 h 1016223"/>
                  <a:gd name="connsiteX36" fmla="*/ 108446 w 121379"/>
                  <a:gd name="connsiteY36" fmla="*/ 64174 h 1016223"/>
                  <a:gd name="connsiteX37" fmla="*/ 112594 w 121379"/>
                  <a:gd name="connsiteY37" fmla="*/ 41929 h 1016223"/>
                  <a:gd name="connsiteX38" fmla="*/ 118988 w 121379"/>
                  <a:gd name="connsiteY38" fmla="*/ 10882 h 1016223"/>
                  <a:gd name="connsiteX39" fmla="*/ 121379 w 121379"/>
                  <a:gd name="connsiteY39" fmla="*/ 0 h 101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1379" h="1016223">
                    <a:moveTo>
                      <a:pt x="121379" y="0"/>
                    </a:moveTo>
                    <a:cubicBezTo>
                      <a:pt x="121379" y="0"/>
                      <a:pt x="120306" y="3601"/>
                      <a:pt x="118256" y="10402"/>
                    </a:cubicBezTo>
                    <a:cubicBezTo>
                      <a:pt x="116304" y="17284"/>
                      <a:pt x="112985" y="26966"/>
                      <a:pt x="109666" y="40009"/>
                    </a:cubicBezTo>
                    <a:cubicBezTo>
                      <a:pt x="107909" y="46490"/>
                      <a:pt x="106006" y="53692"/>
                      <a:pt x="103907" y="61533"/>
                    </a:cubicBezTo>
                    <a:cubicBezTo>
                      <a:pt x="102004" y="69455"/>
                      <a:pt x="99954" y="78097"/>
                      <a:pt x="97709" y="87299"/>
                    </a:cubicBezTo>
                    <a:cubicBezTo>
                      <a:pt x="95415" y="96501"/>
                      <a:pt x="93463" y="106423"/>
                      <a:pt x="91120" y="116906"/>
                    </a:cubicBezTo>
                    <a:cubicBezTo>
                      <a:pt x="88777" y="127308"/>
                      <a:pt x="86581" y="138430"/>
                      <a:pt x="84336" y="150033"/>
                    </a:cubicBezTo>
                    <a:cubicBezTo>
                      <a:pt x="83214" y="155874"/>
                      <a:pt x="82042" y="161796"/>
                      <a:pt x="80871" y="167797"/>
                    </a:cubicBezTo>
                    <a:cubicBezTo>
                      <a:pt x="79797" y="173878"/>
                      <a:pt x="78675" y="180040"/>
                      <a:pt x="77552" y="186361"/>
                    </a:cubicBezTo>
                    <a:cubicBezTo>
                      <a:pt x="76430" y="192682"/>
                      <a:pt x="75258" y="199084"/>
                      <a:pt x="74087" y="205565"/>
                    </a:cubicBezTo>
                    <a:cubicBezTo>
                      <a:pt x="73013" y="212127"/>
                      <a:pt x="71891" y="218768"/>
                      <a:pt x="70817" y="225490"/>
                    </a:cubicBezTo>
                    <a:cubicBezTo>
                      <a:pt x="69694" y="232211"/>
                      <a:pt x="68572" y="239093"/>
                      <a:pt x="67449" y="245974"/>
                    </a:cubicBezTo>
                    <a:cubicBezTo>
                      <a:pt x="66376" y="252936"/>
                      <a:pt x="65351" y="259977"/>
                      <a:pt x="64228" y="267099"/>
                    </a:cubicBezTo>
                    <a:cubicBezTo>
                      <a:pt x="62032" y="281342"/>
                      <a:pt x="59933" y="295905"/>
                      <a:pt x="57883" y="310788"/>
                    </a:cubicBezTo>
                    <a:cubicBezTo>
                      <a:pt x="53686" y="340475"/>
                      <a:pt x="49782" y="371362"/>
                      <a:pt x="46024" y="402729"/>
                    </a:cubicBezTo>
                    <a:cubicBezTo>
                      <a:pt x="42266" y="434175"/>
                      <a:pt x="38800" y="466183"/>
                      <a:pt x="35530" y="498270"/>
                    </a:cubicBezTo>
                    <a:cubicBezTo>
                      <a:pt x="22499" y="626618"/>
                      <a:pt x="13373" y="755926"/>
                      <a:pt x="7809" y="853148"/>
                    </a:cubicBezTo>
                    <a:cubicBezTo>
                      <a:pt x="5027" y="901798"/>
                      <a:pt x="3026" y="942367"/>
                      <a:pt x="1806" y="970934"/>
                    </a:cubicBezTo>
                    <a:cubicBezTo>
                      <a:pt x="1220" y="985257"/>
                      <a:pt x="732" y="996539"/>
                      <a:pt x="439" y="1004141"/>
                    </a:cubicBezTo>
                    <a:cubicBezTo>
                      <a:pt x="146" y="1011982"/>
                      <a:pt x="0" y="1016223"/>
                      <a:pt x="0" y="1016223"/>
                    </a:cubicBezTo>
                    <a:lnTo>
                      <a:pt x="73745" y="1015823"/>
                    </a:lnTo>
                    <a:cubicBezTo>
                      <a:pt x="73745" y="1015823"/>
                      <a:pt x="73599" y="1011982"/>
                      <a:pt x="73355" y="1004701"/>
                    </a:cubicBezTo>
                    <a:cubicBezTo>
                      <a:pt x="73111" y="997259"/>
                      <a:pt x="72818" y="986377"/>
                      <a:pt x="72379" y="972534"/>
                    </a:cubicBezTo>
                    <a:cubicBezTo>
                      <a:pt x="71598" y="944688"/>
                      <a:pt x="70670" y="904759"/>
                      <a:pt x="70036" y="856828"/>
                    </a:cubicBezTo>
                    <a:cubicBezTo>
                      <a:pt x="68621" y="760887"/>
                      <a:pt x="68523" y="632699"/>
                      <a:pt x="72232" y="504751"/>
                    </a:cubicBezTo>
                    <a:cubicBezTo>
                      <a:pt x="73208" y="472744"/>
                      <a:pt x="74380" y="440817"/>
                      <a:pt x="75795" y="409370"/>
                    </a:cubicBezTo>
                    <a:cubicBezTo>
                      <a:pt x="77259" y="377923"/>
                      <a:pt x="78919" y="347036"/>
                      <a:pt x="80920" y="317190"/>
                    </a:cubicBezTo>
                    <a:cubicBezTo>
                      <a:pt x="81896" y="302226"/>
                      <a:pt x="82872" y="287583"/>
                      <a:pt x="84043" y="273260"/>
                    </a:cubicBezTo>
                    <a:cubicBezTo>
                      <a:pt x="84580" y="266059"/>
                      <a:pt x="85166" y="259017"/>
                      <a:pt x="85703" y="251975"/>
                    </a:cubicBezTo>
                    <a:cubicBezTo>
                      <a:pt x="86337" y="245014"/>
                      <a:pt x="86972" y="238052"/>
                      <a:pt x="87557" y="231251"/>
                    </a:cubicBezTo>
                    <a:cubicBezTo>
                      <a:pt x="88192" y="224449"/>
                      <a:pt x="88777" y="217728"/>
                      <a:pt x="89363" y="211086"/>
                    </a:cubicBezTo>
                    <a:cubicBezTo>
                      <a:pt x="90046" y="204525"/>
                      <a:pt x="90729" y="198044"/>
                      <a:pt x="91413" y="191642"/>
                    </a:cubicBezTo>
                    <a:cubicBezTo>
                      <a:pt x="92096" y="185241"/>
                      <a:pt x="92731" y="178999"/>
                      <a:pt x="93365" y="172838"/>
                    </a:cubicBezTo>
                    <a:cubicBezTo>
                      <a:pt x="94097" y="166677"/>
                      <a:pt x="94829" y="160675"/>
                      <a:pt x="95512" y="154754"/>
                    </a:cubicBezTo>
                    <a:cubicBezTo>
                      <a:pt x="96928" y="142911"/>
                      <a:pt x="98246" y="131629"/>
                      <a:pt x="99807" y="120987"/>
                    </a:cubicBezTo>
                    <a:cubicBezTo>
                      <a:pt x="101369" y="110344"/>
                      <a:pt x="102589" y="100102"/>
                      <a:pt x="104200" y="90660"/>
                    </a:cubicBezTo>
                    <a:cubicBezTo>
                      <a:pt x="105713" y="81218"/>
                      <a:pt x="107128" y="72336"/>
                      <a:pt x="108446" y="64174"/>
                    </a:cubicBezTo>
                    <a:cubicBezTo>
                      <a:pt x="109959" y="56092"/>
                      <a:pt x="111325" y="48651"/>
                      <a:pt x="112594" y="41929"/>
                    </a:cubicBezTo>
                    <a:cubicBezTo>
                      <a:pt x="114937" y="28406"/>
                      <a:pt x="117524" y="18084"/>
                      <a:pt x="118988" y="10882"/>
                    </a:cubicBezTo>
                    <a:cubicBezTo>
                      <a:pt x="120550" y="3761"/>
                      <a:pt x="121379" y="0"/>
                      <a:pt x="121379"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6" name="Freeform: Shape 95">
                <a:extLst>
                  <a:ext uri="{FF2B5EF4-FFF2-40B4-BE49-F238E27FC236}">
                    <a16:creationId xmlns:a16="http://schemas.microsoft.com/office/drawing/2014/main" id="{F44A78C7-FCBC-BF9E-8B6C-155A6E0D9DAE}"/>
                  </a:ext>
                </a:extLst>
              </p:cNvPr>
              <p:cNvSpPr/>
              <p:nvPr/>
            </p:nvSpPr>
            <p:spPr>
              <a:xfrm>
                <a:off x="750221" y="6160009"/>
                <a:ext cx="77210" cy="919242"/>
              </a:xfrm>
              <a:custGeom>
                <a:avLst/>
                <a:gdLst>
                  <a:gd name="connsiteX0" fmla="*/ 77210 w 77210"/>
                  <a:gd name="connsiteY0" fmla="*/ 0 h 919242"/>
                  <a:gd name="connsiteX1" fmla="*/ 69792 w 77210"/>
                  <a:gd name="connsiteY1" fmla="*/ 37688 h 919242"/>
                  <a:gd name="connsiteX2" fmla="*/ 61300 w 77210"/>
                  <a:gd name="connsiteY2" fmla="*/ 80978 h 919242"/>
                  <a:gd name="connsiteX3" fmla="*/ 51783 w 77210"/>
                  <a:gd name="connsiteY3" fmla="*/ 138110 h 919242"/>
                  <a:gd name="connsiteX4" fmla="*/ 41582 w 77210"/>
                  <a:gd name="connsiteY4" fmla="*/ 206205 h 919242"/>
                  <a:gd name="connsiteX5" fmla="*/ 36360 w 77210"/>
                  <a:gd name="connsiteY5" fmla="*/ 243574 h 919242"/>
                  <a:gd name="connsiteX6" fmla="*/ 31724 w 77210"/>
                  <a:gd name="connsiteY6" fmla="*/ 282862 h 919242"/>
                  <a:gd name="connsiteX7" fmla="*/ 26941 w 77210"/>
                  <a:gd name="connsiteY7" fmla="*/ 323591 h 919242"/>
                  <a:gd name="connsiteX8" fmla="*/ 22792 w 77210"/>
                  <a:gd name="connsiteY8" fmla="*/ 365520 h 919242"/>
                  <a:gd name="connsiteX9" fmla="*/ 18741 w 77210"/>
                  <a:gd name="connsiteY9" fmla="*/ 408250 h 919242"/>
                  <a:gd name="connsiteX10" fmla="*/ 15227 w 77210"/>
                  <a:gd name="connsiteY10" fmla="*/ 451459 h 919242"/>
                  <a:gd name="connsiteX11" fmla="*/ 9224 w 77210"/>
                  <a:gd name="connsiteY11" fmla="*/ 537798 h 919242"/>
                  <a:gd name="connsiteX12" fmla="*/ 4832 w 77210"/>
                  <a:gd name="connsiteY12" fmla="*/ 621737 h 919242"/>
                  <a:gd name="connsiteX13" fmla="*/ 2050 w 77210"/>
                  <a:gd name="connsiteY13" fmla="*/ 700474 h 919242"/>
                  <a:gd name="connsiteX14" fmla="*/ 1074 w 77210"/>
                  <a:gd name="connsiteY14" fmla="*/ 737042 h 919242"/>
                  <a:gd name="connsiteX15" fmla="*/ 537 w 77210"/>
                  <a:gd name="connsiteY15" fmla="*/ 771290 h 919242"/>
                  <a:gd name="connsiteX16" fmla="*/ 0 w 77210"/>
                  <a:gd name="connsiteY16" fmla="*/ 831303 h 919242"/>
                  <a:gd name="connsiteX17" fmla="*/ 195 w 77210"/>
                  <a:gd name="connsiteY17" fmla="*/ 877793 h 919242"/>
                  <a:gd name="connsiteX18" fmla="*/ 634 w 77210"/>
                  <a:gd name="connsiteY18" fmla="*/ 908040 h 919242"/>
                  <a:gd name="connsiteX19" fmla="*/ 927 w 77210"/>
                  <a:gd name="connsiteY19" fmla="*/ 919242 h 919242"/>
                  <a:gd name="connsiteX20" fmla="*/ 74184 w 77210"/>
                  <a:gd name="connsiteY20" fmla="*/ 905559 h 919242"/>
                  <a:gd name="connsiteX21" fmla="*/ 73208 w 77210"/>
                  <a:gd name="connsiteY21" fmla="*/ 896277 h 919242"/>
                  <a:gd name="connsiteX22" fmla="*/ 70524 w 77210"/>
                  <a:gd name="connsiteY22" fmla="*/ 868431 h 919242"/>
                  <a:gd name="connsiteX23" fmla="*/ 66815 w 77210"/>
                  <a:gd name="connsiteY23" fmla="*/ 824501 h 919242"/>
                  <a:gd name="connsiteX24" fmla="*/ 62715 w 77210"/>
                  <a:gd name="connsiteY24" fmla="*/ 767049 h 919242"/>
                  <a:gd name="connsiteX25" fmla="*/ 60616 w 77210"/>
                  <a:gd name="connsiteY25" fmla="*/ 734081 h 919242"/>
                  <a:gd name="connsiteX26" fmla="*/ 58713 w 77210"/>
                  <a:gd name="connsiteY26" fmla="*/ 698714 h 919242"/>
                  <a:gd name="connsiteX27" fmla="*/ 55248 w 77210"/>
                  <a:gd name="connsiteY27" fmla="*/ 622217 h 919242"/>
                  <a:gd name="connsiteX28" fmla="*/ 52954 w 77210"/>
                  <a:gd name="connsiteY28" fmla="*/ 540119 h 919242"/>
                  <a:gd name="connsiteX29" fmla="*/ 52027 w 77210"/>
                  <a:gd name="connsiteY29" fmla="*/ 455220 h 919242"/>
                  <a:gd name="connsiteX30" fmla="*/ 52027 w 77210"/>
                  <a:gd name="connsiteY30" fmla="*/ 412491 h 919242"/>
                  <a:gd name="connsiteX31" fmla="*/ 52661 w 77210"/>
                  <a:gd name="connsiteY31" fmla="*/ 370161 h 919242"/>
                  <a:gd name="connsiteX32" fmla="*/ 53393 w 77210"/>
                  <a:gd name="connsiteY32" fmla="*/ 328392 h 919242"/>
                  <a:gd name="connsiteX33" fmla="*/ 54857 w 77210"/>
                  <a:gd name="connsiteY33" fmla="*/ 287743 h 919242"/>
                  <a:gd name="connsiteX34" fmla="*/ 56321 w 77210"/>
                  <a:gd name="connsiteY34" fmla="*/ 248295 h 919242"/>
                  <a:gd name="connsiteX35" fmla="*/ 58518 w 77210"/>
                  <a:gd name="connsiteY35" fmla="*/ 210686 h 919242"/>
                  <a:gd name="connsiteX36" fmla="*/ 63106 w 77210"/>
                  <a:gd name="connsiteY36" fmla="*/ 141871 h 919242"/>
                  <a:gd name="connsiteX37" fmla="*/ 67937 w 77210"/>
                  <a:gd name="connsiteY37" fmla="*/ 83778 h 919242"/>
                  <a:gd name="connsiteX38" fmla="*/ 72867 w 77210"/>
                  <a:gd name="connsiteY38" fmla="*/ 39049 h 919242"/>
                  <a:gd name="connsiteX39" fmla="*/ 77210 w 77210"/>
                  <a:gd name="connsiteY39" fmla="*/ 0 h 919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7210" h="919242">
                    <a:moveTo>
                      <a:pt x="77210" y="0"/>
                    </a:moveTo>
                    <a:cubicBezTo>
                      <a:pt x="77210" y="0"/>
                      <a:pt x="74526" y="13683"/>
                      <a:pt x="69792" y="37688"/>
                    </a:cubicBezTo>
                    <a:cubicBezTo>
                      <a:pt x="67449" y="49691"/>
                      <a:pt x="64570" y="64254"/>
                      <a:pt x="61300" y="80978"/>
                    </a:cubicBezTo>
                    <a:cubicBezTo>
                      <a:pt x="58469" y="97942"/>
                      <a:pt x="55248" y="117146"/>
                      <a:pt x="51783" y="138110"/>
                    </a:cubicBezTo>
                    <a:cubicBezTo>
                      <a:pt x="48073" y="159075"/>
                      <a:pt x="45047" y="181960"/>
                      <a:pt x="41582" y="206205"/>
                    </a:cubicBezTo>
                    <a:cubicBezTo>
                      <a:pt x="39874" y="218368"/>
                      <a:pt x="38117" y="230851"/>
                      <a:pt x="36360" y="243574"/>
                    </a:cubicBezTo>
                    <a:cubicBezTo>
                      <a:pt x="34847" y="256376"/>
                      <a:pt x="33285" y="269499"/>
                      <a:pt x="31724" y="282862"/>
                    </a:cubicBezTo>
                    <a:cubicBezTo>
                      <a:pt x="30162" y="296225"/>
                      <a:pt x="28551" y="309828"/>
                      <a:pt x="26941" y="323591"/>
                    </a:cubicBezTo>
                    <a:cubicBezTo>
                      <a:pt x="25574" y="337434"/>
                      <a:pt x="24208" y="351437"/>
                      <a:pt x="22792" y="365520"/>
                    </a:cubicBezTo>
                    <a:cubicBezTo>
                      <a:pt x="21474" y="379684"/>
                      <a:pt x="19864" y="393847"/>
                      <a:pt x="18741" y="408250"/>
                    </a:cubicBezTo>
                    <a:cubicBezTo>
                      <a:pt x="17570" y="422573"/>
                      <a:pt x="16399" y="436976"/>
                      <a:pt x="15227" y="451459"/>
                    </a:cubicBezTo>
                    <a:cubicBezTo>
                      <a:pt x="12689" y="480266"/>
                      <a:pt x="11176" y="509232"/>
                      <a:pt x="9224" y="537798"/>
                    </a:cubicBezTo>
                    <a:cubicBezTo>
                      <a:pt x="7467" y="566365"/>
                      <a:pt x="6198" y="594451"/>
                      <a:pt x="4832" y="621737"/>
                    </a:cubicBezTo>
                    <a:cubicBezTo>
                      <a:pt x="3904" y="649023"/>
                      <a:pt x="2587" y="675429"/>
                      <a:pt x="2050" y="700474"/>
                    </a:cubicBezTo>
                    <a:cubicBezTo>
                      <a:pt x="1708" y="713037"/>
                      <a:pt x="1415" y="725199"/>
                      <a:pt x="1074" y="737042"/>
                    </a:cubicBezTo>
                    <a:cubicBezTo>
                      <a:pt x="878" y="748885"/>
                      <a:pt x="683" y="760327"/>
                      <a:pt x="537" y="771290"/>
                    </a:cubicBezTo>
                    <a:cubicBezTo>
                      <a:pt x="98" y="793214"/>
                      <a:pt x="146" y="813379"/>
                      <a:pt x="0" y="831303"/>
                    </a:cubicBezTo>
                    <a:cubicBezTo>
                      <a:pt x="49" y="849227"/>
                      <a:pt x="49" y="864830"/>
                      <a:pt x="195" y="877793"/>
                    </a:cubicBezTo>
                    <a:cubicBezTo>
                      <a:pt x="342" y="890756"/>
                      <a:pt x="488" y="900998"/>
                      <a:pt x="634" y="908040"/>
                    </a:cubicBezTo>
                    <a:cubicBezTo>
                      <a:pt x="830" y="915401"/>
                      <a:pt x="927" y="919242"/>
                      <a:pt x="927" y="919242"/>
                    </a:cubicBezTo>
                    <a:lnTo>
                      <a:pt x="74184" y="905559"/>
                    </a:lnTo>
                    <a:cubicBezTo>
                      <a:pt x="74184" y="905559"/>
                      <a:pt x="73843" y="902359"/>
                      <a:pt x="73208" y="896277"/>
                    </a:cubicBezTo>
                    <a:cubicBezTo>
                      <a:pt x="72525" y="889956"/>
                      <a:pt x="71647" y="880514"/>
                      <a:pt x="70524" y="868431"/>
                    </a:cubicBezTo>
                    <a:cubicBezTo>
                      <a:pt x="69401" y="856348"/>
                      <a:pt x="68181" y="841465"/>
                      <a:pt x="66815" y="824501"/>
                    </a:cubicBezTo>
                    <a:cubicBezTo>
                      <a:pt x="65595" y="807458"/>
                      <a:pt x="63984" y="788173"/>
                      <a:pt x="62715" y="767049"/>
                    </a:cubicBezTo>
                    <a:cubicBezTo>
                      <a:pt x="62032" y="756486"/>
                      <a:pt x="61348" y="745524"/>
                      <a:pt x="60616" y="734081"/>
                    </a:cubicBezTo>
                    <a:cubicBezTo>
                      <a:pt x="59982" y="722639"/>
                      <a:pt x="59348" y="710876"/>
                      <a:pt x="58713" y="698714"/>
                    </a:cubicBezTo>
                    <a:cubicBezTo>
                      <a:pt x="57249" y="674468"/>
                      <a:pt x="56468" y="648783"/>
                      <a:pt x="55248" y="622217"/>
                    </a:cubicBezTo>
                    <a:cubicBezTo>
                      <a:pt x="54467" y="595651"/>
                      <a:pt x="53491" y="568125"/>
                      <a:pt x="52954" y="540119"/>
                    </a:cubicBezTo>
                    <a:cubicBezTo>
                      <a:pt x="52612" y="512193"/>
                      <a:pt x="51831" y="483626"/>
                      <a:pt x="52027" y="455220"/>
                    </a:cubicBezTo>
                    <a:cubicBezTo>
                      <a:pt x="52027" y="440977"/>
                      <a:pt x="52027" y="426734"/>
                      <a:pt x="52027" y="412491"/>
                    </a:cubicBezTo>
                    <a:cubicBezTo>
                      <a:pt x="52027" y="398248"/>
                      <a:pt x="52466" y="384165"/>
                      <a:pt x="52661" y="370161"/>
                    </a:cubicBezTo>
                    <a:cubicBezTo>
                      <a:pt x="52905" y="356078"/>
                      <a:pt x="53149" y="342155"/>
                      <a:pt x="53393" y="328392"/>
                    </a:cubicBezTo>
                    <a:cubicBezTo>
                      <a:pt x="53881" y="314629"/>
                      <a:pt x="54369" y="301106"/>
                      <a:pt x="54857" y="287743"/>
                    </a:cubicBezTo>
                    <a:cubicBezTo>
                      <a:pt x="55345" y="274380"/>
                      <a:pt x="55834" y="261177"/>
                      <a:pt x="56321" y="248295"/>
                    </a:cubicBezTo>
                    <a:cubicBezTo>
                      <a:pt x="57054" y="235492"/>
                      <a:pt x="57786" y="222929"/>
                      <a:pt x="58518" y="210686"/>
                    </a:cubicBezTo>
                    <a:cubicBezTo>
                      <a:pt x="59982" y="186201"/>
                      <a:pt x="61153" y="162996"/>
                      <a:pt x="63106" y="141871"/>
                    </a:cubicBezTo>
                    <a:cubicBezTo>
                      <a:pt x="64862" y="120587"/>
                      <a:pt x="66473" y="101062"/>
                      <a:pt x="67937" y="83778"/>
                    </a:cubicBezTo>
                    <a:cubicBezTo>
                      <a:pt x="69841" y="66495"/>
                      <a:pt x="71500" y="51451"/>
                      <a:pt x="72867" y="39049"/>
                    </a:cubicBezTo>
                    <a:cubicBezTo>
                      <a:pt x="75649" y="14163"/>
                      <a:pt x="77210" y="0"/>
                      <a:pt x="77210"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7" name="Freeform: Shape 96">
                <a:extLst>
                  <a:ext uri="{FF2B5EF4-FFF2-40B4-BE49-F238E27FC236}">
                    <a16:creationId xmlns:a16="http://schemas.microsoft.com/office/drawing/2014/main" id="{4BD94C98-5E92-CC1B-1E2D-91093FEB4D26}"/>
                  </a:ext>
                </a:extLst>
              </p:cNvPr>
              <p:cNvSpPr/>
              <p:nvPr/>
            </p:nvSpPr>
            <p:spPr>
              <a:xfrm>
                <a:off x="770276" y="6009896"/>
                <a:ext cx="134658" cy="1162575"/>
              </a:xfrm>
              <a:custGeom>
                <a:avLst/>
                <a:gdLst>
                  <a:gd name="connsiteX0" fmla="*/ 16744 w 134658"/>
                  <a:gd name="connsiteY0" fmla="*/ 0 h 1162575"/>
                  <a:gd name="connsiteX1" fmla="*/ 15378 w 134658"/>
                  <a:gd name="connsiteY1" fmla="*/ 12883 h 1162575"/>
                  <a:gd name="connsiteX2" fmla="*/ 11620 w 134658"/>
                  <a:gd name="connsiteY2" fmla="*/ 49211 h 1162575"/>
                  <a:gd name="connsiteX3" fmla="*/ 9423 w 134658"/>
                  <a:gd name="connsiteY3" fmla="*/ 75297 h 1162575"/>
                  <a:gd name="connsiteX4" fmla="*/ 7081 w 134658"/>
                  <a:gd name="connsiteY4" fmla="*/ 106183 h 1162575"/>
                  <a:gd name="connsiteX5" fmla="*/ 4836 w 134658"/>
                  <a:gd name="connsiteY5" fmla="*/ 141391 h 1162575"/>
                  <a:gd name="connsiteX6" fmla="*/ 2981 w 134658"/>
                  <a:gd name="connsiteY6" fmla="*/ 180520 h 1162575"/>
                  <a:gd name="connsiteX7" fmla="*/ 492 w 134658"/>
                  <a:gd name="connsiteY7" fmla="*/ 268859 h 1162575"/>
                  <a:gd name="connsiteX8" fmla="*/ 53 w 134658"/>
                  <a:gd name="connsiteY8" fmla="*/ 317190 h 1162575"/>
                  <a:gd name="connsiteX9" fmla="*/ 199 w 134658"/>
                  <a:gd name="connsiteY9" fmla="*/ 367681 h 1162575"/>
                  <a:gd name="connsiteX10" fmla="*/ 2395 w 134658"/>
                  <a:gd name="connsiteY10" fmla="*/ 473384 h 1162575"/>
                  <a:gd name="connsiteX11" fmla="*/ 4396 w 134658"/>
                  <a:gd name="connsiteY11" fmla="*/ 527716 h 1162575"/>
                  <a:gd name="connsiteX12" fmla="*/ 7032 w 134658"/>
                  <a:gd name="connsiteY12" fmla="*/ 582368 h 1162575"/>
                  <a:gd name="connsiteX13" fmla="*/ 13816 w 134658"/>
                  <a:gd name="connsiteY13" fmla="*/ 691112 h 1162575"/>
                  <a:gd name="connsiteX14" fmla="*/ 22113 w 134658"/>
                  <a:gd name="connsiteY14" fmla="*/ 796175 h 1162575"/>
                  <a:gd name="connsiteX15" fmla="*/ 31337 w 134658"/>
                  <a:gd name="connsiteY15" fmla="*/ 894117 h 1162575"/>
                  <a:gd name="connsiteX16" fmla="*/ 40756 w 134658"/>
                  <a:gd name="connsiteY16" fmla="*/ 981656 h 1162575"/>
                  <a:gd name="connsiteX17" fmla="*/ 57009 w 134658"/>
                  <a:gd name="connsiteY17" fmla="*/ 1112405 h 1162575"/>
                  <a:gd name="connsiteX18" fmla="*/ 62182 w 134658"/>
                  <a:gd name="connsiteY18" fmla="*/ 1149133 h 1162575"/>
                  <a:gd name="connsiteX19" fmla="*/ 64183 w 134658"/>
                  <a:gd name="connsiteY19" fmla="*/ 1162576 h 1162575"/>
                  <a:gd name="connsiteX20" fmla="*/ 134658 w 134658"/>
                  <a:gd name="connsiteY20" fmla="*/ 1127208 h 1162575"/>
                  <a:gd name="connsiteX21" fmla="*/ 132120 w 134658"/>
                  <a:gd name="connsiteY21" fmla="*/ 1115605 h 1162575"/>
                  <a:gd name="connsiteX22" fmla="*/ 124995 w 134658"/>
                  <a:gd name="connsiteY22" fmla="*/ 1081518 h 1162575"/>
                  <a:gd name="connsiteX23" fmla="*/ 101226 w 134658"/>
                  <a:gd name="connsiteY23" fmla="*/ 957811 h 1162575"/>
                  <a:gd name="connsiteX24" fmla="*/ 86634 w 134658"/>
                  <a:gd name="connsiteY24" fmla="*/ 874272 h 1162575"/>
                  <a:gd name="connsiteX25" fmla="*/ 71553 w 134658"/>
                  <a:gd name="connsiteY25" fmla="*/ 780332 h 1162575"/>
                  <a:gd name="connsiteX26" fmla="*/ 56911 w 134658"/>
                  <a:gd name="connsiteY26" fmla="*/ 679189 h 1162575"/>
                  <a:gd name="connsiteX27" fmla="*/ 43538 w 134658"/>
                  <a:gd name="connsiteY27" fmla="*/ 574126 h 1162575"/>
                  <a:gd name="connsiteX28" fmla="*/ 37584 w 134658"/>
                  <a:gd name="connsiteY28" fmla="*/ 521075 h 1162575"/>
                  <a:gd name="connsiteX29" fmla="*/ 32215 w 134658"/>
                  <a:gd name="connsiteY29" fmla="*/ 468263 h 1162575"/>
                  <a:gd name="connsiteX30" fmla="*/ 23479 w 134658"/>
                  <a:gd name="connsiteY30" fmla="*/ 365120 h 1162575"/>
                  <a:gd name="connsiteX31" fmla="*/ 20161 w 134658"/>
                  <a:gd name="connsiteY31" fmla="*/ 315669 h 1162575"/>
                  <a:gd name="connsiteX32" fmla="*/ 17574 w 134658"/>
                  <a:gd name="connsiteY32" fmla="*/ 268219 h 1162575"/>
                  <a:gd name="connsiteX33" fmla="*/ 14499 w 134658"/>
                  <a:gd name="connsiteY33" fmla="*/ 181000 h 1162575"/>
                  <a:gd name="connsiteX34" fmla="*/ 13865 w 134658"/>
                  <a:gd name="connsiteY34" fmla="*/ 142111 h 1162575"/>
                  <a:gd name="connsiteX35" fmla="*/ 13865 w 134658"/>
                  <a:gd name="connsiteY35" fmla="*/ 106983 h 1162575"/>
                  <a:gd name="connsiteX36" fmla="*/ 14206 w 134658"/>
                  <a:gd name="connsiteY36" fmla="*/ 76097 h 1162575"/>
                  <a:gd name="connsiteX37" fmla="*/ 14743 w 134658"/>
                  <a:gd name="connsiteY37" fmla="*/ 49851 h 1162575"/>
                  <a:gd name="connsiteX38" fmla="*/ 16158 w 134658"/>
                  <a:gd name="connsiteY38" fmla="*/ 13043 h 1162575"/>
                  <a:gd name="connsiteX39" fmla="*/ 16744 w 134658"/>
                  <a:gd name="connsiteY39" fmla="*/ 0 h 116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4658" h="1162575">
                    <a:moveTo>
                      <a:pt x="16744" y="0"/>
                    </a:moveTo>
                    <a:cubicBezTo>
                      <a:pt x="16744" y="0"/>
                      <a:pt x="16256" y="4481"/>
                      <a:pt x="15378" y="12883"/>
                    </a:cubicBezTo>
                    <a:cubicBezTo>
                      <a:pt x="14548" y="21285"/>
                      <a:pt x="13133" y="33527"/>
                      <a:pt x="11620" y="49211"/>
                    </a:cubicBezTo>
                    <a:cubicBezTo>
                      <a:pt x="10936" y="57133"/>
                      <a:pt x="10204" y="65854"/>
                      <a:pt x="9423" y="75297"/>
                    </a:cubicBezTo>
                    <a:cubicBezTo>
                      <a:pt x="8594" y="84819"/>
                      <a:pt x="7715" y="95141"/>
                      <a:pt x="7081" y="106183"/>
                    </a:cubicBezTo>
                    <a:cubicBezTo>
                      <a:pt x="6349" y="117226"/>
                      <a:pt x="5616" y="128988"/>
                      <a:pt x="4836" y="141391"/>
                    </a:cubicBezTo>
                    <a:cubicBezTo>
                      <a:pt x="4250" y="153794"/>
                      <a:pt x="3615" y="166917"/>
                      <a:pt x="2981" y="180520"/>
                    </a:cubicBezTo>
                    <a:cubicBezTo>
                      <a:pt x="1907" y="207806"/>
                      <a:pt x="882" y="237492"/>
                      <a:pt x="492" y="268859"/>
                    </a:cubicBezTo>
                    <a:cubicBezTo>
                      <a:pt x="101" y="284543"/>
                      <a:pt x="150" y="300706"/>
                      <a:pt x="53" y="317190"/>
                    </a:cubicBezTo>
                    <a:cubicBezTo>
                      <a:pt x="-94" y="333673"/>
                      <a:pt x="101" y="350557"/>
                      <a:pt x="199" y="367681"/>
                    </a:cubicBezTo>
                    <a:cubicBezTo>
                      <a:pt x="492" y="401928"/>
                      <a:pt x="1273" y="437376"/>
                      <a:pt x="2395" y="473384"/>
                    </a:cubicBezTo>
                    <a:cubicBezTo>
                      <a:pt x="2932" y="491388"/>
                      <a:pt x="3762" y="509472"/>
                      <a:pt x="4396" y="527716"/>
                    </a:cubicBezTo>
                    <a:cubicBezTo>
                      <a:pt x="5275" y="545880"/>
                      <a:pt x="6153" y="564124"/>
                      <a:pt x="7032" y="582368"/>
                    </a:cubicBezTo>
                    <a:cubicBezTo>
                      <a:pt x="9033" y="618856"/>
                      <a:pt x="11229" y="655264"/>
                      <a:pt x="13816" y="691112"/>
                    </a:cubicBezTo>
                    <a:cubicBezTo>
                      <a:pt x="16305" y="726960"/>
                      <a:pt x="19184" y="762088"/>
                      <a:pt x="22113" y="796175"/>
                    </a:cubicBezTo>
                    <a:cubicBezTo>
                      <a:pt x="25090" y="830183"/>
                      <a:pt x="28165" y="863070"/>
                      <a:pt x="31337" y="894117"/>
                    </a:cubicBezTo>
                    <a:cubicBezTo>
                      <a:pt x="34461" y="925243"/>
                      <a:pt x="37682" y="954610"/>
                      <a:pt x="40756" y="981656"/>
                    </a:cubicBezTo>
                    <a:cubicBezTo>
                      <a:pt x="46906" y="1035828"/>
                      <a:pt x="52763" y="1080798"/>
                      <a:pt x="57009" y="1112405"/>
                    </a:cubicBezTo>
                    <a:cubicBezTo>
                      <a:pt x="59205" y="1128248"/>
                      <a:pt x="60962" y="1140651"/>
                      <a:pt x="62182" y="1149133"/>
                    </a:cubicBezTo>
                    <a:cubicBezTo>
                      <a:pt x="63500" y="1157855"/>
                      <a:pt x="64183" y="1162576"/>
                      <a:pt x="64183" y="1162576"/>
                    </a:cubicBezTo>
                    <a:lnTo>
                      <a:pt x="134658" y="1127208"/>
                    </a:lnTo>
                    <a:cubicBezTo>
                      <a:pt x="134658" y="1127208"/>
                      <a:pt x="133780" y="1123207"/>
                      <a:pt x="132120" y="1115605"/>
                    </a:cubicBezTo>
                    <a:cubicBezTo>
                      <a:pt x="130461" y="1107763"/>
                      <a:pt x="128070" y="1096241"/>
                      <a:pt x="124995" y="1081518"/>
                    </a:cubicBezTo>
                    <a:cubicBezTo>
                      <a:pt x="118992" y="1051911"/>
                      <a:pt x="110548" y="1009342"/>
                      <a:pt x="101226" y="957811"/>
                    </a:cubicBezTo>
                    <a:cubicBezTo>
                      <a:pt x="96541" y="932045"/>
                      <a:pt x="91612" y="904039"/>
                      <a:pt x="86634" y="874272"/>
                    </a:cubicBezTo>
                    <a:cubicBezTo>
                      <a:pt x="81607" y="844506"/>
                      <a:pt x="76580" y="813059"/>
                      <a:pt x="71553" y="780332"/>
                    </a:cubicBezTo>
                    <a:cubicBezTo>
                      <a:pt x="66575" y="747604"/>
                      <a:pt x="61548" y="713757"/>
                      <a:pt x="56911" y="679189"/>
                    </a:cubicBezTo>
                    <a:cubicBezTo>
                      <a:pt x="52128" y="644622"/>
                      <a:pt x="47736" y="609414"/>
                      <a:pt x="43538" y="574126"/>
                    </a:cubicBezTo>
                    <a:cubicBezTo>
                      <a:pt x="41537" y="556442"/>
                      <a:pt x="39536" y="538758"/>
                      <a:pt x="37584" y="521075"/>
                    </a:cubicBezTo>
                    <a:cubicBezTo>
                      <a:pt x="35778" y="503391"/>
                      <a:pt x="33875" y="485787"/>
                      <a:pt x="32215" y="468263"/>
                    </a:cubicBezTo>
                    <a:cubicBezTo>
                      <a:pt x="28897" y="433215"/>
                      <a:pt x="25871" y="398728"/>
                      <a:pt x="23479" y="365120"/>
                    </a:cubicBezTo>
                    <a:cubicBezTo>
                      <a:pt x="22308" y="348317"/>
                      <a:pt x="21039" y="331833"/>
                      <a:pt x="20161" y="315669"/>
                    </a:cubicBezTo>
                    <a:cubicBezTo>
                      <a:pt x="19233" y="299506"/>
                      <a:pt x="18208" y="283662"/>
                      <a:pt x="17574" y="268219"/>
                    </a:cubicBezTo>
                    <a:cubicBezTo>
                      <a:pt x="16012" y="237332"/>
                      <a:pt x="15134" y="208046"/>
                      <a:pt x="14499" y="181000"/>
                    </a:cubicBezTo>
                    <a:cubicBezTo>
                      <a:pt x="14304" y="167477"/>
                      <a:pt x="14060" y="154434"/>
                      <a:pt x="13865" y="142111"/>
                    </a:cubicBezTo>
                    <a:cubicBezTo>
                      <a:pt x="13865" y="129789"/>
                      <a:pt x="13865" y="118026"/>
                      <a:pt x="13865" y="106983"/>
                    </a:cubicBezTo>
                    <a:cubicBezTo>
                      <a:pt x="13816" y="95941"/>
                      <a:pt x="14011" y="85619"/>
                      <a:pt x="14206" y="76097"/>
                    </a:cubicBezTo>
                    <a:cubicBezTo>
                      <a:pt x="14402" y="66575"/>
                      <a:pt x="14597" y="57773"/>
                      <a:pt x="14743" y="49851"/>
                    </a:cubicBezTo>
                    <a:cubicBezTo>
                      <a:pt x="15231" y="34007"/>
                      <a:pt x="15866" y="21525"/>
                      <a:pt x="16158" y="13043"/>
                    </a:cubicBezTo>
                    <a:cubicBezTo>
                      <a:pt x="16549" y="4561"/>
                      <a:pt x="16744" y="0"/>
                      <a:pt x="16744" y="0"/>
                    </a:cubicBezTo>
                    <a:close/>
                  </a:path>
                </a:pathLst>
              </a:custGeom>
              <a:gradFill>
                <a:gsLst>
                  <a:gs pos="0">
                    <a:srgbClr val="6F8139"/>
                  </a:gs>
                  <a:gs pos="76660">
                    <a:srgbClr val="85993E"/>
                  </a:gs>
                  <a:gs pos="100000">
                    <a:srgbClr val="8DA140"/>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8" name="Freeform: Shape 97">
                <a:extLst>
                  <a:ext uri="{FF2B5EF4-FFF2-40B4-BE49-F238E27FC236}">
                    <a16:creationId xmlns:a16="http://schemas.microsoft.com/office/drawing/2014/main" id="{F6652087-368C-C68F-A109-E905FE08BB72}"/>
                  </a:ext>
                </a:extLst>
              </p:cNvPr>
              <p:cNvSpPr/>
              <p:nvPr/>
            </p:nvSpPr>
            <p:spPr>
              <a:xfrm>
                <a:off x="688790" y="6100076"/>
                <a:ext cx="202283" cy="1156894"/>
              </a:xfrm>
              <a:custGeom>
                <a:avLst/>
                <a:gdLst>
                  <a:gd name="connsiteX0" fmla="*/ 5793 w 202283"/>
                  <a:gd name="connsiteY0" fmla="*/ 0 h 1156894"/>
                  <a:gd name="connsiteX1" fmla="*/ 2669 w 202283"/>
                  <a:gd name="connsiteY1" fmla="*/ 50171 h 1156894"/>
                  <a:gd name="connsiteX2" fmla="*/ 619 w 202283"/>
                  <a:gd name="connsiteY2" fmla="*/ 108184 h 1156894"/>
                  <a:gd name="connsiteX3" fmla="*/ 34 w 202283"/>
                  <a:gd name="connsiteY3" fmla="*/ 143952 h 1156894"/>
                  <a:gd name="connsiteX4" fmla="*/ 82 w 202283"/>
                  <a:gd name="connsiteY4" fmla="*/ 183640 h 1156894"/>
                  <a:gd name="connsiteX5" fmla="*/ 766 w 202283"/>
                  <a:gd name="connsiteY5" fmla="*/ 226850 h 1156894"/>
                  <a:gd name="connsiteX6" fmla="*/ 1303 w 202283"/>
                  <a:gd name="connsiteY6" fmla="*/ 249655 h 1156894"/>
                  <a:gd name="connsiteX7" fmla="*/ 2230 w 202283"/>
                  <a:gd name="connsiteY7" fmla="*/ 273100 h 1156894"/>
                  <a:gd name="connsiteX8" fmla="*/ 3157 w 202283"/>
                  <a:gd name="connsiteY8" fmla="*/ 297185 h 1156894"/>
                  <a:gd name="connsiteX9" fmla="*/ 4475 w 202283"/>
                  <a:gd name="connsiteY9" fmla="*/ 321831 h 1156894"/>
                  <a:gd name="connsiteX10" fmla="*/ 5890 w 202283"/>
                  <a:gd name="connsiteY10" fmla="*/ 347036 h 1156894"/>
                  <a:gd name="connsiteX11" fmla="*/ 7647 w 202283"/>
                  <a:gd name="connsiteY11" fmla="*/ 372642 h 1156894"/>
                  <a:gd name="connsiteX12" fmla="*/ 9502 w 202283"/>
                  <a:gd name="connsiteY12" fmla="*/ 398728 h 1156894"/>
                  <a:gd name="connsiteX13" fmla="*/ 11747 w 202283"/>
                  <a:gd name="connsiteY13" fmla="*/ 425133 h 1156894"/>
                  <a:gd name="connsiteX14" fmla="*/ 16676 w 202283"/>
                  <a:gd name="connsiteY14" fmla="*/ 478745 h 1156894"/>
                  <a:gd name="connsiteX15" fmla="*/ 28926 w 202283"/>
                  <a:gd name="connsiteY15" fmla="*/ 587569 h 1156894"/>
                  <a:gd name="connsiteX16" fmla="*/ 36101 w 202283"/>
                  <a:gd name="connsiteY16" fmla="*/ 641901 h 1156894"/>
                  <a:gd name="connsiteX17" fmla="*/ 43910 w 202283"/>
                  <a:gd name="connsiteY17" fmla="*/ 695593 h 1156894"/>
                  <a:gd name="connsiteX18" fmla="*/ 60699 w 202283"/>
                  <a:gd name="connsiteY18" fmla="*/ 799376 h 1156894"/>
                  <a:gd name="connsiteX19" fmla="*/ 78269 w 202283"/>
                  <a:gd name="connsiteY19" fmla="*/ 895637 h 1156894"/>
                  <a:gd name="connsiteX20" fmla="*/ 95497 w 202283"/>
                  <a:gd name="connsiteY20" fmla="*/ 981256 h 1156894"/>
                  <a:gd name="connsiteX21" fmla="*/ 124097 w 202283"/>
                  <a:gd name="connsiteY21" fmla="*/ 1108324 h 1156894"/>
                  <a:gd name="connsiteX22" fmla="*/ 132882 w 202283"/>
                  <a:gd name="connsiteY22" fmla="*/ 1143851 h 1156894"/>
                  <a:gd name="connsiteX23" fmla="*/ 136299 w 202283"/>
                  <a:gd name="connsiteY23" fmla="*/ 1156894 h 1156894"/>
                  <a:gd name="connsiteX24" fmla="*/ 202284 w 202283"/>
                  <a:gd name="connsiteY24" fmla="*/ 1102963 h 1156894"/>
                  <a:gd name="connsiteX25" fmla="*/ 198672 w 202283"/>
                  <a:gd name="connsiteY25" fmla="*/ 1092320 h 1156894"/>
                  <a:gd name="connsiteX26" fmla="*/ 188325 w 202283"/>
                  <a:gd name="connsiteY26" fmla="*/ 1060393 h 1156894"/>
                  <a:gd name="connsiteX27" fmla="*/ 153234 w 202283"/>
                  <a:gd name="connsiteY27" fmla="*/ 943167 h 1156894"/>
                  <a:gd name="connsiteX28" fmla="*/ 131369 w 202283"/>
                  <a:gd name="connsiteY28" fmla="*/ 863310 h 1156894"/>
                  <a:gd name="connsiteX29" fmla="*/ 108479 w 202283"/>
                  <a:gd name="connsiteY29" fmla="*/ 772890 h 1156894"/>
                  <a:gd name="connsiteX30" fmla="*/ 85834 w 202283"/>
                  <a:gd name="connsiteY30" fmla="*/ 674948 h 1156894"/>
                  <a:gd name="connsiteX31" fmla="*/ 74950 w 202283"/>
                  <a:gd name="connsiteY31" fmla="*/ 624057 h 1156894"/>
                  <a:gd name="connsiteX32" fmla="*/ 64652 w 202283"/>
                  <a:gd name="connsiteY32" fmla="*/ 572366 h 1156894"/>
                  <a:gd name="connsiteX33" fmla="*/ 46057 w 202283"/>
                  <a:gd name="connsiteY33" fmla="*/ 468423 h 1156894"/>
                  <a:gd name="connsiteX34" fmla="*/ 37956 w 202283"/>
                  <a:gd name="connsiteY34" fmla="*/ 416972 h 1156894"/>
                  <a:gd name="connsiteX35" fmla="*/ 34149 w 202283"/>
                  <a:gd name="connsiteY35" fmla="*/ 391606 h 1156894"/>
                  <a:gd name="connsiteX36" fmla="*/ 30732 w 202283"/>
                  <a:gd name="connsiteY36" fmla="*/ 366480 h 1156894"/>
                  <a:gd name="connsiteX37" fmla="*/ 27414 w 202283"/>
                  <a:gd name="connsiteY37" fmla="*/ 341675 h 1156894"/>
                  <a:gd name="connsiteX38" fmla="*/ 24485 w 202283"/>
                  <a:gd name="connsiteY38" fmla="*/ 317270 h 1156894"/>
                  <a:gd name="connsiteX39" fmla="*/ 21654 w 202283"/>
                  <a:gd name="connsiteY39" fmla="*/ 293344 h 1156894"/>
                  <a:gd name="connsiteX40" fmla="*/ 19263 w 202283"/>
                  <a:gd name="connsiteY40" fmla="*/ 269899 h 1156894"/>
                  <a:gd name="connsiteX41" fmla="*/ 16920 w 202283"/>
                  <a:gd name="connsiteY41" fmla="*/ 247094 h 1156894"/>
                  <a:gd name="connsiteX42" fmla="*/ 15017 w 202283"/>
                  <a:gd name="connsiteY42" fmla="*/ 224849 h 1156894"/>
                  <a:gd name="connsiteX43" fmla="*/ 11698 w 202283"/>
                  <a:gd name="connsiteY43" fmla="*/ 182520 h 1156894"/>
                  <a:gd name="connsiteX44" fmla="*/ 9209 w 202283"/>
                  <a:gd name="connsiteY44" fmla="*/ 143471 h 1156894"/>
                  <a:gd name="connsiteX45" fmla="*/ 7598 w 202283"/>
                  <a:gd name="connsiteY45" fmla="*/ 108104 h 1156894"/>
                  <a:gd name="connsiteX46" fmla="*/ 5988 w 202283"/>
                  <a:gd name="connsiteY46" fmla="*/ 50491 h 1156894"/>
                  <a:gd name="connsiteX47" fmla="*/ 5793 w 202283"/>
                  <a:gd name="connsiteY47" fmla="*/ 0 h 1156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02283" h="1156894">
                    <a:moveTo>
                      <a:pt x="5793" y="0"/>
                    </a:moveTo>
                    <a:cubicBezTo>
                      <a:pt x="5793" y="0"/>
                      <a:pt x="4670" y="18244"/>
                      <a:pt x="2669" y="50171"/>
                    </a:cubicBezTo>
                    <a:cubicBezTo>
                      <a:pt x="2132" y="66174"/>
                      <a:pt x="1058" y="85779"/>
                      <a:pt x="619" y="108184"/>
                    </a:cubicBezTo>
                    <a:cubicBezTo>
                      <a:pt x="424" y="119386"/>
                      <a:pt x="229" y="131389"/>
                      <a:pt x="34" y="143952"/>
                    </a:cubicBezTo>
                    <a:cubicBezTo>
                      <a:pt x="-64" y="156514"/>
                      <a:pt x="82" y="169797"/>
                      <a:pt x="82" y="183640"/>
                    </a:cubicBezTo>
                    <a:cubicBezTo>
                      <a:pt x="34" y="197483"/>
                      <a:pt x="473" y="211887"/>
                      <a:pt x="766" y="226850"/>
                    </a:cubicBezTo>
                    <a:cubicBezTo>
                      <a:pt x="961" y="234292"/>
                      <a:pt x="1107" y="241893"/>
                      <a:pt x="1303" y="249655"/>
                    </a:cubicBezTo>
                    <a:cubicBezTo>
                      <a:pt x="1595" y="257336"/>
                      <a:pt x="1888" y="265178"/>
                      <a:pt x="2230" y="273100"/>
                    </a:cubicBezTo>
                    <a:cubicBezTo>
                      <a:pt x="2523" y="281022"/>
                      <a:pt x="2864" y="289103"/>
                      <a:pt x="3157" y="297185"/>
                    </a:cubicBezTo>
                    <a:cubicBezTo>
                      <a:pt x="3596" y="305267"/>
                      <a:pt x="4036" y="313509"/>
                      <a:pt x="4475" y="321831"/>
                    </a:cubicBezTo>
                    <a:cubicBezTo>
                      <a:pt x="4914" y="330153"/>
                      <a:pt x="5402" y="338554"/>
                      <a:pt x="5890" y="347036"/>
                    </a:cubicBezTo>
                    <a:cubicBezTo>
                      <a:pt x="6476" y="355518"/>
                      <a:pt x="7062" y="364080"/>
                      <a:pt x="7647" y="372642"/>
                    </a:cubicBezTo>
                    <a:cubicBezTo>
                      <a:pt x="8233" y="381284"/>
                      <a:pt x="8867" y="389926"/>
                      <a:pt x="9502" y="398728"/>
                    </a:cubicBezTo>
                    <a:cubicBezTo>
                      <a:pt x="10234" y="407450"/>
                      <a:pt x="10966" y="416251"/>
                      <a:pt x="11747" y="425133"/>
                    </a:cubicBezTo>
                    <a:cubicBezTo>
                      <a:pt x="13162" y="442897"/>
                      <a:pt x="14870" y="460741"/>
                      <a:pt x="16676" y="478745"/>
                    </a:cubicBezTo>
                    <a:cubicBezTo>
                      <a:pt x="20190" y="514753"/>
                      <a:pt x="24436" y="551241"/>
                      <a:pt x="28926" y="587569"/>
                    </a:cubicBezTo>
                    <a:cubicBezTo>
                      <a:pt x="31220" y="605733"/>
                      <a:pt x="33661" y="623817"/>
                      <a:pt x="36101" y="641901"/>
                    </a:cubicBezTo>
                    <a:cubicBezTo>
                      <a:pt x="38736" y="659825"/>
                      <a:pt x="41128" y="677909"/>
                      <a:pt x="43910" y="695593"/>
                    </a:cubicBezTo>
                    <a:cubicBezTo>
                      <a:pt x="49278" y="731041"/>
                      <a:pt x="54842" y="765848"/>
                      <a:pt x="60699" y="799376"/>
                    </a:cubicBezTo>
                    <a:cubicBezTo>
                      <a:pt x="66458" y="832903"/>
                      <a:pt x="72412" y="865150"/>
                      <a:pt x="78269" y="895637"/>
                    </a:cubicBezTo>
                    <a:cubicBezTo>
                      <a:pt x="84174" y="926124"/>
                      <a:pt x="89933" y="954850"/>
                      <a:pt x="95497" y="981256"/>
                    </a:cubicBezTo>
                    <a:cubicBezTo>
                      <a:pt x="106576" y="1034147"/>
                      <a:pt x="116728" y="1077757"/>
                      <a:pt x="124097" y="1108324"/>
                    </a:cubicBezTo>
                    <a:cubicBezTo>
                      <a:pt x="127806" y="1123607"/>
                      <a:pt x="130784" y="1135610"/>
                      <a:pt x="132882" y="1143851"/>
                    </a:cubicBezTo>
                    <a:cubicBezTo>
                      <a:pt x="135079" y="1152333"/>
                      <a:pt x="136299" y="1156894"/>
                      <a:pt x="136299" y="1156894"/>
                    </a:cubicBezTo>
                    <a:lnTo>
                      <a:pt x="202284" y="1102963"/>
                    </a:lnTo>
                    <a:cubicBezTo>
                      <a:pt x="202284" y="1102963"/>
                      <a:pt x="201015" y="1099282"/>
                      <a:pt x="198672" y="1092320"/>
                    </a:cubicBezTo>
                    <a:cubicBezTo>
                      <a:pt x="196281" y="1085118"/>
                      <a:pt x="192718" y="1074316"/>
                      <a:pt x="188325" y="1060393"/>
                    </a:cubicBezTo>
                    <a:cubicBezTo>
                      <a:pt x="179540" y="1032547"/>
                      <a:pt x="167144" y="992378"/>
                      <a:pt x="153234" y="943167"/>
                    </a:cubicBezTo>
                    <a:cubicBezTo>
                      <a:pt x="146206" y="918602"/>
                      <a:pt x="138934" y="891796"/>
                      <a:pt x="131369" y="863310"/>
                    </a:cubicBezTo>
                    <a:cubicBezTo>
                      <a:pt x="123853" y="834743"/>
                      <a:pt x="116093" y="804497"/>
                      <a:pt x="108479" y="772890"/>
                    </a:cubicBezTo>
                    <a:cubicBezTo>
                      <a:pt x="100768" y="741363"/>
                      <a:pt x="93252" y="708476"/>
                      <a:pt x="85834" y="674948"/>
                    </a:cubicBezTo>
                    <a:cubicBezTo>
                      <a:pt x="82076" y="658145"/>
                      <a:pt x="78610" y="641101"/>
                      <a:pt x="74950" y="624057"/>
                    </a:cubicBezTo>
                    <a:cubicBezTo>
                      <a:pt x="71485" y="606933"/>
                      <a:pt x="67971" y="589730"/>
                      <a:pt x="64652" y="572366"/>
                    </a:cubicBezTo>
                    <a:cubicBezTo>
                      <a:pt x="58063" y="537718"/>
                      <a:pt x="51670" y="502911"/>
                      <a:pt x="46057" y="468423"/>
                    </a:cubicBezTo>
                    <a:cubicBezTo>
                      <a:pt x="43178" y="451139"/>
                      <a:pt x="40396" y="434015"/>
                      <a:pt x="37956" y="416972"/>
                    </a:cubicBezTo>
                    <a:cubicBezTo>
                      <a:pt x="36687" y="408490"/>
                      <a:pt x="35418" y="400008"/>
                      <a:pt x="34149" y="391606"/>
                    </a:cubicBezTo>
                    <a:cubicBezTo>
                      <a:pt x="33026" y="383124"/>
                      <a:pt x="31855" y="374802"/>
                      <a:pt x="30732" y="366480"/>
                    </a:cubicBezTo>
                    <a:cubicBezTo>
                      <a:pt x="29610" y="358159"/>
                      <a:pt x="28487" y="349917"/>
                      <a:pt x="27414" y="341675"/>
                    </a:cubicBezTo>
                    <a:cubicBezTo>
                      <a:pt x="26437" y="333433"/>
                      <a:pt x="25461" y="325351"/>
                      <a:pt x="24485" y="317270"/>
                    </a:cubicBezTo>
                    <a:cubicBezTo>
                      <a:pt x="23509" y="309188"/>
                      <a:pt x="22582" y="301266"/>
                      <a:pt x="21654" y="293344"/>
                    </a:cubicBezTo>
                    <a:cubicBezTo>
                      <a:pt x="20825" y="285423"/>
                      <a:pt x="20044" y="277581"/>
                      <a:pt x="19263" y="269899"/>
                    </a:cubicBezTo>
                    <a:cubicBezTo>
                      <a:pt x="18482" y="262218"/>
                      <a:pt x="17701" y="254536"/>
                      <a:pt x="16920" y="247094"/>
                    </a:cubicBezTo>
                    <a:cubicBezTo>
                      <a:pt x="16286" y="239573"/>
                      <a:pt x="15651" y="232131"/>
                      <a:pt x="15017" y="224849"/>
                    </a:cubicBezTo>
                    <a:cubicBezTo>
                      <a:pt x="13797" y="210286"/>
                      <a:pt x="12479" y="196123"/>
                      <a:pt x="11698" y="182520"/>
                    </a:cubicBezTo>
                    <a:cubicBezTo>
                      <a:pt x="10820" y="168917"/>
                      <a:pt x="9843" y="155874"/>
                      <a:pt x="9209" y="143471"/>
                    </a:cubicBezTo>
                    <a:cubicBezTo>
                      <a:pt x="8623" y="130989"/>
                      <a:pt x="8086" y="119226"/>
                      <a:pt x="7598" y="108104"/>
                    </a:cubicBezTo>
                    <a:cubicBezTo>
                      <a:pt x="6622" y="85859"/>
                      <a:pt x="6476" y="66495"/>
                      <a:pt x="5988" y="50491"/>
                    </a:cubicBezTo>
                    <a:cubicBezTo>
                      <a:pt x="5793" y="18324"/>
                      <a:pt x="5793" y="0"/>
                      <a:pt x="5793"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9" name="Freeform: Shape 98">
                <a:extLst>
                  <a:ext uri="{FF2B5EF4-FFF2-40B4-BE49-F238E27FC236}">
                    <a16:creationId xmlns:a16="http://schemas.microsoft.com/office/drawing/2014/main" id="{04BE5F58-4767-BE2B-F946-FBB003612A10}"/>
                  </a:ext>
                </a:extLst>
              </p:cNvPr>
              <p:cNvSpPr/>
              <p:nvPr/>
            </p:nvSpPr>
            <p:spPr>
              <a:xfrm>
                <a:off x="375653" y="6035022"/>
                <a:ext cx="202283" cy="1156894"/>
              </a:xfrm>
              <a:custGeom>
                <a:avLst/>
                <a:gdLst>
                  <a:gd name="connsiteX0" fmla="*/ 5793 w 202283"/>
                  <a:gd name="connsiteY0" fmla="*/ 0 h 1156894"/>
                  <a:gd name="connsiteX1" fmla="*/ 2669 w 202283"/>
                  <a:gd name="connsiteY1" fmla="*/ 50171 h 1156894"/>
                  <a:gd name="connsiteX2" fmla="*/ 619 w 202283"/>
                  <a:gd name="connsiteY2" fmla="*/ 108184 h 1156894"/>
                  <a:gd name="connsiteX3" fmla="*/ 34 w 202283"/>
                  <a:gd name="connsiteY3" fmla="*/ 143952 h 1156894"/>
                  <a:gd name="connsiteX4" fmla="*/ 82 w 202283"/>
                  <a:gd name="connsiteY4" fmla="*/ 183640 h 1156894"/>
                  <a:gd name="connsiteX5" fmla="*/ 766 w 202283"/>
                  <a:gd name="connsiteY5" fmla="*/ 226850 h 1156894"/>
                  <a:gd name="connsiteX6" fmla="*/ 1303 w 202283"/>
                  <a:gd name="connsiteY6" fmla="*/ 249655 h 1156894"/>
                  <a:gd name="connsiteX7" fmla="*/ 2230 w 202283"/>
                  <a:gd name="connsiteY7" fmla="*/ 273100 h 1156894"/>
                  <a:gd name="connsiteX8" fmla="*/ 3157 w 202283"/>
                  <a:gd name="connsiteY8" fmla="*/ 297185 h 1156894"/>
                  <a:gd name="connsiteX9" fmla="*/ 4475 w 202283"/>
                  <a:gd name="connsiteY9" fmla="*/ 321831 h 1156894"/>
                  <a:gd name="connsiteX10" fmla="*/ 5890 w 202283"/>
                  <a:gd name="connsiteY10" fmla="*/ 347036 h 1156894"/>
                  <a:gd name="connsiteX11" fmla="*/ 7647 w 202283"/>
                  <a:gd name="connsiteY11" fmla="*/ 372642 h 1156894"/>
                  <a:gd name="connsiteX12" fmla="*/ 9502 w 202283"/>
                  <a:gd name="connsiteY12" fmla="*/ 398728 h 1156894"/>
                  <a:gd name="connsiteX13" fmla="*/ 11747 w 202283"/>
                  <a:gd name="connsiteY13" fmla="*/ 425134 h 1156894"/>
                  <a:gd name="connsiteX14" fmla="*/ 16676 w 202283"/>
                  <a:gd name="connsiteY14" fmla="*/ 478745 h 1156894"/>
                  <a:gd name="connsiteX15" fmla="*/ 28926 w 202283"/>
                  <a:gd name="connsiteY15" fmla="*/ 587569 h 1156894"/>
                  <a:gd name="connsiteX16" fmla="*/ 36101 w 202283"/>
                  <a:gd name="connsiteY16" fmla="*/ 641901 h 1156894"/>
                  <a:gd name="connsiteX17" fmla="*/ 43910 w 202283"/>
                  <a:gd name="connsiteY17" fmla="*/ 695593 h 1156894"/>
                  <a:gd name="connsiteX18" fmla="*/ 60699 w 202283"/>
                  <a:gd name="connsiteY18" fmla="*/ 799376 h 1156894"/>
                  <a:gd name="connsiteX19" fmla="*/ 78269 w 202283"/>
                  <a:gd name="connsiteY19" fmla="*/ 895637 h 1156894"/>
                  <a:gd name="connsiteX20" fmla="*/ 95497 w 202283"/>
                  <a:gd name="connsiteY20" fmla="*/ 981256 h 1156894"/>
                  <a:gd name="connsiteX21" fmla="*/ 124097 w 202283"/>
                  <a:gd name="connsiteY21" fmla="*/ 1108324 h 1156894"/>
                  <a:gd name="connsiteX22" fmla="*/ 132882 w 202283"/>
                  <a:gd name="connsiteY22" fmla="*/ 1143852 h 1156894"/>
                  <a:gd name="connsiteX23" fmla="*/ 136299 w 202283"/>
                  <a:gd name="connsiteY23" fmla="*/ 1156894 h 1156894"/>
                  <a:gd name="connsiteX24" fmla="*/ 202284 w 202283"/>
                  <a:gd name="connsiteY24" fmla="*/ 1102963 h 1156894"/>
                  <a:gd name="connsiteX25" fmla="*/ 198672 w 202283"/>
                  <a:gd name="connsiteY25" fmla="*/ 1092320 h 1156894"/>
                  <a:gd name="connsiteX26" fmla="*/ 188325 w 202283"/>
                  <a:gd name="connsiteY26" fmla="*/ 1060393 h 1156894"/>
                  <a:gd name="connsiteX27" fmla="*/ 153234 w 202283"/>
                  <a:gd name="connsiteY27" fmla="*/ 943167 h 1156894"/>
                  <a:gd name="connsiteX28" fmla="*/ 131369 w 202283"/>
                  <a:gd name="connsiteY28" fmla="*/ 863310 h 1156894"/>
                  <a:gd name="connsiteX29" fmla="*/ 108479 w 202283"/>
                  <a:gd name="connsiteY29" fmla="*/ 772890 h 1156894"/>
                  <a:gd name="connsiteX30" fmla="*/ 85834 w 202283"/>
                  <a:gd name="connsiteY30" fmla="*/ 674948 h 1156894"/>
                  <a:gd name="connsiteX31" fmla="*/ 74950 w 202283"/>
                  <a:gd name="connsiteY31" fmla="*/ 624057 h 1156894"/>
                  <a:gd name="connsiteX32" fmla="*/ 64652 w 202283"/>
                  <a:gd name="connsiteY32" fmla="*/ 572366 h 1156894"/>
                  <a:gd name="connsiteX33" fmla="*/ 46057 w 202283"/>
                  <a:gd name="connsiteY33" fmla="*/ 468423 h 1156894"/>
                  <a:gd name="connsiteX34" fmla="*/ 37956 w 202283"/>
                  <a:gd name="connsiteY34" fmla="*/ 416972 h 1156894"/>
                  <a:gd name="connsiteX35" fmla="*/ 34149 w 202283"/>
                  <a:gd name="connsiteY35" fmla="*/ 391606 h 1156894"/>
                  <a:gd name="connsiteX36" fmla="*/ 30732 w 202283"/>
                  <a:gd name="connsiteY36" fmla="*/ 366481 h 1156894"/>
                  <a:gd name="connsiteX37" fmla="*/ 27414 w 202283"/>
                  <a:gd name="connsiteY37" fmla="*/ 341675 h 1156894"/>
                  <a:gd name="connsiteX38" fmla="*/ 24485 w 202283"/>
                  <a:gd name="connsiteY38" fmla="*/ 317270 h 1156894"/>
                  <a:gd name="connsiteX39" fmla="*/ 21654 w 202283"/>
                  <a:gd name="connsiteY39" fmla="*/ 293345 h 1156894"/>
                  <a:gd name="connsiteX40" fmla="*/ 19263 w 202283"/>
                  <a:gd name="connsiteY40" fmla="*/ 269899 h 1156894"/>
                  <a:gd name="connsiteX41" fmla="*/ 16920 w 202283"/>
                  <a:gd name="connsiteY41" fmla="*/ 247094 h 1156894"/>
                  <a:gd name="connsiteX42" fmla="*/ 15017 w 202283"/>
                  <a:gd name="connsiteY42" fmla="*/ 224849 h 1156894"/>
                  <a:gd name="connsiteX43" fmla="*/ 11698 w 202283"/>
                  <a:gd name="connsiteY43" fmla="*/ 182520 h 1156894"/>
                  <a:gd name="connsiteX44" fmla="*/ 9209 w 202283"/>
                  <a:gd name="connsiteY44" fmla="*/ 143471 h 1156894"/>
                  <a:gd name="connsiteX45" fmla="*/ 7598 w 202283"/>
                  <a:gd name="connsiteY45" fmla="*/ 108104 h 1156894"/>
                  <a:gd name="connsiteX46" fmla="*/ 5988 w 202283"/>
                  <a:gd name="connsiteY46" fmla="*/ 50491 h 1156894"/>
                  <a:gd name="connsiteX47" fmla="*/ 5793 w 202283"/>
                  <a:gd name="connsiteY47" fmla="*/ 0 h 1156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02283" h="1156894">
                    <a:moveTo>
                      <a:pt x="5793" y="0"/>
                    </a:moveTo>
                    <a:cubicBezTo>
                      <a:pt x="5793" y="0"/>
                      <a:pt x="4670" y="18244"/>
                      <a:pt x="2669" y="50171"/>
                    </a:cubicBezTo>
                    <a:cubicBezTo>
                      <a:pt x="2132" y="66175"/>
                      <a:pt x="1059" y="85779"/>
                      <a:pt x="619" y="108184"/>
                    </a:cubicBezTo>
                    <a:cubicBezTo>
                      <a:pt x="424" y="119386"/>
                      <a:pt x="229" y="131389"/>
                      <a:pt x="34" y="143952"/>
                    </a:cubicBezTo>
                    <a:cubicBezTo>
                      <a:pt x="-64" y="156514"/>
                      <a:pt x="82" y="169797"/>
                      <a:pt x="82" y="183640"/>
                    </a:cubicBezTo>
                    <a:cubicBezTo>
                      <a:pt x="34" y="197483"/>
                      <a:pt x="473" y="211887"/>
                      <a:pt x="766" y="226850"/>
                    </a:cubicBezTo>
                    <a:cubicBezTo>
                      <a:pt x="961" y="234292"/>
                      <a:pt x="1107" y="241893"/>
                      <a:pt x="1303" y="249655"/>
                    </a:cubicBezTo>
                    <a:cubicBezTo>
                      <a:pt x="1595" y="257337"/>
                      <a:pt x="1888" y="265178"/>
                      <a:pt x="2230" y="273100"/>
                    </a:cubicBezTo>
                    <a:cubicBezTo>
                      <a:pt x="2523" y="281022"/>
                      <a:pt x="2864" y="289104"/>
                      <a:pt x="3157" y="297185"/>
                    </a:cubicBezTo>
                    <a:cubicBezTo>
                      <a:pt x="3596" y="305267"/>
                      <a:pt x="4036" y="313509"/>
                      <a:pt x="4475" y="321831"/>
                    </a:cubicBezTo>
                    <a:cubicBezTo>
                      <a:pt x="4914" y="330153"/>
                      <a:pt x="5402" y="338554"/>
                      <a:pt x="5890" y="347036"/>
                    </a:cubicBezTo>
                    <a:cubicBezTo>
                      <a:pt x="6476" y="355518"/>
                      <a:pt x="7062" y="364080"/>
                      <a:pt x="7647" y="372642"/>
                    </a:cubicBezTo>
                    <a:cubicBezTo>
                      <a:pt x="8233" y="381284"/>
                      <a:pt x="8867" y="389926"/>
                      <a:pt x="9502" y="398728"/>
                    </a:cubicBezTo>
                    <a:cubicBezTo>
                      <a:pt x="10234" y="407450"/>
                      <a:pt x="10966" y="416252"/>
                      <a:pt x="11747" y="425134"/>
                    </a:cubicBezTo>
                    <a:cubicBezTo>
                      <a:pt x="13162" y="442897"/>
                      <a:pt x="14870" y="460741"/>
                      <a:pt x="16676" y="478745"/>
                    </a:cubicBezTo>
                    <a:cubicBezTo>
                      <a:pt x="20190" y="514753"/>
                      <a:pt x="24436" y="551241"/>
                      <a:pt x="28926" y="587569"/>
                    </a:cubicBezTo>
                    <a:cubicBezTo>
                      <a:pt x="31220" y="605733"/>
                      <a:pt x="33661" y="623817"/>
                      <a:pt x="36101" y="641901"/>
                    </a:cubicBezTo>
                    <a:cubicBezTo>
                      <a:pt x="38736" y="659825"/>
                      <a:pt x="41128" y="677909"/>
                      <a:pt x="43910" y="695593"/>
                    </a:cubicBezTo>
                    <a:cubicBezTo>
                      <a:pt x="49278" y="731041"/>
                      <a:pt x="54842" y="765848"/>
                      <a:pt x="60699" y="799376"/>
                    </a:cubicBezTo>
                    <a:cubicBezTo>
                      <a:pt x="66458" y="832903"/>
                      <a:pt x="72412" y="865150"/>
                      <a:pt x="78269" y="895637"/>
                    </a:cubicBezTo>
                    <a:cubicBezTo>
                      <a:pt x="84174" y="926124"/>
                      <a:pt x="89933" y="954850"/>
                      <a:pt x="95497" y="981256"/>
                    </a:cubicBezTo>
                    <a:cubicBezTo>
                      <a:pt x="106576" y="1034147"/>
                      <a:pt x="116728" y="1077757"/>
                      <a:pt x="124097" y="1108324"/>
                    </a:cubicBezTo>
                    <a:cubicBezTo>
                      <a:pt x="127807" y="1123607"/>
                      <a:pt x="130784" y="1135610"/>
                      <a:pt x="132882" y="1143852"/>
                    </a:cubicBezTo>
                    <a:cubicBezTo>
                      <a:pt x="135079" y="1152333"/>
                      <a:pt x="136299" y="1156894"/>
                      <a:pt x="136299" y="1156894"/>
                    </a:cubicBezTo>
                    <a:lnTo>
                      <a:pt x="202284" y="1102963"/>
                    </a:lnTo>
                    <a:cubicBezTo>
                      <a:pt x="202284" y="1102963"/>
                      <a:pt x="201015" y="1099282"/>
                      <a:pt x="198672" y="1092320"/>
                    </a:cubicBezTo>
                    <a:cubicBezTo>
                      <a:pt x="196281" y="1085118"/>
                      <a:pt x="192718" y="1074316"/>
                      <a:pt x="188325" y="1060393"/>
                    </a:cubicBezTo>
                    <a:cubicBezTo>
                      <a:pt x="179540" y="1032547"/>
                      <a:pt x="167144" y="992378"/>
                      <a:pt x="153234" y="943167"/>
                    </a:cubicBezTo>
                    <a:cubicBezTo>
                      <a:pt x="146206" y="918602"/>
                      <a:pt x="138934" y="891796"/>
                      <a:pt x="131369" y="863310"/>
                    </a:cubicBezTo>
                    <a:cubicBezTo>
                      <a:pt x="123853" y="834744"/>
                      <a:pt x="116093" y="804497"/>
                      <a:pt x="108479" y="772890"/>
                    </a:cubicBezTo>
                    <a:cubicBezTo>
                      <a:pt x="100768" y="741363"/>
                      <a:pt x="93252" y="708476"/>
                      <a:pt x="85834" y="674948"/>
                    </a:cubicBezTo>
                    <a:cubicBezTo>
                      <a:pt x="82076" y="658145"/>
                      <a:pt x="78610" y="641101"/>
                      <a:pt x="74950" y="624057"/>
                    </a:cubicBezTo>
                    <a:cubicBezTo>
                      <a:pt x="71485" y="606934"/>
                      <a:pt x="67971" y="589730"/>
                      <a:pt x="64652" y="572366"/>
                    </a:cubicBezTo>
                    <a:cubicBezTo>
                      <a:pt x="58063" y="537718"/>
                      <a:pt x="51670" y="502911"/>
                      <a:pt x="46057" y="468423"/>
                    </a:cubicBezTo>
                    <a:cubicBezTo>
                      <a:pt x="43178" y="451139"/>
                      <a:pt x="40396" y="434015"/>
                      <a:pt x="37956" y="416972"/>
                    </a:cubicBezTo>
                    <a:cubicBezTo>
                      <a:pt x="36687" y="408490"/>
                      <a:pt x="35418" y="400008"/>
                      <a:pt x="34149" y="391606"/>
                    </a:cubicBezTo>
                    <a:cubicBezTo>
                      <a:pt x="33026" y="383124"/>
                      <a:pt x="31855" y="374802"/>
                      <a:pt x="30732" y="366481"/>
                    </a:cubicBezTo>
                    <a:cubicBezTo>
                      <a:pt x="29610" y="358159"/>
                      <a:pt x="28487" y="349917"/>
                      <a:pt x="27414" y="341675"/>
                    </a:cubicBezTo>
                    <a:cubicBezTo>
                      <a:pt x="26437" y="333433"/>
                      <a:pt x="25461" y="325352"/>
                      <a:pt x="24485" y="317270"/>
                    </a:cubicBezTo>
                    <a:cubicBezTo>
                      <a:pt x="23509" y="309188"/>
                      <a:pt x="22582" y="301266"/>
                      <a:pt x="21654" y="293345"/>
                    </a:cubicBezTo>
                    <a:cubicBezTo>
                      <a:pt x="20825" y="285423"/>
                      <a:pt x="20044" y="277581"/>
                      <a:pt x="19263" y="269899"/>
                    </a:cubicBezTo>
                    <a:cubicBezTo>
                      <a:pt x="18482" y="262218"/>
                      <a:pt x="17701" y="254536"/>
                      <a:pt x="16920" y="247094"/>
                    </a:cubicBezTo>
                    <a:cubicBezTo>
                      <a:pt x="16286" y="239573"/>
                      <a:pt x="15651" y="232131"/>
                      <a:pt x="15017" y="224849"/>
                    </a:cubicBezTo>
                    <a:cubicBezTo>
                      <a:pt x="13797" y="210286"/>
                      <a:pt x="12479" y="196123"/>
                      <a:pt x="11698" y="182520"/>
                    </a:cubicBezTo>
                    <a:cubicBezTo>
                      <a:pt x="10820" y="168917"/>
                      <a:pt x="9843" y="155874"/>
                      <a:pt x="9209" y="143471"/>
                    </a:cubicBezTo>
                    <a:cubicBezTo>
                      <a:pt x="8623" y="130989"/>
                      <a:pt x="8087" y="119226"/>
                      <a:pt x="7598" y="108104"/>
                    </a:cubicBezTo>
                    <a:cubicBezTo>
                      <a:pt x="6622" y="85859"/>
                      <a:pt x="6476" y="66495"/>
                      <a:pt x="5988" y="50491"/>
                    </a:cubicBezTo>
                    <a:cubicBezTo>
                      <a:pt x="5841" y="18324"/>
                      <a:pt x="5793" y="0"/>
                      <a:pt x="5793"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0" name="Freeform: Shape 99">
                <a:extLst>
                  <a:ext uri="{FF2B5EF4-FFF2-40B4-BE49-F238E27FC236}">
                    <a16:creationId xmlns:a16="http://schemas.microsoft.com/office/drawing/2014/main" id="{FA71D681-A9F4-BAEA-C6CB-5237FC28EE75}"/>
                  </a:ext>
                </a:extLst>
              </p:cNvPr>
              <p:cNvSpPr/>
              <p:nvPr/>
            </p:nvSpPr>
            <p:spPr>
              <a:xfrm>
                <a:off x="674035" y="5848181"/>
                <a:ext cx="169794" cy="1350616"/>
              </a:xfrm>
              <a:custGeom>
                <a:avLst/>
                <a:gdLst>
                  <a:gd name="connsiteX0" fmla="*/ 169795 w 169794"/>
                  <a:gd name="connsiteY0" fmla="*/ 0 h 1350616"/>
                  <a:gd name="connsiteX1" fmla="*/ 158862 w 169794"/>
                  <a:gd name="connsiteY1" fmla="*/ 55932 h 1350616"/>
                  <a:gd name="connsiteX2" fmla="*/ 146709 w 169794"/>
                  <a:gd name="connsiteY2" fmla="*/ 120346 h 1350616"/>
                  <a:gd name="connsiteX3" fmla="*/ 131970 w 169794"/>
                  <a:gd name="connsiteY3" fmla="*/ 204605 h 1350616"/>
                  <a:gd name="connsiteX4" fmla="*/ 116060 w 169794"/>
                  <a:gd name="connsiteY4" fmla="*/ 304947 h 1350616"/>
                  <a:gd name="connsiteX5" fmla="*/ 99563 w 169794"/>
                  <a:gd name="connsiteY5" fmla="*/ 417452 h 1350616"/>
                  <a:gd name="connsiteX6" fmla="*/ 83214 w 169794"/>
                  <a:gd name="connsiteY6" fmla="*/ 538358 h 1350616"/>
                  <a:gd name="connsiteX7" fmla="*/ 67645 w 169794"/>
                  <a:gd name="connsiteY7" fmla="*/ 663586 h 1350616"/>
                  <a:gd name="connsiteX8" fmla="*/ 53100 w 169794"/>
                  <a:gd name="connsiteY8" fmla="*/ 789214 h 1350616"/>
                  <a:gd name="connsiteX9" fmla="*/ 39874 w 169794"/>
                  <a:gd name="connsiteY9" fmla="*/ 911160 h 1350616"/>
                  <a:gd name="connsiteX10" fmla="*/ 28258 w 169794"/>
                  <a:gd name="connsiteY10" fmla="*/ 1025425 h 1350616"/>
                  <a:gd name="connsiteX11" fmla="*/ 18400 w 169794"/>
                  <a:gd name="connsiteY11" fmla="*/ 1128008 h 1350616"/>
                  <a:gd name="connsiteX12" fmla="*/ 4783 w 169794"/>
                  <a:gd name="connsiteY12" fmla="*/ 1281962 h 1350616"/>
                  <a:gd name="connsiteX13" fmla="*/ 0 w 169794"/>
                  <a:gd name="connsiteY13" fmla="*/ 1340855 h 1350616"/>
                  <a:gd name="connsiteX14" fmla="*/ 36751 w 169794"/>
                  <a:gd name="connsiteY14" fmla="*/ 1345736 h 1350616"/>
                  <a:gd name="connsiteX15" fmla="*/ 73501 w 169794"/>
                  <a:gd name="connsiteY15" fmla="*/ 1350617 h 1350616"/>
                  <a:gd name="connsiteX16" fmla="*/ 75063 w 169794"/>
                  <a:gd name="connsiteY16" fmla="*/ 1292684 h 1350616"/>
                  <a:gd name="connsiteX17" fmla="*/ 80285 w 169794"/>
                  <a:gd name="connsiteY17" fmla="*/ 1138970 h 1350616"/>
                  <a:gd name="connsiteX18" fmla="*/ 84531 w 169794"/>
                  <a:gd name="connsiteY18" fmla="*/ 1036228 h 1350616"/>
                  <a:gd name="connsiteX19" fmla="*/ 89900 w 169794"/>
                  <a:gd name="connsiteY19" fmla="*/ 921563 h 1350616"/>
                  <a:gd name="connsiteX20" fmla="*/ 96440 w 169794"/>
                  <a:gd name="connsiteY20" fmla="*/ 799056 h 1350616"/>
                  <a:gd name="connsiteX21" fmla="*/ 104102 w 169794"/>
                  <a:gd name="connsiteY21" fmla="*/ 672708 h 1350616"/>
                  <a:gd name="connsiteX22" fmla="*/ 112790 w 169794"/>
                  <a:gd name="connsiteY22" fmla="*/ 546520 h 1350616"/>
                  <a:gd name="connsiteX23" fmla="*/ 122502 w 169794"/>
                  <a:gd name="connsiteY23" fmla="*/ 424493 h 1350616"/>
                  <a:gd name="connsiteX24" fmla="*/ 132800 w 169794"/>
                  <a:gd name="connsiteY24" fmla="*/ 310628 h 1350616"/>
                  <a:gd name="connsiteX25" fmla="*/ 143195 w 169794"/>
                  <a:gd name="connsiteY25" fmla="*/ 208846 h 1350616"/>
                  <a:gd name="connsiteX26" fmla="*/ 153249 w 169794"/>
                  <a:gd name="connsiteY26" fmla="*/ 123307 h 1350616"/>
                  <a:gd name="connsiteX27" fmla="*/ 161839 w 169794"/>
                  <a:gd name="connsiteY27" fmla="*/ 57453 h 1350616"/>
                  <a:gd name="connsiteX28" fmla="*/ 169795 w 169794"/>
                  <a:gd name="connsiteY28" fmla="*/ 0 h 135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9794" h="1350616">
                    <a:moveTo>
                      <a:pt x="169795" y="0"/>
                    </a:moveTo>
                    <a:cubicBezTo>
                      <a:pt x="169795" y="0"/>
                      <a:pt x="165841" y="20324"/>
                      <a:pt x="158862" y="55932"/>
                    </a:cubicBezTo>
                    <a:cubicBezTo>
                      <a:pt x="155495" y="73776"/>
                      <a:pt x="150907" y="95141"/>
                      <a:pt x="146709" y="120346"/>
                    </a:cubicBezTo>
                    <a:cubicBezTo>
                      <a:pt x="142317" y="145472"/>
                      <a:pt x="137388" y="173718"/>
                      <a:pt x="131970" y="204605"/>
                    </a:cubicBezTo>
                    <a:cubicBezTo>
                      <a:pt x="127041" y="235652"/>
                      <a:pt x="121721" y="269339"/>
                      <a:pt x="116060" y="304947"/>
                    </a:cubicBezTo>
                    <a:cubicBezTo>
                      <a:pt x="110642" y="340635"/>
                      <a:pt x="105322" y="378403"/>
                      <a:pt x="99563" y="417452"/>
                    </a:cubicBezTo>
                    <a:cubicBezTo>
                      <a:pt x="94244" y="456660"/>
                      <a:pt x="88777" y="497149"/>
                      <a:pt x="83214" y="538358"/>
                    </a:cubicBezTo>
                    <a:cubicBezTo>
                      <a:pt x="78089" y="579647"/>
                      <a:pt x="72672" y="621577"/>
                      <a:pt x="67645" y="663586"/>
                    </a:cubicBezTo>
                    <a:cubicBezTo>
                      <a:pt x="62813" y="705675"/>
                      <a:pt x="57542" y="747684"/>
                      <a:pt x="53100" y="789214"/>
                    </a:cubicBezTo>
                    <a:cubicBezTo>
                      <a:pt x="48464" y="830743"/>
                      <a:pt x="43974" y="871552"/>
                      <a:pt x="39874" y="911160"/>
                    </a:cubicBezTo>
                    <a:cubicBezTo>
                      <a:pt x="35628" y="950769"/>
                      <a:pt x="31821" y="989097"/>
                      <a:pt x="28258" y="1025425"/>
                    </a:cubicBezTo>
                    <a:cubicBezTo>
                      <a:pt x="24549" y="1061753"/>
                      <a:pt x="21474" y="1096241"/>
                      <a:pt x="18400" y="1128008"/>
                    </a:cubicBezTo>
                    <a:cubicBezTo>
                      <a:pt x="12543" y="1191622"/>
                      <a:pt x="7858" y="1244674"/>
                      <a:pt x="4783" y="1281962"/>
                    </a:cubicBezTo>
                    <a:cubicBezTo>
                      <a:pt x="1757" y="1319410"/>
                      <a:pt x="0" y="1340855"/>
                      <a:pt x="0" y="1340855"/>
                    </a:cubicBezTo>
                    <a:lnTo>
                      <a:pt x="36751" y="1345736"/>
                    </a:lnTo>
                    <a:lnTo>
                      <a:pt x="73501" y="1350617"/>
                    </a:lnTo>
                    <a:cubicBezTo>
                      <a:pt x="73501" y="1350617"/>
                      <a:pt x="74087" y="1329572"/>
                      <a:pt x="75063" y="1292684"/>
                    </a:cubicBezTo>
                    <a:cubicBezTo>
                      <a:pt x="76137" y="1255636"/>
                      <a:pt x="77894" y="1202584"/>
                      <a:pt x="80285" y="1138970"/>
                    </a:cubicBezTo>
                    <a:cubicBezTo>
                      <a:pt x="81603" y="1107203"/>
                      <a:pt x="82823" y="1072636"/>
                      <a:pt x="84531" y="1036228"/>
                    </a:cubicBezTo>
                    <a:cubicBezTo>
                      <a:pt x="86142" y="999740"/>
                      <a:pt x="87850" y="961331"/>
                      <a:pt x="89900" y="921563"/>
                    </a:cubicBezTo>
                    <a:cubicBezTo>
                      <a:pt x="91803" y="881794"/>
                      <a:pt x="94097" y="840745"/>
                      <a:pt x="96440" y="799056"/>
                    </a:cubicBezTo>
                    <a:cubicBezTo>
                      <a:pt x="98636" y="757286"/>
                      <a:pt x="101564" y="715037"/>
                      <a:pt x="104102" y="672708"/>
                    </a:cubicBezTo>
                    <a:cubicBezTo>
                      <a:pt x="106835" y="630379"/>
                      <a:pt x="109959" y="588129"/>
                      <a:pt x="112790" y="546520"/>
                    </a:cubicBezTo>
                    <a:cubicBezTo>
                      <a:pt x="116108" y="504991"/>
                      <a:pt x="119330" y="464102"/>
                      <a:pt x="122502" y="424493"/>
                    </a:cubicBezTo>
                    <a:cubicBezTo>
                      <a:pt x="126065" y="385045"/>
                      <a:pt x="129335" y="346796"/>
                      <a:pt x="132800" y="310628"/>
                    </a:cubicBezTo>
                    <a:cubicBezTo>
                      <a:pt x="136460" y="274540"/>
                      <a:pt x="139974" y="240373"/>
                      <a:pt x="143195" y="208846"/>
                    </a:cubicBezTo>
                    <a:cubicBezTo>
                      <a:pt x="146905" y="177479"/>
                      <a:pt x="150272" y="148753"/>
                      <a:pt x="153249" y="123307"/>
                    </a:cubicBezTo>
                    <a:cubicBezTo>
                      <a:pt x="156031" y="97701"/>
                      <a:pt x="159448" y="75697"/>
                      <a:pt x="161839" y="57453"/>
                    </a:cubicBezTo>
                    <a:cubicBezTo>
                      <a:pt x="166915" y="20805"/>
                      <a:pt x="169795" y="0"/>
                      <a:pt x="169795" y="0"/>
                    </a:cubicBezTo>
                    <a:close/>
                  </a:path>
                </a:pathLst>
              </a:custGeom>
              <a:gradFill>
                <a:gsLst>
                  <a:gs pos="0">
                    <a:srgbClr val="A4B535"/>
                  </a:gs>
                  <a:gs pos="50000">
                    <a:srgbClr val="B2C138"/>
                  </a:gs>
                  <a:gs pos="100000">
                    <a:srgbClr val="C0CD3B"/>
                  </a:gs>
                </a:gsLst>
                <a:lin ang="16176943"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1" name="Freeform: Shape 100">
                <a:extLst>
                  <a:ext uri="{FF2B5EF4-FFF2-40B4-BE49-F238E27FC236}">
                    <a16:creationId xmlns:a16="http://schemas.microsoft.com/office/drawing/2014/main" id="{8F37F887-EBBF-70DD-86AD-7343ADFD8E76}"/>
                  </a:ext>
                </a:extLst>
              </p:cNvPr>
              <p:cNvSpPr/>
              <p:nvPr/>
            </p:nvSpPr>
            <p:spPr>
              <a:xfrm>
                <a:off x="404677" y="5723753"/>
                <a:ext cx="169794" cy="1350617"/>
              </a:xfrm>
              <a:custGeom>
                <a:avLst/>
                <a:gdLst>
                  <a:gd name="connsiteX0" fmla="*/ 169795 w 169794"/>
                  <a:gd name="connsiteY0" fmla="*/ 0 h 1350617"/>
                  <a:gd name="connsiteX1" fmla="*/ 158862 w 169794"/>
                  <a:gd name="connsiteY1" fmla="*/ 55932 h 1350617"/>
                  <a:gd name="connsiteX2" fmla="*/ 146709 w 169794"/>
                  <a:gd name="connsiteY2" fmla="*/ 120346 h 1350617"/>
                  <a:gd name="connsiteX3" fmla="*/ 131970 w 169794"/>
                  <a:gd name="connsiteY3" fmla="*/ 204605 h 1350617"/>
                  <a:gd name="connsiteX4" fmla="*/ 116060 w 169794"/>
                  <a:gd name="connsiteY4" fmla="*/ 304947 h 1350617"/>
                  <a:gd name="connsiteX5" fmla="*/ 99563 w 169794"/>
                  <a:gd name="connsiteY5" fmla="*/ 417452 h 1350617"/>
                  <a:gd name="connsiteX6" fmla="*/ 83214 w 169794"/>
                  <a:gd name="connsiteY6" fmla="*/ 538358 h 1350617"/>
                  <a:gd name="connsiteX7" fmla="*/ 67645 w 169794"/>
                  <a:gd name="connsiteY7" fmla="*/ 663586 h 1350617"/>
                  <a:gd name="connsiteX8" fmla="*/ 53100 w 169794"/>
                  <a:gd name="connsiteY8" fmla="*/ 789214 h 1350617"/>
                  <a:gd name="connsiteX9" fmla="*/ 39874 w 169794"/>
                  <a:gd name="connsiteY9" fmla="*/ 911160 h 1350617"/>
                  <a:gd name="connsiteX10" fmla="*/ 28258 w 169794"/>
                  <a:gd name="connsiteY10" fmla="*/ 1025425 h 1350617"/>
                  <a:gd name="connsiteX11" fmla="*/ 18400 w 169794"/>
                  <a:gd name="connsiteY11" fmla="*/ 1128008 h 1350617"/>
                  <a:gd name="connsiteX12" fmla="*/ 4783 w 169794"/>
                  <a:gd name="connsiteY12" fmla="*/ 1281962 h 1350617"/>
                  <a:gd name="connsiteX13" fmla="*/ 0 w 169794"/>
                  <a:gd name="connsiteY13" fmla="*/ 1340855 h 1350617"/>
                  <a:gd name="connsiteX14" fmla="*/ 36751 w 169794"/>
                  <a:gd name="connsiteY14" fmla="*/ 1345736 h 1350617"/>
                  <a:gd name="connsiteX15" fmla="*/ 73501 w 169794"/>
                  <a:gd name="connsiteY15" fmla="*/ 1350617 h 1350617"/>
                  <a:gd name="connsiteX16" fmla="*/ 75063 w 169794"/>
                  <a:gd name="connsiteY16" fmla="*/ 1292684 h 1350617"/>
                  <a:gd name="connsiteX17" fmla="*/ 80285 w 169794"/>
                  <a:gd name="connsiteY17" fmla="*/ 1138970 h 1350617"/>
                  <a:gd name="connsiteX18" fmla="*/ 84531 w 169794"/>
                  <a:gd name="connsiteY18" fmla="*/ 1036228 h 1350617"/>
                  <a:gd name="connsiteX19" fmla="*/ 89900 w 169794"/>
                  <a:gd name="connsiteY19" fmla="*/ 921563 h 1350617"/>
                  <a:gd name="connsiteX20" fmla="*/ 96440 w 169794"/>
                  <a:gd name="connsiteY20" fmla="*/ 799056 h 1350617"/>
                  <a:gd name="connsiteX21" fmla="*/ 104102 w 169794"/>
                  <a:gd name="connsiteY21" fmla="*/ 672708 h 1350617"/>
                  <a:gd name="connsiteX22" fmla="*/ 112790 w 169794"/>
                  <a:gd name="connsiteY22" fmla="*/ 546520 h 1350617"/>
                  <a:gd name="connsiteX23" fmla="*/ 122502 w 169794"/>
                  <a:gd name="connsiteY23" fmla="*/ 424493 h 1350617"/>
                  <a:gd name="connsiteX24" fmla="*/ 132800 w 169794"/>
                  <a:gd name="connsiteY24" fmla="*/ 310628 h 1350617"/>
                  <a:gd name="connsiteX25" fmla="*/ 143195 w 169794"/>
                  <a:gd name="connsiteY25" fmla="*/ 208846 h 1350617"/>
                  <a:gd name="connsiteX26" fmla="*/ 153249 w 169794"/>
                  <a:gd name="connsiteY26" fmla="*/ 123307 h 1350617"/>
                  <a:gd name="connsiteX27" fmla="*/ 161839 w 169794"/>
                  <a:gd name="connsiteY27" fmla="*/ 57453 h 1350617"/>
                  <a:gd name="connsiteX28" fmla="*/ 169795 w 169794"/>
                  <a:gd name="connsiteY28" fmla="*/ 0 h 1350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9794" h="1350617">
                    <a:moveTo>
                      <a:pt x="169795" y="0"/>
                    </a:moveTo>
                    <a:cubicBezTo>
                      <a:pt x="169795" y="0"/>
                      <a:pt x="165841" y="20324"/>
                      <a:pt x="158862" y="55932"/>
                    </a:cubicBezTo>
                    <a:cubicBezTo>
                      <a:pt x="155495" y="73776"/>
                      <a:pt x="150907" y="95141"/>
                      <a:pt x="146709" y="120346"/>
                    </a:cubicBezTo>
                    <a:cubicBezTo>
                      <a:pt x="142317" y="145472"/>
                      <a:pt x="137388" y="173718"/>
                      <a:pt x="131970" y="204605"/>
                    </a:cubicBezTo>
                    <a:cubicBezTo>
                      <a:pt x="127041" y="235652"/>
                      <a:pt x="121721" y="269339"/>
                      <a:pt x="116060" y="304947"/>
                    </a:cubicBezTo>
                    <a:cubicBezTo>
                      <a:pt x="110642" y="340635"/>
                      <a:pt x="105322" y="378403"/>
                      <a:pt x="99563" y="417452"/>
                    </a:cubicBezTo>
                    <a:cubicBezTo>
                      <a:pt x="94244" y="456660"/>
                      <a:pt x="88777" y="497149"/>
                      <a:pt x="83214" y="538358"/>
                    </a:cubicBezTo>
                    <a:cubicBezTo>
                      <a:pt x="78089" y="579647"/>
                      <a:pt x="72672" y="621577"/>
                      <a:pt x="67645" y="663586"/>
                    </a:cubicBezTo>
                    <a:cubicBezTo>
                      <a:pt x="62813" y="705675"/>
                      <a:pt x="57542" y="747684"/>
                      <a:pt x="53100" y="789214"/>
                    </a:cubicBezTo>
                    <a:cubicBezTo>
                      <a:pt x="48464" y="830743"/>
                      <a:pt x="43974" y="871552"/>
                      <a:pt x="39874" y="911160"/>
                    </a:cubicBezTo>
                    <a:cubicBezTo>
                      <a:pt x="35628" y="950769"/>
                      <a:pt x="31821" y="989098"/>
                      <a:pt x="28258" y="1025425"/>
                    </a:cubicBezTo>
                    <a:cubicBezTo>
                      <a:pt x="24549" y="1061753"/>
                      <a:pt x="21474" y="1096241"/>
                      <a:pt x="18400" y="1128008"/>
                    </a:cubicBezTo>
                    <a:cubicBezTo>
                      <a:pt x="12543" y="1191622"/>
                      <a:pt x="7858" y="1244674"/>
                      <a:pt x="4783" y="1281962"/>
                    </a:cubicBezTo>
                    <a:cubicBezTo>
                      <a:pt x="1757" y="1319410"/>
                      <a:pt x="0" y="1340855"/>
                      <a:pt x="0" y="1340855"/>
                    </a:cubicBezTo>
                    <a:lnTo>
                      <a:pt x="36751" y="1345736"/>
                    </a:lnTo>
                    <a:lnTo>
                      <a:pt x="73501" y="1350617"/>
                    </a:lnTo>
                    <a:cubicBezTo>
                      <a:pt x="73501" y="1350617"/>
                      <a:pt x="74087" y="1329572"/>
                      <a:pt x="75063" y="1292684"/>
                    </a:cubicBezTo>
                    <a:cubicBezTo>
                      <a:pt x="76137" y="1255636"/>
                      <a:pt x="77894" y="1202584"/>
                      <a:pt x="80285" y="1138970"/>
                    </a:cubicBezTo>
                    <a:cubicBezTo>
                      <a:pt x="81603" y="1107203"/>
                      <a:pt x="82823" y="1072636"/>
                      <a:pt x="84531" y="1036228"/>
                    </a:cubicBezTo>
                    <a:cubicBezTo>
                      <a:pt x="86142" y="999740"/>
                      <a:pt x="87850" y="961331"/>
                      <a:pt x="89900" y="921563"/>
                    </a:cubicBezTo>
                    <a:cubicBezTo>
                      <a:pt x="91803" y="881794"/>
                      <a:pt x="94097" y="840745"/>
                      <a:pt x="96440" y="799056"/>
                    </a:cubicBezTo>
                    <a:cubicBezTo>
                      <a:pt x="98636" y="757287"/>
                      <a:pt x="101564" y="715037"/>
                      <a:pt x="104102" y="672708"/>
                    </a:cubicBezTo>
                    <a:cubicBezTo>
                      <a:pt x="106835" y="630379"/>
                      <a:pt x="109959" y="588129"/>
                      <a:pt x="112790" y="546520"/>
                    </a:cubicBezTo>
                    <a:cubicBezTo>
                      <a:pt x="116108" y="504991"/>
                      <a:pt x="119330" y="464102"/>
                      <a:pt x="122502" y="424493"/>
                    </a:cubicBezTo>
                    <a:cubicBezTo>
                      <a:pt x="126065" y="385045"/>
                      <a:pt x="129335" y="346796"/>
                      <a:pt x="132800" y="310628"/>
                    </a:cubicBezTo>
                    <a:cubicBezTo>
                      <a:pt x="136509" y="274540"/>
                      <a:pt x="139974" y="240373"/>
                      <a:pt x="143195" y="208846"/>
                    </a:cubicBezTo>
                    <a:cubicBezTo>
                      <a:pt x="146905" y="177479"/>
                      <a:pt x="150272" y="148753"/>
                      <a:pt x="153249" y="123307"/>
                    </a:cubicBezTo>
                    <a:cubicBezTo>
                      <a:pt x="156031" y="97701"/>
                      <a:pt x="159448" y="75697"/>
                      <a:pt x="161839" y="57453"/>
                    </a:cubicBezTo>
                    <a:cubicBezTo>
                      <a:pt x="166964" y="20885"/>
                      <a:pt x="169795" y="0"/>
                      <a:pt x="169795" y="0"/>
                    </a:cubicBezTo>
                    <a:close/>
                  </a:path>
                </a:pathLst>
              </a:custGeom>
              <a:gradFill>
                <a:gsLst>
                  <a:gs pos="0">
                    <a:srgbClr val="A4B535"/>
                  </a:gs>
                  <a:gs pos="50000">
                    <a:srgbClr val="B2C138"/>
                  </a:gs>
                  <a:gs pos="100000">
                    <a:srgbClr val="C0CD3B"/>
                  </a:gs>
                </a:gsLst>
                <a:lin ang="16176943"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2" name="Freeform: Shape 101">
                <a:extLst>
                  <a:ext uri="{FF2B5EF4-FFF2-40B4-BE49-F238E27FC236}">
                    <a16:creationId xmlns:a16="http://schemas.microsoft.com/office/drawing/2014/main" id="{C24629AC-73F5-78CA-36DF-0BC99057E25F}"/>
                  </a:ext>
                </a:extLst>
              </p:cNvPr>
              <p:cNvSpPr/>
              <p:nvPr/>
            </p:nvSpPr>
            <p:spPr>
              <a:xfrm>
                <a:off x="457581" y="5824015"/>
                <a:ext cx="143977" cy="1343848"/>
              </a:xfrm>
              <a:custGeom>
                <a:avLst/>
                <a:gdLst>
                  <a:gd name="connsiteX0" fmla="*/ 61984 w 143977"/>
                  <a:gd name="connsiteY0" fmla="*/ 1343816 h 1343848"/>
                  <a:gd name="connsiteX1" fmla="*/ 63400 w 143977"/>
                  <a:gd name="connsiteY1" fmla="*/ 1298045 h 1343848"/>
                  <a:gd name="connsiteX2" fmla="*/ 68036 w 143977"/>
                  <a:gd name="connsiteY2" fmla="*/ 1176739 h 1343848"/>
                  <a:gd name="connsiteX3" fmla="*/ 68427 w 143977"/>
                  <a:gd name="connsiteY3" fmla="*/ 1168097 h 1343848"/>
                  <a:gd name="connsiteX4" fmla="*/ 74039 w 143977"/>
                  <a:gd name="connsiteY4" fmla="*/ 1091200 h 1343848"/>
                  <a:gd name="connsiteX5" fmla="*/ 81604 w 143977"/>
                  <a:gd name="connsiteY5" fmla="*/ 995099 h 1343848"/>
                  <a:gd name="connsiteX6" fmla="*/ 83068 w 143977"/>
                  <a:gd name="connsiteY6" fmla="*/ 977255 h 1343848"/>
                  <a:gd name="connsiteX7" fmla="*/ 90389 w 143977"/>
                  <a:gd name="connsiteY7" fmla="*/ 892436 h 1343848"/>
                  <a:gd name="connsiteX8" fmla="*/ 100150 w 143977"/>
                  <a:gd name="connsiteY8" fmla="*/ 786493 h 1343848"/>
                  <a:gd name="connsiteX9" fmla="*/ 100882 w 143977"/>
                  <a:gd name="connsiteY9" fmla="*/ 752726 h 1343848"/>
                  <a:gd name="connsiteX10" fmla="*/ 103176 w 143977"/>
                  <a:gd name="connsiteY10" fmla="*/ 663426 h 1343848"/>
                  <a:gd name="connsiteX11" fmla="*/ 103811 w 143977"/>
                  <a:gd name="connsiteY11" fmla="*/ 639501 h 1343848"/>
                  <a:gd name="connsiteX12" fmla="*/ 105031 w 143977"/>
                  <a:gd name="connsiteY12" fmla="*/ 603733 h 1343848"/>
                  <a:gd name="connsiteX13" fmla="*/ 107422 w 143977"/>
                  <a:gd name="connsiteY13" fmla="*/ 537158 h 1343848"/>
                  <a:gd name="connsiteX14" fmla="*/ 108935 w 143977"/>
                  <a:gd name="connsiteY14" fmla="*/ 497069 h 1343848"/>
                  <a:gd name="connsiteX15" fmla="*/ 110351 w 143977"/>
                  <a:gd name="connsiteY15" fmla="*/ 465942 h 1343848"/>
                  <a:gd name="connsiteX16" fmla="*/ 113816 w 143977"/>
                  <a:gd name="connsiteY16" fmla="*/ 392486 h 1343848"/>
                  <a:gd name="connsiteX17" fmla="*/ 115280 w 143977"/>
                  <a:gd name="connsiteY17" fmla="*/ 364000 h 1343848"/>
                  <a:gd name="connsiteX18" fmla="*/ 117915 w 143977"/>
                  <a:gd name="connsiteY18" fmla="*/ 319110 h 1343848"/>
                  <a:gd name="connsiteX19" fmla="*/ 122503 w 143977"/>
                  <a:gd name="connsiteY19" fmla="*/ 245814 h 1343848"/>
                  <a:gd name="connsiteX20" fmla="*/ 127433 w 143977"/>
                  <a:gd name="connsiteY20" fmla="*/ 180040 h 1343848"/>
                  <a:gd name="connsiteX21" fmla="*/ 130166 w 143977"/>
                  <a:gd name="connsiteY21" fmla="*/ 145232 h 1343848"/>
                  <a:gd name="connsiteX22" fmla="*/ 132069 w 143977"/>
                  <a:gd name="connsiteY22" fmla="*/ 121147 h 1343848"/>
                  <a:gd name="connsiteX23" fmla="*/ 136803 w 143977"/>
                  <a:gd name="connsiteY23" fmla="*/ 71616 h 1343848"/>
                  <a:gd name="connsiteX24" fmla="*/ 137145 w 143977"/>
                  <a:gd name="connsiteY24" fmla="*/ 67615 h 1343848"/>
                  <a:gd name="connsiteX25" fmla="*/ 140610 w 143977"/>
                  <a:gd name="connsiteY25" fmla="*/ 33287 h 1343848"/>
                  <a:gd name="connsiteX26" fmla="*/ 143978 w 143977"/>
                  <a:gd name="connsiteY26" fmla="*/ 0 h 1343848"/>
                  <a:gd name="connsiteX27" fmla="*/ 134314 w 143977"/>
                  <a:gd name="connsiteY27" fmla="*/ 54732 h 1343848"/>
                  <a:gd name="connsiteX28" fmla="*/ 132508 w 143977"/>
                  <a:gd name="connsiteY28" fmla="*/ 65134 h 1343848"/>
                  <a:gd name="connsiteX29" fmla="*/ 123577 w 143977"/>
                  <a:gd name="connsiteY29" fmla="*/ 117786 h 1343848"/>
                  <a:gd name="connsiteX30" fmla="*/ 120112 w 143977"/>
                  <a:gd name="connsiteY30" fmla="*/ 140031 h 1343848"/>
                  <a:gd name="connsiteX31" fmla="*/ 110692 w 143977"/>
                  <a:gd name="connsiteY31" fmla="*/ 200284 h 1343848"/>
                  <a:gd name="connsiteX32" fmla="*/ 105275 w 143977"/>
                  <a:gd name="connsiteY32" fmla="*/ 238132 h 1343848"/>
                  <a:gd name="connsiteX33" fmla="*/ 96831 w 143977"/>
                  <a:gd name="connsiteY33" fmla="*/ 298386 h 1343848"/>
                  <a:gd name="connsiteX34" fmla="*/ 89413 w 143977"/>
                  <a:gd name="connsiteY34" fmla="*/ 354798 h 1343848"/>
                  <a:gd name="connsiteX35" fmla="*/ 82580 w 143977"/>
                  <a:gd name="connsiteY35" fmla="*/ 408410 h 1343848"/>
                  <a:gd name="connsiteX36" fmla="*/ 73405 w 143977"/>
                  <a:gd name="connsiteY36" fmla="*/ 485627 h 1343848"/>
                  <a:gd name="connsiteX37" fmla="*/ 68622 w 143977"/>
                  <a:gd name="connsiteY37" fmla="*/ 526516 h 1343848"/>
                  <a:gd name="connsiteX38" fmla="*/ 57787 w 143977"/>
                  <a:gd name="connsiteY38" fmla="*/ 625978 h 1343848"/>
                  <a:gd name="connsiteX39" fmla="*/ 55396 w 143977"/>
                  <a:gd name="connsiteY39" fmla="*/ 648863 h 1343848"/>
                  <a:gd name="connsiteX40" fmla="*/ 43194 w 143977"/>
                  <a:gd name="connsiteY40" fmla="*/ 771530 h 1343848"/>
                  <a:gd name="connsiteX41" fmla="*/ 32262 w 143977"/>
                  <a:gd name="connsiteY41" fmla="*/ 890596 h 1343848"/>
                  <a:gd name="connsiteX42" fmla="*/ 29919 w 143977"/>
                  <a:gd name="connsiteY42" fmla="*/ 917002 h 1343848"/>
                  <a:gd name="connsiteX43" fmla="*/ 22696 w 143977"/>
                  <a:gd name="connsiteY43" fmla="*/ 1002140 h 1343848"/>
                  <a:gd name="connsiteX44" fmla="*/ 18157 w 143977"/>
                  <a:gd name="connsiteY44" fmla="*/ 1058473 h 1343848"/>
                  <a:gd name="connsiteX45" fmla="*/ 14692 w 143977"/>
                  <a:gd name="connsiteY45" fmla="*/ 1102242 h 1343848"/>
                  <a:gd name="connsiteX46" fmla="*/ 8103 w 143977"/>
                  <a:gd name="connsiteY46" fmla="*/ 1191062 h 1343848"/>
                  <a:gd name="connsiteX47" fmla="*/ 3808 w 143977"/>
                  <a:gd name="connsiteY47" fmla="*/ 1252435 h 1343848"/>
                  <a:gd name="connsiteX48" fmla="*/ 1 w 143977"/>
                  <a:gd name="connsiteY48" fmla="*/ 1309808 h 1343848"/>
                  <a:gd name="connsiteX49" fmla="*/ 30993 w 143977"/>
                  <a:gd name="connsiteY49" fmla="*/ 1326852 h 1343848"/>
                  <a:gd name="connsiteX50" fmla="*/ 61984 w 143977"/>
                  <a:gd name="connsiteY50" fmla="*/ 1343816 h 1343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43977" h="1343848">
                    <a:moveTo>
                      <a:pt x="61984" y="1343816"/>
                    </a:moveTo>
                    <a:cubicBezTo>
                      <a:pt x="62033" y="1344696"/>
                      <a:pt x="62521" y="1328052"/>
                      <a:pt x="63400" y="1298045"/>
                    </a:cubicBezTo>
                    <a:cubicBezTo>
                      <a:pt x="64425" y="1270679"/>
                      <a:pt x="65986" y="1228830"/>
                      <a:pt x="68036" y="1176739"/>
                    </a:cubicBezTo>
                    <a:cubicBezTo>
                      <a:pt x="68183" y="1174018"/>
                      <a:pt x="68329" y="1171138"/>
                      <a:pt x="68427" y="1168097"/>
                    </a:cubicBezTo>
                    <a:cubicBezTo>
                      <a:pt x="69403" y="1144172"/>
                      <a:pt x="72819" y="1118086"/>
                      <a:pt x="74039" y="1091200"/>
                    </a:cubicBezTo>
                    <a:cubicBezTo>
                      <a:pt x="75357" y="1060793"/>
                      <a:pt x="79896" y="1028226"/>
                      <a:pt x="81604" y="995099"/>
                    </a:cubicBezTo>
                    <a:cubicBezTo>
                      <a:pt x="81897" y="989178"/>
                      <a:pt x="82727" y="983176"/>
                      <a:pt x="83068" y="977255"/>
                    </a:cubicBezTo>
                    <a:cubicBezTo>
                      <a:pt x="84435" y="949729"/>
                      <a:pt x="88779" y="921002"/>
                      <a:pt x="90389" y="892436"/>
                    </a:cubicBezTo>
                    <a:cubicBezTo>
                      <a:pt x="92195" y="857629"/>
                      <a:pt x="98052" y="821781"/>
                      <a:pt x="100150" y="786493"/>
                    </a:cubicBezTo>
                    <a:cubicBezTo>
                      <a:pt x="100687" y="778411"/>
                      <a:pt x="100882" y="766889"/>
                      <a:pt x="100882" y="752726"/>
                    </a:cubicBezTo>
                    <a:cubicBezTo>
                      <a:pt x="101761" y="725199"/>
                      <a:pt x="102542" y="695113"/>
                      <a:pt x="103176" y="663426"/>
                    </a:cubicBezTo>
                    <a:cubicBezTo>
                      <a:pt x="103420" y="655504"/>
                      <a:pt x="103615" y="647582"/>
                      <a:pt x="103811" y="639501"/>
                    </a:cubicBezTo>
                    <a:cubicBezTo>
                      <a:pt x="104250" y="627658"/>
                      <a:pt x="104640" y="615735"/>
                      <a:pt x="105031" y="603733"/>
                    </a:cubicBezTo>
                    <a:cubicBezTo>
                      <a:pt x="105861" y="581648"/>
                      <a:pt x="106641" y="559403"/>
                      <a:pt x="107422" y="537158"/>
                    </a:cubicBezTo>
                    <a:cubicBezTo>
                      <a:pt x="107910" y="523795"/>
                      <a:pt x="108398" y="510432"/>
                      <a:pt x="108935" y="497069"/>
                    </a:cubicBezTo>
                    <a:cubicBezTo>
                      <a:pt x="109423" y="486667"/>
                      <a:pt x="109911" y="476265"/>
                      <a:pt x="110351" y="465942"/>
                    </a:cubicBezTo>
                    <a:cubicBezTo>
                      <a:pt x="111473" y="441137"/>
                      <a:pt x="112645" y="416572"/>
                      <a:pt x="113816" y="392486"/>
                    </a:cubicBezTo>
                    <a:cubicBezTo>
                      <a:pt x="114304" y="382884"/>
                      <a:pt x="114792" y="373442"/>
                      <a:pt x="115280" y="364000"/>
                    </a:cubicBezTo>
                    <a:cubicBezTo>
                      <a:pt x="116159" y="348797"/>
                      <a:pt x="117037" y="333833"/>
                      <a:pt x="117915" y="319110"/>
                    </a:cubicBezTo>
                    <a:cubicBezTo>
                      <a:pt x="119526" y="293745"/>
                      <a:pt x="121039" y="269179"/>
                      <a:pt x="122503" y="245814"/>
                    </a:cubicBezTo>
                    <a:cubicBezTo>
                      <a:pt x="124260" y="222689"/>
                      <a:pt x="125871" y="200684"/>
                      <a:pt x="127433" y="180040"/>
                    </a:cubicBezTo>
                    <a:cubicBezTo>
                      <a:pt x="128360" y="167957"/>
                      <a:pt x="129287" y="156354"/>
                      <a:pt x="130166" y="145232"/>
                    </a:cubicBezTo>
                    <a:cubicBezTo>
                      <a:pt x="130751" y="136910"/>
                      <a:pt x="131435" y="128908"/>
                      <a:pt x="132069" y="121147"/>
                    </a:cubicBezTo>
                    <a:cubicBezTo>
                      <a:pt x="133729" y="102823"/>
                      <a:pt x="135437" y="86259"/>
                      <a:pt x="136803" y="71616"/>
                    </a:cubicBezTo>
                    <a:cubicBezTo>
                      <a:pt x="136950" y="70255"/>
                      <a:pt x="137047" y="68975"/>
                      <a:pt x="137145" y="67615"/>
                    </a:cubicBezTo>
                    <a:cubicBezTo>
                      <a:pt x="138414" y="54412"/>
                      <a:pt x="139634" y="42889"/>
                      <a:pt x="140610" y="33287"/>
                    </a:cubicBezTo>
                    <a:cubicBezTo>
                      <a:pt x="142806" y="11923"/>
                      <a:pt x="143978" y="0"/>
                      <a:pt x="143978" y="0"/>
                    </a:cubicBezTo>
                    <a:cubicBezTo>
                      <a:pt x="143978" y="0"/>
                      <a:pt x="140464" y="19844"/>
                      <a:pt x="134314" y="54732"/>
                    </a:cubicBezTo>
                    <a:cubicBezTo>
                      <a:pt x="133729" y="58093"/>
                      <a:pt x="133143" y="61534"/>
                      <a:pt x="132508" y="65134"/>
                    </a:cubicBezTo>
                    <a:cubicBezTo>
                      <a:pt x="129824" y="80338"/>
                      <a:pt x="126554" y="97942"/>
                      <a:pt x="123577" y="117786"/>
                    </a:cubicBezTo>
                    <a:cubicBezTo>
                      <a:pt x="122454" y="124907"/>
                      <a:pt x="121283" y="132349"/>
                      <a:pt x="120112" y="140031"/>
                    </a:cubicBezTo>
                    <a:cubicBezTo>
                      <a:pt x="117183" y="158675"/>
                      <a:pt x="114060" y="178839"/>
                      <a:pt x="110692" y="200284"/>
                    </a:cubicBezTo>
                    <a:cubicBezTo>
                      <a:pt x="108935" y="212527"/>
                      <a:pt x="107129" y="225170"/>
                      <a:pt x="105275" y="238132"/>
                    </a:cubicBezTo>
                    <a:cubicBezTo>
                      <a:pt x="102542" y="257417"/>
                      <a:pt x="99760" y="277581"/>
                      <a:pt x="96831" y="298386"/>
                    </a:cubicBezTo>
                    <a:cubicBezTo>
                      <a:pt x="94342" y="316630"/>
                      <a:pt x="91902" y="335514"/>
                      <a:pt x="89413" y="354798"/>
                    </a:cubicBezTo>
                    <a:cubicBezTo>
                      <a:pt x="87168" y="372322"/>
                      <a:pt x="84923" y="390246"/>
                      <a:pt x="82580" y="408410"/>
                    </a:cubicBezTo>
                    <a:cubicBezTo>
                      <a:pt x="79603" y="433615"/>
                      <a:pt x="76528" y="459461"/>
                      <a:pt x="73405" y="485627"/>
                    </a:cubicBezTo>
                    <a:cubicBezTo>
                      <a:pt x="71794" y="499150"/>
                      <a:pt x="70233" y="512753"/>
                      <a:pt x="68622" y="526516"/>
                    </a:cubicBezTo>
                    <a:cubicBezTo>
                      <a:pt x="65059" y="559323"/>
                      <a:pt x="61350" y="592530"/>
                      <a:pt x="57787" y="625978"/>
                    </a:cubicBezTo>
                    <a:cubicBezTo>
                      <a:pt x="57006" y="633579"/>
                      <a:pt x="56176" y="641181"/>
                      <a:pt x="55396" y="648863"/>
                    </a:cubicBezTo>
                    <a:cubicBezTo>
                      <a:pt x="51345" y="689832"/>
                      <a:pt x="46903" y="730881"/>
                      <a:pt x="43194" y="771530"/>
                    </a:cubicBezTo>
                    <a:cubicBezTo>
                      <a:pt x="39387" y="811939"/>
                      <a:pt x="35581" y="851867"/>
                      <a:pt x="32262" y="890596"/>
                    </a:cubicBezTo>
                    <a:cubicBezTo>
                      <a:pt x="31481" y="899478"/>
                      <a:pt x="30700" y="908280"/>
                      <a:pt x="29919" y="917002"/>
                    </a:cubicBezTo>
                    <a:cubicBezTo>
                      <a:pt x="27381" y="946208"/>
                      <a:pt x="24990" y="974694"/>
                      <a:pt x="22696" y="1002140"/>
                    </a:cubicBezTo>
                    <a:cubicBezTo>
                      <a:pt x="21036" y="1021425"/>
                      <a:pt x="19572" y="1040229"/>
                      <a:pt x="18157" y="1058473"/>
                    </a:cubicBezTo>
                    <a:cubicBezTo>
                      <a:pt x="16986" y="1073516"/>
                      <a:pt x="15814" y="1088079"/>
                      <a:pt x="14692" y="1102242"/>
                    </a:cubicBezTo>
                    <a:cubicBezTo>
                      <a:pt x="12203" y="1134649"/>
                      <a:pt x="9958" y="1164416"/>
                      <a:pt x="8103" y="1191062"/>
                    </a:cubicBezTo>
                    <a:cubicBezTo>
                      <a:pt x="6395" y="1214267"/>
                      <a:pt x="4931" y="1234912"/>
                      <a:pt x="3808" y="1252435"/>
                    </a:cubicBezTo>
                    <a:cubicBezTo>
                      <a:pt x="1319" y="1286523"/>
                      <a:pt x="-47" y="1307167"/>
                      <a:pt x="1" y="1309808"/>
                    </a:cubicBezTo>
                    <a:cubicBezTo>
                      <a:pt x="148" y="1314529"/>
                      <a:pt x="30895" y="1322931"/>
                      <a:pt x="30993" y="1326852"/>
                    </a:cubicBezTo>
                    <a:cubicBezTo>
                      <a:pt x="31091" y="1331813"/>
                      <a:pt x="61838" y="1340295"/>
                      <a:pt x="61984" y="1343816"/>
                    </a:cubicBezTo>
                    <a:close/>
                  </a:path>
                </a:pathLst>
              </a:custGeom>
              <a:gradFill>
                <a:gsLst>
                  <a:gs pos="0">
                    <a:srgbClr val="A4B535"/>
                  </a:gs>
                  <a:gs pos="50000">
                    <a:srgbClr val="B2C138"/>
                  </a:gs>
                  <a:gs pos="100000">
                    <a:srgbClr val="C0CD3B"/>
                  </a:gs>
                </a:gsLst>
                <a:lin ang="1606587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3" name="Freeform: Shape 102">
                <a:extLst>
                  <a:ext uri="{FF2B5EF4-FFF2-40B4-BE49-F238E27FC236}">
                    <a16:creationId xmlns:a16="http://schemas.microsoft.com/office/drawing/2014/main" id="{DFB001B5-8E6E-AD3A-86F4-C2335E74E9CA}"/>
                  </a:ext>
                </a:extLst>
              </p:cNvPr>
              <p:cNvSpPr/>
              <p:nvPr/>
            </p:nvSpPr>
            <p:spPr>
              <a:xfrm>
                <a:off x="336977" y="5762162"/>
                <a:ext cx="118311" cy="1337274"/>
              </a:xfrm>
              <a:custGeom>
                <a:avLst/>
                <a:gdLst>
                  <a:gd name="connsiteX0" fmla="*/ 50618 w 118311"/>
                  <a:gd name="connsiteY0" fmla="*/ 1337094 h 1337274"/>
                  <a:gd name="connsiteX1" fmla="*/ 51838 w 118311"/>
                  <a:gd name="connsiteY1" fmla="*/ 1303567 h 1337274"/>
                  <a:gd name="connsiteX2" fmla="*/ 55840 w 118311"/>
                  <a:gd name="connsiteY2" fmla="*/ 1214747 h 1337274"/>
                  <a:gd name="connsiteX3" fmla="*/ 56182 w 118311"/>
                  <a:gd name="connsiteY3" fmla="*/ 1208426 h 1337274"/>
                  <a:gd name="connsiteX4" fmla="*/ 63649 w 118311"/>
                  <a:gd name="connsiteY4" fmla="*/ 1146332 h 1337274"/>
                  <a:gd name="connsiteX5" fmla="*/ 73361 w 118311"/>
                  <a:gd name="connsiteY5" fmla="*/ 1068715 h 1337274"/>
                  <a:gd name="connsiteX6" fmla="*/ 75216 w 118311"/>
                  <a:gd name="connsiteY6" fmla="*/ 1054312 h 1337274"/>
                  <a:gd name="connsiteX7" fmla="*/ 84343 w 118311"/>
                  <a:gd name="connsiteY7" fmla="*/ 985817 h 1337274"/>
                  <a:gd name="connsiteX8" fmla="*/ 96202 w 118311"/>
                  <a:gd name="connsiteY8" fmla="*/ 900278 h 1337274"/>
                  <a:gd name="connsiteX9" fmla="*/ 95714 w 118311"/>
                  <a:gd name="connsiteY9" fmla="*/ 861790 h 1337274"/>
                  <a:gd name="connsiteX10" fmla="*/ 94934 w 118311"/>
                  <a:gd name="connsiteY10" fmla="*/ 759847 h 1337274"/>
                  <a:gd name="connsiteX11" fmla="*/ 94787 w 118311"/>
                  <a:gd name="connsiteY11" fmla="*/ 732561 h 1337274"/>
                  <a:gd name="connsiteX12" fmla="*/ 94836 w 118311"/>
                  <a:gd name="connsiteY12" fmla="*/ 691672 h 1337274"/>
                  <a:gd name="connsiteX13" fmla="*/ 95129 w 118311"/>
                  <a:gd name="connsiteY13" fmla="*/ 615575 h 1337274"/>
                  <a:gd name="connsiteX14" fmla="*/ 95421 w 118311"/>
                  <a:gd name="connsiteY14" fmla="*/ 569805 h 1337274"/>
                  <a:gd name="connsiteX15" fmla="*/ 95861 w 118311"/>
                  <a:gd name="connsiteY15" fmla="*/ 534197 h 1337274"/>
                  <a:gd name="connsiteX16" fmla="*/ 97130 w 118311"/>
                  <a:gd name="connsiteY16" fmla="*/ 450099 h 1337274"/>
                  <a:gd name="connsiteX17" fmla="*/ 97813 w 118311"/>
                  <a:gd name="connsiteY17" fmla="*/ 417452 h 1337274"/>
                  <a:gd name="connsiteX18" fmla="*/ 99180 w 118311"/>
                  <a:gd name="connsiteY18" fmla="*/ 366080 h 1337274"/>
                  <a:gd name="connsiteX19" fmla="*/ 101864 w 118311"/>
                  <a:gd name="connsiteY19" fmla="*/ 282862 h 1337274"/>
                  <a:gd name="connsiteX20" fmla="*/ 105134 w 118311"/>
                  <a:gd name="connsiteY20" fmla="*/ 207246 h 1337274"/>
                  <a:gd name="connsiteX21" fmla="*/ 107086 w 118311"/>
                  <a:gd name="connsiteY21" fmla="*/ 167157 h 1337274"/>
                  <a:gd name="connsiteX22" fmla="*/ 108453 w 118311"/>
                  <a:gd name="connsiteY22" fmla="*/ 139471 h 1337274"/>
                  <a:gd name="connsiteX23" fmla="*/ 112211 w 118311"/>
                  <a:gd name="connsiteY23" fmla="*/ 82418 h 1337274"/>
                  <a:gd name="connsiteX24" fmla="*/ 112503 w 118311"/>
                  <a:gd name="connsiteY24" fmla="*/ 77857 h 1337274"/>
                  <a:gd name="connsiteX25" fmla="*/ 115432 w 118311"/>
                  <a:gd name="connsiteY25" fmla="*/ 38328 h 1337274"/>
                  <a:gd name="connsiteX26" fmla="*/ 118311 w 118311"/>
                  <a:gd name="connsiteY26" fmla="*/ 0 h 1337274"/>
                  <a:gd name="connsiteX27" fmla="*/ 109868 w 118311"/>
                  <a:gd name="connsiteY27" fmla="*/ 53532 h 1337274"/>
                  <a:gd name="connsiteX28" fmla="*/ 108257 w 118311"/>
                  <a:gd name="connsiteY28" fmla="*/ 63774 h 1337274"/>
                  <a:gd name="connsiteX29" fmla="*/ 100449 w 118311"/>
                  <a:gd name="connsiteY29" fmla="*/ 115305 h 1337274"/>
                  <a:gd name="connsiteX30" fmla="*/ 97471 w 118311"/>
                  <a:gd name="connsiteY30" fmla="*/ 137150 h 1337274"/>
                  <a:gd name="connsiteX31" fmla="*/ 89370 w 118311"/>
                  <a:gd name="connsiteY31" fmla="*/ 196043 h 1337274"/>
                  <a:gd name="connsiteX32" fmla="*/ 84684 w 118311"/>
                  <a:gd name="connsiteY32" fmla="*/ 233091 h 1337274"/>
                  <a:gd name="connsiteX33" fmla="*/ 77510 w 118311"/>
                  <a:gd name="connsiteY33" fmla="*/ 291984 h 1337274"/>
                  <a:gd name="connsiteX34" fmla="*/ 71214 w 118311"/>
                  <a:gd name="connsiteY34" fmla="*/ 347116 h 1337274"/>
                  <a:gd name="connsiteX35" fmla="*/ 65504 w 118311"/>
                  <a:gd name="connsiteY35" fmla="*/ 399448 h 1337274"/>
                  <a:gd name="connsiteX36" fmla="*/ 57841 w 118311"/>
                  <a:gd name="connsiteY36" fmla="*/ 474904 h 1337274"/>
                  <a:gd name="connsiteX37" fmla="*/ 53888 w 118311"/>
                  <a:gd name="connsiteY37" fmla="*/ 514833 h 1337274"/>
                  <a:gd name="connsiteX38" fmla="*/ 45005 w 118311"/>
                  <a:gd name="connsiteY38" fmla="*/ 611894 h 1337274"/>
                  <a:gd name="connsiteX39" fmla="*/ 43102 w 118311"/>
                  <a:gd name="connsiteY39" fmla="*/ 634219 h 1337274"/>
                  <a:gd name="connsiteX40" fmla="*/ 33243 w 118311"/>
                  <a:gd name="connsiteY40" fmla="*/ 753926 h 1337274"/>
                  <a:gd name="connsiteX41" fmla="*/ 24556 w 118311"/>
                  <a:gd name="connsiteY41" fmla="*/ 870111 h 1337274"/>
                  <a:gd name="connsiteX42" fmla="*/ 22750 w 118311"/>
                  <a:gd name="connsiteY42" fmla="*/ 895877 h 1337274"/>
                  <a:gd name="connsiteX43" fmla="*/ 17137 w 118311"/>
                  <a:gd name="connsiteY43" fmla="*/ 978935 h 1337274"/>
                  <a:gd name="connsiteX44" fmla="*/ 13623 w 118311"/>
                  <a:gd name="connsiteY44" fmla="*/ 1033827 h 1337274"/>
                  <a:gd name="connsiteX45" fmla="*/ 10988 w 118311"/>
                  <a:gd name="connsiteY45" fmla="*/ 1076477 h 1337274"/>
                  <a:gd name="connsiteX46" fmla="*/ 6010 w 118311"/>
                  <a:gd name="connsiteY46" fmla="*/ 1162976 h 1337274"/>
                  <a:gd name="connsiteX47" fmla="*/ 2789 w 118311"/>
                  <a:gd name="connsiteY47" fmla="*/ 1222829 h 1337274"/>
                  <a:gd name="connsiteX48" fmla="*/ 7 w 118311"/>
                  <a:gd name="connsiteY48" fmla="*/ 1278761 h 1337274"/>
                  <a:gd name="connsiteX49" fmla="*/ 25239 w 118311"/>
                  <a:gd name="connsiteY49" fmla="*/ 1307967 h 1337274"/>
                  <a:gd name="connsiteX50" fmla="*/ 50618 w 118311"/>
                  <a:gd name="connsiteY50" fmla="*/ 1337094 h 133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8311" h="1337274">
                    <a:moveTo>
                      <a:pt x="50618" y="1337094"/>
                    </a:moveTo>
                    <a:cubicBezTo>
                      <a:pt x="50667" y="1338934"/>
                      <a:pt x="51155" y="1326612"/>
                      <a:pt x="51838" y="1303567"/>
                    </a:cubicBezTo>
                    <a:cubicBezTo>
                      <a:pt x="52814" y="1285883"/>
                      <a:pt x="54181" y="1255236"/>
                      <a:pt x="55840" y="1214747"/>
                    </a:cubicBezTo>
                    <a:cubicBezTo>
                      <a:pt x="55987" y="1212987"/>
                      <a:pt x="56084" y="1210826"/>
                      <a:pt x="56182" y="1208426"/>
                    </a:cubicBezTo>
                    <a:cubicBezTo>
                      <a:pt x="56963" y="1189301"/>
                      <a:pt x="62624" y="1167857"/>
                      <a:pt x="63649" y="1146332"/>
                    </a:cubicBezTo>
                    <a:cubicBezTo>
                      <a:pt x="64723" y="1122007"/>
                      <a:pt x="71995" y="1095281"/>
                      <a:pt x="73361" y="1068715"/>
                    </a:cubicBezTo>
                    <a:cubicBezTo>
                      <a:pt x="73606" y="1063994"/>
                      <a:pt x="74972" y="1059033"/>
                      <a:pt x="75216" y="1054312"/>
                    </a:cubicBezTo>
                    <a:cubicBezTo>
                      <a:pt x="76339" y="1032307"/>
                      <a:pt x="83025" y="1008702"/>
                      <a:pt x="84343" y="985817"/>
                    </a:cubicBezTo>
                    <a:cubicBezTo>
                      <a:pt x="85807" y="957971"/>
                      <a:pt x="94494" y="928524"/>
                      <a:pt x="96202" y="900278"/>
                    </a:cubicBezTo>
                    <a:cubicBezTo>
                      <a:pt x="96642" y="893797"/>
                      <a:pt x="96398" y="880434"/>
                      <a:pt x="95714" y="861790"/>
                    </a:cubicBezTo>
                    <a:cubicBezTo>
                      <a:pt x="95763" y="832423"/>
                      <a:pt x="95470" y="797855"/>
                      <a:pt x="94934" y="759847"/>
                    </a:cubicBezTo>
                    <a:cubicBezTo>
                      <a:pt x="94934" y="750885"/>
                      <a:pt x="94885" y="741763"/>
                      <a:pt x="94787" y="732561"/>
                    </a:cubicBezTo>
                    <a:cubicBezTo>
                      <a:pt x="94787" y="719198"/>
                      <a:pt x="94836" y="705515"/>
                      <a:pt x="94836" y="691672"/>
                    </a:cubicBezTo>
                    <a:cubicBezTo>
                      <a:pt x="94934" y="666787"/>
                      <a:pt x="94982" y="641341"/>
                      <a:pt x="95129" y="615575"/>
                    </a:cubicBezTo>
                    <a:cubicBezTo>
                      <a:pt x="95226" y="600372"/>
                      <a:pt x="95324" y="585089"/>
                      <a:pt x="95421" y="569805"/>
                    </a:cubicBezTo>
                    <a:cubicBezTo>
                      <a:pt x="95568" y="557963"/>
                      <a:pt x="95714" y="546040"/>
                      <a:pt x="95861" y="534197"/>
                    </a:cubicBezTo>
                    <a:cubicBezTo>
                      <a:pt x="96202" y="506031"/>
                      <a:pt x="96739" y="477865"/>
                      <a:pt x="97130" y="450099"/>
                    </a:cubicBezTo>
                    <a:cubicBezTo>
                      <a:pt x="97325" y="439137"/>
                      <a:pt x="97569" y="428254"/>
                      <a:pt x="97813" y="417452"/>
                    </a:cubicBezTo>
                    <a:cubicBezTo>
                      <a:pt x="98252" y="400088"/>
                      <a:pt x="98740" y="382964"/>
                      <a:pt x="99180" y="366080"/>
                    </a:cubicBezTo>
                    <a:cubicBezTo>
                      <a:pt x="100107" y="337434"/>
                      <a:pt x="101034" y="309588"/>
                      <a:pt x="101864" y="282862"/>
                    </a:cubicBezTo>
                    <a:cubicBezTo>
                      <a:pt x="103035" y="256376"/>
                      <a:pt x="104060" y="231091"/>
                      <a:pt x="105134" y="207246"/>
                    </a:cubicBezTo>
                    <a:cubicBezTo>
                      <a:pt x="105817" y="193322"/>
                      <a:pt x="106452" y="179960"/>
                      <a:pt x="107086" y="167157"/>
                    </a:cubicBezTo>
                    <a:cubicBezTo>
                      <a:pt x="107525" y="157635"/>
                      <a:pt x="107965" y="148353"/>
                      <a:pt x="108453" y="139471"/>
                    </a:cubicBezTo>
                    <a:cubicBezTo>
                      <a:pt x="109770" y="118426"/>
                      <a:pt x="111088" y="99302"/>
                      <a:pt x="112211" y="82418"/>
                    </a:cubicBezTo>
                    <a:cubicBezTo>
                      <a:pt x="112308" y="80898"/>
                      <a:pt x="112406" y="79377"/>
                      <a:pt x="112503" y="77857"/>
                    </a:cubicBezTo>
                    <a:cubicBezTo>
                      <a:pt x="113480" y="62654"/>
                      <a:pt x="114602" y="49371"/>
                      <a:pt x="115432" y="38328"/>
                    </a:cubicBezTo>
                    <a:cubicBezTo>
                      <a:pt x="117286" y="13763"/>
                      <a:pt x="118311" y="0"/>
                      <a:pt x="118311" y="0"/>
                    </a:cubicBezTo>
                    <a:cubicBezTo>
                      <a:pt x="118311" y="0"/>
                      <a:pt x="115237" y="19444"/>
                      <a:pt x="109868" y="53532"/>
                    </a:cubicBezTo>
                    <a:cubicBezTo>
                      <a:pt x="109380" y="56812"/>
                      <a:pt x="108843" y="60253"/>
                      <a:pt x="108257" y="63774"/>
                    </a:cubicBezTo>
                    <a:cubicBezTo>
                      <a:pt x="105915" y="78657"/>
                      <a:pt x="103035" y="95861"/>
                      <a:pt x="100449" y="115305"/>
                    </a:cubicBezTo>
                    <a:cubicBezTo>
                      <a:pt x="99472" y="122347"/>
                      <a:pt x="98448" y="129548"/>
                      <a:pt x="97471" y="137150"/>
                    </a:cubicBezTo>
                    <a:cubicBezTo>
                      <a:pt x="94982" y="155394"/>
                      <a:pt x="92249" y="175078"/>
                      <a:pt x="89370" y="196043"/>
                    </a:cubicBezTo>
                    <a:cubicBezTo>
                      <a:pt x="87857" y="207966"/>
                      <a:pt x="86295" y="220368"/>
                      <a:pt x="84684" y="233091"/>
                    </a:cubicBezTo>
                    <a:cubicBezTo>
                      <a:pt x="82390" y="251975"/>
                      <a:pt x="79999" y="271660"/>
                      <a:pt x="77510" y="291984"/>
                    </a:cubicBezTo>
                    <a:cubicBezTo>
                      <a:pt x="75411" y="309828"/>
                      <a:pt x="73361" y="328232"/>
                      <a:pt x="71214" y="347116"/>
                    </a:cubicBezTo>
                    <a:cubicBezTo>
                      <a:pt x="69311" y="364240"/>
                      <a:pt x="67456" y="381684"/>
                      <a:pt x="65504" y="399448"/>
                    </a:cubicBezTo>
                    <a:cubicBezTo>
                      <a:pt x="63015" y="424093"/>
                      <a:pt x="60428" y="449299"/>
                      <a:pt x="57841" y="474904"/>
                    </a:cubicBezTo>
                    <a:cubicBezTo>
                      <a:pt x="56524" y="488107"/>
                      <a:pt x="55206" y="501390"/>
                      <a:pt x="53888" y="514833"/>
                    </a:cubicBezTo>
                    <a:cubicBezTo>
                      <a:pt x="50960" y="546840"/>
                      <a:pt x="47934" y="579247"/>
                      <a:pt x="45005" y="611894"/>
                    </a:cubicBezTo>
                    <a:cubicBezTo>
                      <a:pt x="44371" y="619336"/>
                      <a:pt x="43736" y="626778"/>
                      <a:pt x="43102" y="634219"/>
                    </a:cubicBezTo>
                    <a:cubicBezTo>
                      <a:pt x="39832" y="674148"/>
                      <a:pt x="36220" y="714237"/>
                      <a:pt x="33243" y="753926"/>
                    </a:cubicBezTo>
                    <a:cubicBezTo>
                      <a:pt x="30217" y="793294"/>
                      <a:pt x="27191" y="832183"/>
                      <a:pt x="24556" y="870111"/>
                    </a:cubicBezTo>
                    <a:cubicBezTo>
                      <a:pt x="23921" y="878753"/>
                      <a:pt x="23336" y="887315"/>
                      <a:pt x="22750" y="895877"/>
                    </a:cubicBezTo>
                    <a:cubicBezTo>
                      <a:pt x="20749" y="924283"/>
                      <a:pt x="18894" y="952049"/>
                      <a:pt x="17137" y="978935"/>
                    </a:cubicBezTo>
                    <a:cubicBezTo>
                      <a:pt x="15868" y="997739"/>
                      <a:pt x="14697" y="1016063"/>
                      <a:pt x="13623" y="1033827"/>
                    </a:cubicBezTo>
                    <a:cubicBezTo>
                      <a:pt x="12696" y="1048470"/>
                      <a:pt x="11818" y="1062714"/>
                      <a:pt x="10988" y="1076477"/>
                    </a:cubicBezTo>
                    <a:cubicBezTo>
                      <a:pt x="9085" y="1107684"/>
                      <a:pt x="7425" y="1136730"/>
                      <a:pt x="6010" y="1162976"/>
                    </a:cubicBezTo>
                    <a:cubicBezTo>
                      <a:pt x="4692" y="1185221"/>
                      <a:pt x="3618" y="1205305"/>
                      <a:pt x="2789" y="1222829"/>
                    </a:cubicBezTo>
                    <a:cubicBezTo>
                      <a:pt x="885" y="1253556"/>
                      <a:pt x="-91" y="1273400"/>
                      <a:pt x="7" y="1278761"/>
                    </a:cubicBezTo>
                    <a:cubicBezTo>
                      <a:pt x="251" y="1288123"/>
                      <a:pt x="24995" y="1300046"/>
                      <a:pt x="25239" y="1307967"/>
                    </a:cubicBezTo>
                    <a:cubicBezTo>
                      <a:pt x="25581" y="1318050"/>
                      <a:pt x="50374" y="1330052"/>
                      <a:pt x="50618" y="1337094"/>
                    </a:cubicBezTo>
                    <a:close/>
                  </a:path>
                </a:pathLst>
              </a:custGeom>
              <a:gradFill>
                <a:gsLst>
                  <a:gs pos="0">
                    <a:srgbClr val="A4B535"/>
                  </a:gs>
                  <a:gs pos="50000">
                    <a:srgbClr val="B2C138"/>
                  </a:gs>
                  <a:gs pos="100000">
                    <a:srgbClr val="C0CD3B"/>
                  </a:gs>
                </a:gsLst>
                <a:lin ang="15954390"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4" name="Freeform: Shape 103">
                <a:extLst>
                  <a:ext uri="{FF2B5EF4-FFF2-40B4-BE49-F238E27FC236}">
                    <a16:creationId xmlns:a16="http://schemas.microsoft.com/office/drawing/2014/main" id="{796F716E-CB38-BE5F-FC58-0E3D61B84283}"/>
                  </a:ext>
                </a:extLst>
              </p:cNvPr>
              <p:cNvSpPr/>
              <p:nvPr/>
            </p:nvSpPr>
            <p:spPr>
              <a:xfrm>
                <a:off x="539179" y="5834738"/>
                <a:ext cx="118311" cy="1337274"/>
              </a:xfrm>
              <a:custGeom>
                <a:avLst/>
                <a:gdLst>
                  <a:gd name="connsiteX0" fmla="*/ 50618 w 118311"/>
                  <a:gd name="connsiteY0" fmla="*/ 1337094 h 1337274"/>
                  <a:gd name="connsiteX1" fmla="*/ 51838 w 118311"/>
                  <a:gd name="connsiteY1" fmla="*/ 1303567 h 1337274"/>
                  <a:gd name="connsiteX2" fmla="*/ 55840 w 118311"/>
                  <a:gd name="connsiteY2" fmla="*/ 1214747 h 1337274"/>
                  <a:gd name="connsiteX3" fmla="*/ 56182 w 118311"/>
                  <a:gd name="connsiteY3" fmla="*/ 1208426 h 1337274"/>
                  <a:gd name="connsiteX4" fmla="*/ 63649 w 118311"/>
                  <a:gd name="connsiteY4" fmla="*/ 1146332 h 1337274"/>
                  <a:gd name="connsiteX5" fmla="*/ 73361 w 118311"/>
                  <a:gd name="connsiteY5" fmla="*/ 1068715 h 1337274"/>
                  <a:gd name="connsiteX6" fmla="*/ 75216 w 118311"/>
                  <a:gd name="connsiteY6" fmla="*/ 1054312 h 1337274"/>
                  <a:gd name="connsiteX7" fmla="*/ 84343 w 118311"/>
                  <a:gd name="connsiteY7" fmla="*/ 985817 h 1337274"/>
                  <a:gd name="connsiteX8" fmla="*/ 96203 w 118311"/>
                  <a:gd name="connsiteY8" fmla="*/ 900278 h 1337274"/>
                  <a:gd name="connsiteX9" fmla="*/ 95714 w 118311"/>
                  <a:gd name="connsiteY9" fmla="*/ 861789 h 1337274"/>
                  <a:gd name="connsiteX10" fmla="*/ 94934 w 118311"/>
                  <a:gd name="connsiteY10" fmla="*/ 759847 h 1337274"/>
                  <a:gd name="connsiteX11" fmla="*/ 94787 w 118311"/>
                  <a:gd name="connsiteY11" fmla="*/ 732561 h 1337274"/>
                  <a:gd name="connsiteX12" fmla="*/ 94836 w 118311"/>
                  <a:gd name="connsiteY12" fmla="*/ 691672 h 1337274"/>
                  <a:gd name="connsiteX13" fmla="*/ 95129 w 118311"/>
                  <a:gd name="connsiteY13" fmla="*/ 615575 h 1337274"/>
                  <a:gd name="connsiteX14" fmla="*/ 95422 w 118311"/>
                  <a:gd name="connsiteY14" fmla="*/ 569805 h 1337274"/>
                  <a:gd name="connsiteX15" fmla="*/ 95861 w 118311"/>
                  <a:gd name="connsiteY15" fmla="*/ 534197 h 1337274"/>
                  <a:gd name="connsiteX16" fmla="*/ 97130 w 118311"/>
                  <a:gd name="connsiteY16" fmla="*/ 450099 h 1337274"/>
                  <a:gd name="connsiteX17" fmla="*/ 97813 w 118311"/>
                  <a:gd name="connsiteY17" fmla="*/ 417452 h 1337274"/>
                  <a:gd name="connsiteX18" fmla="*/ 99180 w 118311"/>
                  <a:gd name="connsiteY18" fmla="*/ 366080 h 1337274"/>
                  <a:gd name="connsiteX19" fmla="*/ 101864 w 118311"/>
                  <a:gd name="connsiteY19" fmla="*/ 282862 h 1337274"/>
                  <a:gd name="connsiteX20" fmla="*/ 105134 w 118311"/>
                  <a:gd name="connsiteY20" fmla="*/ 207246 h 1337274"/>
                  <a:gd name="connsiteX21" fmla="*/ 107086 w 118311"/>
                  <a:gd name="connsiteY21" fmla="*/ 167157 h 1337274"/>
                  <a:gd name="connsiteX22" fmla="*/ 108453 w 118311"/>
                  <a:gd name="connsiteY22" fmla="*/ 139471 h 1337274"/>
                  <a:gd name="connsiteX23" fmla="*/ 112211 w 118311"/>
                  <a:gd name="connsiteY23" fmla="*/ 82418 h 1337274"/>
                  <a:gd name="connsiteX24" fmla="*/ 112504 w 118311"/>
                  <a:gd name="connsiteY24" fmla="*/ 77857 h 1337274"/>
                  <a:gd name="connsiteX25" fmla="*/ 115432 w 118311"/>
                  <a:gd name="connsiteY25" fmla="*/ 38328 h 1337274"/>
                  <a:gd name="connsiteX26" fmla="*/ 118311 w 118311"/>
                  <a:gd name="connsiteY26" fmla="*/ 0 h 1337274"/>
                  <a:gd name="connsiteX27" fmla="*/ 109868 w 118311"/>
                  <a:gd name="connsiteY27" fmla="*/ 53532 h 1337274"/>
                  <a:gd name="connsiteX28" fmla="*/ 108257 w 118311"/>
                  <a:gd name="connsiteY28" fmla="*/ 63774 h 1337274"/>
                  <a:gd name="connsiteX29" fmla="*/ 100449 w 118311"/>
                  <a:gd name="connsiteY29" fmla="*/ 115305 h 1337274"/>
                  <a:gd name="connsiteX30" fmla="*/ 97471 w 118311"/>
                  <a:gd name="connsiteY30" fmla="*/ 137150 h 1337274"/>
                  <a:gd name="connsiteX31" fmla="*/ 89370 w 118311"/>
                  <a:gd name="connsiteY31" fmla="*/ 196043 h 1337274"/>
                  <a:gd name="connsiteX32" fmla="*/ 84684 w 118311"/>
                  <a:gd name="connsiteY32" fmla="*/ 233091 h 1337274"/>
                  <a:gd name="connsiteX33" fmla="*/ 77510 w 118311"/>
                  <a:gd name="connsiteY33" fmla="*/ 291984 h 1337274"/>
                  <a:gd name="connsiteX34" fmla="*/ 71214 w 118311"/>
                  <a:gd name="connsiteY34" fmla="*/ 347116 h 1337274"/>
                  <a:gd name="connsiteX35" fmla="*/ 65504 w 118311"/>
                  <a:gd name="connsiteY35" fmla="*/ 399448 h 1337274"/>
                  <a:gd name="connsiteX36" fmla="*/ 57841 w 118311"/>
                  <a:gd name="connsiteY36" fmla="*/ 474904 h 1337274"/>
                  <a:gd name="connsiteX37" fmla="*/ 53888 w 118311"/>
                  <a:gd name="connsiteY37" fmla="*/ 514833 h 1337274"/>
                  <a:gd name="connsiteX38" fmla="*/ 45005 w 118311"/>
                  <a:gd name="connsiteY38" fmla="*/ 611895 h 1337274"/>
                  <a:gd name="connsiteX39" fmla="*/ 43102 w 118311"/>
                  <a:gd name="connsiteY39" fmla="*/ 634219 h 1337274"/>
                  <a:gd name="connsiteX40" fmla="*/ 33243 w 118311"/>
                  <a:gd name="connsiteY40" fmla="*/ 753926 h 1337274"/>
                  <a:gd name="connsiteX41" fmla="*/ 24556 w 118311"/>
                  <a:gd name="connsiteY41" fmla="*/ 870111 h 1337274"/>
                  <a:gd name="connsiteX42" fmla="*/ 22750 w 118311"/>
                  <a:gd name="connsiteY42" fmla="*/ 895877 h 1337274"/>
                  <a:gd name="connsiteX43" fmla="*/ 17137 w 118311"/>
                  <a:gd name="connsiteY43" fmla="*/ 978935 h 1337274"/>
                  <a:gd name="connsiteX44" fmla="*/ 13623 w 118311"/>
                  <a:gd name="connsiteY44" fmla="*/ 1033827 h 1337274"/>
                  <a:gd name="connsiteX45" fmla="*/ 10988 w 118311"/>
                  <a:gd name="connsiteY45" fmla="*/ 1076477 h 1337274"/>
                  <a:gd name="connsiteX46" fmla="*/ 6010 w 118311"/>
                  <a:gd name="connsiteY46" fmla="*/ 1162976 h 1337274"/>
                  <a:gd name="connsiteX47" fmla="*/ 2789 w 118311"/>
                  <a:gd name="connsiteY47" fmla="*/ 1222829 h 1337274"/>
                  <a:gd name="connsiteX48" fmla="*/ 7 w 118311"/>
                  <a:gd name="connsiteY48" fmla="*/ 1278761 h 1337274"/>
                  <a:gd name="connsiteX49" fmla="*/ 25239 w 118311"/>
                  <a:gd name="connsiteY49" fmla="*/ 1307968 h 1337274"/>
                  <a:gd name="connsiteX50" fmla="*/ 50618 w 118311"/>
                  <a:gd name="connsiteY50" fmla="*/ 1337094 h 133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8311" h="1337274">
                    <a:moveTo>
                      <a:pt x="50618" y="1337094"/>
                    </a:moveTo>
                    <a:cubicBezTo>
                      <a:pt x="50667" y="1338934"/>
                      <a:pt x="51155" y="1326612"/>
                      <a:pt x="51838" y="1303567"/>
                    </a:cubicBezTo>
                    <a:cubicBezTo>
                      <a:pt x="52814" y="1285883"/>
                      <a:pt x="54181" y="1255236"/>
                      <a:pt x="55840" y="1214747"/>
                    </a:cubicBezTo>
                    <a:cubicBezTo>
                      <a:pt x="55987" y="1212987"/>
                      <a:pt x="56084" y="1210826"/>
                      <a:pt x="56182" y="1208426"/>
                    </a:cubicBezTo>
                    <a:cubicBezTo>
                      <a:pt x="56963" y="1189302"/>
                      <a:pt x="62624" y="1167857"/>
                      <a:pt x="63649" y="1146332"/>
                    </a:cubicBezTo>
                    <a:cubicBezTo>
                      <a:pt x="64723" y="1122007"/>
                      <a:pt x="71995" y="1095281"/>
                      <a:pt x="73361" y="1068715"/>
                    </a:cubicBezTo>
                    <a:cubicBezTo>
                      <a:pt x="73606" y="1063994"/>
                      <a:pt x="74972" y="1059033"/>
                      <a:pt x="75216" y="1054312"/>
                    </a:cubicBezTo>
                    <a:cubicBezTo>
                      <a:pt x="76339" y="1032307"/>
                      <a:pt x="83025" y="1008702"/>
                      <a:pt x="84343" y="985817"/>
                    </a:cubicBezTo>
                    <a:cubicBezTo>
                      <a:pt x="85807" y="957971"/>
                      <a:pt x="94494" y="928524"/>
                      <a:pt x="96203" y="900278"/>
                    </a:cubicBezTo>
                    <a:cubicBezTo>
                      <a:pt x="96642" y="893796"/>
                      <a:pt x="96398" y="880434"/>
                      <a:pt x="95714" y="861789"/>
                    </a:cubicBezTo>
                    <a:cubicBezTo>
                      <a:pt x="95763" y="832423"/>
                      <a:pt x="95470" y="797855"/>
                      <a:pt x="94934" y="759847"/>
                    </a:cubicBezTo>
                    <a:cubicBezTo>
                      <a:pt x="94934" y="750885"/>
                      <a:pt x="94885" y="741763"/>
                      <a:pt x="94787" y="732561"/>
                    </a:cubicBezTo>
                    <a:cubicBezTo>
                      <a:pt x="94787" y="719198"/>
                      <a:pt x="94836" y="705515"/>
                      <a:pt x="94836" y="691672"/>
                    </a:cubicBezTo>
                    <a:cubicBezTo>
                      <a:pt x="94934" y="666787"/>
                      <a:pt x="95031" y="641341"/>
                      <a:pt x="95129" y="615575"/>
                    </a:cubicBezTo>
                    <a:cubicBezTo>
                      <a:pt x="95226" y="600372"/>
                      <a:pt x="95324" y="585089"/>
                      <a:pt x="95422" y="569805"/>
                    </a:cubicBezTo>
                    <a:cubicBezTo>
                      <a:pt x="95568" y="557963"/>
                      <a:pt x="95714" y="546040"/>
                      <a:pt x="95861" y="534197"/>
                    </a:cubicBezTo>
                    <a:cubicBezTo>
                      <a:pt x="96203" y="506031"/>
                      <a:pt x="96739" y="477865"/>
                      <a:pt x="97130" y="450099"/>
                    </a:cubicBezTo>
                    <a:cubicBezTo>
                      <a:pt x="97325" y="439137"/>
                      <a:pt x="97569" y="428254"/>
                      <a:pt x="97813" y="417452"/>
                    </a:cubicBezTo>
                    <a:cubicBezTo>
                      <a:pt x="98252" y="400088"/>
                      <a:pt x="98740" y="382964"/>
                      <a:pt x="99180" y="366080"/>
                    </a:cubicBezTo>
                    <a:cubicBezTo>
                      <a:pt x="100107" y="337434"/>
                      <a:pt x="101034" y="309588"/>
                      <a:pt x="101864" y="282862"/>
                    </a:cubicBezTo>
                    <a:cubicBezTo>
                      <a:pt x="103035" y="256376"/>
                      <a:pt x="104060" y="231091"/>
                      <a:pt x="105134" y="207246"/>
                    </a:cubicBezTo>
                    <a:cubicBezTo>
                      <a:pt x="105817" y="193403"/>
                      <a:pt x="106452" y="179960"/>
                      <a:pt x="107086" y="167157"/>
                    </a:cubicBezTo>
                    <a:cubicBezTo>
                      <a:pt x="107525" y="157635"/>
                      <a:pt x="107965" y="148353"/>
                      <a:pt x="108453" y="139471"/>
                    </a:cubicBezTo>
                    <a:cubicBezTo>
                      <a:pt x="109770" y="118426"/>
                      <a:pt x="111088" y="99302"/>
                      <a:pt x="112211" y="82418"/>
                    </a:cubicBezTo>
                    <a:cubicBezTo>
                      <a:pt x="112308" y="80898"/>
                      <a:pt x="112406" y="79377"/>
                      <a:pt x="112504" y="77857"/>
                    </a:cubicBezTo>
                    <a:cubicBezTo>
                      <a:pt x="113480" y="62654"/>
                      <a:pt x="114602" y="49371"/>
                      <a:pt x="115432" y="38328"/>
                    </a:cubicBezTo>
                    <a:cubicBezTo>
                      <a:pt x="117286" y="13763"/>
                      <a:pt x="118311" y="0"/>
                      <a:pt x="118311" y="0"/>
                    </a:cubicBezTo>
                    <a:cubicBezTo>
                      <a:pt x="118311" y="0"/>
                      <a:pt x="115237" y="19444"/>
                      <a:pt x="109868" y="53532"/>
                    </a:cubicBezTo>
                    <a:cubicBezTo>
                      <a:pt x="109380" y="56812"/>
                      <a:pt x="108843" y="60253"/>
                      <a:pt x="108257" y="63774"/>
                    </a:cubicBezTo>
                    <a:cubicBezTo>
                      <a:pt x="105915" y="78657"/>
                      <a:pt x="103035" y="95861"/>
                      <a:pt x="100449" y="115305"/>
                    </a:cubicBezTo>
                    <a:cubicBezTo>
                      <a:pt x="99472" y="122347"/>
                      <a:pt x="98448" y="129549"/>
                      <a:pt x="97471" y="137150"/>
                    </a:cubicBezTo>
                    <a:cubicBezTo>
                      <a:pt x="94982" y="155394"/>
                      <a:pt x="92249" y="175078"/>
                      <a:pt x="89370" y="196043"/>
                    </a:cubicBezTo>
                    <a:cubicBezTo>
                      <a:pt x="87857" y="207966"/>
                      <a:pt x="86295" y="220368"/>
                      <a:pt x="84684" y="233091"/>
                    </a:cubicBezTo>
                    <a:cubicBezTo>
                      <a:pt x="82390" y="251975"/>
                      <a:pt x="79999" y="271660"/>
                      <a:pt x="77510" y="291984"/>
                    </a:cubicBezTo>
                    <a:cubicBezTo>
                      <a:pt x="75411" y="309828"/>
                      <a:pt x="73361" y="328232"/>
                      <a:pt x="71214" y="347116"/>
                    </a:cubicBezTo>
                    <a:cubicBezTo>
                      <a:pt x="69311" y="364240"/>
                      <a:pt x="67456" y="381684"/>
                      <a:pt x="65504" y="399448"/>
                    </a:cubicBezTo>
                    <a:cubicBezTo>
                      <a:pt x="63015" y="424093"/>
                      <a:pt x="60428" y="449299"/>
                      <a:pt x="57841" y="474904"/>
                    </a:cubicBezTo>
                    <a:cubicBezTo>
                      <a:pt x="56524" y="488107"/>
                      <a:pt x="55206" y="501390"/>
                      <a:pt x="53888" y="514833"/>
                    </a:cubicBezTo>
                    <a:cubicBezTo>
                      <a:pt x="50960" y="546840"/>
                      <a:pt x="47934" y="579247"/>
                      <a:pt x="45005" y="611895"/>
                    </a:cubicBezTo>
                    <a:cubicBezTo>
                      <a:pt x="44371" y="619336"/>
                      <a:pt x="43737" y="626778"/>
                      <a:pt x="43102" y="634219"/>
                    </a:cubicBezTo>
                    <a:cubicBezTo>
                      <a:pt x="39832" y="674148"/>
                      <a:pt x="36220" y="714237"/>
                      <a:pt x="33243" y="753926"/>
                    </a:cubicBezTo>
                    <a:cubicBezTo>
                      <a:pt x="30217" y="793294"/>
                      <a:pt x="27191" y="832183"/>
                      <a:pt x="24556" y="870111"/>
                    </a:cubicBezTo>
                    <a:cubicBezTo>
                      <a:pt x="23921" y="878753"/>
                      <a:pt x="23336" y="887315"/>
                      <a:pt x="22750" y="895877"/>
                    </a:cubicBezTo>
                    <a:cubicBezTo>
                      <a:pt x="20749" y="924283"/>
                      <a:pt x="18894" y="952049"/>
                      <a:pt x="17137" y="978935"/>
                    </a:cubicBezTo>
                    <a:cubicBezTo>
                      <a:pt x="15868" y="997739"/>
                      <a:pt x="14697" y="1016063"/>
                      <a:pt x="13623" y="1033827"/>
                    </a:cubicBezTo>
                    <a:cubicBezTo>
                      <a:pt x="12696" y="1048471"/>
                      <a:pt x="11818" y="1062714"/>
                      <a:pt x="10988" y="1076477"/>
                    </a:cubicBezTo>
                    <a:cubicBezTo>
                      <a:pt x="9085" y="1107684"/>
                      <a:pt x="7425" y="1136730"/>
                      <a:pt x="6010" y="1162976"/>
                    </a:cubicBezTo>
                    <a:cubicBezTo>
                      <a:pt x="4692" y="1185221"/>
                      <a:pt x="3618" y="1205305"/>
                      <a:pt x="2789" y="1222829"/>
                    </a:cubicBezTo>
                    <a:cubicBezTo>
                      <a:pt x="885" y="1253556"/>
                      <a:pt x="-91" y="1273400"/>
                      <a:pt x="7" y="1278761"/>
                    </a:cubicBezTo>
                    <a:cubicBezTo>
                      <a:pt x="251" y="1288123"/>
                      <a:pt x="24995" y="1300126"/>
                      <a:pt x="25239" y="1307968"/>
                    </a:cubicBezTo>
                    <a:cubicBezTo>
                      <a:pt x="25581" y="1318050"/>
                      <a:pt x="50374" y="1330052"/>
                      <a:pt x="50618" y="1337094"/>
                    </a:cubicBezTo>
                    <a:close/>
                  </a:path>
                </a:pathLst>
              </a:custGeom>
              <a:gradFill>
                <a:gsLst>
                  <a:gs pos="0">
                    <a:srgbClr val="A4B535"/>
                  </a:gs>
                  <a:gs pos="50000">
                    <a:srgbClr val="B2C138"/>
                  </a:gs>
                  <a:gs pos="100000">
                    <a:srgbClr val="C0CD3B"/>
                  </a:gs>
                </a:gsLst>
                <a:lin ang="15954836"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5" name="Freeform: Shape 104">
                <a:extLst>
                  <a:ext uri="{FF2B5EF4-FFF2-40B4-BE49-F238E27FC236}">
                    <a16:creationId xmlns:a16="http://schemas.microsoft.com/office/drawing/2014/main" id="{02C93DC0-C88E-78D2-6611-67EB139022F5}"/>
                  </a:ext>
                </a:extLst>
              </p:cNvPr>
              <p:cNvSpPr/>
              <p:nvPr/>
            </p:nvSpPr>
            <p:spPr>
              <a:xfrm>
                <a:off x="266328" y="5849621"/>
                <a:ext cx="92569" cy="1330819"/>
              </a:xfrm>
              <a:custGeom>
                <a:avLst/>
                <a:gdLst>
                  <a:gd name="connsiteX0" fmla="*/ 39226 w 92569"/>
                  <a:gd name="connsiteY0" fmla="*/ 1330292 h 1330819"/>
                  <a:gd name="connsiteX1" fmla="*/ 40299 w 92569"/>
                  <a:gd name="connsiteY1" fmla="*/ 1309008 h 1330819"/>
                  <a:gd name="connsiteX2" fmla="*/ 43667 w 92569"/>
                  <a:gd name="connsiteY2" fmla="*/ 1252595 h 1330819"/>
                  <a:gd name="connsiteX3" fmla="*/ 43960 w 92569"/>
                  <a:gd name="connsiteY3" fmla="*/ 1248594 h 1330819"/>
                  <a:gd name="connsiteX4" fmla="*/ 53233 w 92569"/>
                  <a:gd name="connsiteY4" fmla="*/ 1201304 h 1330819"/>
                  <a:gd name="connsiteX5" fmla="*/ 65141 w 92569"/>
                  <a:gd name="connsiteY5" fmla="*/ 1142251 h 1330819"/>
                  <a:gd name="connsiteX6" fmla="*/ 67386 w 92569"/>
                  <a:gd name="connsiteY6" fmla="*/ 1131289 h 1330819"/>
                  <a:gd name="connsiteX7" fmla="*/ 78319 w 92569"/>
                  <a:gd name="connsiteY7" fmla="*/ 1079197 h 1330819"/>
                  <a:gd name="connsiteX8" fmla="*/ 92277 w 92569"/>
                  <a:gd name="connsiteY8" fmla="*/ 1014143 h 1330819"/>
                  <a:gd name="connsiteX9" fmla="*/ 90569 w 92569"/>
                  <a:gd name="connsiteY9" fmla="*/ 970933 h 1330819"/>
                  <a:gd name="connsiteX10" fmla="*/ 86762 w 92569"/>
                  <a:gd name="connsiteY10" fmla="*/ 856348 h 1330819"/>
                  <a:gd name="connsiteX11" fmla="*/ 85884 w 92569"/>
                  <a:gd name="connsiteY11" fmla="*/ 825621 h 1330819"/>
                  <a:gd name="connsiteX12" fmla="*/ 84761 w 92569"/>
                  <a:gd name="connsiteY12" fmla="*/ 779611 h 1330819"/>
                  <a:gd name="connsiteX13" fmla="*/ 82907 w 92569"/>
                  <a:gd name="connsiteY13" fmla="*/ 693993 h 1330819"/>
                  <a:gd name="connsiteX14" fmla="*/ 81930 w 92569"/>
                  <a:gd name="connsiteY14" fmla="*/ 642461 h 1330819"/>
                  <a:gd name="connsiteX15" fmla="*/ 81442 w 92569"/>
                  <a:gd name="connsiteY15" fmla="*/ 602372 h 1330819"/>
                  <a:gd name="connsiteX16" fmla="*/ 80564 w 92569"/>
                  <a:gd name="connsiteY16" fmla="*/ 507712 h 1330819"/>
                  <a:gd name="connsiteX17" fmla="*/ 80417 w 92569"/>
                  <a:gd name="connsiteY17" fmla="*/ 470984 h 1330819"/>
                  <a:gd name="connsiteX18" fmla="*/ 80466 w 92569"/>
                  <a:gd name="connsiteY18" fmla="*/ 413131 h 1330819"/>
                  <a:gd name="connsiteX19" fmla="*/ 81247 w 92569"/>
                  <a:gd name="connsiteY19" fmla="*/ 320070 h 1330819"/>
                  <a:gd name="connsiteX20" fmla="*/ 82858 w 92569"/>
                  <a:gd name="connsiteY20" fmla="*/ 234612 h 1330819"/>
                  <a:gd name="connsiteX21" fmla="*/ 84078 w 92569"/>
                  <a:gd name="connsiteY21" fmla="*/ 189242 h 1330819"/>
                  <a:gd name="connsiteX22" fmla="*/ 84908 w 92569"/>
                  <a:gd name="connsiteY22" fmla="*/ 157955 h 1330819"/>
                  <a:gd name="connsiteX23" fmla="*/ 87641 w 92569"/>
                  <a:gd name="connsiteY23" fmla="*/ 93381 h 1330819"/>
                  <a:gd name="connsiteX24" fmla="*/ 87836 w 92569"/>
                  <a:gd name="connsiteY24" fmla="*/ 88179 h 1330819"/>
                  <a:gd name="connsiteX25" fmla="*/ 90179 w 92569"/>
                  <a:gd name="connsiteY25" fmla="*/ 43450 h 1330819"/>
                  <a:gd name="connsiteX26" fmla="*/ 92570 w 92569"/>
                  <a:gd name="connsiteY26" fmla="*/ 0 h 1330819"/>
                  <a:gd name="connsiteX27" fmla="*/ 85396 w 92569"/>
                  <a:gd name="connsiteY27" fmla="*/ 52411 h 1330819"/>
                  <a:gd name="connsiteX28" fmla="*/ 84029 w 92569"/>
                  <a:gd name="connsiteY28" fmla="*/ 62414 h 1330819"/>
                  <a:gd name="connsiteX29" fmla="*/ 77343 w 92569"/>
                  <a:gd name="connsiteY29" fmla="*/ 112825 h 1330819"/>
                  <a:gd name="connsiteX30" fmla="*/ 74854 w 92569"/>
                  <a:gd name="connsiteY30" fmla="*/ 134189 h 1330819"/>
                  <a:gd name="connsiteX31" fmla="*/ 68119 w 92569"/>
                  <a:gd name="connsiteY31" fmla="*/ 191802 h 1330819"/>
                  <a:gd name="connsiteX32" fmla="*/ 64165 w 92569"/>
                  <a:gd name="connsiteY32" fmla="*/ 227970 h 1330819"/>
                  <a:gd name="connsiteX33" fmla="*/ 58309 w 92569"/>
                  <a:gd name="connsiteY33" fmla="*/ 285503 h 1330819"/>
                  <a:gd name="connsiteX34" fmla="*/ 53135 w 92569"/>
                  <a:gd name="connsiteY34" fmla="*/ 339355 h 1330819"/>
                  <a:gd name="connsiteX35" fmla="*/ 48499 w 92569"/>
                  <a:gd name="connsiteY35" fmla="*/ 390486 h 1330819"/>
                  <a:gd name="connsiteX36" fmla="*/ 42349 w 92569"/>
                  <a:gd name="connsiteY36" fmla="*/ 464102 h 1330819"/>
                  <a:gd name="connsiteX37" fmla="*/ 39274 w 92569"/>
                  <a:gd name="connsiteY37" fmla="*/ 503071 h 1330819"/>
                  <a:gd name="connsiteX38" fmla="*/ 32295 w 92569"/>
                  <a:gd name="connsiteY38" fmla="*/ 597811 h 1330819"/>
                  <a:gd name="connsiteX39" fmla="*/ 30831 w 92569"/>
                  <a:gd name="connsiteY39" fmla="*/ 619496 h 1330819"/>
                  <a:gd name="connsiteX40" fmla="*/ 23364 w 92569"/>
                  <a:gd name="connsiteY40" fmla="*/ 736242 h 1330819"/>
                  <a:gd name="connsiteX41" fmla="*/ 16921 w 92569"/>
                  <a:gd name="connsiteY41" fmla="*/ 849547 h 1330819"/>
                  <a:gd name="connsiteX42" fmla="*/ 15604 w 92569"/>
                  <a:gd name="connsiteY42" fmla="*/ 874592 h 1330819"/>
                  <a:gd name="connsiteX43" fmla="*/ 11553 w 92569"/>
                  <a:gd name="connsiteY43" fmla="*/ 955490 h 1330819"/>
                  <a:gd name="connsiteX44" fmla="*/ 9113 w 92569"/>
                  <a:gd name="connsiteY44" fmla="*/ 1008942 h 1330819"/>
                  <a:gd name="connsiteX45" fmla="*/ 7258 w 92569"/>
                  <a:gd name="connsiteY45" fmla="*/ 1050551 h 1330819"/>
                  <a:gd name="connsiteX46" fmla="*/ 3890 w 92569"/>
                  <a:gd name="connsiteY46" fmla="*/ 1134809 h 1330819"/>
                  <a:gd name="connsiteX47" fmla="*/ 1792 w 92569"/>
                  <a:gd name="connsiteY47" fmla="*/ 1193142 h 1330819"/>
                  <a:gd name="connsiteX48" fmla="*/ 35 w 92569"/>
                  <a:gd name="connsiteY48" fmla="*/ 1247634 h 1330819"/>
                  <a:gd name="connsiteX49" fmla="*/ 19508 w 92569"/>
                  <a:gd name="connsiteY49" fmla="*/ 1289004 h 1330819"/>
                  <a:gd name="connsiteX50" fmla="*/ 39226 w 92569"/>
                  <a:gd name="connsiteY50" fmla="*/ 1330292 h 1330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92569" h="1330819">
                    <a:moveTo>
                      <a:pt x="39226" y="1330292"/>
                    </a:moveTo>
                    <a:cubicBezTo>
                      <a:pt x="39323" y="1333013"/>
                      <a:pt x="39714" y="1325091"/>
                      <a:pt x="40299" y="1309008"/>
                    </a:cubicBezTo>
                    <a:cubicBezTo>
                      <a:pt x="41227" y="1301006"/>
                      <a:pt x="42398" y="1281562"/>
                      <a:pt x="43667" y="1252595"/>
                    </a:cubicBezTo>
                    <a:cubicBezTo>
                      <a:pt x="43764" y="1251715"/>
                      <a:pt x="43862" y="1250435"/>
                      <a:pt x="43960" y="1248594"/>
                    </a:cubicBezTo>
                    <a:cubicBezTo>
                      <a:pt x="44545" y="1234271"/>
                      <a:pt x="52501" y="1217468"/>
                      <a:pt x="53233" y="1201304"/>
                    </a:cubicBezTo>
                    <a:cubicBezTo>
                      <a:pt x="54014" y="1183060"/>
                      <a:pt x="64116" y="1162095"/>
                      <a:pt x="65141" y="1142251"/>
                    </a:cubicBezTo>
                    <a:cubicBezTo>
                      <a:pt x="65288" y="1138730"/>
                      <a:pt x="67191" y="1134809"/>
                      <a:pt x="67386" y="1131289"/>
                    </a:cubicBezTo>
                    <a:cubicBezTo>
                      <a:pt x="68216" y="1114725"/>
                      <a:pt x="77343" y="1096321"/>
                      <a:pt x="78319" y="1079197"/>
                    </a:cubicBezTo>
                    <a:cubicBezTo>
                      <a:pt x="79393" y="1058313"/>
                      <a:pt x="91008" y="1035268"/>
                      <a:pt x="92277" y="1014143"/>
                    </a:cubicBezTo>
                    <a:cubicBezTo>
                      <a:pt x="92570" y="1009342"/>
                      <a:pt x="91936" y="994059"/>
                      <a:pt x="90569" y="970933"/>
                    </a:cubicBezTo>
                    <a:cubicBezTo>
                      <a:pt x="89788" y="939727"/>
                      <a:pt x="88422" y="900678"/>
                      <a:pt x="86762" y="856348"/>
                    </a:cubicBezTo>
                    <a:cubicBezTo>
                      <a:pt x="86469" y="846346"/>
                      <a:pt x="86176" y="836104"/>
                      <a:pt x="85884" y="825621"/>
                    </a:cubicBezTo>
                    <a:cubicBezTo>
                      <a:pt x="85493" y="810658"/>
                      <a:pt x="85103" y="795295"/>
                      <a:pt x="84761" y="779611"/>
                    </a:cubicBezTo>
                    <a:cubicBezTo>
                      <a:pt x="84175" y="751845"/>
                      <a:pt x="83492" y="723199"/>
                      <a:pt x="82907" y="693993"/>
                    </a:cubicBezTo>
                    <a:cubicBezTo>
                      <a:pt x="82565" y="676949"/>
                      <a:pt x="82272" y="659745"/>
                      <a:pt x="81930" y="642461"/>
                    </a:cubicBezTo>
                    <a:cubicBezTo>
                      <a:pt x="81784" y="629178"/>
                      <a:pt x="81589" y="615735"/>
                      <a:pt x="81442" y="602372"/>
                    </a:cubicBezTo>
                    <a:cubicBezTo>
                      <a:pt x="81003" y="570845"/>
                      <a:pt x="80857" y="539159"/>
                      <a:pt x="80564" y="507712"/>
                    </a:cubicBezTo>
                    <a:cubicBezTo>
                      <a:pt x="80515" y="495389"/>
                      <a:pt x="80466" y="483146"/>
                      <a:pt x="80417" y="470984"/>
                    </a:cubicBezTo>
                    <a:cubicBezTo>
                      <a:pt x="80417" y="451459"/>
                      <a:pt x="80466" y="432175"/>
                      <a:pt x="80466" y="413131"/>
                    </a:cubicBezTo>
                    <a:cubicBezTo>
                      <a:pt x="80759" y="381204"/>
                      <a:pt x="81052" y="349997"/>
                      <a:pt x="81247" y="320070"/>
                    </a:cubicBezTo>
                    <a:cubicBezTo>
                      <a:pt x="81833" y="290304"/>
                      <a:pt x="82272" y="261658"/>
                      <a:pt x="82858" y="234612"/>
                    </a:cubicBezTo>
                    <a:cubicBezTo>
                      <a:pt x="83297" y="218928"/>
                      <a:pt x="83687" y="203805"/>
                      <a:pt x="84078" y="189242"/>
                    </a:cubicBezTo>
                    <a:cubicBezTo>
                      <a:pt x="84322" y="178439"/>
                      <a:pt x="84615" y="168037"/>
                      <a:pt x="84908" y="157955"/>
                    </a:cubicBezTo>
                    <a:cubicBezTo>
                      <a:pt x="85884" y="134189"/>
                      <a:pt x="86860" y="112505"/>
                      <a:pt x="87641" y="93381"/>
                    </a:cubicBezTo>
                    <a:cubicBezTo>
                      <a:pt x="87689" y="91620"/>
                      <a:pt x="87787" y="89860"/>
                      <a:pt x="87836" y="88179"/>
                    </a:cubicBezTo>
                    <a:cubicBezTo>
                      <a:pt x="88568" y="71056"/>
                      <a:pt x="89544" y="56012"/>
                      <a:pt x="90179" y="43450"/>
                    </a:cubicBezTo>
                    <a:cubicBezTo>
                      <a:pt x="91740" y="15683"/>
                      <a:pt x="92570" y="0"/>
                      <a:pt x="92570" y="0"/>
                    </a:cubicBezTo>
                    <a:cubicBezTo>
                      <a:pt x="92570" y="0"/>
                      <a:pt x="89983" y="18964"/>
                      <a:pt x="85396" y="52411"/>
                    </a:cubicBezTo>
                    <a:cubicBezTo>
                      <a:pt x="84956" y="55612"/>
                      <a:pt x="84517" y="58973"/>
                      <a:pt x="84029" y="62414"/>
                    </a:cubicBezTo>
                    <a:cubicBezTo>
                      <a:pt x="82077" y="76977"/>
                      <a:pt x="79588" y="93861"/>
                      <a:pt x="77343" y="112825"/>
                    </a:cubicBezTo>
                    <a:cubicBezTo>
                      <a:pt x="76513" y="119706"/>
                      <a:pt x="75683" y="126828"/>
                      <a:pt x="74854" y="134189"/>
                    </a:cubicBezTo>
                    <a:cubicBezTo>
                      <a:pt x="72755" y="152033"/>
                      <a:pt x="70510" y="171318"/>
                      <a:pt x="68119" y="191802"/>
                    </a:cubicBezTo>
                    <a:cubicBezTo>
                      <a:pt x="66850" y="203485"/>
                      <a:pt x="65532" y="215567"/>
                      <a:pt x="64165" y="227970"/>
                    </a:cubicBezTo>
                    <a:cubicBezTo>
                      <a:pt x="62311" y="246374"/>
                      <a:pt x="60310" y="265578"/>
                      <a:pt x="58309" y="285503"/>
                    </a:cubicBezTo>
                    <a:cubicBezTo>
                      <a:pt x="56600" y="302947"/>
                      <a:pt x="54892" y="320951"/>
                      <a:pt x="53135" y="339355"/>
                    </a:cubicBezTo>
                    <a:cubicBezTo>
                      <a:pt x="51622" y="356078"/>
                      <a:pt x="50060" y="373122"/>
                      <a:pt x="48499" y="390486"/>
                    </a:cubicBezTo>
                    <a:cubicBezTo>
                      <a:pt x="46498" y="414491"/>
                      <a:pt x="44448" y="439137"/>
                      <a:pt x="42349" y="464102"/>
                    </a:cubicBezTo>
                    <a:cubicBezTo>
                      <a:pt x="41324" y="476985"/>
                      <a:pt x="40299" y="489948"/>
                      <a:pt x="39274" y="503071"/>
                    </a:cubicBezTo>
                    <a:cubicBezTo>
                      <a:pt x="36981" y="534278"/>
                      <a:pt x="34589" y="565884"/>
                      <a:pt x="32295" y="597811"/>
                    </a:cubicBezTo>
                    <a:cubicBezTo>
                      <a:pt x="31807" y="605013"/>
                      <a:pt x="31319" y="612295"/>
                      <a:pt x="30831" y="619496"/>
                    </a:cubicBezTo>
                    <a:cubicBezTo>
                      <a:pt x="28342" y="658385"/>
                      <a:pt x="25560" y="697433"/>
                      <a:pt x="23364" y="736242"/>
                    </a:cubicBezTo>
                    <a:cubicBezTo>
                      <a:pt x="21119" y="774490"/>
                      <a:pt x="18825" y="812419"/>
                      <a:pt x="16921" y="849547"/>
                    </a:cubicBezTo>
                    <a:cubicBezTo>
                      <a:pt x="16482" y="857949"/>
                      <a:pt x="16043" y="866351"/>
                      <a:pt x="15604" y="874592"/>
                    </a:cubicBezTo>
                    <a:cubicBezTo>
                      <a:pt x="14140" y="902198"/>
                      <a:pt x="12822" y="929244"/>
                      <a:pt x="11553" y="955490"/>
                    </a:cubicBezTo>
                    <a:cubicBezTo>
                      <a:pt x="10626" y="973734"/>
                      <a:pt x="9845" y="991578"/>
                      <a:pt x="9113" y="1008942"/>
                    </a:cubicBezTo>
                    <a:cubicBezTo>
                      <a:pt x="8478" y="1023105"/>
                      <a:pt x="7844" y="1037028"/>
                      <a:pt x="7258" y="1050551"/>
                    </a:cubicBezTo>
                    <a:cubicBezTo>
                      <a:pt x="5940" y="1080638"/>
                      <a:pt x="4818" y="1108884"/>
                      <a:pt x="3890" y="1134809"/>
                    </a:cubicBezTo>
                    <a:cubicBezTo>
                      <a:pt x="3012" y="1156094"/>
                      <a:pt x="2280" y="1175618"/>
                      <a:pt x="1792" y="1193142"/>
                    </a:cubicBezTo>
                    <a:cubicBezTo>
                      <a:pt x="474" y="1220508"/>
                      <a:pt x="-161" y="1239552"/>
                      <a:pt x="35" y="1247634"/>
                    </a:cubicBezTo>
                    <a:cubicBezTo>
                      <a:pt x="425" y="1261717"/>
                      <a:pt x="19167" y="1277161"/>
                      <a:pt x="19508" y="1289004"/>
                    </a:cubicBezTo>
                    <a:cubicBezTo>
                      <a:pt x="20045" y="1304127"/>
                      <a:pt x="38835" y="1319730"/>
                      <a:pt x="39226" y="1330292"/>
                    </a:cubicBezTo>
                    <a:close/>
                  </a:path>
                </a:pathLst>
              </a:custGeom>
              <a:gradFill>
                <a:gsLst>
                  <a:gs pos="0">
                    <a:srgbClr val="A4B535"/>
                  </a:gs>
                  <a:gs pos="50000">
                    <a:srgbClr val="B2C138"/>
                  </a:gs>
                  <a:gs pos="100000">
                    <a:srgbClr val="C0CD3B"/>
                  </a:gs>
                </a:gsLst>
                <a:lin ang="15842584"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6" name="Freeform: Shape 105">
                <a:extLst>
                  <a:ext uri="{FF2B5EF4-FFF2-40B4-BE49-F238E27FC236}">
                    <a16:creationId xmlns:a16="http://schemas.microsoft.com/office/drawing/2014/main" id="{4687248C-CDC8-AACC-11AE-238112573557}"/>
                  </a:ext>
                </a:extLst>
              </p:cNvPr>
              <p:cNvSpPr/>
              <p:nvPr/>
            </p:nvSpPr>
            <p:spPr>
              <a:xfrm>
                <a:off x="478227" y="6114079"/>
                <a:ext cx="233485" cy="1025265"/>
              </a:xfrm>
              <a:custGeom>
                <a:avLst/>
                <a:gdLst>
                  <a:gd name="connsiteX0" fmla="*/ 233486 w 233485"/>
                  <a:gd name="connsiteY0" fmla="*/ 0 h 1025265"/>
                  <a:gd name="connsiteX1" fmla="*/ 217526 w 233485"/>
                  <a:gd name="connsiteY1" fmla="*/ 38168 h 1025265"/>
                  <a:gd name="connsiteX2" fmla="*/ 200200 w 233485"/>
                  <a:gd name="connsiteY2" fmla="*/ 83218 h 1025265"/>
                  <a:gd name="connsiteX3" fmla="*/ 189951 w 233485"/>
                  <a:gd name="connsiteY3" fmla="*/ 111384 h 1025265"/>
                  <a:gd name="connsiteX4" fmla="*/ 179068 w 233485"/>
                  <a:gd name="connsiteY4" fmla="*/ 143151 h 1025265"/>
                  <a:gd name="connsiteX5" fmla="*/ 167647 w 233485"/>
                  <a:gd name="connsiteY5" fmla="*/ 178039 h 1025265"/>
                  <a:gd name="connsiteX6" fmla="*/ 155934 w 233485"/>
                  <a:gd name="connsiteY6" fmla="*/ 215807 h 1025265"/>
                  <a:gd name="connsiteX7" fmla="*/ 149931 w 233485"/>
                  <a:gd name="connsiteY7" fmla="*/ 235652 h 1025265"/>
                  <a:gd name="connsiteX8" fmla="*/ 144074 w 233485"/>
                  <a:gd name="connsiteY8" fmla="*/ 256216 h 1025265"/>
                  <a:gd name="connsiteX9" fmla="*/ 138071 w 233485"/>
                  <a:gd name="connsiteY9" fmla="*/ 277261 h 1025265"/>
                  <a:gd name="connsiteX10" fmla="*/ 132214 w 233485"/>
                  <a:gd name="connsiteY10" fmla="*/ 298866 h 1025265"/>
                  <a:gd name="connsiteX11" fmla="*/ 120501 w 233485"/>
                  <a:gd name="connsiteY11" fmla="*/ 343355 h 1025265"/>
                  <a:gd name="connsiteX12" fmla="*/ 109032 w 233485"/>
                  <a:gd name="connsiteY12" fmla="*/ 389366 h 1025265"/>
                  <a:gd name="connsiteX13" fmla="*/ 87167 w 233485"/>
                  <a:gd name="connsiteY13" fmla="*/ 484186 h 1025265"/>
                  <a:gd name="connsiteX14" fmla="*/ 67254 w 233485"/>
                  <a:gd name="connsiteY14" fmla="*/ 580288 h 1025265"/>
                  <a:gd name="connsiteX15" fmla="*/ 49635 w 233485"/>
                  <a:gd name="connsiteY15" fmla="*/ 674308 h 1025265"/>
                  <a:gd name="connsiteX16" fmla="*/ 22109 w 233485"/>
                  <a:gd name="connsiteY16" fmla="*/ 842985 h 1025265"/>
                  <a:gd name="connsiteX17" fmla="*/ 5564 w 233485"/>
                  <a:gd name="connsiteY17" fmla="*/ 963972 h 1025265"/>
                  <a:gd name="connsiteX18" fmla="*/ 1415 w 233485"/>
                  <a:gd name="connsiteY18" fmla="*/ 998379 h 1025265"/>
                  <a:gd name="connsiteX19" fmla="*/ 0 w 233485"/>
                  <a:gd name="connsiteY19" fmla="*/ 1011102 h 1025265"/>
                  <a:gd name="connsiteX20" fmla="*/ 73111 w 233485"/>
                  <a:gd name="connsiteY20" fmla="*/ 1025265 h 1025265"/>
                  <a:gd name="connsiteX21" fmla="*/ 73550 w 233485"/>
                  <a:gd name="connsiteY21" fmla="*/ 1013983 h 1025265"/>
                  <a:gd name="connsiteX22" fmla="*/ 75209 w 233485"/>
                  <a:gd name="connsiteY22" fmla="*/ 980856 h 1025265"/>
                  <a:gd name="connsiteX23" fmla="*/ 83165 w 233485"/>
                  <a:gd name="connsiteY23" fmla="*/ 861549 h 1025265"/>
                  <a:gd name="connsiteX24" fmla="*/ 98636 w 233485"/>
                  <a:gd name="connsiteY24" fmla="*/ 693112 h 1025265"/>
                  <a:gd name="connsiteX25" fmla="*/ 109520 w 233485"/>
                  <a:gd name="connsiteY25" fmla="*/ 598532 h 1025265"/>
                  <a:gd name="connsiteX26" fmla="*/ 122453 w 233485"/>
                  <a:gd name="connsiteY26" fmla="*/ 501390 h 1025265"/>
                  <a:gd name="connsiteX27" fmla="*/ 137436 w 233485"/>
                  <a:gd name="connsiteY27" fmla="*/ 404969 h 1025265"/>
                  <a:gd name="connsiteX28" fmla="*/ 145538 w 233485"/>
                  <a:gd name="connsiteY28" fmla="*/ 357999 h 1025265"/>
                  <a:gd name="connsiteX29" fmla="*/ 153981 w 233485"/>
                  <a:gd name="connsiteY29" fmla="*/ 312389 h 1025265"/>
                  <a:gd name="connsiteX30" fmla="*/ 158276 w 233485"/>
                  <a:gd name="connsiteY30" fmla="*/ 290224 h 1025265"/>
                  <a:gd name="connsiteX31" fmla="*/ 162718 w 233485"/>
                  <a:gd name="connsiteY31" fmla="*/ 268619 h 1025265"/>
                  <a:gd name="connsiteX32" fmla="*/ 167110 w 233485"/>
                  <a:gd name="connsiteY32" fmla="*/ 247414 h 1025265"/>
                  <a:gd name="connsiteX33" fmla="*/ 171649 w 233485"/>
                  <a:gd name="connsiteY33" fmla="*/ 226930 h 1025265"/>
                  <a:gd name="connsiteX34" fmla="*/ 180581 w 233485"/>
                  <a:gd name="connsiteY34" fmla="*/ 187721 h 1025265"/>
                  <a:gd name="connsiteX35" fmla="*/ 189414 w 233485"/>
                  <a:gd name="connsiteY35" fmla="*/ 151393 h 1025265"/>
                  <a:gd name="connsiteX36" fmla="*/ 197955 w 233485"/>
                  <a:gd name="connsiteY36" fmla="*/ 118186 h 1025265"/>
                  <a:gd name="connsiteX37" fmla="*/ 206155 w 233485"/>
                  <a:gd name="connsiteY37" fmla="*/ 88579 h 1025265"/>
                  <a:gd name="connsiteX38" fmla="*/ 220211 w 233485"/>
                  <a:gd name="connsiteY38" fmla="*/ 40969 h 1025265"/>
                  <a:gd name="connsiteX39" fmla="*/ 233486 w 233485"/>
                  <a:gd name="connsiteY39" fmla="*/ 0 h 1025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3485" h="1025265">
                    <a:moveTo>
                      <a:pt x="233486" y="0"/>
                    </a:moveTo>
                    <a:cubicBezTo>
                      <a:pt x="233486" y="0"/>
                      <a:pt x="227678" y="13843"/>
                      <a:pt x="217526" y="38168"/>
                    </a:cubicBezTo>
                    <a:cubicBezTo>
                      <a:pt x="212743" y="50651"/>
                      <a:pt x="206594" y="65534"/>
                      <a:pt x="200200" y="83218"/>
                    </a:cubicBezTo>
                    <a:cubicBezTo>
                      <a:pt x="196979" y="92100"/>
                      <a:pt x="193563" y="101462"/>
                      <a:pt x="189951" y="111384"/>
                    </a:cubicBezTo>
                    <a:cubicBezTo>
                      <a:pt x="186486" y="121467"/>
                      <a:pt x="182874" y="132029"/>
                      <a:pt x="179068" y="143151"/>
                    </a:cubicBezTo>
                    <a:cubicBezTo>
                      <a:pt x="175212" y="154194"/>
                      <a:pt x="171600" y="165956"/>
                      <a:pt x="167647" y="178039"/>
                    </a:cubicBezTo>
                    <a:cubicBezTo>
                      <a:pt x="163694" y="190122"/>
                      <a:pt x="159838" y="202765"/>
                      <a:pt x="155934" y="215807"/>
                    </a:cubicBezTo>
                    <a:cubicBezTo>
                      <a:pt x="153981" y="222369"/>
                      <a:pt x="151981" y="228930"/>
                      <a:pt x="149931" y="235652"/>
                    </a:cubicBezTo>
                    <a:cubicBezTo>
                      <a:pt x="147978" y="242453"/>
                      <a:pt x="146026" y="249255"/>
                      <a:pt x="144074" y="256216"/>
                    </a:cubicBezTo>
                    <a:cubicBezTo>
                      <a:pt x="142073" y="263178"/>
                      <a:pt x="140121" y="270139"/>
                      <a:pt x="138071" y="277261"/>
                    </a:cubicBezTo>
                    <a:cubicBezTo>
                      <a:pt x="136119" y="284382"/>
                      <a:pt x="134166" y="291584"/>
                      <a:pt x="132214" y="298866"/>
                    </a:cubicBezTo>
                    <a:cubicBezTo>
                      <a:pt x="128212" y="313349"/>
                      <a:pt x="124357" y="328232"/>
                      <a:pt x="120501" y="343355"/>
                    </a:cubicBezTo>
                    <a:cubicBezTo>
                      <a:pt x="116548" y="358399"/>
                      <a:pt x="112838" y="373842"/>
                      <a:pt x="109032" y="389366"/>
                    </a:cubicBezTo>
                    <a:cubicBezTo>
                      <a:pt x="101467" y="420412"/>
                      <a:pt x="94244" y="452259"/>
                      <a:pt x="87167" y="484186"/>
                    </a:cubicBezTo>
                    <a:cubicBezTo>
                      <a:pt x="80236" y="516193"/>
                      <a:pt x="73501" y="548361"/>
                      <a:pt x="67254" y="580288"/>
                    </a:cubicBezTo>
                    <a:cubicBezTo>
                      <a:pt x="60958" y="612135"/>
                      <a:pt x="55053" y="643662"/>
                      <a:pt x="49635" y="674308"/>
                    </a:cubicBezTo>
                    <a:cubicBezTo>
                      <a:pt x="38654" y="735522"/>
                      <a:pt x="29479" y="793214"/>
                      <a:pt x="22109" y="842985"/>
                    </a:cubicBezTo>
                    <a:cubicBezTo>
                      <a:pt x="14691" y="892676"/>
                      <a:pt x="9224" y="934525"/>
                      <a:pt x="5564" y="963972"/>
                    </a:cubicBezTo>
                    <a:cubicBezTo>
                      <a:pt x="3709" y="978695"/>
                      <a:pt x="2343" y="990378"/>
                      <a:pt x="1415" y="998379"/>
                    </a:cubicBezTo>
                    <a:cubicBezTo>
                      <a:pt x="488" y="1006701"/>
                      <a:pt x="0" y="1011102"/>
                      <a:pt x="0" y="1011102"/>
                    </a:cubicBezTo>
                    <a:lnTo>
                      <a:pt x="73111" y="1025265"/>
                    </a:lnTo>
                    <a:cubicBezTo>
                      <a:pt x="73111" y="1025265"/>
                      <a:pt x="73257" y="1021344"/>
                      <a:pt x="73550" y="1013983"/>
                    </a:cubicBezTo>
                    <a:cubicBezTo>
                      <a:pt x="73940" y="1006301"/>
                      <a:pt x="74477" y="995099"/>
                      <a:pt x="75209" y="980856"/>
                    </a:cubicBezTo>
                    <a:cubicBezTo>
                      <a:pt x="76820" y="952129"/>
                      <a:pt x="79309" y="910920"/>
                      <a:pt x="83165" y="861549"/>
                    </a:cubicBezTo>
                    <a:cubicBezTo>
                      <a:pt x="87020" y="812179"/>
                      <a:pt x="92047" y="754566"/>
                      <a:pt x="98636" y="693112"/>
                    </a:cubicBezTo>
                    <a:cubicBezTo>
                      <a:pt x="101906" y="662386"/>
                      <a:pt x="105518" y="630699"/>
                      <a:pt x="109520" y="598532"/>
                    </a:cubicBezTo>
                    <a:cubicBezTo>
                      <a:pt x="113473" y="566365"/>
                      <a:pt x="117865" y="533877"/>
                      <a:pt x="122453" y="501390"/>
                    </a:cubicBezTo>
                    <a:cubicBezTo>
                      <a:pt x="127187" y="468983"/>
                      <a:pt x="132117" y="436656"/>
                      <a:pt x="137436" y="404969"/>
                    </a:cubicBezTo>
                    <a:cubicBezTo>
                      <a:pt x="140121" y="389125"/>
                      <a:pt x="142707" y="373442"/>
                      <a:pt x="145538" y="357999"/>
                    </a:cubicBezTo>
                    <a:cubicBezTo>
                      <a:pt x="148271" y="342555"/>
                      <a:pt x="151053" y="327272"/>
                      <a:pt x="153981" y="312389"/>
                    </a:cubicBezTo>
                    <a:cubicBezTo>
                      <a:pt x="155397" y="304947"/>
                      <a:pt x="156861" y="297505"/>
                      <a:pt x="158276" y="290224"/>
                    </a:cubicBezTo>
                    <a:cubicBezTo>
                      <a:pt x="159789" y="282942"/>
                      <a:pt x="161254" y="275741"/>
                      <a:pt x="162718" y="268619"/>
                    </a:cubicBezTo>
                    <a:cubicBezTo>
                      <a:pt x="164182" y="261497"/>
                      <a:pt x="165646" y="254376"/>
                      <a:pt x="167110" y="247414"/>
                    </a:cubicBezTo>
                    <a:cubicBezTo>
                      <a:pt x="168623" y="240453"/>
                      <a:pt x="170136" y="233651"/>
                      <a:pt x="171649" y="226930"/>
                    </a:cubicBezTo>
                    <a:cubicBezTo>
                      <a:pt x="174626" y="213407"/>
                      <a:pt x="177506" y="200284"/>
                      <a:pt x="180581" y="187721"/>
                    </a:cubicBezTo>
                    <a:cubicBezTo>
                      <a:pt x="183606" y="175159"/>
                      <a:pt x="186388" y="162836"/>
                      <a:pt x="189414" y="151393"/>
                    </a:cubicBezTo>
                    <a:cubicBezTo>
                      <a:pt x="192392" y="139791"/>
                      <a:pt x="195271" y="128748"/>
                      <a:pt x="197955" y="118186"/>
                    </a:cubicBezTo>
                    <a:cubicBezTo>
                      <a:pt x="200835" y="107784"/>
                      <a:pt x="203568" y="97861"/>
                      <a:pt x="206155" y="88579"/>
                    </a:cubicBezTo>
                    <a:cubicBezTo>
                      <a:pt x="211279" y="69935"/>
                      <a:pt x="216355" y="54252"/>
                      <a:pt x="220211" y="40969"/>
                    </a:cubicBezTo>
                    <a:cubicBezTo>
                      <a:pt x="228703" y="14883"/>
                      <a:pt x="233486" y="0"/>
                      <a:pt x="233486" y="0"/>
                    </a:cubicBezTo>
                    <a:close/>
                  </a:path>
                </a:pathLst>
              </a:custGeom>
              <a:gradFill>
                <a:gsLst>
                  <a:gs pos="0">
                    <a:srgbClr val="6F8139"/>
                  </a:gs>
                  <a:gs pos="76660">
                    <a:srgbClr val="85993E"/>
                  </a:gs>
                  <a:gs pos="100000">
                    <a:srgbClr val="8DA140"/>
                  </a:gs>
                </a:gsLst>
                <a:lin ang="1783368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7" name="Freeform: Shape 106">
                <a:extLst>
                  <a:ext uri="{FF2B5EF4-FFF2-40B4-BE49-F238E27FC236}">
                    <a16:creationId xmlns:a16="http://schemas.microsoft.com/office/drawing/2014/main" id="{CA724B69-568C-5B34-5CE7-E23024C67AF7}"/>
                  </a:ext>
                </a:extLst>
              </p:cNvPr>
              <p:cNvSpPr/>
              <p:nvPr/>
            </p:nvSpPr>
            <p:spPr>
              <a:xfrm>
                <a:off x="450059" y="5995413"/>
                <a:ext cx="82732" cy="1074716"/>
              </a:xfrm>
              <a:custGeom>
                <a:avLst/>
                <a:gdLst>
                  <a:gd name="connsiteX0" fmla="*/ 59843 w 82732"/>
                  <a:gd name="connsiteY0" fmla="*/ 0 h 1074716"/>
                  <a:gd name="connsiteX1" fmla="*/ 51155 w 82732"/>
                  <a:gd name="connsiteY1" fmla="*/ 43850 h 1074716"/>
                  <a:gd name="connsiteX2" fmla="*/ 42322 w 82732"/>
                  <a:gd name="connsiteY2" fmla="*/ 94981 h 1074716"/>
                  <a:gd name="connsiteX3" fmla="*/ 37343 w 82732"/>
                  <a:gd name="connsiteY3" fmla="*/ 126668 h 1074716"/>
                  <a:gd name="connsiteX4" fmla="*/ 32414 w 82732"/>
                  <a:gd name="connsiteY4" fmla="*/ 162036 h 1074716"/>
                  <a:gd name="connsiteX5" fmla="*/ 27533 w 82732"/>
                  <a:gd name="connsiteY5" fmla="*/ 200684 h 1074716"/>
                  <a:gd name="connsiteX6" fmla="*/ 22848 w 82732"/>
                  <a:gd name="connsiteY6" fmla="*/ 242293 h 1074716"/>
                  <a:gd name="connsiteX7" fmla="*/ 20554 w 82732"/>
                  <a:gd name="connsiteY7" fmla="*/ 264058 h 1074716"/>
                  <a:gd name="connsiteX8" fmla="*/ 18456 w 82732"/>
                  <a:gd name="connsiteY8" fmla="*/ 286383 h 1074716"/>
                  <a:gd name="connsiteX9" fmla="*/ 16357 w 82732"/>
                  <a:gd name="connsiteY9" fmla="*/ 309268 h 1074716"/>
                  <a:gd name="connsiteX10" fmla="*/ 14454 w 82732"/>
                  <a:gd name="connsiteY10" fmla="*/ 332633 h 1074716"/>
                  <a:gd name="connsiteX11" fmla="*/ 10891 w 82732"/>
                  <a:gd name="connsiteY11" fmla="*/ 380564 h 1074716"/>
                  <a:gd name="connsiteX12" fmla="*/ 7816 w 82732"/>
                  <a:gd name="connsiteY12" fmla="*/ 429855 h 1074716"/>
                  <a:gd name="connsiteX13" fmla="*/ 3228 w 82732"/>
                  <a:gd name="connsiteY13" fmla="*/ 530677 h 1074716"/>
                  <a:gd name="connsiteX14" fmla="*/ 690 w 82732"/>
                  <a:gd name="connsiteY14" fmla="*/ 631739 h 1074716"/>
                  <a:gd name="connsiteX15" fmla="*/ 7 w 82732"/>
                  <a:gd name="connsiteY15" fmla="*/ 729760 h 1074716"/>
                  <a:gd name="connsiteX16" fmla="*/ 2691 w 82732"/>
                  <a:gd name="connsiteY16" fmla="*/ 903799 h 1074716"/>
                  <a:gd name="connsiteX17" fmla="*/ 7621 w 82732"/>
                  <a:gd name="connsiteY17" fmla="*/ 1027106 h 1074716"/>
                  <a:gd name="connsiteX18" fmla="*/ 9573 w 82732"/>
                  <a:gd name="connsiteY18" fmla="*/ 1061913 h 1074716"/>
                  <a:gd name="connsiteX19" fmla="*/ 10403 w 82732"/>
                  <a:gd name="connsiteY19" fmla="*/ 1074716 h 1074716"/>
                  <a:gd name="connsiteX20" fmla="*/ 82733 w 82732"/>
                  <a:gd name="connsiteY20" fmla="*/ 1054472 h 1074716"/>
                  <a:gd name="connsiteX21" fmla="*/ 81220 w 82732"/>
                  <a:gd name="connsiteY21" fmla="*/ 1043509 h 1074716"/>
                  <a:gd name="connsiteX22" fmla="*/ 77120 w 82732"/>
                  <a:gd name="connsiteY22" fmla="*/ 1011022 h 1074716"/>
                  <a:gd name="connsiteX23" fmla="*/ 64235 w 82732"/>
                  <a:gd name="connsiteY23" fmla="*/ 893236 h 1074716"/>
                  <a:gd name="connsiteX24" fmla="*/ 50082 w 82732"/>
                  <a:gd name="connsiteY24" fmla="*/ 725039 h 1074716"/>
                  <a:gd name="connsiteX25" fmla="*/ 44225 w 82732"/>
                  <a:gd name="connsiteY25" fmla="*/ 629578 h 1074716"/>
                  <a:gd name="connsiteX26" fmla="*/ 39930 w 82732"/>
                  <a:gd name="connsiteY26" fmla="*/ 530677 h 1074716"/>
                  <a:gd name="connsiteX27" fmla="*/ 37685 w 82732"/>
                  <a:gd name="connsiteY27" fmla="*/ 431535 h 1074716"/>
                  <a:gd name="connsiteX28" fmla="*/ 37392 w 82732"/>
                  <a:gd name="connsiteY28" fmla="*/ 382884 h 1074716"/>
                  <a:gd name="connsiteX29" fmla="*/ 37636 w 82732"/>
                  <a:gd name="connsiteY29" fmla="*/ 335354 h 1074716"/>
                  <a:gd name="connsiteX30" fmla="*/ 37929 w 82732"/>
                  <a:gd name="connsiteY30" fmla="*/ 312149 h 1074716"/>
                  <a:gd name="connsiteX31" fmla="*/ 38466 w 82732"/>
                  <a:gd name="connsiteY31" fmla="*/ 289424 h 1074716"/>
                  <a:gd name="connsiteX32" fmla="*/ 39003 w 82732"/>
                  <a:gd name="connsiteY32" fmla="*/ 267179 h 1074716"/>
                  <a:gd name="connsiteX33" fmla="*/ 39784 w 82732"/>
                  <a:gd name="connsiteY33" fmla="*/ 245494 h 1074716"/>
                  <a:gd name="connsiteX34" fmla="*/ 41590 w 82732"/>
                  <a:gd name="connsiteY34" fmla="*/ 203885 h 1074716"/>
                  <a:gd name="connsiteX35" fmla="*/ 43786 w 82732"/>
                  <a:gd name="connsiteY35" fmla="*/ 164996 h 1074716"/>
                  <a:gd name="connsiteX36" fmla="*/ 46275 w 82732"/>
                  <a:gd name="connsiteY36" fmla="*/ 129308 h 1074716"/>
                  <a:gd name="connsiteX37" fmla="*/ 49008 w 82732"/>
                  <a:gd name="connsiteY37" fmla="*/ 97221 h 1074716"/>
                  <a:gd name="connsiteX38" fmla="*/ 54279 w 82732"/>
                  <a:gd name="connsiteY38" fmla="*/ 45130 h 1074716"/>
                  <a:gd name="connsiteX39" fmla="*/ 59843 w 82732"/>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32" h="1074716">
                    <a:moveTo>
                      <a:pt x="59843" y="0"/>
                    </a:moveTo>
                    <a:cubicBezTo>
                      <a:pt x="59843" y="0"/>
                      <a:pt x="56670" y="15923"/>
                      <a:pt x="51155" y="43850"/>
                    </a:cubicBezTo>
                    <a:cubicBezTo>
                      <a:pt x="48764" y="58013"/>
                      <a:pt x="45396" y="75137"/>
                      <a:pt x="42322" y="94981"/>
                    </a:cubicBezTo>
                    <a:cubicBezTo>
                      <a:pt x="40760" y="104903"/>
                      <a:pt x="39100" y="115545"/>
                      <a:pt x="37343" y="126668"/>
                    </a:cubicBezTo>
                    <a:cubicBezTo>
                      <a:pt x="35782" y="137870"/>
                      <a:pt x="34122" y="149713"/>
                      <a:pt x="32414" y="162036"/>
                    </a:cubicBezTo>
                    <a:cubicBezTo>
                      <a:pt x="30608" y="174358"/>
                      <a:pt x="29193" y="187321"/>
                      <a:pt x="27533" y="200684"/>
                    </a:cubicBezTo>
                    <a:cubicBezTo>
                      <a:pt x="25825" y="214047"/>
                      <a:pt x="24361" y="227970"/>
                      <a:pt x="22848" y="242293"/>
                    </a:cubicBezTo>
                    <a:cubicBezTo>
                      <a:pt x="22067" y="249415"/>
                      <a:pt x="21335" y="256696"/>
                      <a:pt x="20554" y="264058"/>
                    </a:cubicBezTo>
                    <a:cubicBezTo>
                      <a:pt x="19871" y="271420"/>
                      <a:pt x="19188" y="278861"/>
                      <a:pt x="18456" y="286383"/>
                    </a:cubicBezTo>
                    <a:cubicBezTo>
                      <a:pt x="17772" y="293905"/>
                      <a:pt x="17040" y="301586"/>
                      <a:pt x="16357" y="309268"/>
                    </a:cubicBezTo>
                    <a:cubicBezTo>
                      <a:pt x="15723" y="316950"/>
                      <a:pt x="15088" y="324791"/>
                      <a:pt x="14454" y="332633"/>
                    </a:cubicBezTo>
                    <a:cubicBezTo>
                      <a:pt x="13136" y="348317"/>
                      <a:pt x="11965" y="364400"/>
                      <a:pt x="10891" y="380564"/>
                    </a:cubicBezTo>
                    <a:cubicBezTo>
                      <a:pt x="9719" y="396807"/>
                      <a:pt x="8792" y="413211"/>
                      <a:pt x="7816" y="429855"/>
                    </a:cubicBezTo>
                    <a:cubicBezTo>
                      <a:pt x="5913" y="463062"/>
                      <a:pt x="4449" y="496829"/>
                      <a:pt x="3228" y="530677"/>
                    </a:cubicBezTo>
                    <a:cubicBezTo>
                      <a:pt x="2106" y="564524"/>
                      <a:pt x="1227" y="598372"/>
                      <a:pt x="690" y="631739"/>
                    </a:cubicBezTo>
                    <a:cubicBezTo>
                      <a:pt x="154" y="665106"/>
                      <a:pt x="-42" y="697993"/>
                      <a:pt x="7" y="729760"/>
                    </a:cubicBezTo>
                    <a:cubicBezTo>
                      <a:pt x="7" y="793374"/>
                      <a:pt x="1179" y="852828"/>
                      <a:pt x="2691" y="903799"/>
                    </a:cubicBezTo>
                    <a:cubicBezTo>
                      <a:pt x="4156" y="954770"/>
                      <a:pt x="6108" y="997259"/>
                      <a:pt x="7621" y="1027106"/>
                    </a:cubicBezTo>
                    <a:cubicBezTo>
                      <a:pt x="8402" y="1042069"/>
                      <a:pt x="9085" y="1053832"/>
                      <a:pt x="9573" y="1061913"/>
                    </a:cubicBezTo>
                    <a:cubicBezTo>
                      <a:pt x="10110" y="1070235"/>
                      <a:pt x="10403" y="1074716"/>
                      <a:pt x="10403" y="1074716"/>
                    </a:cubicBezTo>
                    <a:lnTo>
                      <a:pt x="82733" y="1054472"/>
                    </a:lnTo>
                    <a:cubicBezTo>
                      <a:pt x="82733" y="1054472"/>
                      <a:pt x="82196" y="1050631"/>
                      <a:pt x="81220" y="1043509"/>
                    </a:cubicBezTo>
                    <a:cubicBezTo>
                      <a:pt x="80292" y="1035988"/>
                      <a:pt x="78877" y="1025025"/>
                      <a:pt x="77120" y="1011022"/>
                    </a:cubicBezTo>
                    <a:cubicBezTo>
                      <a:pt x="73703" y="982856"/>
                      <a:pt x="69018" y="942287"/>
                      <a:pt x="64235" y="893236"/>
                    </a:cubicBezTo>
                    <a:cubicBezTo>
                      <a:pt x="59404" y="844266"/>
                      <a:pt x="54328" y="786813"/>
                      <a:pt x="50082" y="725039"/>
                    </a:cubicBezTo>
                    <a:cubicBezTo>
                      <a:pt x="47934" y="694153"/>
                      <a:pt x="45933" y="662146"/>
                      <a:pt x="44225" y="629578"/>
                    </a:cubicBezTo>
                    <a:cubicBezTo>
                      <a:pt x="42468" y="597011"/>
                      <a:pt x="41101" y="563884"/>
                      <a:pt x="39930" y="530677"/>
                    </a:cubicBezTo>
                    <a:cubicBezTo>
                      <a:pt x="38905" y="497469"/>
                      <a:pt x="38027" y="464262"/>
                      <a:pt x="37685" y="431535"/>
                    </a:cubicBezTo>
                    <a:cubicBezTo>
                      <a:pt x="37490" y="415211"/>
                      <a:pt x="37295" y="398888"/>
                      <a:pt x="37392" y="382884"/>
                    </a:cubicBezTo>
                    <a:cubicBezTo>
                      <a:pt x="37343" y="366801"/>
                      <a:pt x="37392" y="350957"/>
                      <a:pt x="37636" y="335354"/>
                    </a:cubicBezTo>
                    <a:cubicBezTo>
                      <a:pt x="37734" y="327512"/>
                      <a:pt x="37832" y="319830"/>
                      <a:pt x="37929" y="312149"/>
                    </a:cubicBezTo>
                    <a:cubicBezTo>
                      <a:pt x="38124" y="304467"/>
                      <a:pt x="38271" y="296945"/>
                      <a:pt x="38466" y="289424"/>
                    </a:cubicBezTo>
                    <a:cubicBezTo>
                      <a:pt x="38661" y="281902"/>
                      <a:pt x="38808" y="274460"/>
                      <a:pt x="39003" y="267179"/>
                    </a:cubicBezTo>
                    <a:cubicBezTo>
                      <a:pt x="39296" y="259817"/>
                      <a:pt x="39540" y="252615"/>
                      <a:pt x="39784" y="245494"/>
                    </a:cubicBezTo>
                    <a:cubicBezTo>
                      <a:pt x="40321" y="231171"/>
                      <a:pt x="40809" y="217248"/>
                      <a:pt x="41590" y="203885"/>
                    </a:cubicBezTo>
                    <a:cubicBezTo>
                      <a:pt x="42322" y="190442"/>
                      <a:pt x="42859" y="177399"/>
                      <a:pt x="43786" y="164996"/>
                    </a:cubicBezTo>
                    <a:cubicBezTo>
                      <a:pt x="44664" y="152593"/>
                      <a:pt x="45494" y="140591"/>
                      <a:pt x="46275" y="129308"/>
                    </a:cubicBezTo>
                    <a:cubicBezTo>
                      <a:pt x="47251" y="118026"/>
                      <a:pt x="48178" y="107304"/>
                      <a:pt x="49008" y="97221"/>
                    </a:cubicBezTo>
                    <a:cubicBezTo>
                      <a:pt x="50716" y="77057"/>
                      <a:pt x="52815" y="59693"/>
                      <a:pt x="54279" y="45130"/>
                    </a:cubicBezTo>
                    <a:cubicBezTo>
                      <a:pt x="57793" y="16484"/>
                      <a:pt x="59843" y="0"/>
                      <a:pt x="59843" y="0"/>
                    </a:cubicBezTo>
                    <a:close/>
                  </a:path>
                </a:pathLst>
              </a:custGeom>
              <a:gradFill>
                <a:gsLst>
                  <a:gs pos="0">
                    <a:srgbClr val="6F8139"/>
                  </a:gs>
                  <a:gs pos="76660">
                    <a:srgbClr val="85993E"/>
                  </a:gs>
                  <a:gs pos="100000">
                    <a:srgbClr val="8DA140"/>
                  </a:gs>
                </a:gsLst>
                <a:lin ang="1684807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8" name="Freeform: Shape 107">
                <a:extLst>
                  <a:ext uri="{FF2B5EF4-FFF2-40B4-BE49-F238E27FC236}">
                    <a16:creationId xmlns:a16="http://schemas.microsoft.com/office/drawing/2014/main" id="{29E6B3CE-B970-D745-4ABF-8862E1611138}"/>
                  </a:ext>
                </a:extLst>
              </p:cNvPr>
              <p:cNvSpPr/>
              <p:nvPr/>
            </p:nvSpPr>
            <p:spPr>
              <a:xfrm>
                <a:off x="339246" y="5935800"/>
                <a:ext cx="79633" cy="1073195"/>
              </a:xfrm>
              <a:custGeom>
                <a:avLst/>
                <a:gdLst>
                  <a:gd name="connsiteX0" fmla="*/ 67823 w 79633"/>
                  <a:gd name="connsiteY0" fmla="*/ 0 h 1073195"/>
                  <a:gd name="connsiteX1" fmla="*/ 58647 w 79633"/>
                  <a:gd name="connsiteY1" fmla="*/ 43610 h 1073195"/>
                  <a:gd name="connsiteX2" fmla="*/ 49277 w 79633"/>
                  <a:gd name="connsiteY2" fmla="*/ 94501 h 1073195"/>
                  <a:gd name="connsiteX3" fmla="*/ 43957 w 79633"/>
                  <a:gd name="connsiteY3" fmla="*/ 126028 h 1073195"/>
                  <a:gd name="connsiteX4" fmla="*/ 38637 w 79633"/>
                  <a:gd name="connsiteY4" fmla="*/ 161235 h 1073195"/>
                  <a:gd name="connsiteX5" fmla="*/ 33317 w 79633"/>
                  <a:gd name="connsiteY5" fmla="*/ 199724 h 1073195"/>
                  <a:gd name="connsiteX6" fmla="*/ 28193 w 79633"/>
                  <a:gd name="connsiteY6" fmla="*/ 241173 h 1073195"/>
                  <a:gd name="connsiteX7" fmla="*/ 25655 w 79633"/>
                  <a:gd name="connsiteY7" fmla="*/ 262858 h 1073195"/>
                  <a:gd name="connsiteX8" fmla="*/ 23312 w 79633"/>
                  <a:gd name="connsiteY8" fmla="*/ 285183 h 1073195"/>
                  <a:gd name="connsiteX9" fmla="*/ 20969 w 79633"/>
                  <a:gd name="connsiteY9" fmla="*/ 307988 h 1073195"/>
                  <a:gd name="connsiteX10" fmla="*/ 18822 w 79633"/>
                  <a:gd name="connsiteY10" fmla="*/ 331273 h 1073195"/>
                  <a:gd name="connsiteX11" fmla="*/ 14771 w 79633"/>
                  <a:gd name="connsiteY11" fmla="*/ 379123 h 1073195"/>
                  <a:gd name="connsiteX12" fmla="*/ 11208 w 79633"/>
                  <a:gd name="connsiteY12" fmla="*/ 428334 h 1073195"/>
                  <a:gd name="connsiteX13" fmla="*/ 5547 w 79633"/>
                  <a:gd name="connsiteY13" fmla="*/ 528996 h 1073195"/>
                  <a:gd name="connsiteX14" fmla="*/ 1984 w 79633"/>
                  <a:gd name="connsiteY14" fmla="*/ 629979 h 1073195"/>
                  <a:gd name="connsiteX15" fmla="*/ 276 w 79633"/>
                  <a:gd name="connsiteY15" fmla="*/ 728000 h 1073195"/>
                  <a:gd name="connsiteX16" fmla="*/ 1106 w 79633"/>
                  <a:gd name="connsiteY16" fmla="*/ 902038 h 1073195"/>
                  <a:gd name="connsiteX17" fmla="*/ 4766 w 79633"/>
                  <a:gd name="connsiteY17" fmla="*/ 1025505 h 1073195"/>
                  <a:gd name="connsiteX18" fmla="*/ 6376 w 79633"/>
                  <a:gd name="connsiteY18" fmla="*/ 1060393 h 1073195"/>
                  <a:gd name="connsiteX19" fmla="*/ 7060 w 79633"/>
                  <a:gd name="connsiteY19" fmla="*/ 1073196 h 1073195"/>
                  <a:gd name="connsiteX20" fmla="*/ 79634 w 79633"/>
                  <a:gd name="connsiteY20" fmla="*/ 1054952 h 1073195"/>
                  <a:gd name="connsiteX21" fmla="*/ 78267 w 79633"/>
                  <a:gd name="connsiteY21" fmla="*/ 1043910 h 1073195"/>
                  <a:gd name="connsiteX22" fmla="*/ 74509 w 79633"/>
                  <a:gd name="connsiteY22" fmla="*/ 1011342 h 1073195"/>
                  <a:gd name="connsiteX23" fmla="*/ 62845 w 79633"/>
                  <a:gd name="connsiteY23" fmla="*/ 893236 h 1073195"/>
                  <a:gd name="connsiteX24" fmla="*/ 50448 w 79633"/>
                  <a:gd name="connsiteY24" fmla="*/ 724639 h 1073195"/>
                  <a:gd name="connsiteX25" fmla="*/ 45567 w 79633"/>
                  <a:gd name="connsiteY25" fmla="*/ 629018 h 1073195"/>
                  <a:gd name="connsiteX26" fmla="*/ 42297 w 79633"/>
                  <a:gd name="connsiteY26" fmla="*/ 530037 h 1073195"/>
                  <a:gd name="connsiteX27" fmla="*/ 41077 w 79633"/>
                  <a:gd name="connsiteY27" fmla="*/ 430895 h 1073195"/>
                  <a:gd name="connsiteX28" fmla="*/ 41273 w 79633"/>
                  <a:gd name="connsiteY28" fmla="*/ 382244 h 1073195"/>
                  <a:gd name="connsiteX29" fmla="*/ 42005 w 79633"/>
                  <a:gd name="connsiteY29" fmla="*/ 334794 h 1073195"/>
                  <a:gd name="connsiteX30" fmla="*/ 42541 w 79633"/>
                  <a:gd name="connsiteY30" fmla="*/ 311588 h 1073195"/>
                  <a:gd name="connsiteX31" fmla="*/ 43322 w 79633"/>
                  <a:gd name="connsiteY31" fmla="*/ 288864 h 1073195"/>
                  <a:gd name="connsiteX32" fmla="*/ 44103 w 79633"/>
                  <a:gd name="connsiteY32" fmla="*/ 266619 h 1073195"/>
                  <a:gd name="connsiteX33" fmla="*/ 45128 w 79633"/>
                  <a:gd name="connsiteY33" fmla="*/ 244934 h 1073195"/>
                  <a:gd name="connsiteX34" fmla="*/ 47373 w 79633"/>
                  <a:gd name="connsiteY34" fmla="*/ 203405 h 1073195"/>
                  <a:gd name="connsiteX35" fmla="*/ 49960 w 79633"/>
                  <a:gd name="connsiteY35" fmla="*/ 164596 h 1073195"/>
                  <a:gd name="connsiteX36" fmla="*/ 52791 w 79633"/>
                  <a:gd name="connsiteY36" fmla="*/ 128988 h 1073195"/>
                  <a:gd name="connsiteX37" fmla="*/ 55865 w 79633"/>
                  <a:gd name="connsiteY37" fmla="*/ 96981 h 1073195"/>
                  <a:gd name="connsiteX38" fmla="*/ 61673 w 79633"/>
                  <a:gd name="connsiteY38" fmla="*/ 45050 h 1073195"/>
                  <a:gd name="connsiteX39" fmla="*/ 67823 w 79633"/>
                  <a:gd name="connsiteY39" fmla="*/ 0 h 1073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9633" h="1073195">
                    <a:moveTo>
                      <a:pt x="67823" y="0"/>
                    </a:moveTo>
                    <a:cubicBezTo>
                      <a:pt x="67823" y="0"/>
                      <a:pt x="64504" y="15844"/>
                      <a:pt x="58647" y="43610"/>
                    </a:cubicBezTo>
                    <a:cubicBezTo>
                      <a:pt x="56109" y="57693"/>
                      <a:pt x="52595" y="74656"/>
                      <a:pt x="49277" y="94501"/>
                    </a:cubicBezTo>
                    <a:cubicBezTo>
                      <a:pt x="47617" y="104423"/>
                      <a:pt x="45860" y="114905"/>
                      <a:pt x="43957" y="126028"/>
                    </a:cubicBezTo>
                    <a:cubicBezTo>
                      <a:pt x="42249" y="137230"/>
                      <a:pt x="40492" y="148993"/>
                      <a:pt x="38637" y="161235"/>
                    </a:cubicBezTo>
                    <a:cubicBezTo>
                      <a:pt x="36685" y="173478"/>
                      <a:pt x="35172" y="186441"/>
                      <a:pt x="33317" y="199724"/>
                    </a:cubicBezTo>
                    <a:cubicBezTo>
                      <a:pt x="31463" y="213007"/>
                      <a:pt x="29852" y="226930"/>
                      <a:pt x="28193" y="241173"/>
                    </a:cubicBezTo>
                    <a:cubicBezTo>
                      <a:pt x="27363" y="248295"/>
                      <a:pt x="26533" y="255576"/>
                      <a:pt x="25655" y="262858"/>
                    </a:cubicBezTo>
                    <a:cubicBezTo>
                      <a:pt x="24874" y="270219"/>
                      <a:pt x="24093" y="277661"/>
                      <a:pt x="23312" y="285183"/>
                    </a:cubicBezTo>
                    <a:cubicBezTo>
                      <a:pt x="22531" y="292704"/>
                      <a:pt x="21750" y="300306"/>
                      <a:pt x="20969" y="307988"/>
                    </a:cubicBezTo>
                    <a:cubicBezTo>
                      <a:pt x="20286" y="315669"/>
                      <a:pt x="19554" y="323431"/>
                      <a:pt x="18822" y="331273"/>
                    </a:cubicBezTo>
                    <a:cubicBezTo>
                      <a:pt x="17309" y="346956"/>
                      <a:pt x="16040" y="362960"/>
                      <a:pt x="14771" y="379123"/>
                    </a:cubicBezTo>
                    <a:cubicBezTo>
                      <a:pt x="13404" y="395287"/>
                      <a:pt x="12331" y="411771"/>
                      <a:pt x="11208" y="428334"/>
                    </a:cubicBezTo>
                    <a:cubicBezTo>
                      <a:pt x="8963" y="461462"/>
                      <a:pt x="7157" y="495229"/>
                      <a:pt x="5547" y="528996"/>
                    </a:cubicBezTo>
                    <a:cubicBezTo>
                      <a:pt x="4083" y="562764"/>
                      <a:pt x="2814" y="596611"/>
                      <a:pt x="1984" y="629979"/>
                    </a:cubicBezTo>
                    <a:cubicBezTo>
                      <a:pt x="1106" y="663346"/>
                      <a:pt x="520" y="696153"/>
                      <a:pt x="276" y="728000"/>
                    </a:cubicBezTo>
                    <a:cubicBezTo>
                      <a:pt x="-359" y="791614"/>
                      <a:pt x="178" y="851067"/>
                      <a:pt x="1106" y="902038"/>
                    </a:cubicBezTo>
                    <a:cubicBezTo>
                      <a:pt x="2033" y="953010"/>
                      <a:pt x="3546" y="995579"/>
                      <a:pt x="4766" y="1025505"/>
                    </a:cubicBezTo>
                    <a:cubicBezTo>
                      <a:pt x="5400" y="1040469"/>
                      <a:pt x="5937" y="1052231"/>
                      <a:pt x="6376" y="1060393"/>
                    </a:cubicBezTo>
                    <a:cubicBezTo>
                      <a:pt x="6816" y="1068715"/>
                      <a:pt x="7060" y="1073196"/>
                      <a:pt x="7060" y="1073196"/>
                    </a:cubicBezTo>
                    <a:lnTo>
                      <a:pt x="79634" y="1054952"/>
                    </a:lnTo>
                    <a:cubicBezTo>
                      <a:pt x="79634" y="1054952"/>
                      <a:pt x="79146" y="1051111"/>
                      <a:pt x="78267" y="1043910"/>
                    </a:cubicBezTo>
                    <a:cubicBezTo>
                      <a:pt x="77389" y="1036388"/>
                      <a:pt x="76120" y="1025345"/>
                      <a:pt x="74509" y="1011342"/>
                    </a:cubicBezTo>
                    <a:cubicBezTo>
                      <a:pt x="71386" y="983096"/>
                      <a:pt x="67139" y="942367"/>
                      <a:pt x="62845" y="893236"/>
                    </a:cubicBezTo>
                    <a:cubicBezTo>
                      <a:pt x="58550" y="844106"/>
                      <a:pt x="54060" y="786573"/>
                      <a:pt x="50448" y="724639"/>
                    </a:cubicBezTo>
                    <a:cubicBezTo>
                      <a:pt x="48593" y="693672"/>
                      <a:pt x="46934" y="661665"/>
                      <a:pt x="45567" y="629018"/>
                    </a:cubicBezTo>
                    <a:cubicBezTo>
                      <a:pt x="44152" y="596451"/>
                      <a:pt x="43127" y="563244"/>
                      <a:pt x="42297" y="530037"/>
                    </a:cubicBezTo>
                    <a:cubicBezTo>
                      <a:pt x="41614" y="496829"/>
                      <a:pt x="41077" y="463622"/>
                      <a:pt x="41077" y="430895"/>
                    </a:cubicBezTo>
                    <a:cubicBezTo>
                      <a:pt x="41077" y="414571"/>
                      <a:pt x="41028" y="398248"/>
                      <a:pt x="41273" y="382244"/>
                    </a:cubicBezTo>
                    <a:cubicBezTo>
                      <a:pt x="41419" y="366161"/>
                      <a:pt x="41614" y="350317"/>
                      <a:pt x="42005" y="334794"/>
                    </a:cubicBezTo>
                    <a:cubicBezTo>
                      <a:pt x="42200" y="327032"/>
                      <a:pt x="42346" y="319270"/>
                      <a:pt x="42541" y="311588"/>
                    </a:cubicBezTo>
                    <a:cubicBezTo>
                      <a:pt x="42786" y="303907"/>
                      <a:pt x="43078" y="296385"/>
                      <a:pt x="43322" y="288864"/>
                    </a:cubicBezTo>
                    <a:cubicBezTo>
                      <a:pt x="43566" y="281342"/>
                      <a:pt x="43859" y="273900"/>
                      <a:pt x="44103" y="266619"/>
                    </a:cubicBezTo>
                    <a:cubicBezTo>
                      <a:pt x="44445" y="259337"/>
                      <a:pt x="44787" y="252055"/>
                      <a:pt x="45128" y="244934"/>
                    </a:cubicBezTo>
                    <a:cubicBezTo>
                      <a:pt x="45811" y="230691"/>
                      <a:pt x="46446" y="216768"/>
                      <a:pt x="47373" y="203405"/>
                    </a:cubicBezTo>
                    <a:cubicBezTo>
                      <a:pt x="48252" y="190042"/>
                      <a:pt x="48886" y="176999"/>
                      <a:pt x="49960" y="164596"/>
                    </a:cubicBezTo>
                    <a:cubicBezTo>
                      <a:pt x="50936" y="152193"/>
                      <a:pt x="51912" y="140271"/>
                      <a:pt x="52791" y="128988"/>
                    </a:cubicBezTo>
                    <a:cubicBezTo>
                      <a:pt x="53864" y="117706"/>
                      <a:pt x="54889" y="106984"/>
                      <a:pt x="55865" y="96981"/>
                    </a:cubicBezTo>
                    <a:cubicBezTo>
                      <a:pt x="57769" y="76817"/>
                      <a:pt x="60063" y="59533"/>
                      <a:pt x="61673" y="45050"/>
                    </a:cubicBezTo>
                    <a:cubicBezTo>
                      <a:pt x="65578" y="16324"/>
                      <a:pt x="67823" y="0"/>
                      <a:pt x="67823" y="0"/>
                    </a:cubicBezTo>
                    <a:close/>
                  </a:path>
                </a:pathLst>
              </a:custGeom>
              <a:gradFill>
                <a:gsLst>
                  <a:gs pos="0">
                    <a:srgbClr val="6F8139"/>
                  </a:gs>
                  <a:gs pos="76660">
                    <a:srgbClr val="85993E"/>
                  </a:gs>
                  <a:gs pos="100000">
                    <a:srgbClr val="8DA140"/>
                  </a:gs>
                </a:gsLst>
                <a:lin ang="1690771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grpSp>
        <p:nvGrpSpPr>
          <p:cNvPr id="182" name="Graphic 44">
            <a:extLst>
              <a:ext uri="{FF2B5EF4-FFF2-40B4-BE49-F238E27FC236}">
                <a16:creationId xmlns:a16="http://schemas.microsoft.com/office/drawing/2014/main" id="{8842D13B-5A9D-3ACC-7034-86787D218F2C}"/>
              </a:ext>
            </a:extLst>
          </p:cNvPr>
          <p:cNvGrpSpPr/>
          <p:nvPr/>
        </p:nvGrpSpPr>
        <p:grpSpPr>
          <a:xfrm flipH="1">
            <a:off x="-457772" y="5719672"/>
            <a:ext cx="895101" cy="1533217"/>
            <a:chOff x="3454780" y="5719672"/>
            <a:chExt cx="895101" cy="1533217"/>
          </a:xfrm>
        </p:grpSpPr>
        <p:sp>
          <p:nvSpPr>
            <p:cNvPr id="183" name="Freeform: Shape 182">
              <a:extLst>
                <a:ext uri="{FF2B5EF4-FFF2-40B4-BE49-F238E27FC236}">
                  <a16:creationId xmlns:a16="http://schemas.microsoft.com/office/drawing/2014/main" id="{8552AC2F-60D9-35A3-7683-90092EA8ACCB}"/>
                </a:ext>
              </a:extLst>
            </p:cNvPr>
            <p:cNvSpPr/>
            <p:nvPr/>
          </p:nvSpPr>
          <p:spPr>
            <a:xfrm>
              <a:off x="3506855" y="6058947"/>
              <a:ext cx="266868" cy="960931"/>
            </a:xfrm>
            <a:custGeom>
              <a:avLst/>
              <a:gdLst>
                <a:gd name="connsiteX0" fmla="*/ 0 w 266868"/>
                <a:gd name="connsiteY0" fmla="*/ 0 h 960931"/>
                <a:gd name="connsiteX1" fmla="*/ 5808 w 266868"/>
                <a:gd name="connsiteY1" fmla="*/ 7041 h 960931"/>
                <a:gd name="connsiteX2" fmla="*/ 12787 w 266868"/>
                <a:gd name="connsiteY2" fmla="*/ 15443 h 960931"/>
                <a:gd name="connsiteX3" fmla="*/ 22060 w 266868"/>
                <a:gd name="connsiteY3" fmla="*/ 27206 h 960931"/>
                <a:gd name="connsiteX4" fmla="*/ 45828 w 266868"/>
                <a:gd name="connsiteY4" fmla="*/ 62334 h 960931"/>
                <a:gd name="connsiteX5" fmla="*/ 59592 w 266868"/>
                <a:gd name="connsiteY5" fmla="*/ 85459 h 960931"/>
                <a:gd name="connsiteX6" fmla="*/ 66766 w 266868"/>
                <a:gd name="connsiteY6" fmla="*/ 98502 h 960931"/>
                <a:gd name="connsiteX7" fmla="*/ 74087 w 266868"/>
                <a:gd name="connsiteY7" fmla="*/ 112425 h 960931"/>
                <a:gd name="connsiteX8" fmla="*/ 88924 w 266868"/>
                <a:gd name="connsiteY8" fmla="*/ 143071 h 960931"/>
                <a:gd name="connsiteX9" fmla="*/ 103809 w 266868"/>
                <a:gd name="connsiteY9" fmla="*/ 177079 h 960931"/>
                <a:gd name="connsiteX10" fmla="*/ 118500 w 266868"/>
                <a:gd name="connsiteY10" fmla="*/ 214207 h 960931"/>
                <a:gd name="connsiteX11" fmla="*/ 132800 w 266868"/>
                <a:gd name="connsiteY11" fmla="*/ 254056 h 960931"/>
                <a:gd name="connsiteX12" fmla="*/ 159789 w 266868"/>
                <a:gd name="connsiteY12" fmla="*/ 340235 h 960931"/>
                <a:gd name="connsiteX13" fmla="*/ 166183 w 266868"/>
                <a:gd name="connsiteY13" fmla="*/ 362800 h 960931"/>
                <a:gd name="connsiteX14" fmla="*/ 172235 w 266868"/>
                <a:gd name="connsiteY14" fmla="*/ 385685 h 960931"/>
                <a:gd name="connsiteX15" fmla="*/ 183948 w 266868"/>
                <a:gd name="connsiteY15" fmla="*/ 432095 h 960931"/>
                <a:gd name="connsiteX16" fmla="*/ 194881 w 266868"/>
                <a:gd name="connsiteY16" fmla="*/ 479065 h 960931"/>
                <a:gd name="connsiteX17" fmla="*/ 204983 w 266868"/>
                <a:gd name="connsiteY17" fmla="*/ 526116 h 960931"/>
                <a:gd name="connsiteX18" fmla="*/ 222602 w 266868"/>
                <a:gd name="connsiteY18" fmla="*/ 618616 h 960931"/>
                <a:gd name="connsiteX19" fmla="*/ 237049 w 266868"/>
                <a:gd name="connsiteY19" fmla="*/ 706155 h 960931"/>
                <a:gd name="connsiteX20" fmla="*/ 248372 w 266868"/>
                <a:gd name="connsiteY20" fmla="*/ 785373 h 960931"/>
                <a:gd name="connsiteX21" fmla="*/ 262525 w 266868"/>
                <a:gd name="connsiteY21" fmla="*/ 905319 h 960931"/>
                <a:gd name="connsiteX22" fmla="*/ 265795 w 266868"/>
                <a:gd name="connsiteY22" fmla="*/ 939567 h 960931"/>
                <a:gd name="connsiteX23" fmla="*/ 266869 w 266868"/>
                <a:gd name="connsiteY23" fmla="*/ 952369 h 960931"/>
                <a:gd name="connsiteX24" fmla="*/ 193319 w 266868"/>
                <a:gd name="connsiteY24" fmla="*/ 960931 h 960931"/>
                <a:gd name="connsiteX25" fmla="*/ 193172 w 266868"/>
                <a:gd name="connsiteY25" fmla="*/ 950129 h 960931"/>
                <a:gd name="connsiteX26" fmla="*/ 192391 w 266868"/>
                <a:gd name="connsiteY26" fmla="*/ 917882 h 960931"/>
                <a:gd name="connsiteX27" fmla="*/ 186974 w 266868"/>
                <a:gd name="connsiteY27" fmla="*/ 801456 h 960931"/>
                <a:gd name="connsiteX28" fmla="*/ 181459 w 266868"/>
                <a:gd name="connsiteY28" fmla="*/ 723679 h 960931"/>
                <a:gd name="connsiteX29" fmla="*/ 173504 w 266868"/>
                <a:gd name="connsiteY29" fmla="*/ 637180 h 960931"/>
                <a:gd name="connsiteX30" fmla="*/ 162815 w 266868"/>
                <a:gd name="connsiteY30" fmla="*/ 545240 h 960931"/>
                <a:gd name="connsiteX31" fmla="*/ 156324 w 266868"/>
                <a:gd name="connsiteY31" fmla="*/ 498269 h 960931"/>
                <a:gd name="connsiteX32" fmla="*/ 149003 w 266868"/>
                <a:gd name="connsiteY32" fmla="*/ 451219 h 960931"/>
                <a:gd name="connsiteX33" fmla="*/ 140902 w 266868"/>
                <a:gd name="connsiteY33" fmla="*/ 404569 h 960931"/>
                <a:gd name="connsiteX34" fmla="*/ 136607 w 266868"/>
                <a:gd name="connsiteY34" fmla="*/ 381444 h 960931"/>
                <a:gd name="connsiteX35" fmla="*/ 131970 w 266868"/>
                <a:gd name="connsiteY35" fmla="*/ 358719 h 960931"/>
                <a:gd name="connsiteX36" fmla="*/ 111862 w 266868"/>
                <a:gd name="connsiteY36" fmla="*/ 271020 h 960931"/>
                <a:gd name="connsiteX37" fmla="*/ 100784 w 266868"/>
                <a:gd name="connsiteY37" fmla="*/ 230051 h 960931"/>
                <a:gd name="connsiteX38" fmla="*/ 89168 w 266868"/>
                <a:gd name="connsiteY38" fmla="*/ 191642 h 960931"/>
                <a:gd name="connsiteX39" fmla="*/ 77113 w 266868"/>
                <a:gd name="connsiteY39" fmla="*/ 156114 h 960931"/>
                <a:gd name="connsiteX40" fmla="*/ 64863 w 266868"/>
                <a:gd name="connsiteY40" fmla="*/ 123787 h 960931"/>
                <a:gd name="connsiteX41" fmla="*/ 58713 w 266868"/>
                <a:gd name="connsiteY41" fmla="*/ 108984 h 960931"/>
                <a:gd name="connsiteX42" fmla="*/ 52661 w 266868"/>
                <a:gd name="connsiteY42" fmla="*/ 94981 h 960931"/>
                <a:gd name="connsiteX43" fmla="*/ 40850 w 266868"/>
                <a:gd name="connsiteY43" fmla="*/ 69935 h 960931"/>
                <a:gd name="connsiteX44" fmla="*/ 20059 w 266868"/>
                <a:gd name="connsiteY44" fmla="*/ 31287 h 960931"/>
                <a:gd name="connsiteX45" fmla="*/ 11665 w 266868"/>
                <a:gd name="connsiteY45" fmla="*/ 17844 h 960931"/>
                <a:gd name="connsiteX46" fmla="*/ 5320 w 266868"/>
                <a:gd name="connsiteY46" fmla="*/ 8162 h 960931"/>
                <a:gd name="connsiteX47" fmla="*/ 0 w 266868"/>
                <a:gd name="connsiteY47" fmla="*/ 0 h 960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6868" h="960931">
                  <a:moveTo>
                    <a:pt x="0" y="0"/>
                  </a:moveTo>
                  <a:cubicBezTo>
                    <a:pt x="0" y="0"/>
                    <a:pt x="2001" y="2400"/>
                    <a:pt x="5808" y="7041"/>
                  </a:cubicBezTo>
                  <a:cubicBezTo>
                    <a:pt x="7711" y="9362"/>
                    <a:pt x="10054" y="12163"/>
                    <a:pt x="12787" y="15443"/>
                  </a:cubicBezTo>
                  <a:cubicBezTo>
                    <a:pt x="15520" y="18804"/>
                    <a:pt x="18790" y="22325"/>
                    <a:pt x="22060" y="27206"/>
                  </a:cubicBezTo>
                  <a:cubicBezTo>
                    <a:pt x="28698" y="36728"/>
                    <a:pt x="37239" y="47771"/>
                    <a:pt x="45828" y="62334"/>
                  </a:cubicBezTo>
                  <a:cubicBezTo>
                    <a:pt x="50221" y="69455"/>
                    <a:pt x="55053" y="76817"/>
                    <a:pt x="59592" y="85459"/>
                  </a:cubicBezTo>
                  <a:cubicBezTo>
                    <a:pt x="61934" y="89700"/>
                    <a:pt x="64277" y="94021"/>
                    <a:pt x="66766" y="98502"/>
                  </a:cubicBezTo>
                  <a:cubicBezTo>
                    <a:pt x="69206" y="102983"/>
                    <a:pt x="71793" y="107464"/>
                    <a:pt x="74087" y="112425"/>
                  </a:cubicBezTo>
                  <a:cubicBezTo>
                    <a:pt x="78821" y="122187"/>
                    <a:pt x="83946" y="132269"/>
                    <a:pt x="88924" y="143071"/>
                  </a:cubicBezTo>
                  <a:cubicBezTo>
                    <a:pt x="93707" y="154034"/>
                    <a:pt x="98831" y="165236"/>
                    <a:pt x="103809" y="177079"/>
                  </a:cubicBezTo>
                  <a:cubicBezTo>
                    <a:pt x="108543" y="189162"/>
                    <a:pt x="113668" y="201324"/>
                    <a:pt x="118500" y="214207"/>
                  </a:cubicBezTo>
                  <a:cubicBezTo>
                    <a:pt x="123137" y="227250"/>
                    <a:pt x="128261" y="240293"/>
                    <a:pt x="132800" y="254056"/>
                  </a:cubicBezTo>
                  <a:cubicBezTo>
                    <a:pt x="142122" y="281502"/>
                    <a:pt x="151297" y="310308"/>
                    <a:pt x="159789" y="340235"/>
                  </a:cubicBezTo>
                  <a:cubicBezTo>
                    <a:pt x="161937" y="347676"/>
                    <a:pt x="164035" y="355198"/>
                    <a:pt x="166183" y="362800"/>
                  </a:cubicBezTo>
                  <a:cubicBezTo>
                    <a:pt x="168184" y="370401"/>
                    <a:pt x="170234" y="378083"/>
                    <a:pt x="172235" y="385685"/>
                  </a:cubicBezTo>
                  <a:cubicBezTo>
                    <a:pt x="176383" y="400968"/>
                    <a:pt x="180141" y="416572"/>
                    <a:pt x="183948" y="432095"/>
                  </a:cubicBezTo>
                  <a:cubicBezTo>
                    <a:pt x="187853" y="447618"/>
                    <a:pt x="191220" y="463382"/>
                    <a:pt x="194881" y="479065"/>
                  </a:cubicBezTo>
                  <a:cubicBezTo>
                    <a:pt x="198346" y="494749"/>
                    <a:pt x="201665" y="510512"/>
                    <a:pt x="204983" y="526116"/>
                  </a:cubicBezTo>
                  <a:cubicBezTo>
                    <a:pt x="211328" y="557402"/>
                    <a:pt x="217331" y="588449"/>
                    <a:pt x="222602" y="618616"/>
                  </a:cubicBezTo>
                  <a:cubicBezTo>
                    <a:pt x="228020" y="648783"/>
                    <a:pt x="232705" y="678229"/>
                    <a:pt x="237049" y="706155"/>
                  </a:cubicBezTo>
                  <a:cubicBezTo>
                    <a:pt x="241295" y="734161"/>
                    <a:pt x="245102" y="760727"/>
                    <a:pt x="248372" y="785373"/>
                  </a:cubicBezTo>
                  <a:cubicBezTo>
                    <a:pt x="254912" y="834664"/>
                    <a:pt x="259548" y="876113"/>
                    <a:pt x="262525" y="905319"/>
                  </a:cubicBezTo>
                  <a:cubicBezTo>
                    <a:pt x="263989" y="919962"/>
                    <a:pt x="265112" y="931565"/>
                    <a:pt x="265795" y="939567"/>
                  </a:cubicBezTo>
                  <a:cubicBezTo>
                    <a:pt x="266478" y="947888"/>
                    <a:pt x="266869" y="952369"/>
                    <a:pt x="266869" y="952369"/>
                  </a:cubicBezTo>
                  <a:lnTo>
                    <a:pt x="193319" y="960931"/>
                  </a:lnTo>
                  <a:cubicBezTo>
                    <a:pt x="193319" y="960931"/>
                    <a:pt x="193270" y="957170"/>
                    <a:pt x="193172" y="950129"/>
                  </a:cubicBezTo>
                  <a:cubicBezTo>
                    <a:pt x="193075" y="942847"/>
                    <a:pt x="192782" y="931805"/>
                    <a:pt x="192391" y="917882"/>
                  </a:cubicBezTo>
                  <a:cubicBezTo>
                    <a:pt x="191562" y="889876"/>
                    <a:pt x="189903" y="849707"/>
                    <a:pt x="186974" y="801456"/>
                  </a:cubicBezTo>
                  <a:cubicBezTo>
                    <a:pt x="185510" y="777371"/>
                    <a:pt x="183655" y="751205"/>
                    <a:pt x="181459" y="723679"/>
                  </a:cubicBezTo>
                  <a:cubicBezTo>
                    <a:pt x="179165" y="696153"/>
                    <a:pt x="176676" y="667027"/>
                    <a:pt x="173504" y="637180"/>
                  </a:cubicBezTo>
                  <a:cubicBezTo>
                    <a:pt x="170478" y="607173"/>
                    <a:pt x="166817" y="576447"/>
                    <a:pt x="162815" y="545240"/>
                  </a:cubicBezTo>
                  <a:cubicBezTo>
                    <a:pt x="160717" y="529716"/>
                    <a:pt x="158569" y="513953"/>
                    <a:pt x="156324" y="498269"/>
                  </a:cubicBezTo>
                  <a:cubicBezTo>
                    <a:pt x="153884" y="482666"/>
                    <a:pt x="151688" y="466823"/>
                    <a:pt x="149003" y="451219"/>
                  </a:cubicBezTo>
                  <a:cubicBezTo>
                    <a:pt x="146368" y="435616"/>
                    <a:pt x="143830" y="419932"/>
                    <a:pt x="140902" y="404569"/>
                  </a:cubicBezTo>
                  <a:cubicBezTo>
                    <a:pt x="139486" y="396807"/>
                    <a:pt x="138071" y="389125"/>
                    <a:pt x="136607" y="381444"/>
                  </a:cubicBezTo>
                  <a:cubicBezTo>
                    <a:pt x="135045" y="373842"/>
                    <a:pt x="133532" y="366240"/>
                    <a:pt x="131970" y="358719"/>
                  </a:cubicBezTo>
                  <a:cubicBezTo>
                    <a:pt x="125870" y="328392"/>
                    <a:pt x="118988" y="299106"/>
                    <a:pt x="111862" y="271020"/>
                  </a:cubicBezTo>
                  <a:cubicBezTo>
                    <a:pt x="108397" y="256856"/>
                    <a:pt x="104395" y="243493"/>
                    <a:pt x="100784" y="230051"/>
                  </a:cubicBezTo>
                  <a:cubicBezTo>
                    <a:pt x="97025" y="216768"/>
                    <a:pt x="92926" y="204125"/>
                    <a:pt x="89168" y="191642"/>
                  </a:cubicBezTo>
                  <a:cubicBezTo>
                    <a:pt x="85215" y="179319"/>
                    <a:pt x="81017" y="167637"/>
                    <a:pt x="77113" y="156114"/>
                  </a:cubicBezTo>
                  <a:cubicBezTo>
                    <a:pt x="73062" y="144752"/>
                    <a:pt x="68767" y="134189"/>
                    <a:pt x="64863" y="123787"/>
                  </a:cubicBezTo>
                  <a:cubicBezTo>
                    <a:pt x="62959" y="118506"/>
                    <a:pt x="60763" y="113785"/>
                    <a:pt x="58713" y="108984"/>
                  </a:cubicBezTo>
                  <a:cubicBezTo>
                    <a:pt x="56663" y="104183"/>
                    <a:pt x="54613" y="99542"/>
                    <a:pt x="52661" y="94981"/>
                  </a:cubicBezTo>
                  <a:cubicBezTo>
                    <a:pt x="48854" y="85699"/>
                    <a:pt x="44657" y="77697"/>
                    <a:pt x="40850" y="69935"/>
                  </a:cubicBezTo>
                  <a:cubicBezTo>
                    <a:pt x="33432" y="54012"/>
                    <a:pt x="25965" y="41929"/>
                    <a:pt x="20059" y="31287"/>
                  </a:cubicBezTo>
                  <a:cubicBezTo>
                    <a:pt x="17180" y="25846"/>
                    <a:pt x="14154" y="21685"/>
                    <a:pt x="11665" y="17844"/>
                  </a:cubicBezTo>
                  <a:cubicBezTo>
                    <a:pt x="9175" y="14003"/>
                    <a:pt x="7028" y="10802"/>
                    <a:pt x="5320" y="8162"/>
                  </a:cubicBezTo>
                  <a:cubicBezTo>
                    <a:pt x="1806" y="2801"/>
                    <a:pt x="0" y="0"/>
                    <a:pt x="0" y="0"/>
                  </a:cubicBezTo>
                  <a:close/>
                </a:path>
              </a:pathLst>
            </a:custGeom>
            <a:gradFill>
              <a:gsLst>
                <a:gs pos="0">
                  <a:srgbClr val="A4B535"/>
                </a:gs>
                <a:gs pos="50000">
                  <a:srgbClr val="B2C138"/>
                </a:gs>
                <a:gs pos="100000">
                  <a:srgbClr val="C0CD3B"/>
                </a:gs>
              </a:gsLst>
              <a:lin ang="1595537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4" name="Freeform: Shape 183">
              <a:extLst>
                <a:ext uri="{FF2B5EF4-FFF2-40B4-BE49-F238E27FC236}">
                  <a16:creationId xmlns:a16="http://schemas.microsoft.com/office/drawing/2014/main" id="{33DB5BF8-36A3-6BB6-D6D8-906921287BFB}"/>
                </a:ext>
              </a:extLst>
            </p:cNvPr>
            <p:cNvSpPr/>
            <p:nvPr/>
          </p:nvSpPr>
          <p:spPr>
            <a:xfrm>
              <a:off x="3673624" y="6059187"/>
              <a:ext cx="111826" cy="1022384"/>
            </a:xfrm>
            <a:custGeom>
              <a:avLst/>
              <a:gdLst>
                <a:gd name="connsiteX0" fmla="*/ 0 w 111826"/>
                <a:gd name="connsiteY0" fmla="*/ 0 h 1022384"/>
                <a:gd name="connsiteX1" fmla="*/ 7858 w 111826"/>
                <a:gd name="connsiteY1" fmla="*/ 42329 h 1022384"/>
                <a:gd name="connsiteX2" fmla="*/ 16838 w 111826"/>
                <a:gd name="connsiteY2" fmla="*/ 90900 h 1022384"/>
                <a:gd name="connsiteX3" fmla="*/ 27868 w 111826"/>
                <a:gd name="connsiteY3" fmla="*/ 154354 h 1022384"/>
                <a:gd name="connsiteX4" fmla="*/ 40411 w 111826"/>
                <a:gd name="connsiteY4" fmla="*/ 229811 h 1022384"/>
                <a:gd name="connsiteX5" fmla="*/ 53345 w 111826"/>
                <a:gd name="connsiteY5" fmla="*/ 314549 h 1022384"/>
                <a:gd name="connsiteX6" fmla="*/ 65936 w 111826"/>
                <a:gd name="connsiteY6" fmla="*/ 405769 h 1022384"/>
                <a:gd name="connsiteX7" fmla="*/ 77650 w 111826"/>
                <a:gd name="connsiteY7" fmla="*/ 500590 h 1022384"/>
                <a:gd name="connsiteX8" fmla="*/ 87948 w 111826"/>
                <a:gd name="connsiteY8" fmla="*/ 595971 h 1022384"/>
                <a:gd name="connsiteX9" fmla="*/ 92389 w 111826"/>
                <a:gd name="connsiteY9" fmla="*/ 643021 h 1022384"/>
                <a:gd name="connsiteX10" fmla="*/ 94537 w 111826"/>
                <a:gd name="connsiteY10" fmla="*/ 666146 h 1022384"/>
                <a:gd name="connsiteX11" fmla="*/ 96391 w 111826"/>
                <a:gd name="connsiteY11" fmla="*/ 689032 h 1022384"/>
                <a:gd name="connsiteX12" fmla="*/ 100003 w 111826"/>
                <a:gd name="connsiteY12" fmla="*/ 733681 h 1022384"/>
                <a:gd name="connsiteX13" fmla="*/ 102980 w 111826"/>
                <a:gd name="connsiteY13" fmla="*/ 776571 h 1022384"/>
                <a:gd name="connsiteX14" fmla="*/ 107616 w 111826"/>
                <a:gd name="connsiteY14" fmla="*/ 855468 h 1022384"/>
                <a:gd name="connsiteX15" fmla="*/ 110301 w 111826"/>
                <a:gd name="connsiteY15" fmla="*/ 922683 h 1022384"/>
                <a:gd name="connsiteX16" fmla="*/ 111570 w 111826"/>
                <a:gd name="connsiteY16" fmla="*/ 974934 h 1022384"/>
                <a:gd name="connsiteX17" fmla="*/ 111814 w 111826"/>
                <a:gd name="connsiteY17" fmla="*/ 1009262 h 1022384"/>
                <a:gd name="connsiteX18" fmla="*/ 111765 w 111826"/>
                <a:gd name="connsiteY18" fmla="*/ 1018784 h 1022384"/>
                <a:gd name="connsiteX19" fmla="*/ 111716 w 111826"/>
                <a:gd name="connsiteY19" fmla="*/ 1022385 h 1022384"/>
                <a:gd name="connsiteX20" fmla="*/ 38264 w 111826"/>
                <a:gd name="connsiteY20" fmla="*/ 1012062 h 1022384"/>
                <a:gd name="connsiteX21" fmla="*/ 38459 w 111826"/>
                <a:gd name="connsiteY21" fmla="*/ 1009742 h 1022384"/>
                <a:gd name="connsiteX22" fmla="*/ 39044 w 111826"/>
                <a:gd name="connsiteY22" fmla="*/ 1002060 h 1022384"/>
                <a:gd name="connsiteX23" fmla="*/ 41046 w 111826"/>
                <a:gd name="connsiteY23" fmla="*/ 971173 h 1022384"/>
                <a:gd name="connsiteX24" fmla="*/ 43339 w 111826"/>
                <a:gd name="connsiteY24" fmla="*/ 922043 h 1022384"/>
                <a:gd name="connsiteX25" fmla="*/ 45341 w 111826"/>
                <a:gd name="connsiteY25" fmla="*/ 857709 h 1022384"/>
                <a:gd name="connsiteX26" fmla="*/ 46317 w 111826"/>
                <a:gd name="connsiteY26" fmla="*/ 781132 h 1022384"/>
                <a:gd name="connsiteX27" fmla="*/ 46463 w 111826"/>
                <a:gd name="connsiteY27" fmla="*/ 739202 h 1022384"/>
                <a:gd name="connsiteX28" fmla="*/ 46072 w 111826"/>
                <a:gd name="connsiteY28" fmla="*/ 695353 h 1022384"/>
                <a:gd name="connsiteX29" fmla="*/ 45877 w 111826"/>
                <a:gd name="connsiteY29" fmla="*/ 672788 h 1022384"/>
                <a:gd name="connsiteX30" fmla="*/ 45389 w 111826"/>
                <a:gd name="connsiteY30" fmla="*/ 649903 h 1022384"/>
                <a:gd name="connsiteX31" fmla="*/ 44364 w 111826"/>
                <a:gd name="connsiteY31" fmla="*/ 603333 h 1022384"/>
                <a:gd name="connsiteX32" fmla="*/ 41046 w 111826"/>
                <a:gd name="connsiteY32" fmla="*/ 508272 h 1022384"/>
                <a:gd name="connsiteX33" fmla="*/ 36214 w 111826"/>
                <a:gd name="connsiteY33" fmla="*/ 413211 h 1022384"/>
                <a:gd name="connsiteX34" fmla="*/ 30308 w 111826"/>
                <a:gd name="connsiteY34" fmla="*/ 321191 h 1022384"/>
                <a:gd name="connsiteX35" fmla="*/ 23573 w 111826"/>
                <a:gd name="connsiteY35" fmla="*/ 235252 h 1022384"/>
                <a:gd name="connsiteX36" fmla="*/ 16545 w 111826"/>
                <a:gd name="connsiteY36" fmla="*/ 158435 h 1022384"/>
                <a:gd name="connsiteX37" fmla="*/ 10152 w 111826"/>
                <a:gd name="connsiteY37" fmla="*/ 93460 h 1022384"/>
                <a:gd name="connsiteX38" fmla="*/ 4685 w 111826"/>
                <a:gd name="connsiteY38" fmla="*/ 43449 h 1022384"/>
                <a:gd name="connsiteX39" fmla="*/ 0 w 111826"/>
                <a:gd name="connsiteY39" fmla="*/ 0 h 102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1826" h="1022384">
                  <a:moveTo>
                    <a:pt x="0" y="0"/>
                  </a:moveTo>
                  <a:cubicBezTo>
                    <a:pt x="0" y="0"/>
                    <a:pt x="2831" y="15363"/>
                    <a:pt x="7858" y="42329"/>
                  </a:cubicBezTo>
                  <a:cubicBezTo>
                    <a:pt x="10347" y="55772"/>
                    <a:pt x="13373" y="72176"/>
                    <a:pt x="16838" y="90900"/>
                  </a:cubicBezTo>
                  <a:cubicBezTo>
                    <a:pt x="20450" y="109624"/>
                    <a:pt x="23915" y="130989"/>
                    <a:pt x="27868" y="154354"/>
                  </a:cubicBezTo>
                  <a:cubicBezTo>
                    <a:pt x="31724" y="177719"/>
                    <a:pt x="36214" y="202925"/>
                    <a:pt x="40411" y="229811"/>
                  </a:cubicBezTo>
                  <a:cubicBezTo>
                    <a:pt x="44511" y="256776"/>
                    <a:pt x="48854" y="285183"/>
                    <a:pt x="53345" y="314549"/>
                  </a:cubicBezTo>
                  <a:cubicBezTo>
                    <a:pt x="57542" y="344076"/>
                    <a:pt x="61641" y="374642"/>
                    <a:pt x="65936" y="405769"/>
                  </a:cubicBezTo>
                  <a:cubicBezTo>
                    <a:pt x="70036" y="436896"/>
                    <a:pt x="73745" y="468743"/>
                    <a:pt x="77650" y="500590"/>
                  </a:cubicBezTo>
                  <a:cubicBezTo>
                    <a:pt x="81213" y="532517"/>
                    <a:pt x="84678" y="564444"/>
                    <a:pt x="87948" y="595971"/>
                  </a:cubicBezTo>
                  <a:cubicBezTo>
                    <a:pt x="89412" y="611814"/>
                    <a:pt x="90925" y="627498"/>
                    <a:pt x="92389" y="643021"/>
                  </a:cubicBezTo>
                  <a:cubicBezTo>
                    <a:pt x="93121" y="650783"/>
                    <a:pt x="93853" y="658465"/>
                    <a:pt x="94537" y="666146"/>
                  </a:cubicBezTo>
                  <a:cubicBezTo>
                    <a:pt x="95171" y="673828"/>
                    <a:pt x="95805" y="681430"/>
                    <a:pt x="96391" y="689032"/>
                  </a:cubicBezTo>
                  <a:cubicBezTo>
                    <a:pt x="97611" y="704155"/>
                    <a:pt x="98831" y="719118"/>
                    <a:pt x="100003" y="733681"/>
                  </a:cubicBezTo>
                  <a:cubicBezTo>
                    <a:pt x="101028" y="748324"/>
                    <a:pt x="102004" y="762648"/>
                    <a:pt x="102980" y="776571"/>
                  </a:cubicBezTo>
                  <a:cubicBezTo>
                    <a:pt x="105030" y="804417"/>
                    <a:pt x="106201" y="830983"/>
                    <a:pt x="107616" y="855468"/>
                  </a:cubicBezTo>
                  <a:cubicBezTo>
                    <a:pt x="108641" y="880033"/>
                    <a:pt x="109812" y="902518"/>
                    <a:pt x="110301" y="922683"/>
                  </a:cubicBezTo>
                  <a:cubicBezTo>
                    <a:pt x="110984" y="942767"/>
                    <a:pt x="111326" y="960371"/>
                    <a:pt x="111570" y="974934"/>
                  </a:cubicBezTo>
                  <a:cubicBezTo>
                    <a:pt x="111765" y="989658"/>
                    <a:pt x="111863" y="1001020"/>
                    <a:pt x="111814" y="1009262"/>
                  </a:cubicBezTo>
                  <a:cubicBezTo>
                    <a:pt x="111814" y="1013423"/>
                    <a:pt x="111814" y="1016223"/>
                    <a:pt x="111765" y="1018784"/>
                  </a:cubicBezTo>
                  <a:cubicBezTo>
                    <a:pt x="111716" y="1021185"/>
                    <a:pt x="111716" y="1022385"/>
                    <a:pt x="111716" y="1022385"/>
                  </a:cubicBezTo>
                  <a:lnTo>
                    <a:pt x="38264" y="1012062"/>
                  </a:lnTo>
                  <a:cubicBezTo>
                    <a:pt x="38264" y="1012062"/>
                    <a:pt x="38313" y="1011262"/>
                    <a:pt x="38459" y="1009742"/>
                  </a:cubicBezTo>
                  <a:cubicBezTo>
                    <a:pt x="38605" y="1008382"/>
                    <a:pt x="38800" y="1005421"/>
                    <a:pt x="39044" y="1002060"/>
                  </a:cubicBezTo>
                  <a:cubicBezTo>
                    <a:pt x="39582" y="995259"/>
                    <a:pt x="40216" y="984617"/>
                    <a:pt x="41046" y="971173"/>
                  </a:cubicBezTo>
                  <a:cubicBezTo>
                    <a:pt x="41778" y="957650"/>
                    <a:pt x="42656" y="941167"/>
                    <a:pt x="43339" y="922043"/>
                  </a:cubicBezTo>
                  <a:cubicBezTo>
                    <a:pt x="44218" y="902998"/>
                    <a:pt x="44657" y="881314"/>
                    <a:pt x="45341" y="857709"/>
                  </a:cubicBezTo>
                  <a:cubicBezTo>
                    <a:pt x="45682" y="834023"/>
                    <a:pt x="46365" y="808338"/>
                    <a:pt x="46317" y="781132"/>
                  </a:cubicBezTo>
                  <a:cubicBezTo>
                    <a:pt x="46365" y="767529"/>
                    <a:pt x="46414" y="753526"/>
                    <a:pt x="46463" y="739202"/>
                  </a:cubicBezTo>
                  <a:cubicBezTo>
                    <a:pt x="46365" y="724879"/>
                    <a:pt x="46219" y="710236"/>
                    <a:pt x="46072" y="695353"/>
                  </a:cubicBezTo>
                  <a:cubicBezTo>
                    <a:pt x="46024" y="687911"/>
                    <a:pt x="45926" y="680390"/>
                    <a:pt x="45877" y="672788"/>
                  </a:cubicBezTo>
                  <a:cubicBezTo>
                    <a:pt x="45731" y="665186"/>
                    <a:pt x="45536" y="657585"/>
                    <a:pt x="45389" y="649903"/>
                  </a:cubicBezTo>
                  <a:cubicBezTo>
                    <a:pt x="45048" y="634540"/>
                    <a:pt x="44706" y="619016"/>
                    <a:pt x="44364" y="603333"/>
                  </a:cubicBezTo>
                  <a:cubicBezTo>
                    <a:pt x="43388" y="572046"/>
                    <a:pt x="42266" y="540119"/>
                    <a:pt x="41046" y="508272"/>
                  </a:cubicBezTo>
                  <a:cubicBezTo>
                    <a:pt x="39435" y="476505"/>
                    <a:pt x="38069" y="444578"/>
                    <a:pt x="36214" y="413211"/>
                  </a:cubicBezTo>
                  <a:cubicBezTo>
                    <a:pt x="34213" y="381924"/>
                    <a:pt x="32358" y="351037"/>
                    <a:pt x="30308" y="321191"/>
                  </a:cubicBezTo>
                  <a:cubicBezTo>
                    <a:pt x="27966" y="291344"/>
                    <a:pt x="25721" y="262538"/>
                    <a:pt x="23573" y="235252"/>
                  </a:cubicBezTo>
                  <a:cubicBezTo>
                    <a:pt x="21377" y="207886"/>
                    <a:pt x="18693" y="182280"/>
                    <a:pt x="16545" y="158435"/>
                  </a:cubicBezTo>
                  <a:cubicBezTo>
                    <a:pt x="14300" y="134670"/>
                    <a:pt x="12397" y="112745"/>
                    <a:pt x="10152" y="93460"/>
                  </a:cubicBezTo>
                  <a:cubicBezTo>
                    <a:pt x="8053" y="74176"/>
                    <a:pt x="6198" y="57293"/>
                    <a:pt x="4685" y="43449"/>
                  </a:cubicBezTo>
                  <a:cubicBezTo>
                    <a:pt x="1708" y="15843"/>
                    <a:pt x="0" y="0"/>
                    <a:pt x="0" y="0"/>
                  </a:cubicBezTo>
                  <a:close/>
                </a:path>
              </a:pathLst>
            </a:custGeom>
            <a:gradFill>
              <a:gsLst>
                <a:gs pos="0">
                  <a:srgbClr val="A4B535"/>
                </a:gs>
                <a:gs pos="50000">
                  <a:srgbClr val="B2C138"/>
                </a:gs>
                <a:gs pos="100000">
                  <a:srgbClr val="C0CD3B"/>
                </a:gs>
              </a:gsLst>
              <a:lin ang="1601464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5" name="Freeform: Shape 184">
              <a:extLst>
                <a:ext uri="{FF2B5EF4-FFF2-40B4-BE49-F238E27FC236}">
                  <a16:creationId xmlns:a16="http://schemas.microsoft.com/office/drawing/2014/main" id="{D72060E9-A37B-7061-60E7-73B5BB0C926E}"/>
                </a:ext>
              </a:extLst>
            </p:cNvPr>
            <p:cNvSpPr/>
            <p:nvPr/>
          </p:nvSpPr>
          <p:spPr>
            <a:xfrm>
              <a:off x="3454780" y="6168091"/>
              <a:ext cx="157495" cy="1020864"/>
            </a:xfrm>
            <a:custGeom>
              <a:avLst/>
              <a:gdLst>
                <a:gd name="connsiteX0" fmla="*/ 0 w 157495"/>
                <a:gd name="connsiteY0" fmla="*/ 0 h 1020864"/>
                <a:gd name="connsiteX1" fmla="*/ 4685 w 157495"/>
                <a:gd name="connsiteY1" fmla="*/ 9042 h 1020864"/>
                <a:gd name="connsiteX2" fmla="*/ 17375 w 157495"/>
                <a:gd name="connsiteY2" fmla="*/ 35368 h 1020864"/>
                <a:gd name="connsiteX3" fmla="*/ 25769 w 157495"/>
                <a:gd name="connsiteY3" fmla="*/ 55212 h 1020864"/>
                <a:gd name="connsiteX4" fmla="*/ 34847 w 157495"/>
                <a:gd name="connsiteY4" fmla="*/ 79377 h 1020864"/>
                <a:gd name="connsiteX5" fmla="*/ 44218 w 157495"/>
                <a:gd name="connsiteY5" fmla="*/ 107784 h 1020864"/>
                <a:gd name="connsiteX6" fmla="*/ 53735 w 157495"/>
                <a:gd name="connsiteY6" fmla="*/ 140031 h 1020864"/>
                <a:gd name="connsiteX7" fmla="*/ 72379 w 157495"/>
                <a:gd name="connsiteY7" fmla="*/ 214767 h 1020864"/>
                <a:gd name="connsiteX8" fmla="*/ 81213 w 157495"/>
                <a:gd name="connsiteY8" fmla="*/ 256456 h 1020864"/>
                <a:gd name="connsiteX9" fmla="*/ 89607 w 157495"/>
                <a:gd name="connsiteY9" fmla="*/ 300386 h 1020864"/>
                <a:gd name="connsiteX10" fmla="*/ 97465 w 157495"/>
                <a:gd name="connsiteY10" fmla="*/ 346236 h 1020864"/>
                <a:gd name="connsiteX11" fmla="*/ 104785 w 157495"/>
                <a:gd name="connsiteY11" fmla="*/ 393526 h 1020864"/>
                <a:gd name="connsiteX12" fmla="*/ 117817 w 157495"/>
                <a:gd name="connsiteY12" fmla="*/ 490668 h 1020864"/>
                <a:gd name="connsiteX13" fmla="*/ 123527 w 157495"/>
                <a:gd name="connsiteY13" fmla="*/ 539719 h 1020864"/>
                <a:gd name="connsiteX14" fmla="*/ 128749 w 157495"/>
                <a:gd name="connsiteY14" fmla="*/ 588529 h 1020864"/>
                <a:gd name="connsiteX15" fmla="*/ 137632 w 157495"/>
                <a:gd name="connsiteY15" fmla="*/ 683750 h 1020864"/>
                <a:gd name="connsiteX16" fmla="*/ 144562 w 157495"/>
                <a:gd name="connsiteY16" fmla="*/ 773130 h 1020864"/>
                <a:gd name="connsiteX17" fmla="*/ 149784 w 157495"/>
                <a:gd name="connsiteY17" fmla="*/ 853468 h 1020864"/>
                <a:gd name="connsiteX18" fmla="*/ 155836 w 157495"/>
                <a:gd name="connsiteY18" fmla="*/ 974214 h 1020864"/>
                <a:gd name="connsiteX19" fmla="*/ 157105 w 157495"/>
                <a:gd name="connsiteY19" fmla="*/ 1008382 h 1020864"/>
                <a:gd name="connsiteX20" fmla="*/ 157496 w 157495"/>
                <a:gd name="connsiteY20" fmla="*/ 1020864 h 1020864"/>
                <a:gd name="connsiteX21" fmla="*/ 83799 w 157495"/>
                <a:gd name="connsiteY21" fmla="*/ 1019344 h 1020864"/>
                <a:gd name="connsiteX22" fmla="*/ 84238 w 157495"/>
                <a:gd name="connsiteY22" fmla="*/ 1008142 h 1020864"/>
                <a:gd name="connsiteX23" fmla="*/ 85312 w 157495"/>
                <a:gd name="connsiteY23" fmla="*/ 975414 h 1020864"/>
                <a:gd name="connsiteX24" fmla="*/ 87655 w 157495"/>
                <a:gd name="connsiteY24" fmla="*/ 857629 h 1020864"/>
                <a:gd name="connsiteX25" fmla="*/ 88045 w 157495"/>
                <a:gd name="connsiteY25" fmla="*/ 778731 h 1020864"/>
                <a:gd name="connsiteX26" fmla="*/ 87411 w 157495"/>
                <a:gd name="connsiteY26" fmla="*/ 690632 h 1020864"/>
                <a:gd name="connsiteX27" fmla="*/ 85263 w 157495"/>
                <a:gd name="connsiteY27" fmla="*/ 596451 h 1020864"/>
                <a:gd name="connsiteX28" fmla="*/ 83555 w 157495"/>
                <a:gd name="connsiteY28" fmla="*/ 548040 h 1020864"/>
                <a:gd name="connsiteX29" fmla="*/ 81359 w 157495"/>
                <a:gd name="connsiteY29" fmla="*/ 499310 h 1020864"/>
                <a:gd name="connsiteX30" fmla="*/ 75307 w 157495"/>
                <a:gd name="connsiteY30" fmla="*/ 402488 h 1020864"/>
                <a:gd name="connsiteX31" fmla="*/ 71403 w 157495"/>
                <a:gd name="connsiteY31" fmla="*/ 355198 h 1020864"/>
                <a:gd name="connsiteX32" fmla="*/ 66864 w 157495"/>
                <a:gd name="connsiteY32" fmla="*/ 309268 h 1020864"/>
                <a:gd name="connsiteX33" fmla="*/ 61690 w 157495"/>
                <a:gd name="connsiteY33" fmla="*/ 265098 h 1020864"/>
                <a:gd name="connsiteX34" fmla="*/ 55931 w 157495"/>
                <a:gd name="connsiteY34" fmla="*/ 223089 h 1020864"/>
                <a:gd name="connsiteX35" fmla="*/ 42900 w 157495"/>
                <a:gd name="connsiteY35" fmla="*/ 147152 h 1020864"/>
                <a:gd name="connsiteX36" fmla="*/ 35823 w 157495"/>
                <a:gd name="connsiteY36" fmla="*/ 114025 h 1020864"/>
                <a:gd name="connsiteX37" fmla="*/ 28600 w 157495"/>
                <a:gd name="connsiteY37" fmla="*/ 84579 h 1020864"/>
                <a:gd name="connsiteX38" fmla="*/ 21377 w 157495"/>
                <a:gd name="connsiteY38" fmla="*/ 59293 h 1020864"/>
                <a:gd name="connsiteX39" fmla="*/ 14544 w 157495"/>
                <a:gd name="connsiteY39" fmla="*/ 38488 h 1020864"/>
                <a:gd name="connsiteX40" fmla="*/ 3856 w 157495"/>
                <a:gd name="connsiteY40" fmla="*/ 10082 h 1020864"/>
                <a:gd name="connsiteX41" fmla="*/ 0 w 157495"/>
                <a:gd name="connsiteY41" fmla="*/ 0 h 102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7495" h="1020864">
                  <a:moveTo>
                    <a:pt x="0" y="0"/>
                  </a:moveTo>
                  <a:cubicBezTo>
                    <a:pt x="0" y="0"/>
                    <a:pt x="1611" y="3121"/>
                    <a:pt x="4685" y="9042"/>
                  </a:cubicBezTo>
                  <a:cubicBezTo>
                    <a:pt x="7663" y="15043"/>
                    <a:pt x="12397" y="23285"/>
                    <a:pt x="17375" y="35368"/>
                  </a:cubicBezTo>
                  <a:cubicBezTo>
                    <a:pt x="19864" y="41369"/>
                    <a:pt x="22988" y="47690"/>
                    <a:pt x="25769" y="55212"/>
                  </a:cubicBezTo>
                  <a:cubicBezTo>
                    <a:pt x="28551" y="62654"/>
                    <a:pt x="31626" y="70736"/>
                    <a:pt x="34847" y="79377"/>
                  </a:cubicBezTo>
                  <a:cubicBezTo>
                    <a:pt x="37873" y="88179"/>
                    <a:pt x="40899" y="97782"/>
                    <a:pt x="44218" y="107784"/>
                  </a:cubicBezTo>
                  <a:cubicBezTo>
                    <a:pt x="47537" y="117786"/>
                    <a:pt x="50416" y="128748"/>
                    <a:pt x="53735" y="140031"/>
                  </a:cubicBezTo>
                  <a:cubicBezTo>
                    <a:pt x="60080" y="162756"/>
                    <a:pt x="66327" y="187881"/>
                    <a:pt x="72379" y="214767"/>
                  </a:cubicBezTo>
                  <a:cubicBezTo>
                    <a:pt x="75502" y="228210"/>
                    <a:pt x="78187" y="242213"/>
                    <a:pt x="81213" y="256456"/>
                  </a:cubicBezTo>
                  <a:cubicBezTo>
                    <a:pt x="84092" y="270780"/>
                    <a:pt x="86728" y="285503"/>
                    <a:pt x="89607" y="300386"/>
                  </a:cubicBezTo>
                  <a:cubicBezTo>
                    <a:pt x="92194" y="315429"/>
                    <a:pt x="94829" y="330713"/>
                    <a:pt x="97465" y="346236"/>
                  </a:cubicBezTo>
                  <a:cubicBezTo>
                    <a:pt x="99856" y="361840"/>
                    <a:pt x="102492" y="377523"/>
                    <a:pt x="104785" y="393526"/>
                  </a:cubicBezTo>
                  <a:cubicBezTo>
                    <a:pt x="109471" y="425454"/>
                    <a:pt x="113912" y="458021"/>
                    <a:pt x="117817" y="490668"/>
                  </a:cubicBezTo>
                  <a:cubicBezTo>
                    <a:pt x="119866" y="506991"/>
                    <a:pt x="121770" y="523395"/>
                    <a:pt x="123527" y="539719"/>
                  </a:cubicBezTo>
                  <a:cubicBezTo>
                    <a:pt x="125430" y="556042"/>
                    <a:pt x="127041" y="572366"/>
                    <a:pt x="128749" y="588529"/>
                  </a:cubicBezTo>
                  <a:cubicBezTo>
                    <a:pt x="132068" y="620856"/>
                    <a:pt x="134947" y="652784"/>
                    <a:pt x="137632" y="683750"/>
                  </a:cubicBezTo>
                  <a:cubicBezTo>
                    <a:pt x="140218" y="714717"/>
                    <a:pt x="142561" y="744644"/>
                    <a:pt x="144562" y="773130"/>
                  </a:cubicBezTo>
                  <a:cubicBezTo>
                    <a:pt x="146612" y="801616"/>
                    <a:pt x="148320" y="828502"/>
                    <a:pt x="149784" y="853468"/>
                  </a:cubicBezTo>
                  <a:cubicBezTo>
                    <a:pt x="152761" y="903318"/>
                    <a:pt x="154665" y="944928"/>
                    <a:pt x="155836" y="974214"/>
                  </a:cubicBezTo>
                  <a:cubicBezTo>
                    <a:pt x="156373" y="988937"/>
                    <a:pt x="156812" y="1000460"/>
                    <a:pt x="157105" y="1008382"/>
                  </a:cubicBezTo>
                  <a:cubicBezTo>
                    <a:pt x="157349" y="1016544"/>
                    <a:pt x="157496" y="1020864"/>
                    <a:pt x="157496" y="1020864"/>
                  </a:cubicBezTo>
                  <a:lnTo>
                    <a:pt x="83799" y="1019344"/>
                  </a:lnTo>
                  <a:cubicBezTo>
                    <a:pt x="83799" y="1019344"/>
                    <a:pt x="83946" y="1015423"/>
                    <a:pt x="84238" y="1008142"/>
                  </a:cubicBezTo>
                  <a:cubicBezTo>
                    <a:pt x="84482" y="1000620"/>
                    <a:pt x="84873" y="989498"/>
                    <a:pt x="85312" y="975414"/>
                  </a:cubicBezTo>
                  <a:cubicBezTo>
                    <a:pt x="86142" y="947088"/>
                    <a:pt x="87118" y="906439"/>
                    <a:pt x="87655" y="857629"/>
                  </a:cubicBezTo>
                  <a:cubicBezTo>
                    <a:pt x="87948" y="833223"/>
                    <a:pt x="88094" y="806737"/>
                    <a:pt x="88045" y="778731"/>
                  </a:cubicBezTo>
                  <a:cubicBezTo>
                    <a:pt x="88045" y="750725"/>
                    <a:pt x="87801" y="721198"/>
                    <a:pt x="87411" y="690632"/>
                  </a:cubicBezTo>
                  <a:cubicBezTo>
                    <a:pt x="86923" y="660065"/>
                    <a:pt x="86288" y="628458"/>
                    <a:pt x="85263" y="596451"/>
                  </a:cubicBezTo>
                  <a:cubicBezTo>
                    <a:pt x="84726" y="580448"/>
                    <a:pt x="84238" y="564284"/>
                    <a:pt x="83555" y="548040"/>
                  </a:cubicBezTo>
                  <a:cubicBezTo>
                    <a:pt x="82921" y="531797"/>
                    <a:pt x="82188" y="515553"/>
                    <a:pt x="81359" y="499310"/>
                  </a:cubicBezTo>
                  <a:cubicBezTo>
                    <a:pt x="79748" y="466823"/>
                    <a:pt x="77649" y="434415"/>
                    <a:pt x="75307" y="402488"/>
                  </a:cubicBezTo>
                  <a:cubicBezTo>
                    <a:pt x="74136" y="386565"/>
                    <a:pt x="72672" y="370802"/>
                    <a:pt x="71403" y="355198"/>
                  </a:cubicBezTo>
                  <a:cubicBezTo>
                    <a:pt x="69890" y="339675"/>
                    <a:pt x="68377" y="324311"/>
                    <a:pt x="66864" y="309268"/>
                  </a:cubicBezTo>
                  <a:cubicBezTo>
                    <a:pt x="65106" y="294305"/>
                    <a:pt x="63545" y="279501"/>
                    <a:pt x="61690" y="265098"/>
                  </a:cubicBezTo>
                  <a:cubicBezTo>
                    <a:pt x="59738" y="250775"/>
                    <a:pt x="58079" y="236612"/>
                    <a:pt x="55931" y="223089"/>
                  </a:cubicBezTo>
                  <a:cubicBezTo>
                    <a:pt x="51880" y="195883"/>
                    <a:pt x="47537" y="170357"/>
                    <a:pt x="42900" y="147152"/>
                  </a:cubicBezTo>
                  <a:cubicBezTo>
                    <a:pt x="40411" y="135630"/>
                    <a:pt x="38361" y="124347"/>
                    <a:pt x="35823" y="114025"/>
                  </a:cubicBezTo>
                  <a:cubicBezTo>
                    <a:pt x="33285" y="103703"/>
                    <a:pt x="30991" y="93781"/>
                    <a:pt x="28600" y="84579"/>
                  </a:cubicBezTo>
                  <a:cubicBezTo>
                    <a:pt x="26013" y="75537"/>
                    <a:pt x="23622" y="67135"/>
                    <a:pt x="21377" y="59293"/>
                  </a:cubicBezTo>
                  <a:cubicBezTo>
                    <a:pt x="19181" y="51451"/>
                    <a:pt x="16594" y="44810"/>
                    <a:pt x="14544" y="38488"/>
                  </a:cubicBezTo>
                  <a:cubicBezTo>
                    <a:pt x="10542" y="25766"/>
                    <a:pt x="6394" y="16564"/>
                    <a:pt x="3856" y="10082"/>
                  </a:cubicBezTo>
                  <a:cubicBezTo>
                    <a:pt x="1366" y="3441"/>
                    <a:pt x="0" y="0"/>
                    <a:pt x="0" y="0"/>
                  </a:cubicBezTo>
                  <a:close/>
                </a:path>
              </a:pathLst>
            </a:custGeom>
            <a:gradFill>
              <a:gsLst>
                <a:gs pos="0">
                  <a:srgbClr val="A4B535"/>
                </a:gs>
                <a:gs pos="50000">
                  <a:srgbClr val="B2C138"/>
                </a:gs>
                <a:gs pos="100000">
                  <a:srgbClr val="C0CD3B"/>
                </a:gs>
              </a:gsLst>
              <a:lin ang="1618540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6" name="Freeform: Shape 185">
              <a:extLst>
                <a:ext uri="{FF2B5EF4-FFF2-40B4-BE49-F238E27FC236}">
                  <a16:creationId xmlns:a16="http://schemas.microsoft.com/office/drawing/2014/main" id="{21F478DA-0EE4-C420-A0C1-9E207ED2C216}"/>
                </a:ext>
              </a:extLst>
            </p:cNvPr>
            <p:cNvSpPr/>
            <p:nvPr/>
          </p:nvSpPr>
          <p:spPr>
            <a:xfrm>
              <a:off x="3474790" y="5986931"/>
              <a:ext cx="107769" cy="1082557"/>
            </a:xfrm>
            <a:custGeom>
              <a:avLst/>
              <a:gdLst>
                <a:gd name="connsiteX0" fmla="*/ 78040 w 107769"/>
                <a:gd name="connsiteY0" fmla="*/ 0 h 1082557"/>
                <a:gd name="connsiteX1" fmla="*/ 84434 w 107769"/>
                <a:gd name="connsiteY1" fmla="*/ 45130 h 1082557"/>
                <a:gd name="connsiteX2" fmla="*/ 90632 w 107769"/>
                <a:gd name="connsiteY2" fmla="*/ 97541 h 1082557"/>
                <a:gd name="connsiteX3" fmla="*/ 93951 w 107769"/>
                <a:gd name="connsiteY3" fmla="*/ 129949 h 1082557"/>
                <a:gd name="connsiteX4" fmla="*/ 97025 w 107769"/>
                <a:gd name="connsiteY4" fmla="*/ 166037 h 1082557"/>
                <a:gd name="connsiteX5" fmla="*/ 99905 w 107769"/>
                <a:gd name="connsiteY5" fmla="*/ 205405 h 1082557"/>
                <a:gd name="connsiteX6" fmla="*/ 102443 w 107769"/>
                <a:gd name="connsiteY6" fmla="*/ 247654 h 1082557"/>
                <a:gd name="connsiteX7" fmla="*/ 103614 w 107769"/>
                <a:gd name="connsiteY7" fmla="*/ 269739 h 1082557"/>
                <a:gd name="connsiteX8" fmla="*/ 104542 w 107769"/>
                <a:gd name="connsiteY8" fmla="*/ 292384 h 1082557"/>
                <a:gd name="connsiteX9" fmla="*/ 105469 w 107769"/>
                <a:gd name="connsiteY9" fmla="*/ 315589 h 1082557"/>
                <a:gd name="connsiteX10" fmla="*/ 106152 w 107769"/>
                <a:gd name="connsiteY10" fmla="*/ 339275 h 1082557"/>
                <a:gd name="connsiteX11" fmla="*/ 107226 w 107769"/>
                <a:gd name="connsiteY11" fmla="*/ 387765 h 1082557"/>
                <a:gd name="connsiteX12" fmla="*/ 107714 w 107769"/>
                <a:gd name="connsiteY12" fmla="*/ 437536 h 1082557"/>
                <a:gd name="connsiteX13" fmla="*/ 107031 w 107769"/>
                <a:gd name="connsiteY13" fmla="*/ 539079 h 1082557"/>
                <a:gd name="connsiteX14" fmla="*/ 104249 w 107769"/>
                <a:gd name="connsiteY14" fmla="*/ 640541 h 1082557"/>
                <a:gd name="connsiteX15" fmla="*/ 99856 w 107769"/>
                <a:gd name="connsiteY15" fmla="*/ 738722 h 1082557"/>
                <a:gd name="connsiteX16" fmla="*/ 88094 w 107769"/>
                <a:gd name="connsiteY16" fmla="*/ 912521 h 1082557"/>
                <a:gd name="connsiteX17" fmla="*/ 76674 w 107769"/>
                <a:gd name="connsiteY17" fmla="*/ 1035268 h 1082557"/>
                <a:gd name="connsiteX18" fmla="*/ 72867 w 107769"/>
                <a:gd name="connsiteY18" fmla="*/ 1069835 h 1082557"/>
                <a:gd name="connsiteX19" fmla="*/ 71354 w 107769"/>
                <a:gd name="connsiteY19" fmla="*/ 1082558 h 1082557"/>
                <a:gd name="connsiteX20" fmla="*/ 0 w 107769"/>
                <a:gd name="connsiteY20" fmla="*/ 1052071 h 1082557"/>
                <a:gd name="connsiteX21" fmla="*/ 2050 w 107769"/>
                <a:gd name="connsiteY21" fmla="*/ 1041269 h 1082557"/>
                <a:gd name="connsiteX22" fmla="*/ 7858 w 107769"/>
                <a:gd name="connsiteY22" fmla="*/ 1009342 h 1082557"/>
                <a:gd name="connsiteX23" fmla="*/ 26941 w 107769"/>
                <a:gd name="connsiteY23" fmla="*/ 893316 h 1082557"/>
                <a:gd name="connsiteX24" fmla="*/ 49928 w 107769"/>
                <a:gd name="connsiteY24" fmla="*/ 726960 h 1082557"/>
                <a:gd name="connsiteX25" fmla="*/ 60763 w 107769"/>
                <a:gd name="connsiteY25" fmla="*/ 632299 h 1082557"/>
                <a:gd name="connsiteX26" fmla="*/ 70231 w 107769"/>
                <a:gd name="connsiteY26" fmla="*/ 533957 h 1082557"/>
                <a:gd name="connsiteX27" fmla="*/ 77650 w 107769"/>
                <a:gd name="connsiteY27" fmla="*/ 435056 h 1082557"/>
                <a:gd name="connsiteX28" fmla="*/ 80480 w 107769"/>
                <a:gd name="connsiteY28" fmla="*/ 386405 h 1082557"/>
                <a:gd name="connsiteX29" fmla="*/ 82725 w 107769"/>
                <a:gd name="connsiteY29" fmla="*/ 338795 h 1082557"/>
                <a:gd name="connsiteX30" fmla="*/ 83653 w 107769"/>
                <a:gd name="connsiteY30" fmla="*/ 315509 h 1082557"/>
                <a:gd name="connsiteX31" fmla="*/ 84287 w 107769"/>
                <a:gd name="connsiteY31" fmla="*/ 292704 h 1082557"/>
                <a:gd name="connsiteX32" fmla="*/ 84922 w 107769"/>
                <a:gd name="connsiteY32" fmla="*/ 270299 h 1082557"/>
                <a:gd name="connsiteX33" fmla="*/ 85263 w 107769"/>
                <a:gd name="connsiteY33" fmla="*/ 248455 h 1082557"/>
                <a:gd name="connsiteX34" fmla="*/ 85605 w 107769"/>
                <a:gd name="connsiteY34" fmla="*/ 206525 h 1082557"/>
                <a:gd name="connsiteX35" fmla="*/ 85410 w 107769"/>
                <a:gd name="connsiteY35" fmla="*/ 167317 h 1082557"/>
                <a:gd name="connsiteX36" fmla="*/ 84824 w 107769"/>
                <a:gd name="connsiteY36" fmla="*/ 131229 h 1082557"/>
                <a:gd name="connsiteX37" fmla="*/ 83750 w 107769"/>
                <a:gd name="connsiteY37" fmla="*/ 98742 h 1082557"/>
                <a:gd name="connsiteX38" fmla="*/ 81213 w 107769"/>
                <a:gd name="connsiteY38" fmla="*/ 45930 h 1082557"/>
                <a:gd name="connsiteX39" fmla="*/ 78040 w 107769"/>
                <a:gd name="connsiteY39" fmla="*/ 0 h 1082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7769" h="1082557">
                  <a:moveTo>
                    <a:pt x="78040" y="0"/>
                  </a:moveTo>
                  <a:cubicBezTo>
                    <a:pt x="78040" y="0"/>
                    <a:pt x="80383" y="16404"/>
                    <a:pt x="84434" y="45130"/>
                  </a:cubicBezTo>
                  <a:cubicBezTo>
                    <a:pt x="86093" y="59613"/>
                    <a:pt x="88533" y="77217"/>
                    <a:pt x="90632" y="97541"/>
                  </a:cubicBezTo>
                  <a:cubicBezTo>
                    <a:pt x="91657" y="107704"/>
                    <a:pt x="92779" y="118506"/>
                    <a:pt x="93951" y="129949"/>
                  </a:cubicBezTo>
                  <a:cubicBezTo>
                    <a:pt x="94927" y="141391"/>
                    <a:pt x="95952" y="153474"/>
                    <a:pt x="97025" y="166037"/>
                  </a:cubicBezTo>
                  <a:cubicBezTo>
                    <a:pt x="98197" y="178599"/>
                    <a:pt x="98929" y="191802"/>
                    <a:pt x="99905" y="205405"/>
                  </a:cubicBezTo>
                  <a:cubicBezTo>
                    <a:pt x="100930" y="219008"/>
                    <a:pt x="101662" y="233171"/>
                    <a:pt x="102443" y="247654"/>
                  </a:cubicBezTo>
                  <a:cubicBezTo>
                    <a:pt x="102833" y="254936"/>
                    <a:pt x="103224" y="262298"/>
                    <a:pt x="103614" y="269739"/>
                  </a:cubicBezTo>
                  <a:cubicBezTo>
                    <a:pt x="103907" y="277181"/>
                    <a:pt x="104249" y="284783"/>
                    <a:pt x="104542" y="292384"/>
                  </a:cubicBezTo>
                  <a:cubicBezTo>
                    <a:pt x="104835" y="300066"/>
                    <a:pt x="105176" y="307748"/>
                    <a:pt x="105469" y="315589"/>
                  </a:cubicBezTo>
                  <a:cubicBezTo>
                    <a:pt x="105713" y="323431"/>
                    <a:pt x="105908" y="331273"/>
                    <a:pt x="106152" y="339275"/>
                  </a:cubicBezTo>
                  <a:cubicBezTo>
                    <a:pt x="106689" y="355198"/>
                    <a:pt x="106982" y="371362"/>
                    <a:pt x="107226" y="387765"/>
                  </a:cubicBezTo>
                  <a:cubicBezTo>
                    <a:pt x="107568" y="404169"/>
                    <a:pt x="107616" y="420733"/>
                    <a:pt x="107714" y="437536"/>
                  </a:cubicBezTo>
                  <a:cubicBezTo>
                    <a:pt x="107909" y="470984"/>
                    <a:pt x="107568" y="505071"/>
                    <a:pt x="107031" y="539079"/>
                  </a:cubicBezTo>
                  <a:cubicBezTo>
                    <a:pt x="106396" y="573086"/>
                    <a:pt x="105518" y="607094"/>
                    <a:pt x="104249" y="640541"/>
                  </a:cubicBezTo>
                  <a:cubicBezTo>
                    <a:pt x="103029" y="673988"/>
                    <a:pt x="101564" y="706955"/>
                    <a:pt x="99856" y="738722"/>
                  </a:cubicBezTo>
                  <a:cubicBezTo>
                    <a:pt x="96489" y="802416"/>
                    <a:pt x="92243" y="861709"/>
                    <a:pt x="88094" y="912521"/>
                  </a:cubicBezTo>
                  <a:cubicBezTo>
                    <a:pt x="83946" y="963332"/>
                    <a:pt x="79797" y="1005581"/>
                    <a:pt x="76674" y="1035268"/>
                  </a:cubicBezTo>
                  <a:cubicBezTo>
                    <a:pt x="75112" y="1050151"/>
                    <a:pt x="73794" y="1061834"/>
                    <a:pt x="72867" y="1069835"/>
                  </a:cubicBezTo>
                  <a:cubicBezTo>
                    <a:pt x="71891" y="1078077"/>
                    <a:pt x="71354" y="1082558"/>
                    <a:pt x="71354" y="1082558"/>
                  </a:cubicBezTo>
                  <a:lnTo>
                    <a:pt x="0" y="1052071"/>
                  </a:lnTo>
                  <a:cubicBezTo>
                    <a:pt x="0" y="1052071"/>
                    <a:pt x="732" y="1048311"/>
                    <a:pt x="2050" y="1041269"/>
                  </a:cubicBezTo>
                  <a:cubicBezTo>
                    <a:pt x="3368" y="1033907"/>
                    <a:pt x="5369" y="1023105"/>
                    <a:pt x="7858" y="1009342"/>
                  </a:cubicBezTo>
                  <a:cubicBezTo>
                    <a:pt x="12738" y="981576"/>
                    <a:pt x="19571" y="941647"/>
                    <a:pt x="26941" y="893316"/>
                  </a:cubicBezTo>
                  <a:cubicBezTo>
                    <a:pt x="34310" y="844986"/>
                    <a:pt x="42412" y="788173"/>
                    <a:pt x="49928" y="726960"/>
                  </a:cubicBezTo>
                  <a:cubicBezTo>
                    <a:pt x="53735" y="696313"/>
                    <a:pt x="57347" y="664626"/>
                    <a:pt x="60763" y="632299"/>
                  </a:cubicBezTo>
                  <a:cubicBezTo>
                    <a:pt x="64228" y="599972"/>
                    <a:pt x="67352" y="567005"/>
                    <a:pt x="70231" y="533957"/>
                  </a:cubicBezTo>
                  <a:cubicBezTo>
                    <a:pt x="73013" y="500910"/>
                    <a:pt x="75600" y="467783"/>
                    <a:pt x="77650" y="435056"/>
                  </a:cubicBezTo>
                  <a:cubicBezTo>
                    <a:pt x="78675" y="418732"/>
                    <a:pt x="79748" y="402488"/>
                    <a:pt x="80480" y="386405"/>
                  </a:cubicBezTo>
                  <a:cubicBezTo>
                    <a:pt x="81359" y="370321"/>
                    <a:pt x="82140" y="354478"/>
                    <a:pt x="82725" y="338795"/>
                  </a:cubicBezTo>
                  <a:cubicBezTo>
                    <a:pt x="83018" y="330953"/>
                    <a:pt x="83360" y="323191"/>
                    <a:pt x="83653" y="315509"/>
                  </a:cubicBezTo>
                  <a:cubicBezTo>
                    <a:pt x="83848" y="307828"/>
                    <a:pt x="84092" y="300226"/>
                    <a:pt x="84287" y="292704"/>
                  </a:cubicBezTo>
                  <a:cubicBezTo>
                    <a:pt x="84482" y="285183"/>
                    <a:pt x="84727" y="277741"/>
                    <a:pt x="84922" y="270299"/>
                  </a:cubicBezTo>
                  <a:cubicBezTo>
                    <a:pt x="85019" y="262938"/>
                    <a:pt x="85166" y="255656"/>
                    <a:pt x="85263" y="248455"/>
                  </a:cubicBezTo>
                  <a:cubicBezTo>
                    <a:pt x="85507" y="234052"/>
                    <a:pt x="85703" y="220048"/>
                    <a:pt x="85605" y="206525"/>
                  </a:cubicBezTo>
                  <a:cubicBezTo>
                    <a:pt x="85556" y="193002"/>
                    <a:pt x="85751" y="179880"/>
                    <a:pt x="85410" y="167317"/>
                  </a:cubicBezTo>
                  <a:cubicBezTo>
                    <a:pt x="85215" y="154754"/>
                    <a:pt x="85019" y="142671"/>
                    <a:pt x="84824" y="131229"/>
                  </a:cubicBezTo>
                  <a:cubicBezTo>
                    <a:pt x="84434" y="119786"/>
                    <a:pt x="84092" y="108904"/>
                    <a:pt x="83750" y="98742"/>
                  </a:cubicBezTo>
                  <a:cubicBezTo>
                    <a:pt x="83067" y="78337"/>
                    <a:pt x="81896" y="60653"/>
                    <a:pt x="81213" y="45930"/>
                  </a:cubicBezTo>
                  <a:cubicBezTo>
                    <a:pt x="79260" y="16724"/>
                    <a:pt x="78040" y="0"/>
                    <a:pt x="78040" y="0"/>
                  </a:cubicBezTo>
                  <a:close/>
                </a:path>
              </a:pathLst>
            </a:custGeom>
            <a:gradFill>
              <a:gsLst>
                <a:gs pos="0">
                  <a:srgbClr val="6F8139"/>
                </a:gs>
                <a:gs pos="76660">
                  <a:srgbClr val="85993E"/>
                </a:gs>
                <a:gs pos="100000">
                  <a:srgbClr val="8DA140"/>
                </a:gs>
              </a:gsLst>
              <a:lin ang="15845154"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7" name="Freeform: Shape 186">
              <a:extLst>
                <a:ext uri="{FF2B5EF4-FFF2-40B4-BE49-F238E27FC236}">
                  <a16:creationId xmlns:a16="http://schemas.microsoft.com/office/drawing/2014/main" id="{2E43BEF9-922A-AD6A-B222-FEE90D9FF7FE}"/>
                </a:ext>
              </a:extLst>
            </p:cNvPr>
            <p:cNvSpPr/>
            <p:nvPr/>
          </p:nvSpPr>
          <p:spPr>
            <a:xfrm>
              <a:off x="3633847" y="5971328"/>
              <a:ext cx="101549" cy="1080797"/>
            </a:xfrm>
            <a:custGeom>
              <a:avLst/>
              <a:gdLst>
                <a:gd name="connsiteX0" fmla="*/ 66864 w 101549"/>
                <a:gd name="connsiteY0" fmla="*/ 0 h 1080797"/>
                <a:gd name="connsiteX1" fmla="*/ 73745 w 101549"/>
                <a:gd name="connsiteY1" fmla="*/ 44890 h 1080797"/>
                <a:gd name="connsiteX2" fmla="*/ 80431 w 101549"/>
                <a:gd name="connsiteY2" fmla="*/ 97061 h 1080797"/>
                <a:gd name="connsiteX3" fmla="*/ 84092 w 101549"/>
                <a:gd name="connsiteY3" fmla="*/ 129308 h 1080797"/>
                <a:gd name="connsiteX4" fmla="*/ 87557 w 101549"/>
                <a:gd name="connsiteY4" fmla="*/ 165236 h 1080797"/>
                <a:gd name="connsiteX5" fmla="*/ 90827 w 101549"/>
                <a:gd name="connsiteY5" fmla="*/ 204445 h 1080797"/>
                <a:gd name="connsiteX6" fmla="*/ 93804 w 101549"/>
                <a:gd name="connsiteY6" fmla="*/ 246534 h 1080797"/>
                <a:gd name="connsiteX7" fmla="*/ 95220 w 101549"/>
                <a:gd name="connsiteY7" fmla="*/ 268539 h 1080797"/>
                <a:gd name="connsiteX8" fmla="*/ 96391 w 101549"/>
                <a:gd name="connsiteY8" fmla="*/ 291104 h 1080797"/>
                <a:gd name="connsiteX9" fmla="*/ 97562 w 101549"/>
                <a:gd name="connsiteY9" fmla="*/ 314229 h 1080797"/>
                <a:gd name="connsiteX10" fmla="*/ 98490 w 101549"/>
                <a:gd name="connsiteY10" fmla="*/ 337834 h 1080797"/>
                <a:gd name="connsiteX11" fmla="*/ 100051 w 101549"/>
                <a:gd name="connsiteY11" fmla="*/ 386245 h 1080797"/>
                <a:gd name="connsiteX12" fmla="*/ 101076 w 101549"/>
                <a:gd name="connsiteY12" fmla="*/ 435856 h 1080797"/>
                <a:gd name="connsiteX13" fmla="*/ 101467 w 101549"/>
                <a:gd name="connsiteY13" fmla="*/ 537238 h 1080797"/>
                <a:gd name="connsiteX14" fmla="*/ 99759 w 101549"/>
                <a:gd name="connsiteY14" fmla="*/ 638620 h 1080797"/>
                <a:gd name="connsiteX15" fmla="*/ 96391 w 101549"/>
                <a:gd name="connsiteY15" fmla="*/ 736802 h 1080797"/>
                <a:gd name="connsiteX16" fmla="*/ 86435 w 101549"/>
                <a:gd name="connsiteY16" fmla="*/ 910600 h 1080797"/>
                <a:gd name="connsiteX17" fmla="*/ 76332 w 101549"/>
                <a:gd name="connsiteY17" fmla="*/ 1033427 h 1080797"/>
                <a:gd name="connsiteX18" fmla="*/ 72916 w 101549"/>
                <a:gd name="connsiteY18" fmla="*/ 1068075 h 1080797"/>
                <a:gd name="connsiteX19" fmla="*/ 71549 w 101549"/>
                <a:gd name="connsiteY19" fmla="*/ 1080798 h 1080797"/>
                <a:gd name="connsiteX20" fmla="*/ 0 w 101549"/>
                <a:gd name="connsiteY20" fmla="*/ 1052391 h 1080797"/>
                <a:gd name="connsiteX21" fmla="*/ 1952 w 101549"/>
                <a:gd name="connsiteY21" fmla="*/ 1041589 h 1080797"/>
                <a:gd name="connsiteX22" fmla="*/ 7419 w 101549"/>
                <a:gd name="connsiteY22" fmla="*/ 1009582 h 1080797"/>
                <a:gd name="connsiteX23" fmla="*/ 25232 w 101549"/>
                <a:gd name="connsiteY23" fmla="*/ 893236 h 1080797"/>
                <a:gd name="connsiteX24" fmla="*/ 46463 w 101549"/>
                <a:gd name="connsiteY24" fmla="*/ 726480 h 1080797"/>
                <a:gd name="connsiteX25" fmla="*/ 56321 w 101549"/>
                <a:gd name="connsiteY25" fmla="*/ 631659 h 1080797"/>
                <a:gd name="connsiteX26" fmla="*/ 64765 w 101549"/>
                <a:gd name="connsiteY26" fmla="*/ 533237 h 1080797"/>
                <a:gd name="connsiteX27" fmla="*/ 71159 w 101549"/>
                <a:gd name="connsiteY27" fmla="*/ 434336 h 1080797"/>
                <a:gd name="connsiteX28" fmla="*/ 73501 w 101549"/>
                <a:gd name="connsiteY28" fmla="*/ 385685 h 1080797"/>
                <a:gd name="connsiteX29" fmla="*/ 75209 w 101549"/>
                <a:gd name="connsiteY29" fmla="*/ 338154 h 1080797"/>
                <a:gd name="connsiteX30" fmla="*/ 75893 w 101549"/>
                <a:gd name="connsiteY30" fmla="*/ 314869 h 1080797"/>
                <a:gd name="connsiteX31" fmla="*/ 76283 w 101549"/>
                <a:gd name="connsiteY31" fmla="*/ 292064 h 1080797"/>
                <a:gd name="connsiteX32" fmla="*/ 76674 w 101549"/>
                <a:gd name="connsiteY32" fmla="*/ 269739 h 1080797"/>
                <a:gd name="connsiteX33" fmla="*/ 76771 w 101549"/>
                <a:gd name="connsiteY33" fmla="*/ 247895 h 1080797"/>
                <a:gd name="connsiteX34" fmla="*/ 76674 w 101549"/>
                <a:gd name="connsiteY34" fmla="*/ 206045 h 1080797"/>
                <a:gd name="connsiteX35" fmla="*/ 76088 w 101549"/>
                <a:gd name="connsiteY35" fmla="*/ 166917 h 1080797"/>
                <a:gd name="connsiteX36" fmla="*/ 75112 w 101549"/>
                <a:gd name="connsiteY36" fmla="*/ 130909 h 1080797"/>
                <a:gd name="connsiteX37" fmla="*/ 73696 w 101549"/>
                <a:gd name="connsiteY37" fmla="*/ 98502 h 1080797"/>
                <a:gd name="connsiteX38" fmla="*/ 70621 w 101549"/>
                <a:gd name="connsiteY38" fmla="*/ 45850 h 1080797"/>
                <a:gd name="connsiteX39" fmla="*/ 66864 w 101549"/>
                <a:gd name="connsiteY39" fmla="*/ 0 h 10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1549" h="1080797">
                  <a:moveTo>
                    <a:pt x="66864" y="0"/>
                  </a:moveTo>
                  <a:cubicBezTo>
                    <a:pt x="66864" y="0"/>
                    <a:pt x="69353" y="16324"/>
                    <a:pt x="73745" y="44890"/>
                  </a:cubicBezTo>
                  <a:cubicBezTo>
                    <a:pt x="75551" y="59293"/>
                    <a:pt x="78187" y="76817"/>
                    <a:pt x="80431" y="97061"/>
                  </a:cubicBezTo>
                  <a:cubicBezTo>
                    <a:pt x="81554" y="107224"/>
                    <a:pt x="82774" y="117946"/>
                    <a:pt x="84092" y="129308"/>
                  </a:cubicBezTo>
                  <a:cubicBezTo>
                    <a:pt x="85215" y="140751"/>
                    <a:pt x="86337" y="152754"/>
                    <a:pt x="87557" y="165236"/>
                  </a:cubicBezTo>
                  <a:cubicBezTo>
                    <a:pt x="88875" y="177799"/>
                    <a:pt x="89705" y="190922"/>
                    <a:pt x="90827" y="204445"/>
                  </a:cubicBezTo>
                  <a:cubicBezTo>
                    <a:pt x="91998" y="218048"/>
                    <a:pt x="92877" y="232051"/>
                    <a:pt x="93804" y="246534"/>
                  </a:cubicBezTo>
                  <a:cubicBezTo>
                    <a:pt x="94244" y="253816"/>
                    <a:pt x="94731" y="261097"/>
                    <a:pt x="95220" y="268539"/>
                  </a:cubicBezTo>
                  <a:cubicBezTo>
                    <a:pt x="95610" y="275981"/>
                    <a:pt x="96000" y="283502"/>
                    <a:pt x="96391" y="291104"/>
                  </a:cubicBezTo>
                  <a:cubicBezTo>
                    <a:pt x="96781" y="298706"/>
                    <a:pt x="97172" y="306467"/>
                    <a:pt x="97562" y="314229"/>
                  </a:cubicBezTo>
                  <a:cubicBezTo>
                    <a:pt x="97855" y="321991"/>
                    <a:pt x="98148" y="329913"/>
                    <a:pt x="98490" y="337834"/>
                  </a:cubicBezTo>
                  <a:cubicBezTo>
                    <a:pt x="99173" y="353678"/>
                    <a:pt x="99612" y="369841"/>
                    <a:pt x="100051" y="386245"/>
                  </a:cubicBezTo>
                  <a:cubicBezTo>
                    <a:pt x="100588" y="402649"/>
                    <a:pt x="100783" y="419132"/>
                    <a:pt x="101076" y="435856"/>
                  </a:cubicBezTo>
                  <a:cubicBezTo>
                    <a:pt x="101613" y="469303"/>
                    <a:pt x="101613" y="503231"/>
                    <a:pt x="101467" y="537238"/>
                  </a:cubicBezTo>
                  <a:cubicBezTo>
                    <a:pt x="101174" y="571246"/>
                    <a:pt x="100637" y="605173"/>
                    <a:pt x="99759" y="638620"/>
                  </a:cubicBezTo>
                  <a:cubicBezTo>
                    <a:pt x="98880" y="672068"/>
                    <a:pt x="97757" y="704955"/>
                    <a:pt x="96391" y="736802"/>
                  </a:cubicBezTo>
                  <a:cubicBezTo>
                    <a:pt x="93707" y="800496"/>
                    <a:pt x="90046" y="859789"/>
                    <a:pt x="86435" y="910600"/>
                  </a:cubicBezTo>
                  <a:cubicBezTo>
                    <a:pt x="82823" y="961411"/>
                    <a:pt x="79114" y="1003741"/>
                    <a:pt x="76332" y="1033427"/>
                  </a:cubicBezTo>
                  <a:cubicBezTo>
                    <a:pt x="74916" y="1048311"/>
                    <a:pt x="73745" y="1059993"/>
                    <a:pt x="72916" y="1068075"/>
                  </a:cubicBezTo>
                  <a:cubicBezTo>
                    <a:pt x="72037" y="1076397"/>
                    <a:pt x="71549" y="1080798"/>
                    <a:pt x="71549" y="1080798"/>
                  </a:cubicBezTo>
                  <a:lnTo>
                    <a:pt x="0" y="1052391"/>
                  </a:lnTo>
                  <a:cubicBezTo>
                    <a:pt x="0" y="1052391"/>
                    <a:pt x="683" y="1048631"/>
                    <a:pt x="1952" y="1041589"/>
                  </a:cubicBezTo>
                  <a:cubicBezTo>
                    <a:pt x="3221" y="1034227"/>
                    <a:pt x="5076" y="1023345"/>
                    <a:pt x="7419" y="1009582"/>
                  </a:cubicBezTo>
                  <a:cubicBezTo>
                    <a:pt x="12006" y="981736"/>
                    <a:pt x="18400" y="941727"/>
                    <a:pt x="25232" y="893236"/>
                  </a:cubicBezTo>
                  <a:cubicBezTo>
                    <a:pt x="32114" y="844746"/>
                    <a:pt x="39581" y="787853"/>
                    <a:pt x="46463" y="726480"/>
                  </a:cubicBezTo>
                  <a:cubicBezTo>
                    <a:pt x="49928" y="695833"/>
                    <a:pt x="53247" y="663986"/>
                    <a:pt x="56321" y="631659"/>
                  </a:cubicBezTo>
                  <a:cubicBezTo>
                    <a:pt x="59445" y="599252"/>
                    <a:pt x="62227" y="566284"/>
                    <a:pt x="64765" y="533237"/>
                  </a:cubicBezTo>
                  <a:cubicBezTo>
                    <a:pt x="67205" y="500190"/>
                    <a:pt x="69450" y="466983"/>
                    <a:pt x="71159" y="434336"/>
                  </a:cubicBezTo>
                  <a:cubicBezTo>
                    <a:pt x="72037" y="418012"/>
                    <a:pt x="72916" y="401768"/>
                    <a:pt x="73501" y="385685"/>
                  </a:cubicBezTo>
                  <a:cubicBezTo>
                    <a:pt x="74184" y="369601"/>
                    <a:pt x="74819" y="353758"/>
                    <a:pt x="75209" y="338154"/>
                  </a:cubicBezTo>
                  <a:cubicBezTo>
                    <a:pt x="75453" y="330313"/>
                    <a:pt x="75697" y="322551"/>
                    <a:pt x="75893" y="314869"/>
                  </a:cubicBezTo>
                  <a:cubicBezTo>
                    <a:pt x="76039" y="307187"/>
                    <a:pt x="76185" y="299586"/>
                    <a:pt x="76283" y="292064"/>
                  </a:cubicBezTo>
                  <a:cubicBezTo>
                    <a:pt x="76429" y="284543"/>
                    <a:pt x="76527" y="277101"/>
                    <a:pt x="76674" y="269739"/>
                  </a:cubicBezTo>
                  <a:cubicBezTo>
                    <a:pt x="76722" y="262378"/>
                    <a:pt x="76722" y="255096"/>
                    <a:pt x="76771" y="247895"/>
                  </a:cubicBezTo>
                  <a:cubicBezTo>
                    <a:pt x="76869" y="233571"/>
                    <a:pt x="76918" y="219568"/>
                    <a:pt x="76674" y="206045"/>
                  </a:cubicBezTo>
                  <a:cubicBezTo>
                    <a:pt x="76478" y="192522"/>
                    <a:pt x="76527" y="179399"/>
                    <a:pt x="76088" y="166917"/>
                  </a:cubicBezTo>
                  <a:cubicBezTo>
                    <a:pt x="75746" y="154354"/>
                    <a:pt x="75405" y="142351"/>
                    <a:pt x="75112" y="130909"/>
                  </a:cubicBezTo>
                  <a:cubicBezTo>
                    <a:pt x="74624" y="119466"/>
                    <a:pt x="74136" y="108664"/>
                    <a:pt x="73696" y="98502"/>
                  </a:cubicBezTo>
                  <a:cubicBezTo>
                    <a:pt x="72818" y="78097"/>
                    <a:pt x="71451" y="60493"/>
                    <a:pt x="70621" y="45850"/>
                  </a:cubicBezTo>
                  <a:cubicBezTo>
                    <a:pt x="68230" y="16724"/>
                    <a:pt x="66864" y="0"/>
                    <a:pt x="66864" y="0"/>
                  </a:cubicBezTo>
                  <a:close/>
                </a:path>
              </a:pathLst>
            </a:custGeom>
            <a:gradFill>
              <a:gsLst>
                <a:gs pos="0">
                  <a:srgbClr val="6F8139"/>
                </a:gs>
                <a:gs pos="76660">
                  <a:srgbClr val="85993E"/>
                </a:gs>
                <a:gs pos="100000">
                  <a:srgbClr val="8DA140"/>
                </a:gs>
              </a:gsLst>
              <a:lin ang="1578672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8" name="Freeform: Shape 187">
              <a:extLst>
                <a:ext uri="{FF2B5EF4-FFF2-40B4-BE49-F238E27FC236}">
                  <a16:creationId xmlns:a16="http://schemas.microsoft.com/office/drawing/2014/main" id="{5293BA20-702B-FFFE-3387-75AF2318ADFD}"/>
                </a:ext>
              </a:extLst>
            </p:cNvPr>
            <p:cNvSpPr/>
            <p:nvPr/>
          </p:nvSpPr>
          <p:spPr>
            <a:xfrm>
              <a:off x="3867724" y="5911074"/>
              <a:ext cx="101550" cy="1080797"/>
            </a:xfrm>
            <a:custGeom>
              <a:avLst/>
              <a:gdLst>
                <a:gd name="connsiteX0" fmla="*/ 66863 w 101550"/>
                <a:gd name="connsiteY0" fmla="*/ 0 h 1080797"/>
                <a:gd name="connsiteX1" fmla="*/ 73745 w 101550"/>
                <a:gd name="connsiteY1" fmla="*/ 44890 h 1080797"/>
                <a:gd name="connsiteX2" fmla="*/ 80431 w 101550"/>
                <a:gd name="connsiteY2" fmla="*/ 97061 h 1080797"/>
                <a:gd name="connsiteX3" fmla="*/ 84092 w 101550"/>
                <a:gd name="connsiteY3" fmla="*/ 129308 h 1080797"/>
                <a:gd name="connsiteX4" fmla="*/ 87557 w 101550"/>
                <a:gd name="connsiteY4" fmla="*/ 165236 h 1080797"/>
                <a:gd name="connsiteX5" fmla="*/ 90827 w 101550"/>
                <a:gd name="connsiteY5" fmla="*/ 204445 h 1080797"/>
                <a:gd name="connsiteX6" fmla="*/ 93804 w 101550"/>
                <a:gd name="connsiteY6" fmla="*/ 246534 h 1080797"/>
                <a:gd name="connsiteX7" fmla="*/ 95220 w 101550"/>
                <a:gd name="connsiteY7" fmla="*/ 268539 h 1080797"/>
                <a:gd name="connsiteX8" fmla="*/ 96391 w 101550"/>
                <a:gd name="connsiteY8" fmla="*/ 291104 h 1080797"/>
                <a:gd name="connsiteX9" fmla="*/ 97562 w 101550"/>
                <a:gd name="connsiteY9" fmla="*/ 314229 h 1080797"/>
                <a:gd name="connsiteX10" fmla="*/ 98490 w 101550"/>
                <a:gd name="connsiteY10" fmla="*/ 337834 h 1080797"/>
                <a:gd name="connsiteX11" fmla="*/ 100051 w 101550"/>
                <a:gd name="connsiteY11" fmla="*/ 386245 h 1080797"/>
                <a:gd name="connsiteX12" fmla="*/ 101076 w 101550"/>
                <a:gd name="connsiteY12" fmla="*/ 435856 h 1080797"/>
                <a:gd name="connsiteX13" fmla="*/ 101467 w 101550"/>
                <a:gd name="connsiteY13" fmla="*/ 537238 h 1080797"/>
                <a:gd name="connsiteX14" fmla="*/ 99759 w 101550"/>
                <a:gd name="connsiteY14" fmla="*/ 638620 h 1080797"/>
                <a:gd name="connsiteX15" fmla="*/ 96391 w 101550"/>
                <a:gd name="connsiteY15" fmla="*/ 736802 h 1080797"/>
                <a:gd name="connsiteX16" fmla="*/ 86434 w 101550"/>
                <a:gd name="connsiteY16" fmla="*/ 910600 h 1080797"/>
                <a:gd name="connsiteX17" fmla="*/ 76332 w 101550"/>
                <a:gd name="connsiteY17" fmla="*/ 1033427 h 1080797"/>
                <a:gd name="connsiteX18" fmla="*/ 72916 w 101550"/>
                <a:gd name="connsiteY18" fmla="*/ 1068075 h 1080797"/>
                <a:gd name="connsiteX19" fmla="*/ 71549 w 101550"/>
                <a:gd name="connsiteY19" fmla="*/ 1080798 h 1080797"/>
                <a:gd name="connsiteX20" fmla="*/ 0 w 101550"/>
                <a:gd name="connsiteY20" fmla="*/ 1052391 h 1080797"/>
                <a:gd name="connsiteX21" fmla="*/ 1952 w 101550"/>
                <a:gd name="connsiteY21" fmla="*/ 1041589 h 1080797"/>
                <a:gd name="connsiteX22" fmla="*/ 7419 w 101550"/>
                <a:gd name="connsiteY22" fmla="*/ 1009582 h 1080797"/>
                <a:gd name="connsiteX23" fmla="*/ 25233 w 101550"/>
                <a:gd name="connsiteY23" fmla="*/ 893236 h 1080797"/>
                <a:gd name="connsiteX24" fmla="*/ 46463 w 101550"/>
                <a:gd name="connsiteY24" fmla="*/ 726480 h 1080797"/>
                <a:gd name="connsiteX25" fmla="*/ 56322 w 101550"/>
                <a:gd name="connsiteY25" fmla="*/ 631659 h 1080797"/>
                <a:gd name="connsiteX26" fmla="*/ 64765 w 101550"/>
                <a:gd name="connsiteY26" fmla="*/ 533237 h 1080797"/>
                <a:gd name="connsiteX27" fmla="*/ 71158 w 101550"/>
                <a:gd name="connsiteY27" fmla="*/ 434335 h 1080797"/>
                <a:gd name="connsiteX28" fmla="*/ 73501 w 101550"/>
                <a:gd name="connsiteY28" fmla="*/ 385685 h 1080797"/>
                <a:gd name="connsiteX29" fmla="*/ 75210 w 101550"/>
                <a:gd name="connsiteY29" fmla="*/ 338154 h 1080797"/>
                <a:gd name="connsiteX30" fmla="*/ 75893 w 101550"/>
                <a:gd name="connsiteY30" fmla="*/ 314869 h 1080797"/>
                <a:gd name="connsiteX31" fmla="*/ 76283 w 101550"/>
                <a:gd name="connsiteY31" fmla="*/ 292064 h 1080797"/>
                <a:gd name="connsiteX32" fmla="*/ 76673 w 101550"/>
                <a:gd name="connsiteY32" fmla="*/ 269739 h 1080797"/>
                <a:gd name="connsiteX33" fmla="*/ 76771 w 101550"/>
                <a:gd name="connsiteY33" fmla="*/ 247895 h 1080797"/>
                <a:gd name="connsiteX34" fmla="*/ 76673 w 101550"/>
                <a:gd name="connsiteY34" fmla="*/ 206045 h 1080797"/>
                <a:gd name="connsiteX35" fmla="*/ 76088 w 101550"/>
                <a:gd name="connsiteY35" fmla="*/ 166917 h 1080797"/>
                <a:gd name="connsiteX36" fmla="*/ 75112 w 101550"/>
                <a:gd name="connsiteY36" fmla="*/ 130909 h 1080797"/>
                <a:gd name="connsiteX37" fmla="*/ 73696 w 101550"/>
                <a:gd name="connsiteY37" fmla="*/ 98502 h 1080797"/>
                <a:gd name="connsiteX38" fmla="*/ 70621 w 101550"/>
                <a:gd name="connsiteY38" fmla="*/ 45850 h 1080797"/>
                <a:gd name="connsiteX39" fmla="*/ 66863 w 101550"/>
                <a:gd name="connsiteY39" fmla="*/ 0 h 10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1550" h="1080797">
                  <a:moveTo>
                    <a:pt x="66863" y="0"/>
                  </a:moveTo>
                  <a:cubicBezTo>
                    <a:pt x="66863" y="0"/>
                    <a:pt x="69352" y="16324"/>
                    <a:pt x="73745" y="44890"/>
                  </a:cubicBezTo>
                  <a:cubicBezTo>
                    <a:pt x="75551" y="59293"/>
                    <a:pt x="78187" y="76817"/>
                    <a:pt x="80431" y="97061"/>
                  </a:cubicBezTo>
                  <a:cubicBezTo>
                    <a:pt x="81554" y="107224"/>
                    <a:pt x="82774" y="117946"/>
                    <a:pt x="84092" y="129308"/>
                  </a:cubicBezTo>
                  <a:cubicBezTo>
                    <a:pt x="85214" y="140751"/>
                    <a:pt x="86337" y="152754"/>
                    <a:pt x="87557" y="165236"/>
                  </a:cubicBezTo>
                  <a:cubicBezTo>
                    <a:pt x="88875" y="177799"/>
                    <a:pt x="89705" y="190922"/>
                    <a:pt x="90827" y="204445"/>
                  </a:cubicBezTo>
                  <a:cubicBezTo>
                    <a:pt x="91998" y="218048"/>
                    <a:pt x="92877" y="232051"/>
                    <a:pt x="93804" y="246534"/>
                  </a:cubicBezTo>
                  <a:cubicBezTo>
                    <a:pt x="94244" y="253816"/>
                    <a:pt x="94732" y="261097"/>
                    <a:pt x="95220" y="268539"/>
                  </a:cubicBezTo>
                  <a:cubicBezTo>
                    <a:pt x="95610" y="275981"/>
                    <a:pt x="96001" y="283502"/>
                    <a:pt x="96391" y="291104"/>
                  </a:cubicBezTo>
                  <a:cubicBezTo>
                    <a:pt x="96781" y="298706"/>
                    <a:pt x="97172" y="306467"/>
                    <a:pt x="97562" y="314229"/>
                  </a:cubicBezTo>
                  <a:cubicBezTo>
                    <a:pt x="97855" y="321991"/>
                    <a:pt x="98148" y="329913"/>
                    <a:pt x="98490" y="337834"/>
                  </a:cubicBezTo>
                  <a:cubicBezTo>
                    <a:pt x="99173" y="353678"/>
                    <a:pt x="99612" y="369841"/>
                    <a:pt x="100051" y="386245"/>
                  </a:cubicBezTo>
                  <a:cubicBezTo>
                    <a:pt x="100588" y="402649"/>
                    <a:pt x="100784" y="419212"/>
                    <a:pt x="101076" y="435856"/>
                  </a:cubicBezTo>
                  <a:cubicBezTo>
                    <a:pt x="101613" y="469303"/>
                    <a:pt x="101613" y="503231"/>
                    <a:pt x="101467" y="537238"/>
                  </a:cubicBezTo>
                  <a:cubicBezTo>
                    <a:pt x="101174" y="571246"/>
                    <a:pt x="100637" y="605173"/>
                    <a:pt x="99759" y="638620"/>
                  </a:cubicBezTo>
                  <a:cubicBezTo>
                    <a:pt x="98880" y="672068"/>
                    <a:pt x="97758" y="704955"/>
                    <a:pt x="96391" y="736802"/>
                  </a:cubicBezTo>
                  <a:cubicBezTo>
                    <a:pt x="93706" y="800496"/>
                    <a:pt x="90046" y="859789"/>
                    <a:pt x="86434" y="910600"/>
                  </a:cubicBezTo>
                  <a:cubicBezTo>
                    <a:pt x="82823" y="961411"/>
                    <a:pt x="79114" y="1003741"/>
                    <a:pt x="76332" y="1033427"/>
                  </a:cubicBezTo>
                  <a:cubicBezTo>
                    <a:pt x="74916" y="1048311"/>
                    <a:pt x="73745" y="1059993"/>
                    <a:pt x="72916" y="1068075"/>
                  </a:cubicBezTo>
                  <a:cubicBezTo>
                    <a:pt x="72037" y="1076397"/>
                    <a:pt x="71549" y="1080798"/>
                    <a:pt x="71549" y="1080798"/>
                  </a:cubicBezTo>
                  <a:lnTo>
                    <a:pt x="0" y="1052391"/>
                  </a:lnTo>
                  <a:cubicBezTo>
                    <a:pt x="0" y="1052391"/>
                    <a:pt x="683" y="1048631"/>
                    <a:pt x="1952" y="1041589"/>
                  </a:cubicBezTo>
                  <a:cubicBezTo>
                    <a:pt x="3221" y="1034227"/>
                    <a:pt x="5076" y="1023345"/>
                    <a:pt x="7419" y="1009582"/>
                  </a:cubicBezTo>
                  <a:cubicBezTo>
                    <a:pt x="12006" y="981736"/>
                    <a:pt x="18400" y="941727"/>
                    <a:pt x="25233" y="893236"/>
                  </a:cubicBezTo>
                  <a:cubicBezTo>
                    <a:pt x="32114" y="844746"/>
                    <a:pt x="39581" y="787853"/>
                    <a:pt x="46463" y="726480"/>
                  </a:cubicBezTo>
                  <a:cubicBezTo>
                    <a:pt x="49928" y="695833"/>
                    <a:pt x="53247" y="663986"/>
                    <a:pt x="56322" y="631659"/>
                  </a:cubicBezTo>
                  <a:cubicBezTo>
                    <a:pt x="59445" y="599252"/>
                    <a:pt x="62227" y="566284"/>
                    <a:pt x="64765" y="533237"/>
                  </a:cubicBezTo>
                  <a:cubicBezTo>
                    <a:pt x="67205" y="500190"/>
                    <a:pt x="69450" y="466983"/>
                    <a:pt x="71158" y="434335"/>
                  </a:cubicBezTo>
                  <a:cubicBezTo>
                    <a:pt x="72037" y="418012"/>
                    <a:pt x="72916" y="401768"/>
                    <a:pt x="73501" y="385685"/>
                  </a:cubicBezTo>
                  <a:cubicBezTo>
                    <a:pt x="74184" y="369601"/>
                    <a:pt x="74819" y="353758"/>
                    <a:pt x="75210" y="338154"/>
                  </a:cubicBezTo>
                  <a:cubicBezTo>
                    <a:pt x="75453" y="330313"/>
                    <a:pt x="75697" y="322551"/>
                    <a:pt x="75893" y="314869"/>
                  </a:cubicBezTo>
                  <a:cubicBezTo>
                    <a:pt x="76039" y="307187"/>
                    <a:pt x="76185" y="299586"/>
                    <a:pt x="76283" y="292064"/>
                  </a:cubicBezTo>
                  <a:cubicBezTo>
                    <a:pt x="76430" y="284543"/>
                    <a:pt x="76527" y="277101"/>
                    <a:pt x="76673" y="269739"/>
                  </a:cubicBezTo>
                  <a:cubicBezTo>
                    <a:pt x="76722" y="262378"/>
                    <a:pt x="76722" y="255096"/>
                    <a:pt x="76771" y="247895"/>
                  </a:cubicBezTo>
                  <a:cubicBezTo>
                    <a:pt x="76869" y="233571"/>
                    <a:pt x="76918" y="219568"/>
                    <a:pt x="76673" y="206045"/>
                  </a:cubicBezTo>
                  <a:cubicBezTo>
                    <a:pt x="76479" y="192522"/>
                    <a:pt x="76527" y="179399"/>
                    <a:pt x="76088" y="166917"/>
                  </a:cubicBezTo>
                  <a:cubicBezTo>
                    <a:pt x="75746" y="154354"/>
                    <a:pt x="75404" y="142351"/>
                    <a:pt x="75112" y="130909"/>
                  </a:cubicBezTo>
                  <a:cubicBezTo>
                    <a:pt x="74624" y="119466"/>
                    <a:pt x="74136" y="108664"/>
                    <a:pt x="73696" y="98502"/>
                  </a:cubicBezTo>
                  <a:cubicBezTo>
                    <a:pt x="72818" y="78097"/>
                    <a:pt x="71451" y="60493"/>
                    <a:pt x="70621" y="45850"/>
                  </a:cubicBezTo>
                  <a:cubicBezTo>
                    <a:pt x="68230" y="16644"/>
                    <a:pt x="66863" y="0"/>
                    <a:pt x="66863" y="0"/>
                  </a:cubicBezTo>
                  <a:close/>
                </a:path>
              </a:pathLst>
            </a:custGeom>
            <a:gradFill>
              <a:gsLst>
                <a:gs pos="0">
                  <a:srgbClr val="6F8139"/>
                </a:gs>
                <a:gs pos="76660">
                  <a:srgbClr val="85993E"/>
                </a:gs>
                <a:gs pos="100000">
                  <a:srgbClr val="8DA140"/>
                </a:gs>
              </a:gsLst>
              <a:lin ang="1578672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9" name="Freeform: Shape 188">
              <a:extLst>
                <a:ext uri="{FF2B5EF4-FFF2-40B4-BE49-F238E27FC236}">
                  <a16:creationId xmlns:a16="http://schemas.microsoft.com/office/drawing/2014/main" id="{75200479-A4EB-317B-5AAF-99641062255A}"/>
                </a:ext>
              </a:extLst>
            </p:cNvPr>
            <p:cNvSpPr/>
            <p:nvPr/>
          </p:nvSpPr>
          <p:spPr>
            <a:xfrm>
              <a:off x="3792514" y="5955724"/>
              <a:ext cx="95960" cy="1079277"/>
            </a:xfrm>
            <a:custGeom>
              <a:avLst/>
              <a:gdLst>
                <a:gd name="connsiteX0" fmla="*/ 55834 w 95960"/>
                <a:gd name="connsiteY0" fmla="*/ 0 h 1079277"/>
                <a:gd name="connsiteX1" fmla="*/ 63154 w 95960"/>
                <a:gd name="connsiteY1" fmla="*/ 44650 h 1079277"/>
                <a:gd name="connsiteX2" fmla="*/ 70378 w 95960"/>
                <a:gd name="connsiteY2" fmla="*/ 96501 h 1079277"/>
                <a:gd name="connsiteX3" fmla="*/ 74379 w 95960"/>
                <a:gd name="connsiteY3" fmla="*/ 128588 h 1079277"/>
                <a:gd name="connsiteX4" fmla="*/ 78235 w 95960"/>
                <a:gd name="connsiteY4" fmla="*/ 164356 h 1079277"/>
                <a:gd name="connsiteX5" fmla="*/ 81944 w 95960"/>
                <a:gd name="connsiteY5" fmla="*/ 203405 h 1079277"/>
                <a:gd name="connsiteX6" fmla="*/ 85361 w 95960"/>
                <a:gd name="connsiteY6" fmla="*/ 245414 h 1079277"/>
                <a:gd name="connsiteX7" fmla="*/ 86972 w 95960"/>
                <a:gd name="connsiteY7" fmla="*/ 267339 h 1079277"/>
                <a:gd name="connsiteX8" fmla="*/ 88338 w 95960"/>
                <a:gd name="connsiteY8" fmla="*/ 289904 h 1079277"/>
                <a:gd name="connsiteX9" fmla="*/ 89753 w 95960"/>
                <a:gd name="connsiteY9" fmla="*/ 312949 h 1079277"/>
                <a:gd name="connsiteX10" fmla="*/ 90924 w 95960"/>
                <a:gd name="connsiteY10" fmla="*/ 336474 h 1079277"/>
                <a:gd name="connsiteX11" fmla="*/ 92975 w 95960"/>
                <a:gd name="connsiteY11" fmla="*/ 384725 h 1079277"/>
                <a:gd name="connsiteX12" fmla="*/ 94487 w 95960"/>
                <a:gd name="connsiteY12" fmla="*/ 434256 h 1079277"/>
                <a:gd name="connsiteX13" fmla="*/ 95952 w 95960"/>
                <a:gd name="connsiteY13" fmla="*/ 535478 h 1079277"/>
                <a:gd name="connsiteX14" fmla="*/ 95317 w 95960"/>
                <a:gd name="connsiteY14" fmla="*/ 636780 h 1079277"/>
                <a:gd name="connsiteX15" fmla="*/ 92975 w 95960"/>
                <a:gd name="connsiteY15" fmla="*/ 734962 h 1079277"/>
                <a:gd name="connsiteX16" fmla="*/ 84873 w 95960"/>
                <a:gd name="connsiteY16" fmla="*/ 908840 h 1079277"/>
                <a:gd name="connsiteX17" fmla="*/ 76039 w 95960"/>
                <a:gd name="connsiteY17" fmla="*/ 1031827 h 1079277"/>
                <a:gd name="connsiteX18" fmla="*/ 72964 w 95960"/>
                <a:gd name="connsiteY18" fmla="*/ 1066555 h 1079277"/>
                <a:gd name="connsiteX19" fmla="*/ 71744 w 95960"/>
                <a:gd name="connsiteY19" fmla="*/ 1079277 h 1079277"/>
                <a:gd name="connsiteX20" fmla="*/ 0 w 95960"/>
                <a:gd name="connsiteY20" fmla="*/ 1052872 h 1079277"/>
                <a:gd name="connsiteX21" fmla="*/ 1855 w 95960"/>
                <a:gd name="connsiteY21" fmla="*/ 1041989 h 1079277"/>
                <a:gd name="connsiteX22" fmla="*/ 6979 w 95960"/>
                <a:gd name="connsiteY22" fmla="*/ 1009822 h 1079277"/>
                <a:gd name="connsiteX23" fmla="*/ 23573 w 95960"/>
                <a:gd name="connsiteY23" fmla="*/ 893076 h 1079277"/>
                <a:gd name="connsiteX24" fmla="*/ 43047 w 95960"/>
                <a:gd name="connsiteY24" fmla="*/ 725920 h 1079277"/>
                <a:gd name="connsiteX25" fmla="*/ 51880 w 95960"/>
                <a:gd name="connsiteY25" fmla="*/ 630939 h 1079277"/>
                <a:gd name="connsiteX26" fmla="*/ 59299 w 95960"/>
                <a:gd name="connsiteY26" fmla="*/ 532357 h 1079277"/>
                <a:gd name="connsiteX27" fmla="*/ 64667 w 95960"/>
                <a:gd name="connsiteY27" fmla="*/ 433375 h 1079277"/>
                <a:gd name="connsiteX28" fmla="*/ 66522 w 95960"/>
                <a:gd name="connsiteY28" fmla="*/ 384725 h 1079277"/>
                <a:gd name="connsiteX29" fmla="*/ 67742 w 95960"/>
                <a:gd name="connsiteY29" fmla="*/ 337194 h 1079277"/>
                <a:gd name="connsiteX30" fmla="*/ 68182 w 95960"/>
                <a:gd name="connsiteY30" fmla="*/ 313989 h 1079277"/>
                <a:gd name="connsiteX31" fmla="*/ 68376 w 95960"/>
                <a:gd name="connsiteY31" fmla="*/ 291184 h 1079277"/>
                <a:gd name="connsiteX32" fmla="*/ 68523 w 95960"/>
                <a:gd name="connsiteY32" fmla="*/ 268859 h 1079277"/>
                <a:gd name="connsiteX33" fmla="*/ 68425 w 95960"/>
                <a:gd name="connsiteY33" fmla="*/ 247094 h 1079277"/>
                <a:gd name="connsiteX34" fmla="*/ 67888 w 95960"/>
                <a:gd name="connsiteY34" fmla="*/ 205325 h 1079277"/>
                <a:gd name="connsiteX35" fmla="*/ 66913 w 95960"/>
                <a:gd name="connsiteY35" fmla="*/ 166277 h 1079277"/>
                <a:gd name="connsiteX36" fmla="*/ 65546 w 95960"/>
                <a:gd name="connsiteY36" fmla="*/ 130349 h 1079277"/>
                <a:gd name="connsiteX37" fmla="*/ 63789 w 95960"/>
                <a:gd name="connsiteY37" fmla="*/ 98022 h 1079277"/>
                <a:gd name="connsiteX38" fmla="*/ 60177 w 95960"/>
                <a:gd name="connsiteY38" fmla="*/ 45530 h 1079277"/>
                <a:gd name="connsiteX39" fmla="*/ 55834 w 95960"/>
                <a:gd name="connsiteY39" fmla="*/ 0 h 1079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5960" h="1079277">
                  <a:moveTo>
                    <a:pt x="55834" y="0"/>
                  </a:moveTo>
                  <a:cubicBezTo>
                    <a:pt x="55834" y="0"/>
                    <a:pt x="58518" y="16244"/>
                    <a:pt x="63154" y="44650"/>
                  </a:cubicBezTo>
                  <a:cubicBezTo>
                    <a:pt x="65107" y="58973"/>
                    <a:pt x="67937" y="76417"/>
                    <a:pt x="70378" y="96501"/>
                  </a:cubicBezTo>
                  <a:cubicBezTo>
                    <a:pt x="71647" y="106583"/>
                    <a:pt x="72964" y="117306"/>
                    <a:pt x="74379" y="128588"/>
                  </a:cubicBezTo>
                  <a:cubicBezTo>
                    <a:pt x="75599" y="139951"/>
                    <a:pt x="76868" y="151953"/>
                    <a:pt x="78235" y="164356"/>
                  </a:cubicBezTo>
                  <a:cubicBezTo>
                    <a:pt x="79651" y="176839"/>
                    <a:pt x="80675" y="189882"/>
                    <a:pt x="81944" y="203405"/>
                  </a:cubicBezTo>
                  <a:cubicBezTo>
                    <a:pt x="83262" y="216928"/>
                    <a:pt x="84287" y="230931"/>
                    <a:pt x="85361" y="245414"/>
                  </a:cubicBezTo>
                  <a:cubicBezTo>
                    <a:pt x="85898" y="252616"/>
                    <a:pt x="86435" y="259977"/>
                    <a:pt x="86972" y="267339"/>
                  </a:cubicBezTo>
                  <a:cubicBezTo>
                    <a:pt x="87411" y="274780"/>
                    <a:pt x="87899" y="282302"/>
                    <a:pt x="88338" y="289904"/>
                  </a:cubicBezTo>
                  <a:cubicBezTo>
                    <a:pt x="88777" y="297505"/>
                    <a:pt x="89265" y="305187"/>
                    <a:pt x="89753" y="312949"/>
                  </a:cubicBezTo>
                  <a:cubicBezTo>
                    <a:pt x="90144" y="320711"/>
                    <a:pt x="90534" y="328552"/>
                    <a:pt x="90924" y="336474"/>
                  </a:cubicBezTo>
                  <a:cubicBezTo>
                    <a:pt x="91754" y="352317"/>
                    <a:pt x="92389" y="368401"/>
                    <a:pt x="92975" y="384725"/>
                  </a:cubicBezTo>
                  <a:cubicBezTo>
                    <a:pt x="93658" y="401048"/>
                    <a:pt x="94048" y="417612"/>
                    <a:pt x="94487" y="434256"/>
                  </a:cubicBezTo>
                  <a:cubicBezTo>
                    <a:pt x="95366" y="467623"/>
                    <a:pt x="95756" y="501550"/>
                    <a:pt x="95952" y="535478"/>
                  </a:cubicBezTo>
                  <a:cubicBezTo>
                    <a:pt x="96000" y="569405"/>
                    <a:pt x="95854" y="603413"/>
                    <a:pt x="95317" y="636780"/>
                  </a:cubicBezTo>
                  <a:cubicBezTo>
                    <a:pt x="94829" y="670227"/>
                    <a:pt x="93999" y="703115"/>
                    <a:pt x="92975" y="734962"/>
                  </a:cubicBezTo>
                  <a:cubicBezTo>
                    <a:pt x="90973" y="798656"/>
                    <a:pt x="87947" y="857949"/>
                    <a:pt x="84873" y="908840"/>
                  </a:cubicBezTo>
                  <a:cubicBezTo>
                    <a:pt x="81798" y="959731"/>
                    <a:pt x="78528" y="1002060"/>
                    <a:pt x="76039" y="1031827"/>
                  </a:cubicBezTo>
                  <a:cubicBezTo>
                    <a:pt x="74770" y="1046710"/>
                    <a:pt x="73745" y="1058393"/>
                    <a:pt x="72964" y="1066555"/>
                  </a:cubicBezTo>
                  <a:cubicBezTo>
                    <a:pt x="72134" y="1074876"/>
                    <a:pt x="71744" y="1079277"/>
                    <a:pt x="71744" y="1079277"/>
                  </a:cubicBezTo>
                  <a:lnTo>
                    <a:pt x="0" y="1052872"/>
                  </a:lnTo>
                  <a:cubicBezTo>
                    <a:pt x="0" y="1052872"/>
                    <a:pt x="634" y="1049111"/>
                    <a:pt x="1855" y="1041989"/>
                  </a:cubicBezTo>
                  <a:cubicBezTo>
                    <a:pt x="3026" y="1034548"/>
                    <a:pt x="4783" y="1023665"/>
                    <a:pt x="6979" y="1009822"/>
                  </a:cubicBezTo>
                  <a:cubicBezTo>
                    <a:pt x="11274" y="981896"/>
                    <a:pt x="17228" y="941727"/>
                    <a:pt x="23573" y="893076"/>
                  </a:cubicBezTo>
                  <a:cubicBezTo>
                    <a:pt x="29918" y="844426"/>
                    <a:pt x="36799" y="787453"/>
                    <a:pt x="43047" y="725920"/>
                  </a:cubicBezTo>
                  <a:cubicBezTo>
                    <a:pt x="46170" y="695193"/>
                    <a:pt x="49147" y="663346"/>
                    <a:pt x="51880" y="630939"/>
                  </a:cubicBezTo>
                  <a:cubicBezTo>
                    <a:pt x="54662" y="598532"/>
                    <a:pt x="57103" y="565484"/>
                    <a:pt x="59299" y="532357"/>
                  </a:cubicBezTo>
                  <a:cubicBezTo>
                    <a:pt x="61397" y="499230"/>
                    <a:pt x="63301" y="466102"/>
                    <a:pt x="64667" y="433375"/>
                  </a:cubicBezTo>
                  <a:cubicBezTo>
                    <a:pt x="65350" y="417052"/>
                    <a:pt x="66083" y="400808"/>
                    <a:pt x="66522" y="384725"/>
                  </a:cubicBezTo>
                  <a:cubicBezTo>
                    <a:pt x="67058" y="368641"/>
                    <a:pt x="67498" y="352798"/>
                    <a:pt x="67742" y="337194"/>
                  </a:cubicBezTo>
                  <a:cubicBezTo>
                    <a:pt x="67888" y="329352"/>
                    <a:pt x="68035" y="321671"/>
                    <a:pt x="68182" y="313989"/>
                  </a:cubicBezTo>
                  <a:cubicBezTo>
                    <a:pt x="68230" y="306307"/>
                    <a:pt x="68279" y="298706"/>
                    <a:pt x="68376" y="291184"/>
                  </a:cubicBezTo>
                  <a:cubicBezTo>
                    <a:pt x="68425" y="283662"/>
                    <a:pt x="68474" y="276221"/>
                    <a:pt x="68523" y="268859"/>
                  </a:cubicBezTo>
                  <a:cubicBezTo>
                    <a:pt x="68474" y="261498"/>
                    <a:pt x="68425" y="254216"/>
                    <a:pt x="68425" y="247094"/>
                  </a:cubicBezTo>
                  <a:cubicBezTo>
                    <a:pt x="68327" y="232771"/>
                    <a:pt x="68279" y="218768"/>
                    <a:pt x="67888" y="205325"/>
                  </a:cubicBezTo>
                  <a:cubicBezTo>
                    <a:pt x="67547" y="191802"/>
                    <a:pt x="67449" y="178759"/>
                    <a:pt x="66913" y="166277"/>
                  </a:cubicBezTo>
                  <a:cubicBezTo>
                    <a:pt x="66424" y="153794"/>
                    <a:pt x="65985" y="141791"/>
                    <a:pt x="65546" y="130349"/>
                  </a:cubicBezTo>
                  <a:cubicBezTo>
                    <a:pt x="64911" y="118986"/>
                    <a:pt x="64326" y="108184"/>
                    <a:pt x="63789" y="98022"/>
                  </a:cubicBezTo>
                  <a:cubicBezTo>
                    <a:pt x="62715" y="77697"/>
                    <a:pt x="61153" y="60093"/>
                    <a:pt x="60177" y="45530"/>
                  </a:cubicBezTo>
                  <a:cubicBezTo>
                    <a:pt x="57395" y="16644"/>
                    <a:pt x="55834" y="0"/>
                    <a:pt x="55834" y="0"/>
                  </a:cubicBezTo>
                  <a:close/>
                </a:path>
              </a:pathLst>
            </a:custGeom>
            <a:gradFill>
              <a:gsLst>
                <a:gs pos="0">
                  <a:srgbClr val="6F8139"/>
                </a:gs>
                <a:gs pos="76660">
                  <a:srgbClr val="85993E"/>
                </a:gs>
                <a:gs pos="100000">
                  <a:srgbClr val="8DA140"/>
                </a:gs>
              </a:gsLst>
              <a:lin ang="15728243"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0" name="Freeform: Shape 189">
              <a:extLst>
                <a:ext uri="{FF2B5EF4-FFF2-40B4-BE49-F238E27FC236}">
                  <a16:creationId xmlns:a16="http://schemas.microsoft.com/office/drawing/2014/main" id="{5D17AB07-386F-7A59-95C6-573BA74CEC17}"/>
                </a:ext>
              </a:extLst>
            </p:cNvPr>
            <p:cNvSpPr/>
            <p:nvPr/>
          </p:nvSpPr>
          <p:spPr>
            <a:xfrm>
              <a:off x="3950937" y="5940201"/>
              <a:ext cx="91001" cy="1077836"/>
            </a:xfrm>
            <a:custGeom>
              <a:avLst/>
              <a:gdLst>
                <a:gd name="connsiteX0" fmla="*/ 44901 w 91001"/>
                <a:gd name="connsiteY0" fmla="*/ 0 h 1077836"/>
                <a:gd name="connsiteX1" fmla="*/ 52710 w 91001"/>
                <a:gd name="connsiteY1" fmla="*/ 44410 h 1077836"/>
                <a:gd name="connsiteX2" fmla="*/ 60470 w 91001"/>
                <a:gd name="connsiteY2" fmla="*/ 96021 h 1077836"/>
                <a:gd name="connsiteX3" fmla="*/ 64765 w 91001"/>
                <a:gd name="connsiteY3" fmla="*/ 128028 h 1077836"/>
                <a:gd name="connsiteX4" fmla="*/ 68962 w 91001"/>
                <a:gd name="connsiteY4" fmla="*/ 163716 h 1077836"/>
                <a:gd name="connsiteX5" fmla="*/ 73062 w 91001"/>
                <a:gd name="connsiteY5" fmla="*/ 202685 h 1077836"/>
                <a:gd name="connsiteX6" fmla="*/ 76918 w 91001"/>
                <a:gd name="connsiteY6" fmla="*/ 244534 h 1077836"/>
                <a:gd name="connsiteX7" fmla="*/ 78772 w 91001"/>
                <a:gd name="connsiteY7" fmla="*/ 266459 h 1077836"/>
                <a:gd name="connsiteX8" fmla="*/ 80383 w 91001"/>
                <a:gd name="connsiteY8" fmla="*/ 288943 h 1077836"/>
                <a:gd name="connsiteX9" fmla="*/ 82042 w 91001"/>
                <a:gd name="connsiteY9" fmla="*/ 311909 h 1077836"/>
                <a:gd name="connsiteX10" fmla="*/ 83457 w 91001"/>
                <a:gd name="connsiteY10" fmla="*/ 335354 h 1077836"/>
                <a:gd name="connsiteX11" fmla="*/ 85995 w 91001"/>
                <a:gd name="connsiteY11" fmla="*/ 383524 h 1077836"/>
                <a:gd name="connsiteX12" fmla="*/ 88045 w 91001"/>
                <a:gd name="connsiteY12" fmla="*/ 432975 h 1077836"/>
                <a:gd name="connsiteX13" fmla="*/ 90534 w 91001"/>
                <a:gd name="connsiteY13" fmla="*/ 534037 h 1077836"/>
                <a:gd name="connsiteX14" fmla="*/ 90925 w 91001"/>
                <a:gd name="connsiteY14" fmla="*/ 635260 h 1077836"/>
                <a:gd name="connsiteX15" fmla="*/ 89558 w 91001"/>
                <a:gd name="connsiteY15" fmla="*/ 733361 h 1077836"/>
                <a:gd name="connsiteX16" fmla="*/ 83262 w 91001"/>
                <a:gd name="connsiteY16" fmla="*/ 907319 h 1077836"/>
                <a:gd name="connsiteX17" fmla="*/ 75746 w 91001"/>
                <a:gd name="connsiteY17" fmla="*/ 1030387 h 1077836"/>
                <a:gd name="connsiteX18" fmla="*/ 73062 w 91001"/>
                <a:gd name="connsiteY18" fmla="*/ 1065114 h 1077836"/>
                <a:gd name="connsiteX19" fmla="*/ 71939 w 91001"/>
                <a:gd name="connsiteY19" fmla="*/ 1077837 h 1077836"/>
                <a:gd name="connsiteX20" fmla="*/ 0 w 91001"/>
                <a:gd name="connsiteY20" fmla="*/ 1053512 h 1077836"/>
                <a:gd name="connsiteX21" fmla="*/ 1708 w 91001"/>
                <a:gd name="connsiteY21" fmla="*/ 1042629 h 1077836"/>
                <a:gd name="connsiteX22" fmla="*/ 6491 w 91001"/>
                <a:gd name="connsiteY22" fmla="*/ 1010382 h 1077836"/>
                <a:gd name="connsiteX23" fmla="*/ 21865 w 91001"/>
                <a:gd name="connsiteY23" fmla="*/ 893316 h 1077836"/>
                <a:gd name="connsiteX24" fmla="*/ 39532 w 91001"/>
                <a:gd name="connsiteY24" fmla="*/ 725840 h 1077836"/>
                <a:gd name="connsiteX25" fmla="*/ 47390 w 91001"/>
                <a:gd name="connsiteY25" fmla="*/ 630699 h 1077836"/>
                <a:gd name="connsiteX26" fmla="*/ 53784 w 91001"/>
                <a:gd name="connsiteY26" fmla="*/ 532037 h 1077836"/>
                <a:gd name="connsiteX27" fmla="*/ 58127 w 91001"/>
                <a:gd name="connsiteY27" fmla="*/ 433055 h 1077836"/>
                <a:gd name="connsiteX28" fmla="*/ 59445 w 91001"/>
                <a:gd name="connsiteY28" fmla="*/ 384405 h 1077836"/>
                <a:gd name="connsiteX29" fmla="*/ 60177 w 91001"/>
                <a:gd name="connsiteY29" fmla="*/ 336874 h 1077836"/>
                <a:gd name="connsiteX30" fmla="*/ 60372 w 91001"/>
                <a:gd name="connsiteY30" fmla="*/ 313669 h 1077836"/>
                <a:gd name="connsiteX31" fmla="*/ 60324 w 91001"/>
                <a:gd name="connsiteY31" fmla="*/ 290864 h 1077836"/>
                <a:gd name="connsiteX32" fmla="*/ 60226 w 91001"/>
                <a:gd name="connsiteY32" fmla="*/ 268539 h 1077836"/>
                <a:gd name="connsiteX33" fmla="*/ 59885 w 91001"/>
                <a:gd name="connsiteY33" fmla="*/ 246774 h 1077836"/>
                <a:gd name="connsiteX34" fmla="*/ 58957 w 91001"/>
                <a:gd name="connsiteY34" fmla="*/ 205005 h 1077836"/>
                <a:gd name="connsiteX35" fmla="*/ 57541 w 91001"/>
                <a:gd name="connsiteY35" fmla="*/ 166036 h 1077836"/>
                <a:gd name="connsiteX36" fmla="*/ 55833 w 91001"/>
                <a:gd name="connsiteY36" fmla="*/ 130189 h 1077836"/>
                <a:gd name="connsiteX37" fmla="*/ 53735 w 91001"/>
                <a:gd name="connsiteY37" fmla="*/ 97942 h 1077836"/>
                <a:gd name="connsiteX38" fmla="*/ 49586 w 91001"/>
                <a:gd name="connsiteY38" fmla="*/ 45610 h 1077836"/>
                <a:gd name="connsiteX39" fmla="*/ 44901 w 91001"/>
                <a:gd name="connsiteY39" fmla="*/ 0 h 107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1001" h="1077836">
                  <a:moveTo>
                    <a:pt x="44901" y="0"/>
                  </a:moveTo>
                  <a:cubicBezTo>
                    <a:pt x="44901" y="0"/>
                    <a:pt x="47731" y="16164"/>
                    <a:pt x="52710" y="44410"/>
                  </a:cubicBezTo>
                  <a:cubicBezTo>
                    <a:pt x="54809" y="58653"/>
                    <a:pt x="57786" y="76017"/>
                    <a:pt x="60470" y="96021"/>
                  </a:cubicBezTo>
                  <a:cubicBezTo>
                    <a:pt x="61836" y="106023"/>
                    <a:pt x="63252" y="116746"/>
                    <a:pt x="64765" y="128028"/>
                  </a:cubicBezTo>
                  <a:cubicBezTo>
                    <a:pt x="66082" y="139391"/>
                    <a:pt x="67498" y="151233"/>
                    <a:pt x="68962" y="163716"/>
                  </a:cubicBezTo>
                  <a:cubicBezTo>
                    <a:pt x="70524" y="176119"/>
                    <a:pt x="71646" y="189162"/>
                    <a:pt x="73062" y="202685"/>
                  </a:cubicBezTo>
                  <a:cubicBezTo>
                    <a:pt x="74477" y="216128"/>
                    <a:pt x="75697" y="230131"/>
                    <a:pt x="76918" y="244534"/>
                  </a:cubicBezTo>
                  <a:cubicBezTo>
                    <a:pt x="77552" y="251735"/>
                    <a:pt x="78138" y="259017"/>
                    <a:pt x="78772" y="266459"/>
                  </a:cubicBezTo>
                  <a:cubicBezTo>
                    <a:pt x="79309" y="273900"/>
                    <a:pt x="79846" y="281342"/>
                    <a:pt x="80383" y="288943"/>
                  </a:cubicBezTo>
                  <a:cubicBezTo>
                    <a:pt x="80919" y="296545"/>
                    <a:pt x="81456" y="304227"/>
                    <a:pt x="82042" y="311909"/>
                  </a:cubicBezTo>
                  <a:cubicBezTo>
                    <a:pt x="82481" y="319670"/>
                    <a:pt x="82969" y="327512"/>
                    <a:pt x="83457" y="335354"/>
                  </a:cubicBezTo>
                  <a:cubicBezTo>
                    <a:pt x="84482" y="351117"/>
                    <a:pt x="85263" y="367201"/>
                    <a:pt x="85995" y="383524"/>
                  </a:cubicBezTo>
                  <a:cubicBezTo>
                    <a:pt x="86874" y="399848"/>
                    <a:pt x="87410" y="416331"/>
                    <a:pt x="88045" y="432975"/>
                  </a:cubicBezTo>
                  <a:cubicBezTo>
                    <a:pt x="89265" y="466262"/>
                    <a:pt x="89997" y="500190"/>
                    <a:pt x="90534" y="534037"/>
                  </a:cubicBezTo>
                  <a:cubicBezTo>
                    <a:pt x="90925" y="567965"/>
                    <a:pt x="91120" y="601892"/>
                    <a:pt x="90925" y="635260"/>
                  </a:cubicBezTo>
                  <a:cubicBezTo>
                    <a:pt x="90778" y="668707"/>
                    <a:pt x="90290" y="701594"/>
                    <a:pt x="89558" y="733361"/>
                  </a:cubicBezTo>
                  <a:cubicBezTo>
                    <a:pt x="88191" y="797055"/>
                    <a:pt x="85800" y="856348"/>
                    <a:pt x="83262" y="907319"/>
                  </a:cubicBezTo>
                  <a:cubicBezTo>
                    <a:pt x="80724" y="958211"/>
                    <a:pt x="77893" y="1000620"/>
                    <a:pt x="75746" y="1030387"/>
                  </a:cubicBezTo>
                  <a:cubicBezTo>
                    <a:pt x="74672" y="1045270"/>
                    <a:pt x="73745" y="1057032"/>
                    <a:pt x="73062" y="1065114"/>
                  </a:cubicBezTo>
                  <a:cubicBezTo>
                    <a:pt x="72330" y="1073436"/>
                    <a:pt x="71939" y="1077837"/>
                    <a:pt x="71939" y="1077837"/>
                  </a:cubicBezTo>
                  <a:lnTo>
                    <a:pt x="0" y="1053512"/>
                  </a:lnTo>
                  <a:cubicBezTo>
                    <a:pt x="0" y="1053512"/>
                    <a:pt x="586" y="1049751"/>
                    <a:pt x="1708" y="1042629"/>
                  </a:cubicBezTo>
                  <a:cubicBezTo>
                    <a:pt x="2831" y="1035188"/>
                    <a:pt x="4441" y="1024305"/>
                    <a:pt x="6491" y="1010382"/>
                  </a:cubicBezTo>
                  <a:cubicBezTo>
                    <a:pt x="10493" y="982376"/>
                    <a:pt x="16008" y="942047"/>
                    <a:pt x="21865" y="893316"/>
                  </a:cubicBezTo>
                  <a:cubicBezTo>
                    <a:pt x="27721" y="844586"/>
                    <a:pt x="34017" y="787373"/>
                    <a:pt x="39532" y="725840"/>
                  </a:cubicBezTo>
                  <a:cubicBezTo>
                    <a:pt x="42363" y="695033"/>
                    <a:pt x="44999" y="663186"/>
                    <a:pt x="47390" y="630699"/>
                  </a:cubicBezTo>
                  <a:cubicBezTo>
                    <a:pt x="49830" y="598212"/>
                    <a:pt x="51880" y="565164"/>
                    <a:pt x="53784" y="532037"/>
                  </a:cubicBezTo>
                  <a:cubicBezTo>
                    <a:pt x="55541" y="498910"/>
                    <a:pt x="57102" y="465702"/>
                    <a:pt x="58127" y="433055"/>
                  </a:cubicBezTo>
                  <a:cubicBezTo>
                    <a:pt x="58664" y="416732"/>
                    <a:pt x="59201" y="400488"/>
                    <a:pt x="59445" y="384405"/>
                  </a:cubicBezTo>
                  <a:cubicBezTo>
                    <a:pt x="59787" y="368321"/>
                    <a:pt x="60128" y="352477"/>
                    <a:pt x="60177" y="336874"/>
                  </a:cubicBezTo>
                  <a:cubicBezTo>
                    <a:pt x="60226" y="329032"/>
                    <a:pt x="60324" y="321351"/>
                    <a:pt x="60372" y="313669"/>
                  </a:cubicBezTo>
                  <a:cubicBezTo>
                    <a:pt x="60372" y="305987"/>
                    <a:pt x="60324" y="298386"/>
                    <a:pt x="60324" y="290864"/>
                  </a:cubicBezTo>
                  <a:cubicBezTo>
                    <a:pt x="60275" y="283342"/>
                    <a:pt x="60275" y="275901"/>
                    <a:pt x="60226" y="268539"/>
                  </a:cubicBezTo>
                  <a:cubicBezTo>
                    <a:pt x="60128" y="261177"/>
                    <a:pt x="59982" y="253976"/>
                    <a:pt x="59885" y="246774"/>
                  </a:cubicBezTo>
                  <a:cubicBezTo>
                    <a:pt x="59640" y="232451"/>
                    <a:pt x="59445" y="218528"/>
                    <a:pt x="58957" y="205005"/>
                  </a:cubicBezTo>
                  <a:cubicBezTo>
                    <a:pt x="58469" y="191562"/>
                    <a:pt x="58274" y="178439"/>
                    <a:pt x="57541" y="166036"/>
                  </a:cubicBezTo>
                  <a:cubicBezTo>
                    <a:pt x="56956" y="153554"/>
                    <a:pt x="56370" y="141551"/>
                    <a:pt x="55833" y="130189"/>
                  </a:cubicBezTo>
                  <a:cubicBezTo>
                    <a:pt x="55101" y="118826"/>
                    <a:pt x="54418" y="108024"/>
                    <a:pt x="53735" y="97942"/>
                  </a:cubicBezTo>
                  <a:cubicBezTo>
                    <a:pt x="52466" y="77617"/>
                    <a:pt x="50709" y="60173"/>
                    <a:pt x="49586" y="45610"/>
                  </a:cubicBezTo>
                  <a:cubicBezTo>
                    <a:pt x="46609" y="16564"/>
                    <a:pt x="44901" y="0"/>
                    <a:pt x="44901" y="0"/>
                  </a:cubicBezTo>
                  <a:close/>
                </a:path>
              </a:pathLst>
            </a:custGeom>
            <a:gradFill>
              <a:gsLst>
                <a:gs pos="0">
                  <a:srgbClr val="6F8139"/>
                </a:gs>
                <a:gs pos="76660">
                  <a:srgbClr val="85993E"/>
                </a:gs>
                <a:gs pos="100000">
                  <a:srgbClr val="8DA140"/>
                </a:gs>
              </a:gsLst>
              <a:lin ang="1566919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1" name="Freeform: Shape 190">
              <a:extLst>
                <a:ext uri="{FF2B5EF4-FFF2-40B4-BE49-F238E27FC236}">
                  <a16:creationId xmlns:a16="http://schemas.microsoft.com/office/drawing/2014/main" id="{1F765F6D-8EAE-19CA-77E0-DA2332ED6F72}"/>
                </a:ext>
              </a:extLst>
            </p:cNvPr>
            <p:cNvSpPr/>
            <p:nvPr/>
          </p:nvSpPr>
          <p:spPr>
            <a:xfrm>
              <a:off x="4109213" y="5924677"/>
              <a:ext cx="86618" cy="1076476"/>
            </a:xfrm>
            <a:custGeom>
              <a:avLst/>
              <a:gdLst>
                <a:gd name="connsiteX0" fmla="*/ 33823 w 86618"/>
                <a:gd name="connsiteY0" fmla="*/ 0 h 1076476"/>
                <a:gd name="connsiteX1" fmla="*/ 42070 w 86618"/>
                <a:gd name="connsiteY1" fmla="*/ 44090 h 1076476"/>
                <a:gd name="connsiteX2" fmla="*/ 50368 w 86618"/>
                <a:gd name="connsiteY2" fmla="*/ 95461 h 1076476"/>
                <a:gd name="connsiteX3" fmla="*/ 55004 w 86618"/>
                <a:gd name="connsiteY3" fmla="*/ 127308 h 1076476"/>
                <a:gd name="connsiteX4" fmla="*/ 59592 w 86618"/>
                <a:gd name="connsiteY4" fmla="*/ 162836 h 1076476"/>
                <a:gd name="connsiteX5" fmla="*/ 64082 w 86618"/>
                <a:gd name="connsiteY5" fmla="*/ 201644 h 1076476"/>
                <a:gd name="connsiteX6" fmla="*/ 68377 w 86618"/>
                <a:gd name="connsiteY6" fmla="*/ 243333 h 1076476"/>
                <a:gd name="connsiteX7" fmla="*/ 70476 w 86618"/>
                <a:gd name="connsiteY7" fmla="*/ 265178 h 1076476"/>
                <a:gd name="connsiteX8" fmla="*/ 72330 w 86618"/>
                <a:gd name="connsiteY8" fmla="*/ 287583 h 1076476"/>
                <a:gd name="connsiteX9" fmla="*/ 74234 w 86618"/>
                <a:gd name="connsiteY9" fmla="*/ 310548 h 1076476"/>
                <a:gd name="connsiteX10" fmla="*/ 75893 w 86618"/>
                <a:gd name="connsiteY10" fmla="*/ 333993 h 1076476"/>
                <a:gd name="connsiteX11" fmla="*/ 78968 w 86618"/>
                <a:gd name="connsiteY11" fmla="*/ 382084 h 1076476"/>
                <a:gd name="connsiteX12" fmla="*/ 81506 w 86618"/>
                <a:gd name="connsiteY12" fmla="*/ 431455 h 1076476"/>
                <a:gd name="connsiteX13" fmla="*/ 85068 w 86618"/>
                <a:gd name="connsiteY13" fmla="*/ 532437 h 1076476"/>
                <a:gd name="connsiteX14" fmla="*/ 86532 w 86618"/>
                <a:gd name="connsiteY14" fmla="*/ 633579 h 1076476"/>
                <a:gd name="connsiteX15" fmla="*/ 86191 w 86618"/>
                <a:gd name="connsiteY15" fmla="*/ 731681 h 1076476"/>
                <a:gd name="connsiteX16" fmla="*/ 81700 w 86618"/>
                <a:gd name="connsiteY16" fmla="*/ 905639 h 1076476"/>
                <a:gd name="connsiteX17" fmla="*/ 75454 w 86618"/>
                <a:gd name="connsiteY17" fmla="*/ 1028866 h 1076476"/>
                <a:gd name="connsiteX18" fmla="*/ 73111 w 86618"/>
                <a:gd name="connsiteY18" fmla="*/ 1063674 h 1076476"/>
                <a:gd name="connsiteX19" fmla="*/ 72135 w 86618"/>
                <a:gd name="connsiteY19" fmla="*/ 1076477 h 1076476"/>
                <a:gd name="connsiteX20" fmla="*/ 0 w 86618"/>
                <a:gd name="connsiteY20" fmla="*/ 1054152 h 1076476"/>
                <a:gd name="connsiteX21" fmla="*/ 1611 w 86618"/>
                <a:gd name="connsiteY21" fmla="*/ 1043189 h 1076476"/>
                <a:gd name="connsiteX22" fmla="*/ 6052 w 86618"/>
                <a:gd name="connsiteY22" fmla="*/ 1010862 h 1076476"/>
                <a:gd name="connsiteX23" fmla="*/ 20206 w 86618"/>
                <a:gd name="connsiteY23" fmla="*/ 893476 h 1076476"/>
                <a:gd name="connsiteX24" fmla="*/ 36116 w 86618"/>
                <a:gd name="connsiteY24" fmla="*/ 725600 h 1076476"/>
                <a:gd name="connsiteX25" fmla="*/ 42998 w 86618"/>
                <a:gd name="connsiteY25" fmla="*/ 630299 h 1076476"/>
                <a:gd name="connsiteX26" fmla="*/ 48366 w 86618"/>
                <a:gd name="connsiteY26" fmla="*/ 531557 h 1076476"/>
                <a:gd name="connsiteX27" fmla="*/ 51686 w 86618"/>
                <a:gd name="connsiteY27" fmla="*/ 432495 h 1076476"/>
                <a:gd name="connsiteX28" fmla="*/ 52515 w 86618"/>
                <a:gd name="connsiteY28" fmla="*/ 383844 h 1076476"/>
                <a:gd name="connsiteX29" fmla="*/ 52759 w 86618"/>
                <a:gd name="connsiteY29" fmla="*/ 336314 h 1076476"/>
                <a:gd name="connsiteX30" fmla="*/ 52710 w 86618"/>
                <a:gd name="connsiteY30" fmla="*/ 313109 h 1076476"/>
                <a:gd name="connsiteX31" fmla="*/ 52417 w 86618"/>
                <a:gd name="connsiteY31" fmla="*/ 290384 h 1076476"/>
                <a:gd name="connsiteX32" fmla="*/ 52125 w 86618"/>
                <a:gd name="connsiteY32" fmla="*/ 268059 h 1076476"/>
                <a:gd name="connsiteX33" fmla="*/ 51539 w 86618"/>
                <a:gd name="connsiteY33" fmla="*/ 246294 h 1076476"/>
                <a:gd name="connsiteX34" fmla="*/ 50172 w 86618"/>
                <a:gd name="connsiteY34" fmla="*/ 204605 h 1076476"/>
                <a:gd name="connsiteX35" fmla="*/ 48366 w 86618"/>
                <a:gd name="connsiteY35" fmla="*/ 165716 h 1076476"/>
                <a:gd name="connsiteX36" fmla="*/ 46268 w 86618"/>
                <a:gd name="connsiteY36" fmla="*/ 129949 h 1076476"/>
                <a:gd name="connsiteX37" fmla="*/ 43827 w 86618"/>
                <a:gd name="connsiteY37" fmla="*/ 97782 h 1076476"/>
                <a:gd name="connsiteX38" fmla="*/ 39093 w 86618"/>
                <a:gd name="connsiteY38" fmla="*/ 45610 h 1076476"/>
                <a:gd name="connsiteX39" fmla="*/ 33823 w 86618"/>
                <a:gd name="connsiteY39" fmla="*/ 0 h 107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6618" h="1076476">
                  <a:moveTo>
                    <a:pt x="33823" y="0"/>
                  </a:moveTo>
                  <a:cubicBezTo>
                    <a:pt x="33823" y="0"/>
                    <a:pt x="36800" y="16084"/>
                    <a:pt x="42070" y="44090"/>
                  </a:cubicBezTo>
                  <a:cubicBezTo>
                    <a:pt x="44316" y="58253"/>
                    <a:pt x="47488" y="75537"/>
                    <a:pt x="50368" y="95461"/>
                  </a:cubicBezTo>
                  <a:cubicBezTo>
                    <a:pt x="51831" y="105463"/>
                    <a:pt x="53394" y="116106"/>
                    <a:pt x="55004" y="127308"/>
                  </a:cubicBezTo>
                  <a:cubicBezTo>
                    <a:pt x="56468" y="138590"/>
                    <a:pt x="57981" y="150433"/>
                    <a:pt x="59592" y="162836"/>
                  </a:cubicBezTo>
                  <a:cubicBezTo>
                    <a:pt x="61251" y="175239"/>
                    <a:pt x="62520" y="188201"/>
                    <a:pt x="64082" y="201644"/>
                  </a:cubicBezTo>
                  <a:cubicBezTo>
                    <a:pt x="65644" y="215087"/>
                    <a:pt x="67010" y="229010"/>
                    <a:pt x="68377" y="243333"/>
                  </a:cubicBezTo>
                  <a:cubicBezTo>
                    <a:pt x="69060" y="250535"/>
                    <a:pt x="69743" y="257817"/>
                    <a:pt x="70476" y="265178"/>
                  </a:cubicBezTo>
                  <a:cubicBezTo>
                    <a:pt x="71110" y="272540"/>
                    <a:pt x="71696" y="280062"/>
                    <a:pt x="72330" y="287583"/>
                  </a:cubicBezTo>
                  <a:cubicBezTo>
                    <a:pt x="72965" y="295185"/>
                    <a:pt x="73599" y="302787"/>
                    <a:pt x="74234" y="310548"/>
                  </a:cubicBezTo>
                  <a:cubicBezTo>
                    <a:pt x="74770" y="318310"/>
                    <a:pt x="75307" y="326072"/>
                    <a:pt x="75893" y="333993"/>
                  </a:cubicBezTo>
                  <a:cubicBezTo>
                    <a:pt x="77064" y="349757"/>
                    <a:pt x="78040" y="365760"/>
                    <a:pt x="78968" y="382084"/>
                  </a:cubicBezTo>
                  <a:cubicBezTo>
                    <a:pt x="79992" y="398328"/>
                    <a:pt x="80725" y="414811"/>
                    <a:pt x="81506" y="431455"/>
                  </a:cubicBezTo>
                  <a:cubicBezTo>
                    <a:pt x="83067" y="464742"/>
                    <a:pt x="84141" y="498510"/>
                    <a:pt x="85068" y="532437"/>
                  </a:cubicBezTo>
                  <a:cubicBezTo>
                    <a:pt x="85849" y="566284"/>
                    <a:pt x="86386" y="600212"/>
                    <a:pt x="86532" y="633579"/>
                  </a:cubicBezTo>
                  <a:cubicBezTo>
                    <a:pt x="86728" y="666947"/>
                    <a:pt x="86581" y="699834"/>
                    <a:pt x="86191" y="731681"/>
                  </a:cubicBezTo>
                  <a:cubicBezTo>
                    <a:pt x="85507" y="795295"/>
                    <a:pt x="83702" y="854748"/>
                    <a:pt x="81700" y="905639"/>
                  </a:cubicBezTo>
                  <a:cubicBezTo>
                    <a:pt x="79700" y="956610"/>
                    <a:pt x="77308" y="999020"/>
                    <a:pt x="75454" y="1028866"/>
                  </a:cubicBezTo>
                  <a:cubicBezTo>
                    <a:pt x="74526" y="1043749"/>
                    <a:pt x="73696" y="1055512"/>
                    <a:pt x="73111" y="1063674"/>
                  </a:cubicBezTo>
                  <a:cubicBezTo>
                    <a:pt x="72476" y="1071996"/>
                    <a:pt x="72135" y="1076477"/>
                    <a:pt x="72135" y="1076477"/>
                  </a:cubicBezTo>
                  <a:lnTo>
                    <a:pt x="0" y="1054152"/>
                  </a:lnTo>
                  <a:cubicBezTo>
                    <a:pt x="0" y="1054152"/>
                    <a:pt x="537" y="1050311"/>
                    <a:pt x="1611" y="1043189"/>
                  </a:cubicBezTo>
                  <a:cubicBezTo>
                    <a:pt x="2636" y="1035748"/>
                    <a:pt x="4148" y="1024785"/>
                    <a:pt x="6052" y="1010862"/>
                  </a:cubicBezTo>
                  <a:cubicBezTo>
                    <a:pt x="9761" y="982776"/>
                    <a:pt x="14886" y="942367"/>
                    <a:pt x="20206" y="893476"/>
                  </a:cubicBezTo>
                  <a:cubicBezTo>
                    <a:pt x="25525" y="844586"/>
                    <a:pt x="31236" y="787293"/>
                    <a:pt x="36116" y="725600"/>
                  </a:cubicBezTo>
                  <a:cubicBezTo>
                    <a:pt x="38605" y="694793"/>
                    <a:pt x="40948" y="662786"/>
                    <a:pt x="42998" y="630299"/>
                  </a:cubicBezTo>
                  <a:cubicBezTo>
                    <a:pt x="45096" y="597811"/>
                    <a:pt x="46805" y="564684"/>
                    <a:pt x="48366" y="531557"/>
                  </a:cubicBezTo>
                  <a:cubicBezTo>
                    <a:pt x="49782" y="498430"/>
                    <a:pt x="50953" y="465222"/>
                    <a:pt x="51686" y="432495"/>
                  </a:cubicBezTo>
                  <a:cubicBezTo>
                    <a:pt x="52027" y="416172"/>
                    <a:pt x="52417" y="399928"/>
                    <a:pt x="52515" y="383844"/>
                  </a:cubicBezTo>
                  <a:cubicBezTo>
                    <a:pt x="52710" y="367761"/>
                    <a:pt x="52857" y="351917"/>
                    <a:pt x="52759" y="336314"/>
                  </a:cubicBezTo>
                  <a:cubicBezTo>
                    <a:pt x="52759" y="328472"/>
                    <a:pt x="52759" y="320791"/>
                    <a:pt x="52710" y="313109"/>
                  </a:cubicBezTo>
                  <a:cubicBezTo>
                    <a:pt x="52613" y="305427"/>
                    <a:pt x="52515" y="297825"/>
                    <a:pt x="52417" y="290384"/>
                  </a:cubicBezTo>
                  <a:cubicBezTo>
                    <a:pt x="52319" y="282862"/>
                    <a:pt x="52222" y="275421"/>
                    <a:pt x="52125" y="268059"/>
                  </a:cubicBezTo>
                  <a:cubicBezTo>
                    <a:pt x="51929" y="260697"/>
                    <a:pt x="51734" y="253496"/>
                    <a:pt x="51539" y="246294"/>
                  </a:cubicBezTo>
                  <a:cubicBezTo>
                    <a:pt x="51148" y="231971"/>
                    <a:pt x="50807" y="218048"/>
                    <a:pt x="50172" y="204605"/>
                  </a:cubicBezTo>
                  <a:cubicBezTo>
                    <a:pt x="49538" y="191162"/>
                    <a:pt x="49196" y="178119"/>
                    <a:pt x="48366" y="165716"/>
                  </a:cubicBezTo>
                  <a:cubicBezTo>
                    <a:pt x="47634" y="153234"/>
                    <a:pt x="46951" y="141311"/>
                    <a:pt x="46268" y="129949"/>
                  </a:cubicBezTo>
                  <a:cubicBezTo>
                    <a:pt x="45438" y="118586"/>
                    <a:pt x="44608" y="107864"/>
                    <a:pt x="43827" y="97782"/>
                  </a:cubicBezTo>
                  <a:cubicBezTo>
                    <a:pt x="42315" y="77537"/>
                    <a:pt x="40411" y="60093"/>
                    <a:pt x="39093" y="45610"/>
                  </a:cubicBezTo>
                  <a:cubicBezTo>
                    <a:pt x="35726" y="16484"/>
                    <a:pt x="33823" y="0"/>
                    <a:pt x="33823" y="0"/>
                  </a:cubicBezTo>
                  <a:close/>
                </a:path>
              </a:pathLst>
            </a:custGeom>
            <a:gradFill>
              <a:gsLst>
                <a:gs pos="0">
                  <a:srgbClr val="6F8139"/>
                </a:gs>
                <a:gs pos="76660">
                  <a:srgbClr val="85993E"/>
                </a:gs>
                <a:gs pos="100000">
                  <a:srgbClr val="8DA140"/>
                </a:gs>
              </a:gsLst>
              <a:lin ang="15610510"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2" name="Freeform: Shape 191">
              <a:extLst>
                <a:ext uri="{FF2B5EF4-FFF2-40B4-BE49-F238E27FC236}">
                  <a16:creationId xmlns:a16="http://schemas.microsoft.com/office/drawing/2014/main" id="{B5CA3B06-9C9B-8CCD-7958-AB877DF1C36F}"/>
                </a:ext>
              </a:extLst>
            </p:cNvPr>
            <p:cNvSpPr/>
            <p:nvPr/>
          </p:nvSpPr>
          <p:spPr>
            <a:xfrm>
              <a:off x="4267148" y="5909154"/>
              <a:ext cx="82732" cy="1074716"/>
            </a:xfrm>
            <a:custGeom>
              <a:avLst/>
              <a:gdLst>
                <a:gd name="connsiteX0" fmla="*/ 22890 w 82732"/>
                <a:gd name="connsiteY0" fmla="*/ 0 h 1074716"/>
                <a:gd name="connsiteX1" fmla="*/ 31578 w 82732"/>
                <a:gd name="connsiteY1" fmla="*/ 43850 h 1074716"/>
                <a:gd name="connsiteX2" fmla="*/ 40411 w 82732"/>
                <a:gd name="connsiteY2" fmla="*/ 94981 h 1074716"/>
                <a:gd name="connsiteX3" fmla="*/ 45389 w 82732"/>
                <a:gd name="connsiteY3" fmla="*/ 126668 h 1074716"/>
                <a:gd name="connsiteX4" fmla="*/ 50319 w 82732"/>
                <a:gd name="connsiteY4" fmla="*/ 162036 h 1074716"/>
                <a:gd name="connsiteX5" fmla="*/ 55199 w 82732"/>
                <a:gd name="connsiteY5" fmla="*/ 200684 h 1074716"/>
                <a:gd name="connsiteX6" fmla="*/ 59885 w 82732"/>
                <a:gd name="connsiteY6" fmla="*/ 242293 h 1074716"/>
                <a:gd name="connsiteX7" fmla="*/ 62178 w 82732"/>
                <a:gd name="connsiteY7" fmla="*/ 264058 h 1074716"/>
                <a:gd name="connsiteX8" fmla="*/ 64277 w 82732"/>
                <a:gd name="connsiteY8" fmla="*/ 286383 h 1074716"/>
                <a:gd name="connsiteX9" fmla="*/ 66376 w 82732"/>
                <a:gd name="connsiteY9" fmla="*/ 309268 h 1074716"/>
                <a:gd name="connsiteX10" fmla="*/ 68279 w 82732"/>
                <a:gd name="connsiteY10" fmla="*/ 332633 h 1074716"/>
                <a:gd name="connsiteX11" fmla="*/ 71842 w 82732"/>
                <a:gd name="connsiteY11" fmla="*/ 380564 h 1074716"/>
                <a:gd name="connsiteX12" fmla="*/ 74917 w 82732"/>
                <a:gd name="connsiteY12" fmla="*/ 429855 h 1074716"/>
                <a:gd name="connsiteX13" fmla="*/ 79504 w 82732"/>
                <a:gd name="connsiteY13" fmla="*/ 530677 h 1074716"/>
                <a:gd name="connsiteX14" fmla="*/ 82042 w 82732"/>
                <a:gd name="connsiteY14" fmla="*/ 631739 h 1074716"/>
                <a:gd name="connsiteX15" fmla="*/ 82726 w 82732"/>
                <a:gd name="connsiteY15" fmla="*/ 729760 h 1074716"/>
                <a:gd name="connsiteX16" fmla="*/ 80041 w 82732"/>
                <a:gd name="connsiteY16" fmla="*/ 903799 h 1074716"/>
                <a:gd name="connsiteX17" fmla="*/ 75112 w 82732"/>
                <a:gd name="connsiteY17" fmla="*/ 1027106 h 1074716"/>
                <a:gd name="connsiteX18" fmla="*/ 73159 w 82732"/>
                <a:gd name="connsiteY18" fmla="*/ 1061914 h 1074716"/>
                <a:gd name="connsiteX19" fmla="*/ 72330 w 82732"/>
                <a:gd name="connsiteY19" fmla="*/ 1074716 h 1074716"/>
                <a:gd name="connsiteX20" fmla="*/ 0 w 82732"/>
                <a:gd name="connsiteY20" fmla="*/ 1054472 h 1074716"/>
                <a:gd name="connsiteX21" fmla="*/ 1513 w 82732"/>
                <a:gd name="connsiteY21" fmla="*/ 1043509 h 1074716"/>
                <a:gd name="connsiteX22" fmla="*/ 5613 w 82732"/>
                <a:gd name="connsiteY22" fmla="*/ 1011022 h 1074716"/>
                <a:gd name="connsiteX23" fmla="*/ 18497 w 82732"/>
                <a:gd name="connsiteY23" fmla="*/ 893236 h 1074716"/>
                <a:gd name="connsiteX24" fmla="*/ 32651 w 82732"/>
                <a:gd name="connsiteY24" fmla="*/ 725039 h 1074716"/>
                <a:gd name="connsiteX25" fmla="*/ 38508 w 82732"/>
                <a:gd name="connsiteY25" fmla="*/ 629578 h 1074716"/>
                <a:gd name="connsiteX26" fmla="*/ 42803 w 82732"/>
                <a:gd name="connsiteY26" fmla="*/ 530677 h 1074716"/>
                <a:gd name="connsiteX27" fmla="*/ 45048 w 82732"/>
                <a:gd name="connsiteY27" fmla="*/ 431535 h 1074716"/>
                <a:gd name="connsiteX28" fmla="*/ 45341 w 82732"/>
                <a:gd name="connsiteY28" fmla="*/ 382884 h 1074716"/>
                <a:gd name="connsiteX29" fmla="*/ 45096 w 82732"/>
                <a:gd name="connsiteY29" fmla="*/ 335354 h 1074716"/>
                <a:gd name="connsiteX30" fmla="*/ 44804 w 82732"/>
                <a:gd name="connsiteY30" fmla="*/ 312149 h 1074716"/>
                <a:gd name="connsiteX31" fmla="*/ 44267 w 82732"/>
                <a:gd name="connsiteY31" fmla="*/ 289424 h 1074716"/>
                <a:gd name="connsiteX32" fmla="*/ 43730 w 82732"/>
                <a:gd name="connsiteY32" fmla="*/ 267179 h 1074716"/>
                <a:gd name="connsiteX33" fmla="*/ 42949 w 82732"/>
                <a:gd name="connsiteY33" fmla="*/ 245494 h 1074716"/>
                <a:gd name="connsiteX34" fmla="*/ 41143 w 82732"/>
                <a:gd name="connsiteY34" fmla="*/ 203885 h 1074716"/>
                <a:gd name="connsiteX35" fmla="*/ 38947 w 82732"/>
                <a:gd name="connsiteY35" fmla="*/ 164996 h 1074716"/>
                <a:gd name="connsiteX36" fmla="*/ 36458 w 82732"/>
                <a:gd name="connsiteY36" fmla="*/ 129308 h 1074716"/>
                <a:gd name="connsiteX37" fmla="*/ 33725 w 82732"/>
                <a:gd name="connsiteY37" fmla="*/ 97221 h 1074716"/>
                <a:gd name="connsiteX38" fmla="*/ 28454 w 82732"/>
                <a:gd name="connsiteY38" fmla="*/ 45130 h 1074716"/>
                <a:gd name="connsiteX39" fmla="*/ 22890 w 82732"/>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32" h="1074716">
                  <a:moveTo>
                    <a:pt x="22890" y="0"/>
                  </a:moveTo>
                  <a:cubicBezTo>
                    <a:pt x="22890" y="0"/>
                    <a:pt x="26063" y="15924"/>
                    <a:pt x="31578" y="43850"/>
                  </a:cubicBezTo>
                  <a:cubicBezTo>
                    <a:pt x="33969" y="58013"/>
                    <a:pt x="37336" y="75137"/>
                    <a:pt x="40411" y="94981"/>
                  </a:cubicBezTo>
                  <a:cubicBezTo>
                    <a:pt x="41973" y="104903"/>
                    <a:pt x="43632" y="115545"/>
                    <a:pt x="45389" y="126668"/>
                  </a:cubicBezTo>
                  <a:cubicBezTo>
                    <a:pt x="46951" y="137870"/>
                    <a:pt x="48611" y="149713"/>
                    <a:pt x="50319" y="162036"/>
                  </a:cubicBezTo>
                  <a:cubicBezTo>
                    <a:pt x="52125" y="174358"/>
                    <a:pt x="53540" y="187321"/>
                    <a:pt x="55199" y="200684"/>
                  </a:cubicBezTo>
                  <a:cubicBezTo>
                    <a:pt x="56907" y="214047"/>
                    <a:pt x="58372" y="227970"/>
                    <a:pt x="59885" y="242293"/>
                  </a:cubicBezTo>
                  <a:cubicBezTo>
                    <a:pt x="60666" y="249415"/>
                    <a:pt x="61398" y="256697"/>
                    <a:pt x="62178" y="264058"/>
                  </a:cubicBezTo>
                  <a:cubicBezTo>
                    <a:pt x="62862" y="271420"/>
                    <a:pt x="63545" y="278861"/>
                    <a:pt x="64277" y="286383"/>
                  </a:cubicBezTo>
                  <a:cubicBezTo>
                    <a:pt x="64960" y="293905"/>
                    <a:pt x="65693" y="301586"/>
                    <a:pt x="66376" y="309268"/>
                  </a:cubicBezTo>
                  <a:cubicBezTo>
                    <a:pt x="67011" y="316950"/>
                    <a:pt x="67644" y="324791"/>
                    <a:pt x="68279" y="332633"/>
                  </a:cubicBezTo>
                  <a:cubicBezTo>
                    <a:pt x="69597" y="348317"/>
                    <a:pt x="70768" y="364400"/>
                    <a:pt x="71842" y="380564"/>
                  </a:cubicBezTo>
                  <a:cubicBezTo>
                    <a:pt x="73014" y="396807"/>
                    <a:pt x="73941" y="413211"/>
                    <a:pt x="74917" y="429855"/>
                  </a:cubicBezTo>
                  <a:cubicBezTo>
                    <a:pt x="76820" y="463062"/>
                    <a:pt x="78284" y="496829"/>
                    <a:pt x="79504" y="530677"/>
                  </a:cubicBezTo>
                  <a:cubicBezTo>
                    <a:pt x="80627" y="564524"/>
                    <a:pt x="81506" y="598372"/>
                    <a:pt x="82042" y="631739"/>
                  </a:cubicBezTo>
                  <a:cubicBezTo>
                    <a:pt x="82579" y="665106"/>
                    <a:pt x="82775" y="697994"/>
                    <a:pt x="82726" y="729760"/>
                  </a:cubicBezTo>
                  <a:cubicBezTo>
                    <a:pt x="82726" y="793374"/>
                    <a:pt x="81554" y="852828"/>
                    <a:pt x="80041" y="903799"/>
                  </a:cubicBezTo>
                  <a:cubicBezTo>
                    <a:pt x="78577" y="954770"/>
                    <a:pt x="76625" y="997259"/>
                    <a:pt x="75112" y="1027106"/>
                  </a:cubicBezTo>
                  <a:cubicBezTo>
                    <a:pt x="74331" y="1042069"/>
                    <a:pt x="73648" y="1053832"/>
                    <a:pt x="73159" y="1061914"/>
                  </a:cubicBezTo>
                  <a:cubicBezTo>
                    <a:pt x="72623" y="1070235"/>
                    <a:pt x="72330" y="1074716"/>
                    <a:pt x="72330" y="1074716"/>
                  </a:cubicBezTo>
                  <a:lnTo>
                    <a:pt x="0" y="1054472"/>
                  </a:lnTo>
                  <a:cubicBezTo>
                    <a:pt x="0" y="1054472"/>
                    <a:pt x="537" y="1050631"/>
                    <a:pt x="1513" y="1043509"/>
                  </a:cubicBezTo>
                  <a:cubicBezTo>
                    <a:pt x="2440" y="1035988"/>
                    <a:pt x="3856" y="1025025"/>
                    <a:pt x="5613" y="1011022"/>
                  </a:cubicBezTo>
                  <a:cubicBezTo>
                    <a:pt x="9030" y="982856"/>
                    <a:pt x="13715" y="942287"/>
                    <a:pt x="18497" y="893236"/>
                  </a:cubicBezTo>
                  <a:cubicBezTo>
                    <a:pt x="23329" y="844266"/>
                    <a:pt x="28405" y="786813"/>
                    <a:pt x="32651" y="725039"/>
                  </a:cubicBezTo>
                  <a:cubicBezTo>
                    <a:pt x="34798" y="694153"/>
                    <a:pt x="36800" y="662146"/>
                    <a:pt x="38508" y="629578"/>
                  </a:cubicBezTo>
                  <a:cubicBezTo>
                    <a:pt x="40265" y="597011"/>
                    <a:pt x="41631" y="563884"/>
                    <a:pt x="42803" y="530677"/>
                  </a:cubicBezTo>
                  <a:cubicBezTo>
                    <a:pt x="43828" y="497469"/>
                    <a:pt x="44706" y="464262"/>
                    <a:pt x="45048" y="431535"/>
                  </a:cubicBezTo>
                  <a:cubicBezTo>
                    <a:pt x="45243" y="415211"/>
                    <a:pt x="45438" y="398888"/>
                    <a:pt x="45341" y="382884"/>
                  </a:cubicBezTo>
                  <a:cubicBezTo>
                    <a:pt x="45389" y="366801"/>
                    <a:pt x="45341" y="350957"/>
                    <a:pt x="45096" y="335354"/>
                  </a:cubicBezTo>
                  <a:cubicBezTo>
                    <a:pt x="44999" y="327512"/>
                    <a:pt x="44901" y="319830"/>
                    <a:pt x="44804" y="312149"/>
                  </a:cubicBezTo>
                  <a:cubicBezTo>
                    <a:pt x="44608" y="304467"/>
                    <a:pt x="44462" y="296945"/>
                    <a:pt x="44267" y="289424"/>
                  </a:cubicBezTo>
                  <a:cubicBezTo>
                    <a:pt x="44072" y="281902"/>
                    <a:pt x="43925" y="274460"/>
                    <a:pt x="43730" y="267179"/>
                  </a:cubicBezTo>
                  <a:cubicBezTo>
                    <a:pt x="43437" y="259817"/>
                    <a:pt x="43193" y="252616"/>
                    <a:pt x="42949" y="245494"/>
                  </a:cubicBezTo>
                  <a:cubicBezTo>
                    <a:pt x="42412" y="231171"/>
                    <a:pt x="41924" y="217248"/>
                    <a:pt x="41143" y="203885"/>
                  </a:cubicBezTo>
                  <a:cubicBezTo>
                    <a:pt x="40411" y="190442"/>
                    <a:pt x="39874" y="177399"/>
                    <a:pt x="38947" y="164996"/>
                  </a:cubicBezTo>
                  <a:cubicBezTo>
                    <a:pt x="38069" y="152594"/>
                    <a:pt x="37239" y="140591"/>
                    <a:pt x="36458" y="129308"/>
                  </a:cubicBezTo>
                  <a:cubicBezTo>
                    <a:pt x="35482" y="118026"/>
                    <a:pt x="34555" y="107304"/>
                    <a:pt x="33725" y="97221"/>
                  </a:cubicBezTo>
                  <a:cubicBezTo>
                    <a:pt x="32017" y="77057"/>
                    <a:pt x="29918" y="59693"/>
                    <a:pt x="28454" y="45130"/>
                  </a:cubicBezTo>
                  <a:cubicBezTo>
                    <a:pt x="24940" y="16404"/>
                    <a:pt x="22890" y="0"/>
                    <a:pt x="22890" y="0"/>
                  </a:cubicBezTo>
                  <a:close/>
                </a:path>
              </a:pathLst>
            </a:custGeom>
            <a:gradFill>
              <a:gsLst>
                <a:gs pos="0">
                  <a:srgbClr val="6F8139"/>
                </a:gs>
                <a:gs pos="76660">
                  <a:srgbClr val="85993E"/>
                </a:gs>
                <a:gs pos="100000">
                  <a:srgbClr val="8DA140"/>
                </a:gs>
              </a:gsLst>
              <a:lin ang="1555163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3" name="Freeform: Shape 192">
              <a:extLst>
                <a:ext uri="{FF2B5EF4-FFF2-40B4-BE49-F238E27FC236}">
                  <a16:creationId xmlns:a16="http://schemas.microsoft.com/office/drawing/2014/main" id="{5D4054D0-41F6-B126-CC7B-2D24469E4C53}"/>
                </a:ext>
              </a:extLst>
            </p:cNvPr>
            <p:cNvSpPr/>
            <p:nvPr/>
          </p:nvSpPr>
          <p:spPr>
            <a:xfrm>
              <a:off x="3841662" y="6034622"/>
              <a:ext cx="82725" cy="1074716"/>
            </a:xfrm>
            <a:custGeom>
              <a:avLst/>
              <a:gdLst>
                <a:gd name="connsiteX0" fmla="*/ 22841 w 82725"/>
                <a:gd name="connsiteY0" fmla="*/ 0 h 1074716"/>
                <a:gd name="connsiteX1" fmla="*/ 31528 w 82725"/>
                <a:gd name="connsiteY1" fmla="*/ 43850 h 1074716"/>
                <a:gd name="connsiteX2" fmla="*/ 40362 w 82725"/>
                <a:gd name="connsiteY2" fmla="*/ 94981 h 1074716"/>
                <a:gd name="connsiteX3" fmla="*/ 45340 w 82725"/>
                <a:gd name="connsiteY3" fmla="*/ 126668 h 1074716"/>
                <a:gd name="connsiteX4" fmla="*/ 50269 w 82725"/>
                <a:gd name="connsiteY4" fmla="*/ 162036 h 1074716"/>
                <a:gd name="connsiteX5" fmla="*/ 55150 w 82725"/>
                <a:gd name="connsiteY5" fmla="*/ 200684 h 1074716"/>
                <a:gd name="connsiteX6" fmla="*/ 59836 w 82725"/>
                <a:gd name="connsiteY6" fmla="*/ 242293 h 1074716"/>
                <a:gd name="connsiteX7" fmla="*/ 62129 w 82725"/>
                <a:gd name="connsiteY7" fmla="*/ 264058 h 1074716"/>
                <a:gd name="connsiteX8" fmla="*/ 64228 w 82725"/>
                <a:gd name="connsiteY8" fmla="*/ 286383 h 1074716"/>
                <a:gd name="connsiteX9" fmla="*/ 66327 w 82725"/>
                <a:gd name="connsiteY9" fmla="*/ 309268 h 1074716"/>
                <a:gd name="connsiteX10" fmla="*/ 68230 w 82725"/>
                <a:gd name="connsiteY10" fmla="*/ 332633 h 1074716"/>
                <a:gd name="connsiteX11" fmla="*/ 71793 w 82725"/>
                <a:gd name="connsiteY11" fmla="*/ 380564 h 1074716"/>
                <a:gd name="connsiteX12" fmla="*/ 74868 w 82725"/>
                <a:gd name="connsiteY12" fmla="*/ 429855 h 1074716"/>
                <a:gd name="connsiteX13" fmla="*/ 79456 w 82725"/>
                <a:gd name="connsiteY13" fmla="*/ 530677 h 1074716"/>
                <a:gd name="connsiteX14" fmla="*/ 81993 w 82725"/>
                <a:gd name="connsiteY14" fmla="*/ 631739 h 1074716"/>
                <a:gd name="connsiteX15" fmla="*/ 82725 w 82725"/>
                <a:gd name="connsiteY15" fmla="*/ 729760 h 1074716"/>
                <a:gd name="connsiteX16" fmla="*/ 80041 w 82725"/>
                <a:gd name="connsiteY16" fmla="*/ 903799 h 1074716"/>
                <a:gd name="connsiteX17" fmla="*/ 75112 w 82725"/>
                <a:gd name="connsiteY17" fmla="*/ 1027106 h 1074716"/>
                <a:gd name="connsiteX18" fmla="*/ 73159 w 82725"/>
                <a:gd name="connsiteY18" fmla="*/ 1061914 h 1074716"/>
                <a:gd name="connsiteX19" fmla="*/ 72330 w 82725"/>
                <a:gd name="connsiteY19" fmla="*/ 1074716 h 1074716"/>
                <a:gd name="connsiteX20" fmla="*/ 0 w 82725"/>
                <a:gd name="connsiteY20" fmla="*/ 1054472 h 1074716"/>
                <a:gd name="connsiteX21" fmla="*/ 1513 w 82725"/>
                <a:gd name="connsiteY21" fmla="*/ 1043509 h 1074716"/>
                <a:gd name="connsiteX22" fmla="*/ 5613 w 82725"/>
                <a:gd name="connsiteY22" fmla="*/ 1011022 h 1074716"/>
                <a:gd name="connsiteX23" fmla="*/ 18497 w 82725"/>
                <a:gd name="connsiteY23" fmla="*/ 893236 h 1074716"/>
                <a:gd name="connsiteX24" fmla="*/ 32651 w 82725"/>
                <a:gd name="connsiteY24" fmla="*/ 725039 h 1074716"/>
                <a:gd name="connsiteX25" fmla="*/ 38508 w 82725"/>
                <a:gd name="connsiteY25" fmla="*/ 629578 h 1074716"/>
                <a:gd name="connsiteX26" fmla="*/ 42803 w 82725"/>
                <a:gd name="connsiteY26" fmla="*/ 530677 h 1074716"/>
                <a:gd name="connsiteX27" fmla="*/ 45047 w 82725"/>
                <a:gd name="connsiteY27" fmla="*/ 431535 h 1074716"/>
                <a:gd name="connsiteX28" fmla="*/ 45340 w 82725"/>
                <a:gd name="connsiteY28" fmla="*/ 382884 h 1074716"/>
                <a:gd name="connsiteX29" fmla="*/ 45096 w 82725"/>
                <a:gd name="connsiteY29" fmla="*/ 335354 h 1074716"/>
                <a:gd name="connsiteX30" fmla="*/ 44803 w 82725"/>
                <a:gd name="connsiteY30" fmla="*/ 312149 h 1074716"/>
                <a:gd name="connsiteX31" fmla="*/ 44266 w 82725"/>
                <a:gd name="connsiteY31" fmla="*/ 289424 h 1074716"/>
                <a:gd name="connsiteX32" fmla="*/ 43730 w 82725"/>
                <a:gd name="connsiteY32" fmla="*/ 267179 h 1074716"/>
                <a:gd name="connsiteX33" fmla="*/ 42949 w 82725"/>
                <a:gd name="connsiteY33" fmla="*/ 245494 h 1074716"/>
                <a:gd name="connsiteX34" fmla="*/ 41143 w 82725"/>
                <a:gd name="connsiteY34" fmla="*/ 203885 h 1074716"/>
                <a:gd name="connsiteX35" fmla="*/ 38947 w 82725"/>
                <a:gd name="connsiteY35" fmla="*/ 164996 h 1074716"/>
                <a:gd name="connsiteX36" fmla="*/ 36458 w 82725"/>
                <a:gd name="connsiteY36" fmla="*/ 129308 h 1074716"/>
                <a:gd name="connsiteX37" fmla="*/ 33725 w 82725"/>
                <a:gd name="connsiteY37" fmla="*/ 97221 h 1074716"/>
                <a:gd name="connsiteX38" fmla="*/ 28453 w 82725"/>
                <a:gd name="connsiteY38" fmla="*/ 45130 h 1074716"/>
                <a:gd name="connsiteX39" fmla="*/ 22841 w 82725"/>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25" h="1074716">
                  <a:moveTo>
                    <a:pt x="22841" y="0"/>
                  </a:moveTo>
                  <a:cubicBezTo>
                    <a:pt x="22841" y="0"/>
                    <a:pt x="26013" y="15924"/>
                    <a:pt x="31528" y="43850"/>
                  </a:cubicBezTo>
                  <a:cubicBezTo>
                    <a:pt x="33920" y="58013"/>
                    <a:pt x="37288" y="75137"/>
                    <a:pt x="40362" y="94981"/>
                  </a:cubicBezTo>
                  <a:cubicBezTo>
                    <a:pt x="41924" y="104903"/>
                    <a:pt x="43583" y="115545"/>
                    <a:pt x="45340" y="126668"/>
                  </a:cubicBezTo>
                  <a:cubicBezTo>
                    <a:pt x="46902" y="137870"/>
                    <a:pt x="48561" y="149713"/>
                    <a:pt x="50269" y="162036"/>
                  </a:cubicBezTo>
                  <a:cubicBezTo>
                    <a:pt x="52075" y="174358"/>
                    <a:pt x="53491" y="187321"/>
                    <a:pt x="55150" y="200684"/>
                  </a:cubicBezTo>
                  <a:cubicBezTo>
                    <a:pt x="56859" y="214047"/>
                    <a:pt x="58322" y="227970"/>
                    <a:pt x="59836" y="242293"/>
                  </a:cubicBezTo>
                  <a:cubicBezTo>
                    <a:pt x="60616" y="249415"/>
                    <a:pt x="61348" y="256696"/>
                    <a:pt x="62129" y="264058"/>
                  </a:cubicBezTo>
                  <a:cubicBezTo>
                    <a:pt x="62813" y="271420"/>
                    <a:pt x="63496" y="278861"/>
                    <a:pt x="64228" y="286383"/>
                  </a:cubicBezTo>
                  <a:cubicBezTo>
                    <a:pt x="64911" y="293905"/>
                    <a:pt x="65643" y="301586"/>
                    <a:pt x="66327" y="309268"/>
                  </a:cubicBezTo>
                  <a:cubicBezTo>
                    <a:pt x="66961" y="316950"/>
                    <a:pt x="67596" y="324791"/>
                    <a:pt x="68230" y="332633"/>
                  </a:cubicBezTo>
                  <a:cubicBezTo>
                    <a:pt x="69548" y="348317"/>
                    <a:pt x="70719" y="364400"/>
                    <a:pt x="71793" y="380564"/>
                  </a:cubicBezTo>
                  <a:cubicBezTo>
                    <a:pt x="72964" y="396807"/>
                    <a:pt x="73892" y="413211"/>
                    <a:pt x="74868" y="429855"/>
                  </a:cubicBezTo>
                  <a:cubicBezTo>
                    <a:pt x="76771" y="463062"/>
                    <a:pt x="78235" y="496829"/>
                    <a:pt x="79456" y="530677"/>
                  </a:cubicBezTo>
                  <a:cubicBezTo>
                    <a:pt x="80578" y="564524"/>
                    <a:pt x="81456" y="598372"/>
                    <a:pt x="81993" y="631739"/>
                  </a:cubicBezTo>
                  <a:cubicBezTo>
                    <a:pt x="82530" y="665106"/>
                    <a:pt x="82725" y="697993"/>
                    <a:pt x="82725" y="729760"/>
                  </a:cubicBezTo>
                  <a:cubicBezTo>
                    <a:pt x="82676" y="793375"/>
                    <a:pt x="81554" y="852828"/>
                    <a:pt x="80041" y="903799"/>
                  </a:cubicBezTo>
                  <a:cubicBezTo>
                    <a:pt x="78577" y="954770"/>
                    <a:pt x="76624" y="997259"/>
                    <a:pt x="75112" y="1027106"/>
                  </a:cubicBezTo>
                  <a:cubicBezTo>
                    <a:pt x="74331" y="1042069"/>
                    <a:pt x="73647" y="1053832"/>
                    <a:pt x="73159" y="1061914"/>
                  </a:cubicBezTo>
                  <a:cubicBezTo>
                    <a:pt x="72623" y="1070235"/>
                    <a:pt x="72330" y="1074716"/>
                    <a:pt x="72330" y="1074716"/>
                  </a:cubicBezTo>
                  <a:lnTo>
                    <a:pt x="0" y="1054472"/>
                  </a:lnTo>
                  <a:cubicBezTo>
                    <a:pt x="0" y="1054472"/>
                    <a:pt x="537" y="1050631"/>
                    <a:pt x="1513" y="1043509"/>
                  </a:cubicBezTo>
                  <a:cubicBezTo>
                    <a:pt x="2440" y="1035988"/>
                    <a:pt x="3855" y="1025025"/>
                    <a:pt x="5613" y="1011022"/>
                  </a:cubicBezTo>
                  <a:cubicBezTo>
                    <a:pt x="9029" y="982856"/>
                    <a:pt x="13714" y="942287"/>
                    <a:pt x="18497" y="893236"/>
                  </a:cubicBezTo>
                  <a:cubicBezTo>
                    <a:pt x="23329" y="844266"/>
                    <a:pt x="28405" y="786813"/>
                    <a:pt x="32651" y="725039"/>
                  </a:cubicBezTo>
                  <a:cubicBezTo>
                    <a:pt x="34798" y="694153"/>
                    <a:pt x="36799" y="662146"/>
                    <a:pt x="38508" y="629578"/>
                  </a:cubicBezTo>
                  <a:cubicBezTo>
                    <a:pt x="40265" y="597011"/>
                    <a:pt x="41631" y="563884"/>
                    <a:pt x="42803" y="530677"/>
                  </a:cubicBezTo>
                  <a:cubicBezTo>
                    <a:pt x="43827" y="497469"/>
                    <a:pt x="44706" y="464262"/>
                    <a:pt x="45047" y="431535"/>
                  </a:cubicBezTo>
                  <a:cubicBezTo>
                    <a:pt x="45243" y="415211"/>
                    <a:pt x="45438" y="398888"/>
                    <a:pt x="45340" y="382884"/>
                  </a:cubicBezTo>
                  <a:cubicBezTo>
                    <a:pt x="45389" y="366801"/>
                    <a:pt x="45340" y="350957"/>
                    <a:pt x="45096" y="335354"/>
                  </a:cubicBezTo>
                  <a:cubicBezTo>
                    <a:pt x="44999" y="327512"/>
                    <a:pt x="44901" y="319830"/>
                    <a:pt x="44803" y="312149"/>
                  </a:cubicBezTo>
                  <a:cubicBezTo>
                    <a:pt x="44608" y="304467"/>
                    <a:pt x="44462" y="296945"/>
                    <a:pt x="44266" y="289424"/>
                  </a:cubicBezTo>
                  <a:cubicBezTo>
                    <a:pt x="44072" y="281902"/>
                    <a:pt x="43925" y="274460"/>
                    <a:pt x="43730" y="267179"/>
                  </a:cubicBezTo>
                  <a:cubicBezTo>
                    <a:pt x="43437" y="259817"/>
                    <a:pt x="43193" y="252616"/>
                    <a:pt x="42949" y="245494"/>
                  </a:cubicBezTo>
                  <a:cubicBezTo>
                    <a:pt x="42412" y="231171"/>
                    <a:pt x="41924" y="217248"/>
                    <a:pt x="41143" y="203885"/>
                  </a:cubicBezTo>
                  <a:cubicBezTo>
                    <a:pt x="40411" y="190442"/>
                    <a:pt x="39874" y="177399"/>
                    <a:pt x="38947" y="164996"/>
                  </a:cubicBezTo>
                  <a:cubicBezTo>
                    <a:pt x="38068" y="152514"/>
                    <a:pt x="37239" y="140591"/>
                    <a:pt x="36458" y="129308"/>
                  </a:cubicBezTo>
                  <a:cubicBezTo>
                    <a:pt x="35482" y="118026"/>
                    <a:pt x="34554" y="107304"/>
                    <a:pt x="33725" y="97221"/>
                  </a:cubicBezTo>
                  <a:cubicBezTo>
                    <a:pt x="32016" y="77057"/>
                    <a:pt x="29918" y="59693"/>
                    <a:pt x="28453" y="45130"/>
                  </a:cubicBezTo>
                  <a:cubicBezTo>
                    <a:pt x="24891" y="16404"/>
                    <a:pt x="22841" y="0"/>
                    <a:pt x="22841" y="0"/>
                  </a:cubicBezTo>
                  <a:close/>
                </a:path>
              </a:pathLst>
            </a:custGeom>
            <a:gradFill>
              <a:gsLst>
                <a:gs pos="0">
                  <a:srgbClr val="6F8139"/>
                </a:gs>
                <a:gs pos="76660">
                  <a:srgbClr val="85993E"/>
                </a:gs>
                <a:gs pos="100000">
                  <a:srgbClr val="8DA140"/>
                </a:gs>
              </a:gsLst>
              <a:lin ang="1555163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4" name="Freeform: Shape 193">
              <a:extLst>
                <a:ext uri="{FF2B5EF4-FFF2-40B4-BE49-F238E27FC236}">
                  <a16:creationId xmlns:a16="http://schemas.microsoft.com/office/drawing/2014/main" id="{3E33D4F8-5908-BA07-44A3-B83096894B49}"/>
                </a:ext>
              </a:extLst>
            </p:cNvPr>
            <p:cNvSpPr/>
            <p:nvPr/>
          </p:nvSpPr>
          <p:spPr>
            <a:xfrm>
              <a:off x="3590947" y="6015817"/>
              <a:ext cx="82534" cy="1039188"/>
            </a:xfrm>
            <a:custGeom>
              <a:avLst/>
              <a:gdLst>
                <a:gd name="connsiteX0" fmla="*/ 21035 w 82534"/>
                <a:gd name="connsiteY0" fmla="*/ 0 h 1039188"/>
                <a:gd name="connsiteX1" fmla="*/ 28746 w 82534"/>
                <a:gd name="connsiteY1" fmla="*/ 42729 h 1039188"/>
                <a:gd name="connsiteX2" fmla="*/ 37531 w 82534"/>
                <a:gd name="connsiteY2" fmla="*/ 91780 h 1039188"/>
                <a:gd name="connsiteX3" fmla="*/ 46999 w 82534"/>
                <a:gd name="connsiteY3" fmla="*/ 156594 h 1039188"/>
                <a:gd name="connsiteX4" fmla="*/ 56712 w 82534"/>
                <a:gd name="connsiteY4" fmla="*/ 233971 h 1039188"/>
                <a:gd name="connsiteX5" fmla="*/ 61495 w 82534"/>
                <a:gd name="connsiteY5" fmla="*/ 276461 h 1039188"/>
                <a:gd name="connsiteX6" fmla="*/ 65497 w 82534"/>
                <a:gd name="connsiteY6" fmla="*/ 321031 h 1039188"/>
                <a:gd name="connsiteX7" fmla="*/ 69548 w 82534"/>
                <a:gd name="connsiteY7" fmla="*/ 367281 h 1039188"/>
                <a:gd name="connsiteX8" fmla="*/ 72769 w 82534"/>
                <a:gd name="connsiteY8" fmla="*/ 414811 h 1039188"/>
                <a:gd name="connsiteX9" fmla="*/ 78040 w 82534"/>
                <a:gd name="connsiteY9" fmla="*/ 512113 h 1039188"/>
                <a:gd name="connsiteX10" fmla="*/ 79162 w 82534"/>
                <a:gd name="connsiteY10" fmla="*/ 536598 h 1039188"/>
                <a:gd name="connsiteX11" fmla="*/ 79895 w 82534"/>
                <a:gd name="connsiteY11" fmla="*/ 561083 h 1039188"/>
                <a:gd name="connsiteX12" fmla="*/ 81310 w 82534"/>
                <a:gd name="connsiteY12" fmla="*/ 609814 h 1039188"/>
                <a:gd name="connsiteX13" fmla="*/ 82042 w 82534"/>
                <a:gd name="connsiteY13" fmla="*/ 657825 h 1039188"/>
                <a:gd name="connsiteX14" fmla="*/ 82530 w 82534"/>
                <a:gd name="connsiteY14" fmla="*/ 704715 h 1039188"/>
                <a:gd name="connsiteX15" fmla="*/ 82042 w 82534"/>
                <a:gd name="connsiteY15" fmla="*/ 793535 h 1039188"/>
                <a:gd name="connsiteX16" fmla="*/ 81408 w 82534"/>
                <a:gd name="connsiteY16" fmla="*/ 834744 h 1039188"/>
                <a:gd name="connsiteX17" fmla="*/ 80383 w 82534"/>
                <a:gd name="connsiteY17" fmla="*/ 873232 h 1039188"/>
                <a:gd name="connsiteX18" fmla="*/ 78040 w 82534"/>
                <a:gd name="connsiteY18" fmla="*/ 940687 h 1039188"/>
                <a:gd name="connsiteX19" fmla="*/ 75453 w 82534"/>
                <a:gd name="connsiteY19" fmla="*/ 992858 h 1039188"/>
                <a:gd name="connsiteX20" fmla="*/ 73355 w 82534"/>
                <a:gd name="connsiteY20" fmla="*/ 1026706 h 1039188"/>
                <a:gd name="connsiteX21" fmla="*/ 72720 w 82534"/>
                <a:gd name="connsiteY21" fmla="*/ 1035908 h 1039188"/>
                <a:gd name="connsiteX22" fmla="*/ 72476 w 82534"/>
                <a:gd name="connsiteY22" fmla="*/ 1039189 h 1039188"/>
                <a:gd name="connsiteX23" fmla="*/ 0 w 82534"/>
                <a:gd name="connsiteY23" fmla="*/ 1017024 h 1039188"/>
                <a:gd name="connsiteX24" fmla="*/ 390 w 82534"/>
                <a:gd name="connsiteY24" fmla="*/ 1014463 h 1039188"/>
                <a:gd name="connsiteX25" fmla="*/ 1513 w 82534"/>
                <a:gd name="connsiteY25" fmla="*/ 1006621 h 1039188"/>
                <a:gd name="connsiteX26" fmla="*/ 5661 w 82534"/>
                <a:gd name="connsiteY26" fmla="*/ 975575 h 1039188"/>
                <a:gd name="connsiteX27" fmla="*/ 11664 w 82534"/>
                <a:gd name="connsiteY27" fmla="*/ 926604 h 1039188"/>
                <a:gd name="connsiteX28" fmla="*/ 18546 w 82534"/>
                <a:gd name="connsiteY28" fmla="*/ 862430 h 1039188"/>
                <a:gd name="connsiteX29" fmla="*/ 22206 w 82534"/>
                <a:gd name="connsiteY29" fmla="*/ 825622 h 1039188"/>
                <a:gd name="connsiteX30" fmla="*/ 25671 w 82534"/>
                <a:gd name="connsiteY30" fmla="*/ 786093 h 1039188"/>
                <a:gd name="connsiteX31" fmla="*/ 32260 w 82534"/>
                <a:gd name="connsiteY31" fmla="*/ 700394 h 1039188"/>
                <a:gd name="connsiteX32" fmla="*/ 35042 w 82534"/>
                <a:gd name="connsiteY32" fmla="*/ 654944 h 1039188"/>
                <a:gd name="connsiteX33" fmla="*/ 37629 w 82534"/>
                <a:gd name="connsiteY33" fmla="*/ 608294 h 1039188"/>
                <a:gd name="connsiteX34" fmla="*/ 39630 w 82534"/>
                <a:gd name="connsiteY34" fmla="*/ 560763 h 1039188"/>
                <a:gd name="connsiteX35" fmla="*/ 40655 w 82534"/>
                <a:gd name="connsiteY35" fmla="*/ 536838 h 1039188"/>
                <a:gd name="connsiteX36" fmla="*/ 41240 w 82534"/>
                <a:gd name="connsiteY36" fmla="*/ 512833 h 1039188"/>
                <a:gd name="connsiteX37" fmla="*/ 42851 w 82534"/>
                <a:gd name="connsiteY37" fmla="*/ 417132 h 1039188"/>
                <a:gd name="connsiteX38" fmla="*/ 43046 w 82534"/>
                <a:gd name="connsiteY38" fmla="*/ 370161 h 1039188"/>
                <a:gd name="connsiteX39" fmla="*/ 42314 w 82534"/>
                <a:gd name="connsiteY39" fmla="*/ 324311 h 1039188"/>
                <a:gd name="connsiteX40" fmla="*/ 41485 w 82534"/>
                <a:gd name="connsiteY40" fmla="*/ 279902 h 1039188"/>
                <a:gd name="connsiteX41" fmla="*/ 39776 w 82534"/>
                <a:gd name="connsiteY41" fmla="*/ 237492 h 1039188"/>
                <a:gd name="connsiteX42" fmla="*/ 35677 w 82534"/>
                <a:gd name="connsiteY42" fmla="*/ 159795 h 1039188"/>
                <a:gd name="connsiteX43" fmla="*/ 30943 w 82534"/>
                <a:gd name="connsiteY43" fmla="*/ 94261 h 1039188"/>
                <a:gd name="connsiteX44" fmla="*/ 25671 w 82534"/>
                <a:gd name="connsiteY44" fmla="*/ 43850 h 1039188"/>
                <a:gd name="connsiteX45" fmla="*/ 21035 w 82534"/>
                <a:gd name="connsiteY45" fmla="*/ 0 h 1039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534" h="1039188">
                  <a:moveTo>
                    <a:pt x="21035" y="0"/>
                  </a:moveTo>
                  <a:cubicBezTo>
                    <a:pt x="21035" y="0"/>
                    <a:pt x="23866" y="15523"/>
                    <a:pt x="28746" y="42729"/>
                  </a:cubicBezTo>
                  <a:cubicBezTo>
                    <a:pt x="31187" y="56332"/>
                    <a:pt x="34261" y="72816"/>
                    <a:pt x="37531" y="91780"/>
                  </a:cubicBezTo>
                  <a:cubicBezTo>
                    <a:pt x="40362" y="111064"/>
                    <a:pt x="43534" y="132829"/>
                    <a:pt x="46999" y="156594"/>
                  </a:cubicBezTo>
                  <a:cubicBezTo>
                    <a:pt x="50806" y="180360"/>
                    <a:pt x="53393" y="206445"/>
                    <a:pt x="56712" y="233971"/>
                  </a:cubicBezTo>
                  <a:cubicBezTo>
                    <a:pt x="58274" y="247734"/>
                    <a:pt x="60080" y="261898"/>
                    <a:pt x="61495" y="276461"/>
                  </a:cubicBezTo>
                  <a:cubicBezTo>
                    <a:pt x="62813" y="291024"/>
                    <a:pt x="64130" y="305907"/>
                    <a:pt x="65497" y="321031"/>
                  </a:cubicBezTo>
                  <a:cubicBezTo>
                    <a:pt x="66815" y="336154"/>
                    <a:pt x="68376" y="351597"/>
                    <a:pt x="69548" y="367281"/>
                  </a:cubicBezTo>
                  <a:cubicBezTo>
                    <a:pt x="70621" y="382964"/>
                    <a:pt x="71647" y="398808"/>
                    <a:pt x="72769" y="414811"/>
                  </a:cubicBezTo>
                  <a:cubicBezTo>
                    <a:pt x="75209" y="446818"/>
                    <a:pt x="76478" y="479465"/>
                    <a:pt x="78040" y="512113"/>
                  </a:cubicBezTo>
                  <a:lnTo>
                    <a:pt x="79162" y="536598"/>
                  </a:lnTo>
                  <a:cubicBezTo>
                    <a:pt x="79406" y="544760"/>
                    <a:pt x="79650" y="552922"/>
                    <a:pt x="79895" y="561083"/>
                  </a:cubicBezTo>
                  <a:cubicBezTo>
                    <a:pt x="80383" y="577407"/>
                    <a:pt x="80822" y="593650"/>
                    <a:pt x="81310" y="609814"/>
                  </a:cubicBezTo>
                  <a:cubicBezTo>
                    <a:pt x="81798" y="625978"/>
                    <a:pt x="81798" y="641981"/>
                    <a:pt x="82042" y="657825"/>
                  </a:cubicBezTo>
                  <a:cubicBezTo>
                    <a:pt x="82188" y="673668"/>
                    <a:pt x="82579" y="689352"/>
                    <a:pt x="82530" y="704715"/>
                  </a:cubicBezTo>
                  <a:cubicBezTo>
                    <a:pt x="82383" y="735442"/>
                    <a:pt x="82628" y="765288"/>
                    <a:pt x="82042" y="793535"/>
                  </a:cubicBezTo>
                  <a:cubicBezTo>
                    <a:pt x="81847" y="807698"/>
                    <a:pt x="81603" y="821461"/>
                    <a:pt x="81408" y="834744"/>
                  </a:cubicBezTo>
                  <a:cubicBezTo>
                    <a:pt x="81066" y="848026"/>
                    <a:pt x="80724" y="860909"/>
                    <a:pt x="80383" y="873232"/>
                  </a:cubicBezTo>
                  <a:cubicBezTo>
                    <a:pt x="79846" y="897958"/>
                    <a:pt x="78723" y="920602"/>
                    <a:pt x="78040" y="940687"/>
                  </a:cubicBezTo>
                  <a:cubicBezTo>
                    <a:pt x="77064" y="960771"/>
                    <a:pt x="76332" y="978295"/>
                    <a:pt x="75453" y="992858"/>
                  </a:cubicBezTo>
                  <a:cubicBezTo>
                    <a:pt x="74672" y="1007342"/>
                    <a:pt x="73940" y="1018784"/>
                    <a:pt x="73355" y="1026706"/>
                  </a:cubicBezTo>
                  <a:cubicBezTo>
                    <a:pt x="73062" y="1030787"/>
                    <a:pt x="72867" y="1033827"/>
                    <a:pt x="72720" y="1035908"/>
                  </a:cubicBezTo>
                  <a:cubicBezTo>
                    <a:pt x="72574" y="1038068"/>
                    <a:pt x="72476" y="1039189"/>
                    <a:pt x="72476" y="1039189"/>
                  </a:cubicBezTo>
                  <a:lnTo>
                    <a:pt x="0" y="1017024"/>
                  </a:lnTo>
                  <a:cubicBezTo>
                    <a:pt x="0" y="1017024"/>
                    <a:pt x="146" y="1016143"/>
                    <a:pt x="390" y="1014463"/>
                  </a:cubicBezTo>
                  <a:cubicBezTo>
                    <a:pt x="634" y="1012703"/>
                    <a:pt x="1025" y="1010062"/>
                    <a:pt x="1513" y="1006621"/>
                  </a:cubicBezTo>
                  <a:cubicBezTo>
                    <a:pt x="2538" y="999580"/>
                    <a:pt x="3953" y="989098"/>
                    <a:pt x="5661" y="975575"/>
                  </a:cubicBezTo>
                  <a:cubicBezTo>
                    <a:pt x="7467" y="962132"/>
                    <a:pt x="9371" y="945568"/>
                    <a:pt x="11664" y="926604"/>
                  </a:cubicBezTo>
                  <a:cubicBezTo>
                    <a:pt x="13665" y="907560"/>
                    <a:pt x="16301" y="886115"/>
                    <a:pt x="18546" y="862430"/>
                  </a:cubicBezTo>
                  <a:cubicBezTo>
                    <a:pt x="19717" y="850587"/>
                    <a:pt x="20937" y="838344"/>
                    <a:pt x="22206" y="825622"/>
                  </a:cubicBezTo>
                  <a:cubicBezTo>
                    <a:pt x="23329" y="812819"/>
                    <a:pt x="24451" y="799616"/>
                    <a:pt x="25671" y="786093"/>
                  </a:cubicBezTo>
                  <a:cubicBezTo>
                    <a:pt x="28209" y="758967"/>
                    <a:pt x="30015" y="730161"/>
                    <a:pt x="32260" y="700394"/>
                  </a:cubicBezTo>
                  <a:cubicBezTo>
                    <a:pt x="33383" y="685511"/>
                    <a:pt x="34066" y="670307"/>
                    <a:pt x="35042" y="654944"/>
                  </a:cubicBezTo>
                  <a:cubicBezTo>
                    <a:pt x="35872" y="639581"/>
                    <a:pt x="36994" y="623977"/>
                    <a:pt x="37629" y="608294"/>
                  </a:cubicBezTo>
                  <a:cubicBezTo>
                    <a:pt x="38312" y="592530"/>
                    <a:pt x="38947" y="576687"/>
                    <a:pt x="39630" y="560763"/>
                  </a:cubicBezTo>
                  <a:cubicBezTo>
                    <a:pt x="39971" y="552762"/>
                    <a:pt x="40313" y="544840"/>
                    <a:pt x="40655" y="536838"/>
                  </a:cubicBezTo>
                  <a:lnTo>
                    <a:pt x="41240" y="512833"/>
                  </a:lnTo>
                  <a:cubicBezTo>
                    <a:pt x="42022" y="480826"/>
                    <a:pt x="42998" y="448739"/>
                    <a:pt x="42851" y="417132"/>
                  </a:cubicBezTo>
                  <a:cubicBezTo>
                    <a:pt x="42900" y="401288"/>
                    <a:pt x="42998" y="385605"/>
                    <a:pt x="43046" y="370161"/>
                  </a:cubicBezTo>
                  <a:cubicBezTo>
                    <a:pt x="42998" y="354638"/>
                    <a:pt x="42558" y="339355"/>
                    <a:pt x="42314" y="324311"/>
                  </a:cubicBezTo>
                  <a:cubicBezTo>
                    <a:pt x="42022" y="309268"/>
                    <a:pt x="41778" y="294385"/>
                    <a:pt x="41485" y="279902"/>
                  </a:cubicBezTo>
                  <a:cubicBezTo>
                    <a:pt x="41094" y="265418"/>
                    <a:pt x="40313" y="251255"/>
                    <a:pt x="39776" y="237492"/>
                  </a:cubicBezTo>
                  <a:cubicBezTo>
                    <a:pt x="38458" y="209966"/>
                    <a:pt x="37775" y="183640"/>
                    <a:pt x="35677" y="159795"/>
                  </a:cubicBezTo>
                  <a:cubicBezTo>
                    <a:pt x="33920" y="135790"/>
                    <a:pt x="32358" y="113785"/>
                    <a:pt x="30943" y="94261"/>
                  </a:cubicBezTo>
                  <a:cubicBezTo>
                    <a:pt x="29039" y="74736"/>
                    <a:pt x="27136" y="57853"/>
                    <a:pt x="25671" y="43850"/>
                  </a:cubicBezTo>
                  <a:cubicBezTo>
                    <a:pt x="22743" y="15923"/>
                    <a:pt x="21035" y="0"/>
                    <a:pt x="21035" y="0"/>
                  </a:cubicBezTo>
                  <a:close/>
                </a:path>
              </a:pathLst>
            </a:custGeom>
            <a:gradFill>
              <a:gsLst>
                <a:gs pos="0">
                  <a:srgbClr val="6F8139"/>
                </a:gs>
                <a:gs pos="76660">
                  <a:srgbClr val="85993E"/>
                </a:gs>
                <a:gs pos="100000">
                  <a:srgbClr val="8DA140"/>
                </a:gs>
              </a:gsLst>
              <a:lin ang="15913416"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5" name="Freeform: Shape 194">
              <a:extLst>
                <a:ext uri="{FF2B5EF4-FFF2-40B4-BE49-F238E27FC236}">
                  <a16:creationId xmlns:a16="http://schemas.microsoft.com/office/drawing/2014/main" id="{DE31653E-65FD-ECF7-BD97-562FBBFA6ADB}"/>
                </a:ext>
              </a:extLst>
            </p:cNvPr>
            <p:cNvSpPr/>
            <p:nvPr/>
          </p:nvSpPr>
          <p:spPr>
            <a:xfrm>
              <a:off x="3533698" y="6078071"/>
              <a:ext cx="121379" cy="1016223"/>
            </a:xfrm>
            <a:custGeom>
              <a:avLst/>
              <a:gdLst>
                <a:gd name="connsiteX0" fmla="*/ 0 w 121379"/>
                <a:gd name="connsiteY0" fmla="*/ 0 h 1016223"/>
                <a:gd name="connsiteX1" fmla="*/ 3124 w 121379"/>
                <a:gd name="connsiteY1" fmla="*/ 10402 h 1016223"/>
                <a:gd name="connsiteX2" fmla="*/ 11713 w 121379"/>
                <a:gd name="connsiteY2" fmla="*/ 40009 h 1016223"/>
                <a:gd name="connsiteX3" fmla="*/ 17472 w 121379"/>
                <a:gd name="connsiteY3" fmla="*/ 61534 h 1016223"/>
                <a:gd name="connsiteX4" fmla="*/ 23671 w 121379"/>
                <a:gd name="connsiteY4" fmla="*/ 87299 h 1016223"/>
                <a:gd name="connsiteX5" fmla="*/ 30259 w 121379"/>
                <a:gd name="connsiteY5" fmla="*/ 116906 h 1016223"/>
                <a:gd name="connsiteX6" fmla="*/ 37044 w 121379"/>
                <a:gd name="connsiteY6" fmla="*/ 150033 h 1016223"/>
                <a:gd name="connsiteX7" fmla="*/ 40509 w 121379"/>
                <a:gd name="connsiteY7" fmla="*/ 167797 h 1016223"/>
                <a:gd name="connsiteX8" fmla="*/ 43828 w 121379"/>
                <a:gd name="connsiteY8" fmla="*/ 186361 h 1016223"/>
                <a:gd name="connsiteX9" fmla="*/ 47293 w 121379"/>
                <a:gd name="connsiteY9" fmla="*/ 205565 h 1016223"/>
                <a:gd name="connsiteX10" fmla="*/ 50562 w 121379"/>
                <a:gd name="connsiteY10" fmla="*/ 225490 h 1016223"/>
                <a:gd name="connsiteX11" fmla="*/ 53930 w 121379"/>
                <a:gd name="connsiteY11" fmla="*/ 245974 h 1016223"/>
                <a:gd name="connsiteX12" fmla="*/ 57151 w 121379"/>
                <a:gd name="connsiteY12" fmla="*/ 267099 h 1016223"/>
                <a:gd name="connsiteX13" fmla="*/ 63496 w 121379"/>
                <a:gd name="connsiteY13" fmla="*/ 310788 h 1016223"/>
                <a:gd name="connsiteX14" fmla="*/ 75356 w 121379"/>
                <a:gd name="connsiteY14" fmla="*/ 402729 h 1016223"/>
                <a:gd name="connsiteX15" fmla="*/ 85849 w 121379"/>
                <a:gd name="connsiteY15" fmla="*/ 498269 h 1016223"/>
                <a:gd name="connsiteX16" fmla="*/ 113571 w 121379"/>
                <a:gd name="connsiteY16" fmla="*/ 853148 h 1016223"/>
                <a:gd name="connsiteX17" fmla="*/ 119574 w 121379"/>
                <a:gd name="connsiteY17" fmla="*/ 970933 h 1016223"/>
                <a:gd name="connsiteX18" fmla="*/ 120940 w 121379"/>
                <a:gd name="connsiteY18" fmla="*/ 1004141 h 1016223"/>
                <a:gd name="connsiteX19" fmla="*/ 121379 w 121379"/>
                <a:gd name="connsiteY19" fmla="*/ 1016223 h 1016223"/>
                <a:gd name="connsiteX20" fmla="*/ 47634 w 121379"/>
                <a:gd name="connsiteY20" fmla="*/ 1015823 h 1016223"/>
                <a:gd name="connsiteX21" fmla="*/ 48025 w 121379"/>
                <a:gd name="connsiteY21" fmla="*/ 1004701 h 1016223"/>
                <a:gd name="connsiteX22" fmla="*/ 49001 w 121379"/>
                <a:gd name="connsiteY22" fmla="*/ 972534 h 1016223"/>
                <a:gd name="connsiteX23" fmla="*/ 51344 w 121379"/>
                <a:gd name="connsiteY23" fmla="*/ 856828 h 1016223"/>
                <a:gd name="connsiteX24" fmla="*/ 49147 w 121379"/>
                <a:gd name="connsiteY24" fmla="*/ 504751 h 1016223"/>
                <a:gd name="connsiteX25" fmla="*/ 45585 w 121379"/>
                <a:gd name="connsiteY25" fmla="*/ 409370 h 1016223"/>
                <a:gd name="connsiteX26" fmla="*/ 40460 w 121379"/>
                <a:gd name="connsiteY26" fmla="*/ 317190 h 1016223"/>
                <a:gd name="connsiteX27" fmla="*/ 37336 w 121379"/>
                <a:gd name="connsiteY27" fmla="*/ 273260 h 1016223"/>
                <a:gd name="connsiteX28" fmla="*/ 35677 w 121379"/>
                <a:gd name="connsiteY28" fmla="*/ 251975 h 1016223"/>
                <a:gd name="connsiteX29" fmla="*/ 33822 w 121379"/>
                <a:gd name="connsiteY29" fmla="*/ 231251 h 1016223"/>
                <a:gd name="connsiteX30" fmla="*/ 32016 w 121379"/>
                <a:gd name="connsiteY30" fmla="*/ 211086 h 1016223"/>
                <a:gd name="connsiteX31" fmla="*/ 29967 w 121379"/>
                <a:gd name="connsiteY31" fmla="*/ 191642 h 1016223"/>
                <a:gd name="connsiteX32" fmla="*/ 28014 w 121379"/>
                <a:gd name="connsiteY32" fmla="*/ 172838 h 1016223"/>
                <a:gd name="connsiteX33" fmla="*/ 25867 w 121379"/>
                <a:gd name="connsiteY33" fmla="*/ 154754 h 1016223"/>
                <a:gd name="connsiteX34" fmla="*/ 21572 w 121379"/>
                <a:gd name="connsiteY34" fmla="*/ 120987 h 1016223"/>
                <a:gd name="connsiteX35" fmla="*/ 17180 w 121379"/>
                <a:gd name="connsiteY35" fmla="*/ 90660 h 1016223"/>
                <a:gd name="connsiteX36" fmla="*/ 12934 w 121379"/>
                <a:gd name="connsiteY36" fmla="*/ 64174 h 1016223"/>
                <a:gd name="connsiteX37" fmla="*/ 8785 w 121379"/>
                <a:gd name="connsiteY37" fmla="*/ 41929 h 1016223"/>
                <a:gd name="connsiteX38" fmla="*/ 2391 w 121379"/>
                <a:gd name="connsiteY38" fmla="*/ 10882 h 1016223"/>
                <a:gd name="connsiteX39" fmla="*/ 0 w 121379"/>
                <a:gd name="connsiteY39" fmla="*/ 0 h 101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1379" h="1016223">
                  <a:moveTo>
                    <a:pt x="0" y="0"/>
                  </a:moveTo>
                  <a:cubicBezTo>
                    <a:pt x="0" y="0"/>
                    <a:pt x="1074" y="3601"/>
                    <a:pt x="3124" y="10402"/>
                  </a:cubicBezTo>
                  <a:cubicBezTo>
                    <a:pt x="5076" y="17284"/>
                    <a:pt x="8395" y="26966"/>
                    <a:pt x="11713" y="40009"/>
                  </a:cubicBezTo>
                  <a:cubicBezTo>
                    <a:pt x="13470" y="46490"/>
                    <a:pt x="15374" y="53692"/>
                    <a:pt x="17472" y="61534"/>
                  </a:cubicBezTo>
                  <a:cubicBezTo>
                    <a:pt x="19376" y="69455"/>
                    <a:pt x="21426" y="78097"/>
                    <a:pt x="23671" y="87299"/>
                  </a:cubicBezTo>
                  <a:cubicBezTo>
                    <a:pt x="25965" y="96501"/>
                    <a:pt x="27917" y="106423"/>
                    <a:pt x="30259" y="116906"/>
                  </a:cubicBezTo>
                  <a:cubicBezTo>
                    <a:pt x="32602" y="127308"/>
                    <a:pt x="34798" y="138430"/>
                    <a:pt x="37044" y="150033"/>
                  </a:cubicBezTo>
                  <a:cubicBezTo>
                    <a:pt x="38166" y="155874"/>
                    <a:pt x="39337" y="161796"/>
                    <a:pt x="40509" y="167797"/>
                  </a:cubicBezTo>
                  <a:cubicBezTo>
                    <a:pt x="41582" y="173878"/>
                    <a:pt x="42705" y="180040"/>
                    <a:pt x="43828" y="186361"/>
                  </a:cubicBezTo>
                  <a:cubicBezTo>
                    <a:pt x="44950" y="192682"/>
                    <a:pt x="46121" y="199084"/>
                    <a:pt x="47293" y="205565"/>
                  </a:cubicBezTo>
                  <a:cubicBezTo>
                    <a:pt x="48366" y="212127"/>
                    <a:pt x="49489" y="218768"/>
                    <a:pt x="50562" y="225490"/>
                  </a:cubicBezTo>
                  <a:cubicBezTo>
                    <a:pt x="51685" y="232211"/>
                    <a:pt x="52808" y="239092"/>
                    <a:pt x="53930" y="245974"/>
                  </a:cubicBezTo>
                  <a:cubicBezTo>
                    <a:pt x="55004" y="252936"/>
                    <a:pt x="56029" y="259977"/>
                    <a:pt x="57151" y="267099"/>
                  </a:cubicBezTo>
                  <a:cubicBezTo>
                    <a:pt x="59348" y="281342"/>
                    <a:pt x="61446" y="295905"/>
                    <a:pt x="63496" y="310788"/>
                  </a:cubicBezTo>
                  <a:cubicBezTo>
                    <a:pt x="67693" y="340475"/>
                    <a:pt x="71598" y="371362"/>
                    <a:pt x="75356" y="402729"/>
                  </a:cubicBezTo>
                  <a:cubicBezTo>
                    <a:pt x="79114" y="434175"/>
                    <a:pt x="82579" y="466182"/>
                    <a:pt x="85849" y="498269"/>
                  </a:cubicBezTo>
                  <a:cubicBezTo>
                    <a:pt x="98880" y="626618"/>
                    <a:pt x="108007" y="755926"/>
                    <a:pt x="113571" y="853148"/>
                  </a:cubicBezTo>
                  <a:cubicBezTo>
                    <a:pt x="116353" y="901798"/>
                    <a:pt x="118353" y="942367"/>
                    <a:pt x="119574" y="970933"/>
                  </a:cubicBezTo>
                  <a:cubicBezTo>
                    <a:pt x="120159" y="985257"/>
                    <a:pt x="120647" y="996539"/>
                    <a:pt x="120940" y="1004141"/>
                  </a:cubicBezTo>
                  <a:cubicBezTo>
                    <a:pt x="121233" y="1011983"/>
                    <a:pt x="121379" y="1016223"/>
                    <a:pt x="121379" y="1016223"/>
                  </a:cubicBezTo>
                  <a:lnTo>
                    <a:pt x="47634" y="1015823"/>
                  </a:lnTo>
                  <a:cubicBezTo>
                    <a:pt x="47634" y="1015823"/>
                    <a:pt x="47781" y="1011983"/>
                    <a:pt x="48025" y="1004701"/>
                  </a:cubicBezTo>
                  <a:cubicBezTo>
                    <a:pt x="48269" y="997259"/>
                    <a:pt x="48562" y="986377"/>
                    <a:pt x="49001" y="972534"/>
                  </a:cubicBezTo>
                  <a:cubicBezTo>
                    <a:pt x="49782" y="944688"/>
                    <a:pt x="50709" y="904759"/>
                    <a:pt x="51344" y="856828"/>
                  </a:cubicBezTo>
                  <a:cubicBezTo>
                    <a:pt x="52759" y="760887"/>
                    <a:pt x="52856" y="632699"/>
                    <a:pt x="49147" y="504751"/>
                  </a:cubicBezTo>
                  <a:cubicBezTo>
                    <a:pt x="48171" y="472744"/>
                    <a:pt x="47000" y="440817"/>
                    <a:pt x="45585" y="409370"/>
                  </a:cubicBezTo>
                  <a:cubicBezTo>
                    <a:pt x="44120" y="377923"/>
                    <a:pt x="42461" y="347036"/>
                    <a:pt x="40460" y="317190"/>
                  </a:cubicBezTo>
                  <a:cubicBezTo>
                    <a:pt x="39484" y="302226"/>
                    <a:pt x="38508" y="287583"/>
                    <a:pt x="37336" y="273260"/>
                  </a:cubicBezTo>
                  <a:cubicBezTo>
                    <a:pt x="36800" y="266059"/>
                    <a:pt x="36214" y="259017"/>
                    <a:pt x="35677" y="251975"/>
                  </a:cubicBezTo>
                  <a:cubicBezTo>
                    <a:pt x="35042" y="245014"/>
                    <a:pt x="34408" y="238052"/>
                    <a:pt x="33822" y="231251"/>
                  </a:cubicBezTo>
                  <a:cubicBezTo>
                    <a:pt x="33188" y="224449"/>
                    <a:pt x="32602" y="217728"/>
                    <a:pt x="32016" y="211086"/>
                  </a:cubicBezTo>
                  <a:cubicBezTo>
                    <a:pt x="31333" y="204525"/>
                    <a:pt x="30650" y="198044"/>
                    <a:pt x="29967" y="191642"/>
                  </a:cubicBezTo>
                  <a:cubicBezTo>
                    <a:pt x="29283" y="185241"/>
                    <a:pt x="28649" y="178999"/>
                    <a:pt x="28014" y="172838"/>
                  </a:cubicBezTo>
                  <a:cubicBezTo>
                    <a:pt x="27282" y="166677"/>
                    <a:pt x="26550" y="160675"/>
                    <a:pt x="25867" y="154754"/>
                  </a:cubicBezTo>
                  <a:cubicBezTo>
                    <a:pt x="24452" y="142911"/>
                    <a:pt x="23134" y="131629"/>
                    <a:pt x="21572" y="120987"/>
                  </a:cubicBezTo>
                  <a:cubicBezTo>
                    <a:pt x="20010" y="110344"/>
                    <a:pt x="18790" y="100102"/>
                    <a:pt x="17180" y="90660"/>
                  </a:cubicBezTo>
                  <a:cubicBezTo>
                    <a:pt x="15667" y="81218"/>
                    <a:pt x="14251" y="72336"/>
                    <a:pt x="12934" y="64174"/>
                  </a:cubicBezTo>
                  <a:cubicBezTo>
                    <a:pt x="11421" y="56092"/>
                    <a:pt x="10054" y="48651"/>
                    <a:pt x="8785" y="41929"/>
                  </a:cubicBezTo>
                  <a:cubicBezTo>
                    <a:pt x="6442" y="28406"/>
                    <a:pt x="3856" y="18084"/>
                    <a:pt x="2391" y="10882"/>
                  </a:cubicBezTo>
                  <a:cubicBezTo>
                    <a:pt x="830" y="3761"/>
                    <a:pt x="0" y="0"/>
                    <a:pt x="0" y="0"/>
                  </a:cubicBezTo>
                  <a:close/>
                </a:path>
              </a:pathLst>
            </a:custGeom>
            <a:gradFill>
              <a:gsLst>
                <a:gs pos="0">
                  <a:srgbClr val="A4B535"/>
                </a:gs>
                <a:gs pos="50000">
                  <a:srgbClr val="B2C138"/>
                </a:gs>
                <a:gs pos="100000">
                  <a:srgbClr val="C0CD3B"/>
                </a:gs>
              </a:gsLst>
              <a:lin ang="1595537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6" name="Freeform: Shape 195">
              <a:extLst>
                <a:ext uri="{FF2B5EF4-FFF2-40B4-BE49-F238E27FC236}">
                  <a16:creationId xmlns:a16="http://schemas.microsoft.com/office/drawing/2014/main" id="{42E69EA8-8B42-AB54-B911-37CDE00376B8}"/>
                </a:ext>
              </a:extLst>
            </p:cNvPr>
            <p:cNvSpPr/>
            <p:nvPr/>
          </p:nvSpPr>
          <p:spPr>
            <a:xfrm>
              <a:off x="4097891" y="6000614"/>
              <a:ext cx="121379" cy="1016223"/>
            </a:xfrm>
            <a:custGeom>
              <a:avLst/>
              <a:gdLst>
                <a:gd name="connsiteX0" fmla="*/ 0 w 121379"/>
                <a:gd name="connsiteY0" fmla="*/ 0 h 1016223"/>
                <a:gd name="connsiteX1" fmla="*/ 3124 w 121379"/>
                <a:gd name="connsiteY1" fmla="*/ 10402 h 1016223"/>
                <a:gd name="connsiteX2" fmla="*/ 11713 w 121379"/>
                <a:gd name="connsiteY2" fmla="*/ 40009 h 1016223"/>
                <a:gd name="connsiteX3" fmla="*/ 17472 w 121379"/>
                <a:gd name="connsiteY3" fmla="*/ 61534 h 1016223"/>
                <a:gd name="connsiteX4" fmla="*/ 23671 w 121379"/>
                <a:gd name="connsiteY4" fmla="*/ 87299 h 1016223"/>
                <a:gd name="connsiteX5" fmla="*/ 30259 w 121379"/>
                <a:gd name="connsiteY5" fmla="*/ 116906 h 1016223"/>
                <a:gd name="connsiteX6" fmla="*/ 37043 w 121379"/>
                <a:gd name="connsiteY6" fmla="*/ 150033 h 1016223"/>
                <a:gd name="connsiteX7" fmla="*/ 40508 w 121379"/>
                <a:gd name="connsiteY7" fmla="*/ 167797 h 1016223"/>
                <a:gd name="connsiteX8" fmla="*/ 43827 w 121379"/>
                <a:gd name="connsiteY8" fmla="*/ 186361 h 1016223"/>
                <a:gd name="connsiteX9" fmla="*/ 47292 w 121379"/>
                <a:gd name="connsiteY9" fmla="*/ 205565 h 1016223"/>
                <a:gd name="connsiteX10" fmla="*/ 50562 w 121379"/>
                <a:gd name="connsiteY10" fmla="*/ 225490 h 1016223"/>
                <a:gd name="connsiteX11" fmla="*/ 53930 w 121379"/>
                <a:gd name="connsiteY11" fmla="*/ 245974 h 1016223"/>
                <a:gd name="connsiteX12" fmla="*/ 57151 w 121379"/>
                <a:gd name="connsiteY12" fmla="*/ 267099 h 1016223"/>
                <a:gd name="connsiteX13" fmla="*/ 63496 w 121379"/>
                <a:gd name="connsiteY13" fmla="*/ 310788 h 1016223"/>
                <a:gd name="connsiteX14" fmla="*/ 75355 w 121379"/>
                <a:gd name="connsiteY14" fmla="*/ 402729 h 1016223"/>
                <a:gd name="connsiteX15" fmla="*/ 85849 w 121379"/>
                <a:gd name="connsiteY15" fmla="*/ 498270 h 1016223"/>
                <a:gd name="connsiteX16" fmla="*/ 113571 w 121379"/>
                <a:gd name="connsiteY16" fmla="*/ 853148 h 1016223"/>
                <a:gd name="connsiteX17" fmla="*/ 119574 w 121379"/>
                <a:gd name="connsiteY17" fmla="*/ 970933 h 1016223"/>
                <a:gd name="connsiteX18" fmla="*/ 120940 w 121379"/>
                <a:gd name="connsiteY18" fmla="*/ 1004141 h 1016223"/>
                <a:gd name="connsiteX19" fmla="*/ 121379 w 121379"/>
                <a:gd name="connsiteY19" fmla="*/ 1016223 h 1016223"/>
                <a:gd name="connsiteX20" fmla="*/ 47634 w 121379"/>
                <a:gd name="connsiteY20" fmla="*/ 1015823 h 1016223"/>
                <a:gd name="connsiteX21" fmla="*/ 48024 w 121379"/>
                <a:gd name="connsiteY21" fmla="*/ 1004701 h 1016223"/>
                <a:gd name="connsiteX22" fmla="*/ 49000 w 121379"/>
                <a:gd name="connsiteY22" fmla="*/ 972534 h 1016223"/>
                <a:gd name="connsiteX23" fmla="*/ 51344 w 121379"/>
                <a:gd name="connsiteY23" fmla="*/ 856828 h 1016223"/>
                <a:gd name="connsiteX24" fmla="*/ 49147 w 121379"/>
                <a:gd name="connsiteY24" fmla="*/ 504751 h 1016223"/>
                <a:gd name="connsiteX25" fmla="*/ 45584 w 121379"/>
                <a:gd name="connsiteY25" fmla="*/ 409370 h 1016223"/>
                <a:gd name="connsiteX26" fmla="*/ 40459 w 121379"/>
                <a:gd name="connsiteY26" fmla="*/ 317190 h 1016223"/>
                <a:gd name="connsiteX27" fmla="*/ 37336 w 121379"/>
                <a:gd name="connsiteY27" fmla="*/ 273260 h 1016223"/>
                <a:gd name="connsiteX28" fmla="*/ 35677 w 121379"/>
                <a:gd name="connsiteY28" fmla="*/ 251975 h 1016223"/>
                <a:gd name="connsiteX29" fmla="*/ 33822 w 121379"/>
                <a:gd name="connsiteY29" fmla="*/ 231251 h 1016223"/>
                <a:gd name="connsiteX30" fmla="*/ 32016 w 121379"/>
                <a:gd name="connsiteY30" fmla="*/ 211086 h 1016223"/>
                <a:gd name="connsiteX31" fmla="*/ 29967 w 121379"/>
                <a:gd name="connsiteY31" fmla="*/ 191642 h 1016223"/>
                <a:gd name="connsiteX32" fmla="*/ 28014 w 121379"/>
                <a:gd name="connsiteY32" fmla="*/ 172838 h 1016223"/>
                <a:gd name="connsiteX33" fmla="*/ 25867 w 121379"/>
                <a:gd name="connsiteY33" fmla="*/ 154754 h 1016223"/>
                <a:gd name="connsiteX34" fmla="*/ 21572 w 121379"/>
                <a:gd name="connsiteY34" fmla="*/ 120987 h 1016223"/>
                <a:gd name="connsiteX35" fmla="*/ 17180 w 121379"/>
                <a:gd name="connsiteY35" fmla="*/ 90660 h 1016223"/>
                <a:gd name="connsiteX36" fmla="*/ 12934 w 121379"/>
                <a:gd name="connsiteY36" fmla="*/ 64174 h 1016223"/>
                <a:gd name="connsiteX37" fmla="*/ 8785 w 121379"/>
                <a:gd name="connsiteY37" fmla="*/ 41929 h 1016223"/>
                <a:gd name="connsiteX38" fmla="*/ 2391 w 121379"/>
                <a:gd name="connsiteY38" fmla="*/ 10882 h 1016223"/>
                <a:gd name="connsiteX39" fmla="*/ 0 w 121379"/>
                <a:gd name="connsiteY39" fmla="*/ 0 h 101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1379" h="1016223">
                  <a:moveTo>
                    <a:pt x="0" y="0"/>
                  </a:moveTo>
                  <a:cubicBezTo>
                    <a:pt x="0" y="0"/>
                    <a:pt x="1074" y="3601"/>
                    <a:pt x="3124" y="10402"/>
                  </a:cubicBezTo>
                  <a:cubicBezTo>
                    <a:pt x="5075" y="17284"/>
                    <a:pt x="8394" y="26966"/>
                    <a:pt x="11713" y="40009"/>
                  </a:cubicBezTo>
                  <a:cubicBezTo>
                    <a:pt x="13470" y="46490"/>
                    <a:pt x="15374" y="53692"/>
                    <a:pt x="17472" y="61534"/>
                  </a:cubicBezTo>
                  <a:cubicBezTo>
                    <a:pt x="19376" y="69455"/>
                    <a:pt x="21426" y="78097"/>
                    <a:pt x="23671" y="87299"/>
                  </a:cubicBezTo>
                  <a:cubicBezTo>
                    <a:pt x="25964" y="96501"/>
                    <a:pt x="27917" y="106423"/>
                    <a:pt x="30259" y="116906"/>
                  </a:cubicBezTo>
                  <a:cubicBezTo>
                    <a:pt x="32602" y="127308"/>
                    <a:pt x="34798" y="138430"/>
                    <a:pt x="37043" y="150033"/>
                  </a:cubicBezTo>
                  <a:cubicBezTo>
                    <a:pt x="38166" y="155874"/>
                    <a:pt x="39337" y="161796"/>
                    <a:pt x="40508" y="167797"/>
                  </a:cubicBezTo>
                  <a:cubicBezTo>
                    <a:pt x="41582" y="173878"/>
                    <a:pt x="42705" y="180040"/>
                    <a:pt x="43827" y="186361"/>
                  </a:cubicBezTo>
                  <a:cubicBezTo>
                    <a:pt x="44950" y="192682"/>
                    <a:pt x="46121" y="199084"/>
                    <a:pt x="47292" y="205565"/>
                  </a:cubicBezTo>
                  <a:cubicBezTo>
                    <a:pt x="48366" y="212127"/>
                    <a:pt x="49489" y="218768"/>
                    <a:pt x="50562" y="225490"/>
                  </a:cubicBezTo>
                  <a:cubicBezTo>
                    <a:pt x="51685" y="232211"/>
                    <a:pt x="52807" y="239093"/>
                    <a:pt x="53930" y="245974"/>
                  </a:cubicBezTo>
                  <a:cubicBezTo>
                    <a:pt x="55004" y="252936"/>
                    <a:pt x="56078" y="259977"/>
                    <a:pt x="57151" y="267099"/>
                  </a:cubicBezTo>
                  <a:cubicBezTo>
                    <a:pt x="59348" y="281342"/>
                    <a:pt x="61446" y="295905"/>
                    <a:pt x="63496" y="310788"/>
                  </a:cubicBezTo>
                  <a:cubicBezTo>
                    <a:pt x="67693" y="340475"/>
                    <a:pt x="71597" y="371362"/>
                    <a:pt x="75355" y="402729"/>
                  </a:cubicBezTo>
                  <a:cubicBezTo>
                    <a:pt x="79114" y="434176"/>
                    <a:pt x="82579" y="466183"/>
                    <a:pt x="85849" y="498270"/>
                  </a:cubicBezTo>
                  <a:cubicBezTo>
                    <a:pt x="98880" y="626618"/>
                    <a:pt x="108007" y="755926"/>
                    <a:pt x="113571" y="853148"/>
                  </a:cubicBezTo>
                  <a:cubicBezTo>
                    <a:pt x="116352" y="901798"/>
                    <a:pt x="118353" y="942367"/>
                    <a:pt x="119574" y="970933"/>
                  </a:cubicBezTo>
                  <a:cubicBezTo>
                    <a:pt x="120159" y="985257"/>
                    <a:pt x="120647" y="996539"/>
                    <a:pt x="120940" y="1004141"/>
                  </a:cubicBezTo>
                  <a:cubicBezTo>
                    <a:pt x="121233" y="1011983"/>
                    <a:pt x="121379" y="1016223"/>
                    <a:pt x="121379" y="1016223"/>
                  </a:cubicBezTo>
                  <a:lnTo>
                    <a:pt x="47634" y="1015823"/>
                  </a:lnTo>
                  <a:cubicBezTo>
                    <a:pt x="47634" y="1015823"/>
                    <a:pt x="47780" y="1011983"/>
                    <a:pt x="48024" y="1004701"/>
                  </a:cubicBezTo>
                  <a:cubicBezTo>
                    <a:pt x="48269" y="997259"/>
                    <a:pt x="48561" y="986377"/>
                    <a:pt x="49000" y="972534"/>
                  </a:cubicBezTo>
                  <a:cubicBezTo>
                    <a:pt x="49781" y="944688"/>
                    <a:pt x="50709" y="904759"/>
                    <a:pt x="51344" y="856828"/>
                  </a:cubicBezTo>
                  <a:cubicBezTo>
                    <a:pt x="52758" y="760887"/>
                    <a:pt x="52856" y="632699"/>
                    <a:pt x="49147" y="504751"/>
                  </a:cubicBezTo>
                  <a:cubicBezTo>
                    <a:pt x="48171" y="472744"/>
                    <a:pt x="47000" y="440817"/>
                    <a:pt x="45584" y="409370"/>
                  </a:cubicBezTo>
                  <a:cubicBezTo>
                    <a:pt x="44120" y="377923"/>
                    <a:pt x="42461" y="347036"/>
                    <a:pt x="40459" y="317190"/>
                  </a:cubicBezTo>
                  <a:cubicBezTo>
                    <a:pt x="39484" y="302226"/>
                    <a:pt x="38508" y="287583"/>
                    <a:pt x="37336" y="273260"/>
                  </a:cubicBezTo>
                  <a:cubicBezTo>
                    <a:pt x="36799" y="266059"/>
                    <a:pt x="36213" y="259017"/>
                    <a:pt x="35677" y="251975"/>
                  </a:cubicBezTo>
                  <a:cubicBezTo>
                    <a:pt x="35042" y="245014"/>
                    <a:pt x="34408" y="238052"/>
                    <a:pt x="33822" y="231251"/>
                  </a:cubicBezTo>
                  <a:cubicBezTo>
                    <a:pt x="33187" y="224449"/>
                    <a:pt x="32602" y="217728"/>
                    <a:pt x="32016" y="211086"/>
                  </a:cubicBezTo>
                  <a:cubicBezTo>
                    <a:pt x="31333" y="204525"/>
                    <a:pt x="30650" y="198044"/>
                    <a:pt x="29967" y="191642"/>
                  </a:cubicBezTo>
                  <a:cubicBezTo>
                    <a:pt x="29283" y="185241"/>
                    <a:pt x="28649" y="178999"/>
                    <a:pt x="28014" y="172838"/>
                  </a:cubicBezTo>
                  <a:cubicBezTo>
                    <a:pt x="27282" y="166677"/>
                    <a:pt x="26550" y="160675"/>
                    <a:pt x="25867" y="154754"/>
                  </a:cubicBezTo>
                  <a:cubicBezTo>
                    <a:pt x="24452" y="142911"/>
                    <a:pt x="23134" y="131629"/>
                    <a:pt x="21572" y="120987"/>
                  </a:cubicBezTo>
                  <a:cubicBezTo>
                    <a:pt x="20010" y="110344"/>
                    <a:pt x="18790" y="100102"/>
                    <a:pt x="17180" y="90660"/>
                  </a:cubicBezTo>
                  <a:cubicBezTo>
                    <a:pt x="15666" y="81218"/>
                    <a:pt x="14251" y="72336"/>
                    <a:pt x="12934" y="64174"/>
                  </a:cubicBezTo>
                  <a:cubicBezTo>
                    <a:pt x="11420" y="56092"/>
                    <a:pt x="10054" y="48651"/>
                    <a:pt x="8785" y="41929"/>
                  </a:cubicBezTo>
                  <a:cubicBezTo>
                    <a:pt x="6442" y="28406"/>
                    <a:pt x="3855" y="18084"/>
                    <a:pt x="2391" y="10882"/>
                  </a:cubicBezTo>
                  <a:cubicBezTo>
                    <a:pt x="829" y="3761"/>
                    <a:pt x="0" y="0"/>
                    <a:pt x="0" y="0"/>
                  </a:cubicBezTo>
                  <a:close/>
                </a:path>
              </a:pathLst>
            </a:custGeom>
            <a:gradFill>
              <a:gsLst>
                <a:gs pos="0">
                  <a:srgbClr val="A4B535"/>
                </a:gs>
                <a:gs pos="50000">
                  <a:srgbClr val="B2C138"/>
                </a:gs>
                <a:gs pos="100000">
                  <a:srgbClr val="C0CD3B"/>
                </a:gs>
              </a:gsLst>
              <a:lin ang="1595537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7" name="Freeform: Shape 196">
              <a:extLst>
                <a:ext uri="{FF2B5EF4-FFF2-40B4-BE49-F238E27FC236}">
                  <a16:creationId xmlns:a16="http://schemas.microsoft.com/office/drawing/2014/main" id="{26A560BF-20CA-EF33-56B5-C24089C3C1E0}"/>
                </a:ext>
              </a:extLst>
            </p:cNvPr>
            <p:cNvSpPr/>
            <p:nvPr/>
          </p:nvSpPr>
          <p:spPr>
            <a:xfrm>
              <a:off x="3743758" y="6155928"/>
              <a:ext cx="77210" cy="919241"/>
            </a:xfrm>
            <a:custGeom>
              <a:avLst/>
              <a:gdLst>
                <a:gd name="connsiteX0" fmla="*/ 0 w 77210"/>
                <a:gd name="connsiteY0" fmla="*/ 0 h 919241"/>
                <a:gd name="connsiteX1" fmla="*/ 7418 w 77210"/>
                <a:gd name="connsiteY1" fmla="*/ 37688 h 919241"/>
                <a:gd name="connsiteX2" fmla="*/ 15910 w 77210"/>
                <a:gd name="connsiteY2" fmla="*/ 80978 h 919241"/>
                <a:gd name="connsiteX3" fmla="*/ 25428 w 77210"/>
                <a:gd name="connsiteY3" fmla="*/ 138110 h 919241"/>
                <a:gd name="connsiteX4" fmla="*/ 35628 w 77210"/>
                <a:gd name="connsiteY4" fmla="*/ 206205 h 919241"/>
                <a:gd name="connsiteX5" fmla="*/ 40850 w 77210"/>
                <a:gd name="connsiteY5" fmla="*/ 243574 h 919241"/>
                <a:gd name="connsiteX6" fmla="*/ 45487 w 77210"/>
                <a:gd name="connsiteY6" fmla="*/ 282862 h 919241"/>
                <a:gd name="connsiteX7" fmla="*/ 50270 w 77210"/>
                <a:gd name="connsiteY7" fmla="*/ 323591 h 919241"/>
                <a:gd name="connsiteX8" fmla="*/ 54418 w 77210"/>
                <a:gd name="connsiteY8" fmla="*/ 365520 h 919241"/>
                <a:gd name="connsiteX9" fmla="*/ 58469 w 77210"/>
                <a:gd name="connsiteY9" fmla="*/ 408250 h 919241"/>
                <a:gd name="connsiteX10" fmla="*/ 61983 w 77210"/>
                <a:gd name="connsiteY10" fmla="*/ 451459 h 919241"/>
                <a:gd name="connsiteX11" fmla="*/ 67986 w 77210"/>
                <a:gd name="connsiteY11" fmla="*/ 537798 h 919241"/>
                <a:gd name="connsiteX12" fmla="*/ 72378 w 77210"/>
                <a:gd name="connsiteY12" fmla="*/ 621737 h 919241"/>
                <a:gd name="connsiteX13" fmla="*/ 75160 w 77210"/>
                <a:gd name="connsiteY13" fmla="*/ 700474 h 919241"/>
                <a:gd name="connsiteX14" fmla="*/ 76137 w 77210"/>
                <a:gd name="connsiteY14" fmla="*/ 737042 h 919241"/>
                <a:gd name="connsiteX15" fmla="*/ 76673 w 77210"/>
                <a:gd name="connsiteY15" fmla="*/ 771290 h 919241"/>
                <a:gd name="connsiteX16" fmla="*/ 77210 w 77210"/>
                <a:gd name="connsiteY16" fmla="*/ 831303 h 919241"/>
                <a:gd name="connsiteX17" fmla="*/ 77015 w 77210"/>
                <a:gd name="connsiteY17" fmla="*/ 877793 h 919241"/>
                <a:gd name="connsiteX18" fmla="*/ 76576 w 77210"/>
                <a:gd name="connsiteY18" fmla="*/ 908040 h 919241"/>
                <a:gd name="connsiteX19" fmla="*/ 76283 w 77210"/>
                <a:gd name="connsiteY19" fmla="*/ 919242 h 919241"/>
                <a:gd name="connsiteX20" fmla="*/ 3026 w 77210"/>
                <a:gd name="connsiteY20" fmla="*/ 905559 h 919241"/>
                <a:gd name="connsiteX21" fmla="*/ 4002 w 77210"/>
                <a:gd name="connsiteY21" fmla="*/ 896277 h 919241"/>
                <a:gd name="connsiteX22" fmla="*/ 6686 w 77210"/>
                <a:gd name="connsiteY22" fmla="*/ 868431 h 919241"/>
                <a:gd name="connsiteX23" fmla="*/ 10395 w 77210"/>
                <a:gd name="connsiteY23" fmla="*/ 824501 h 919241"/>
                <a:gd name="connsiteX24" fmla="*/ 14495 w 77210"/>
                <a:gd name="connsiteY24" fmla="*/ 767049 h 919241"/>
                <a:gd name="connsiteX25" fmla="*/ 16594 w 77210"/>
                <a:gd name="connsiteY25" fmla="*/ 734081 h 919241"/>
                <a:gd name="connsiteX26" fmla="*/ 18497 w 77210"/>
                <a:gd name="connsiteY26" fmla="*/ 698714 h 919241"/>
                <a:gd name="connsiteX27" fmla="*/ 21962 w 77210"/>
                <a:gd name="connsiteY27" fmla="*/ 622217 h 919241"/>
                <a:gd name="connsiteX28" fmla="*/ 24256 w 77210"/>
                <a:gd name="connsiteY28" fmla="*/ 540119 h 919241"/>
                <a:gd name="connsiteX29" fmla="*/ 25184 w 77210"/>
                <a:gd name="connsiteY29" fmla="*/ 455220 h 919241"/>
                <a:gd name="connsiteX30" fmla="*/ 25184 w 77210"/>
                <a:gd name="connsiteY30" fmla="*/ 412491 h 919241"/>
                <a:gd name="connsiteX31" fmla="*/ 24549 w 77210"/>
                <a:gd name="connsiteY31" fmla="*/ 370161 h 919241"/>
                <a:gd name="connsiteX32" fmla="*/ 23817 w 77210"/>
                <a:gd name="connsiteY32" fmla="*/ 328392 h 919241"/>
                <a:gd name="connsiteX33" fmla="*/ 22353 w 77210"/>
                <a:gd name="connsiteY33" fmla="*/ 287743 h 919241"/>
                <a:gd name="connsiteX34" fmla="*/ 20889 w 77210"/>
                <a:gd name="connsiteY34" fmla="*/ 248295 h 919241"/>
                <a:gd name="connsiteX35" fmla="*/ 18692 w 77210"/>
                <a:gd name="connsiteY35" fmla="*/ 210686 h 919241"/>
                <a:gd name="connsiteX36" fmla="*/ 14105 w 77210"/>
                <a:gd name="connsiteY36" fmla="*/ 141871 h 919241"/>
                <a:gd name="connsiteX37" fmla="*/ 9273 w 77210"/>
                <a:gd name="connsiteY37" fmla="*/ 83778 h 919241"/>
                <a:gd name="connsiteX38" fmla="*/ 4343 w 77210"/>
                <a:gd name="connsiteY38" fmla="*/ 39049 h 919241"/>
                <a:gd name="connsiteX39" fmla="*/ 0 w 77210"/>
                <a:gd name="connsiteY39" fmla="*/ 0 h 919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7210" h="919241">
                  <a:moveTo>
                    <a:pt x="0" y="0"/>
                  </a:moveTo>
                  <a:cubicBezTo>
                    <a:pt x="0" y="0"/>
                    <a:pt x="2684" y="13683"/>
                    <a:pt x="7418" y="37688"/>
                  </a:cubicBezTo>
                  <a:cubicBezTo>
                    <a:pt x="9761" y="49691"/>
                    <a:pt x="12640" y="64254"/>
                    <a:pt x="15910" y="80978"/>
                  </a:cubicBezTo>
                  <a:cubicBezTo>
                    <a:pt x="18741" y="97942"/>
                    <a:pt x="21962" y="117146"/>
                    <a:pt x="25428" y="138110"/>
                  </a:cubicBezTo>
                  <a:cubicBezTo>
                    <a:pt x="29137" y="159075"/>
                    <a:pt x="32163" y="181960"/>
                    <a:pt x="35628" y="206205"/>
                  </a:cubicBezTo>
                  <a:cubicBezTo>
                    <a:pt x="37336" y="218368"/>
                    <a:pt x="39093" y="230851"/>
                    <a:pt x="40850" y="243574"/>
                  </a:cubicBezTo>
                  <a:cubicBezTo>
                    <a:pt x="42363" y="256376"/>
                    <a:pt x="43925" y="269499"/>
                    <a:pt x="45487" y="282862"/>
                  </a:cubicBezTo>
                  <a:cubicBezTo>
                    <a:pt x="47048" y="296225"/>
                    <a:pt x="48659" y="309828"/>
                    <a:pt x="50270" y="323591"/>
                  </a:cubicBezTo>
                  <a:cubicBezTo>
                    <a:pt x="51636" y="337434"/>
                    <a:pt x="53003" y="351437"/>
                    <a:pt x="54418" y="365520"/>
                  </a:cubicBezTo>
                  <a:cubicBezTo>
                    <a:pt x="55736" y="379683"/>
                    <a:pt x="57347" y="393847"/>
                    <a:pt x="58469" y="408250"/>
                  </a:cubicBezTo>
                  <a:cubicBezTo>
                    <a:pt x="59640" y="422573"/>
                    <a:pt x="60812" y="436976"/>
                    <a:pt x="61983" y="451459"/>
                  </a:cubicBezTo>
                  <a:cubicBezTo>
                    <a:pt x="64521" y="480266"/>
                    <a:pt x="66034" y="509232"/>
                    <a:pt x="67986" y="537798"/>
                  </a:cubicBezTo>
                  <a:cubicBezTo>
                    <a:pt x="69743" y="566365"/>
                    <a:pt x="71012" y="594451"/>
                    <a:pt x="72378" y="621737"/>
                  </a:cubicBezTo>
                  <a:cubicBezTo>
                    <a:pt x="73306" y="649023"/>
                    <a:pt x="74624" y="675429"/>
                    <a:pt x="75160" y="700474"/>
                  </a:cubicBezTo>
                  <a:cubicBezTo>
                    <a:pt x="75502" y="713037"/>
                    <a:pt x="75795" y="725199"/>
                    <a:pt x="76137" y="737042"/>
                  </a:cubicBezTo>
                  <a:cubicBezTo>
                    <a:pt x="76332" y="748885"/>
                    <a:pt x="76527" y="760327"/>
                    <a:pt x="76673" y="771290"/>
                  </a:cubicBezTo>
                  <a:cubicBezTo>
                    <a:pt x="77113" y="793214"/>
                    <a:pt x="77064" y="813379"/>
                    <a:pt x="77210" y="831303"/>
                  </a:cubicBezTo>
                  <a:cubicBezTo>
                    <a:pt x="77162" y="849227"/>
                    <a:pt x="77162" y="864830"/>
                    <a:pt x="77015" y="877793"/>
                  </a:cubicBezTo>
                  <a:cubicBezTo>
                    <a:pt x="76869" y="890756"/>
                    <a:pt x="76722" y="900998"/>
                    <a:pt x="76576" y="908040"/>
                  </a:cubicBezTo>
                  <a:cubicBezTo>
                    <a:pt x="76381" y="915401"/>
                    <a:pt x="76283" y="919242"/>
                    <a:pt x="76283" y="919242"/>
                  </a:cubicBezTo>
                  <a:lnTo>
                    <a:pt x="3026" y="905559"/>
                  </a:lnTo>
                  <a:cubicBezTo>
                    <a:pt x="3026" y="905559"/>
                    <a:pt x="3368" y="902358"/>
                    <a:pt x="4002" y="896277"/>
                  </a:cubicBezTo>
                  <a:cubicBezTo>
                    <a:pt x="4685" y="889956"/>
                    <a:pt x="5564" y="880514"/>
                    <a:pt x="6686" y="868431"/>
                  </a:cubicBezTo>
                  <a:cubicBezTo>
                    <a:pt x="7809" y="856348"/>
                    <a:pt x="9029" y="841465"/>
                    <a:pt x="10395" y="824501"/>
                  </a:cubicBezTo>
                  <a:cubicBezTo>
                    <a:pt x="11615" y="807458"/>
                    <a:pt x="13226" y="788173"/>
                    <a:pt x="14495" y="767049"/>
                  </a:cubicBezTo>
                  <a:cubicBezTo>
                    <a:pt x="15178" y="756486"/>
                    <a:pt x="15862" y="745524"/>
                    <a:pt x="16594" y="734081"/>
                  </a:cubicBezTo>
                  <a:cubicBezTo>
                    <a:pt x="17228" y="722639"/>
                    <a:pt x="17863" y="710876"/>
                    <a:pt x="18497" y="698714"/>
                  </a:cubicBezTo>
                  <a:cubicBezTo>
                    <a:pt x="19961" y="674468"/>
                    <a:pt x="20742" y="648783"/>
                    <a:pt x="21962" y="622217"/>
                  </a:cubicBezTo>
                  <a:cubicBezTo>
                    <a:pt x="22743" y="595651"/>
                    <a:pt x="23719" y="568125"/>
                    <a:pt x="24256" y="540119"/>
                  </a:cubicBezTo>
                  <a:cubicBezTo>
                    <a:pt x="24598" y="512193"/>
                    <a:pt x="25379" y="483626"/>
                    <a:pt x="25184" y="455220"/>
                  </a:cubicBezTo>
                  <a:cubicBezTo>
                    <a:pt x="25184" y="440977"/>
                    <a:pt x="25184" y="426734"/>
                    <a:pt x="25184" y="412491"/>
                  </a:cubicBezTo>
                  <a:cubicBezTo>
                    <a:pt x="25184" y="398248"/>
                    <a:pt x="24744" y="384164"/>
                    <a:pt x="24549" y="370161"/>
                  </a:cubicBezTo>
                  <a:cubicBezTo>
                    <a:pt x="24305" y="356078"/>
                    <a:pt x="24061" y="342155"/>
                    <a:pt x="23817" y="328392"/>
                  </a:cubicBezTo>
                  <a:cubicBezTo>
                    <a:pt x="23329" y="314629"/>
                    <a:pt x="22841" y="301106"/>
                    <a:pt x="22353" y="287743"/>
                  </a:cubicBezTo>
                  <a:cubicBezTo>
                    <a:pt x="21865" y="274380"/>
                    <a:pt x="21377" y="261177"/>
                    <a:pt x="20889" y="248295"/>
                  </a:cubicBezTo>
                  <a:cubicBezTo>
                    <a:pt x="20156" y="235492"/>
                    <a:pt x="19425" y="222929"/>
                    <a:pt x="18692" y="210686"/>
                  </a:cubicBezTo>
                  <a:cubicBezTo>
                    <a:pt x="17228" y="186201"/>
                    <a:pt x="16057" y="162996"/>
                    <a:pt x="14105" y="141871"/>
                  </a:cubicBezTo>
                  <a:cubicBezTo>
                    <a:pt x="12348" y="120586"/>
                    <a:pt x="10688" y="101062"/>
                    <a:pt x="9273" y="83778"/>
                  </a:cubicBezTo>
                  <a:cubicBezTo>
                    <a:pt x="7369" y="66495"/>
                    <a:pt x="5710" y="51451"/>
                    <a:pt x="4343" y="39049"/>
                  </a:cubicBezTo>
                  <a:cubicBezTo>
                    <a:pt x="1562" y="14163"/>
                    <a:pt x="0" y="0"/>
                    <a:pt x="0" y="0"/>
                  </a:cubicBezTo>
                  <a:close/>
                </a:path>
              </a:pathLst>
            </a:custGeom>
            <a:gradFill>
              <a:gsLst>
                <a:gs pos="0">
                  <a:srgbClr val="A4B535"/>
                </a:gs>
                <a:gs pos="50000">
                  <a:srgbClr val="B2C138"/>
                </a:gs>
                <a:gs pos="100000">
                  <a:srgbClr val="C0CD3B"/>
                </a:gs>
              </a:gsLst>
              <a:lin ang="1595537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8" name="Freeform: Shape 197">
              <a:extLst>
                <a:ext uri="{FF2B5EF4-FFF2-40B4-BE49-F238E27FC236}">
                  <a16:creationId xmlns:a16="http://schemas.microsoft.com/office/drawing/2014/main" id="{9200392A-0FF8-4E6C-2FF1-0BEB05A883F7}"/>
                </a:ext>
              </a:extLst>
            </p:cNvPr>
            <p:cNvSpPr/>
            <p:nvPr/>
          </p:nvSpPr>
          <p:spPr>
            <a:xfrm>
              <a:off x="3666254" y="6005895"/>
              <a:ext cx="134658" cy="1162575"/>
            </a:xfrm>
            <a:custGeom>
              <a:avLst/>
              <a:gdLst>
                <a:gd name="connsiteX0" fmla="*/ 117914 w 134658"/>
                <a:gd name="connsiteY0" fmla="*/ 0 h 1162575"/>
                <a:gd name="connsiteX1" fmla="*/ 119281 w 134658"/>
                <a:gd name="connsiteY1" fmla="*/ 12883 h 1162575"/>
                <a:gd name="connsiteX2" fmla="*/ 123039 w 134658"/>
                <a:gd name="connsiteY2" fmla="*/ 49211 h 1162575"/>
                <a:gd name="connsiteX3" fmla="*/ 125235 w 134658"/>
                <a:gd name="connsiteY3" fmla="*/ 75297 h 1162575"/>
                <a:gd name="connsiteX4" fmla="*/ 127577 w 134658"/>
                <a:gd name="connsiteY4" fmla="*/ 106183 h 1162575"/>
                <a:gd name="connsiteX5" fmla="*/ 129823 w 134658"/>
                <a:gd name="connsiteY5" fmla="*/ 141391 h 1162575"/>
                <a:gd name="connsiteX6" fmla="*/ 131677 w 134658"/>
                <a:gd name="connsiteY6" fmla="*/ 180520 h 1162575"/>
                <a:gd name="connsiteX7" fmla="*/ 134166 w 134658"/>
                <a:gd name="connsiteY7" fmla="*/ 268859 h 1162575"/>
                <a:gd name="connsiteX8" fmla="*/ 134605 w 134658"/>
                <a:gd name="connsiteY8" fmla="*/ 317190 h 1162575"/>
                <a:gd name="connsiteX9" fmla="*/ 134459 w 134658"/>
                <a:gd name="connsiteY9" fmla="*/ 367681 h 1162575"/>
                <a:gd name="connsiteX10" fmla="*/ 132263 w 134658"/>
                <a:gd name="connsiteY10" fmla="*/ 473384 h 1162575"/>
                <a:gd name="connsiteX11" fmla="*/ 130262 w 134658"/>
                <a:gd name="connsiteY11" fmla="*/ 527716 h 1162575"/>
                <a:gd name="connsiteX12" fmla="*/ 127626 w 134658"/>
                <a:gd name="connsiteY12" fmla="*/ 582368 h 1162575"/>
                <a:gd name="connsiteX13" fmla="*/ 120842 w 134658"/>
                <a:gd name="connsiteY13" fmla="*/ 691112 h 1162575"/>
                <a:gd name="connsiteX14" fmla="*/ 112546 w 134658"/>
                <a:gd name="connsiteY14" fmla="*/ 796175 h 1162575"/>
                <a:gd name="connsiteX15" fmla="*/ 103321 w 134658"/>
                <a:gd name="connsiteY15" fmla="*/ 894117 h 1162575"/>
                <a:gd name="connsiteX16" fmla="*/ 93902 w 134658"/>
                <a:gd name="connsiteY16" fmla="*/ 981656 h 1162575"/>
                <a:gd name="connsiteX17" fmla="*/ 77649 w 134658"/>
                <a:gd name="connsiteY17" fmla="*/ 1112405 h 1162575"/>
                <a:gd name="connsiteX18" fmla="*/ 72476 w 134658"/>
                <a:gd name="connsiteY18" fmla="*/ 1149133 h 1162575"/>
                <a:gd name="connsiteX19" fmla="*/ 70475 w 134658"/>
                <a:gd name="connsiteY19" fmla="*/ 1162576 h 1162575"/>
                <a:gd name="connsiteX20" fmla="*/ 0 w 134658"/>
                <a:gd name="connsiteY20" fmla="*/ 1127208 h 1162575"/>
                <a:gd name="connsiteX21" fmla="*/ 2538 w 134658"/>
                <a:gd name="connsiteY21" fmla="*/ 1115605 h 1162575"/>
                <a:gd name="connsiteX22" fmla="*/ 9663 w 134658"/>
                <a:gd name="connsiteY22" fmla="*/ 1081518 h 1162575"/>
                <a:gd name="connsiteX23" fmla="*/ 33432 w 134658"/>
                <a:gd name="connsiteY23" fmla="*/ 957811 h 1162575"/>
                <a:gd name="connsiteX24" fmla="*/ 48024 w 134658"/>
                <a:gd name="connsiteY24" fmla="*/ 874272 h 1162575"/>
                <a:gd name="connsiteX25" fmla="*/ 63106 w 134658"/>
                <a:gd name="connsiteY25" fmla="*/ 780332 h 1162575"/>
                <a:gd name="connsiteX26" fmla="*/ 77747 w 134658"/>
                <a:gd name="connsiteY26" fmla="*/ 679189 h 1162575"/>
                <a:gd name="connsiteX27" fmla="*/ 91120 w 134658"/>
                <a:gd name="connsiteY27" fmla="*/ 574126 h 1162575"/>
                <a:gd name="connsiteX28" fmla="*/ 97074 w 134658"/>
                <a:gd name="connsiteY28" fmla="*/ 521075 h 1162575"/>
                <a:gd name="connsiteX29" fmla="*/ 102443 w 134658"/>
                <a:gd name="connsiteY29" fmla="*/ 468263 h 1162575"/>
                <a:gd name="connsiteX30" fmla="*/ 111179 w 134658"/>
                <a:gd name="connsiteY30" fmla="*/ 365120 h 1162575"/>
                <a:gd name="connsiteX31" fmla="*/ 114498 w 134658"/>
                <a:gd name="connsiteY31" fmla="*/ 315669 h 1162575"/>
                <a:gd name="connsiteX32" fmla="*/ 117084 w 134658"/>
                <a:gd name="connsiteY32" fmla="*/ 268219 h 1162575"/>
                <a:gd name="connsiteX33" fmla="*/ 120159 w 134658"/>
                <a:gd name="connsiteY33" fmla="*/ 181000 h 1162575"/>
                <a:gd name="connsiteX34" fmla="*/ 120745 w 134658"/>
                <a:gd name="connsiteY34" fmla="*/ 142111 h 1162575"/>
                <a:gd name="connsiteX35" fmla="*/ 120745 w 134658"/>
                <a:gd name="connsiteY35" fmla="*/ 106983 h 1162575"/>
                <a:gd name="connsiteX36" fmla="*/ 120403 w 134658"/>
                <a:gd name="connsiteY36" fmla="*/ 76097 h 1162575"/>
                <a:gd name="connsiteX37" fmla="*/ 119866 w 134658"/>
                <a:gd name="connsiteY37" fmla="*/ 49851 h 1162575"/>
                <a:gd name="connsiteX38" fmla="*/ 118451 w 134658"/>
                <a:gd name="connsiteY38" fmla="*/ 13043 h 1162575"/>
                <a:gd name="connsiteX39" fmla="*/ 117914 w 134658"/>
                <a:gd name="connsiteY39" fmla="*/ 0 h 116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4658" h="1162575">
                  <a:moveTo>
                    <a:pt x="117914" y="0"/>
                  </a:moveTo>
                  <a:cubicBezTo>
                    <a:pt x="117914" y="0"/>
                    <a:pt x="118402" y="4481"/>
                    <a:pt x="119281" y="12883"/>
                  </a:cubicBezTo>
                  <a:cubicBezTo>
                    <a:pt x="120110" y="21285"/>
                    <a:pt x="121526" y="33527"/>
                    <a:pt x="123039" y="49211"/>
                  </a:cubicBezTo>
                  <a:cubicBezTo>
                    <a:pt x="123722" y="57133"/>
                    <a:pt x="124454" y="65854"/>
                    <a:pt x="125235" y="75297"/>
                  </a:cubicBezTo>
                  <a:cubicBezTo>
                    <a:pt x="126065" y="84819"/>
                    <a:pt x="126943" y="95141"/>
                    <a:pt x="127577" y="106183"/>
                  </a:cubicBezTo>
                  <a:cubicBezTo>
                    <a:pt x="128310" y="117226"/>
                    <a:pt x="129042" y="128988"/>
                    <a:pt x="129823" y="141391"/>
                  </a:cubicBezTo>
                  <a:cubicBezTo>
                    <a:pt x="130408" y="153794"/>
                    <a:pt x="131043" y="166917"/>
                    <a:pt x="131677" y="180520"/>
                  </a:cubicBezTo>
                  <a:cubicBezTo>
                    <a:pt x="132751" y="207806"/>
                    <a:pt x="133727" y="237492"/>
                    <a:pt x="134166" y="268859"/>
                  </a:cubicBezTo>
                  <a:cubicBezTo>
                    <a:pt x="134557" y="284543"/>
                    <a:pt x="134508" y="300706"/>
                    <a:pt x="134605" y="317190"/>
                  </a:cubicBezTo>
                  <a:cubicBezTo>
                    <a:pt x="134752" y="333673"/>
                    <a:pt x="134557" y="350557"/>
                    <a:pt x="134459" y="367681"/>
                  </a:cubicBezTo>
                  <a:cubicBezTo>
                    <a:pt x="134166" y="401928"/>
                    <a:pt x="133385" y="437376"/>
                    <a:pt x="132263" y="473384"/>
                  </a:cubicBezTo>
                  <a:cubicBezTo>
                    <a:pt x="131726" y="491388"/>
                    <a:pt x="130897" y="509472"/>
                    <a:pt x="130262" y="527716"/>
                  </a:cubicBezTo>
                  <a:cubicBezTo>
                    <a:pt x="129383" y="545880"/>
                    <a:pt x="128505" y="564124"/>
                    <a:pt x="127626" y="582368"/>
                  </a:cubicBezTo>
                  <a:cubicBezTo>
                    <a:pt x="125625" y="618856"/>
                    <a:pt x="123429" y="655264"/>
                    <a:pt x="120842" y="691112"/>
                  </a:cubicBezTo>
                  <a:cubicBezTo>
                    <a:pt x="118353" y="726960"/>
                    <a:pt x="115474" y="762088"/>
                    <a:pt x="112546" y="796175"/>
                  </a:cubicBezTo>
                  <a:cubicBezTo>
                    <a:pt x="109568" y="830183"/>
                    <a:pt x="106494" y="863070"/>
                    <a:pt x="103321" y="894117"/>
                  </a:cubicBezTo>
                  <a:cubicBezTo>
                    <a:pt x="100198" y="925243"/>
                    <a:pt x="96977" y="954610"/>
                    <a:pt x="93902" y="981656"/>
                  </a:cubicBezTo>
                  <a:cubicBezTo>
                    <a:pt x="87752" y="1035828"/>
                    <a:pt x="81896" y="1080798"/>
                    <a:pt x="77649" y="1112405"/>
                  </a:cubicBezTo>
                  <a:cubicBezTo>
                    <a:pt x="75453" y="1128248"/>
                    <a:pt x="73696" y="1140651"/>
                    <a:pt x="72476" y="1149133"/>
                  </a:cubicBezTo>
                  <a:cubicBezTo>
                    <a:pt x="71158" y="1157855"/>
                    <a:pt x="70475" y="1162576"/>
                    <a:pt x="70475" y="1162576"/>
                  </a:cubicBezTo>
                  <a:lnTo>
                    <a:pt x="0" y="1127208"/>
                  </a:lnTo>
                  <a:cubicBezTo>
                    <a:pt x="0" y="1127208"/>
                    <a:pt x="878" y="1123207"/>
                    <a:pt x="2538" y="1115605"/>
                  </a:cubicBezTo>
                  <a:cubicBezTo>
                    <a:pt x="4197" y="1107763"/>
                    <a:pt x="6589" y="1096241"/>
                    <a:pt x="9663" y="1081518"/>
                  </a:cubicBezTo>
                  <a:cubicBezTo>
                    <a:pt x="15666" y="1051911"/>
                    <a:pt x="24110" y="1009342"/>
                    <a:pt x="33432" y="957811"/>
                  </a:cubicBezTo>
                  <a:cubicBezTo>
                    <a:pt x="38117" y="932045"/>
                    <a:pt x="43047" y="904039"/>
                    <a:pt x="48024" y="874272"/>
                  </a:cubicBezTo>
                  <a:cubicBezTo>
                    <a:pt x="53052" y="844506"/>
                    <a:pt x="58078" y="813059"/>
                    <a:pt x="63106" y="780332"/>
                  </a:cubicBezTo>
                  <a:cubicBezTo>
                    <a:pt x="68084" y="747604"/>
                    <a:pt x="73111" y="713757"/>
                    <a:pt x="77747" y="679189"/>
                  </a:cubicBezTo>
                  <a:cubicBezTo>
                    <a:pt x="82530" y="644622"/>
                    <a:pt x="86923" y="609414"/>
                    <a:pt x="91120" y="574126"/>
                  </a:cubicBezTo>
                  <a:cubicBezTo>
                    <a:pt x="93121" y="556442"/>
                    <a:pt x="95122" y="538758"/>
                    <a:pt x="97074" y="521075"/>
                  </a:cubicBezTo>
                  <a:cubicBezTo>
                    <a:pt x="98880" y="503391"/>
                    <a:pt x="100783" y="485787"/>
                    <a:pt x="102443" y="468263"/>
                  </a:cubicBezTo>
                  <a:cubicBezTo>
                    <a:pt x="105762" y="433215"/>
                    <a:pt x="108787" y="398728"/>
                    <a:pt x="111179" y="365120"/>
                  </a:cubicBezTo>
                  <a:cubicBezTo>
                    <a:pt x="112350" y="348317"/>
                    <a:pt x="113619" y="331833"/>
                    <a:pt x="114498" y="315669"/>
                  </a:cubicBezTo>
                  <a:cubicBezTo>
                    <a:pt x="115425" y="299506"/>
                    <a:pt x="116450" y="283662"/>
                    <a:pt x="117084" y="268219"/>
                  </a:cubicBezTo>
                  <a:cubicBezTo>
                    <a:pt x="118646" y="237332"/>
                    <a:pt x="119525" y="208046"/>
                    <a:pt x="120159" y="181000"/>
                  </a:cubicBezTo>
                  <a:cubicBezTo>
                    <a:pt x="120354" y="167477"/>
                    <a:pt x="120598" y="154514"/>
                    <a:pt x="120745" y="142111"/>
                  </a:cubicBezTo>
                  <a:cubicBezTo>
                    <a:pt x="120745" y="129789"/>
                    <a:pt x="120745" y="118026"/>
                    <a:pt x="120745" y="106983"/>
                  </a:cubicBezTo>
                  <a:cubicBezTo>
                    <a:pt x="120794" y="95941"/>
                    <a:pt x="120598" y="85619"/>
                    <a:pt x="120403" y="76097"/>
                  </a:cubicBezTo>
                  <a:cubicBezTo>
                    <a:pt x="120208" y="66575"/>
                    <a:pt x="120013" y="57773"/>
                    <a:pt x="119866" y="49851"/>
                  </a:cubicBezTo>
                  <a:cubicBezTo>
                    <a:pt x="119378" y="34007"/>
                    <a:pt x="118744" y="21525"/>
                    <a:pt x="118451" y="13043"/>
                  </a:cubicBezTo>
                  <a:cubicBezTo>
                    <a:pt x="118061" y="4481"/>
                    <a:pt x="117914" y="0"/>
                    <a:pt x="117914" y="0"/>
                  </a:cubicBezTo>
                  <a:close/>
                </a:path>
              </a:pathLst>
            </a:custGeom>
            <a:gradFill>
              <a:gsLst>
                <a:gs pos="0">
                  <a:srgbClr val="6F8139"/>
                </a:gs>
                <a:gs pos="76660">
                  <a:srgbClr val="85993E"/>
                </a:gs>
                <a:gs pos="100000">
                  <a:srgbClr val="8DA140"/>
                </a:gs>
              </a:gsLst>
              <a:lin ang="1595537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9" name="Freeform: Shape 198">
              <a:extLst>
                <a:ext uri="{FF2B5EF4-FFF2-40B4-BE49-F238E27FC236}">
                  <a16:creationId xmlns:a16="http://schemas.microsoft.com/office/drawing/2014/main" id="{26B60100-35C8-9F6D-40F1-11EAAF88D53A}"/>
                </a:ext>
              </a:extLst>
            </p:cNvPr>
            <p:cNvSpPr/>
            <p:nvPr/>
          </p:nvSpPr>
          <p:spPr>
            <a:xfrm>
              <a:off x="3680115" y="6095995"/>
              <a:ext cx="202283" cy="1156894"/>
            </a:xfrm>
            <a:custGeom>
              <a:avLst/>
              <a:gdLst>
                <a:gd name="connsiteX0" fmla="*/ 196491 w 202283"/>
                <a:gd name="connsiteY0" fmla="*/ 0 h 1156894"/>
                <a:gd name="connsiteX1" fmla="*/ 199615 w 202283"/>
                <a:gd name="connsiteY1" fmla="*/ 50171 h 1156894"/>
                <a:gd name="connsiteX2" fmla="*/ 201665 w 202283"/>
                <a:gd name="connsiteY2" fmla="*/ 108184 h 1156894"/>
                <a:gd name="connsiteX3" fmla="*/ 202250 w 202283"/>
                <a:gd name="connsiteY3" fmla="*/ 143952 h 1156894"/>
                <a:gd name="connsiteX4" fmla="*/ 202201 w 202283"/>
                <a:gd name="connsiteY4" fmla="*/ 183640 h 1156894"/>
                <a:gd name="connsiteX5" fmla="*/ 201518 w 202283"/>
                <a:gd name="connsiteY5" fmla="*/ 226850 h 1156894"/>
                <a:gd name="connsiteX6" fmla="*/ 200981 w 202283"/>
                <a:gd name="connsiteY6" fmla="*/ 249655 h 1156894"/>
                <a:gd name="connsiteX7" fmla="*/ 200054 w 202283"/>
                <a:gd name="connsiteY7" fmla="*/ 273100 h 1156894"/>
                <a:gd name="connsiteX8" fmla="*/ 199127 w 202283"/>
                <a:gd name="connsiteY8" fmla="*/ 297185 h 1156894"/>
                <a:gd name="connsiteX9" fmla="*/ 197809 w 202283"/>
                <a:gd name="connsiteY9" fmla="*/ 321831 h 1156894"/>
                <a:gd name="connsiteX10" fmla="*/ 196394 w 202283"/>
                <a:gd name="connsiteY10" fmla="*/ 347036 h 1156894"/>
                <a:gd name="connsiteX11" fmla="*/ 194637 w 202283"/>
                <a:gd name="connsiteY11" fmla="*/ 372642 h 1156894"/>
                <a:gd name="connsiteX12" fmla="*/ 192782 w 202283"/>
                <a:gd name="connsiteY12" fmla="*/ 398728 h 1156894"/>
                <a:gd name="connsiteX13" fmla="*/ 190537 w 202283"/>
                <a:gd name="connsiteY13" fmla="*/ 425134 h 1156894"/>
                <a:gd name="connsiteX14" fmla="*/ 185607 w 202283"/>
                <a:gd name="connsiteY14" fmla="*/ 478745 h 1156894"/>
                <a:gd name="connsiteX15" fmla="*/ 173357 w 202283"/>
                <a:gd name="connsiteY15" fmla="*/ 587569 h 1156894"/>
                <a:gd name="connsiteX16" fmla="*/ 166183 w 202283"/>
                <a:gd name="connsiteY16" fmla="*/ 641901 h 1156894"/>
                <a:gd name="connsiteX17" fmla="*/ 158374 w 202283"/>
                <a:gd name="connsiteY17" fmla="*/ 695593 h 1156894"/>
                <a:gd name="connsiteX18" fmla="*/ 141585 w 202283"/>
                <a:gd name="connsiteY18" fmla="*/ 799376 h 1156894"/>
                <a:gd name="connsiteX19" fmla="*/ 124015 w 202283"/>
                <a:gd name="connsiteY19" fmla="*/ 895637 h 1156894"/>
                <a:gd name="connsiteX20" fmla="*/ 106787 w 202283"/>
                <a:gd name="connsiteY20" fmla="*/ 981256 h 1156894"/>
                <a:gd name="connsiteX21" fmla="*/ 78187 w 202283"/>
                <a:gd name="connsiteY21" fmla="*/ 1108324 h 1156894"/>
                <a:gd name="connsiteX22" fmla="*/ 69402 w 202283"/>
                <a:gd name="connsiteY22" fmla="*/ 1143852 h 1156894"/>
                <a:gd name="connsiteX23" fmla="*/ 65985 w 202283"/>
                <a:gd name="connsiteY23" fmla="*/ 1156895 h 1156894"/>
                <a:gd name="connsiteX24" fmla="*/ 0 w 202283"/>
                <a:gd name="connsiteY24" fmla="*/ 1102963 h 1156894"/>
                <a:gd name="connsiteX25" fmla="*/ 3612 w 202283"/>
                <a:gd name="connsiteY25" fmla="*/ 1092320 h 1156894"/>
                <a:gd name="connsiteX26" fmla="*/ 13958 w 202283"/>
                <a:gd name="connsiteY26" fmla="*/ 1060393 h 1156894"/>
                <a:gd name="connsiteX27" fmla="*/ 49050 w 202283"/>
                <a:gd name="connsiteY27" fmla="*/ 943167 h 1156894"/>
                <a:gd name="connsiteX28" fmla="*/ 70915 w 202283"/>
                <a:gd name="connsiteY28" fmla="*/ 863310 h 1156894"/>
                <a:gd name="connsiteX29" fmla="*/ 93804 w 202283"/>
                <a:gd name="connsiteY29" fmla="*/ 772890 h 1156894"/>
                <a:gd name="connsiteX30" fmla="*/ 116450 w 202283"/>
                <a:gd name="connsiteY30" fmla="*/ 674948 h 1156894"/>
                <a:gd name="connsiteX31" fmla="*/ 127334 w 202283"/>
                <a:gd name="connsiteY31" fmla="*/ 624057 h 1156894"/>
                <a:gd name="connsiteX32" fmla="*/ 137632 w 202283"/>
                <a:gd name="connsiteY32" fmla="*/ 572366 h 1156894"/>
                <a:gd name="connsiteX33" fmla="*/ 156227 w 202283"/>
                <a:gd name="connsiteY33" fmla="*/ 468423 h 1156894"/>
                <a:gd name="connsiteX34" fmla="*/ 164328 w 202283"/>
                <a:gd name="connsiteY34" fmla="*/ 416972 h 1156894"/>
                <a:gd name="connsiteX35" fmla="*/ 168135 w 202283"/>
                <a:gd name="connsiteY35" fmla="*/ 391606 h 1156894"/>
                <a:gd name="connsiteX36" fmla="*/ 171551 w 202283"/>
                <a:gd name="connsiteY36" fmla="*/ 366481 h 1156894"/>
                <a:gd name="connsiteX37" fmla="*/ 174870 w 202283"/>
                <a:gd name="connsiteY37" fmla="*/ 341675 h 1156894"/>
                <a:gd name="connsiteX38" fmla="*/ 177799 w 202283"/>
                <a:gd name="connsiteY38" fmla="*/ 317270 h 1156894"/>
                <a:gd name="connsiteX39" fmla="*/ 180630 w 202283"/>
                <a:gd name="connsiteY39" fmla="*/ 293345 h 1156894"/>
                <a:gd name="connsiteX40" fmla="*/ 183021 w 202283"/>
                <a:gd name="connsiteY40" fmla="*/ 269899 h 1156894"/>
                <a:gd name="connsiteX41" fmla="*/ 185364 w 202283"/>
                <a:gd name="connsiteY41" fmla="*/ 247094 h 1156894"/>
                <a:gd name="connsiteX42" fmla="*/ 187267 w 202283"/>
                <a:gd name="connsiteY42" fmla="*/ 224849 h 1156894"/>
                <a:gd name="connsiteX43" fmla="*/ 190586 w 202283"/>
                <a:gd name="connsiteY43" fmla="*/ 182520 h 1156894"/>
                <a:gd name="connsiteX44" fmla="*/ 193075 w 202283"/>
                <a:gd name="connsiteY44" fmla="*/ 143472 h 1156894"/>
                <a:gd name="connsiteX45" fmla="*/ 194685 w 202283"/>
                <a:gd name="connsiteY45" fmla="*/ 108104 h 1156894"/>
                <a:gd name="connsiteX46" fmla="*/ 196296 w 202283"/>
                <a:gd name="connsiteY46" fmla="*/ 50491 h 1156894"/>
                <a:gd name="connsiteX47" fmla="*/ 196491 w 202283"/>
                <a:gd name="connsiteY47" fmla="*/ 0 h 1156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02283" h="1156894">
                  <a:moveTo>
                    <a:pt x="196491" y="0"/>
                  </a:moveTo>
                  <a:cubicBezTo>
                    <a:pt x="196491" y="0"/>
                    <a:pt x="197614" y="18244"/>
                    <a:pt x="199615" y="50171"/>
                  </a:cubicBezTo>
                  <a:cubicBezTo>
                    <a:pt x="200152" y="66175"/>
                    <a:pt x="201225" y="85779"/>
                    <a:pt x="201665" y="108184"/>
                  </a:cubicBezTo>
                  <a:cubicBezTo>
                    <a:pt x="201860" y="119386"/>
                    <a:pt x="202055" y="131389"/>
                    <a:pt x="202250" y="143952"/>
                  </a:cubicBezTo>
                  <a:cubicBezTo>
                    <a:pt x="202348" y="156514"/>
                    <a:pt x="202201" y="169797"/>
                    <a:pt x="202201" y="183640"/>
                  </a:cubicBezTo>
                  <a:cubicBezTo>
                    <a:pt x="202250" y="197483"/>
                    <a:pt x="201811" y="211887"/>
                    <a:pt x="201518" y="226850"/>
                  </a:cubicBezTo>
                  <a:cubicBezTo>
                    <a:pt x="201323" y="234292"/>
                    <a:pt x="201177" y="241893"/>
                    <a:pt x="200981" y="249655"/>
                  </a:cubicBezTo>
                  <a:cubicBezTo>
                    <a:pt x="200689" y="257337"/>
                    <a:pt x="200396" y="265178"/>
                    <a:pt x="200054" y="273100"/>
                  </a:cubicBezTo>
                  <a:cubicBezTo>
                    <a:pt x="199761" y="281022"/>
                    <a:pt x="199420" y="289104"/>
                    <a:pt x="199127" y="297185"/>
                  </a:cubicBezTo>
                  <a:cubicBezTo>
                    <a:pt x="198687" y="305267"/>
                    <a:pt x="198248" y="313509"/>
                    <a:pt x="197809" y="321831"/>
                  </a:cubicBezTo>
                  <a:cubicBezTo>
                    <a:pt x="197370" y="330153"/>
                    <a:pt x="196882" y="338554"/>
                    <a:pt x="196394" y="347036"/>
                  </a:cubicBezTo>
                  <a:cubicBezTo>
                    <a:pt x="195808" y="355518"/>
                    <a:pt x="195222" y="364080"/>
                    <a:pt x="194637" y="372642"/>
                  </a:cubicBezTo>
                  <a:cubicBezTo>
                    <a:pt x="194051" y="381284"/>
                    <a:pt x="193417" y="389926"/>
                    <a:pt x="192782" y="398728"/>
                  </a:cubicBezTo>
                  <a:cubicBezTo>
                    <a:pt x="192050" y="407450"/>
                    <a:pt x="191318" y="416252"/>
                    <a:pt x="190537" y="425134"/>
                  </a:cubicBezTo>
                  <a:cubicBezTo>
                    <a:pt x="189122" y="442897"/>
                    <a:pt x="187413" y="460741"/>
                    <a:pt x="185607" y="478745"/>
                  </a:cubicBezTo>
                  <a:cubicBezTo>
                    <a:pt x="182093" y="514753"/>
                    <a:pt x="177847" y="551241"/>
                    <a:pt x="173357" y="587569"/>
                  </a:cubicBezTo>
                  <a:cubicBezTo>
                    <a:pt x="171063" y="605733"/>
                    <a:pt x="168623" y="623817"/>
                    <a:pt x="166183" y="641901"/>
                  </a:cubicBezTo>
                  <a:cubicBezTo>
                    <a:pt x="163548" y="659825"/>
                    <a:pt x="161156" y="677909"/>
                    <a:pt x="158374" y="695593"/>
                  </a:cubicBezTo>
                  <a:cubicBezTo>
                    <a:pt x="153006" y="731041"/>
                    <a:pt x="147442" y="765848"/>
                    <a:pt x="141585" y="799376"/>
                  </a:cubicBezTo>
                  <a:cubicBezTo>
                    <a:pt x="135826" y="832903"/>
                    <a:pt x="129871" y="865150"/>
                    <a:pt x="124015" y="895637"/>
                  </a:cubicBezTo>
                  <a:cubicBezTo>
                    <a:pt x="118109" y="926124"/>
                    <a:pt x="112350" y="954850"/>
                    <a:pt x="106787" y="981256"/>
                  </a:cubicBezTo>
                  <a:cubicBezTo>
                    <a:pt x="95708" y="1034147"/>
                    <a:pt x="85556" y="1077757"/>
                    <a:pt x="78187" y="1108324"/>
                  </a:cubicBezTo>
                  <a:cubicBezTo>
                    <a:pt x="74477" y="1123607"/>
                    <a:pt x="71500" y="1135610"/>
                    <a:pt x="69402" y="1143852"/>
                  </a:cubicBezTo>
                  <a:cubicBezTo>
                    <a:pt x="67205" y="1152333"/>
                    <a:pt x="65985" y="1156895"/>
                    <a:pt x="65985" y="1156895"/>
                  </a:cubicBezTo>
                  <a:lnTo>
                    <a:pt x="0" y="1102963"/>
                  </a:lnTo>
                  <a:cubicBezTo>
                    <a:pt x="0" y="1102963"/>
                    <a:pt x="1269" y="1099282"/>
                    <a:pt x="3612" y="1092320"/>
                  </a:cubicBezTo>
                  <a:cubicBezTo>
                    <a:pt x="6003" y="1085119"/>
                    <a:pt x="9566" y="1074316"/>
                    <a:pt x="13958" y="1060393"/>
                  </a:cubicBezTo>
                  <a:cubicBezTo>
                    <a:pt x="22744" y="1032547"/>
                    <a:pt x="35140" y="992378"/>
                    <a:pt x="49050" y="943167"/>
                  </a:cubicBezTo>
                  <a:cubicBezTo>
                    <a:pt x="56078" y="918602"/>
                    <a:pt x="63350" y="891796"/>
                    <a:pt x="70915" y="863310"/>
                  </a:cubicBezTo>
                  <a:cubicBezTo>
                    <a:pt x="78431" y="834744"/>
                    <a:pt x="86191" y="804497"/>
                    <a:pt x="93804" y="772890"/>
                  </a:cubicBezTo>
                  <a:cubicBezTo>
                    <a:pt x="101515" y="741363"/>
                    <a:pt x="109032" y="708476"/>
                    <a:pt x="116450" y="674948"/>
                  </a:cubicBezTo>
                  <a:cubicBezTo>
                    <a:pt x="120208" y="658145"/>
                    <a:pt x="123673" y="641101"/>
                    <a:pt x="127334" y="624057"/>
                  </a:cubicBezTo>
                  <a:cubicBezTo>
                    <a:pt x="130799" y="606934"/>
                    <a:pt x="134313" y="589730"/>
                    <a:pt x="137632" y="572366"/>
                  </a:cubicBezTo>
                  <a:cubicBezTo>
                    <a:pt x="144220" y="537718"/>
                    <a:pt x="150614" y="502911"/>
                    <a:pt x="156227" y="468423"/>
                  </a:cubicBezTo>
                  <a:cubicBezTo>
                    <a:pt x="159106" y="451139"/>
                    <a:pt x="161888" y="434015"/>
                    <a:pt x="164328" y="416972"/>
                  </a:cubicBezTo>
                  <a:cubicBezTo>
                    <a:pt x="165597" y="408490"/>
                    <a:pt x="166866" y="400008"/>
                    <a:pt x="168135" y="391606"/>
                  </a:cubicBezTo>
                  <a:cubicBezTo>
                    <a:pt x="169258" y="383124"/>
                    <a:pt x="170429" y="374803"/>
                    <a:pt x="171551" y="366481"/>
                  </a:cubicBezTo>
                  <a:cubicBezTo>
                    <a:pt x="172674" y="358159"/>
                    <a:pt x="173797" y="349917"/>
                    <a:pt x="174870" y="341675"/>
                  </a:cubicBezTo>
                  <a:cubicBezTo>
                    <a:pt x="175846" y="333433"/>
                    <a:pt x="176823" y="325352"/>
                    <a:pt x="177799" y="317270"/>
                  </a:cubicBezTo>
                  <a:cubicBezTo>
                    <a:pt x="178775" y="309188"/>
                    <a:pt x="179702" y="301266"/>
                    <a:pt x="180630" y="293345"/>
                  </a:cubicBezTo>
                  <a:cubicBezTo>
                    <a:pt x="181459" y="285423"/>
                    <a:pt x="182240" y="277581"/>
                    <a:pt x="183021" y="269899"/>
                  </a:cubicBezTo>
                  <a:cubicBezTo>
                    <a:pt x="183802" y="262218"/>
                    <a:pt x="184583" y="254536"/>
                    <a:pt x="185364" y="247094"/>
                  </a:cubicBezTo>
                  <a:cubicBezTo>
                    <a:pt x="185998" y="239573"/>
                    <a:pt x="186633" y="232131"/>
                    <a:pt x="187267" y="224849"/>
                  </a:cubicBezTo>
                  <a:cubicBezTo>
                    <a:pt x="188487" y="210286"/>
                    <a:pt x="189805" y="196123"/>
                    <a:pt x="190586" y="182520"/>
                  </a:cubicBezTo>
                  <a:cubicBezTo>
                    <a:pt x="191464" y="168917"/>
                    <a:pt x="192440" y="155874"/>
                    <a:pt x="193075" y="143472"/>
                  </a:cubicBezTo>
                  <a:cubicBezTo>
                    <a:pt x="193660" y="130989"/>
                    <a:pt x="194197" y="119226"/>
                    <a:pt x="194685" y="108104"/>
                  </a:cubicBezTo>
                  <a:cubicBezTo>
                    <a:pt x="195662" y="85859"/>
                    <a:pt x="195808" y="66495"/>
                    <a:pt x="196296" y="50491"/>
                  </a:cubicBezTo>
                  <a:cubicBezTo>
                    <a:pt x="196443" y="18324"/>
                    <a:pt x="196491" y="0"/>
                    <a:pt x="196491" y="0"/>
                  </a:cubicBezTo>
                  <a:close/>
                </a:path>
              </a:pathLst>
            </a:custGeom>
            <a:gradFill>
              <a:gsLst>
                <a:gs pos="0">
                  <a:srgbClr val="A4B535"/>
                </a:gs>
                <a:gs pos="50000">
                  <a:srgbClr val="B2C138"/>
                </a:gs>
                <a:gs pos="100000">
                  <a:srgbClr val="C0CD3B"/>
                </a:gs>
              </a:gsLst>
              <a:lin ang="1595537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0" name="Freeform: Shape 199">
              <a:extLst>
                <a:ext uri="{FF2B5EF4-FFF2-40B4-BE49-F238E27FC236}">
                  <a16:creationId xmlns:a16="http://schemas.microsoft.com/office/drawing/2014/main" id="{43358E82-25F2-DA82-CCC1-0F3CFF3055F1}"/>
                </a:ext>
              </a:extLst>
            </p:cNvPr>
            <p:cNvSpPr/>
            <p:nvPr/>
          </p:nvSpPr>
          <p:spPr>
            <a:xfrm>
              <a:off x="3993202" y="6030941"/>
              <a:ext cx="202284" cy="1156894"/>
            </a:xfrm>
            <a:custGeom>
              <a:avLst/>
              <a:gdLst>
                <a:gd name="connsiteX0" fmla="*/ 196491 w 202284"/>
                <a:gd name="connsiteY0" fmla="*/ 0 h 1156894"/>
                <a:gd name="connsiteX1" fmla="*/ 199615 w 202284"/>
                <a:gd name="connsiteY1" fmla="*/ 50171 h 1156894"/>
                <a:gd name="connsiteX2" fmla="*/ 201665 w 202284"/>
                <a:gd name="connsiteY2" fmla="*/ 108184 h 1156894"/>
                <a:gd name="connsiteX3" fmla="*/ 202251 w 202284"/>
                <a:gd name="connsiteY3" fmla="*/ 143952 h 1156894"/>
                <a:gd name="connsiteX4" fmla="*/ 202202 w 202284"/>
                <a:gd name="connsiteY4" fmla="*/ 183640 h 1156894"/>
                <a:gd name="connsiteX5" fmla="*/ 201518 w 202284"/>
                <a:gd name="connsiteY5" fmla="*/ 226850 h 1156894"/>
                <a:gd name="connsiteX6" fmla="*/ 200982 w 202284"/>
                <a:gd name="connsiteY6" fmla="*/ 249655 h 1156894"/>
                <a:gd name="connsiteX7" fmla="*/ 200054 w 202284"/>
                <a:gd name="connsiteY7" fmla="*/ 273100 h 1156894"/>
                <a:gd name="connsiteX8" fmla="*/ 199127 w 202284"/>
                <a:gd name="connsiteY8" fmla="*/ 297185 h 1156894"/>
                <a:gd name="connsiteX9" fmla="*/ 197809 w 202284"/>
                <a:gd name="connsiteY9" fmla="*/ 321831 h 1156894"/>
                <a:gd name="connsiteX10" fmla="*/ 196393 w 202284"/>
                <a:gd name="connsiteY10" fmla="*/ 347036 h 1156894"/>
                <a:gd name="connsiteX11" fmla="*/ 194637 w 202284"/>
                <a:gd name="connsiteY11" fmla="*/ 372642 h 1156894"/>
                <a:gd name="connsiteX12" fmla="*/ 192782 w 202284"/>
                <a:gd name="connsiteY12" fmla="*/ 398728 h 1156894"/>
                <a:gd name="connsiteX13" fmla="*/ 190537 w 202284"/>
                <a:gd name="connsiteY13" fmla="*/ 425133 h 1156894"/>
                <a:gd name="connsiteX14" fmla="*/ 185608 w 202284"/>
                <a:gd name="connsiteY14" fmla="*/ 478745 h 1156894"/>
                <a:gd name="connsiteX15" fmla="*/ 173357 w 202284"/>
                <a:gd name="connsiteY15" fmla="*/ 587569 h 1156894"/>
                <a:gd name="connsiteX16" fmla="*/ 166183 w 202284"/>
                <a:gd name="connsiteY16" fmla="*/ 641901 h 1156894"/>
                <a:gd name="connsiteX17" fmla="*/ 158374 w 202284"/>
                <a:gd name="connsiteY17" fmla="*/ 695593 h 1156894"/>
                <a:gd name="connsiteX18" fmla="*/ 141585 w 202284"/>
                <a:gd name="connsiteY18" fmla="*/ 799376 h 1156894"/>
                <a:gd name="connsiteX19" fmla="*/ 124015 w 202284"/>
                <a:gd name="connsiteY19" fmla="*/ 895637 h 1156894"/>
                <a:gd name="connsiteX20" fmla="*/ 106787 w 202284"/>
                <a:gd name="connsiteY20" fmla="*/ 981256 h 1156894"/>
                <a:gd name="connsiteX21" fmla="*/ 78187 w 202284"/>
                <a:gd name="connsiteY21" fmla="*/ 1108324 h 1156894"/>
                <a:gd name="connsiteX22" fmla="*/ 69402 w 202284"/>
                <a:gd name="connsiteY22" fmla="*/ 1143852 h 1156894"/>
                <a:gd name="connsiteX23" fmla="*/ 65985 w 202284"/>
                <a:gd name="connsiteY23" fmla="*/ 1156894 h 1156894"/>
                <a:gd name="connsiteX24" fmla="*/ 0 w 202284"/>
                <a:gd name="connsiteY24" fmla="*/ 1102962 h 1156894"/>
                <a:gd name="connsiteX25" fmla="*/ 3612 w 202284"/>
                <a:gd name="connsiteY25" fmla="*/ 1092320 h 1156894"/>
                <a:gd name="connsiteX26" fmla="*/ 13959 w 202284"/>
                <a:gd name="connsiteY26" fmla="*/ 1060393 h 1156894"/>
                <a:gd name="connsiteX27" fmla="*/ 49050 w 202284"/>
                <a:gd name="connsiteY27" fmla="*/ 943167 h 1156894"/>
                <a:gd name="connsiteX28" fmla="*/ 70915 w 202284"/>
                <a:gd name="connsiteY28" fmla="*/ 863310 h 1156894"/>
                <a:gd name="connsiteX29" fmla="*/ 93805 w 202284"/>
                <a:gd name="connsiteY29" fmla="*/ 772890 h 1156894"/>
                <a:gd name="connsiteX30" fmla="*/ 116451 w 202284"/>
                <a:gd name="connsiteY30" fmla="*/ 674948 h 1156894"/>
                <a:gd name="connsiteX31" fmla="*/ 127334 w 202284"/>
                <a:gd name="connsiteY31" fmla="*/ 624057 h 1156894"/>
                <a:gd name="connsiteX32" fmla="*/ 137632 w 202284"/>
                <a:gd name="connsiteY32" fmla="*/ 572366 h 1156894"/>
                <a:gd name="connsiteX33" fmla="*/ 156227 w 202284"/>
                <a:gd name="connsiteY33" fmla="*/ 468423 h 1156894"/>
                <a:gd name="connsiteX34" fmla="*/ 164328 w 202284"/>
                <a:gd name="connsiteY34" fmla="*/ 416972 h 1156894"/>
                <a:gd name="connsiteX35" fmla="*/ 168135 w 202284"/>
                <a:gd name="connsiteY35" fmla="*/ 391606 h 1156894"/>
                <a:gd name="connsiteX36" fmla="*/ 171552 w 202284"/>
                <a:gd name="connsiteY36" fmla="*/ 366481 h 1156894"/>
                <a:gd name="connsiteX37" fmla="*/ 174871 w 202284"/>
                <a:gd name="connsiteY37" fmla="*/ 341675 h 1156894"/>
                <a:gd name="connsiteX38" fmla="*/ 177799 w 202284"/>
                <a:gd name="connsiteY38" fmla="*/ 317270 h 1156894"/>
                <a:gd name="connsiteX39" fmla="*/ 180629 w 202284"/>
                <a:gd name="connsiteY39" fmla="*/ 293344 h 1156894"/>
                <a:gd name="connsiteX40" fmla="*/ 183021 w 202284"/>
                <a:gd name="connsiteY40" fmla="*/ 269899 h 1156894"/>
                <a:gd name="connsiteX41" fmla="*/ 185364 w 202284"/>
                <a:gd name="connsiteY41" fmla="*/ 247094 h 1156894"/>
                <a:gd name="connsiteX42" fmla="*/ 187267 w 202284"/>
                <a:gd name="connsiteY42" fmla="*/ 224849 h 1156894"/>
                <a:gd name="connsiteX43" fmla="*/ 190586 w 202284"/>
                <a:gd name="connsiteY43" fmla="*/ 182520 h 1156894"/>
                <a:gd name="connsiteX44" fmla="*/ 193075 w 202284"/>
                <a:gd name="connsiteY44" fmla="*/ 143472 h 1156894"/>
                <a:gd name="connsiteX45" fmla="*/ 194685 w 202284"/>
                <a:gd name="connsiteY45" fmla="*/ 108104 h 1156894"/>
                <a:gd name="connsiteX46" fmla="*/ 196296 w 202284"/>
                <a:gd name="connsiteY46" fmla="*/ 50491 h 1156894"/>
                <a:gd name="connsiteX47" fmla="*/ 196491 w 202284"/>
                <a:gd name="connsiteY47" fmla="*/ 0 h 1156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02284" h="1156894">
                  <a:moveTo>
                    <a:pt x="196491" y="0"/>
                  </a:moveTo>
                  <a:cubicBezTo>
                    <a:pt x="196491" y="0"/>
                    <a:pt x="197614" y="18244"/>
                    <a:pt x="199615" y="50171"/>
                  </a:cubicBezTo>
                  <a:cubicBezTo>
                    <a:pt x="200152" y="66175"/>
                    <a:pt x="201226" y="85779"/>
                    <a:pt x="201665" y="108184"/>
                  </a:cubicBezTo>
                  <a:cubicBezTo>
                    <a:pt x="201860" y="119386"/>
                    <a:pt x="202055" y="131389"/>
                    <a:pt x="202251" y="143952"/>
                  </a:cubicBezTo>
                  <a:cubicBezTo>
                    <a:pt x="202348" y="156514"/>
                    <a:pt x="202202" y="169797"/>
                    <a:pt x="202202" y="183640"/>
                  </a:cubicBezTo>
                  <a:cubicBezTo>
                    <a:pt x="202251" y="197483"/>
                    <a:pt x="201811" y="211887"/>
                    <a:pt x="201518" y="226850"/>
                  </a:cubicBezTo>
                  <a:cubicBezTo>
                    <a:pt x="201323" y="234292"/>
                    <a:pt x="201177" y="241893"/>
                    <a:pt x="200982" y="249655"/>
                  </a:cubicBezTo>
                  <a:cubicBezTo>
                    <a:pt x="200688" y="257337"/>
                    <a:pt x="200396" y="265178"/>
                    <a:pt x="200054" y="273100"/>
                  </a:cubicBezTo>
                  <a:cubicBezTo>
                    <a:pt x="199761" y="281022"/>
                    <a:pt x="199420" y="289104"/>
                    <a:pt x="199127" y="297185"/>
                  </a:cubicBezTo>
                  <a:cubicBezTo>
                    <a:pt x="198688" y="305267"/>
                    <a:pt x="198248" y="313509"/>
                    <a:pt x="197809" y="321831"/>
                  </a:cubicBezTo>
                  <a:cubicBezTo>
                    <a:pt x="197370" y="330153"/>
                    <a:pt x="196882" y="338554"/>
                    <a:pt x="196393" y="347036"/>
                  </a:cubicBezTo>
                  <a:cubicBezTo>
                    <a:pt x="195808" y="355518"/>
                    <a:pt x="195222" y="364080"/>
                    <a:pt x="194637" y="372642"/>
                  </a:cubicBezTo>
                  <a:cubicBezTo>
                    <a:pt x="194051" y="381284"/>
                    <a:pt x="193416" y="389926"/>
                    <a:pt x="192782" y="398728"/>
                  </a:cubicBezTo>
                  <a:cubicBezTo>
                    <a:pt x="192050" y="407450"/>
                    <a:pt x="191318" y="416251"/>
                    <a:pt x="190537" y="425133"/>
                  </a:cubicBezTo>
                  <a:cubicBezTo>
                    <a:pt x="189122" y="442897"/>
                    <a:pt x="187413" y="460741"/>
                    <a:pt x="185608" y="478745"/>
                  </a:cubicBezTo>
                  <a:cubicBezTo>
                    <a:pt x="182094" y="514753"/>
                    <a:pt x="177848" y="551241"/>
                    <a:pt x="173357" y="587569"/>
                  </a:cubicBezTo>
                  <a:cubicBezTo>
                    <a:pt x="171064" y="605733"/>
                    <a:pt x="168623" y="623817"/>
                    <a:pt x="166183" y="641901"/>
                  </a:cubicBezTo>
                  <a:cubicBezTo>
                    <a:pt x="163547" y="659825"/>
                    <a:pt x="161156" y="677909"/>
                    <a:pt x="158374" y="695593"/>
                  </a:cubicBezTo>
                  <a:cubicBezTo>
                    <a:pt x="153006" y="731041"/>
                    <a:pt x="147442" y="765848"/>
                    <a:pt x="141585" y="799376"/>
                  </a:cubicBezTo>
                  <a:cubicBezTo>
                    <a:pt x="135826" y="832903"/>
                    <a:pt x="129872" y="865150"/>
                    <a:pt x="124015" y="895637"/>
                  </a:cubicBezTo>
                  <a:cubicBezTo>
                    <a:pt x="118110" y="926124"/>
                    <a:pt x="112350" y="954850"/>
                    <a:pt x="106787" y="981256"/>
                  </a:cubicBezTo>
                  <a:cubicBezTo>
                    <a:pt x="95708" y="1034147"/>
                    <a:pt x="85556" y="1077757"/>
                    <a:pt x="78187" y="1108324"/>
                  </a:cubicBezTo>
                  <a:cubicBezTo>
                    <a:pt x="74477" y="1123607"/>
                    <a:pt x="71500" y="1135610"/>
                    <a:pt x="69402" y="1143852"/>
                  </a:cubicBezTo>
                  <a:cubicBezTo>
                    <a:pt x="67205" y="1152333"/>
                    <a:pt x="65985" y="1156894"/>
                    <a:pt x="65985" y="1156894"/>
                  </a:cubicBezTo>
                  <a:lnTo>
                    <a:pt x="0" y="1102962"/>
                  </a:lnTo>
                  <a:cubicBezTo>
                    <a:pt x="0" y="1102962"/>
                    <a:pt x="1269" y="1099282"/>
                    <a:pt x="3612" y="1092320"/>
                  </a:cubicBezTo>
                  <a:cubicBezTo>
                    <a:pt x="6004" y="1085119"/>
                    <a:pt x="9566" y="1074316"/>
                    <a:pt x="13959" y="1060393"/>
                  </a:cubicBezTo>
                  <a:cubicBezTo>
                    <a:pt x="22744" y="1032547"/>
                    <a:pt x="35140" y="992378"/>
                    <a:pt x="49050" y="943167"/>
                  </a:cubicBezTo>
                  <a:cubicBezTo>
                    <a:pt x="56078" y="918602"/>
                    <a:pt x="63350" y="891796"/>
                    <a:pt x="70915" y="863310"/>
                  </a:cubicBezTo>
                  <a:cubicBezTo>
                    <a:pt x="78431" y="834744"/>
                    <a:pt x="86191" y="804497"/>
                    <a:pt x="93805" y="772890"/>
                  </a:cubicBezTo>
                  <a:cubicBezTo>
                    <a:pt x="101516" y="741363"/>
                    <a:pt x="109032" y="708476"/>
                    <a:pt x="116451" y="674948"/>
                  </a:cubicBezTo>
                  <a:cubicBezTo>
                    <a:pt x="120208" y="658145"/>
                    <a:pt x="123674" y="641101"/>
                    <a:pt x="127334" y="624057"/>
                  </a:cubicBezTo>
                  <a:cubicBezTo>
                    <a:pt x="130799" y="606933"/>
                    <a:pt x="134313" y="589730"/>
                    <a:pt x="137632" y="572366"/>
                  </a:cubicBezTo>
                  <a:cubicBezTo>
                    <a:pt x="144221" y="537718"/>
                    <a:pt x="150614" y="502911"/>
                    <a:pt x="156227" y="468423"/>
                  </a:cubicBezTo>
                  <a:cubicBezTo>
                    <a:pt x="159107" y="451139"/>
                    <a:pt x="161888" y="434015"/>
                    <a:pt x="164328" y="416972"/>
                  </a:cubicBezTo>
                  <a:cubicBezTo>
                    <a:pt x="165597" y="408490"/>
                    <a:pt x="166866" y="400008"/>
                    <a:pt x="168135" y="391606"/>
                  </a:cubicBezTo>
                  <a:cubicBezTo>
                    <a:pt x="169258" y="383124"/>
                    <a:pt x="170429" y="374802"/>
                    <a:pt x="171552" y="366481"/>
                  </a:cubicBezTo>
                  <a:cubicBezTo>
                    <a:pt x="172674" y="358159"/>
                    <a:pt x="173797" y="349917"/>
                    <a:pt x="174871" y="341675"/>
                  </a:cubicBezTo>
                  <a:cubicBezTo>
                    <a:pt x="175847" y="333433"/>
                    <a:pt x="176823" y="325352"/>
                    <a:pt x="177799" y="317270"/>
                  </a:cubicBezTo>
                  <a:cubicBezTo>
                    <a:pt x="178775" y="309188"/>
                    <a:pt x="179702" y="301266"/>
                    <a:pt x="180629" y="293344"/>
                  </a:cubicBezTo>
                  <a:cubicBezTo>
                    <a:pt x="181459" y="285423"/>
                    <a:pt x="182240" y="277581"/>
                    <a:pt x="183021" y="269899"/>
                  </a:cubicBezTo>
                  <a:cubicBezTo>
                    <a:pt x="183802" y="262218"/>
                    <a:pt x="184583" y="254536"/>
                    <a:pt x="185364" y="247094"/>
                  </a:cubicBezTo>
                  <a:cubicBezTo>
                    <a:pt x="185998" y="239573"/>
                    <a:pt x="186632" y="232131"/>
                    <a:pt x="187267" y="224849"/>
                  </a:cubicBezTo>
                  <a:cubicBezTo>
                    <a:pt x="188487" y="210286"/>
                    <a:pt x="189805" y="196123"/>
                    <a:pt x="190586" y="182520"/>
                  </a:cubicBezTo>
                  <a:cubicBezTo>
                    <a:pt x="191465" y="168917"/>
                    <a:pt x="192441" y="155874"/>
                    <a:pt x="193075" y="143472"/>
                  </a:cubicBezTo>
                  <a:cubicBezTo>
                    <a:pt x="193661" y="130989"/>
                    <a:pt x="194197" y="119226"/>
                    <a:pt x="194685" y="108104"/>
                  </a:cubicBezTo>
                  <a:cubicBezTo>
                    <a:pt x="195662" y="85859"/>
                    <a:pt x="195808" y="66495"/>
                    <a:pt x="196296" y="50491"/>
                  </a:cubicBezTo>
                  <a:cubicBezTo>
                    <a:pt x="196491" y="18324"/>
                    <a:pt x="196491" y="0"/>
                    <a:pt x="196491" y="0"/>
                  </a:cubicBezTo>
                  <a:close/>
                </a:path>
              </a:pathLst>
            </a:custGeom>
            <a:gradFill>
              <a:gsLst>
                <a:gs pos="0">
                  <a:srgbClr val="A4B535"/>
                </a:gs>
                <a:gs pos="50000">
                  <a:srgbClr val="B2C138"/>
                </a:gs>
                <a:gs pos="100000">
                  <a:srgbClr val="C0CD3B"/>
                </a:gs>
              </a:gsLst>
              <a:lin ang="1595537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1" name="Freeform: Shape 200">
              <a:extLst>
                <a:ext uri="{FF2B5EF4-FFF2-40B4-BE49-F238E27FC236}">
                  <a16:creationId xmlns:a16="http://schemas.microsoft.com/office/drawing/2014/main" id="{E50C3417-9532-D4D4-A4B9-9F0E055084D3}"/>
                </a:ext>
              </a:extLst>
            </p:cNvPr>
            <p:cNvSpPr/>
            <p:nvPr/>
          </p:nvSpPr>
          <p:spPr>
            <a:xfrm>
              <a:off x="3727359" y="5844100"/>
              <a:ext cx="169794" cy="1350616"/>
            </a:xfrm>
            <a:custGeom>
              <a:avLst/>
              <a:gdLst>
                <a:gd name="connsiteX0" fmla="*/ 0 w 169794"/>
                <a:gd name="connsiteY0" fmla="*/ 0 h 1350616"/>
                <a:gd name="connsiteX1" fmla="*/ 10932 w 169794"/>
                <a:gd name="connsiteY1" fmla="*/ 55932 h 1350616"/>
                <a:gd name="connsiteX2" fmla="*/ 23085 w 169794"/>
                <a:gd name="connsiteY2" fmla="*/ 120346 h 1350616"/>
                <a:gd name="connsiteX3" fmla="*/ 37824 w 169794"/>
                <a:gd name="connsiteY3" fmla="*/ 204605 h 1350616"/>
                <a:gd name="connsiteX4" fmla="*/ 53735 w 169794"/>
                <a:gd name="connsiteY4" fmla="*/ 304947 h 1350616"/>
                <a:gd name="connsiteX5" fmla="*/ 70231 w 169794"/>
                <a:gd name="connsiteY5" fmla="*/ 417452 h 1350616"/>
                <a:gd name="connsiteX6" fmla="*/ 86581 w 169794"/>
                <a:gd name="connsiteY6" fmla="*/ 538358 h 1350616"/>
                <a:gd name="connsiteX7" fmla="*/ 102150 w 169794"/>
                <a:gd name="connsiteY7" fmla="*/ 663586 h 1350616"/>
                <a:gd name="connsiteX8" fmla="*/ 116694 w 169794"/>
                <a:gd name="connsiteY8" fmla="*/ 789214 h 1350616"/>
                <a:gd name="connsiteX9" fmla="*/ 129920 w 169794"/>
                <a:gd name="connsiteY9" fmla="*/ 911160 h 1350616"/>
                <a:gd name="connsiteX10" fmla="*/ 141536 w 169794"/>
                <a:gd name="connsiteY10" fmla="*/ 1025425 h 1350616"/>
                <a:gd name="connsiteX11" fmla="*/ 151395 w 169794"/>
                <a:gd name="connsiteY11" fmla="*/ 1128008 h 1350616"/>
                <a:gd name="connsiteX12" fmla="*/ 165012 w 169794"/>
                <a:gd name="connsiteY12" fmla="*/ 1281962 h 1350616"/>
                <a:gd name="connsiteX13" fmla="*/ 169795 w 169794"/>
                <a:gd name="connsiteY13" fmla="*/ 1340855 h 1350616"/>
                <a:gd name="connsiteX14" fmla="*/ 133044 w 169794"/>
                <a:gd name="connsiteY14" fmla="*/ 1345736 h 1350616"/>
                <a:gd name="connsiteX15" fmla="*/ 96294 w 169794"/>
                <a:gd name="connsiteY15" fmla="*/ 1350617 h 1350616"/>
                <a:gd name="connsiteX16" fmla="*/ 94732 w 169794"/>
                <a:gd name="connsiteY16" fmla="*/ 1292684 h 1350616"/>
                <a:gd name="connsiteX17" fmla="*/ 89510 w 169794"/>
                <a:gd name="connsiteY17" fmla="*/ 1138970 h 1350616"/>
                <a:gd name="connsiteX18" fmla="*/ 85263 w 169794"/>
                <a:gd name="connsiteY18" fmla="*/ 1036228 h 1350616"/>
                <a:gd name="connsiteX19" fmla="*/ 79895 w 169794"/>
                <a:gd name="connsiteY19" fmla="*/ 921563 h 1350616"/>
                <a:gd name="connsiteX20" fmla="*/ 73355 w 169794"/>
                <a:gd name="connsiteY20" fmla="*/ 799056 h 1350616"/>
                <a:gd name="connsiteX21" fmla="*/ 65692 w 169794"/>
                <a:gd name="connsiteY21" fmla="*/ 672708 h 1350616"/>
                <a:gd name="connsiteX22" fmla="*/ 57005 w 169794"/>
                <a:gd name="connsiteY22" fmla="*/ 546520 h 1350616"/>
                <a:gd name="connsiteX23" fmla="*/ 47293 w 169794"/>
                <a:gd name="connsiteY23" fmla="*/ 424493 h 1350616"/>
                <a:gd name="connsiteX24" fmla="*/ 36995 w 169794"/>
                <a:gd name="connsiteY24" fmla="*/ 310628 h 1350616"/>
                <a:gd name="connsiteX25" fmla="*/ 26599 w 169794"/>
                <a:gd name="connsiteY25" fmla="*/ 208846 h 1350616"/>
                <a:gd name="connsiteX26" fmla="*/ 16545 w 169794"/>
                <a:gd name="connsiteY26" fmla="*/ 123307 h 1350616"/>
                <a:gd name="connsiteX27" fmla="*/ 7955 w 169794"/>
                <a:gd name="connsiteY27" fmla="*/ 57453 h 1350616"/>
                <a:gd name="connsiteX28" fmla="*/ 0 w 169794"/>
                <a:gd name="connsiteY28" fmla="*/ 0 h 135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9794" h="1350616">
                  <a:moveTo>
                    <a:pt x="0" y="0"/>
                  </a:moveTo>
                  <a:cubicBezTo>
                    <a:pt x="0" y="0"/>
                    <a:pt x="3953" y="20324"/>
                    <a:pt x="10932" y="55932"/>
                  </a:cubicBezTo>
                  <a:cubicBezTo>
                    <a:pt x="14300" y="73776"/>
                    <a:pt x="18888" y="95141"/>
                    <a:pt x="23085" y="120346"/>
                  </a:cubicBezTo>
                  <a:cubicBezTo>
                    <a:pt x="27478" y="145472"/>
                    <a:pt x="32407" y="173718"/>
                    <a:pt x="37824" y="204605"/>
                  </a:cubicBezTo>
                  <a:cubicBezTo>
                    <a:pt x="42754" y="235652"/>
                    <a:pt x="48074" y="269339"/>
                    <a:pt x="53735" y="304947"/>
                  </a:cubicBezTo>
                  <a:cubicBezTo>
                    <a:pt x="59152" y="340635"/>
                    <a:pt x="64472" y="378403"/>
                    <a:pt x="70231" y="417452"/>
                  </a:cubicBezTo>
                  <a:cubicBezTo>
                    <a:pt x="75551" y="456660"/>
                    <a:pt x="81017" y="497149"/>
                    <a:pt x="86581" y="538358"/>
                  </a:cubicBezTo>
                  <a:cubicBezTo>
                    <a:pt x="91706" y="579647"/>
                    <a:pt x="97123" y="621577"/>
                    <a:pt x="102150" y="663586"/>
                  </a:cubicBezTo>
                  <a:cubicBezTo>
                    <a:pt x="106982" y="705675"/>
                    <a:pt x="112253" y="747684"/>
                    <a:pt x="116694" y="789214"/>
                  </a:cubicBezTo>
                  <a:cubicBezTo>
                    <a:pt x="121331" y="830743"/>
                    <a:pt x="125870" y="871552"/>
                    <a:pt x="129920" y="911160"/>
                  </a:cubicBezTo>
                  <a:cubicBezTo>
                    <a:pt x="134166" y="950769"/>
                    <a:pt x="137973" y="989097"/>
                    <a:pt x="141536" y="1025425"/>
                  </a:cubicBezTo>
                  <a:cubicBezTo>
                    <a:pt x="145245" y="1061753"/>
                    <a:pt x="148320" y="1096241"/>
                    <a:pt x="151395" y="1128008"/>
                  </a:cubicBezTo>
                  <a:cubicBezTo>
                    <a:pt x="157251" y="1191622"/>
                    <a:pt x="161937" y="1244674"/>
                    <a:pt x="165012" y="1281962"/>
                  </a:cubicBezTo>
                  <a:cubicBezTo>
                    <a:pt x="168038" y="1319410"/>
                    <a:pt x="169795" y="1340855"/>
                    <a:pt x="169795" y="1340855"/>
                  </a:cubicBezTo>
                  <a:lnTo>
                    <a:pt x="133044" y="1345736"/>
                  </a:lnTo>
                  <a:lnTo>
                    <a:pt x="96294" y="1350617"/>
                  </a:lnTo>
                  <a:cubicBezTo>
                    <a:pt x="96294" y="1350617"/>
                    <a:pt x="95708" y="1329572"/>
                    <a:pt x="94732" y="1292684"/>
                  </a:cubicBezTo>
                  <a:cubicBezTo>
                    <a:pt x="93658" y="1255636"/>
                    <a:pt x="91901" y="1202584"/>
                    <a:pt x="89510" y="1138970"/>
                  </a:cubicBezTo>
                  <a:cubicBezTo>
                    <a:pt x="88192" y="1107203"/>
                    <a:pt x="86972" y="1072636"/>
                    <a:pt x="85263" y="1036228"/>
                  </a:cubicBezTo>
                  <a:cubicBezTo>
                    <a:pt x="83653" y="999740"/>
                    <a:pt x="81945" y="961331"/>
                    <a:pt x="79895" y="921563"/>
                  </a:cubicBezTo>
                  <a:cubicBezTo>
                    <a:pt x="77991" y="881794"/>
                    <a:pt x="75697" y="840745"/>
                    <a:pt x="73355" y="799056"/>
                  </a:cubicBezTo>
                  <a:cubicBezTo>
                    <a:pt x="71159" y="757287"/>
                    <a:pt x="68230" y="715037"/>
                    <a:pt x="65692" y="672708"/>
                  </a:cubicBezTo>
                  <a:cubicBezTo>
                    <a:pt x="62959" y="630379"/>
                    <a:pt x="59836" y="588129"/>
                    <a:pt x="57005" y="546520"/>
                  </a:cubicBezTo>
                  <a:cubicBezTo>
                    <a:pt x="53686" y="504991"/>
                    <a:pt x="50465" y="464102"/>
                    <a:pt x="47293" y="424493"/>
                  </a:cubicBezTo>
                  <a:cubicBezTo>
                    <a:pt x="43730" y="385045"/>
                    <a:pt x="40460" y="346796"/>
                    <a:pt x="36995" y="310628"/>
                  </a:cubicBezTo>
                  <a:cubicBezTo>
                    <a:pt x="33285" y="274540"/>
                    <a:pt x="29820" y="240373"/>
                    <a:pt x="26599" y="208846"/>
                  </a:cubicBezTo>
                  <a:cubicBezTo>
                    <a:pt x="22890" y="177479"/>
                    <a:pt x="19522" y="148753"/>
                    <a:pt x="16545" y="123307"/>
                  </a:cubicBezTo>
                  <a:cubicBezTo>
                    <a:pt x="13763" y="97701"/>
                    <a:pt x="10347" y="75697"/>
                    <a:pt x="7955" y="57453"/>
                  </a:cubicBezTo>
                  <a:cubicBezTo>
                    <a:pt x="2831" y="20805"/>
                    <a:pt x="0" y="0"/>
                    <a:pt x="0" y="0"/>
                  </a:cubicBezTo>
                  <a:close/>
                </a:path>
              </a:pathLst>
            </a:custGeom>
            <a:gradFill>
              <a:gsLst>
                <a:gs pos="0">
                  <a:srgbClr val="A4B535"/>
                </a:gs>
                <a:gs pos="50000">
                  <a:srgbClr val="B2C138"/>
                </a:gs>
                <a:gs pos="100000">
                  <a:srgbClr val="C0CD3B"/>
                </a:gs>
              </a:gsLst>
              <a:lin ang="16222703"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2" name="Freeform: Shape 201">
              <a:extLst>
                <a:ext uri="{FF2B5EF4-FFF2-40B4-BE49-F238E27FC236}">
                  <a16:creationId xmlns:a16="http://schemas.microsoft.com/office/drawing/2014/main" id="{13D83935-7E17-4AF2-66EA-DC1797636866}"/>
                </a:ext>
              </a:extLst>
            </p:cNvPr>
            <p:cNvSpPr/>
            <p:nvPr/>
          </p:nvSpPr>
          <p:spPr>
            <a:xfrm>
              <a:off x="3996668" y="5719672"/>
              <a:ext cx="169794" cy="1350616"/>
            </a:xfrm>
            <a:custGeom>
              <a:avLst/>
              <a:gdLst>
                <a:gd name="connsiteX0" fmla="*/ 0 w 169794"/>
                <a:gd name="connsiteY0" fmla="*/ 0 h 1350616"/>
                <a:gd name="connsiteX1" fmla="*/ 10932 w 169794"/>
                <a:gd name="connsiteY1" fmla="*/ 55932 h 1350616"/>
                <a:gd name="connsiteX2" fmla="*/ 23085 w 169794"/>
                <a:gd name="connsiteY2" fmla="*/ 120346 h 1350616"/>
                <a:gd name="connsiteX3" fmla="*/ 37824 w 169794"/>
                <a:gd name="connsiteY3" fmla="*/ 204605 h 1350616"/>
                <a:gd name="connsiteX4" fmla="*/ 53735 w 169794"/>
                <a:gd name="connsiteY4" fmla="*/ 304947 h 1350616"/>
                <a:gd name="connsiteX5" fmla="*/ 70231 w 169794"/>
                <a:gd name="connsiteY5" fmla="*/ 417452 h 1350616"/>
                <a:gd name="connsiteX6" fmla="*/ 86581 w 169794"/>
                <a:gd name="connsiteY6" fmla="*/ 538358 h 1350616"/>
                <a:gd name="connsiteX7" fmla="*/ 102150 w 169794"/>
                <a:gd name="connsiteY7" fmla="*/ 663586 h 1350616"/>
                <a:gd name="connsiteX8" fmla="*/ 116694 w 169794"/>
                <a:gd name="connsiteY8" fmla="*/ 789214 h 1350616"/>
                <a:gd name="connsiteX9" fmla="*/ 129920 w 169794"/>
                <a:gd name="connsiteY9" fmla="*/ 911160 h 1350616"/>
                <a:gd name="connsiteX10" fmla="*/ 141536 w 169794"/>
                <a:gd name="connsiteY10" fmla="*/ 1025426 h 1350616"/>
                <a:gd name="connsiteX11" fmla="*/ 151395 w 169794"/>
                <a:gd name="connsiteY11" fmla="*/ 1128008 h 1350616"/>
                <a:gd name="connsiteX12" fmla="*/ 165011 w 169794"/>
                <a:gd name="connsiteY12" fmla="*/ 1281962 h 1350616"/>
                <a:gd name="connsiteX13" fmla="*/ 169794 w 169794"/>
                <a:gd name="connsiteY13" fmla="*/ 1340855 h 1350616"/>
                <a:gd name="connsiteX14" fmla="*/ 133044 w 169794"/>
                <a:gd name="connsiteY14" fmla="*/ 1345736 h 1350616"/>
                <a:gd name="connsiteX15" fmla="*/ 96293 w 169794"/>
                <a:gd name="connsiteY15" fmla="*/ 1350617 h 1350616"/>
                <a:gd name="connsiteX16" fmla="*/ 94731 w 169794"/>
                <a:gd name="connsiteY16" fmla="*/ 1292684 h 1350616"/>
                <a:gd name="connsiteX17" fmla="*/ 89509 w 169794"/>
                <a:gd name="connsiteY17" fmla="*/ 1138970 h 1350616"/>
                <a:gd name="connsiteX18" fmla="*/ 85263 w 169794"/>
                <a:gd name="connsiteY18" fmla="*/ 1036228 h 1350616"/>
                <a:gd name="connsiteX19" fmla="*/ 79895 w 169794"/>
                <a:gd name="connsiteY19" fmla="*/ 921563 h 1350616"/>
                <a:gd name="connsiteX20" fmla="*/ 73354 w 169794"/>
                <a:gd name="connsiteY20" fmla="*/ 799056 h 1350616"/>
                <a:gd name="connsiteX21" fmla="*/ 65692 w 169794"/>
                <a:gd name="connsiteY21" fmla="*/ 672708 h 1350616"/>
                <a:gd name="connsiteX22" fmla="*/ 57005 w 169794"/>
                <a:gd name="connsiteY22" fmla="*/ 546520 h 1350616"/>
                <a:gd name="connsiteX23" fmla="*/ 47292 w 169794"/>
                <a:gd name="connsiteY23" fmla="*/ 424493 h 1350616"/>
                <a:gd name="connsiteX24" fmla="*/ 36994 w 169794"/>
                <a:gd name="connsiteY24" fmla="*/ 310628 h 1350616"/>
                <a:gd name="connsiteX25" fmla="*/ 26599 w 169794"/>
                <a:gd name="connsiteY25" fmla="*/ 208846 h 1350616"/>
                <a:gd name="connsiteX26" fmla="*/ 16545 w 169794"/>
                <a:gd name="connsiteY26" fmla="*/ 123307 h 1350616"/>
                <a:gd name="connsiteX27" fmla="*/ 7955 w 169794"/>
                <a:gd name="connsiteY27" fmla="*/ 57453 h 1350616"/>
                <a:gd name="connsiteX28" fmla="*/ 0 w 169794"/>
                <a:gd name="connsiteY28" fmla="*/ 0 h 135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9794" h="1350616">
                  <a:moveTo>
                    <a:pt x="0" y="0"/>
                  </a:moveTo>
                  <a:cubicBezTo>
                    <a:pt x="0" y="0"/>
                    <a:pt x="3953" y="20324"/>
                    <a:pt x="10932" y="55932"/>
                  </a:cubicBezTo>
                  <a:cubicBezTo>
                    <a:pt x="14300" y="73776"/>
                    <a:pt x="18888" y="95141"/>
                    <a:pt x="23085" y="120346"/>
                  </a:cubicBezTo>
                  <a:cubicBezTo>
                    <a:pt x="27478" y="145472"/>
                    <a:pt x="32407" y="173718"/>
                    <a:pt x="37824" y="204605"/>
                  </a:cubicBezTo>
                  <a:cubicBezTo>
                    <a:pt x="42754" y="235652"/>
                    <a:pt x="48073" y="269339"/>
                    <a:pt x="53735" y="304947"/>
                  </a:cubicBezTo>
                  <a:cubicBezTo>
                    <a:pt x="59152" y="340635"/>
                    <a:pt x="64472" y="378403"/>
                    <a:pt x="70231" y="417452"/>
                  </a:cubicBezTo>
                  <a:cubicBezTo>
                    <a:pt x="75551" y="456660"/>
                    <a:pt x="81017" y="497149"/>
                    <a:pt x="86581" y="538358"/>
                  </a:cubicBezTo>
                  <a:cubicBezTo>
                    <a:pt x="91705" y="579647"/>
                    <a:pt x="97123" y="621577"/>
                    <a:pt x="102150" y="663586"/>
                  </a:cubicBezTo>
                  <a:cubicBezTo>
                    <a:pt x="106981" y="705675"/>
                    <a:pt x="112253" y="747684"/>
                    <a:pt x="116694" y="789214"/>
                  </a:cubicBezTo>
                  <a:cubicBezTo>
                    <a:pt x="121331" y="830743"/>
                    <a:pt x="125820" y="871552"/>
                    <a:pt x="129920" y="911160"/>
                  </a:cubicBezTo>
                  <a:cubicBezTo>
                    <a:pt x="134166" y="950769"/>
                    <a:pt x="137973" y="989097"/>
                    <a:pt x="141536" y="1025426"/>
                  </a:cubicBezTo>
                  <a:cubicBezTo>
                    <a:pt x="145245" y="1061753"/>
                    <a:pt x="148320" y="1096241"/>
                    <a:pt x="151395" y="1128008"/>
                  </a:cubicBezTo>
                  <a:cubicBezTo>
                    <a:pt x="157251" y="1191622"/>
                    <a:pt x="161936" y="1244674"/>
                    <a:pt x="165011" y="1281962"/>
                  </a:cubicBezTo>
                  <a:cubicBezTo>
                    <a:pt x="168037" y="1319410"/>
                    <a:pt x="169794" y="1340855"/>
                    <a:pt x="169794" y="1340855"/>
                  </a:cubicBezTo>
                  <a:lnTo>
                    <a:pt x="133044" y="1345736"/>
                  </a:lnTo>
                  <a:lnTo>
                    <a:pt x="96293" y="1350617"/>
                  </a:lnTo>
                  <a:cubicBezTo>
                    <a:pt x="96293" y="1350617"/>
                    <a:pt x="95708" y="1329572"/>
                    <a:pt x="94731" y="1292684"/>
                  </a:cubicBezTo>
                  <a:cubicBezTo>
                    <a:pt x="93658" y="1255636"/>
                    <a:pt x="91901" y="1202585"/>
                    <a:pt x="89509" y="1138970"/>
                  </a:cubicBezTo>
                  <a:cubicBezTo>
                    <a:pt x="88191" y="1107204"/>
                    <a:pt x="86971" y="1072636"/>
                    <a:pt x="85263" y="1036228"/>
                  </a:cubicBezTo>
                  <a:cubicBezTo>
                    <a:pt x="83653" y="999740"/>
                    <a:pt x="81944" y="961331"/>
                    <a:pt x="79895" y="921563"/>
                  </a:cubicBezTo>
                  <a:cubicBezTo>
                    <a:pt x="77991" y="881794"/>
                    <a:pt x="75697" y="840745"/>
                    <a:pt x="73354" y="799056"/>
                  </a:cubicBezTo>
                  <a:cubicBezTo>
                    <a:pt x="71158" y="757287"/>
                    <a:pt x="68230" y="715037"/>
                    <a:pt x="65692" y="672708"/>
                  </a:cubicBezTo>
                  <a:cubicBezTo>
                    <a:pt x="62959" y="630379"/>
                    <a:pt x="59836" y="588129"/>
                    <a:pt x="57005" y="546520"/>
                  </a:cubicBezTo>
                  <a:cubicBezTo>
                    <a:pt x="53686" y="504991"/>
                    <a:pt x="50465" y="464102"/>
                    <a:pt x="47292" y="424493"/>
                  </a:cubicBezTo>
                  <a:cubicBezTo>
                    <a:pt x="43730" y="385045"/>
                    <a:pt x="40459" y="346796"/>
                    <a:pt x="36994" y="310628"/>
                  </a:cubicBezTo>
                  <a:cubicBezTo>
                    <a:pt x="33285" y="274540"/>
                    <a:pt x="29820" y="240373"/>
                    <a:pt x="26599" y="208846"/>
                  </a:cubicBezTo>
                  <a:cubicBezTo>
                    <a:pt x="22890" y="177479"/>
                    <a:pt x="19522" y="148753"/>
                    <a:pt x="16545" y="123307"/>
                  </a:cubicBezTo>
                  <a:cubicBezTo>
                    <a:pt x="13763" y="97702"/>
                    <a:pt x="10347" y="75697"/>
                    <a:pt x="7955" y="57453"/>
                  </a:cubicBezTo>
                  <a:cubicBezTo>
                    <a:pt x="2879" y="20885"/>
                    <a:pt x="0" y="0"/>
                    <a:pt x="0" y="0"/>
                  </a:cubicBezTo>
                  <a:close/>
                </a:path>
              </a:pathLst>
            </a:custGeom>
            <a:gradFill>
              <a:gsLst>
                <a:gs pos="0">
                  <a:srgbClr val="A4B535"/>
                </a:gs>
                <a:gs pos="50000">
                  <a:srgbClr val="B2C138"/>
                </a:gs>
                <a:gs pos="100000">
                  <a:srgbClr val="C0CD3B"/>
                </a:gs>
              </a:gsLst>
              <a:lin ang="1622270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3" name="Freeform: Shape 202">
              <a:extLst>
                <a:ext uri="{FF2B5EF4-FFF2-40B4-BE49-F238E27FC236}">
                  <a16:creationId xmlns:a16="http://schemas.microsoft.com/office/drawing/2014/main" id="{5A609FE3-17BB-980D-B945-40ABAE72622C}"/>
                </a:ext>
              </a:extLst>
            </p:cNvPr>
            <p:cNvSpPr/>
            <p:nvPr/>
          </p:nvSpPr>
          <p:spPr>
            <a:xfrm>
              <a:off x="3969630" y="5819934"/>
              <a:ext cx="143977" cy="1343848"/>
            </a:xfrm>
            <a:custGeom>
              <a:avLst/>
              <a:gdLst>
                <a:gd name="connsiteX0" fmla="*/ 81994 w 143977"/>
                <a:gd name="connsiteY0" fmla="*/ 1343815 h 1343848"/>
                <a:gd name="connsiteX1" fmla="*/ 80578 w 143977"/>
                <a:gd name="connsiteY1" fmla="*/ 1298045 h 1343848"/>
                <a:gd name="connsiteX2" fmla="*/ 75942 w 143977"/>
                <a:gd name="connsiteY2" fmla="*/ 1176739 h 1343848"/>
                <a:gd name="connsiteX3" fmla="*/ 75551 w 143977"/>
                <a:gd name="connsiteY3" fmla="*/ 1168097 h 1343848"/>
                <a:gd name="connsiteX4" fmla="*/ 69938 w 143977"/>
                <a:gd name="connsiteY4" fmla="*/ 1091200 h 1343848"/>
                <a:gd name="connsiteX5" fmla="*/ 62374 w 143977"/>
                <a:gd name="connsiteY5" fmla="*/ 995099 h 1343848"/>
                <a:gd name="connsiteX6" fmla="*/ 60909 w 143977"/>
                <a:gd name="connsiteY6" fmla="*/ 977255 h 1343848"/>
                <a:gd name="connsiteX7" fmla="*/ 53588 w 143977"/>
                <a:gd name="connsiteY7" fmla="*/ 892436 h 1343848"/>
                <a:gd name="connsiteX8" fmla="*/ 43827 w 143977"/>
                <a:gd name="connsiteY8" fmla="*/ 786493 h 1343848"/>
                <a:gd name="connsiteX9" fmla="*/ 43095 w 143977"/>
                <a:gd name="connsiteY9" fmla="*/ 752726 h 1343848"/>
                <a:gd name="connsiteX10" fmla="*/ 40801 w 143977"/>
                <a:gd name="connsiteY10" fmla="*/ 663426 h 1343848"/>
                <a:gd name="connsiteX11" fmla="*/ 40167 w 143977"/>
                <a:gd name="connsiteY11" fmla="*/ 639501 h 1343848"/>
                <a:gd name="connsiteX12" fmla="*/ 38947 w 143977"/>
                <a:gd name="connsiteY12" fmla="*/ 603733 h 1343848"/>
                <a:gd name="connsiteX13" fmla="*/ 36555 w 143977"/>
                <a:gd name="connsiteY13" fmla="*/ 537158 h 1343848"/>
                <a:gd name="connsiteX14" fmla="*/ 35043 w 143977"/>
                <a:gd name="connsiteY14" fmla="*/ 497069 h 1343848"/>
                <a:gd name="connsiteX15" fmla="*/ 33627 w 143977"/>
                <a:gd name="connsiteY15" fmla="*/ 465942 h 1343848"/>
                <a:gd name="connsiteX16" fmla="*/ 30162 w 143977"/>
                <a:gd name="connsiteY16" fmla="*/ 392486 h 1343848"/>
                <a:gd name="connsiteX17" fmla="*/ 28698 w 143977"/>
                <a:gd name="connsiteY17" fmla="*/ 364000 h 1343848"/>
                <a:gd name="connsiteX18" fmla="*/ 26062 w 143977"/>
                <a:gd name="connsiteY18" fmla="*/ 319110 h 1343848"/>
                <a:gd name="connsiteX19" fmla="*/ 21475 w 143977"/>
                <a:gd name="connsiteY19" fmla="*/ 245814 h 1343848"/>
                <a:gd name="connsiteX20" fmla="*/ 16545 w 143977"/>
                <a:gd name="connsiteY20" fmla="*/ 180040 h 1343848"/>
                <a:gd name="connsiteX21" fmla="*/ 13812 w 143977"/>
                <a:gd name="connsiteY21" fmla="*/ 145232 h 1343848"/>
                <a:gd name="connsiteX22" fmla="*/ 11909 w 143977"/>
                <a:gd name="connsiteY22" fmla="*/ 121147 h 1343848"/>
                <a:gd name="connsiteX23" fmla="*/ 7174 w 143977"/>
                <a:gd name="connsiteY23" fmla="*/ 71616 h 1343848"/>
                <a:gd name="connsiteX24" fmla="*/ 6833 w 143977"/>
                <a:gd name="connsiteY24" fmla="*/ 67615 h 1343848"/>
                <a:gd name="connsiteX25" fmla="*/ 3368 w 143977"/>
                <a:gd name="connsiteY25" fmla="*/ 33287 h 1343848"/>
                <a:gd name="connsiteX26" fmla="*/ 0 w 143977"/>
                <a:gd name="connsiteY26" fmla="*/ 0 h 1343848"/>
                <a:gd name="connsiteX27" fmla="*/ 9663 w 143977"/>
                <a:gd name="connsiteY27" fmla="*/ 54732 h 1343848"/>
                <a:gd name="connsiteX28" fmla="*/ 11469 w 143977"/>
                <a:gd name="connsiteY28" fmla="*/ 65134 h 1343848"/>
                <a:gd name="connsiteX29" fmla="*/ 20401 w 143977"/>
                <a:gd name="connsiteY29" fmla="*/ 117786 h 1343848"/>
                <a:gd name="connsiteX30" fmla="*/ 23866 w 143977"/>
                <a:gd name="connsiteY30" fmla="*/ 140031 h 1343848"/>
                <a:gd name="connsiteX31" fmla="*/ 33285 w 143977"/>
                <a:gd name="connsiteY31" fmla="*/ 200284 h 1343848"/>
                <a:gd name="connsiteX32" fmla="*/ 38703 w 143977"/>
                <a:gd name="connsiteY32" fmla="*/ 238132 h 1343848"/>
                <a:gd name="connsiteX33" fmla="*/ 47146 w 143977"/>
                <a:gd name="connsiteY33" fmla="*/ 298386 h 1343848"/>
                <a:gd name="connsiteX34" fmla="*/ 54565 w 143977"/>
                <a:gd name="connsiteY34" fmla="*/ 354798 h 1343848"/>
                <a:gd name="connsiteX35" fmla="*/ 61397 w 143977"/>
                <a:gd name="connsiteY35" fmla="*/ 408410 h 1343848"/>
                <a:gd name="connsiteX36" fmla="*/ 70573 w 143977"/>
                <a:gd name="connsiteY36" fmla="*/ 485627 h 1343848"/>
                <a:gd name="connsiteX37" fmla="*/ 75356 w 143977"/>
                <a:gd name="connsiteY37" fmla="*/ 526516 h 1343848"/>
                <a:gd name="connsiteX38" fmla="*/ 86191 w 143977"/>
                <a:gd name="connsiteY38" fmla="*/ 625978 h 1343848"/>
                <a:gd name="connsiteX39" fmla="*/ 88582 w 143977"/>
                <a:gd name="connsiteY39" fmla="*/ 648863 h 1343848"/>
                <a:gd name="connsiteX40" fmla="*/ 100784 w 143977"/>
                <a:gd name="connsiteY40" fmla="*/ 771530 h 1343848"/>
                <a:gd name="connsiteX41" fmla="*/ 111716 w 143977"/>
                <a:gd name="connsiteY41" fmla="*/ 890596 h 1343848"/>
                <a:gd name="connsiteX42" fmla="*/ 114059 w 143977"/>
                <a:gd name="connsiteY42" fmla="*/ 917002 h 1343848"/>
                <a:gd name="connsiteX43" fmla="*/ 121282 w 143977"/>
                <a:gd name="connsiteY43" fmla="*/ 1002140 h 1343848"/>
                <a:gd name="connsiteX44" fmla="*/ 125821 w 143977"/>
                <a:gd name="connsiteY44" fmla="*/ 1058473 h 1343848"/>
                <a:gd name="connsiteX45" fmla="*/ 129286 w 143977"/>
                <a:gd name="connsiteY45" fmla="*/ 1102242 h 1343848"/>
                <a:gd name="connsiteX46" fmla="*/ 135874 w 143977"/>
                <a:gd name="connsiteY46" fmla="*/ 1191062 h 1343848"/>
                <a:gd name="connsiteX47" fmla="*/ 140169 w 143977"/>
                <a:gd name="connsiteY47" fmla="*/ 1252435 h 1343848"/>
                <a:gd name="connsiteX48" fmla="*/ 143976 w 143977"/>
                <a:gd name="connsiteY48" fmla="*/ 1309808 h 1343848"/>
                <a:gd name="connsiteX49" fmla="*/ 112985 w 143977"/>
                <a:gd name="connsiteY49" fmla="*/ 1326852 h 1343848"/>
                <a:gd name="connsiteX50" fmla="*/ 81994 w 143977"/>
                <a:gd name="connsiteY50" fmla="*/ 1343815 h 1343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43977" h="1343848">
                  <a:moveTo>
                    <a:pt x="81994" y="1343815"/>
                  </a:moveTo>
                  <a:cubicBezTo>
                    <a:pt x="81945" y="1344696"/>
                    <a:pt x="81457" y="1328052"/>
                    <a:pt x="80578" y="1298045"/>
                  </a:cubicBezTo>
                  <a:cubicBezTo>
                    <a:pt x="79553" y="1270679"/>
                    <a:pt x="77991" y="1228830"/>
                    <a:pt x="75942" y="1176739"/>
                  </a:cubicBezTo>
                  <a:cubicBezTo>
                    <a:pt x="75795" y="1174018"/>
                    <a:pt x="75649" y="1171137"/>
                    <a:pt x="75551" y="1168097"/>
                  </a:cubicBezTo>
                  <a:cubicBezTo>
                    <a:pt x="74575" y="1144172"/>
                    <a:pt x="71158" y="1118086"/>
                    <a:pt x="69938" y="1091200"/>
                  </a:cubicBezTo>
                  <a:cubicBezTo>
                    <a:pt x="68621" y="1060793"/>
                    <a:pt x="64082" y="1028226"/>
                    <a:pt x="62374" y="995099"/>
                  </a:cubicBezTo>
                  <a:cubicBezTo>
                    <a:pt x="62081" y="989178"/>
                    <a:pt x="61251" y="983176"/>
                    <a:pt x="60909" y="977255"/>
                  </a:cubicBezTo>
                  <a:cubicBezTo>
                    <a:pt x="59543" y="949729"/>
                    <a:pt x="55199" y="921002"/>
                    <a:pt x="53588" y="892436"/>
                  </a:cubicBezTo>
                  <a:cubicBezTo>
                    <a:pt x="51783" y="857629"/>
                    <a:pt x="45926" y="821781"/>
                    <a:pt x="43827" y="786493"/>
                  </a:cubicBezTo>
                  <a:cubicBezTo>
                    <a:pt x="43290" y="778411"/>
                    <a:pt x="43095" y="766889"/>
                    <a:pt x="43095" y="752726"/>
                  </a:cubicBezTo>
                  <a:cubicBezTo>
                    <a:pt x="42217" y="725199"/>
                    <a:pt x="41436" y="695113"/>
                    <a:pt x="40801" y="663426"/>
                  </a:cubicBezTo>
                  <a:cubicBezTo>
                    <a:pt x="40558" y="655504"/>
                    <a:pt x="40362" y="647582"/>
                    <a:pt x="40167" y="639501"/>
                  </a:cubicBezTo>
                  <a:cubicBezTo>
                    <a:pt x="39728" y="627658"/>
                    <a:pt x="39338" y="615735"/>
                    <a:pt x="38947" y="603733"/>
                  </a:cubicBezTo>
                  <a:cubicBezTo>
                    <a:pt x="38117" y="581648"/>
                    <a:pt x="37336" y="559403"/>
                    <a:pt x="36555" y="537158"/>
                  </a:cubicBezTo>
                  <a:cubicBezTo>
                    <a:pt x="36067" y="523795"/>
                    <a:pt x="35579" y="510432"/>
                    <a:pt x="35043" y="497069"/>
                  </a:cubicBezTo>
                  <a:cubicBezTo>
                    <a:pt x="34554" y="486667"/>
                    <a:pt x="34066" y="476265"/>
                    <a:pt x="33627" y="465942"/>
                  </a:cubicBezTo>
                  <a:cubicBezTo>
                    <a:pt x="32505" y="441137"/>
                    <a:pt x="31333" y="416572"/>
                    <a:pt x="30162" y="392486"/>
                  </a:cubicBezTo>
                  <a:cubicBezTo>
                    <a:pt x="29674" y="382884"/>
                    <a:pt x="29186" y="373442"/>
                    <a:pt x="28698" y="364000"/>
                  </a:cubicBezTo>
                  <a:cubicBezTo>
                    <a:pt x="27819" y="348797"/>
                    <a:pt x="26941" y="333833"/>
                    <a:pt x="26062" y="319110"/>
                  </a:cubicBezTo>
                  <a:cubicBezTo>
                    <a:pt x="24452" y="293745"/>
                    <a:pt x="22938" y="269179"/>
                    <a:pt x="21475" y="245814"/>
                  </a:cubicBezTo>
                  <a:cubicBezTo>
                    <a:pt x="19718" y="222689"/>
                    <a:pt x="18107" y="200684"/>
                    <a:pt x="16545" y="180040"/>
                  </a:cubicBezTo>
                  <a:cubicBezTo>
                    <a:pt x="15618" y="167957"/>
                    <a:pt x="14691" y="156354"/>
                    <a:pt x="13812" y="145232"/>
                  </a:cubicBezTo>
                  <a:cubicBezTo>
                    <a:pt x="13226" y="136910"/>
                    <a:pt x="12543" y="128908"/>
                    <a:pt x="11909" y="121147"/>
                  </a:cubicBezTo>
                  <a:cubicBezTo>
                    <a:pt x="10249" y="102823"/>
                    <a:pt x="8541" y="86259"/>
                    <a:pt x="7174" y="71616"/>
                  </a:cubicBezTo>
                  <a:cubicBezTo>
                    <a:pt x="7028" y="70255"/>
                    <a:pt x="6931" y="68975"/>
                    <a:pt x="6833" y="67615"/>
                  </a:cubicBezTo>
                  <a:cubicBezTo>
                    <a:pt x="5564" y="54412"/>
                    <a:pt x="4344" y="42889"/>
                    <a:pt x="3368" y="33287"/>
                  </a:cubicBezTo>
                  <a:cubicBezTo>
                    <a:pt x="1171" y="11923"/>
                    <a:pt x="0" y="0"/>
                    <a:pt x="0" y="0"/>
                  </a:cubicBezTo>
                  <a:cubicBezTo>
                    <a:pt x="0" y="0"/>
                    <a:pt x="3514" y="19844"/>
                    <a:pt x="9663" y="54732"/>
                  </a:cubicBezTo>
                  <a:cubicBezTo>
                    <a:pt x="10249" y="58093"/>
                    <a:pt x="10835" y="61533"/>
                    <a:pt x="11469" y="65134"/>
                  </a:cubicBezTo>
                  <a:cubicBezTo>
                    <a:pt x="14154" y="80338"/>
                    <a:pt x="17423" y="97942"/>
                    <a:pt x="20401" y="117786"/>
                  </a:cubicBezTo>
                  <a:cubicBezTo>
                    <a:pt x="21523" y="124907"/>
                    <a:pt x="22695" y="132349"/>
                    <a:pt x="23866" y="140031"/>
                  </a:cubicBezTo>
                  <a:cubicBezTo>
                    <a:pt x="26794" y="158675"/>
                    <a:pt x="29918" y="178839"/>
                    <a:pt x="33285" y="200284"/>
                  </a:cubicBezTo>
                  <a:cubicBezTo>
                    <a:pt x="35043" y="212527"/>
                    <a:pt x="36848" y="225169"/>
                    <a:pt x="38703" y="238132"/>
                  </a:cubicBezTo>
                  <a:cubicBezTo>
                    <a:pt x="41436" y="257417"/>
                    <a:pt x="44218" y="277581"/>
                    <a:pt x="47146" y="298386"/>
                  </a:cubicBezTo>
                  <a:cubicBezTo>
                    <a:pt x="49635" y="316630"/>
                    <a:pt x="52076" y="335514"/>
                    <a:pt x="54565" y="354798"/>
                  </a:cubicBezTo>
                  <a:cubicBezTo>
                    <a:pt x="56810" y="372322"/>
                    <a:pt x="59055" y="390246"/>
                    <a:pt x="61397" y="408410"/>
                  </a:cubicBezTo>
                  <a:cubicBezTo>
                    <a:pt x="64375" y="433615"/>
                    <a:pt x="67449" y="459461"/>
                    <a:pt x="70573" y="485627"/>
                  </a:cubicBezTo>
                  <a:cubicBezTo>
                    <a:pt x="72184" y="499150"/>
                    <a:pt x="73745" y="512753"/>
                    <a:pt x="75356" y="526516"/>
                  </a:cubicBezTo>
                  <a:cubicBezTo>
                    <a:pt x="78919" y="559323"/>
                    <a:pt x="82628" y="592530"/>
                    <a:pt x="86191" y="625978"/>
                  </a:cubicBezTo>
                  <a:cubicBezTo>
                    <a:pt x="86971" y="633579"/>
                    <a:pt x="87801" y="641181"/>
                    <a:pt x="88582" y="648863"/>
                  </a:cubicBezTo>
                  <a:cubicBezTo>
                    <a:pt x="92633" y="689832"/>
                    <a:pt x="97074" y="730881"/>
                    <a:pt x="100784" y="771530"/>
                  </a:cubicBezTo>
                  <a:cubicBezTo>
                    <a:pt x="104591" y="811938"/>
                    <a:pt x="108397" y="851867"/>
                    <a:pt x="111716" y="890596"/>
                  </a:cubicBezTo>
                  <a:cubicBezTo>
                    <a:pt x="112497" y="899478"/>
                    <a:pt x="113277" y="908280"/>
                    <a:pt x="114059" y="917002"/>
                  </a:cubicBezTo>
                  <a:cubicBezTo>
                    <a:pt x="116597" y="946208"/>
                    <a:pt x="118988" y="974694"/>
                    <a:pt x="121282" y="1002140"/>
                  </a:cubicBezTo>
                  <a:cubicBezTo>
                    <a:pt x="122941" y="1021425"/>
                    <a:pt x="124405" y="1040229"/>
                    <a:pt x="125821" y="1058473"/>
                  </a:cubicBezTo>
                  <a:cubicBezTo>
                    <a:pt x="126992" y="1073516"/>
                    <a:pt x="128163" y="1088079"/>
                    <a:pt x="129286" y="1102242"/>
                  </a:cubicBezTo>
                  <a:cubicBezTo>
                    <a:pt x="131775" y="1134649"/>
                    <a:pt x="134020" y="1164416"/>
                    <a:pt x="135874" y="1191062"/>
                  </a:cubicBezTo>
                  <a:cubicBezTo>
                    <a:pt x="137583" y="1214267"/>
                    <a:pt x="139047" y="1234911"/>
                    <a:pt x="140169" y="1252435"/>
                  </a:cubicBezTo>
                  <a:cubicBezTo>
                    <a:pt x="142659" y="1286523"/>
                    <a:pt x="144025" y="1307167"/>
                    <a:pt x="143976" y="1309808"/>
                  </a:cubicBezTo>
                  <a:cubicBezTo>
                    <a:pt x="143830" y="1314529"/>
                    <a:pt x="113083" y="1322931"/>
                    <a:pt x="112985" y="1326852"/>
                  </a:cubicBezTo>
                  <a:cubicBezTo>
                    <a:pt x="112887" y="1331813"/>
                    <a:pt x="82091" y="1340295"/>
                    <a:pt x="81994" y="1343815"/>
                  </a:cubicBezTo>
                  <a:close/>
                </a:path>
              </a:pathLst>
            </a:custGeom>
            <a:gradFill>
              <a:gsLst>
                <a:gs pos="0">
                  <a:srgbClr val="A4B535"/>
                </a:gs>
                <a:gs pos="50000">
                  <a:srgbClr val="B2C138"/>
                </a:gs>
                <a:gs pos="100000">
                  <a:srgbClr val="C0CD3B"/>
                </a:gs>
              </a:gsLst>
              <a:lin ang="16333905"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4" name="Freeform: Shape 203">
              <a:extLst>
                <a:ext uri="{FF2B5EF4-FFF2-40B4-BE49-F238E27FC236}">
                  <a16:creationId xmlns:a16="http://schemas.microsoft.com/office/drawing/2014/main" id="{78FA034F-770C-88E0-A3BF-3C62F2256395}"/>
                </a:ext>
              </a:extLst>
            </p:cNvPr>
            <p:cNvSpPr/>
            <p:nvPr/>
          </p:nvSpPr>
          <p:spPr>
            <a:xfrm>
              <a:off x="4115900" y="5758081"/>
              <a:ext cx="118360" cy="1337274"/>
            </a:xfrm>
            <a:custGeom>
              <a:avLst/>
              <a:gdLst>
                <a:gd name="connsiteX0" fmla="*/ 67693 w 118360"/>
                <a:gd name="connsiteY0" fmla="*/ 1337094 h 1337274"/>
                <a:gd name="connsiteX1" fmla="*/ 66473 w 118360"/>
                <a:gd name="connsiteY1" fmla="*/ 1303567 h 1337274"/>
                <a:gd name="connsiteX2" fmla="*/ 62471 w 118360"/>
                <a:gd name="connsiteY2" fmla="*/ 1214747 h 1337274"/>
                <a:gd name="connsiteX3" fmla="*/ 62129 w 118360"/>
                <a:gd name="connsiteY3" fmla="*/ 1208426 h 1337274"/>
                <a:gd name="connsiteX4" fmla="*/ 54663 w 118360"/>
                <a:gd name="connsiteY4" fmla="*/ 1146332 h 1337274"/>
                <a:gd name="connsiteX5" fmla="*/ 44950 w 118360"/>
                <a:gd name="connsiteY5" fmla="*/ 1068715 h 1337274"/>
                <a:gd name="connsiteX6" fmla="*/ 43096 w 118360"/>
                <a:gd name="connsiteY6" fmla="*/ 1054312 h 1337274"/>
                <a:gd name="connsiteX7" fmla="*/ 33969 w 118360"/>
                <a:gd name="connsiteY7" fmla="*/ 985817 h 1337274"/>
                <a:gd name="connsiteX8" fmla="*/ 22109 w 118360"/>
                <a:gd name="connsiteY8" fmla="*/ 900278 h 1337274"/>
                <a:gd name="connsiteX9" fmla="*/ 22597 w 118360"/>
                <a:gd name="connsiteY9" fmla="*/ 861789 h 1337274"/>
                <a:gd name="connsiteX10" fmla="*/ 23378 w 118360"/>
                <a:gd name="connsiteY10" fmla="*/ 759847 h 1337274"/>
                <a:gd name="connsiteX11" fmla="*/ 23525 w 118360"/>
                <a:gd name="connsiteY11" fmla="*/ 732561 h 1337274"/>
                <a:gd name="connsiteX12" fmla="*/ 23476 w 118360"/>
                <a:gd name="connsiteY12" fmla="*/ 691672 h 1337274"/>
                <a:gd name="connsiteX13" fmla="*/ 23183 w 118360"/>
                <a:gd name="connsiteY13" fmla="*/ 615575 h 1337274"/>
                <a:gd name="connsiteX14" fmla="*/ 22890 w 118360"/>
                <a:gd name="connsiteY14" fmla="*/ 569805 h 1337274"/>
                <a:gd name="connsiteX15" fmla="*/ 22450 w 118360"/>
                <a:gd name="connsiteY15" fmla="*/ 534197 h 1337274"/>
                <a:gd name="connsiteX16" fmla="*/ 21182 w 118360"/>
                <a:gd name="connsiteY16" fmla="*/ 450099 h 1337274"/>
                <a:gd name="connsiteX17" fmla="*/ 20499 w 118360"/>
                <a:gd name="connsiteY17" fmla="*/ 417452 h 1337274"/>
                <a:gd name="connsiteX18" fmla="*/ 19132 w 118360"/>
                <a:gd name="connsiteY18" fmla="*/ 366080 h 1337274"/>
                <a:gd name="connsiteX19" fmla="*/ 16447 w 118360"/>
                <a:gd name="connsiteY19" fmla="*/ 282862 h 1337274"/>
                <a:gd name="connsiteX20" fmla="*/ 13178 w 118360"/>
                <a:gd name="connsiteY20" fmla="*/ 207246 h 1337274"/>
                <a:gd name="connsiteX21" fmla="*/ 11226 w 118360"/>
                <a:gd name="connsiteY21" fmla="*/ 167157 h 1337274"/>
                <a:gd name="connsiteX22" fmla="*/ 9859 w 118360"/>
                <a:gd name="connsiteY22" fmla="*/ 139471 h 1337274"/>
                <a:gd name="connsiteX23" fmla="*/ 6101 w 118360"/>
                <a:gd name="connsiteY23" fmla="*/ 82418 h 1337274"/>
                <a:gd name="connsiteX24" fmla="*/ 5808 w 118360"/>
                <a:gd name="connsiteY24" fmla="*/ 77857 h 1337274"/>
                <a:gd name="connsiteX25" fmla="*/ 2880 w 118360"/>
                <a:gd name="connsiteY25" fmla="*/ 38328 h 1337274"/>
                <a:gd name="connsiteX26" fmla="*/ 0 w 118360"/>
                <a:gd name="connsiteY26" fmla="*/ 0 h 1337274"/>
                <a:gd name="connsiteX27" fmla="*/ 8443 w 118360"/>
                <a:gd name="connsiteY27" fmla="*/ 53532 h 1337274"/>
                <a:gd name="connsiteX28" fmla="*/ 10054 w 118360"/>
                <a:gd name="connsiteY28" fmla="*/ 63774 h 1337274"/>
                <a:gd name="connsiteX29" fmla="*/ 17863 w 118360"/>
                <a:gd name="connsiteY29" fmla="*/ 115305 h 1337274"/>
                <a:gd name="connsiteX30" fmla="*/ 20840 w 118360"/>
                <a:gd name="connsiteY30" fmla="*/ 137150 h 1337274"/>
                <a:gd name="connsiteX31" fmla="*/ 28942 w 118360"/>
                <a:gd name="connsiteY31" fmla="*/ 196043 h 1337274"/>
                <a:gd name="connsiteX32" fmla="*/ 33627 w 118360"/>
                <a:gd name="connsiteY32" fmla="*/ 233091 h 1337274"/>
                <a:gd name="connsiteX33" fmla="*/ 40801 w 118360"/>
                <a:gd name="connsiteY33" fmla="*/ 291984 h 1337274"/>
                <a:gd name="connsiteX34" fmla="*/ 47097 w 118360"/>
                <a:gd name="connsiteY34" fmla="*/ 347116 h 1337274"/>
                <a:gd name="connsiteX35" fmla="*/ 52808 w 118360"/>
                <a:gd name="connsiteY35" fmla="*/ 399448 h 1337274"/>
                <a:gd name="connsiteX36" fmla="*/ 60470 w 118360"/>
                <a:gd name="connsiteY36" fmla="*/ 474904 h 1337274"/>
                <a:gd name="connsiteX37" fmla="*/ 64424 w 118360"/>
                <a:gd name="connsiteY37" fmla="*/ 514833 h 1337274"/>
                <a:gd name="connsiteX38" fmla="*/ 73306 w 118360"/>
                <a:gd name="connsiteY38" fmla="*/ 611895 h 1337274"/>
                <a:gd name="connsiteX39" fmla="*/ 75258 w 118360"/>
                <a:gd name="connsiteY39" fmla="*/ 634219 h 1337274"/>
                <a:gd name="connsiteX40" fmla="*/ 85117 w 118360"/>
                <a:gd name="connsiteY40" fmla="*/ 753926 h 1337274"/>
                <a:gd name="connsiteX41" fmla="*/ 93805 w 118360"/>
                <a:gd name="connsiteY41" fmla="*/ 870111 h 1337274"/>
                <a:gd name="connsiteX42" fmla="*/ 95610 w 118360"/>
                <a:gd name="connsiteY42" fmla="*/ 895877 h 1337274"/>
                <a:gd name="connsiteX43" fmla="*/ 101223 w 118360"/>
                <a:gd name="connsiteY43" fmla="*/ 978935 h 1337274"/>
                <a:gd name="connsiteX44" fmla="*/ 104737 w 118360"/>
                <a:gd name="connsiteY44" fmla="*/ 1033827 h 1337274"/>
                <a:gd name="connsiteX45" fmla="*/ 107372 w 118360"/>
                <a:gd name="connsiteY45" fmla="*/ 1076477 h 1337274"/>
                <a:gd name="connsiteX46" fmla="*/ 112350 w 118360"/>
                <a:gd name="connsiteY46" fmla="*/ 1162976 h 1337274"/>
                <a:gd name="connsiteX47" fmla="*/ 115572 w 118360"/>
                <a:gd name="connsiteY47" fmla="*/ 1222829 h 1337274"/>
                <a:gd name="connsiteX48" fmla="*/ 118353 w 118360"/>
                <a:gd name="connsiteY48" fmla="*/ 1278761 h 1337274"/>
                <a:gd name="connsiteX49" fmla="*/ 93121 w 118360"/>
                <a:gd name="connsiteY49" fmla="*/ 1307968 h 1337274"/>
                <a:gd name="connsiteX50" fmla="*/ 67693 w 118360"/>
                <a:gd name="connsiteY50" fmla="*/ 1337094 h 133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8360" h="1337274">
                  <a:moveTo>
                    <a:pt x="67693" y="1337094"/>
                  </a:moveTo>
                  <a:cubicBezTo>
                    <a:pt x="67644" y="1338934"/>
                    <a:pt x="67205" y="1326612"/>
                    <a:pt x="66473" y="1303567"/>
                  </a:cubicBezTo>
                  <a:cubicBezTo>
                    <a:pt x="65497" y="1285883"/>
                    <a:pt x="64131" y="1255236"/>
                    <a:pt x="62471" y="1214747"/>
                  </a:cubicBezTo>
                  <a:cubicBezTo>
                    <a:pt x="62325" y="1212987"/>
                    <a:pt x="62227" y="1210826"/>
                    <a:pt x="62129" y="1208426"/>
                  </a:cubicBezTo>
                  <a:cubicBezTo>
                    <a:pt x="61349" y="1189302"/>
                    <a:pt x="55687" y="1167857"/>
                    <a:pt x="54663" y="1146332"/>
                  </a:cubicBezTo>
                  <a:cubicBezTo>
                    <a:pt x="53588" y="1122007"/>
                    <a:pt x="46316" y="1095281"/>
                    <a:pt x="44950" y="1068715"/>
                  </a:cubicBezTo>
                  <a:cubicBezTo>
                    <a:pt x="44706" y="1063994"/>
                    <a:pt x="43339" y="1059033"/>
                    <a:pt x="43096" y="1054312"/>
                  </a:cubicBezTo>
                  <a:cubicBezTo>
                    <a:pt x="41973" y="1032307"/>
                    <a:pt x="35286" y="1008702"/>
                    <a:pt x="33969" y="985817"/>
                  </a:cubicBezTo>
                  <a:cubicBezTo>
                    <a:pt x="32505" y="957971"/>
                    <a:pt x="23817" y="928524"/>
                    <a:pt x="22109" y="900278"/>
                  </a:cubicBezTo>
                  <a:cubicBezTo>
                    <a:pt x="21670" y="893796"/>
                    <a:pt x="21914" y="880434"/>
                    <a:pt x="22597" y="861789"/>
                  </a:cubicBezTo>
                  <a:cubicBezTo>
                    <a:pt x="22548" y="832423"/>
                    <a:pt x="22841" y="797855"/>
                    <a:pt x="23378" y="759847"/>
                  </a:cubicBezTo>
                  <a:cubicBezTo>
                    <a:pt x="23378" y="750885"/>
                    <a:pt x="23427" y="741763"/>
                    <a:pt x="23525" y="732561"/>
                  </a:cubicBezTo>
                  <a:cubicBezTo>
                    <a:pt x="23525" y="719198"/>
                    <a:pt x="23476" y="705515"/>
                    <a:pt x="23476" y="691672"/>
                  </a:cubicBezTo>
                  <a:cubicBezTo>
                    <a:pt x="23378" y="666787"/>
                    <a:pt x="23280" y="641341"/>
                    <a:pt x="23183" y="615575"/>
                  </a:cubicBezTo>
                  <a:cubicBezTo>
                    <a:pt x="23085" y="600372"/>
                    <a:pt x="23037" y="585089"/>
                    <a:pt x="22890" y="569805"/>
                  </a:cubicBezTo>
                  <a:cubicBezTo>
                    <a:pt x="22744" y="557963"/>
                    <a:pt x="22597" y="546040"/>
                    <a:pt x="22450" y="534197"/>
                  </a:cubicBezTo>
                  <a:cubicBezTo>
                    <a:pt x="22109" y="506031"/>
                    <a:pt x="21572" y="477865"/>
                    <a:pt x="21182" y="450099"/>
                  </a:cubicBezTo>
                  <a:cubicBezTo>
                    <a:pt x="20987" y="439137"/>
                    <a:pt x="20742" y="428254"/>
                    <a:pt x="20499" y="417452"/>
                  </a:cubicBezTo>
                  <a:cubicBezTo>
                    <a:pt x="20059" y="400088"/>
                    <a:pt x="19571" y="382964"/>
                    <a:pt x="19132" y="366080"/>
                  </a:cubicBezTo>
                  <a:cubicBezTo>
                    <a:pt x="18204" y="337434"/>
                    <a:pt x="17277" y="309588"/>
                    <a:pt x="16447" y="282862"/>
                  </a:cubicBezTo>
                  <a:cubicBezTo>
                    <a:pt x="15276" y="256376"/>
                    <a:pt x="14251" y="231091"/>
                    <a:pt x="13178" y="207246"/>
                  </a:cubicBezTo>
                  <a:cubicBezTo>
                    <a:pt x="12495" y="193323"/>
                    <a:pt x="11860" y="179960"/>
                    <a:pt x="11226" y="167157"/>
                  </a:cubicBezTo>
                  <a:cubicBezTo>
                    <a:pt x="10786" y="157635"/>
                    <a:pt x="10347" y="148353"/>
                    <a:pt x="9859" y="139471"/>
                  </a:cubicBezTo>
                  <a:cubicBezTo>
                    <a:pt x="8541" y="118426"/>
                    <a:pt x="7223" y="99302"/>
                    <a:pt x="6101" y="82418"/>
                  </a:cubicBezTo>
                  <a:cubicBezTo>
                    <a:pt x="6003" y="80898"/>
                    <a:pt x="5906" y="79377"/>
                    <a:pt x="5808" y="77857"/>
                  </a:cubicBezTo>
                  <a:cubicBezTo>
                    <a:pt x="4832" y="62654"/>
                    <a:pt x="3709" y="49371"/>
                    <a:pt x="2880" y="38328"/>
                  </a:cubicBezTo>
                  <a:cubicBezTo>
                    <a:pt x="1025" y="13763"/>
                    <a:pt x="0" y="0"/>
                    <a:pt x="0" y="0"/>
                  </a:cubicBezTo>
                  <a:cubicBezTo>
                    <a:pt x="0" y="0"/>
                    <a:pt x="3075" y="19444"/>
                    <a:pt x="8443" y="53532"/>
                  </a:cubicBezTo>
                  <a:cubicBezTo>
                    <a:pt x="8932" y="56812"/>
                    <a:pt x="9469" y="60253"/>
                    <a:pt x="10054" y="63774"/>
                  </a:cubicBezTo>
                  <a:cubicBezTo>
                    <a:pt x="12397" y="78657"/>
                    <a:pt x="15276" y="95861"/>
                    <a:pt x="17863" y="115305"/>
                  </a:cubicBezTo>
                  <a:cubicBezTo>
                    <a:pt x="18839" y="122347"/>
                    <a:pt x="19864" y="129549"/>
                    <a:pt x="20840" y="137150"/>
                  </a:cubicBezTo>
                  <a:cubicBezTo>
                    <a:pt x="23329" y="155394"/>
                    <a:pt x="26063" y="175078"/>
                    <a:pt x="28942" y="196043"/>
                  </a:cubicBezTo>
                  <a:cubicBezTo>
                    <a:pt x="30455" y="207966"/>
                    <a:pt x="32017" y="220368"/>
                    <a:pt x="33627" y="233091"/>
                  </a:cubicBezTo>
                  <a:cubicBezTo>
                    <a:pt x="35921" y="251975"/>
                    <a:pt x="38312" y="271660"/>
                    <a:pt x="40801" y="291984"/>
                  </a:cubicBezTo>
                  <a:cubicBezTo>
                    <a:pt x="42900" y="309828"/>
                    <a:pt x="44950" y="328232"/>
                    <a:pt x="47097" y="347116"/>
                  </a:cubicBezTo>
                  <a:cubicBezTo>
                    <a:pt x="49001" y="364240"/>
                    <a:pt x="50856" y="381684"/>
                    <a:pt x="52808" y="399448"/>
                  </a:cubicBezTo>
                  <a:cubicBezTo>
                    <a:pt x="55297" y="424093"/>
                    <a:pt x="57883" y="449299"/>
                    <a:pt x="60470" y="474904"/>
                  </a:cubicBezTo>
                  <a:cubicBezTo>
                    <a:pt x="61788" y="488107"/>
                    <a:pt x="63106" y="501390"/>
                    <a:pt x="64424" y="514833"/>
                  </a:cubicBezTo>
                  <a:cubicBezTo>
                    <a:pt x="67352" y="546840"/>
                    <a:pt x="70378" y="579247"/>
                    <a:pt x="73306" y="611895"/>
                  </a:cubicBezTo>
                  <a:cubicBezTo>
                    <a:pt x="73941" y="619336"/>
                    <a:pt x="74575" y="626778"/>
                    <a:pt x="75258" y="634219"/>
                  </a:cubicBezTo>
                  <a:cubicBezTo>
                    <a:pt x="78529" y="674148"/>
                    <a:pt x="82140" y="714237"/>
                    <a:pt x="85117" y="753926"/>
                  </a:cubicBezTo>
                  <a:cubicBezTo>
                    <a:pt x="88143" y="793214"/>
                    <a:pt x="91169" y="832183"/>
                    <a:pt x="93805" y="870111"/>
                  </a:cubicBezTo>
                  <a:cubicBezTo>
                    <a:pt x="94439" y="878753"/>
                    <a:pt x="95025" y="887315"/>
                    <a:pt x="95610" y="895877"/>
                  </a:cubicBezTo>
                  <a:cubicBezTo>
                    <a:pt x="97611" y="924283"/>
                    <a:pt x="99466" y="952049"/>
                    <a:pt x="101223" y="978935"/>
                  </a:cubicBezTo>
                  <a:cubicBezTo>
                    <a:pt x="102492" y="997739"/>
                    <a:pt x="103663" y="1016063"/>
                    <a:pt x="104737" y="1033827"/>
                  </a:cubicBezTo>
                  <a:cubicBezTo>
                    <a:pt x="105664" y="1048471"/>
                    <a:pt x="106543" y="1062714"/>
                    <a:pt x="107372" y="1076477"/>
                  </a:cubicBezTo>
                  <a:cubicBezTo>
                    <a:pt x="109276" y="1107684"/>
                    <a:pt x="110935" y="1136730"/>
                    <a:pt x="112350" y="1162976"/>
                  </a:cubicBezTo>
                  <a:cubicBezTo>
                    <a:pt x="113668" y="1185221"/>
                    <a:pt x="114742" y="1205305"/>
                    <a:pt x="115572" y="1222829"/>
                  </a:cubicBezTo>
                  <a:cubicBezTo>
                    <a:pt x="117475" y="1253556"/>
                    <a:pt x="118451" y="1273400"/>
                    <a:pt x="118353" y="1278761"/>
                  </a:cubicBezTo>
                  <a:cubicBezTo>
                    <a:pt x="118110" y="1288123"/>
                    <a:pt x="93365" y="1300126"/>
                    <a:pt x="93121" y="1307968"/>
                  </a:cubicBezTo>
                  <a:cubicBezTo>
                    <a:pt x="92731" y="1318050"/>
                    <a:pt x="67938" y="1330052"/>
                    <a:pt x="67693" y="1337094"/>
                  </a:cubicBezTo>
                  <a:close/>
                </a:path>
              </a:pathLst>
            </a:custGeom>
            <a:gradFill>
              <a:gsLst>
                <a:gs pos="0">
                  <a:srgbClr val="A4B535"/>
                </a:gs>
                <a:gs pos="50000">
                  <a:srgbClr val="B2C138"/>
                </a:gs>
                <a:gs pos="100000">
                  <a:srgbClr val="C0CD3B"/>
                </a:gs>
              </a:gsLst>
              <a:lin ang="16445253"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5" name="Freeform: Shape 204">
              <a:extLst>
                <a:ext uri="{FF2B5EF4-FFF2-40B4-BE49-F238E27FC236}">
                  <a16:creationId xmlns:a16="http://schemas.microsoft.com/office/drawing/2014/main" id="{F0092ED1-D2C2-F4BF-6D6B-22A7B2AB0A93}"/>
                </a:ext>
              </a:extLst>
            </p:cNvPr>
            <p:cNvSpPr/>
            <p:nvPr/>
          </p:nvSpPr>
          <p:spPr>
            <a:xfrm>
              <a:off x="3913699" y="5830657"/>
              <a:ext cx="118360" cy="1337274"/>
            </a:xfrm>
            <a:custGeom>
              <a:avLst/>
              <a:gdLst>
                <a:gd name="connsiteX0" fmla="*/ 67693 w 118360"/>
                <a:gd name="connsiteY0" fmla="*/ 1337094 h 1337274"/>
                <a:gd name="connsiteX1" fmla="*/ 66473 w 118360"/>
                <a:gd name="connsiteY1" fmla="*/ 1303567 h 1337274"/>
                <a:gd name="connsiteX2" fmla="*/ 62471 w 118360"/>
                <a:gd name="connsiteY2" fmla="*/ 1214747 h 1337274"/>
                <a:gd name="connsiteX3" fmla="*/ 62129 w 118360"/>
                <a:gd name="connsiteY3" fmla="*/ 1208426 h 1337274"/>
                <a:gd name="connsiteX4" fmla="*/ 54662 w 118360"/>
                <a:gd name="connsiteY4" fmla="*/ 1146332 h 1337274"/>
                <a:gd name="connsiteX5" fmla="*/ 44950 w 118360"/>
                <a:gd name="connsiteY5" fmla="*/ 1068715 h 1337274"/>
                <a:gd name="connsiteX6" fmla="*/ 43095 w 118360"/>
                <a:gd name="connsiteY6" fmla="*/ 1054312 h 1337274"/>
                <a:gd name="connsiteX7" fmla="*/ 33968 w 118360"/>
                <a:gd name="connsiteY7" fmla="*/ 985817 h 1337274"/>
                <a:gd name="connsiteX8" fmla="*/ 22108 w 118360"/>
                <a:gd name="connsiteY8" fmla="*/ 900278 h 1337274"/>
                <a:gd name="connsiteX9" fmla="*/ 22597 w 118360"/>
                <a:gd name="connsiteY9" fmla="*/ 861790 h 1337274"/>
                <a:gd name="connsiteX10" fmla="*/ 23377 w 118360"/>
                <a:gd name="connsiteY10" fmla="*/ 759847 h 1337274"/>
                <a:gd name="connsiteX11" fmla="*/ 23524 w 118360"/>
                <a:gd name="connsiteY11" fmla="*/ 732561 h 1337274"/>
                <a:gd name="connsiteX12" fmla="*/ 23475 w 118360"/>
                <a:gd name="connsiteY12" fmla="*/ 691672 h 1337274"/>
                <a:gd name="connsiteX13" fmla="*/ 23183 w 118360"/>
                <a:gd name="connsiteY13" fmla="*/ 615575 h 1337274"/>
                <a:gd name="connsiteX14" fmla="*/ 22890 w 118360"/>
                <a:gd name="connsiteY14" fmla="*/ 569805 h 1337274"/>
                <a:gd name="connsiteX15" fmla="*/ 22450 w 118360"/>
                <a:gd name="connsiteY15" fmla="*/ 534197 h 1337274"/>
                <a:gd name="connsiteX16" fmla="*/ 21181 w 118360"/>
                <a:gd name="connsiteY16" fmla="*/ 450099 h 1337274"/>
                <a:gd name="connsiteX17" fmla="*/ 20498 w 118360"/>
                <a:gd name="connsiteY17" fmla="*/ 417452 h 1337274"/>
                <a:gd name="connsiteX18" fmla="*/ 19131 w 118360"/>
                <a:gd name="connsiteY18" fmla="*/ 366081 h 1337274"/>
                <a:gd name="connsiteX19" fmla="*/ 16447 w 118360"/>
                <a:gd name="connsiteY19" fmla="*/ 282862 h 1337274"/>
                <a:gd name="connsiteX20" fmla="*/ 13177 w 118360"/>
                <a:gd name="connsiteY20" fmla="*/ 207246 h 1337274"/>
                <a:gd name="connsiteX21" fmla="*/ 11225 w 118360"/>
                <a:gd name="connsiteY21" fmla="*/ 167157 h 1337274"/>
                <a:gd name="connsiteX22" fmla="*/ 9859 w 118360"/>
                <a:gd name="connsiteY22" fmla="*/ 139471 h 1337274"/>
                <a:gd name="connsiteX23" fmla="*/ 6101 w 118360"/>
                <a:gd name="connsiteY23" fmla="*/ 82418 h 1337274"/>
                <a:gd name="connsiteX24" fmla="*/ 5808 w 118360"/>
                <a:gd name="connsiteY24" fmla="*/ 77857 h 1337274"/>
                <a:gd name="connsiteX25" fmla="*/ 2879 w 118360"/>
                <a:gd name="connsiteY25" fmla="*/ 38328 h 1337274"/>
                <a:gd name="connsiteX26" fmla="*/ 0 w 118360"/>
                <a:gd name="connsiteY26" fmla="*/ 0 h 1337274"/>
                <a:gd name="connsiteX27" fmla="*/ 8443 w 118360"/>
                <a:gd name="connsiteY27" fmla="*/ 53532 h 1337274"/>
                <a:gd name="connsiteX28" fmla="*/ 10054 w 118360"/>
                <a:gd name="connsiteY28" fmla="*/ 63774 h 1337274"/>
                <a:gd name="connsiteX29" fmla="*/ 17862 w 118360"/>
                <a:gd name="connsiteY29" fmla="*/ 115305 h 1337274"/>
                <a:gd name="connsiteX30" fmla="*/ 20840 w 118360"/>
                <a:gd name="connsiteY30" fmla="*/ 137150 h 1337274"/>
                <a:gd name="connsiteX31" fmla="*/ 28941 w 118360"/>
                <a:gd name="connsiteY31" fmla="*/ 196043 h 1337274"/>
                <a:gd name="connsiteX32" fmla="*/ 33627 w 118360"/>
                <a:gd name="connsiteY32" fmla="*/ 233091 h 1337274"/>
                <a:gd name="connsiteX33" fmla="*/ 40801 w 118360"/>
                <a:gd name="connsiteY33" fmla="*/ 291984 h 1337274"/>
                <a:gd name="connsiteX34" fmla="*/ 47097 w 118360"/>
                <a:gd name="connsiteY34" fmla="*/ 347116 h 1337274"/>
                <a:gd name="connsiteX35" fmla="*/ 52807 w 118360"/>
                <a:gd name="connsiteY35" fmla="*/ 399448 h 1337274"/>
                <a:gd name="connsiteX36" fmla="*/ 60470 w 118360"/>
                <a:gd name="connsiteY36" fmla="*/ 474904 h 1337274"/>
                <a:gd name="connsiteX37" fmla="*/ 64423 w 118360"/>
                <a:gd name="connsiteY37" fmla="*/ 514833 h 1337274"/>
                <a:gd name="connsiteX38" fmla="*/ 73306 w 118360"/>
                <a:gd name="connsiteY38" fmla="*/ 611894 h 1337274"/>
                <a:gd name="connsiteX39" fmla="*/ 75258 w 118360"/>
                <a:gd name="connsiteY39" fmla="*/ 634219 h 1337274"/>
                <a:gd name="connsiteX40" fmla="*/ 85117 w 118360"/>
                <a:gd name="connsiteY40" fmla="*/ 753926 h 1337274"/>
                <a:gd name="connsiteX41" fmla="*/ 93804 w 118360"/>
                <a:gd name="connsiteY41" fmla="*/ 870111 h 1337274"/>
                <a:gd name="connsiteX42" fmla="*/ 95610 w 118360"/>
                <a:gd name="connsiteY42" fmla="*/ 895877 h 1337274"/>
                <a:gd name="connsiteX43" fmla="*/ 101223 w 118360"/>
                <a:gd name="connsiteY43" fmla="*/ 978935 h 1337274"/>
                <a:gd name="connsiteX44" fmla="*/ 104737 w 118360"/>
                <a:gd name="connsiteY44" fmla="*/ 1033827 h 1337274"/>
                <a:gd name="connsiteX45" fmla="*/ 107372 w 118360"/>
                <a:gd name="connsiteY45" fmla="*/ 1076477 h 1337274"/>
                <a:gd name="connsiteX46" fmla="*/ 112350 w 118360"/>
                <a:gd name="connsiteY46" fmla="*/ 1162976 h 1337274"/>
                <a:gd name="connsiteX47" fmla="*/ 115571 w 118360"/>
                <a:gd name="connsiteY47" fmla="*/ 1222829 h 1337274"/>
                <a:gd name="connsiteX48" fmla="*/ 118353 w 118360"/>
                <a:gd name="connsiteY48" fmla="*/ 1278761 h 1337274"/>
                <a:gd name="connsiteX49" fmla="*/ 93121 w 118360"/>
                <a:gd name="connsiteY49" fmla="*/ 1307968 h 1337274"/>
                <a:gd name="connsiteX50" fmla="*/ 67693 w 118360"/>
                <a:gd name="connsiteY50" fmla="*/ 1337094 h 133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8360" h="1337274">
                  <a:moveTo>
                    <a:pt x="67693" y="1337094"/>
                  </a:moveTo>
                  <a:cubicBezTo>
                    <a:pt x="67644" y="1338934"/>
                    <a:pt x="67205" y="1326612"/>
                    <a:pt x="66473" y="1303567"/>
                  </a:cubicBezTo>
                  <a:cubicBezTo>
                    <a:pt x="65497" y="1285883"/>
                    <a:pt x="64131" y="1255236"/>
                    <a:pt x="62471" y="1214747"/>
                  </a:cubicBezTo>
                  <a:cubicBezTo>
                    <a:pt x="62325" y="1212987"/>
                    <a:pt x="62227" y="1210826"/>
                    <a:pt x="62129" y="1208426"/>
                  </a:cubicBezTo>
                  <a:cubicBezTo>
                    <a:pt x="61348" y="1189301"/>
                    <a:pt x="55687" y="1167857"/>
                    <a:pt x="54662" y="1146332"/>
                  </a:cubicBezTo>
                  <a:cubicBezTo>
                    <a:pt x="53588" y="1122007"/>
                    <a:pt x="46316" y="1095281"/>
                    <a:pt x="44950" y="1068715"/>
                  </a:cubicBezTo>
                  <a:cubicBezTo>
                    <a:pt x="44705" y="1063994"/>
                    <a:pt x="43339" y="1059033"/>
                    <a:pt x="43095" y="1054312"/>
                  </a:cubicBezTo>
                  <a:cubicBezTo>
                    <a:pt x="41973" y="1032307"/>
                    <a:pt x="35286" y="1008702"/>
                    <a:pt x="33968" y="985817"/>
                  </a:cubicBezTo>
                  <a:cubicBezTo>
                    <a:pt x="32504" y="957971"/>
                    <a:pt x="23817" y="928524"/>
                    <a:pt x="22108" y="900278"/>
                  </a:cubicBezTo>
                  <a:cubicBezTo>
                    <a:pt x="21669" y="893797"/>
                    <a:pt x="21914" y="880434"/>
                    <a:pt x="22597" y="861790"/>
                  </a:cubicBezTo>
                  <a:cubicBezTo>
                    <a:pt x="22548" y="832423"/>
                    <a:pt x="22841" y="797855"/>
                    <a:pt x="23377" y="759847"/>
                  </a:cubicBezTo>
                  <a:cubicBezTo>
                    <a:pt x="23377" y="750885"/>
                    <a:pt x="23426" y="741763"/>
                    <a:pt x="23524" y="732561"/>
                  </a:cubicBezTo>
                  <a:cubicBezTo>
                    <a:pt x="23524" y="719198"/>
                    <a:pt x="23475" y="705515"/>
                    <a:pt x="23475" y="691672"/>
                  </a:cubicBezTo>
                  <a:cubicBezTo>
                    <a:pt x="23377" y="666787"/>
                    <a:pt x="23280" y="641341"/>
                    <a:pt x="23183" y="615575"/>
                  </a:cubicBezTo>
                  <a:cubicBezTo>
                    <a:pt x="23085" y="600372"/>
                    <a:pt x="22987" y="585089"/>
                    <a:pt x="22890" y="569805"/>
                  </a:cubicBezTo>
                  <a:cubicBezTo>
                    <a:pt x="22743" y="557963"/>
                    <a:pt x="22597" y="546040"/>
                    <a:pt x="22450" y="534197"/>
                  </a:cubicBezTo>
                  <a:cubicBezTo>
                    <a:pt x="22108" y="506031"/>
                    <a:pt x="21572" y="477865"/>
                    <a:pt x="21181" y="450099"/>
                  </a:cubicBezTo>
                  <a:cubicBezTo>
                    <a:pt x="20986" y="439137"/>
                    <a:pt x="20742" y="428254"/>
                    <a:pt x="20498" y="417452"/>
                  </a:cubicBezTo>
                  <a:cubicBezTo>
                    <a:pt x="20059" y="400088"/>
                    <a:pt x="19571" y="382964"/>
                    <a:pt x="19131" y="366081"/>
                  </a:cubicBezTo>
                  <a:cubicBezTo>
                    <a:pt x="18204" y="337434"/>
                    <a:pt x="17277" y="309588"/>
                    <a:pt x="16447" y="282862"/>
                  </a:cubicBezTo>
                  <a:cubicBezTo>
                    <a:pt x="15276" y="256376"/>
                    <a:pt x="14251" y="231091"/>
                    <a:pt x="13177" y="207246"/>
                  </a:cubicBezTo>
                  <a:cubicBezTo>
                    <a:pt x="12494" y="193403"/>
                    <a:pt x="11859" y="179960"/>
                    <a:pt x="11225" y="167157"/>
                  </a:cubicBezTo>
                  <a:cubicBezTo>
                    <a:pt x="10786" y="157635"/>
                    <a:pt x="10347" y="148353"/>
                    <a:pt x="9859" y="139471"/>
                  </a:cubicBezTo>
                  <a:cubicBezTo>
                    <a:pt x="8541" y="118426"/>
                    <a:pt x="7223" y="99302"/>
                    <a:pt x="6101" y="82418"/>
                  </a:cubicBezTo>
                  <a:cubicBezTo>
                    <a:pt x="6003" y="80898"/>
                    <a:pt x="5905" y="79377"/>
                    <a:pt x="5808" y="77857"/>
                  </a:cubicBezTo>
                  <a:cubicBezTo>
                    <a:pt x="4832" y="62654"/>
                    <a:pt x="3709" y="49371"/>
                    <a:pt x="2879" y="38328"/>
                  </a:cubicBezTo>
                  <a:cubicBezTo>
                    <a:pt x="1025" y="13763"/>
                    <a:pt x="0" y="0"/>
                    <a:pt x="0" y="0"/>
                  </a:cubicBezTo>
                  <a:cubicBezTo>
                    <a:pt x="0" y="0"/>
                    <a:pt x="3075" y="19444"/>
                    <a:pt x="8443" y="53532"/>
                  </a:cubicBezTo>
                  <a:cubicBezTo>
                    <a:pt x="8931" y="56812"/>
                    <a:pt x="9468" y="60253"/>
                    <a:pt x="10054" y="63774"/>
                  </a:cubicBezTo>
                  <a:cubicBezTo>
                    <a:pt x="12396" y="78657"/>
                    <a:pt x="15276" y="95861"/>
                    <a:pt x="17862" y="115305"/>
                  </a:cubicBezTo>
                  <a:cubicBezTo>
                    <a:pt x="18839" y="122347"/>
                    <a:pt x="19864" y="129549"/>
                    <a:pt x="20840" y="137150"/>
                  </a:cubicBezTo>
                  <a:cubicBezTo>
                    <a:pt x="23329" y="155394"/>
                    <a:pt x="26062" y="175078"/>
                    <a:pt x="28941" y="196043"/>
                  </a:cubicBezTo>
                  <a:cubicBezTo>
                    <a:pt x="30455" y="207966"/>
                    <a:pt x="32016" y="220368"/>
                    <a:pt x="33627" y="233091"/>
                  </a:cubicBezTo>
                  <a:cubicBezTo>
                    <a:pt x="35921" y="251975"/>
                    <a:pt x="38312" y="271660"/>
                    <a:pt x="40801" y="291984"/>
                  </a:cubicBezTo>
                  <a:cubicBezTo>
                    <a:pt x="42900" y="309828"/>
                    <a:pt x="44950" y="328232"/>
                    <a:pt x="47097" y="347116"/>
                  </a:cubicBezTo>
                  <a:cubicBezTo>
                    <a:pt x="49000" y="364240"/>
                    <a:pt x="50855" y="381684"/>
                    <a:pt x="52807" y="399448"/>
                  </a:cubicBezTo>
                  <a:cubicBezTo>
                    <a:pt x="55296" y="424093"/>
                    <a:pt x="57883" y="449299"/>
                    <a:pt x="60470" y="474904"/>
                  </a:cubicBezTo>
                  <a:cubicBezTo>
                    <a:pt x="61787" y="488107"/>
                    <a:pt x="63105" y="501390"/>
                    <a:pt x="64423" y="514833"/>
                  </a:cubicBezTo>
                  <a:cubicBezTo>
                    <a:pt x="67351" y="546840"/>
                    <a:pt x="70377" y="579247"/>
                    <a:pt x="73306" y="611894"/>
                  </a:cubicBezTo>
                  <a:cubicBezTo>
                    <a:pt x="73941" y="619336"/>
                    <a:pt x="74574" y="626778"/>
                    <a:pt x="75258" y="634219"/>
                  </a:cubicBezTo>
                  <a:cubicBezTo>
                    <a:pt x="78528" y="674148"/>
                    <a:pt x="82140" y="714237"/>
                    <a:pt x="85117" y="753926"/>
                  </a:cubicBezTo>
                  <a:cubicBezTo>
                    <a:pt x="88143" y="793214"/>
                    <a:pt x="91168" y="832183"/>
                    <a:pt x="93804" y="870111"/>
                  </a:cubicBezTo>
                  <a:cubicBezTo>
                    <a:pt x="94439" y="878753"/>
                    <a:pt x="95024" y="887315"/>
                    <a:pt x="95610" y="895877"/>
                  </a:cubicBezTo>
                  <a:cubicBezTo>
                    <a:pt x="97611" y="924283"/>
                    <a:pt x="99466" y="952049"/>
                    <a:pt x="101223" y="978935"/>
                  </a:cubicBezTo>
                  <a:cubicBezTo>
                    <a:pt x="102492" y="997739"/>
                    <a:pt x="103663" y="1016063"/>
                    <a:pt x="104737" y="1033827"/>
                  </a:cubicBezTo>
                  <a:cubicBezTo>
                    <a:pt x="105664" y="1048471"/>
                    <a:pt x="106542" y="1062714"/>
                    <a:pt x="107372" y="1076477"/>
                  </a:cubicBezTo>
                  <a:cubicBezTo>
                    <a:pt x="109276" y="1107684"/>
                    <a:pt x="110935" y="1136730"/>
                    <a:pt x="112350" y="1162976"/>
                  </a:cubicBezTo>
                  <a:cubicBezTo>
                    <a:pt x="113668" y="1185221"/>
                    <a:pt x="114742" y="1205305"/>
                    <a:pt x="115571" y="1222829"/>
                  </a:cubicBezTo>
                  <a:cubicBezTo>
                    <a:pt x="117475" y="1253556"/>
                    <a:pt x="118451" y="1273400"/>
                    <a:pt x="118353" y="1278761"/>
                  </a:cubicBezTo>
                  <a:cubicBezTo>
                    <a:pt x="118109" y="1288123"/>
                    <a:pt x="93365" y="1300126"/>
                    <a:pt x="93121" y="1307968"/>
                  </a:cubicBezTo>
                  <a:cubicBezTo>
                    <a:pt x="92731" y="1318050"/>
                    <a:pt x="67937" y="1330052"/>
                    <a:pt x="67693" y="1337094"/>
                  </a:cubicBezTo>
                  <a:close/>
                </a:path>
              </a:pathLst>
            </a:custGeom>
            <a:gradFill>
              <a:gsLst>
                <a:gs pos="0">
                  <a:srgbClr val="A4B535"/>
                </a:gs>
                <a:gs pos="50000">
                  <a:srgbClr val="B2C138"/>
                </a:gs>
                <a:gs pos="100000">
                  <a:srgbClr val="C0CD3B"/>
                </a:gs>
              </a:gsLst>
              <a:lin ang="1644520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6" name="Freeform: Shape 205">
              <a:extLst>
                <a:ext uri="{FF2B5EF4-FFF2-40B4-BE49-F238E27FC236}">
                  <a16:creationId xmlns:a16="http://schemas.microsoft.com/office/drawing/2014/main" id="{B7A0AD57-D720-C36B-3E24-15341EF01846}"/>
                </a:ext>
              </a:extLst>
            </p:cNvPr>
            <p:cNvSpPr/>
            <p:nvPr/>
          </p:nvSpPr>
          <p:spPr>
            <a:xfrm>
              <a:off x="4212291" y="5845540"/>
              <a:ext cx="92570" cy="1330819"/>
            </a:xfrm>
            <a:custGeom>
              <a:avLst/>
              <a:gdLst>
                <a:gd name="connsiteX0" fmla="*/ 53345 w 92570"/>
                <a:gd name="connsiteY0" fmla="*/ 1330293 h 1330819"/>
                <a:gd name="connsiteX1" fmla="*/ 52271 w 92570"/>
                <a:gd name="connsiteY1" fmla="*/ 1309008 h 1330819"/>
                <a:gd name="connsiteX2" fmla="*/ 48903 w 92570"/>
                <a:gd name="connsiteY2" fmla="*/ 1252595 h 1330819"/>
                <a:gd name="connsiteX3" fmla="*/ 48611 w 92570"/>
                <a:gd name="connsiteY3" fmla="*/ 1248594 h 1330819"/>
                <a:gd name="connsiteX4" fmla="*/ 39338 w 92570"/>
                <a:gd name="connsiteY4" fmla="*/ 1201304 h 1330819"/>
                <a:gd name="connsiteX5" fmla="*/ 27429 w 92570"/>
                <a:gd name="connsiteY5" fmla="*/ 1142251 h 1330819"/>
                <a:gd name="connsiteX6" fmla="*/ 25184 w 92570"/>
                <a:gd name="connsiteY6" fmla="*/ 1131289 h 1330819"/>
                <a:gd name="connsiteX7" fmla="*/ 14251 w 92570"/>
                <a:gd name="connsiteY7" fmla="*/ 1079197 h 1330819"/>
                <a:gd name="connsiteX8" fmla="*/ 293 w 92570"/>
                <a:gd name="connsiteY8" fmla="*/ 1014143 h 1330819"/>
                <a:gd name="connsiteX9" fmla="*/ 2001 w 92570"/>
                <a:gd name="connsiteY9" fmla="*/ 970934 h 1330819"/>
                <a:gd name="connsiteX10" fmla="*/ 5808 w 92570"/>
                <a:gd name="connsiteY10" fmla="*/ 856348 h 1330819"/>
                <a:gd name="connsiteX11" fmla="*/ 6686 w 92570"/>
                <a:gd name="connsiteY11" fmla="*/ 825622 h 1330819"/>
                <a:gd name="connsiteX12" fmla="*/ 7809 w 92570"/>
                <a:gd name="connsiteY12" fmla="*/ 779611 h 1330819"/>
                <a:gd name="connsiteX13" fmla="*/ 9663 w 92570"/>
                <a:gd name="connsiteY13" fmla="*/ 693993 h 1330819"/>
                <a:gd name="connsiteX14" fmla="*/ 10640 w 92570"/>
                <a:gd name="connsiteY14" fmla="*/ 642461 h 1330819"/>
                <a:gd name="connsiteX15" fmla="*/ 11128 w 92570"/>
                <a:gd name="connsiteY15" fmla="*/ 602373 h 1330819"/>
                <a:gd name="connsiteX16" fmla="*/ 12007 w 92570"/>
                <a:gd name="connsiteY16" fmla="*/ 507712 h 1330819"/>
                <a:gd name="connsiteX17" fmla="*/ 12153 w 92570"/>
                <a:gd name="connsiteY17" fmla="*/ 470983 h 1330819"/>
                <a:gd name="connsiteX18" fmla="*/ 12104 w 92570"/>
                <a:gd name="connsiteY18" fmla="*/ 413131 h 1330819"/>
                <a:gd name="connsiteX19" fmla="*/ 11323 w 92570"/>
                <a:gd name="connsiteY19" fmla="*/ 320070 h 1330819"/>
                <a:gd name="connsiteX20" fmla="*/ 9712 w 92570"/>
                <a:gd name="connsiteY20" fmla="*/ 234612 h 1330819"/>
                <a:gd name="connsiteX21" fmla="*/ 8492 w 92570"/>
                <a:gd name="connsiteY21" fmla="*/ 189242 h 1330819"/>
                <a:gd name="connsiteX22" fmla="*/ 7663 w 92570"/>
                <a:gd name="connsiteY22" fmla="*/ 157955 h 1330819"/>
                <a:gd name="connsiteX23" fmla="*/ 4929 w 92570"/>
                <a:gd name="connsiteY23" fmla="*/ 93381 h 1330819"/>
                <a:gd name="connsiteX24" fmla="*/ 4735 w 92570"/>
                <a:gd name="connsiteY24" fmla="*/ 88179 h 1330819"/>
                <a:gd name="connsiteX25" fmla="*/ 2391 w 92570"/>
                <a:gd name="connsiteY25" fmla="*/ 43450 h 1330819"/>
                <a:gd name="connsiteX26" fmla="*/ 0 w 92570"/>
                <a:gd name="connsiteY26" fmla="*/ 0 h 1330819"/>
                <a:gd name="connsiteX27" fmla="*/ 7175 w 92570"/>
                <a:gd name="connsiteY27" fmla="*/ 52412 h 1330819"/>
                <a:gd name="connsiteX28" fmla="*/ 8541 w 92570"/>
                <a:gd name="connsiteY28" fmla="*/ 62414 h 1330819"/>
                <a:gd name="connsiteX29" fmla="*/ 15227 w 92570"/>
                <a:gd name="connsiteY29" fmla="*/ 112825 h 1330819"/>
                <a:gd name="connsiteX30" fmla="*/ 17716 w 92570"/>
                <a:gd name="connsiteY30" fmla="*/ 134189 h 1330819"/>
                <a:gd name="connsiteX31" fmla="*/ 24452 w 92570"/>
                <a:gd name="connsiteY31" fmla="*/ 191802 h 1330819"/>
                <a:gd name="connsiteX32" fmla="*/ 28405 w 92570"/>
                <a:gd name="connsiteY32" fmla="*/ 227970 h 1330819"/>
                <a:gd name="connsiteX33" fmla="*/ 34262 w 92570"/>
                <a:gd name="connsiteY33" fmla="*/ 285503 h 1330819"/>
                <a:gd name="connsiteX34" fmla="*/ 39435 w 92570"/>
                <a:gd name="connsiteY34" fmla="*/ 339355 h 1330819"/>
                <a:gd name="connsiteX35" fmla="*/ 44072 w 92570"/>
                <a:gd name="connsiteY35" fmla="*/ 390486 h 1330819"/>
                <a:gd name="connsiteX36" fmla="*/ 50221 w 92570"/>
                <a:gd name="connsiteY36" fmla="*/ 464102 h 1330819"/>
                <a:gd name="connsiteX37" fmla="*/ 53296 w 92570"/>
                <a:gd name="connsiteY37" fmla="*/ 503071 h 1330819"/>
                <a:gd name="connsiteX38" fmla="*/ 60275 w 92570"/>
                <a:gd name="connsiteY38" fmla="*/ 597811 h 1330819"/>
                <a:gd name="connsiteX39" fmla="*/ 61739 w 92570"/>
                <a:gd name="connsiteY39" fmla="*/ 619496 h 1330819"/>
                <a:gd name="connsiteX40" fmla="*/ 69207 w 92570"/>
                <a:gd name="connsiteY40" fmla="*/ 736242 h 1330819"/>
                <a:gd name="connsiteX41" fmla="*/ 75649 w 92570"/>
                <a:gd name="connsiteY41" fmla="*/ 849547 h 1330819"/>
                <a:gd name="connsiteX42" fmla="*/ 76966 w 92570"/>
                <a:gd name="connsiteY42" fmla="*/ 874592 h 1330819"/>
                <a:gd name="connsiteX43" fmla="*/ 81017 w 92570"/>
                <a:gd name="connsiteY43" fmla="*/ 955490 h 1330819"/>
                <a:gd name="connsiteX44" fmla="*/ 83457 w 92570"/>
                <a:gd name="connsiteY44" fmla="*/ 1008942 h 1330819"/>
                <a:gd name="connsiteX45" fmla="*/ 85312 w 92570"/>
                <a:gd name="connsiteY45" fmla="*/ 1050551 h 1330819"/>
                <a:gd name="connsiteX46" fmla="*/ 88680 w 92570"/>
                <a:gd name="connsiteY46" fmla="*/ 1134810 h 1330819"/>
                <a:gd name="connsiteX47" fmla="*/ 90778 w 92570"/>
                <a:gd name="connsiteY47" fmla="*/ 1193142 h 1330819"/>
                <a:gd name="connsiteX48" fmla="*/ 92536 w 92570"/>
                <a:gd name="connsiteY48" fmla="*/ 1247634 h 1330819"/>
                <a:gd name="connsiteX49" fmla="*/ 73062 w 92570"/>
                <a:gd name="connsiteY49" fmla="*/ 1289003 h 1330819"/>
                <a:gd name="connsiteX50" fmla="*/ 53345 w 92570"/>
                <a:gd name="connsiteY50" fmla="*/ 1330293 h 1330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92570" h="1330819">
                  <a:moveTo>
                    <a:pt x="53345" y="1330293"/>
                  </a:moveTo>
                  <a:cubicBezTo>
                    <a:pt x="53247" y="1333013"/>
                    <a:pt x="52857" y="1325091"/>
                    <a:pt x="52271" y="1309008"/>
                  </a:cubicBezTo>
                  <a:cubicBezTo>
                    <a:pt x="51344" y="1301006"/>
                    <a:pt x="50172" y="1281562"/>
                    <a:pt x="48903" y="1252595"/>
                  </a:cubicBezTo>
                  <a:cubicBezTo>
                    <a:pt x="48806" y="1251715"/>
                    <a:pt x="48708" y="1250435"/>
                    <a:pt x="48611" y="1248594"/>
                  </a:cubicBezTo>
                  <a:cubicBezTo>
                    <a:pt x="48025" y="1234271"/>
                    <a:pt x="40070" y="1217468"/>
                    <a:pt x="39338" y="1201304"/>
                  </a:cubicBezTo>
                  <a:cubicBezTo>
                    <a:pt x="38557" y="1183060"/>
                    <a:pt x="28454" y="1162096"/>
                    <a:pt x="27429" y="1142251"/>
                  </a:cubicBezTo>
                  <a:cubicBezTo>
                    <a:pt x="27283" y="1138730"/>
                    <a:pt x="25379" y="1134810"/>
                    <a:pt x="25184" y="1131289"/>
                  </a:cubicBezTo>
                  <a:cubicBezTo>
                    <a:pt x="24354" y="1114725"/>
                    <a:pt x="15227" y="1096321"/>
                    <a:pt x="14251" y="1079197"/>
                  </a:cubicBezTo>
                  <a:cubicBezTo>
                    <a:pt x="13178" y="1058313"/>
                    <a:pt x="1562" y="1035268"/>
                    <a:pt x="293" y="1014143"/>
                  </a:cubicBezTo>
                  <a:cubicBezTo>
                    <a:pt x="0" y="1009342"/>
                    <a:pt x="634" y="994059"/>
                    <a:pt x="2001" y="970934"/>
                  </a:cubicBezTo>
                  <a:cubicBezTo>
                    <a:pt x="2782" y="939727"/>
                    <a:pt x="4148" y="900678"/>
                    <a:pt x="5808" y="856348"/>
                  </a:cubicBezTo>
                  <a:cubicBezTo>
                    <a:pt x="6101" y="846346"/>
                    <a:pt x="6394" y="836104"/>
                    <a:pt x="6686" y="825622"/>
                  </a:cubicBezTo>
                  <a:cubicBezTo>
                    <a:pt x="7077" y="810658"/>
                    <a:pt x="7467" y="795295"/>
                    <a:pt x="7809" y="779611"/>
                  </a:cubicBezTo>
                  <a:cubicBezTo>
                    <a:pt x="8395" y="751845"/>
                    <a:pt x="9078" y="723199"/>
                    <a:pt x="9663" y="693993"/>
                  </a:cubicBezTo>
                  <a:cubicBezTo>
                    <a:pt x="10005" y="676949"/>
                    <a:pt x="10298" y="659745"/>
                    <a:pt x="10640" y="642461"/>
                  </a:cubicBezTo>
                  <a:cubicBezTo>
                    <a:pt x="10786" y="629178"/>
                    <a:pt x="10981" y="615735"/>
                    <a:pt x="11128" y="602373"/>
                  </a:cubicBezTo>
                  <a:cubicBezTo>
                    <a:pt x="11567" y="570846"/>
                    <a:pt x="11713" y="539159"/>
                    <a:pt x="12007" y="507712"/>
                  </a:cubicBezTo>
                  <a:cubicBezTo>
                    <a:pt x="12055" y="495389"/>
                    <a:pt x="12104" y="483146"/>
                    <a:pt x="12153" y="470983"/>
                  </a:cubicBezTo>
                  <a:cubicBezTo>
                    <a:pt x="12153" y="451459"/>
                    <a:pt x="12104" y="432175"/>
                    <a:pt x="12104" y="413131"/>
                  </a:cubicBezTo>
                  <a:cubicBezTo>
                    <a:pt x="11811" y="381204"/>
                    <a:pt x="11567" y="349997"/>
                    <a:pt x="11323" y="320070"/>
                  </a:cubicBezTo>
                  <a:cubicBezTo>
                    <a:pt x="10738" y="290304"/>
                    <a:pt x="10298" y="261658"/>
                    <a:pt x="9712" y="234612"/>
                  </a:cubicBezTo>
                  <a:cubicBezTo>
                    <a:pt x="9273" y="218928"/>
                    <a:pt x="8883" y="203805"/>
                    <a:pt x="8492" y="189242"/>
                  </a:cubicBezTo>
                  <a:cubicBezTo>
                    <a:pt x="8248" y="178439"/>
                    <a:pt x="7955" y="168037"/>
                    <a:pt x="7663" y="157955"/>
                  </a:cubicBezTo>
                  <a:cubicBezTo>
                    <a:pt x="6686" y="134189"/>
                    <a:pt x="5710" y="112505"/>
                    <a:pt x="4929" y="93381"/>
                  </a:cubicBezTo>
                  <a:cubicBezTo>
                    <a:pt x="4881" y="91620"/>
                    <a:pt x="4783" y="89860"/>
                    <a:pt x="4735" y="88179"/>
                  </a:cubicBezTo>
                  <a:cubicBezTo>
                    <a:pt x="4002" y="71056"/>
                    <a:pt x="3026" y="56012"/>
                    <a:pt x="2391" y="43450"/>
                  </a:cubicBezTo>
                  <a:cubicBezTo>
                    <a:pt x="830" y="15683"/>
                    <a:pt x="0" y="0"/>
                    <a:pt x="0" y="0"/>
                  </a:cubicBezTo>
                  <a:cubicBezTo>
                    <a:pt x="0" y="0"/>
                    <a:pt x="2587" y="18964"/>
                    <a:pt x="7175" y="52412"/>
                  </a:cubicBezTo>
                  <a:cubicBezTo>
                    <a:pt x="7614" y="55612"/>
                    <a:pt x="8053" y="58973"/>
                    <a:pt x="8541" y="62414"/>
                  </a:cubicBezTo>
                  <a:cubicBezTo>
                    <a:pt x="10493" y="76977"/>
                    <a:pt x="12982" y="93861"/>
                    <a:pt x="15227" y="112825"/>
                  </a:cubicBezTo>
                  <a:cubicBezTo>
                    <a:pt x="16057" y="119706"/>
                    <a:pt x="16887" y="126828"/>
                    <a:pt x="17716" y="134189"/>
                  </a:cubicBezTo>
                  <a:cubicBezTo>
                    <a:pt x="19815" y="152033"/>
                    <a:pt x="22060" y="171318"/>
                    <a:pt x="24452" y="191802"/>
                  </a:cubicBezTo>
                  <a:cubicBezTo>
                    <a:pt x="25721" y="203485"/>
                    <a:pt x="27038" y="215567"/>
                    <a:pt x="28405" y="227970"/>
                  </a:cubicBezTo>
                  <a:cubicBezTo>
                    <a:pt x="30260" y="246374"/>
                    <a:pt x="32260" y="265578"/>
                    <a:pt x="34262" y="285503"/>
                  </a:cubicBezTo>
                  <a:cubicBezTo>
                    <a:pt x="35970" y="302947"/>
                    <a:pt x="37678" y="320951"/>
                    <a:pt x="39435" y="339355"/>
                  </a:cubicBezTo>
                  <a:cubicBezTo>
                    <a:pt x="40948" y="356078"/>
                    <a:pt x="42510" y="373122"/>
                    <a:pt x="44072" y="390486"/>
                  </a:cubicBezTo>
                  <a:cubicBezTo>
                    <a:pt x="46073" y="414491"/>
                    <a:pt x="48122" y="439137"/>
                    <a:pt x="50221" y="464102"/>
                  </a:cubicBezTo>
                  <a:cubicBezTo>
                    <a:pt x="51246" y="476985"/>
                    <a:pt x="52271" y="489948"/>
                    <a:pt x="53296" y="503071"/>
                  </a:cubicBezTo>
                  <a:cubicBezTo>
                    <a:pt x="55590" y="534277"/>
                    <a:pt x="57981" y="565884"/>
                    <a:pt x="60275" y="597811"/>
                  </a:cubicBezTo>
                  <a:cubicBezTo>
                    <a:pt x="60763" y="605013"/>
                    <a:pt x="61251" y="612295"/>
                    <a:pt x="61739" y="619496"/>
                  </a:cubicBezTo>
                  <a:cubicBezTo>
                    <a:pt x="64228" y="658385"/>
                    <a:pt x="67010" y="697433"/>
                    <a:pt x="69207" y="736242"/>
                  </a:cubicBezTo>
                  <a:cubicBezTo>
                    <a:pt x="71451" y="774490"/>
                    <a:pt x="73745" y="812419"/>
                    <a:pt x="75649" y="849547"/>
                  </a:cubicBezTo>
                  <a:cubicBezTo>
                    <a:pt x="76088" y="857949"/>
                    <a:pt x="76527" y="866350"/>
                    <a:pt x="76966" y="874592"/>
                  </a:cubicBezTo>
                  <a:cubicBezTo>
                    <a:pt x="78431" y="902198"/>
                    <a:pt x="79749" y="929244"/>
                    <a:pt x="81017" y="955490"/>
                  </a:cubicBezTo>
                  <a:cubicBezTo>
                    <a:pt x="81945" y="973734"/>
                    <a:pt x="82726" y="991578"/>
                    <a:pt x="83457" y="1008942"/>
                  </a:cubicBezTo>
                  <a:cubicBezTo>
                    <a:pt x="84092" y="1023105"/>
                    <a:pt x="84726" y="1037028"/>
                    <a:pt x="85312" y="1050551"/>
                  </a:cubicBezTo>
                  <a:cubicBezTo>
                    <a:pt x="86630" y="1080638"/>
                    <a:pt x="87752" y="1108884"/>
                    <a:pt x="88680" y="1134810"/>
                  </a:cubicBezTo>
                  <a:cubicBezTo>
                    <a:pt x="89558" y="1156094"/>
                    <a:pt x="90290" y="1175619"/>
                    <a:pt x="90778" y="1193142"/>
                  </a:cubicBezTo>
                  <a:cubicBezTo>
                    <a:pt x="92096" y="1220508"/>
                    <a:pt x="92731" y="1239553"/>
                    <a:pt x="92536" y="1247634"/>
                  </a:cubicBezTo>
                  <a:cubicBezTo>
                    <a:pt x="92145" y="1261717"/>
                    <a:pt x="73404" y="1277161"/>
                    <a:pt x="73062" y="1289003"/>
                  </a:cubicBezTo>
                  <a:cubicBezTo>
                    <a:pt x="72525" y="1304207"/>
                    <a:pt x="53735" y="1319730"/>
                    <a:pt x="53345" y="1330293"/>
                  </a:cubicBezTo>
                  <a:close/>
                </a:path>
              </a:pathLst>
            </a:custGeom>
            <a:gradFill>
              <a:gsLst>
                <a:gs pos="0">
                  <a:srgbClr val="A4B535"/>
                </a:gs>
                <a:gs pos="50000">
                  <a:srgbClr val="B2C138"/>
                </a:gs>
                <a:gs pos="100000">
                  <a:srgbClr val="C0CD3B"/>
                </a:gs>
              </a:gsLst>
              <a:lin ang="1655714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7" name="Freeform: Shape 206">
              <a:extLst>
                <a:ext uri="{FF2B5EF4-FFF2-40B4-BE49-F238E27FC236}">
                  <a16:creationId xmlns:a16="http://schemas.microsoft.com/office/drawing/2014/main" id="{F4FCC430-E4F7-109D-501F-D31CA7AC8835}"/>
                </a:ext>
              </a:extLst>
            </p:cNvPr>
            <p:cNvSpPr/>
            <p:nvPr/>
          </p:nvSpPr>
          <p:spPr>
            <a:xfrm>
              <a:off x="3859427" y="6109998"/>
              <a:ext cx="233485" cy="1025265"/>
            </a:xfrm>
            <a:custGeom>
              <a:avLst/>
              <a:gdLst>
                <a:gd name="connsiteX0" fmla="*/ 0 w 233485"/>
                <a:gd name="connsiteY0" fmla="*/ 0 h 1025265"/>
                <a:gd name="connsiteX1" fmla="*/ 15960 w 233485"/>
                <a:gd name="connsiteY1" fmla="*/ 38168 h 1025265"/>
                <a:gd name="connsiteX2" fmla="*/ 33285 w 233485"/>
                <a:gd name="connsiteY2" fmla="*/ 83218 h 1025265"/>
                <a:gd name="connsiteX3" fmla="*/ 43534 w 233485"/>
                <a:gd name="connsiteY3" fmla="*/ 111384 h 1025265"/>
                <a:gd name="connsiteX4" fmla="*/ 54418 w 233485"/>
                <a:gd name="connsiteY4" fmla="*/ 143151 h 1025265"/>
                <a:gd name="connsiteX5" fmla="*/ 65839 w 233485"/>
                <a:gd name="connsiteY5" fmla="*/ 178039 h 1025265"/>
                <a:gd name="connsiteX6" fmla="*/ 77552 w 233485"/>
                <a:gd name="connsiteY6" fmla="*/ 215807 h 1025265"/>
                <a:gd name="connsiteX7" fmla="*/ 83555 w 233485"/>
                <a:gd name="connsiteY7" fmla="*/ 235652 h 1025265"/>
                <a:gd name="connsiteX8" fmla="*/ 89412 w 233485"/>
                <a:gd name="connsiteY8" fmla="*/ 256216 h 1025265"/>
                <a:gd name="connsiteX9" fmla="*/ 95414 w 233485"/>
                <a:gd name="connsiteY9" fmla="*/ 277261 h 1025265"/>
                <a:gd name="connsiteX10" fmla="*/ 101272 w 233485"/>
                <a:gd name="connsiteY10" fmla="*/ 298866 h 1025265"/>
                <a:gd name="connsiteX11" fmla="*/ 112984 w 233485"/>
                <a:gd name="connsiteY11" fmla="*/ 343356 h 1025265"/>
                <a:gd name="connsiteX12" fmla="*/ 124454 w 233485"/>
                <a:gd name="connsiteY12" fmla="*/ 389366 h 1025265"/>
                <a:gd name="connsiteX13" fmla="*/ 146319 w 233485"/>
                <a:gd name="connsiteY13" fmla="*/ 484187 h 1025265"/>
                <a:gd name="connsiteX14" fmla="*/ 166231 w 233485"/>
                <a:gd name="connsiteY14" fmla="*/ 580288 h 1025265"/>
                <a:gd name="connsiteX15" fmla="*/ 183850 w 233485"/>
                <a:gd name="connsiteY15" fmla="*/ 674308 h 1025265"/>
                <a:gd name="connsiteX16" fmla="*/ 211377 w 233485"/>
                <a:gd name="connsiteY16" fmla="*/ 842985 h 1025265"/>
                <a:gd name="connsiteX17" fmla="*/ 227922 w 233485"/>
                <a:gd name="connsiteY17" fmla="*/ 963972 h 1025265"/>
                <a:gd name="connsiteX18" fmla="*/ 232070 w 233485"/>
                <a:gd name="connsiteY18" fmla="*/ 998380 h 1025265"/>
                <a:gd name="connsiteX19" fmla="*/ 233486 w 233485"/>
                <a:gd name="connsiteY19" fmla="*/ 1011102 h 1025265"/>
                <a:gd name="connsiteX20" fmla="*/ 160375 w 233485"/>
                <a:gd name="connsiteY20" fmla="*/ 1025265 h 1025265"/>
                <a:gd name="connsiteX21" fmla="*/ 159936 w 233485"/>
                <a:gd name="connsiteY21" fmla="*/ 1013983 h 1025265"/>
                <a:gd name="connsiteX22" fmla="*/ 158276 w 233485"/>
                <a:gd name="connsiteY22" fmla="*/ 980856 h 1025265"/>
                <a:gd name="connsiteX23" fmla="*/ 150321 w 233485"/>
                <a:gd name="connsiteY23" fmla="*/ 861549 h 1025265"/>
                <a:gd name="connsiteX24" fmla="*/ 134850 w 233485"/>
                <a:gd name="connsiteY24" fmla="*/ 693112 h 1025265"/>
                <a:gd name="connsiteX25" fmla="*/ 123966 w 233485"/>
                <a:gd name="connsiteY25" fmla="*/ 598532 h 1025265"/>
                <a:gd name="connsiteX26" fmla="*/ 111033 w 233485"/>
                <a:gd name="connsiteY26" fmla="*/ 501390 h 1025265"/>
                <a:gd name="connsiteX27" fmla="*/ 96049 w 233485"/>
                <a:gd name="connsiteY27" fmla="*/ 404969 h 1025265"/>
                <a:gd name="connsiteX28" fmla="*/ 87948 w 233485"/>
                <a:gd name="connsiteY28" fmla="*/ 357999 h 1025265"/>
                <a:gd name="connsiteX29" fmla="*/ 79504 w 233485"/>
                <a:gd name="connsiteY29" fmla="*/ 312389 h 1025265"/>
                <a:gd name="connsiteX30" fmla="*/ 75209 w 233485"/>
                <a:gd name="connsiteY30" fmla="*/ 290224 h 1025265"/>
                <a:gd name="connsiteX31" fmla="*/ 70768 w 233485"/>
                <a:gd name="connsiteY31" fmla="*/ 268619 h 1025265"/>
                <a:gd name="connsiteX32" fmla="*/ 66375 w 233485"/>
                <a:gd name="connsiteY32" fmla="*/ 247414 h 1025265"/>
                <a:gd name="connsiteX33" fmla="*/ 61836 w 233485"/>
                <a:gd name="connsiteY33" fmla="*/ 226930 h 1025265"/>
                <a:gd name="connsiteX34" fmla="*/ 52905 w 233485"/>
                <a:gd name="connsiteY34" fmla="*/ 187721 h 1025265"/>
                <a:gd name="connsiteX35" fmla="*/ 44071 w 233485"/>
                <a:gd name="connsiteY35" fmla="*/ 151393 h 1025265"/>
                <a:gd name="connsiteX36" fmla="*/ 35530 w 233485"/>
                <a:gd name="connsiteY36" fmla="*/ 118186 h 1025265"/>
                <a:gd name="connsiteX37" fmla="*/ 27331 w 233485"/>
                <a:gd name="connsiteY37" fmla="*/ 88580 h 1025265"/>
                <a:gd name="connsiteX38" fmla="*/ 13275 w 233485"/>
                <a:gd name="connsiteY38" fmla="*/ 40969 h 1025265"/>
                <a:gd name="connsiteX39" fmla="*/ 0 w 233485"/>
                <a:gd name="connsiteY39" fmla="*/ 0 h 1025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3485" h="1025265">
                  <a:moveTo>
                    <a:pt x="0" y="0"/>
                  </a:moveTo>
                  <a:cubicBezTo>
                    <a:pt x="0" y="0"/>
                    <a:pt x="5808" y="13843"/>
                    <a:pt x="15960" y="38168"/>
                  </a:cubicBezTo>
                  <a:cubicBezTo>
                    <a:pt x="20742" y="50651"/>
                    <a:pt x="26892" y="65534"/>
                    <a:pt x="33285" y="83218"/>
                  </a:cubicBezTo>
                  <a:cubicBezTo>
                    <a:pt x="36506" y="92100"/>
                    <a:pt x="39923" y="101462"/>
                    <a:pt x="43534" y="111384"/>
                  </a:cubicBezTo>
                  <a:cubicBezTo>
                    <a:pt x="47000" y="121467"/>
                    <a:pt x="50611" y="132029"/>
                    <a:pt x="54418" y="143151"/>
                  </a:cubicBezTo>
                  <a:cubicBezTo>
                    <a:pt x="58274" y="154194"/>
                    <a:pt x="61885" y="165957"/>
                    <a:pt x="65839" y="178039"/>
                  </a:cubicBezTo>
                  <a:cubicBezTo>
                    <a:pt x="69792" y="190122"/>
                    <a:pt x="73647" y="202765"/>
                    <a:pt x="77552" y="215807"/>
                  </a:cubicBezTo>
                  <a:cubicBezTo>
                    <a:pt x="79504" y="222369"/>
                    <a:pt x="81505" y="228930"/>
                    <a:pt x="83555" y="235652"/>
                  </a:cubicBezTo>
                  <a:cubicBezTo>
                    <a:pt x="85507" y="242453"/>
                    <a:pt x="87459" y="249255"/>
                    <a:pt x="89412" y="256216"/>
                  </a:cubicBezTo>
                  <a:cubicBezTo>
                    <a:pt x="91413" y="263178"/>
                    <a:pt x="93365" y="270139"/>
                    <a:pt x="95414" y="277261"/>
                  </a:cubicBezTo>
                  <a:cubicBezTo>
                    <a:pt x="97367" y="284383"/>
                    <a:pt x="99319" y="291584"/>
                    <a:pt x="101272" y="298866"/>
                  </a:cubicBezTo>
                  <a:cubicBezTo>
                    <a:pt x="105273" y="313349"/>
                    <a:pt x="109129" y="328232"/>
                    <a:pt x="112984" y="343356"/>
                  </a:cubicBezTo>
                  <a:cubicBezTo>
                    <a:pt x="116938" y="358399"/>
                    <a:pt x="120647" y="373842"/>
                    <a:pt x="124454" y="389366"/>
                  </a:cubicBezTo>
                  <a:cubicBezTo>
                    <a:pt x="132019" y="420413"/>
                    <a:pt x="139242" y="452259"/>
                    <a:pt x="146319" y="484187"/>
                  </a:cubicBezTo>
                  <a:cubicBezTo>
                    <a:pt x="153249" y="516194"/>
                    <a:pt x="159984" y="548361"/>
                    <a:pt x="166231" y="580288"/>
                  </a:cubicBezTo>
                  <a:cubicBezTo>
                    <a:pt x="172527" y="612135"/>
                    <a:pt x="178433" y="643662"/>
                    <a:pt x="183850" y="674308"/>
                  </a:cubicBezTo>
                  <a:cubicBezTo>
                    <a:pt x="194831" y="735522"/>
                    <a:pt x="204007" y="793214"/>
                    <a:pt x="211377" y="842985"/>
                  </a:cubicBezTo>
                  <a:cubicBezTo>
                    <a:pt x="218795" y="892676"/>
                    <a:pt x="224261" y="934526"/>
                    <a:pt x="227922" y="963972"/>
                  </a:cubicBezTo>
                  <a:cubicBezTo>
                    <a:pt x="229776" y="978695"/>
                    <a:pt x="231143" y="990378"/>
                    <a:pt x="232070" y="998380"/>
                  </a:cubicBezTo>
                  <a:cubicBezTo>
                    <a:pt x="232998" y="1006701"/>
                    <a:pt x="233486" y="1011102"/>
                    <a:pt x="233486" y="1011102"/>
                  </a:cubicBezTo>
                  <a:lnTo>
                    <a:pt x="160375" y="1025265"/>
                  </a:lnTo>
                  <a:cubicBezTo>
                    <a:pt x="160375" y="1025265"/>
                    <a:pt x="160228" y="1021345"/>
                    <a:pt x="159936" y="1013983"/>
                  </a:cubicBezTo>
                  <a:cubicBezTo>
                    <a:pt x="159545" y="1006301"/>
                    <a:pt x="159008" y="995099"/>
                    <a:pt x="158276" y="980856"/>
                  </a:cubicBezTo>
                  <a:cubicBezTo>
                    <a:pt x="156666" y="952129"/>
                    <a:pt x="154177" y="910920"/>
                    <a:pt x="150321" y="861549"/>
                  </a:cubicBezTo>
                  <a:cubicBezTo>
                    <a:pt x="146466" y="812179"/>
                    <a:pt x="141438" y="754566"/>
                    <a:pt x="134850" y="693112"/>
                  </a:cubicBezTo>
                  <a:cubicBezTo>
                    <a:pt x="131580" y="662386"/>
                    <a:pt x="127968" y="630699"/>
                    <a:pt x="123966" y="598532"/>
                  </a:cubicBezTo>
                  <a:cubicBezTo>
                    <a:pt x="120013" y="566365"/>
                    <a:pt x="115620" y="533877"/>
                    <a:pt x="111033" y="501390"/>
                  </a:cubicBezTo>
                  <a:cubicBezTo>
                    <a:pt x="106298" y="468983"/>
                    <a:pt x="101369" y="436656"/>
                    <a:pt x="96049" y="404969"/>
                  </a:cubicBezTo>
                  <a:cubicBezTo>
                    <a:pt x="93365" y="389126"/>
                    <a:pt x="90778" y="373442"/>
                    <a:pt x="87948" y="357999"/>
                  </a:cubicBezTo>
                  <a:cubicBezTo>
                    <a:pt x="85214" y="342555"/>
                    <a:pt x="82433" y="327272"/>
                    <a:pt x="79504" y="312389"/>
                  </a:cubicBezTo>
                  <a:cubicBezTo>
                    <a:pt x="78089" y="304947"/>
                    <a:pt x="76624" y="297505"/>
                    <a:pt x="75209" y="290224"/>
                  </a:cubicBezTo>
                  <a:cubicBezTo>
                    <a:pt x="73696" y="282942"/>
                    <a:pt x="72232" y="275741"/>
                    <a:pt x="70768" y="268619"/>
                  </a:cubicBezTo>
                  <a:cubicBezTo>
                    <a:pt x="69304" y="261498"/>
                    <a:pt x="67839" y="254376"/>
                    <a:pt x="66375" y="247414"/>
                  </a:cubicBezTo>
                  <a:cubicBezTo>
                    <a:pt x="64862" y="240453"/>
                    <a:pt x="63350" y="233651"/>
                    <a:pt x="61836" y="226930"/>
                  </a:cubicBezTo>
                  <a:cubicBezTo>
                    <a:pt x="58859" y="213407"/>
                    <a:pt x="55980" y="200284"/>
                    <a:pt x="52905" y="187721"/>
                  </a:cubicBezTo>
                  <a:cubicBezTo>
                    <a:pt x="49879" y="175159"/>
                    <a:pt x="47097" y="162836"/>
                    <a:pt x="44071" y="151393"/>
                  </a:cubicBezTo>
                  <a:cubicBezTo>
                    <a:pt x="41094" y="139791"/>
                    <a:pt x="38215" y="128748"/>
                    <a:pt x="35530" y="118186"/>
                  </a:cubicBezTo>
                  <a:cubicBezTo>
                    <a:pt x="32651" y="107784"/>
                    <a:pt x="29918" y="97862"/>
                    <a:pt x="27331" y="88580"/>
                  </a:cubicBezTo>
                  <a:cubicBezTo>
                    <a:pt x="22206" y="69935"/>
                    <a:pt x="17131" y="54252"/>
                    <a:pt x="13275" y="40969"/>
                  </a:cubicBezTo>
                  <a:cubicBezTo>
                    <a:pt x="4832" y="14883"/>
                    <a:pt x="0" y="0"/>
                    <a:pt x="0" y="0"/>
                  </a:cubicBezTo>
                  <a:close/>
                </a:path>
              </a:pathLst>
            </a:custGeom>
            <a:gradFill>
              <a:gsLst>
                <a:gs pos="0">
                  <a:srgbClr val="6F8139"/>
                </a:gs>
                <a:gs pos="76660">
                  <a:srgbClr val="85993E"/>
                </a:gs>
                <a:gs pos="100000">
                  <a:srgbClr val="8DA140"/>
                </a:gs>
              </a:gsLst>
              <a:lin ang="14566506"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8" name="Freeform: Shape 207">
              <a:extLst>
                <a:ext uri="{FF2B5EF4-FFF2-40B4-BE49-F238E27FC236}">
                  <a16:creationId xmlns:a16="http://schemas.microsoft.com/office/drawing/2014/main" id="{61FB517B-D046-CEFE-7EC9-DF0BDAE85CB6}"/>
                </a:ext>
              </a:extLst>
            </p:cNvPr>
            <p:cNvSpPr/>
            <p:nvPr/>
          </p:nvSpPr>
          <p:spPr>
            <a:xfrm>
              <a:off x="4038299" y="5991332"/>
              <a:ext cx="82781" cy="1074716"/>
            </a:xfrm>
            <a:custGeom>
              <a:avLst/>
              <a:gdLst>
                <a:gd name="connsiteX0" fmla="*/ 22939 w 82781"/>
                <a:gd name="connsiteY0" fmla="*/ 0 h 1074716"/>
                <a:gd name="connsiteX1" fmla="*/ 31626 w 82781"/>
                <a:gd name="connsiteY1" fmla="*/ 43850 h 1074716"/>
                <a:gd name="connsiteX2" fmla="*/ 40460 w 82781"/>
                <a:gd name="connsiteY2" fmla="*/ 94981 h 1074716"/>
                <a:gd name="connsiteX3" fmla="*/ 45438 w 82781"/>
                <a:gd name="connsiteY3" fmla="*/ 126668 h 1074716"/>
                <a:gd name="connsiteX4" fmla="*/ 50368 w 82781"/>
                <a:gd name="connsiteY4" fmla="*/ 162036 h 1074716"/>
                <a:gd name="connsiteX5" fmla="*/ 55248 w 82781"/>
                <a:gd name="connsiteY5" fmla="*/ 200684 h 1074716"/>
                <a:gd name="connsiteX6" fmla="*/ 59933 w 82781"/>
                <a:gd name="connsiteY6" fmla="*/ 242293 h 1074716"/>
                <a:gd name="connsiteX7" fmla="*/ 62227 w 82781"/>
                <a:gd name="connsiteY7" fmla="*/ 264058 h 1074716"/>
                <a:gd name="connsiteX8" fmla="*/ 64326 w 82781"/>
                <a:gd name="connsiteY8" fmla="*/ 286383 h 1074716"/>
                <a:gd name="connsiteX9" fmla="*/ 66425 w 82781"/>
                <a:gd name="connsiteY9" fmla="*/ 309268 h 1074716"/>
                <a:gd name="connsiteX10" fmla="*/ 68328 w 82781"/>
                <a:gd name="connsiteY10" fmla="*/ 332633 h 1074716"/>
                <a:gd name="connsiteX11" fmla="*/ 71891 w 82781"/>
                <a:gd name="connsiteY11" fmla="*/ 380564 h 1074716"/>
                <a:gd name="connsiteX12" fmla="*/ 74966 w 82781"/>
                <a:gd name="connsiteY12" fmla="*/ 429854 h 1074716"/>
                <a:gd name="connsiteX13" fmla="*/ 79553 w 82781"/>
                <a:gd name="connsiteY13" fmla="*/ 530677 h 1074716"/>
                <a:gd name="connsiteX14" fmla="*/ 82091 w 82781"/>
                <a:gd name="connsiteY14" fmla="*/ 631739 h 1074716"/>
                <a:gd name="connsiteX15" fmla="*/ 82775 w 82781"/>
                <a:gd name="connsiteY15" fmla="*/ 729760 h 1074716"/>
                <a:gd name="connsiteX16" fmla="*/ 80090 w 82781"/>
                <a:gd name="connsiteY16" fmla="*/ 903799 h 1074716"/>
                <a:gd name="connsiteX17" fmla="*/ 75161 w 82781"/>
                <a:gd name="connsiteY17" fmla="*/ 1027106 h 1074716"/>
                <a:gd name="connsiteX18" fmla="*/ 73208 w 82781"/>
                <a:gd name="connsiteY18" fmla="*/ 1061914 h 1074716"/>
                <a:gd name="connsiteX19" fmla="*/ 72379 w 82781"/>
                <a:gd name="connsiteY19" fmla="*/ 1074716 h 1074716"/>
                <a:gd name="connsiteX20" fmla="*/ 0 w 82781"/>
                <a:gd name="connsiteY20" fmla="*/ 1054472 h 1074716"/>
                <a:gd name="connsiteX21" fmla="*/ 1513 w 82781"/>
                <a:gd name="connsiteY21" fmla="*/ 1043509 h 1074716"/>
                <a:gd name="connsiteX22" fmla="*/ 5613 w 82781"/>
                <a:gd name="connsiteY22" fmla="*/ 1011022 h 1074716"/>
                <a:gd name="connsiteX23" fmla="*/ 18497 w 82781"/>
                <a:gd name="connsiteY23" fmla="*/ 893236 h 1074716"/>
                <a:gd name="connsiteX24" fmla="*/ 32651 w 82781"/>
                <a:gd name="connsiteY24" fmla="*/ 724959 h 1074716"/>
                <a:gd name="connsiteX25" fmla="*/ 38508 w 82781"/>
                <a:gd name="connsiteY25" fmla="*/ 629498 h 1074716"/>
                <a:gd name="connsiteX26" fmla="*/ 42803 w 82781"/>
                <a:gd name="connsiteY26" fmla="*/ 530597 h 1074716"/>
                <a:gd name="connsiteX27" fmla="*/ 45048 w 82781"/>
                <a:gd name="connsiteY27" fmla="*/ 431455 h 1074716"/>
                <a:gd name="connsiteX28" fmla="*/ 45341 w 82781"/>
                <a:gd name="connsiteY28" fmla="*/ 382804 h 1074716"/>
                <a:gd name="connsiteX29" fmla="*/ 45097 w 82781"/>
                <a:gd name="connsiteY29" fmla="*/ 335274 h 1074716"/>
                <a:gd name="connsiteX30" fmla="*/ 44804 w 82781"/>
                <a:gd name="connsiteY30" fmla="*/ 312069 h 1074716"/>
                <a:gd name="connsiteX31" fmla="*/ 44267 w 82781"/>
                <a:gd name="connsiteY31" fmla="*/ 289344 h 1074716"/>
                <a:gd name="connsiteX32" fmla="*/ 43730 w 82781"/>
                <a:gd name="connsiteY32" fmla="*/ 267099 h 1074716"/>
                <a:gd name="connsiteX33" fmla="*/ 42949 w 82781"/>
                <a:gd name="connsiteY33" fmla="*/ 245414 h 1074716"/>
                <a:gd name="connsiteX34" fmla="*/ 41143 w 82781"/>
                <a:gd name="connsiteY34" fmla="*/ 203805 h 1074716"/>
                <a:gd name="connsiteX35" fmla="*/ 38947 w 82781"/>
                <a:gd name="connsiteY35" fmla="*/ 164916 h 1074716"/>
                <a:gd name="connsiteX36" fmla="*/ 36458 w 82781"/>
                <a:gd name="connsiteY36" fmla="*/ 129228 h 1074716"/>
                <a:gd name="connsiteX37" fmla="*/ 33725 w 82781"/>
                <a:gd name="connsiteY37" fmla="*/ 97141 h 1074716"/>
                <a:gd name="connsiteX38" fmla="*/ 28454 w 82781"/>
                <a:gd name="connsiteY38" fmla="*/ 45050 h 1074716"/>
                <a:gd name="connsiteX39" fmla="*/ 22939 w 82781"/>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81" h="1074716">
                  <a:moveTo>
                    <a:pt x="22939" y="0"/>
                  </a:moveTo>
                  <a:cubicBezTo>
                    <a:pt x="22939" y="0"/>
                    <a:pt x="26111" y="15923"/>
                    <a:pt x="31626" y="43850"/>
                  </a:cubicBezTo>
                  <a:cubicBezTo>
                    <a:pt x="34018" y="58013"/>
                    <a:pt x="37385" y="75136"/>
                    <a:pt x="40460" y="94981"/>
                  </a:cubicBezTo>
                  <a:cubicBezTo>
                    <a:pt x="42022" y="104903"/>
                    <a:pt x="43681" y="115545"/>
                    <a:pt x="45438" y="126668"/>
                  </a:cubicBezTo>
                  <a:cubicBezTo>
                    <a:pt x="47000" y="137870"/>
                    <a:pt x="48660" y="149713"/>
                    <a:pt x="50368" y="162036"/>
                  </a:cubicBezTo>
                  <a:cubicBezTo>
                    <a:pt x="52173" y="174358"/>
                    <a:pt x="53589" y="187321"/>
                    <a:pt x="55248" y="200684"/>
                  </a:cubicBezTo>
                  <a:cubicBezTo>
                    <a:pt x="56956" y="214047"/>
                    <a:pt x="58421" y="227970"/>
                    <a:pt x="59933" y="242293"/>
                  </a:cubicBezTo>
                  <a:cubicBezTo>
                    <a:pt x="60714" y="249415"/>
                    <a:pt x="61447" y="256696"/>
                    <a:pt x="62227" y="264058"/>
                  </a:cubicBezTo>
                  <a:cubicBezTo>
                    <a:pt x="62910" y="271420"/>
                    <a:pt x="63594" y="278861"/>
                    <a:pt x="64326" y="286383"/>
                  </a:cubicBezTo>
                  <a:cubicBezTo>
                    <a:pt x="65009" y="293905"/>
                    <a:pt x="65742" y="301586"/>
                    <a:pt x="66425" y="309268"/>
                  </a:cubicBezTo>
                  <a:cubicBezTo>
                    <a:pt x="67059" y="316950"/>
                    <a:pt x="67694" y="324791"/>
                    <a:pt x="68328" y="332633"/>
                  </a:cubicBezTo>
                  <a:cubicBezTo>
                    <a:pt x="69646" y="348317"/>
                    <a:pt x="70817" y="364400"/>
                    <a:pt x="71891" y="380564"/>
                  </a:cubicBezTo>
                  <a:cubicBezTo>
                    <a:pt x="73062" y="396807"/>
                    <a:pt x="73989" y="413211"/>
                    <a:pt x="74966" y="429854"/>
                  </a:cubicBezTo>
                  <a:cubicBezTo>
                    <a:pt x="76869" y="463062"/>
                    <a:pt x="78333" y="496829"/>
                    <a:pt x="79553" y="530677"/>
                  </a:cubicBezTo>
                  <a:cubicBezTo>
                    <a:pt x="80676" y="564524"/>
                    <a:pt x="81554" y="598372"/>
                    <a:pt x="82091" y="631739"/>
                  </a:cubicBezTo>
                  <a:cubicBezTo>
                    <a:pt x="82628" y="665106"/>
                    <a:pt x="82823" y="697994"/>
                    <a:pt x="82775" y="729760"/>
                  </a:cubicBezTo>
                  <a:cubicBezTo>
                    <a:pt x="82775" y="793374"/>
                    <a:pt x="81603" y="852827"/>
                    <a:pt x="80090" y="903799"/>
                  </a:cubicBezTo>
                  <a:cubicBezTo>
                    <a:pt x="78626" y="954770"/>
                    <a:pt x="76674" y="997259"/>
                    <a:pt x="75161" y="1027106"/>
                  </a:cubicBezTo>
                  <a:cubicBezTo>
                    <a:pt x="74380" y="1042069"/>
                    <a:pt x="73697" y="1053832"/>
                    <a:pt x="73208" y="1061914"/>
                  </a:cubicBezTo>
                  <a:cubicBezTo>
                    <a:pt x="72672" y="1070235"/>
                    <a:pt x="72379" y="1074716"/>
                    <a:pt x="72379" y="1074716"/>
                  </a:cubicBezTo>
                  <a:lnTo>
                    <a:pt x="0" y="1054472"/>
                  </a:lnTo>
                  <a:cubicBezTo>
                    <a:pt x="0" y="1054472"/>
                    <a:pt x="537" y="1050631"/>
                    <a:pt x="1513" y="1043509"/>
                  </a:cubicBezTo>
                  <a:cubicBezTo>
                    <a:pt x="2440" y="1035988"/>
                    <a:pt x="3856" y="1025025"/>
                    <a:pt x="5613" y="1011022"/>
                  </a:cubicBezTo>
                  <a:cubicBezTo>
                    <a:pt x="9030" y="982856"/>
                    <a:pt x="13715" y="942287"/>
                    <a:pt x="18497" y="893236"/>
                  </a:cubicBezTo>
                  <a:cubicBezTo>
                    <a:pt x="23329" y="844266"/>
                    <a:pt x="28405" y="786813"/>
                    <a:pt x="32651" y="724959"/>
                  </a:cubicBezTo>
                  <a:cubicBezTo>
                    <a:pt x="34798" y="694073"/>
                    <a:pt x="36800" y="662066"/>
                    <a:pt x="38508" y="629498"/>
                  </a:cubicBezTo>
                  <a:cubicBezTo>
                    <a:pt x="40265" y="596931"/>
                    <a:pt x="41631" y="563804"/>
                    <a:pt x="42803" y="530597"/>
                  </a:cubicBezTo>
                  <a:cubicBezTo>
                    <a:pt x="43828" y="497389"/>
                    <a:pt x="44706" y="464182"/>
                    <a:pt x="45048" y="431455"/>
                  </a:cubicBezTo>
                  <a:cubicBezTo>
                    <a:pt x="45243" y="415131"/>
                    <a:pt x="45438" y="398808"/>
                    <a:pt x="45341" y="382804"/>
                  </a:cubicBezTo>
                  <a:cubicBezTo>
                    <a:pt x="45389" y="366721"/>
                    <a:pt x="45341" y="350877"/>
                    <a:pt x="45097" y="335274"/>
                  </a:cubicBezTo>
                  <a:cubicBezTo>
                    <a:pt x="44999" y="327432"/>
                    <a:pt x="44901" y="319750"/>
                    <a:pt x="44804" y="312069"/>
                  </a:cubicBezTo>
                  <a:cubicBezTo>
                    <a:pt x="44608" y="304387"/>
                    <a:pt x="44462" y="296865"/>
                    <a:pt x="44267" y="289344"/>
                  </a:cubicBezTo>
                  <a:cubicBezTo>
                    <a:pt x="44072" y="281822"/>
                    <a:pt x="43925" y="274380"/>
                    <a:pt x="43730" y="267099"/>
                  </a:cubicBezTo>
                  <a:cubicBezTo>
                    <a:pt x="43437" y="259737"/>
                    <a:pt x="43193" y="252536"/>
                    <a:pt x="42949" y="245414"/>
                  </a:cubicBezTo>
                  <a:cubicBezTo>
                    <a:pt x="42412" y="231091"/>
                    <a:pt x="41924" y="217168"/>
                    <a:pt x="41143" y="203805"/>
                  </a:cubicBezTo>
                  <a:cubicBezTo>
                    <a:pt x="40411" y="190362"/>
                    <a:pt x="39874" y="177319"/>
                    <a:pt x="38947" y="164916"/>
                  </a:cubicBezTo>
                  <a:cubicBezTo>
                    <a:pt x="38069" y="152514"/>
                    <a:pt x="37239" y="140511"/>
                    <a:pt x="36458" y="129228"/>
                  </a:cubicBezTo>
                  <a:cubicBezTo>
                    <a:pt x="35482" y="117946"/>
                    <a:pt x="34555" y="107224"/>
                    <a:pt x="33725" y="97141"/>
                  </a:cubicBezTo>
                  <a:cubicBezTo>
                    <a:pt x="32017" y="76977"/>
                    <a:pt x="29918" y="59613"/>
                    <a:pt x="28454" y="45050"/>
                  </a:cubicBezTo>
                  <a:cubicBezTo>
                    <a:pt x="24989" y="16484"/>
                    <a:pt x="22939" y="0"/>
                    <a:pt x="22939" y="0"/>
                  </a:cubicBezTo>
                  <a:close/>
                </a:path>
              </a:pathLst>
            </a:custGeom>
            <a:gradFill>
              <a:gsLst>
                <a:gs pos="0">
                  <a:srgbClr val="6F8139"/>
                </a:gs>
                <a:gs pos="76660">
                  <a:srgbClr val="85993E"/>
                </a:gs>
                <a:gs pos="100000">
                  <a:srgbClr val="8DA140"/>
                </a:gs>
              </a:gsLst>
              <a:lin ang="1555163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9" name="Freeform: Shape 208">
              <a:extLst>
                <a:ext uri="{FF2B5EF4-FFF2-40B4-BE49-F238E27FC236}">
                  <a16:creationId xmlns:a16="http://schemas.microsoft.com/office/drawing/2014/main" id="{AB98BC00-645E-D302-4D35-B8558FDF16A9}"/>
                </a:ext>
              </a:extLst>
            </p:cNvPr>
            <p:cNvSpPr/>
            <p:nvPr/>
          </p:nvSpPr>
          <p:spPr>
            <a:xfrm>
              <a:off x="4152260" y="5931719"/>
              <a:ext cx="79682" cy="1073196"/>
            </a:xfrm>
            <a:custGeom>
              <a:avLst/>
              <a:gdLst>
                <a:gd name="connsiteX0" fmla="*/ 11859 w 79682"/>
                <a:gd name="connsiteY0" fmla="*/ 0 h 1073196"/>
                <a:gd name="connsiteX1" fmla="*/ 21035 w 79682"/>
                <a:gd name="connsiteY1" fmla="*/ 43610 h 1073196"/>
                <a:gd name="connsiteX2" fmla="*/ 30406 w 79682"/>
                <a:gd name="connsiteY2" fmla="*/ 94501 h 1073196"/>
                <a:gd name="connsiteX3" fmla="*/ 35725 w 79682"/>
                <a:gd name="connsiteY3" fmla="*/ 126028 h 1073196"/>
                <a:gd name="connsiteX4" fmla="*/ 41045 w 79682"/>
                <a:gd name="connsiteY4" fmla="*/ 161236 h 1073196"/>
                <a:gd name="connsiteX5" fmla="*/ 46365 w 79682"/>
                <a:gd name="connsiteY5" fmla="*/ 199724 h 1073196"/>
                <a:gd name="connsiteX6" fmla="*/ 51489 w 79682"/>
                <a:gd name="connsiteY6" fmla="*/ 241173 h 1073196"/>
                <a:gd name="connsiteX7" fmla="*/ 54027 w 79682"/>
                <a:gd name="connsiteY7" fmla="*/ 262858 h 1073196"/>
                <a:gd name="connsiteX8" fmla="*/ 56370 w 79682"/>
                <a:gd name="connsiteY8" fmla="*/ 285183 h 1073196"/>
                <a:gd name="connsiteX9" fmla="*/ 58713 w 79682"/>
                <a:gd name="connsiteY9" fmla="*/ 307988 h 1073196"/>
                <a:gd name="connsiteX10" fmla="*/ 60860 w 79682"/>
                <a:gd name="connsiteY10" fmla="*/ 331273 h 1073196"/>
                <a:gd name="connsiteX11" fmla="*/ 64911 w 79682"/>
                <a:gd name="connsiteY11" fmla="*/ 379123 h 1073196"/>
                <a:gd name="connsiteX12" fmla="*/ 68474 w 79682"/>
                <a:gd name="connsiteY12" fmla="*/ 428334 h 1073196"/>
                <a:gd name="connsiteX13" fmla="*/ 74135 w 79682"/>
                <a:gd name="connsiteY13" fmla="*/ 528996 h 1073196"/>
                <a:gd name="connsiteX14" fmla="*/ 77698 w 79682"/>
                <a:gd name="connsiteY14" fmla="*/ 629979 h 1073196"/>
                <a:gd name="connsiteX15" fmla="*/ 79407 w 79682"/>
                <a:gd name="connsiteY15" fmla="*/ 728000 h 1073196"/>
                <a:gd name="connsiteX16" fmla="*/ 78577 w 79682"/>
                <a:gd name="connsiteY16" fmla="*/ 902038 h 1073196"/>
                <a:gd name="connsiteX17" fmla="*/ 74916 w 79682"/>
                <a:gd name="connsiteY17" fmla="*/ 1025506 h 1073196"/>
                <a:gd name="connsiteX18" fmla="*/ 73306 w 79682"/>
                <a:gd name="connsiteY18" fmla="*/ 1060393 h 1073196"/>
                <a:gd name="connsiteX19" fmla="*/ 72574 w 79682"/>
                <a:gd name="connsiteY19" fmla="*/ 1073196 h 1073196"/>
                <a:gd name="connsiteX20" fmla="*/ 0 w 79682"/>
                <a:gd name="connsiteY20" fmla="*/ 1054952 h 1073196"/>
                <a:gd name="connsiteX21" fmla="*/ 1366 w 79682"/>
                <a:gd name="connsiteY21" fmla="*/ 1043910 h 1073196"/>
                <a:gd name="connsiteX22" fmla="*/ 5124 w 79682"/>
                <a:gd name="connsiteY22" fmla="*/ 1011342 h 1073196"/>
                <a:gd name="connsiteX23" fmla="*/ 16789 w 79682"/>
                <a:gd name="connsiteY23" fmla="*/ 893236 h 1073196"/>
                <a:gd name="connsiteX24" fmla="*/ 29186 w 79682"/>
                <a:gd name="connsiteY24" fmla="*/ 724639 h 1073196"/>
                <a:gd name="connsiteX25" fmla="*/ 34066 w 79682"/>
                <a:gd name="connsiteY25" fmla="*/ 629018 h 1073196"/>
                <a:gd name="connsiteX26" fmla="*/ 37336 w 79682"/>
                <a:gd name="connsiteY26" fmla="*/ 530037 h 1073196"/>
                <a:gd name="connsiteX27" fmla="*/ 38556 w 79682"/>
                <a:gd name="connsiteY27" fmla="*/ 430895 h 1073196"/>
                <a:gd name="connsiteX28" fmla="*/ 38361 w 79682"/>
                <a:gd name="connsiteY28" fmla="*/ 382244 h 1073196"/>
                <a:gd name="connsiteX29" fmla="*/ 37629 w 79682"/>
                <a:gd name="connsiteY29" fmla="*/ 334794 h 1073196"/>
                <a:gd name="connsiteX30" fmla="*/ 37092 w 79682"/>
                <a:gd name="connsiteY30" fmla="*/ 311589 h 1073196"/>
                <a:gd name="connsiteX31" fmla="*/ 36311 w 79682"/>
                <a:gd name="connsiteY31" fmla="*/ 288864 h 1073196"/>
                <a:gd name="connsiteX32" fmla="*/ 35530 w 79682"/>
                <a:gd name="connsiteY32" fmla="*/ 266619 h 1073196"/>
                <a:gd name="connsiteX33" fmla="*/ 34505 w 79682"/>
                <a:gd name="connsiteY33" fmla="*/ 244934 h 1073196"/>
                <a:gd name="connsiteX34" fmla="*/ 32260 w 79682"/>
                <a:gd name="connsiteY34" fmla="*/ 203405 h 1073196"/>
                <a:gd name="connsiteX35" fmla="*/ 29625 w 79682"/>
                <a:gd name="connsiteY35" fmla="*/ 164596 h 1073196"/>
                <a:gd name="connsiteX36" fmla="*/ 26794 w 79682"/>
                <a:gd name="connsiteY36" fmla="*/ 128988 h 1073196"/>
                <a:gd name="connsiteX37" fmla="*/ 23719 w 79682"/>
                <a:gd name="connsiteY37" fmla="*/ 96981 h 1073196"/>
                <a:gd name="connsiteX38" fmla="*/ 17911 w 79682"/>
                <a:gd name="connsiteY38" fmla="*/ 45050 h 1073196"/>
                <a:gd name="connsiteX39" fmla="*/ 11859 w 79682"/>
                <a:gd name="connsiteY39" fmla="*/ 0 h 1073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9682" h="1073196">
                  <a:moveTo>
                    <a:pt x="11859" y="0"/>
                  </a:moveTo>
                  <a:cubicBezTo>
                    <a:pt x="11859" y="0"/>
                    <a:pt x="15178" y="15844"/>
                    <a:pt x="21035" y="43610"/>
                  </a:cubicBezTo>
                  <a:cubicBezTo>
                    <a:pt x="23573" y="57693"/>
                    <a:pt x="27087" y="74656"/>
                    <a:pt x="30406" y="94501"/>
                  </a:cubicBezTo>
                  <a:cubicBezTo>
                    <a:pt x="32065" y="104423"/>
                    <a:pt x="33822" y="114905"/>
                    <a:pt x="35725" y="126028"/>
                  </a:cubicBezTo>
                  <a:cubicBezTo>
                    <a:pt x="37433" y="137230"/>
                    <a:pt x="39190" y="148993"/>
                    <a:pt x="41045" y="161236"/>
                  </a:cubicBezTo>
                  <a:cubicBezTo>
                    <a:pt x="42997" y="173478"/>
                    <a:pt x="44511" y="186441"/>
                    <a:pt x="46365" y="199724"/>
                  </a:cubicBezTo>
                  <a:cubicBezTo>
                    <a:pt x="48220" y="213087"/>
                    <a:pt x="49830" y="226930"/>
                    <a:pt x="51489" y="241173"/>
                  </a:cubicBezTo>
                  <a:cubicBezTo>
                    <a:pt x="52319" y="248295"/>
                    <a:pt x="53149" y="255496"/>
                    <a:pt x="54027" y="262858"/>
                  </a:cubicBezTo>
                  <a:cubicBezTo>
                    <a:pt x="54809" y="270219"/>
                    <a:pt x="55590" y="277661"/>
                    <a:pt x="56370" y="285183"/>
                  </a:cubicBezTo>
                  <a:cubicBezTo>
                    <a:pt x="57151" y="292704"/>
                    <a:pt x="57932" y="300306"/>
                    <a:pt x="58713" y="307988"/>
                  </a:cubicBezTo>
                  <a:cubicBezTo>
                    <a:pt x="59396" y="315669"/>
                    <a:pt x="60128" y="323431"/>
                    <a:pt x="60860" y="331273"/>
                  </a:cubicBezTo>
                  <a:cubicBezTo>
                    <a:pt x="62373" y="346956"/>
                    <a:pt x="63642" y="362960"/>
                    <a:pt x="64911" y="379123"/>
                  </a:cubicBezTo>
                  <a:cubicBezTo>
                    <a:pt x="66278" y="395287"/>
                    <a:pt x="67351" y="411771"/>
                    <a:pt x="68474" y="428334"/>
                  </a:cubicBezTo>
                  <a:cubicBezTo>
                    <a:pt x="70719" y="461461"/>
                    <a:pt x="72525" y="495229"/>
                    <a:pt x="74135" y="528996"/>
                  </a:cubicBezTo>
                  <a:cubicBezTo>
                    <a:pt x="75600" y="562764"/>
                    <a:pt x="76869" y="596611"/>
                    <a:pt x="77698" y="629979"/>
                  </a:cubicBezTo>
                  <a:cubicBezTo>
                    <a:pt x="78577" y="663346"/>
                    <a:pt x="79162" y="696153"/>
                    <a:pt x="79407" y="728000"/>
                  </a:cubicBezTo>
                  <a:cubicBezTo>
                    <a:pt x="80041" y="791614"/>
                    <a:pt x="79504" y="851067"/>
                    <a:pt x="78577" y="902038"/>
                  </a:cubicBezTo>
                  <a:cubicBezTo>
                    <a:pt x="77649" y="953010"/>
                    <a:pt x="76137" y="995579"/>
                    <a:pt x="74916" y="1025506"/>
                  </a:cubicBezTo>
                  <a:cubicBezTo>
                    <a:pt x="74282" y="1040469"/>
                    <a:pt x="73745" y="1052231"/>
                    <a:pt x="73306" y="1060393"/>
                  </a:cubicBezTo>
                  <a:cubicBezTo>
                    <a:pt x="72866" y="1068715"/>
                    <a:pt x="72574" y="1073196"/>
                    <a:pt x="72574" y="1073196"/>
                  </a:cubicBezTo>
                  <a:lnTo>
                    <a:pt x="0" y="1054952"/>
                  </a:lnTo>
                  <a:cubicBezTo>
                    <a:pt x="0" y="1054952"/>
                    <a:pt x="488" y="1051111"/>
                    <a:pt x="1366" y="1043910"/>
                  </a:cubicBezTo>
                  <a:cubicBezTo>
                    <a:pt x="2245" y="1036388"/>
                    <a:pt x="3514" y="1025345"/>
                    <a:pt x="5124" y="1011342"/>
                  </a:cubicBezTo>
                  <a:cubicBezTo>
                    <a:pt x="8248" y="983096"/>
                    <a:pt x="12494" y="942367"/>
                    <a:pt x="16789" y="893236"/>
                  </a:cubicBezTo>
                  <a:cubicBezTo>
                    <a:pt x="21084" y="844106"/>
                    <a:pt x="25574" y="786573"/>
                    <a:pt x="29186" y="724639"/>
                  </a:cubicBezTo>
                  <a:cubicBezTo>
                    <a:pt x="31040" y="693673"/>
                    <a:pt x="32699" y="661666"/>
                    <a:pt x="34066" y="629018"/>
                  </a:cubicBezTo>
                  <a:cubicBezTo>
                    <a:pt x="35482" y="596451"/>
                    <a:pt x="36506" y="563244"/>
                    <a:pt x="37336" y="530037"/>
                  </a:cubicBezTo>
                  <a:cubicBezTo>
                    <a:pt x="38019" y="496829"/>
                    <a:pt x="38556" y="463622"/>
                    <a:pt x="38556" y="430895"/>
                  </a:cubicBezTo>
                  <a:cubicBezTo>
                    <a:pt x="38556" y="414571"/>
                    <a:pt x="38605" y="398248"/>
                    <a:pt x="38361" y="382244"/>
                  </a:cubicBezTo>
                  <a:cubicBezTo>
                    <a:pt x="38215" y="366161"/>
                    <a:pt x="38019" y="350317"/>
                    <a:pt x="37629" y="334794"/>
                  </a:cubicBezTo>
                  <a:cubicBezTo>
                    <a:pt x="37433" y="327032"/>
                    <a:pt x="37288" y="319270"/>
                    <a:pt x="37092" y="311589"/>
                  </a:cubicBezTo>
                  <a:cubicBezTo>
                    <a:pt x="36848" y="303907"/>
                    <a:pt x="36555" y="296385"/>
                    <a:pt x="36311" y="288864"/>
                  </a:cubicBezTo>
                  <a:cubicBezTo>
                    <a:pt x="36067" y="281342"/>
                    <a:pt x="35774" y="273900"/>
                    <a:pt x="35530" y="266619"/>
                  </a:cubicBezTo>
                  <a:cubicBezTo>
                    <a:pt x="35189" y="259337"/>
                    <a:pt x="34847" y="252055"/>
                    <a:pt x="34505" y="244934"/>
                  </a:cubicBezTo>
                  <a:cubicBezTo>
                    <a:pt x="33822" y="230691"/>
                    <a:pt x="33187" y="216768"/>
                    <a:pt x="32260" y="203405"/>
                  </a:cubicBezTo>
                  <a:cubicBezTo>
                    <a:pt x="31382" y="190042"/>
                    <a:pt x="30747" y="176999"/>
                    <a:pt x="29625" y="164596"/>
                  </a:cubicBezTo>
                  <a:cubicBezTo>
                    <a:pt x="28649" y="152193"/>
                    <a:pt x="27672" y="140271"/>
                    <a:pt x="26794" y="128988"/>
                  </a:cubicBezTo>
                  <a:cubicBezTo>
                    <a:pt x="25721" y="117706"/>
                    <a:pt x="24695" y="106984"/>
                    <a:pt x="23719" y="96981"/>
                  </a:cubicBezTo>
                  <a:cubicBezTo>
                    <a:pt x="21816" y="76817"/>
                    <a:pt x="19522" y="59533"/>
                    <a:pt x="17911" y="45050"/>
                  </a:cubicBezTo>
                  <a:cubicBezTo>
                    <a:pt x="14056" y="16324"/>
                    <a:pt x="11859" y="0"/>
                    <a:pt x="11859" y="0"/>
                  </a:cubicBezTo>
                  <a:close/>
                </a:path>
              </a:pathLst>
            </a:custGeom>
            <a:gradFill>
              <a:gsLst>
                <a:gs pos="0">
                  <a:srgbClr val="6F8139"/>
                </a:gs>
                <a:gs pos="76660">
                  <a:srgbClr val="85993E"/>
                </a:gs>
                <a:gs pos="100000">
                  <a:srgbClr val="8DA140"/>
                </a:gs>
              </a:gsLst>
              <a:lin ang="1549247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10" name="Graphic 44">
            <a:extLst>
              <a:ext uri="{FF2B5EF4-FFF2-40B4-BE49-F238E27FC236}">
                <a16:creationId xmlns:a16="http://schemas.microsoft.com/office/drawing/2014/main" id="{58A3B486-DB3F-ABAE-6550-78F30A141681}"/>
              </a:ext>
            </a:extLst>
          </p:cNvPr>
          <p:cNvGrpSpPr/>
          <p:nvPr/>
        </p:nvGrpSpPr>
        <p:grpSpPr>
          <a:xfrm flipH="1">
            <a:off x="-450815" y="5173067"/>
            <a:ext cx="1254743" cy="457804"/>
            <a:chOff x="3088181" y="5173067"/>
            <a:chExt cx="1254743" cy="457804"/>
          </a:xfrm>
          <a:solidFill>
            <a:srgbClr val="FFFFC3"/>
          </a:solidFill>
        </p:grpSpPr>
        <p:sp>
          <p:nvSpPr>
            <p:cNvPr id="211" name="Freeform: Shape 210">
              <a:extLst>
                <a:ext uri="{FF2B5EF4-FFF2-40B4-BE49-F238E27FC236}">
                  <a16:creationId xmlns:a16="http://schemas.microsoft.com/office/drawing/2014/main" id="{6D7DB7A9-CDBD-7653-8B88-07D946FE574A}"/>
                </a:ext>
              </a:extLst>
            </p:cNvPr>
            <p:cNvSpPr/>
            <p:nvPr/>
          </p:nvSpPr>
          <p:spPr>
            <a:xfrm>
              <a:off x="4086789" y="5465598"/>
              <a:ext cx="59441" cy="51567"/>
            </a:xfrm>
            <a:custGeom>
              <a:avLst/>
              <a:gdLst>
                <a:gd name="connsiteX0" fmla="*/ 23 w 59441"/>
                <a:gd name="connsiteY0" fmla="*/ 29385 h 51567"/>
                <a:gd name="connsiteX1" fmla="*/ 28574 w 59441"/>
                <a:gd name="connsiteY1" fmla="*/ 258 h 51567"/>
                <a:gd name="connsiteX2" fmla="*/ 59419 w 59441"/>
                <a:gd name="connsiteY2" fmla="*/ 22183 h 51567"/>
                <a:gd name="connsiteX3" fmla="*/ 30867 w 59441"/>
                <a:gd name="connsiteY3" fmla="*/ 51309 h 51567"/>
                <a:gd name="connsiteX4" fmla="*/ 23 w 59441"/>
                <a:gd name="connsiteY4" fmla="*/ 29385 h 51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41" h="51567">
                  <a:moveTo>
                    <a:pt x="23" y="29385"/>
                  </a:moveTo>
                  <a:cubicBezTo>
                    <a:pt x="-612" y="15302"/>
                    <a:pt x="12175" y="2259"/>
                    <a:pt x="28574" y="258"/>
                  </a:cubicBezTo>
                  <a:cubicBezTo>
                    <a:pt x="44972" y="-1742"/>
                    <a:pt x="58785" y="8100"/>
                    <a:pt x="59419" y="22183"/>
                  </a:cubicBezTo>
                  <a:cubicBezTo>
                    <a:pt x="60054" y="36266"/>
                    <a:pt x="47267" y="49309"/>
                    <a:pt x="30867" y="51309"/>
                  </a:cubicBezTo>
                  <a:cubicBezTo>
                    <a:pt x="14469" y="53310"/>
                    <a:pt x="657" y="43468"/>
                    <a:pt x="23" y="29385"/>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2" name="Freeform: Shape 211">
              <a:extLst>
                <a:ext uri="{FF2B5EF4-FFF2-40B4-BE49-F238E27FC236}">
                  <a16:creationId xmlns:a16="http://schemas.microsoft.com/office/drawing/2014/main" id="{2DB14993-1FE1-846B-8579-E091480F5477}"/>
                </a:ext>
              </a:extLst>
            </p:cNvPr>
            <p:cNvSpPr/>
            <p:nvPr/>
          </p:nvSpPr>
          <p:spPr>
            <a:xfrm>
              <a:off x="3726167" y="5473520"/>
              <a:ext cx="32056" cy="37004"/>
            </a:xfrm>
            <a:custGeom>
              <a:avLst/>
              <a:gdLst>
                <a:gd name="connsiteX0" fmla="*/ 20 w 32056"/>
                <a:gd name="connsiteY0" fmla="*/ 20422 h 37004"/>
                <a:gd name="connsiteX1" fmla="*/ 15199 w 32056"/>
                <a:gd name="connsiteY1" fmla="*/ 98 h 37004"/>
                <a:gd name="connsiteX2" fmla="*/ 32037 w 32056"/>
                <a:gd name="connsiteY2" fmla="*/ 16582 h 37004"/>
                <a:gd name="connsiteX3" fmla="*/ 16858 w 32056"/>
                <a:gd name="connsiteY3" fmla="*/ 36906 h 37004"/>
                <a:gd name="connsiteX4" fmla="*/ 20 w 32056"/>
                <a:gd name="connsiteY4" fmla="*/ 20422 h 37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56" h="37004">
                  <a:moveTo>
                    <a:pt x="20" y="20422"/>
                  </a:moveTo>
                  <a:cubicBezTo>
                    <a:pt x="-419" y="10260"/>
                    <a:pt x="6365" y="1138"/>
                    <a:pt x="15199" y="98"/>
                  </a:cubicBezTo>
                  <a:cubicBezTo>
                    <a:pt x="24032" y="-942"/>
                    <a:pt x="31598" y="6419"/>
                    <a:pt x="32037" y="16582"/>
                  </a:cubicBezTo>
                  <a:cubicBezTo>
                    <a:pt x="32476" y="26744"/>
                    <a:pt x="25692" y="35866"/>
                    <a:pt x="16858" y="36906"/>
                  </a:cubicBezTo>
                  <a:cubicBezTo>
                    <a:pt x="8024" y="37946"/>
                    <a:pt x="508" y="30585"/>
                    <a:pt x="20" y="20422"/>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3" name="Freeform: Shape 212">
              <a:extLst>
                <a:ext uri="{FF2B5EF4-FFF2-40B4-BE49-F238E27FC236}">
                  <a16:creationId xmlns:a16="http://schemas.microsoft.com/office/drawing/2014/main" id="{E3B8E7D4-7EB4-71F6-9887-AD555AC7D1F6}"/>
                </a:ext>
              </a:extLst>
            </p:cNvPr>
            <p:cNvSpPr/>
            <p:nvPr/>
          </p:nvSpPr>
          <p:spPr>
            <a:xfrm>
              <a:off x="3264516" y="5303643"/>
              <a:ext cx="32056" cy="37004"/>
            </a:xfrm>
            <a:custGeom>
              <a:avLst/>
              <a:gdLst>
                <a:gd name="connsiteX0" fmla="*/ 20 w 32056"/>
                <a:gd name="connsiteY0" fmla="*/ 20422 h 37004"/>
                <a:gd name="connsiteX1" fmla="*/ 15199 w 32056"/>
                <a:gd name="connsiteY1" fmla="*/ 98 h 37004"/>
                <a:gd name="connsiteX2" fmla="*/ 32037 w 32056"/>
                <a:gd name="connsiteY2" fmla="*/ 16582 h 37004"/>
                <a:gd name="connsiteX3" fmla="*/ 16858 w 32056"/>
                <a:gd name="connsiteY3" fmla="*/ 36906 h 37004"/>
                <a:gd name="connsiteX4" fmla="*/ 20 w 32056"/>
                <a:gd name="connsiteY4" fmla="*/ 20422 h 37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56" h="37004">
                  <a:moveTo>
                    <a:pt x="20" y="20422"/>
                  </a:moveTo>
                  <a:cubicBezTo>
                    <a:pt x="-419" y="10260"/>
                    <a:pt x="6365" y="1138"/>
                    <a:pt x="15199" y="98"/>
                  </a:cubicBezTo>
                  <a:cubicBezTo>
                    <a:pt x="24032" y="-942"/>
                    <a:pt x="31597" y="6419"/>
                    <a:pt x="32037" y="16582"/>
                  </a:cubicBezTo>
                  <a:cubicBezTo>
                    <a:pt x="32476" y="26744"/>
                    <a:pt x="25692" y="35866"/>
                    <a:pt x="16858" y="36906"/>
                  </a:cubicBezTo>
                  <a:cubicBezTo>
                    <a:pt x="8024" y="37946"/>
                    <a:pt x="508" y="30585"/>
                    <a:pt x="20" y="20422"/>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4" name="Freeform: Shape 213">
              <a:extLst>
                <a:ext uri="{FF2B5EF4-FFF2-40B4-BE49-F238E27FC236}">
                  <a16:creationId xmlns:a16="http://schemas.microsoft.com/office/drawing/2014/main" id="{6D3456CE-7695-75F8-280A-6A9B3502F22E}"/>
                </a:ext>
              </a:extLst>
            </p:cNvPr>
            <p:cNvSpPr/>
            <p:nvPr/>
          </p:nvSpPr>
          <p:spPr>
            <a:xfrm>
              <a:off x="4191420" y="5495566"/>
              <a:ext cx="44132" cy="50938"/>
            </a:xfrm>
            <a:custGeom>
              <a:avLst/>
              <a:gdLst>
                <a:gd name="connsiteX0" fmla="*/ 30 w 44132"/>
                <a:gd name="connsiteY0" fmla="*/ 28143 h 50938"/>
                <a:gd name="connsiteX1" fmla="*/ 20919 w 44132"/>
                <a:gd name="connsiteY1" fmla="*/ 137 h 50938"/>
                <a:gd name="connsiteX2" fmla="*/ 44102 w 44132"/>
                <a:gd name="connsiteY2" fmla="*/ 22782 h 50938"/>
                <a:gd name="connsiteX3" fmla="*/ 23213 w 44132"/>
                <a:gd name="connsiteY3" fmla="*/ 50788 h 50938"/>
                <a:gd name="connsiteX4" fmla="*/ 30 w 44132"/>
                <a:gd name="connsiteY4" fmla="*/ 28143 h 50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2" h="50938">
                  <a:moveTo>
                    <a:pt x="30" y="28143"/>
                  </a:moveTo>
                  <a:cubicBezTo>
                    <a:pt x="-604" y="14140"/>
                    <a:pt x="8767" y="1577"/>
                    <a:pt x="20919" y="137"/>
                  </a:cubicBezTo>
                  <a:cubicBezTo>
                    <a:pt x="33072" y="-1303"/>
                    <a:pt x="43467" y="8779"/>
                    <a:pt x="44102" y="22782"/>
                  </a:cubicBezTo>
                  <a:cubicBezTo>
                    <a:pt x="44736" y="36785"/>
                    <a:pt x="35366" y="49348"/>
                    <a:pt x="23213" y="50788"/>
                  </a:cubicBezTo>
                  <a:cubicBezTo>
                    <a:pt x="11061" y="52308"/>
                    <a:pt x="665" y="42146"/>
                    <a:pt x="30" y="28143"/>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5" name="Freeform: Shape 214">
              <a:extLst>
                <a:ext uri="{FF2B5EF4-FFF2-40B4-BE49-F238E27FC236}">
                  <a16:creationId xmlns:a16="http://schemas.microsoft.com/office/drawing/2014/main" id="{7108C923-7AF3-51BE-5A98-50C807A2475B}"/>
                </a:ext>
              </a:extLst>
            </p:cNvPr>
            <p:cNvSpPr/>
            <p:nvPr/>
          </p:nvSpPr>
          <p:spPr>
            <a:xfrm rot="-254615">
              <a:off x="3449461" y="5379181"/>
              <a:ext cx="44219" cy="50893"/>
            </a:xfrm>
            <a:custGeom>
              <a:avLst/>
              <a:gdLst>
                <a:gd name="connsiteX0" fmla="*/ 44220 w 44219"/>
                <a:gd name="connsiteY0" fmla="*/ 25447 h 50893"/>
                <a:gd name="connsiteX1" fmla="*/ 22110 w 44219"/>
                <a:gd name="connsiteY1" fmla="*/ 50893 h 50893"/>
                <a:gd name="connsiteX2" fmla="*/ 0 w 44219"/>
                <a:gd name="connsiteY2" fmla="*/ 25447 h 50893"/>
                <a:gd name="connsiteX3" fmla="*/ 22110 w 44219"/>
                <a:gd name="connsiteY3" fmla="*/ 0 h 50893"/>
                <a:gd name="connsiteX4" fmla="*/ 44220 w 44219"/>
                <a:gd name="connsiteY4" fmla="*/ 25447 h 50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219" h="50893">
                  <a:moveTo>
                    <a:pt x="44220" y="25447"/>
                  </a:moveTo>
                  <a:cubicBezTo>
                    <a:pt x="44220" y="39500"/>
                    <a:pt x="34321" y="50893"/>
                    <a:pt x="22110" y="50893"/>
                  </a:cubicBezTo>
                  <a:cubicBezTo>
                    <a:pt x="9899" y="50893"/>
                    <a:pt x="0" y="39500"/>
                    <a:pt x="0" y="25447"/>
                  </a:cubicBezTo>
                  <a:cubicBezTo>
                    <a:pt x="0" y="11393"/>
                    <a:pt x="9899" y="0"/>
                    <a:pt x="22110" y="0"/>
                  </a:cubicBezTo>
                  <a:cubicBezTo>
                    <a:pt x="34321" y="0"/>
                    <a:pt x="44220" y="11393"/>
                    <a:pt x="44220" y="25447"/>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6" name="Freeform: Shape 215">
              <a:extLst>
                <a:ext uri="{FF2B5EF4-FFF2-40B4-BE49-F238E27FC236}">
                  <a16:creationId xmlns:a16="http://schemas.microsoft.com/office/drawing/2014/main" id="{6AFA9538-7C4C-4BBF-24B5-4EB091D2370B}"/>
                </a:ext>
              </a:extLst>
            </p:cNvPr>
            <p:cNvSpPr/>
            <p:nvPr/>
          </p:nvSpPr>
          <p:spPr>
            <a:xfrm>
              <a:off x="3309890" y="5500978"/>
              <a:ext cx="65957" cy="67629"/>
            </a:xfrm>
            <a:custGeom>
              <a:avLst/>
              <a:gdLst>
                <a:gd name="connsiteX0" fmla="*/ 35 w 65957"/>
                <a:gd name="connsiteY0" fmla="*/ 37855 h 67629"/>
                <a:gd name="connsiteX1" fmla="*/ 31466 w 65957"/>
                <a:gd name="connsiteY1" fmla="*/ 247 h 67629"/>
                <a:gd name="connsiteX2" fmla="*/ 65922 w 65957"/>
                <a:gd name="connsiteY2" fmla="*/ 29773 h 67629"/>
                <a:gd name="connsiteX3" fmla="*/ 34492 w 65957"/>
                <a:gd name="connsiteY3" fmla="*/ 67381 h 67629"/>
                <a:gd name="connsiteX4" fmla="*/ 35 w 65957"/>
                <a:gd name="connsiteY4" fmla="*/ 37855 h 67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57" h="67629">
                  <a:moveTo>
                    <a:pt x="35" y="37855"/>
                  </a:moveTo>
                  <a:cubicBezTo>
                    <a:pt x="-795" y="19291"/>
                    <a:pt x="13261" y="2487"/>
                    <a:pt x="31466" y="247"/>
                  </a:cubicBezTo>
                  <a:cubicBezTo>
                    <a:pt x="49670" y="-1994"/>
                    <a:pt x="65093" y="11289"/>
                    <a:pt x="65922" y="29773"/>
                  </a:cubicBezTo>
                  <a:cubicBezTo>
                    <a:pt x="66752" y="48337"/>
                    <a:pt x="52696" y="65141"/>
                    <a:pt x="34492" y="67381"/>
                  </a:cubicBezTo>
                  <a:cubicBezTo>
                    <a:pt x="16287" y="69622"/>
                    <a:pt x="865" y="56419"/>
                    <a:pt x="35" y="37855"/>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7" name="Freeform: Shape 216">
              <a:extLst>
                <a:ext uri="{FF2B5EF4-FFF2-40B4-BE49-F238E27FC236}">
                  <a16:creationId xmlns:a16="http://schemas.microsoft.com/office/drawing/2014/main" id="{0DAE2E88-1FA4-BF46-2221-49AAF5BA5905}"/>
                </a:ext>
              </a:extLst>
            </p:cNvPr>
            <p:cNvSpPr/>
            <p:nvPr/>
          </p:nvSpPr>
          <p:spPr>
            <a:xfrm>
              <a:off x="3104233" y="5173067"/>
              <a:ext cx="45585" cy="46741"/>
            </a:xfrm>
            <a:custGeom>
              <a:avLst/>
              <a:gdLst>
                <a:gd name="connsiteX0" fmla="*/ 25 w 45585"/>
                <a:gd name="connsiteY0" fmla="*/ 26171 h 46741"/>
                <a:gd name="connsiteX1" fmla="*/ 21744 w 45585"/>
                <a:gd name="connsiteY1" fmla="*/ 166 h 46741"/>
                <a:gd name="connsiteX2" fmla="*/ 45561 w 45585"/>
                <a:gd name="connsiteY2" fmla="*/ 20570 h 46741"/>
                <a:gd name="connsiteX3" fmla="*/ 23842 w 45585"/>
                <a:gd name="connsiteY3" fmla="*/ 46576 h 46741"/>
                <a:gd name="connsiteX4" fmla="*/ 25 w 45585"/>
                <a:gd name="connsiteY4" fmla="*/ 26171 h 46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85" h="46741">
                  <a:moveTo>
                    <a:pt x="25" y="26171"/>
                  </a:moveTo>
                  <a:cubicBezTo>
                    <a:pt x="-560" y="13368"/>
                    <a:pt x="9152" y="1686"/>
                    <a:pt x="21744" y="166"/>
                  </a:cubicBezTo>
                  <a:cubicBezTo>
                    <a:pt x="34336" y="-1355"/>
                    <a:pt x="45024" y="7767"/>
                    <a:pt x="45561" y="20570"/>
                  </a:cubicBezTo>
                  <a:cubicBezTo>
                    <a:pt x="46146" y="33373"/>
                    <a:pt x="36434" y="45055"/>
                    <a:pt x="23842" y="46576"/>
                  </a:cubicBezTo>
                  <a:cubicBezTo>
                    <a:pt x="11299" y="48096"/>
                    <a:pt x="611" y="38974"/>
                    <a:pt x="25" y="26171"/>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8" name="Freeform: Shape 217">
              <a:extLst>
                <a:ext uri="{FF2B5EF4-FFF2-40B4-BE49-F238E27FC236}">
                  <a16:creationId xmlns:a16="http://schemas.microsoft.com/office/drawing/2014/main" id="{8AEAA0E1-B0FB-6AB1-0941-40DCFE8460D0}"/>
                </a:ext>
              </a:extLst>
            </p:cNvPr>
            <p:cNvSpPr/>
            <p:nvPr/>
          </p:nvSpPr>
          <p:spPr>
            <a:xfrm>
              <a:off x="3520779" y="5225477"/>
              <a:ext cx="65957" cy="67629"/>
            </a:xfrm>
            <a:custGeom>
              <a:avLst/>
              <a:gdLst>
                <a:gd name="connsiteX0" fmla="*/ 35 w 65957"/>
                <a:gd name="connsiteY0" fmla="*/ 37855 h 67629"/>
                <a:gd name="connsiteX1" fmla="*/ 31466 w 65957"/>
                <a:gd name="connsiteY1" fmla="*/ 247 h 67629"/>
                <a:gd name="connsiteX2" fmla="*/ 65922 w 65957"/>
                <a:gd name="connsiteY2" fmla="*/ 29773 h 67629"/>
                <a:gd name="connsiteX3" fmla="*/ 34492 w 65957"/>
                <a:gd name="connsiteY3" fmla="*/ 67381 h 67629"/>
                <a:gd name="connsiteX4" fmla="*/ 35 w 65957"/>
                <a:gd name="connsiteY4" fmla="*/ 37855 h 67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57" h="67629">
                  <a:moveTo>
                    <a:pt x="35" y="37855"/>
                  </a:moveTo>
                  <a:cubicBezTo>
                    <a:pt x="-795" y="19291"/>
                    <a:pt x="13261" y="2487"/>
                    <a:pt x="31466" y="247"/>
                  </a:cubicBezTo>
                  <a:cubicBezTo>
                    <a:pt x="49670" y="-1994"/>
                    <a:pt x="65093" y="11289"/>
                    <a:pt x="65922" y="29773"/>
                  </a:cubicBezTo>
                  <a:cubicBezTo>
                    <a:pt x="66752" y="48337"/>
                    <a:pt x="52696" y="65141"/>
                    <a:pt x="34492" y="67381"/>
                  </a:cubicBezTo>
                  <a:cubicBezTo>
                    <a:pt x="16336" y="69622"/>
                    <a:pt x="914" y="56419"/>
                    <a:pt x="35" y="37855"/>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9" name="Freeform: Shape 218">
              <a:extLst>
                <a:ext uri="{FF2B5EF4-FFF2-40B4-BE49-F238E27FC236}">
                  <a16:creationId xmlns:a16="http://schemas.microsoft.com/office/drawing/2014/main" id="{BBD64D04-2BCF-50E5-11C5-99A5A3AE5F92}"/>
                </a:ext>
              </a:extLst>
            </p:cNvPr>
            <p:cNvSpPr/>
            <p:nvPr/>
          </p:nvSpPr>
          <p:spPr>
            <a:xfrm>
              <a:off x="3616699" y="5366443"/>
              <a:ext cx="45570" cy="40232"/>
            </a:xfrm>
            <a:custGeom>
              <a:avLst/>
              <a:gdLst>
                <a:gd name="connsiteX0" fmla="*/ 17 w 45570"/>
                <a:gd name="connsiteY0" fmla="*/ 22917 h 40232"/>
                <a:gd name="connsiteX1" fmla="*/ 21882 w 45570"/>
                <a:gd name="connsiteY1" fmla="*/ 192 h 40232"/>
                <a:gd name="connsiteX2" fmla="*/ 45553 w 45570"/>
                <a:gd name="connsiteY2" fmla="*/ 17316 h 40232"/>
                <a:gd name="connsiteX3" fmla="*/ 23688 w 45570"/>
                <a:gd name="connsiteY3" fmla="*/ 40041 h 40232"/>
                <a:gd name="connsiteX4" fmla="*/ 17 w 45570"/>
                <a:gd name="connsiteY4" fmla="*/ 22917 h 40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70" h="40232">
                  <a:moveTo>
                    <a:pt x="17" y="22917"/>
                  </a:moveTo>
                  <a:cubicBezTo>
                    <a:pt x="-470" y="11954"/>
                    <a:pt x="9339" y="1792"/>
                    <a:pt x="21882" y="192"/>
                  </a:cubicBezTo>
                  <a:cubicBezTo>
                    <a:pt x="34474" y="-1328"/>
                    <a:pt x="45065" y="6353"/>
                    <a:pt x="45553" y="17316"/>
                  </a:cubicBezTo>
                  <a:cubicBezTo>
                    <a:pt x="46041" y="28278"/>
                    <a:pt x="36231" y="38440"/>
                    <a:pt x="23688" y="40041"/>
                  </a:cubicBezTo>
                  <a:cubicBezTo>
                    <a:pt x="11145" y="41561"/>
                    <a:pt x="505" y="33879"/>
                    <a:pt x="17" y="22917"/>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0" name="Freeform: Shape 219">
              <a:extLst>
                <a:ext uri="{FF2B5EF4-FFF2-40B4-BE49-F238E27FC236}">
                  <a16:creationId xmlns:a16="http://schemas.microsoft.com/office/drawing/2014/main" id="{9C8C0D74-21C2-4EA8-7824-63D7B2D0167A}"/>
                </a:ext>
              </a:extLst>
            </p:cNvPr>
            <p:cNvSpPr/>
            <p:nvPr/>
          </p:nvSpPr>
          <p:spPr>
            <a:xfrm>
              <a:off x="3970050" y="5444678"/>
              <a:ext cx="59971" cy="45636"/>
            </a:xfrm>
            <a:custGeom>
              <a:avLst/>
              <a:gdLst>
                <a:gd name="connsiteX0" fmla="*/ 19 w 59971"/>
                <a:gd name="connsiteY0" fmla="*/ 26460 h 45636"/>
                <a:gd name="connsiteX1" fmla="*/ 28961 w 59971"/>
                <a:gd name="connsiteY1" fmla="*/ 294 h 45636"/>
                <a:gd name="connsiteX2" fmla="*/ 59952 w 59971"/>
                <a:gd name="connsiteY2" fmla="*/ 19179 h 45636"/>
                <a:gd name="connsiteX3" fmla="*/ 31011 w 59971"/>
                <a:gd name="connsiteY3" fmla="*/ 45344 h 45636"/>
                <a:gd name="connsiteX4" fmla="*/ 19 w 59971"/>
                <a:gd name="connsiteY4" fmla="*/ 26460 h 45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71" h="45636">
                  <a:moveTo>
                    <a:pt x="19" y="26460"/>
                  </a:moveTo>
                  <a:cubicBezTo>
                    <a:pt x="-567" y="13977"/>
                    <a:pt x="12416" y="2295"/>
                    <a:pt x="28961" y="294"/>
                  </a:cubicBezTo>
                  <a:cubicBezTo>
                    <a:pt x="45506" y="-1706"/>
                    <a:pt x="59367" y="6696"/>
                    <a:pt x="59952" y="19179"/>
                  </a:cubicBezTo>
                  <a:cubicBezTo>
                    <a:pt x="60538" y="31661"/>
                    <a:pt x="47556" y="43344"/>
                    <a:pt x="31011" y="45344"/>
                  </a:cubicBezTo>
                  <a:cubicBezTo>
                    <a:pt x="14466" y="47345"/>
                    <a:pt x="605" y="38863"/>
                    <a:pt x="19" y="2646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1" name="Freeform: Shape 220">
              <a:extLst>
                <a:ext uri="{FF2B5EF4-FFF2-40B4-BE49-F238E27FC236}">
                  <a16:creationId xmlns:a16="http://schemas.microsoft.com/office/drawing/2014/main" id="{68C0B876-547D-750B-A79D-3B3B97D95861}"/>
                </a:ext>
              </a:extLst>
            </p:cNvPr>
            <p:cNvSpPr/>
            <p:nvPr/>
          </p:nvSpPr>
          <p:spPr>
            <a:xfrm>
              <a:off x="3345827" y="5213667"/>
              <a:ext cx="59971" cy="45638"/>
            </a:xfrm>
            <a:custGeom>
              <a:avLst/>
              <a:gdLst>
                <a:gd name="connsiteX0" fmla="*/ 19 w 59971"/>
                <a:gd name="connsiteY0" fmla="*/ 26460 h 45638"/>
                <a:gd name="connsiteX1" fmla="*/ 28961 w 59971"/>
                <a:gd name="connsiteY1" fmla="*/ 294 h 45638"/>
                <a:gd name="connsiteX2" fmla="*/ 59952 w 59971"/>
                <a:gd name="connsiteY2" fmla="*/ 19179 h 45638"/>
                <a:gd name="connsiteX3" fmla="*/ 31010 w 59971"/>
                <a:gd name="connsiteY3" fmla="*/ 45344 h 45638"/>
                <a:gd name="connsiteX4" fmla="*/ 19 w 59971"/>
                <a:gd name="connsiteY4" fmla="*/ 26460 h 45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71" h="45638">
                  <a:moveTo>
                    <a:pt x="19" y="26460"/>
                  </a:moveTo>
                  <a:cubicBezTo>
                    <a:pt x="-567" y="13977"/>
                    <a:pt x="12416" y="2295"/>
                    <a:pt x="28961" y="294"/>
                  </a:cubicBezTo>
                  <a:cubicBezTo>
                    <a:pt x="45506" y="-1706"/>
                    <a:pt x="59366" y="6696"/>
                    <a:pt x="59952" y="19179"/>
                  </a:cubicBezTo>
                  <a:cubicBezTo>
                    <a:pt x="60538" y="31661"/>
                    <a:pt x="47556" y="43344"/>
                    <a:pt x="31010" y="45344"/>
                  </a:cubicBezTo>
                  <a:cubicBezTo>
                    <a:pt x="14466" y="47345"/>
                    <a:pt x="605" y="38943"/>
                    <a:pt x="19" y="2646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2" name="Freeform: Shape 221">
              <a:extLst>
                <a:ext uri="{FF2B5EF4-FFF2-40B4-BE49-F238E27FC236}">
                  <a16:creationId xmlns:a16="http://schemas.microsoft.com/office/drawing/2014/main" id="{59C716E1-97D5-318E-2EE6-F6A11A1DDAEF}"/>
                </a:ext>
              </a:extLst>
            </p:cNvPr>
            <p:cNvSpPr/>
            <p:nvPr/>
          </p:nvSpPr>
          <p:spPr>
            <a:xfrm>
              <a:off x="4112941" y="5344333"/>
              <a:ext cx="44132" cy="50938"/>
            </a:xfrm>
            <a:custGeom>
              <a:avLst/>
              <a:gdLst>
                <a:gd name="connsiteX0" fmla="*/ 30 w 44132"/>
                <a:gd name="connsiteY0" fmla="*/ 28143 h 50938"/>
                <a:gd name="connsiteX1" fmla="*/ 20919 w 44132"/>
                <a:gd name="connsiteY1" fmla="*/ 137 h 50938"/>
                <a:gd name="connsiteX2" fmla="*/ 44102 w 44132"/>
                <a:gd name="connsiteY2" fmla="*/ 22782 h 50938"/>
                <a:gd name="connsiteX3" fmla="*/ 23213 w 44132"/>
                <a:gd name="connsiteY3" fmla="*/ 50788 h 50938"/>
                <a:gd name="connsiteX4" fmla="*/ 30 w 44132"/>
                <a:gd name="connsiteY4" fmla="*/ 28143 h 50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2" h="50938">
                  <a:moveTo>
                    <a:pt x="30" y="28143"/>
                  </a:moveTo>
                  <a:cubicBezTo>
                    <a:pt x="-604" y="14140"/>
                    <a:pt x="8767" y="1577"/>
                    <a:pt x="20919" y="137"/>
                  </a:cubicBezTo>
                  <a:cubicBezTo>
                    <a:pt x="33072" y="-1303"/>
                    <a:pt x="43467" y="8779"/>
                    <a:pt x="44102" y="22782"/>
                  </a:cubicBezTo>
                  <a:cubicBezTo>
                    <a:pt x="44736" y="36785"/>
                    <a:pt x="35366" y="49348"/>
                    <a:pt x="23213" y="50788"/>
                  </a:cubicBezTo>
                  <a:cubicBezTo>
                    <a:pt x="11061" y="52308"/>
                    <a:pt x="665" y="42146"/>
                    <a:pt x="30" y="28143"/>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3" name="Freeform: Shape 222">
              <a:extLst>
                <a:ext uri="{FF2B5EF4-FFF2-40B4-BE49-F238E27FC236}">
                  <a16:creationId xmlns:a16="http://schemas.microsoft.com/office/drawing/2014/main" id="{C341BD4B-073D-7363-DA95-ADE6B1BD8FB9}"/>
                </a:ext>
              </a:extLst>
            </p:cNvPr>
            <p:cNvSpPr/>
            <p:nvPr/>
          </p:nvSpPr>
          <p:spPr>
            <a:xfrm>
              <a:off x="4298792" y="5502034"/>
              <a:ext cx="44132" cy="50952"/>
            </a:xfrm>
            <a:custGeom>
              <a:avLst/>
              <a:gdLst>
                <a:gd name="connsiteX0" fmla="*/ 30 w 44132"/>
                <a:gd name="connsiteY0" fmla="*/ 28157 h 50952"/>
                <a:gd name="connsiteX1" fmla="*/ 20919 w 44132"/>
                <a:gd name="connsiteY1" fmla="*/ 151 h 50952"/>
                <a:gd name="connsiteX2" fmla="*/ 44102 w 44132"/>
                <a:gd name="connsiteY2" fmla="*/ 22796 h 50952"/>
                <a:gd name="connsiteX3" fmla="*/ 23213 w 44132"/>
                <a:gd name="connsiteY3" fmla="*/ 50802 h 50952"/>
                <a:gd name="connsiteX4" fmla="*/ 30 w 44132"/>
                <a:gd name="connsiteY4" fmla="*/ 28157 h 50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2" h="50952">
                  <a:moveTo>
                    <a:pt x="30" y="28157"/>
                  </a:moveTo>
                  <a:cubicBezTo>
                    <a:pt x="-604" y="14154"/>
                    <a:pt x="8767" y="1591"/>
                    <a:pt x="20919" y="151"/>
                  </a:cubicBezTo>
                  <a:cubicBezTo>
                    <a:pt x="33121" y="-1370"/>
                    <a:pt x="43467" y="8793"/>
                    <a:pt x="44102" y="22796"/>
                  </a:cubicBezTo>
                  <a:cubicBezTo>
                    <a:pt x="44736" y="36799"/>
                    <a:pt x="35366" y="49361"/>
                    <a:pt x="23213" y="50802"/>
                  </a:cubicBezTo>
                  <a:cubicBezTo>
                    <a:pt x="11061" y="52322"/>
                    <a:pt x="665" y="42160"/>
                    <a:pt x="30" y="28157"/>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4" name="Freeform: Shape 223">
              <a:extLst>
                <a:ext uri="{FF2B5EF4-FFF2-40B4-BE49-F238E27FC236}">
                  <a16:creationId xmlns:a16="http://schemas.microsoft.com/office/drawing/2014/main" id="{C5C98633-52E7-B3CA-1931-62D2BDD6CA3C}"/>
                </a:ext>
              </a:extLst>
            </p:cNvPr>
            <p:cNvSpPr/>
            <p:nvPr/>
          </p:nvSpPr>
          <p:spPr>
            <a:xfrm rot="-254615">
              <a:off x="3660648" y="5437886"/>
              <a:ext cx="44219" cy="50893"/>
            </a:xfrm>
            <a:custGeom>
              <a:avLst/>
              <a:gdLst>
                <a:gd name="connsiteX0" fmla="*/ 44220 w 44219"/>
                <a:gd name="connsiteY0" fmla="*/ 25447 h 50893"/>
                <a:gd name="connsiteX1" fmla="*/ 22110 w 44219"/>
                <a:gd name="connsiteY1" fmla="*/ 50893 h 50893"/>
                <a:gd name="connsiteX2" fmla="*/ 0 w 44219"/>
                <a:gd name="connsiteY2" fmla="*/ 25447 h 50893"/>
                <a:gd name="connsiteX3" fmla="*/ 22110 w 44219"/>
                <a:gd name="connsiteY3" fmla="*/ 0 h 50893"/>
                <a:gd name="connsiteX4" fmla="*/ 44220 w 44219"/>
                <a:gd name="connsiteY4" fmla="*/ 25447 h 50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219" h="50893">
                  <a:moveTo>
                    <a:pt x="44220" y="25447"/>
                  </a:moveTo>
                  <a:cubicBezTo>
                    <a:pt x="44220" y="39500"/>
                    <a:pt x="34321" y="50893"/>
                    <a:pt x="22110" y="50893"/>
                  </a:cubicBezTo>
                  <a:cubicBezTo>
                    <a:pt x="9899" y="50893"/>
                    <a:pt x="0" y="39501"/>
                    <a:pt x="0" y="25447"/>
                  </a:cubicBezTo>
                  <a:cubicBezTo>
                    <a:pt x="0" y="11393"/>
                    <a:pt x="9899" y="0"/>
                    <a:pt x="22110" y="0"/>
                  </a:cubicBezTo>
                  <a:cubicBezTo>
                    <a:pt x="34321" y="0"/>
                    <a:pt x="44220" y="11393"/>
                    <a:pt x="44220" y="25447"/>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5" name="Freeform: Shape 224">
              <a:extLst>
                <a:ext uri="{FF2B5EF4-FFF2-40B4-BE49-F238E27FC236}">
                  <a16:creationId xmlns:a16="http://schemas.microsoft.com/office/drawing/2014/main" id="{299EBE74-C9A0-493C-27D1-5655955E3285}"/>
                </a:ext>
              </a:extLst>
            </p:cNvPr>
            <p:cNvSpPr/>
            <p:nvPr/>
          </p:nvSpPr>
          <p:spPr>
            <a:xfrm>
              <a:off x="3567441" y="5453623"/>
              <a:ext cx="44132" cy="50952"/>
            </a:xfrm>
            <a:custGeom>
              <a:avLst/>
              <a:gdLst>
                <a:gd name="connsiteX0" fmla="*/ 30 w 44132"/>
                <a:gd name="connsiteY0" fmla="*/ 28157 h 50952"/>
                <a:gd name="connsiteX1" fmla="*/ 20919 w 44132"/>
                <a:gd name="connsiteY1" fmla="*/ 151 h 50952"/>
                <a:gd name="connsiteX2" fmla="*/ 44102 w 44132"/>
                <a:gd name="connsiteY2" fmla="*/ 22796 h 50952"/>
                <a:gd name="connsiteX3" fmla="*/ 23213 w 44132"/>
                <a:gd name="connsiteY3" fmla="*/ 50802 h 50952"/>
                <a:gd name="connsiteX4" fmla="*/ 30 w 44132"/>
                <a:gd name="connsiteY4" fmla="*/ 28157 h 50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2" h="50952">
                  <a:moveTo>
                    <a:pt x="30" y="28157"/>
                  </a:moveTo>
                  <a:cubicBezTo>
                    <a:pt x="-604" y="14154"/>
                    <a:pt x="8767" y="1591"/>
                    <a:pt x="20919" y="151"/>
                  </a:cubicBezTo>
                  <a:cubicBezTo>
                    <a:pt x="33121" y="-1370"/>
                    <a:pt x="43467" y="8793"/>
                    <a:pt x="44102" y="22796"/>
                  </a:cubicBezTo>
                  <a:cubicBezTo>
                    <a:pt x="44736" y="36799"/>
                    <a:pt x="35366" y="49361"/>
                    <a:pt x="23213" y="50802"/>
                  </a:cubicBezTo>
                  <a:cubicBezTo>
                    <a:pt x="11012" y="52322"/>
                    <a:pt x="665" y="42160"/>
                    <a:pt x="30" y="28157"/>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6" name="Freeform: Shape 225">
              <a:extLst>
                <a:ext uri="{FF2B5EF4-FFF2-40B4-BE49-F238E27FC236}">
                  <a16:creationId xmlns:a16="http://schemas.microsoft.com/office/drawing/2014/main" id="{5BC77216-41ED-7FEA-44CB-41A4256AD0B1}"/>
                </a:ext>
              </a:extLst>
            </p:cNvPr>
            <p:cNvSpPr/>
            <p:nvPr/>
          </p:nvSpPr>
          <p:spPr>
            <a:xfrm rot="-254615">
              <a:off x="3386447" y="5437618"/>
              <a:ext cx="44219" cy="50893"/>
            </a:xfrm>
            <a:custGeom>
              <a:avLst/>
              <a:gdLst>
                <a:gd name="connsiteX0" fmla="*/ 44220 w 44219"/>
                <a:gd name="connsiteY0" fmla="*/ 25447 h 50893"/>
                <a:gd name="connsiteX1" fmla="*/ 22110 w 44219"/>
                <a:gd name="connsiteY1" fmla="*/ 50893 h 50893"/>
                <a:gd name="connsiteX2" fmla="*/ 0 w 44219"/>
                <a:gd name="connsiteY2" fmla="*/ 25447 h 50893"/>
                <a:gd name="connsiteX3" fmla="*/ 22110 w 44219"/>
                <a:gd name="connsiteY3" fmla="*/ 0 h 50893"/>
                <a:gd name="connsiteX4" fmla="*/ 44220 w 44219"/>
                <a:gd name="connsiteY4" fmla="*/ 25447 h 50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219" h="50893">
                  <a:moveTo>
                    <a:pt x="44220" y="25447"/>
                  </a:moveTo>
                  <a:cubicBezTo>
                    <a:pt x="44220" y="39500"/>
                    <a:pt x="34321" y="50893"/>
                    <a:pt x="22110" y="50893"/>
                  </a:cubicBezTo>
                  <a:cubicBezTo>
                    <a:pt x="9899" y="50893"/>
                    <a:pt x="0" y="39501"/>
                    <a:pt x="0" y="25447"/>
                  </a:cubicBezTo>
                  <a:cubicBezTo>
                    <a:pt x="0" y="11393"/>
                    <a:pt x="9899" y="0"/>
                    <a:pt x="22110" y="0"/>
                  </a:cubicBezTo>
                  <a:cubicBezTo>
                    <a:pt x="34321" y="0"/>
                    <a:pt x="44220" y="11393"/>
                    <a:pt x="44220" y="25447"/>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7" name="Freeform: Shape 226">
              <a:extLst>
                <a:ext uri="{FF2B5EF4-FFF2-40B4-BE49-F238E27FC236}">
                  <a16:creationId xmlns:a16="http://schemas.microsoft.com/office/drawing/2014/main" id="{F8E5AF6C-555D-F584-5E1C-EB7A915DFA7F}"/>
                </a:ext>
              </a:extLst>
            </p:cNvPr>
            <p:cNvSpPr/>
            <p:nvPr/>
          </p:nvSpPr>
          <p:spPr>
            <a:xfrm>
              <a:off x="3417863" y="5593787"/>
              <a:ext cx="32154" cy="37084"/>
            </a:xfrm>
            <a:custGeom>
              <a:avLst/>
              <a:gdLst>
                <a:gd name="connsiteX0" fmla="*/ 20 w 32154"/>
                <a:gd name="connsiteY0" fmla="*/ 20502 h 37084"/>
                <a:gd name="connsiteX1" fmla="*/ 15247 w 32154"/>
                <a:gd name="connsiteY1" fmla="*/ 98 h 37084"/>
                <a:gd name="connsiteX2" fmla="*/ 32134 w 32154"/>
                <a:gd name="connsiteY2" fmla="*/ 16582 h 37084"/>
                <a:gd name="connsiteX3" fmla="*/ 16907 w 32154"/>
                <a:gd name="connsiteY3" fmla="*/ 36986 h 37084"/>
                <a:gd name="connsiteX4" fmla="*/ 20 w 32154"/>
                <a:gd name="connsiteY4" fmla="*/ 20502 h 37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54" h="37084">
                  <a:moveTo>
                    <a:pt x="20" y="20502"/>
                  </a:moveTo>
                  <a:cubicBezTo>
                    <a:pt x="-419" y="10340"/>
                    <a:pt x="6365" y="1218"/>
                    <a:pt x="15247" y="98"/>
                  </a:cubicBezTo>
                  <a:cubicBezTo>
                    <a:pt x="24130" y="-942"/>
                    <a:pt x="31646" y="6419"/>
                    <a:pt x="32134" y="16582"/>
                  </a:cubicBezTo>
                  <a:cubicBezTo>
                    <a:pt x="32573" y="26744"/>
                    <a:pt x="25789" y="35866"/>
                    <a:pt x="16907" y="36986"/>
                  </a:cubicBezTo>
                  <a:cubicBezTo>
                    <a:pt x="8073" y="38026"/>
                    <a:pt x="508" y="30665"/>
                    <a:pt x="20" y="20502"/>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8" name="Freeform: Shape 227">
              <a:extLst>
                <a:ext uri="{FF2B5EF4-FFF2-40B4-BE49-F238E27FC236}">
                  <a16:creationId xmlns:a16="http://schemas.microsoft.com/office/drawing/2014/main" id="{ADCF4878-6705-C6DA-6CC6-053EB3FAB024}"/>
                </a:ext>
              </a:extLst>
            </p:cNvPr>
            <p:cNvSpPr/>
            <p:nvPr/>
          </p:nvSpPr>
          <p:spPr>
            <a:xfrm>
              <a:off x="3088181" y="5330129"/>
              <a:ext cx="32154" cy="37097"/>
            </a:xfrm>
            <a:custGeom>
              <a:avLst/>
              <a:gdLst>
                <a:gd name="connsiteX0" fmla="*/ 20 w 32154"/>
                <a:gd name="connsiteY0" fmla="*/ 20502 h 37097"/>
                <a:gd name="connsiteX1" fmla="*/ 15247 w 32154"/>
                <a:gd name="connsiteY1" fmla="*/ 98 h 37097"/>
                <a:gd name="connsiteX2" fmla="*/ 32134 w 32154"/>
                <a:gd name="connsiteY2" fmla="*/ 16582 h 37097"/>
                <a:gd name="connsiteX3" fmla="*/ 16907 w 32154"/>
                <a:gd name="connsiteY3" fmla="*/ 36986 h 37097"/>
                <a:gd name="connsiteX4" fmla="*/ 20 w 32154"/>
                <a:gd name="connsiteY4" fmla="*/ 20502 h 37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54" h="37097">
                  <a:moveTo>
                    <a:pt x="20" y="20502"/>
                  </a:moveTo>
                  <a:cubicBezTo>
                    <a:pt x="-419" y="10340"/>
                    <a:pt x="6365" y="1218"/>
                    <a:pt x="15247" y="98"/>
                  </a:cubicBezTo>
                  <a:cubicBezTo>
                    <a:pt x="24130" y="-942"/>
                    <a:pt x="31646" y="6419"/>
                    <a:pt x="32134" y="16582"/>
                  </a:cubicBezTo>
                  <a:cubicBezTo>
                    <a:pt x="32573" y="26744"/>
                    <a:pt x="25789" y="35866"/>
                    <a:pt x="16907" y="36986"/>
                  </a:cubicBezTo>
                  <a:cubicBezTo>
                    <a:pt x="8024" y="38106"/>
                    <a:pt x="459" y="30665"/>
                    <a:pt x="20" y="20502"/>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29" name="Freeform: Shape 228">
              <a:extLst>
                <a:ext uri="{FF2B5EF4-FFF2-40B4-BE49-F238E27FC236}">
                  <a16:creationId xmlns:a16="http://schemas.microsoft.com/office/drawing/2014/main" id="{DBC13C06-2282-3B3B-A920-5E40FEE68CC0}"/>
                </a:ext>
              </a:extLst>
            </p:cNvPr>
            <p:cNvSpPr/>
            <p:nvPr/>
          </p:nvSpPr>
          <p:spPr>
            <a:xfrm rot="-254615">
              <a:off x="3258623" y="5424306"/>
              <a:ext cx="44219" cy="50893"/>
            </a:xfrm>
            <a:custGeom>
              <a:avLst/>
              <a:gdLst>
                <a:gd name="connsiteX0" fmla="*/ 44220 w 44219"/>
                <a:gd name="connsiteY0" fmla="*/ 25447 h 50893"/>
                <a:gd name="connsiteX1" fmla="*/ 22110 w 44219"/>
                <a:gd name="connsiteY1" fmla="*/ 50893 h 50893"/>
                <a:gd name="connsiteX2" fmla="*/ 0 w 44219"/>
                <a:gd name="connsiteY2" fmla="*/ 25447 h 50893"/>
                <a:gd name="connsiteX3" fmla="*/ 22110 w 44219"/>
                <a:gd name="connsiteY3" fmla="*/ 0 h 50893"/>
                <a:gd name="connsiteX4" fmla="*/ 44220 w 44219"/>
                <a:gd name="connsiteY4" fmla="*/ 25447 h 50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219" h="50893">
                  <a:moveTo>
                    <a:pt x="44220" y="25447"/>
                  </a:moveTo>
                  <a:cubicBezTo>
                    <a:pt x="44220" y="39500"/>
                    <a:pt x="34321" y="50893"/>
                    <a:pt x="22110" y="50893"/>
                  </a:cubicBezTo>
                  <a:cubicBezTo>
                    <a:pt x="9899" y="50893"/>
                    <a:pt x="0" y="39501"/>
                    <a:pt x="0" y="25447"/>
                  </a:cubicBezTo>
                  <a:cubicBezTo>
                    <a:pt x="0" y="11393"/>
                    <a:pt x="9899" y="0"/>
                    <a:pt x="22110" y="0"/>
                  </a:cubicBezTo>
                  <a:cubicBezTo>
                    <a:pt x="34321" y="0"/>
                    <a:pt x="44220" y="11393"/>
                    <a:pt x="44220" y="25447"/>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30" name="Freeform: Shape 229">
              <a:extLst>
                <a:ext uri="{FF2B5EF4-FFF2-40B4-BE49-F238E27FC236}">
                  <a16:creationId xmlns:a16="http://schemas.microsoft.com/office/drawing/2014/main" id="{724E9258-BB4D-4DCE-6F8B-56FA83916800}"/>
                </a:ext>
              </a:extLst>
            </p:cNvPr>
            <p:cNvSpPr/>
            <p:nvPr/>
          </p:nvSpPr>
          <p:spPr>
            <a:xfrm>
              <a:off x="4232327" y="5425008"/>
              <a:ext cx="34747" cy="40008"/>
            </a:xfrm>
            <a:custGeom>
              <a:avLst/>
              <a:gdLst>
                <a:gd name="connsiteX0" fmla="*/ 23 w 34747"/>
                <a:gd name="connsiteY0" fmla="*/ 22124 h 40008"/>
                <a:gd name="connsiteX1" fmla="*/ 16470 w 34747"/>
                <a:gd name="connsiteY1" fmla="*/ 119 h 40008"/>
                <a:gd name="connsiteX2" fmla="*/ 34724 w 34747"/>
                <a:gd name="connsiteY2" fmla="*/ 17883 h 40008"/>
                <a:gd name="connsiteX3" fmla="*/ 18276 w 34747"/>
                <a:gd name="connsiteY3" fmla="*/ 39888 h 40008"/>
                <a:gd name="connsiteX4" fmla="*/ 23 w 34747"/>
                <a:gd name="connsiteY4" fmla="*/ 22124 h 40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47" h="40008">
                  <a:moveTo>
                    <a:pt x="23" y="22124"/>
                  </a:moveTo>
                  <a:cubicBezTo>
                    <a:pt x="-465" y="11162"/>
                    <a:pt x="6905" y="1239"/>
                    <a:pt x="16470" y="119"/>
                  </a:cubicBezTo>
                  <a:cubicBezTo>
                    <a:pt x="26037" y="-1081"/>
                    <a:pt x="34187" y="6921"/>
                    <a:pt x="34724" y="17883"/>
                  </a:cubicBezTo>
                  <a:cubicBezTo>
                    <a:pt x="35212" y="28846"/>
                    <a:pt x="27842" y="38768"/>
                    <a:pt x="18276" y="39888"/>
                  </a:cubicBezTo>
                  <a:cubicBezTo>
                    <a:pt x="8662" y="41088"/>
                    <a:pt x="511" y="33166"/>
                    <a:pt x="23" y="22124"/>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31" name="Freeform: Shape 230">
              <a:extLst>
                <a:ext uri="{FF2B5EF4-FFF2-40B4-BE49-F238E27FC236}">
                  <a16:creationId xmlns:a16="http://schemas.microsoft.com/office/drawing/2014/main" id="{844FF06E-A0D4-8FF5-C212-0713DFA868F2}"/>
                </a:ext>
              </a:extLst>
            </p:cNvPr>
            <p:cNvSpPr/>
            <p:nvPr/>
          </p:nvSpPr>
          <p:spPr>
            <a:xfrm>
              <a:off x="3215610" y="5196478"/>
              <a:ext cx="34746" cy="40007"/>
            </a:xfrm>
            <a:custGeom>
              <a:avLst/>
              <a:gdLst>
                <a:gd name="connsiteX0" fmla="*/ 23 w 34746"/>
                <a:gd name="connsiteY0" fmla="*/ 22124 h 40007"/>
                <a:gd name="connsiteX1" fmla="*/ 16470 w 34746"/>
                <a:gd name="connsiteY1" fmla="*/ 119 h 40007"/>
                <a:gd name="connsiteX2" fmla="*/ 34724 w 34746"/>
                <a:gd name="connsiteY2" fmla="*/ 17883 h 40007"/>
                <a:gd name="connsiteX3" fmla="*/ 18276 w 34746"/>
                <a:gd name="connsiteY3" fmla="*/ 39888 h 40007"/>
                <a:gd name="connsiteX4" fmla="*/ 23 w 34746"/>
                <a:gd name="connsiteY4" fmla="*/ 22124 h 40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46" h="40007">
                  <a:moveTo>
                    <a:pt x="23" y="22124"/>
                  </a:moveTo>
                  <a:cubicBezTo>
                    <a:pt x="-465" y="11162"/>
                    <a:pt x="6904" y="1239"/>
                    <a:pt x="16470" y="119"/>
                  </a:cubicBezTo>
                  <a:cubicBezTo>
                    <a:pt x="26036" y="-1081"/>
                    <a:pt x="34187" y="6921"/>
                    <a:pt x="34724" y="17883"/>
                  </a:cubicBezTo>
                  <a:cubicBezTo>
                    <a:pt x="35212" y="28846"/>
                    <a:pt x="27842" y="38768"/>
                    <a:pt x="18276" y="39888"/>
                  </a:cubicBezTo>
                  <a:cubicBezTo>
                    <a:pt x="8710" y="41088"/>
                    <a:pt x="560" y="33086"/>
                    <a:pt x="23" y="22124"/>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32" name="Freeform: Shape 231">
              <a:extLst>
                <a:ext uri="{FF2B5EF4-FFF2-40B4-BE49-F238E27FC236}">
                  <a16:creationId xmlns:a16="http://schemas.microsoft.com/office/drawing/2014/main" id="{0EBF71FD-074A-DB6B-1626-256C6A97042C}"/>
                </a:ext>
              </a:extLst>
            </p:cNvPr>
            <p:cNvSpPr/>
            <p:nvPr/>
          </p:nvSpPr>
          <p:spPr>
            <a:xfrm rot="-254615">
              <a:off x="4014259" y="5527799"/>
              <a:ext cx="66768" cy="45771"/>
            </a:xfrm>
            <a:custGeom>
              <a:avLst/>
              <a:gdLst>
                <a:gd name="connsiteX0" fmla="*/ 66769 w 66768"/>
                <a:gd name="connsiteY0" fmla="*/ 22886 h 45771"/>
                <a:gd name="connsiteX1" fmla="*/ 33385 w 66768"/>
                <a:gd name="connsiteY1" fmla="*/ 45772 h 45771"/>
                <a:gd name="connsiteX2" fmla="*/ 0 w 66768"/>
                <a:gd name="connsiteY2" fmla="*/ 22886 h 45771"/>
                <a:gd name="connsiteX3" fmla="*/ 33385 w 66768"/>
                <a:gd name="connsiteY3" fmla="*/ 0 h 45771"/>
                <a:gd name="connsiteX4" fmla="*/ 66769 w 66768"/>
                <a:gd name="connsiteY4" fmla="*/ 22886 h 45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68" h="45771">
                  <a:moveTo>
                    <a:pt x="66769" y="22886"/>
                  </a:moveTo>
                  <a:cubicBezTo>
                    <a:pt x="66769" y="35526"/>
                    <a:pt x="51822" y="45772"/>
                    <a:pt x="33385" y="45772"/>
                  </a:cubicBezTo>
                  <a:cubicBezTo>
                    <a:pt x="14947" y="45772"/>
                    <a:pt x="0" y="35526"/>
                    <a:pt x="0" y="22886"/>
                  </a:cubicBezTo>
                  <a:cubicBezTo>
                    <a:pt x="0" y="10246"/>
                    <a:pt x="14947" y="0"/>
                    <a:pt x="33385" y="0"/>
                  </a:cubicBezTo>
                  <a:cubicBezTo>
                    <a:pt x="51822" y="0"/>
                    <a:pt x="66769" y="10246"/>
                    <a:pt x="66769" y="22886"/>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33" name="Freeform: Shape 232">
              <a:extLst>
                <a:ext uri="{FF2B5EF4-FFF2-40B4-BE49-F238E27FC236}">
                  <a16:creationId xmlns:a16="http://schemas.microsoft.com/office/drawing/2014/main" id="{1EC0DDAF-BECB-AC9E-FBA8-01436C07D748}"/>
                </a:ext>
              </a:extLst>
            </p:cNvPr>
            <p:cNvSpPr/>
            <p:nvPr/>
          </p:nvSpPr>
          <p:spPr>
            <a:xfrm>
              <a:off x="3832760" y="5486494"/>
              <a:ext cx="51868" cy="41842"/>
            </a:xfrm>
            <a:custGeom>
              <a:avLst/>
              <a:gdLst>
                <a:gd name="connsiteX0" fmla="*/ 19 w 51868"/>
                <a:gd name="connsiteY0" fmla="*/ 24092 h 41842"/>
                <a:gd name="connsiteX1" fmla="*/ 25007 w 51868"/>
                <a:gd name="connsiteY1" fmla="*/ 247 h 41842"/>
                <a:gd name="connsiteX2" fmla="*/ 51850 w 51868"/>
                <a:gd name="connsiteY2" fmla="*/ 17771 h 41842"/>
                <a:gd name="connsiteX3" fmla="*/ 26861 w 51868"/>
                <a:gd name="connsiteY3" fmla="*/ 41616 h 41842"/>
                <a:gd name="connsiteX4" fmla="*/ 19 w 51868"/>
                <a:gd name="connsiteY4" fmla="*/ 24092 h 41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868" h="41842">
                  <a:moveTo>
                    <a:pt x="19" y="24092"/>
                  </a:moveTo>
                  <a:cubicBezTo>
                    <a:pt x="-519" y="12650"/>
                    <a:pt x="10658" y="2007"/>
                    <a:pt x="25007" y="247"/>
                  </a:cubicBezTo>
                  <a:cubicBezTo>
                    <a:pt x="39307" y="-1514"/>
                    <a:pt x="51313" y="6328"/>
                    <a:pt x="51850" y="17771"/>
                  </a:cubicBezTo>
                  <a:cubicBezTo>
                    <a:pt x="52387" y="29213"/>
                    <a:pt x="41210" y="39856"/>
                    <a:pt x="26861" y="41616"/>
                  </a:cubicBezTo>
                  <a:cubicBezTo>
                    <a:pt x="12562" y="43296"/>
                    <a:pt x="555" y="35455"/>
                    <a:pt x="19" y="24092"/>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34" name="Freeform: Shape 233">
              <a:extLst>
                <a:ext uri="{FF2B5EF4-FFF2-40B4-BE49-F238E27FC236}">
                  <a16:creationId xmlns:a16="http://schemas.microsoft.com/office/drawing/2014/main" id="{61FCB71E-7A62-9EAB-66E8-456082847AD7}"/>
                </a:ext>
              </a:extLst>
            </p:cNvPr>
            <p:cNvSpPr/>
            <p:nvPr/>
          </p:nvSpPr>
          <p:spPr>
            <a:xfrm>
              <a:off x="3727102" y="5377574"/>
              <a:ext cx="86617" cy="52604"/>
            </a:xfrm>
            <a:custGeom>
              <a:avLst/>
              <a:gdLst>
                <a:gd name="connsiteX0" fmla="*/ 12 w 86617"/>
                <a:gd name="connsiteY0" fmla="*/ 33390 h 52604"/>
                <a:gd name="connsiteX1" fmla="*/ 42034 w 86617"/>
                <a:gd name="connsiteY1" fmla="*/ 4264 h 52604"/>
                <a:gd name="connsiteX2" fmla="*/ 86252 w 86617"/>
                <a:gd name="connsiteY2" fmla="*/ 22908 h 52604"/>
                <a:gd name="connsiteX3" fmla="*/ 44230 w 86617"/>
                <a:gd name="connsiteY3" fmla="*/ 52034 h 52604"/>
                <a:gd name="connsiteX4" fmla="*/ 12 w 86617"/>
                <a:gd name="connsiteY4" fmla="*/ 33390 h 52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17" h="52604">
                  <a:moveTo>
                    <a:pt x="12" y="33390"/>
                  </a:moveTo>
                  <a:cubicBezTo>
                    <a:pt x="-573" y="20187"/>
                    <a:pt x="19632" y="17707"/>
                    <a:pt x="42034" y="4264"/>
                  </a:cubicBezTo>
                  <a:cubicBezTo>
                    <a:pt x="59555" y="-6218"/>
                    <a:pt x="80590" y="3624"/>
                    <a:pt x="86252" y="22908"/>
                  </a:cubicBezTo>
                  <a:cubicBezTo>
                    <a:pt x="89717" y="34831"/>
                    <a:pt x="68047" y="49154"/>
                    <a:pt x="44230" y="52034"/>
                  </a:cubicBezTo>
                  <a:cubicBezTo>
                    <a:pt x="20413" y="54915"/>
                    <a:pt x="598" y="46593"/>
                    <a:pt x="12" y="3339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35" name="Freeform: Shape 234">
              <a:extLst>
                <a:ext uri="{FF2B5EF4-FFF2-40B4-BE49-F238E27FC236}">
                  <a16:creationId xmlns:a16="http://schemas.microsoft.com/office/drawing/2014/main" id="{E5CCCFA5-1F3C-36EC-C03A-80FC90CC466B}"/>
                </a:ext>
              </a:extLst>
            </p:cNvPr>
            <p:cNvSpPr/>
            <p:nvPr/>
          </p:nvSpPr>
          <p:spPr>
            <a:xfrm>
              <a:off x="3144009" y="5478160"/>
              <a:ext cx="51152" cy="52928"/>
            </a:xfrm>
            <a:custGeom>
              <a:avLst/>
              <a:gdLst>
                <a:gd name="connsiteX0" fmla="*/ 26 w 51152"/>
                <a:gd name="connsiteY0" fmla="*/ 29546 h 52928"/>
                <a:gd name="connsiteX1" fmla="*/ 24380 w 51152"/>
                <a:gd name="connsiteY1" fmla="*/ 179 h 52928"/>
                <a:gd name="connsiteX2" fmla="*/ 51126 w 51152"/>
                <a:gd name="connsiteY2" fmla="*/ 23384 h 52928"/>
                <a:gd name="connsiteX3" fmla="*/ 26772 w 51152"/>
                <a:gd name="connsiteY3" fmla="*/ 52751 h 52928"/>
                <a:gd name="connsiteX4" fmla="*/ 26 w 51152"/>
                <a:gd name="connsiteY4" fmla="*/ 29546 h 52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52" h="52928">
                  <a:moveTo>
                    <a:pt x="26" y="29546"/>
                  </a:moveTo>
                  <a:cubicBezTo>
                    <a:pt x="-608" y="15062"/>
                    <a:pt x="10275" y="1860"/>
                    <a:pt x="24380" y="179"/>
                  </a:cubicBezTo>
                  <a:cubicBezTo>
                    <a:pt x="38485" y="-1501"/>
                    <a:pt x="50442" y="8821"/>
                    <a:pt x="51126" y="23384"/>
                  </a:cubicBezTo>
                  <a:cubicBezTo>
                    <a:pt x="51760" y="37867"/>
                    <a:pt x="40877" y="51070"/>
                    <a:pt x="26772" y="52751"/>
                  </a:cubicBezTo>
                  <a:cubicBezTo>
                    <a:pt x="12667" y="54431"/>
                    <a:pt x="661" y="44029"/>
                    <a:pt x="26" y="29546"/>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6" name="Graphic 44">
            <a:extLst>
              <a:ext uri="{FF2B5EF4-FFF2-40B4-BE49-F238E27FC236}">
                <a16:creationId xmlns:a16="http://schemas.microsoft.com/office/drawing/2014/main" id="{F2046D4C-5D5E-373B-26A1-C6CAF45F2250}"/>
              </a:ext>
            </a:extLst>
          </p:cNvPr>
          <p:cNvGrpSpPr/>
          <p:nvPr/>
        </p:nvGrpSpPr>
        <p:grpSpPr>
          <a:xfrm flipH="1">
            <a:off x="1909074" y="5529669"/>
            <a:ext cx="1020009" cy="367475"/>
            <a:chOff x="963026" y="5529669"/>
            <a:chExt cx="1020009" cy="367475"/>
          </a:xfrm>
          <a:solidFill>
            <a:srgbClr val="FFFFC3"/>
          </a:solidFill>
        </p:grpSpPr>
        <p:sp>
          <p:nvSpPr>
            <p:cNvPr id="237" name="Freeform: Shape 236">
              <a:extLst>
                <a:ext uri="{FF2B5EF4-FFF2-40B4-BE49-F238E27FC236}">
                  <a16:creationId xmlns:a16="http://schemas.microsoft.com/office/drawing/2014/main" id="{438D880D-10CF-E160-5E80-DDDE2FC47B95}"/>
                </a:ext>
              </a:extLst>
            </p:cNvPr>
            <p:cNvSpPr/>
            <p:nvPr/>
          </p:nvSpPr>
          <p:spPr>
            <a:xfrm>
              <a:off x="1697851" y="5710342"/>
              <a:ext cx="67307" cy="58348"/>
            </a:xfrm>
            <a:custGeom>
              <a:avLst/>
              <a:gdLst>
                <a:gd name="connsiteX0" fmla="*/ 27 w 67307"/>
                <a:gd name="connsiteY0" fmla="*/ 33256 h 58348"/>
                <a:gd name="connsiteX1" fmla="*/ 32336 w 67307"/>
                <a:gd name="connsiteY1" fmla="*/ 289 h 58348"/>
                <a:gd name="connsiteX2" fmla="*/ 67280 w 67307"/>
                <a:gd name="connsiteY2" fmla="*/ 25094 h 58348"/>
                <a:gd name="connsiteX3" fmla="*/ 34971 w 67307"/>
                <a:gd name="connsiteY3" fmla="*/ 58061 h 58348"/>
                <a:gd name="connsiteX4" fmla="*/ 27 w 67307"/>
                <a:gd name="connsiteY4" fmla="*/ 33256 h 58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307" h="58348">
                  <a:moveTo>
                    <a:pt x="27" y="33256"/>
                  </a:moveTo>
                  <a:cubicBezTo>
                    <a:pt x="-706" y="17332"/>
                    <a:pt x="13789" y="2529"/>
                    <a:pt x="32336" y="289"/>
                  </a:cubicBezTo>
                  <a:cubicBezTo>
                    <a:pt x="50882" y="-1952"/>
                    <a:pt x="66549" y="9091"/>
                    <a:pt x="67280" y="25094"/>
                  </a:cubicBezTo>
                  <a:cubicBezTo>
                    <a:pt x="68013" y="41018"/>
                    <a:pt x="53517" y="55821"/>
                    <a:pt x="34971" y="58061"/>
                  </a:cubicBezTo>
                  <a:cubicBezTo>
                    <a:pt x="16376" y="60302"/>
                    <a:pt x="758" y="49179"/>
                    <a:pt x="27" y="33256"/>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38" name="Freeform: Shape 237">
              <a:extLst>
                <a:ext uri="{FF2B5EF4-FFF2-40B4-BE49-F238E27FC236}">
                  <a16:creationId xmlns:a16="http://schemas.microsoft.com/office/drawing/2014/main" id="{0DF4880A-00B5-BCEE-2E7A-CDD5923EF679}"/>
                </a:ext>
              </a:extLst>
            </p:cNvPr>
            <p:cNvSpPr/>
            <p:nvPr/>
          </p:nvSpPr>
          <p:spPr>
            <a:xfrm>
              <a:off x="1392963" y="5670746"/>
              <a:ext cx="36315" cy="41919"/>
            </a:xfrm>
            <a:custGeom>
              <a:avLst/>
              <a:gdLst>
                <a:gd name="connsiteX0" fmla="*/ 26 w 36315"/>
                <a:gd name="connsiteY0" fmla="*/ 23160 h 41919"/>
                <a:gd name="connsiteX1" fmla="*/ 17206 w 36315"/>
                <a:gd name="connsiteY1" fmla="*/ 115 h 41919"/>
                <a:gd name="connsiteX2" fmla="*/ 36289 w 36315"/>
                <a:gd name="connsiteY2" fmla="*/ 18759 h 41919"/>
                <a:gd name="connsiteX3" fmla="*/ 19110 w 36315"/>
                <a:gd name="connsiteY3" fmla="*/ 41804 h 41919"/>
                <a:gd name="connsiteX4" fmla="*/ 26 w 36315"/>
                <a:gd name="connsiteY4" fmla="*/ 23160 h 41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15" h="41919">
                  <a:moveTo>
                    <a:pt x="26" y="23160"/>
                  </a:moveTo>
                  <a:cubicBezTo>
                    <a:pt x="-510" y="11638"/>
                    <a:pt x="7201" y="1315"/>
                    <a:pt x="17206" y="115"/>
                  </a:cubicBezTo>
                  <a:cubicBezTo>
                    <a:pt x="27211" y="-1085"/>
                    <a:pt x="35752" y="7237"/>
                    <a:pt x="36289" y="18759"/>
                  </a:cubicBezTo>
                  <a:cubicBezTo>
                    <a:pt x="36826" y="30282"/>
                    <a:pt x="29115" y="40604"/>
                    <a:pt x="19110" y="41804"/>
                  </a:cubicBezTo>
                  <a:cubicBezTo>
                    <a:pt x="9104" y="43005"/>
                    <a:pt x="515" y="34683"/>
                    <a:pt x="26" y="2316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39" name="Freeform: Shape 238">
              <a:extLst>
                <a:ext uri="{FF2B5EF4-FFF2-40B4-BE49-F238E27FC236}">
                  <a16:creationId xmlns:a16="http://schemas.microsoft.com/office/drawing/2014/main" id="{6779F350-F6FA-7993-99DE-A70B1F1871E5}"/>
                </a:ext>
              </a:extLst>
            </p:cNvPr>
            <p:cNvSpPr/>
            <p:nvPr/>
          </p:nvSpPr>
          <p:spPr>
            <a:xfrm>
              <a:off x="963026" y="5830894"/>
              <a:ext cx="50048" cy="57778"/>
            </a:xfrm>
            <a:custGeom>
              <a:avLst/>
              <a:gdLst>
                <a:gd name="connsiteX0" fmla="*/ 36 w 50048"/>
                <a:gd name="connsiteY0" fmla="*/ 31930 h 57778"/>
                <a:gd name="connsiteX1" fmla="*/ 23706 w 50048"/>
                <a:gd name="connsiteY1" fmla="*/ 163 h 57778"/>
                <a:gd name="connsiteX2" fmla="*/ 50012 w 50048"/>
                <a:gd name="connsiteY2" fmla="*/ 25848 h 57778"/>
                <a:gd name="connsiteX3" fmla="*/ 26342 w 50048"/>
                <a:gd name="connsiteY3" fmla="*/ 57615 h 57778"/>
                <a:gd name="connsiteX4" fmla="*/ 36 w 50048"/>
                <a:gd name="connsiteY4" fmla="*/ 31930 h 57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48" h="57778">
                  <a:moveTo>
                    <a:pt x="36" y="31930"/>
                  </a:moveTo>
                  <a:cubicBezTo>
                    <a:pt x="-696" y="16086"/>
                    <a:pt x="9943" y="1843"/>
                    <a:pt x="23706" y="163"/>
                  </a:cubicBezTo>
                  <a:cubicBezTo>
                    <a:pt x="37518" y="-1518"/>
                    <a:pt x="49280" y="10005"/>
                    <a:pt x="50012" y="25848"/>
                  </a:cubicBezTo>
                  <a:cubicBezTo>
                    <a:pt x="50745" y="41692"/>
                    <a:pt x="40105" y="55935"/>
                    <a:pt x="26342" y="57615"/>
                  </a:cubicBezTo>
                  <a:cubicBezTo>
                    <a:pt x="12530" y="59296"/>
                    <a:pt x="768" y="47773"/>
                    <a:pt x="36" y="3193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0" name="Freeform: Shape 239">
              <a:extLst>
                <a:ext uri="{FF2B5EF4-FFF2-40B4-BE49-F238E27FC236}">
                  <a16:creationId xmlns:a16="http://schemas.microsoft.com/office/drawing/2014/main" id="{9ED96128-E2BA-EE93-2954-A0B6A674BF2C}"/>
                </a:ext>
              </a:extLst>
            </p:cNvPr>
            <p:cNvSpPr/>
            <p:nvPr/>
          </p:nvSpPr>
          <p:spPr>
            <a:xfrm rot="-254615">
              <a:off x="1206350" y="5659333"/>
              <a:ext cx="51736" cy="45291"/>
            </a:xfrm>
            <a:custGeom>
              <a:avLst/>
              <a:gdLst>
                <a:gd name="connsiteX0" fmla="*/ 51736 w 51736"/>
                <a:gd name="connsiteY0" fmla="*/ 22646 h 45291"/>
                <a:gd name="connsiteX1" fmla="*/ 25868 w 51736"/>
                <a:gd name="connsiteY1" fmla="*/ 45292 h 45291"/>
                <a:gd name="connsiteX2" fmla="*/ 0 w 51736"/>
                <a:gd name="connsiteY2" fmla="*/ 22646 h 45291"/>
                <a:gd name="connsiteX3" fmla="*/ 25868 w 51736"/>
                <a:gd name="connsiteY3" fmla="*/ 0 h 45291"/>
                <a:gd name="connsiteX4" fmla="*/ 51736 w 51736"/>
                <a:gd name="connsiteY4" fmla="*/ 22646 h 45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36" h="45291">
                  <a:moveTo>
                    <a:pt x="51736" y="22646"/>
                  </a:moveTo>
                  <a:cubicBezTo>
                    <a:pt x="51736" y="35153"/>
                    <a:pt x="40154" y="45292"/>
                    <a:pt x="25868" y="45292"/>
                  </a:cubicBezTo>
                  <a:cubicBezTo>
                    <a:pt x="11581" y="45292"/>
                    <a:pt x="0" y="35153"/>
                    <a:pt x="0" y="22646"/>
                  </a:cubicBezTo>
                  <a:cubicBezTo>
                    <a:pt x="0" y="10139"/>
                    <a:pt x="11582" y="0"/>
                    <a:pt x="25868" y="0"/>
                  </a:cubicBezTo>
                  <a:cubicBezTo>
                    <a:pt x="40155" y="0"/>
                    <a:pt x="51736" y="10139"/>
                    <a:pt x="51736" y="22646"/>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1" name="Freeform: Shape 240">
              <a:extLst>
                <a:ext uri="{FF2B5EF4-FFF2-40B4-BE49-F238E27FC236}">
                  <a16:creationId xmlns:a16="http://schemas.microsoft.com/office/drawing/2014/main" id="{B2444B4B-672E-292E-3361-779E6D57F4ED}"/>
                </a:ext>
              </a:extLst>
            </p:cNvPr>
            <p:cNvSpPr/>
            <p:nvPr/>
          </p:nvSpPr>
          <p:spPr>
            <a:xfrm>
              <a:off x="1536214" y="5699482"/>
              <a:ext cx="67927" cy="51743"/>
            </a:xfrm>
            <a:custGeom>
              <a:avLst/>
              <a:gdLst>
                <a:gd name="connsiteX0" fmla="*/ 20 w 67927"/>
                <a:gd name="connsiteY0" fmla="*/ 30032 h 51743"/>
                <a:gd name="connsiteX1" fmla="*/ 32817 w 67927"/>
                <a:gd name="connsiteY1" fmla="*/ 346 h 51743"/>
                <a:gd name="connsiteX2" fmla="*/ 67908 w 67927"/>
                <a:gd name="connsiteY2" fmla="*/ 21711 h 51743"/>
                <a:gd name="connsiteX3" fmla="*/ 35111 w 67927"/>
                <a:gd name="connsiteY3" fmla="*/ 51397 h 51743"/>
                <a:gd name="connsiteX4" fmla="*/ 20 w 67927"/>
                <a:gd name="connsiteY4" fmla="*/ 30032 h 51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27" h="51743">
                  <a:moveTo>
                    <a:pt x="20" y="30032"/>
                  </a:moveTo>
                  <a:cubicBezTo>
                    <a:pt x="-615" y="15949"/>
                    <a:pt x="14076" y="2666"/>
                    <a:pt x="32817" y="346"/>
                  </a:cubicBezTo>
                  <a:cubicBezTo>
                    <a:pt x="51558" y="-1975"/>
                    <a:pt x="67274" y="7627"/>
                    <a:pt x="67908" y="21711"/>
                  </a:cubicBezTo>
                  <a:cubicBezTo>
                    <a:pt x="68543" y="35794"/>
                    <a:pt x="53852" y="49077"/>
                    <a:pt x="35111" y="51397"/>
                  </a:cubicBezTo>
                  <a:cubicBezTo>
                    <a:pt x="16370" y="53718"/>
                    <a:pt x="654" y="44116"/>
                    <a:pt x="20" y="30032"/>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2" name="Freeform: Shape 241">
              <a:extLst>
                <a:ext uri="{FF2B5EF4-FFF2-40B4-BE49-F238E27FC236}">
                  <a16:creationId xmlns:a16="http://schemas.microsoft.com/office/drawing/2014/main" id="{DD29882D-29C4-9CF4-F22F-C3DDAB43486B}"/>
                </a:ext>
              </a:extLst>
            </p:cNvPr>
            <p:cNvSpPr/>
            <p:nvPr/>
          </p:nvSpPr>
          <p:spPr>
            <a:xfrm>
              <a:off x="1786766" y="5630130"/>
              <a:ext cx="50048" cy="57779"/>
            </a:xfrm>
            <a:custGeom>
              <a:avLst/>
              <a:gdLst>
                <a:gd name="connsiteX0" fmla="*/ 36 w 50048"/>
                <a:gd name="connsiteY0" fmla="*/ 31930 h 57779"/>
                <a:gd name="connsiteX1" fmla="*/ 23706 w 50048"/>
                <a:gd name="connsiteY1" fmla="*/ 163 h 57779"/>
                <a:gd name="connsiteX2" fmla="*/ 50012 w 50048"/>
                <a:gd name="connsiteY2" fmla="*/ 25848 h 57779"/>
                <a:gd name="connsiteX3" fmla="*/ 26342 w 50048"/>
                <a:gd name="connsiteY3" fmla="*/ 57615 h 57779"/>
                <a:gd name="connsiteX4" fmla="*/ 36 w 50048"/>
                <a:gd name="connsiteY4" fmla="*/ 31930 h 57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48" h="57779">
                  <a:moveTo>
                    <a:pt x="36" y="31930"/>
                  </a:moveTo>
                  <a:cubicBezTo>
                    <a:pt x="-697" y="16086"/>
                    <a:pt x="9943" y="1843"/>
                    <a:pt x="23706" y="163"/>
                  </a:cubicBezTo>
                  <a:cubicBezTo>
                    <a:pt x="37518" y="-1518"/>
                    <a:pt x="49281" y="10005"/>
                    <a:pt x="50012" y="25848"/>
                  </a:cubicBezTo>
                  <a:cubicBezTo>
                    <a:pt x="50745" y="41692"/>
                    <a:pt x="40105" y="55935"/>
                    <a:pt x="26342" y="57615"/>
                  </a:cubicBezTo>
                  <a:cubicBezTo>
                    <a:pt x="12481" y="59296"/>
                    <a:pt x="719" y="47853"/>
                    <a:pt x="36" y="3193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3" name="Freeform: Shape 242">
              <a:extLst>
                <a:ext uri="{FF2B5EF4-FFF2-40B4-BE49-F238E27FC236}">
                  <a16:creationId xmlns:a16="http://schemas.microsoft.com/office/drawing/2014/main" id="{BCDCE4B7-4F29-7005-F149-0E41DC8829CD}"/>
                </a:ext>
              </a:extLst>
            </p:cNvPr>
            <p:cNvSpPr/>
            <p:nvPr/>
          </p:nvSpPr>
          <p:spPr>
            <a:xfrm>
              <a:off x="1932987" y="5757758"/>
              <a:ext cx="50048" cy="57778"/>
            </a:xfrm>
            <a:custGeom>
              <a:avLst/>
              <a:gdLst>
                <a:gd name="connsiteX0" fmla="*/ 36 w 50048"/>
                <a:gd name="connsiteY0" fmla="*/ 31930 h 57778"/>
                <a:gd name="connsiteX1" fmla="*/ 23706 w 50048"/>
                <a:gd name="connsiteY1" fmla="*/ 163 h 57778"/>
                <a:gd name="connsiteX2" fmla="*/ 50012 w 50048"/>
                <a:gd name="connsiteY2" fmla="*/ 25848 h 57778"/>
                <a:gd name="connsiteX3" fmla="*/ 26342 w 50048"/>
                <a:gd name="connsiteY3" fmla="*/ 57615 h 57778"/>
                <a:gd name="connsiteX4" fmla="*/ 36 w 50048"/>
                <a:gd name="connsiteY4" fmla="*/ 31930 h 57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48" h="57778">
                  <a:moveTo>
                    <a:pt x="36" y="31930"/>
                  </a:moveTo>
                  <a:cubicBezTo>
                    <a:pt x="-697" y="16086"/>
                    <a:pt x="9943" y="1843"/>
                    <a:pt x="23706" y="163"/>
                  </a:cubicBezTo>
                  <a:cubicBezTo>
                    <a:pt x="37518" y="-1518"/>
                    <a:pt x="49280" y="10005"/>
                    <a:pt x="50012" y="25848"/>
                  </a:cubicBezTo>
                  <a:cubicBezTo>
                    <a:pt x="50744" y="41692"/>
                    <a:pt x="40105" y="55935"/>
                    <a:pt x="26342" y="57615"/>
                  </a:cubicBezTo>
                  <a:cubicBezTo>
                    <a:pt x="12530" y="59296"/>
                    <a:pt x="768" y="47773"/>
                    <a:pt x="36" y="3193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4" name="Freeform: Shape 243">
              <a:extLst>
                <a:ext uri="{FF2B5EF4-FFF2-40B4-BE49-F238E27FC236}">
                  <a16:creationId xmlns:a16="http://schemas.microsoft.com/office/drawing/2014/main" id="{7E28C362-D405-64B3-739C-CAD1CA0B2AE4}"/>
                </a:ext>
              </a:extLst>
            </p:cNvPr>
            <p:cNvSpPr/>
            <p:nvPr/>
          </p:nvSpPr>
          <p:spPr>
            <a:xfrm>
              <a:off x="1255859" y="5739594"/>
              <a:ext cx="50048" cy="57779"/>
            </a:xfrm>
            <a:custGeom>
              <a:avLst/>
              <a:gdLst>
                <a:gd name="connsiteX0" fmla="*/ 36 w 50048"/>
                <a:gd name="connsiteY0" fmla="*/ 31930 h 57779"/>
                <a:gd name="connsiteX1" fmla="*/ 23706 w 50048"/>
                <a:gd name="connsiteY1" fmla="*/ 163 h 57779"/>
                <a:gd name="connsiteX2" fmla="*/ 50012 w 50048"/>
                <a:gd name="connsiteY2" fmla="*/ 25848 h 57779"/>
                <a:gd name="connsiteX3" fmla="*/ 26342 w 50048"/>
                <a:gd name="connsiteY3" fmla="*/ 57615 h 57779"/>
                <a:gd name="connsiteX4" fmla="*/ 36 w 50048"/>
                <a:gd name="connsiteY4" fmla="*/ 31930 h 57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48" h="57779">
                  <a:moveTo>
                    <a:pt x="36" y="31930"/>
                  </a:moveTo>
                  <a:cubicBezTo>
                    <a:pt x="-696" y="16086"/>
                    <a:pt x="9943" y="1843"/>
                    <a:pt x="23706" y="163"/>
                  </a:cubicBezTo>
                  <a:cubicBezTo>
                    <a:pt x="37518" y="-1518"/>
                    <a:pt x="49280" y="10005"/>
                    <a:pt x="50012" y="25848"/>
                  </a:cubicBezTo>
                  <a:cubicBezTo>
                    <a:pt x="50745" y="41692"/>
                    <a:pt x="40105" y="55935"/>
                    <a:pt x="26342" y="57615"/>
                  </a:cubicBezTo>
                  <a:cubicBezTo>
                    <a:pt x="12530" y="59296"/>
                    <a:pt x="768" y="47853"/>
                    <a:pt x="36" y="3193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5" name="Freeform: Shape 244">
              <a:extLst>
                <a:ext uri="{FF2B5EF4-FFF2-40B4-BE49-F238E27FC236}">
                  <a16:creationId xmlns:a16="http://schemas.microsoft.com/office/drawing/2014/main" id="{A859B716-233D-CFB0-841D-2BCD2ECB3DCD}"/>
                </a:ext>
              </a:extLst>
            </p:cNvPr>
            <p:cNvSpPr/>
            <p:nvPr/>
          </p:nvSpPr>
          <p:spPr>
            <a:xfrm>
              <a:off x="1150488" y="5757758"/>
              <a:ext cx="50048" cy="57778"/>
            </a:xfrm>
            <a:custGeom>
              <a:avLst/>
              <a:gdLst>
                <a:gd name="connsiteX0" fmla="*/ 36 w 50048"/>
                <a:gd name="connsiteY0" fmla="*/ 31930 h 57778"/>
                <a:gd name="connsiteX1" fmla="*/ 23706 w 50048"/>
                <a:gd name="connsiteY1" fmla="*/ 163 h 57778"/>
                <a:gd name="connsiteX2" fmla="*/ 50012 w 50048"/>
                <a:gd name="connsiteY2" fmla="*/ 25848 h 57778"/>
                <a:gd name="connsiteX3" fmla="*/ 26342 w 50048"/>
                <a:gd name="connsiteY3" fmla="*/ 57615 h 57778"/>
                <a:gd name="connsiteX4" fmla="*/ 36 w 50048"/>
                <a:gd name="connsiteY4" fmla="*/ 31930 h 57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48" h="57778">
                  <a:moveTo>
                    <a:pt x="36" y="31930"/>
                  </a:moveTo>
                  <a:cubicBezTo>
                    <a:pt x="-696" y="16086"/>
                    <a:pt x="9943" y="1843"/>
                    <a:pt x="23706" y="163"/>
                  </a:cubicBezTo>
                  <a:cubicBezTo>
                    <a:pt x="37518" y="-1518"/>
                    <a:pt x="49280" y="10005"/>
                    <a:pt x="50012" y="25848"/>
                  </a:cubicBezTo>
                  <a:cubicBezTo>
                    <a:pt x="50745" y="41692"/>
                    <a:pt x="40105" y="55935"/>
                    <a:pt x="26342" y="57615"/>
                  </a:cubicBezTo>
                  <a:cubicBezTo>
                    <a:pt x="12530" y="59296"/>
                    <a:pt x="768" y="47773"/>
                    <a:pt x="36" y="3193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6" name="Freeform: Shape 245">
              <a:extLst>
                <a:ext uri="{FF2B5EF4-FFF2-40B4-BE49-F238E27FC236}">
                  <a16:creationId xmlns:a16="http://schemas.microsoft.com/office/drawing/2014/main" id="{64895455-9E8E-6C44-5B58-4BD53E5E0010}"/>
                </a:ext>
              </a:extLst>
            </p:cNvPr>
            <p:cNvSpPr/>
            <p:nvPr/>
          </p:nvSpPr>
          <p:spPr>
            <a:xfrm>
              <a:off x="1506671" y="5552353"/>
              <a:ext cx="50048" cy="57779"/>
            </a:xfrm>
            <a:custGeom>
              <a:avLst/>
              <a:gdLst>
                <a:gd name="connsiteX0" fmla="*/ 36 w 50048"/>
                <a:gd name="connsiteY0" fmla="*/ 31930 h 57779"/>
                <a:gd name="connsiteX1" fmla="*/ 23706 w 50048"/>
                <a:gd name="connsiteY1" fmla="*/ 163 h 57779"/>
                <a:gd name="connsiteX2" fmla="*/ 50012 w 50048"/>
                <a:gd name="connsiteY2" fmla="*/ 25848 h 57779"/>
                <a:gd name="connsiteX3" fmla="*/ 26342 w 50048"/>
                <a:gd name="connsiteY3" fmla="*/ 57615 h 57779"/>
                <a:gd name="connsiteX4" fmla="*/ 36 w 50048"/>
                <a:gd name="connsiteY4" fmla="*/ 31930 h 57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48" h="57779">
                  <a:moveTo>
                    <a:pt x="36" y="31930"/>
                  </a:moveTo>
                  <a:cubicBezTo>
                    <a:pt x="-696" y="16086"/>
                    <a:pt x="9943" y="1843"/>
                    <a:pt x="23706" y="163"/>
                  </a:cubicBezTo>
                  <a:cubicBezTo>
                    <a:pt x="37518" y="-1518"/>
                    <a:pt x="49281" y="10005"/>
                    <a:pt x="50012" y="25848"/>
                  </a:cubicBezTo>
                  <a:cubicBezTo>
                    <a:pt x="50745" y="41692"/>
                    <a:pt x="40105" y="55935"/>
                    <a:pt x="26342" y="57615"/>
                  </a:cubicBezTo>
                  <a:cubicBezTo>
                    <a:pt x="12481" y="59296"/>
                    <a:pt x="719" y="47853"/>
                    <a:pt x="36" y="3193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7" name="Freeform: Shape 246">
              <a:extLst>
                <a:ext uri="{FF2B5EF4-FFF2-40B4-BE49-F238E27FC236}">
                  <a16:creationId xmlns:a16="http://schemas.microsoft.com/office/drawing/2014/main" id="{FA43054A-5BE3-A9F5-6E72-15FB094374C3}"/>
                </a:ext>
              </a:extLst>
            </p:cNvPr>
            <p:cNvSpPr/>
            <p:nvPr/>
          </p:nvSpPr>
          <p:spPr>
            <a:xfrm>
              <a:off x="1592090" y="5581207"/>
              <a:ext cx="36413" cy="42014"/>
            </a:xfrm>
            <a:custGeom>
              <a:avLst/>
              <a:gdLst>
                <a:gd name="connsiteX0" fmla="*/ 26 w 36413"/>
                <a:gd name="connsiteY0" fmla="*/ 23240 h 42014"/>
                <a:gd name="connsiteX1" fmla="*/ 17255 w 36413"/>
                <a:gd name="connsiteY1" fmla="*/ 115 h 42014"/>
                <a:gd name="connsiteX2" fmla="*/ 36387 w 36413"/>
                <a:gd name="connsiteY2" fmla="*/ 18759 h 42014"/>
                <a:gd name="connsiteX3" fmla="*/ 19158 w 36413"/>
                <a:gd name="connsiteY3" fmla="*/ 41884 h 42014"/>
                <a:gd name="connsiteX4" fmla="*/ 26 w 36413"/>
                <a:gd name="connsiteY4" fmla="*/ 23240 h 4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13" h="42014">
                  <a:moveTo>
                    <a:pt x="26" y="23240"/>
                  </a:moveTo>
                  <a:cubicBezTo>
                    <a:pt x="-510" y="11718"/>
                    <a:pt x="7201" y="1395"/>
                    <a:pt x="17255" y="115"/>
                  </a:cubicBezTo>
                  <a:cubicBezTo>
                    <a:pt x="27309" y="-1085"/>
                    <a:pt x="35850" y="7237"/>
                    <a:pt x="36387" y="18759"/>
                  </a:cubicBezTo>
                  <a:cubicBezTo>
                    <a:pt x="36923" y="30282"/>
                    <a:pt x="29212" y="40604"/>
                    <a:pt x="19158" y="41884"/>
                  </a:cubicBezTo>
                  <a:cubicBezTo>
                    <a:pt x="9104" y="43165"/>
                    <a:pt x="515" y="34843"/>
                    <a:pt x="26" y="2324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8" name="Freeform: Shape 247">
              <a:extLst>
                <a:ext uri="{FF2B5EF4-FFF2-40B4-BE49-F238E27FC236}">
                  <a16:creationId xmlns:a16="http://schemas.microsoft.com/office/drawing/2014/main" id="{366AB759-FD43-00D8-35FE-8324772D2C65}"/>
                </a:ext>
              </a:extLst>
            </p:cNvPr>
            <p:cNvSpPr/>
            <p:nvPr/>
          </p:nvSpPr>
          <p:spPr>
            <a:xfrm>
              <a:off x="1711856" y="5529669"/>
              <a:ext cx="39297" cy="45387"/>
            </a:xfrm>
            <a:custGeom>
              <a:avLst/>
              <a:gdLst>
                <a:gd name="connsiteX0" fmla="*/ 29 w 39297"/>
                <a:gd name="connsiteY0" fmla="*/ 25087 h 45387"/>
                <a:gd name="connsiteX1" fmla="*/ 18624 w 39297"/>
                <a:gd name="connsiteY1" fmla="*/ 122 h 45387"/>
                <a:gd name="connsiteX2" fmla="*/ 39269 w 39297"/>
                <a:gd name="connsiteY2" fmla="*/ 20286 h 45387"/>
                <a:gd name="connsiteX3" fmla="*/ 20674 w 39297"/>
                <a:gd name="connsiteY3" fmla="*/ 45252 h 45387"/>
                <a:gd name="connsiteX4" fmla="*/ 29 w 39297"/>
                <a:gd name="connsiteY4" fmla="*/ 25087 h 45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97" h="45387">
                  <a:moveTo>
                    <a:pt x="29" y="25087"/>
                  </a:moveTo>
                  <a:cubicBezTo>
                    <a:pt x="-557" y="12604"/>
                    <a:pt x="7789" y="1482"/>
                    <a:pt x="18624" y="122"/>
                  </a:cubicBezTo>
                  <a:cubicBezTo>
                    <a:pt x="29459" y="-1159"/>
                    <a:pt x="38732" y="7803"/>
                    <a:pt x="39269" y="20286"/>
                  </a:cubicBezTo>
                  <a:cubicBezTo>
                    <a:pt x="39854" y="32769"/>
                    <a:pt x="31508" y="43891"/>
                    <a:pt x="20674" y="45252"/>
                  </a:cubicBezTo>
                  <a:cubicBezTo>
                    <a:pt x="9839" y="46612"/>
                    <a:pt x="615" y="37570"/>
                    <a:pt x="29" y="25087"/>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9" name="Freeform: Shape 248">
              <a:extLst>
                <a:ext uri="{FF2B5EF4-FFF2-40B4-BE49-F238E27FC236}">
                  <a16:creationId xmlns:a16="http://schemas.microsoft.com/office/drawing/2014/main" id="{FFA3D8F3-24A2-38DE-E604-99977FAB4BF0}"/>
                </a:ext>
              </a:extLst>
            </p:cNvPr>
            <p:cNvSpPr/>
            <p:nvPr/>
          </p:nvSpPr>
          <p:spPr>
            <a:xfrm>
              <a:off x="1678777" y="5844566"/>
              <a:ext cx="75391" cy="52577"/>
            </a:xfrm>
            <a:custGeom>
              <a:avLst/>
              <a:gdLst>
                <a:gd name="connsiteX0" fmla="*/ 18 w 75391"/>
                <a:gd name="connsiteY0" fmla="*/ 30900 h 52577"/>
                <a:gd name="connsiteX1" fmla="*/ 36524 w 75391"/>
                <a:gd name="connsiteY1" fmla="*/ 414 h 52577"/>
                <a:gd name="connsiteX2" fmla="*/ 75374 w 75391"/>
                <a:gd name="connsiteY2" fmla="*/ 21698 h 52577"/>
                <a:gd name="connsiteX3" fmla="*/ 38867 w 75391"/>
                <a:gd name="connsiteY3" fmla="*/ 52185 h 52577"/>
                <a:gd name="connsiteX4" fmla="*/ 18 w 75391"/>
                <a:gd name="connsiteY4" fmla="*/ 30900 h 52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391" h="52577">
                  <a:moveTo>
                    <a:pt x="18" y="30900"/>
                  </a:moveTo>
                  <a:cubicBezTo>
                    <a:pt x="-617" y="16577"/>
                    <a:pt x="15733" y="2974"/>
                    <a:pt x="36524" y="414"/>
                  </a:cubicBezTo>
                  <a:cubicBezTo>
                    <a:pt x="57364" y="-2147"/>
                    <a:pt x="74739" y="7455"/>
                    <a:pt x="75374" y="21698"/>
                  </a:cubicBezTo>
                  <a:cubicBezTo>
                    <a:pt x="76008" y="36021"/>
                    <a:pt x="59658" y="49624"/>
                    <a:pt x="38867" y="52185"/>
                  </a:cubicBezTo>
                  <a:cubicBezTo>
                    <a:pt x="18076" y="54665"/>
                    <a:pt x="652" y="45143"/>
                    <a:pt x="18" y="3090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50" name="Freeform: Shape 249">
              <a:extLst>
                <a:ext uri="{FF2B5EF4-FFF2-40B4-BE49-F238E27FC236}">
                  <a16:creationId xmlns:a16="http://schemas.microsoft.com/office/drawing/2014/main" id="{91D97907-AE4B-A984-1E06-88DCAB04A6AF}"/>
                </a:ext>
              </a:extLst>
            </p:cNvPr>
            <p:cNvSpPr/>
            <p:nvPr/>
          </p:nvSpPr>
          <p:spPr>
            <a:xfrm>
              <a:off x="1426011" y="5811011"/>
              <a:ext cx="58752" cy="47372"/>
            </a:xfrm>
            <a:custGeom>
              <a:avLst/>
              <a:gdLst>
                <a:gd name="connsiteX0" fmla="*/ 20 w 58752"/>
                <a:gd name="connsiteY0" fmla="*/ 27247 h 47372"/>
                <a:gd name="connsiteX1" fmla="*/ 28327 w 58752"/>
                <a:gd name="connsiteY1" fmla="*/ 281 h 47372"/>
                <a:gd name="connsiteX2" fmla="*/ 58732 w 58752"/>
                <a:gd name="connsiteY2" fmla="*/ 20126 h 47372"/>
                <a:gd name="connsiteX3" fmla="*/ 30425 w 58752"/>
                <a:gd name="connsiteY3" fmla="*/ 47092 h 47372"/>
                <a:gd name="connsiteX4" fmla="*/ 20 w 58752"/>
                <a:gd name="connsiteY4" fmla="*/ 27247 h 4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52" h="47372">
                  <a:moveTo>
                    <a:pt x="20" y="27247"/>
                  </a:moveTo>
                  <a:cubicBezTo>
                    <a:pt x="-566" y="14284"/>
                    <a:pt x="12074" y="2202"/>
                    <a:pt x="28327" y="281"/>
                  </a:cubicBezTo>
                  <a:cubicBezTo>
                    <a:pt x="44530" y="-1719"/>
                    <a:pt x="58147" y="7163"/>
                    <a:pt x="58732" y="20126"/>
                  </a:cubicBezTo>
                  <a:cubicBezTo>
                    <a:pt x="59318" y="33089"/>
                    <a:pt x="46678" y="45171"/>
                    <a:pt x="30425" y="47092"/>
                  </a:cubicBezTo>
                  <a:cubicBezTo>
                    <a:pt x="14222" y="49092"/>
                    <a:pt x="605" y="40210"/>
                    <a:pt x="20" y="27247"/>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251" name="Graphic 250">
            <a:extLst>
              <a:ext uri="{FF2B5EF4-FFF2-40B4-BE49-F238E27FC236}">
                <a16:creationId xmlns:a16="http://schemas.microsoft.com/office/drawing/2014/main" id="{FE6089E3-CF35-F52A-2919-2BFC0261791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703" y="393755"/>
            <a:ext cx="4312593" cy="2495550"/>
          </a:xfrm>
          <a:prstGeom prst="rect">
            <a:avLst/>
          </a:prstGeom>
        </p:spPr>
      </p:pic>
      <p:pic>
        <p:nvPicPr>
          <p:cNvPr id="252" name="Picture 251">
            <a:extLst>
              <a:ext uri="{FF2B5EF4-FFF2-40B4-BE49-F238E27FC236}">
                <a16:creationId xmlns:a16="http://schemas.microsoft.com/office/drawing/2014/main" id="{6AC7983C-AEB7-C7FC-4159-B81642A15E8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05551" y="545674"/>
            <a:ext cx="1168595" cy="1168595"/>
          </a:xfrm>
          <a:prstGeom prst="rect">
            <a:avLst/>
          </a:prstGeom>
        </p:spPr>
      </p:pic>
      <p:pic>
        <p:nvPicPr>
          <p:cNvPr id="253" name="Picture 252">
            <a:extLst>
              <a:ext uri="{FF2B5EF4-FFF2-40B4-BE49-F238E27FC236}">
                <a16:creationId xmlns:a16="http://schemas.microsoft.com/office/drawing/2014/main" id="{29D3B0F4-E477-D79F-5D65-76638E83636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2703" y="854947"/>
            <a:ext cx="1061107" cy="1061107"/>
          </a:xfrm>
          <a:prstGeom prst="rect">
            <a:avLst/>
          </a:prstGeom>
        </p:spPr>
      </p:pic>
      <p:pic>
        <p:nvPicPr>
          <p:cNvPr id="254" name="Picture 253">
            <a:extLst>
              <a:ext uri="{FF2B5EF4-FFF2-40B4-BE49-F238E27FC236}">
                <a16:creationId xmlns:a16="http://schemas.microsoft.com/office/drawing/2014/main" id="{6F695AC1-9BF0-0169-6231-23EBD047B09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327465">
            <a:off x="2536071" y="1480932"/>
            <a:ext cx="1127571" cy="1127571"/>
          </a:xfrm>
          <a:prstGeom prst="rect">
            <a:avLst/>
          </a:prstGeom>
        </p:spPr>
      </p:pic>
      <p:pic>
        <p:nvPicPr>
          <p:cNvPr id="255" name="Picture 254">
            <a:extLst>
              <a:ext uri="{FF2B5EF4-FFF2-40B4-BE49-F238E27FC236}">
                <a16:creationId xmlns:a16="http://schemas.microsoft.com/office/drawing/2014/main" id="{451213EB-39A0-4280-39A5-03375FAB5E9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03412" y="5085116"/>
            <a:ext cx="647700" cy="904875"/>
          </a:xfrm>
          <a:prstGeom prst="rect">
            <a:avLst/>
          </a:prstGeom>
        </p:spPr>
      </p:pic>
      <p:pic>
        <p:nvPicPr>
          <p:cNvPr id="256" name="Picture 255">
            <a:hlinkClick r:id="rId14" action="ppaction://hlinksldjump"/>
            <a:extLst>
              <a:ext uri="{FF2B5EF4-FFF2-40B4-BE49-F238E27FC236}">
                <a16:creationId xmlns:a16="http://schemas.microsoft.com/office/drawing/2014/main" id="{1DD956C5-A354-EC64-9B2C-7E1EAD14681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003419" y="5852160"/>
            <a:ext cx="1180821" cy="998220"/>
          </a:xfrm>
          <a:prstGeom prst="rect">
            <a:avLst/>
          </a:prstGeom>
        </p:spPr>
      </p:pic>
      <p:pic>
        <p:nvPicPr>
          <p:cNvPr id="257" name="vuidehoc">
            <a:hlinkClick r:id="" action="ppaction://media"/>
            <a:extLst>
              <a:ext uri="{FF2B5EF4-FFF2-40B4-BE49-F238E27FC236}">
                <a16:creationId xmlns:a16="http://schemas.microsoft.com/office/drawing/2014/main" id="{283BE92E-C7CC-3E9E-3715-3F6EC5DA1C65}"/>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2703" y="-671549"/>
            <a:ext cx="609600" cy="609600"/>
          </a:xfrm>
          <a:prstGeom prst="rect">
            <a:avLst/>
          </a:prstGeom>
        </p:spPr>
      </p:pic>
      <p:cxnSp>
        <p:nvCxnSpPr>
          <p:cNvPr id="258" name="Straight Connector 257">
            <a:extLst>
              <a:ext uri="{FF2B5EF4-FFF2-40B4-BE49-F238E27FC236}">
                <a16:creationId xmlns:a16="http://schemas.microsoft.com/office/drawing/2014/main" id="{378DA961-1DB0-3CE2-3761-F3D8E04CC58E}"/>
              </a:ext>
            </a:extLst>
          </p:cNvPr>
          <p:cNvCxnSpPr>
            <a:cxnSpLocks/>
          </p:cNvCxnSpPr>
          <p:nvPr/>
        </p:nvCxnSpPr>
        <p:spPr>
          <a:xfrm>
            <a:off x="1143654" y="1843087"/>
            <a:ext cx="0" cy="793750"/>
          </a:xfrm>
          <a:prstGeom prst="line">
            <a:avLst/>
          </a:prstGeom>
        </p:spPr>
        <p:style>
          <a:lnRef idx="3">
            <a:schemeClr val="dk1"/>
          </a:lnRef>
          <a:fillRef idx="0">
            <a:schemeClr val="dk1"/>
          </a:fillRef>
          <a:effectRef idx="2">
            <a:schemeClr val="dk1"/>
          </a:effectRef>
          <a:fontRef idx="minor">
            <a:schemeClr val="tx1"/>
          </a:fontRef>
        </p:style>
      </p:cxnSp>
      <p:grpSp>
        <p:nvGrpSpPr>
          <p:cNvPr id="259" name="Group 258">
            <a:extLst>
              <a:ext uri="{FF2B5EF4-FFF2-40B4-BE49-F238E27FC236}">
                <a16:creationId xmlns:a16="http://schemas.microsoft.com/office/drawing/2014/main" id="{1228C690-0639-4B43-56EF-D6237C8D3A87}"/>
              </a:ext>
            </a:extLst>
          </p:cNvPr>
          <p:cNvGrpSpPr/>
          <p:nvPr/>
        </p:nvGrpSpPr>
        <p:grpSpPr>
          <a:xfrm>
            <a:off x="236022" y="2341720"/>
            <a:ext cx="1273739" cy="1269467"/>
            <a:chOff x="236022" y="2341720"/>
            <a:chExt cx="1273739" cy="1269467"/>
          </a:xfrm>
        </p:grpSpPr>
        <p:pic>
          <p:nvPicPr>
            <p:cNvPr id="260" name="Graphic 259">
              <a:extLst>
                <a:ext uri="{FF2B5EF4-FFF2-40B4-BE49-F238E27FC236}">
                  <a16:creationId xmlns:a16="http://schemas.microsoft.com/office/drawing/2014/main" id="{AF9D972A-32B7-68B8-5660-68FC0640817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rot="20949182">
              <a:off x="236022" y="2341720"/>
              <a:ext cx="1269467" cy="1269467"/>
            </a:xfrm>
            <a:prstGeom prst="rect">
              <a:avLst/>
            </a:prstGeom>
          </p:spPr>
        </p:pic>
        <p:sp>
          <p:nvSpPr>
            <p:cNvPr id="261" name="TextBox 260">
              <a:extLst>
                <a:ext uri="{FF2B5EF4-FFF2-40B4-BE49-F238E27FC236}">
                  <a16:creationId xmlns:a16="http://schemas.microsoft.com/office/drawing/2014/main" id="{7D236E51-2054-3066-DDB2-3C9BCD16AE79}"/>
                </a:ext>
              </a:extLst>
            </p:cNvPr>
            <p:cNvSpPr txBox="1"/>
            <p:nvPr/>
          </p:nvSpPr>
          <p:spPr>
            <a:xfrm rot="1381839">
              <a:off x="261532" y="2757342"/>
              <a:ext cx="12482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FFFF00"/>
                  </a:solidFill>
                  <a:effectLst/>
                  <a:uLnTx/>
                  <a:uFillTx/>
                  <a:latin typeface="UTM Avo" panose="02040603050506020204" pitchFamily="18" charset="0"/>
                  <a:ea typeface="+mn-ea"/>
                  <a:cs typeface="+mn-cs"/>
                </a:rPr>
                <a:t>Lật</a:t>
              </a:r>
              <a:endParaRPr kumimoji="0" lang="en-US" sz="3200" b="1" i="0" u="none" strike="noStrike" kern="1200" cap="none" spc="0" normalizeH="0" baseline="0" noProof="0" dirty="0">
                <a:ln>
                  <a:noFill/>
                </a:ln>
                <a:solidFill>
                  <a:srgbClr val="FFFF00"/>
                </a:solidFill>
                <a:effectLst/>
                <a:uLnTx/>
                <a:uFillTx/>
                <a:latin typeface="UTM Avo" panose="02040603050506020204" pitchFamily="18" charset="0"/>
                <a:ea typeface="+mn-ea"/>
                <a:cs typeface="+mn-cs"/>
              </a:endParaRPr>
            </a:p>
          </p:txBody>
        </p:sp>
      </p:grpSp>
      <p:cxnSp>
        <p:nvCxnSpPr>
          <p:cNvPr id="262" name="Straight Connector 261">
            <a:extLst>
              <a:ext uri="{FF2B5EF4-FFF2-40B4-BE49-F238E27FC236}">
                <a16:creationId xmlns:a16="http://schemas.microsoft.com/office/drawing/2014/main" id="{4B71B751-D7C3-2C86-323E-2E811A8E408C}"/>
              </a:ext>
            </a:extLst>
          </p:cNvPr>
          <p:cNvCxnSpPr>
            <a:cxnSpLocks/>
          </p:cNvCxnSpPr>
          <p:nvPr/>
        </p:nvCxnSpPr>
        <p:spPr>
          <a:xfrm>
            <a:off x="1804054" y="1648027"/>
            <a:ext cx="0" cy="1615873"/>
          </a:xfrm>
          <a:prstGeom prst="line">
            <a:avLst/>
          </a:prstGeom>
        </p:spPr>
        <p:style>
          <a:lnRef idx="3">
            <a:schemeClr val="dk1"/>
          </a:lnRef>
          <a:fillRef idx="0">
            <a:schemeClr val="dk1"/>
          </a:fillRef>
          <a:effectRef idx="2">
            <a:schemeClr val="dk1"/>
          </a:effectRef>
          <a:fontRef idx="minor">
            <a:schemeClr val="tx1"/>
          </a:fontRef>
        </p:style>
      </p:cxnSp>
      <p:grpSp>
        <p:nvGrpSpPr>
          <p:cNvPr id="263" name="Group 262">
            <a:extLst>
              <a:ext uri="{FF2B5EF4-FFF2-40B4-BE49-F238E27FC236}">
                <a16:creationId xmlns:a16="http://schemas.microsoft.com/office/drawing/2014/main" id="{4618B40A-08CB-A927-CA72-F01157C1CAEC}"/>
              </a:ext>
            </a:extLst>
          </p:cNvPr>
          <p:cNvGrpSpPr/>
          <p:nvPr/>
        </p:nvGrpSpPr>
        <p:grpSpPr>
          <a:xfrm rot="663374">
            <a:off x="1021476" y="3064910"/>
            <a:ext cx="1438275" cy="1438275"/>
            <a:chOff x="1002426" y="3445910"/>
            <a:chExt cx="1438275" cy="1438275"/>
          </a:xfrm>
        </p:grpSpPr>
        <p:pic>
          <p:nvPicPr>
            <p:cNvPr id="264" name="Graphic 263">
              <a:extLst>
                <a:ext uri="{FF2B5EF4-FFF2-40B4-BE49-F238E27FC236}">
                  <a16:creationId xmlns:a16="http://schemas.microsoft.com/office/drawing/2014/main" id="{0B10700E-BBCF-D913-F3AF-2D52629C1EBC}"/>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18678296">
              <a:off x="1002426" y="3445910"/>
              <a:ext cx="1438275" cy="1438275"/>
            </a:xfrm>
            <a:prstGeom prst="rect">
              <a:avLst/>
            </a:prstGeom>
          </p:spPr>
        </p:pic>
        <p:sp>
          <p:nvSpPr>
            <p:cNvPr id="265" name="TextBox 264">
              <a:extLst>
                <a:ext uri="{FF2B5EF4-FFF2-40B4-BE49-F238E27FC236}">
                  <a16:creationId xmlns:a16="http://schemas.microsoft.com/office/drawing/2014/main" id="{8A9C7D1D-783B-B1DE-6C4E-30237F91A73A}"/>
                </a:ext>
              </a:extLst>
            </p:cNvPr>
            <p:cNvSpPr txBox="1"/>
            <p:nvPr/>
          </p:nvSpPr>
          <p:spPr>
            <a:xfrm>
              <a:off x="1090324" y="4010442"/>
              <a:ext cx="12482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mảnh</a:t>
              </a:r>
              <a:endParaRPr kumimoji="0" lang="en-US" sz="2800" b="1" i="0" u="none" strike="noStrike" kern="1200" cap="none" spc="0" normalizeH="0" baseline="0" noProof="0" dirty="0">
                <a:ln>
                  <a:noFill/>
                </a:ln>
                <a:solidFill>
                  <a:srgbClr val="002060"/>
                </a:solidFill>
                <a:effectLst/>
                <a:uLnTx/>
                <a:uFillTx/>
                <a:latin typeface="UTM Avo" panose="02040603050506020204" pitchFamily="18" charset="0"/>
                <a:ea typeface="+mn-ea"/>
                <a:cs typeface="+mn-cs"/>
              </a:endParaRPr>
            </a:p>
          </p:txBody>
        </p:sp>
      </p:grpSp>
      <p:cxnSp>
        <p:nvCxnSpPr>
          <p:cNvPr id="266" name="Straight Connector 265">
            <a:extLst>
              <a:ext uri="{FF2B5EF4-FFF2-40B4-BE49-F238E27FC236}">
                <a16:creationId xmlns:a16="http://schemas.microsoft.com/office/drawing/2014/main" id="{F169A71C-43C4-9B09-A7C4-B3BFD489F1E2}"/>
              </a:ext>
            </a:extLst>
          </p:cNvPr>
          <p:cNvCxnSpPr>
            <a:cxnSpLocks/>
          </p:cNvCxnSpPr>
          <p:nvPr/>
        </p:nvCxnSpPr>
        <p:spPr>
          <a:xfrm>
            <a:off x="3094315" y="2384890"/>
            <a:ext cx="0" cy="793750"/>
          </a:xfrm>
          <a:prstGeom prst="line">
            <a:avLst/>
          </a:prstGeom>
        </p:spPr>
        <p:style>
          <a:lnRef idx="3">
            <a:schemeClr val="dk1"/>
          </a:lnRef>
          <a:fillRef idx="0">
            <a:schemeClr val="dk1"/>
          </a:fillRef>
          <a:effectRef idx="2">
            <a:schemeClr val="dk1"/>
          </a:effectRef>
          <a:fontRef idx="minor">
            <a:schemeClr val="tx1"/>
          </a:fontRef>
        </p:style>
      </p:cxnSp>
      <p:grpSp>
        <p:nvGrpSpPr>
          <p:cNvPr id="267" name="Group 266">
            <a:extLst>
              <a:ext uri="{FF2B5EF4-FFF2-40B4-BE49-F238E27FC236}">
                <a16:creationId xmlns:a16="http://schemas.microsoft.com/office/drawing/2014/main" id="{C4CA7CAD-46DA-CE94-5C57-D88BB8DD3EAD}"/>
              </a:ext>
            </a:extLst>
          </p:cNvPr>
          <p:cNvGrpSpPr/>
          <p:nvPr/>
        </p:nvGrpSpPr>
        <p:grpSpPr>
          <a:xfrm>
            <a:off x="2480836" y="3230508"/>
            <a:ext cx="1476375" cy="1476375"/>
            <a:chOff x="2480836" y="3230508"/>
            <a:chExt cx="1476375" cy="1476375"/>
          </a:xfrm>
        </p:grpSpPr>
        <p:pic>
          <p:nvPicPr>
            <p:cNvPr id="268" name="Graphic 267">
              <a:extLst>
                <a:ext uri="{FF2B5EF4-FFF2-40B4-BE49-F238E27FC236}">
                  <a16:creationId xmlns:a16="http://schemas.microsoft.com/office/drawing/2014/main" id="{C4A3DA8C-AF78-767C-0F8B-65A4552964C0}"/>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rot="7473707">
              <a:off x="2480836" y="3230508"/>
              <a:ext cx="1476375" cy="1476375"/>
            </a:xfrm>
            <a:prstGeom prst="rect">
              <a:avLst/>
            </a:prstGeom>
          </p:spPr>
        </p:pic>
        <p:sp>
          <p:nvSpPr>
            <p:cNvPr id="269" name="TextBox 268">
              <a:extLst>
                <a:ext uri="{FF2B5EF4-FFF2-40B4-BE49-F238E27FC236}">
                  <a16:creationId xmlns:a16="http://schemas.microsoft.com/office/drawing/2014/main" id="{D261AFD0-3B2B-2084-AB27-9BB0745DC0B8}"/>
                </a:ext>
              </a:extLst>
            </p:cNvPr>
            <p:cNvSpPr txBox="1"/>
            <p:nvPr/>
          </p:nvSpPr>
          <p:spPr>
            <a:xfrm rot="20776468">
              <a:off x="2542671" y="3593562"/>
              <a:ext cx="12482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0070C0"/>
                  </a:solidFill>
                  <a:effectLst/>
                  <a:uLnTx/>
                  <a:uFillTx/>
                  <a:latin typeface="UTM Avo" panose="02040603050506020204" pitchFamily="18" charset="0"/>
                  <a:ea typeface="+mn-ea"/>
                  <a:cs typeface="+mn-cs"/>
                </a:rPr>
                <a:t>ghép</a:t>
              </a:r>
              <a:endParaRPr kumimoji="0" lang="en-US" sz="2800" b="1" i="0" u="none" strike="noStrike" kern="1200" cap="none" spc="0" normalizeH="0" baseline="0" noProof="0" dirty="0">
                <a:ln>
                  <a:noFill/>
                </a:ln>
                <a:solidFill>
                  <a:srgbClr val="0070C0"/>
                </a:solidFill>
                <a:effectLst/>
                <a:uLnTx/>
                <a:uFillTx/>
                <a:latin typeface="UTM Avo" panose="02040603050506020204" pitchFamily="18" charset="0"/>
                <a:ea typeface="+mn-ea"/>
                <a:cs typeface="+mn-cs"/>
              </a:endParaRPr>
            </a:p>
          </p:txBody>
        </p:sp>
      </p:grpSp>
      <p:pic>
        <p:nvPicPr>
          <p:cNvPr id="270" name="Picture 269">
            <a:extLst>
              <a:ext uri="{FF2B5EF4-FFF2-40B4-BE49-F238E27FC236}">
                <a16:creationId xmlns:a16="http://schemas.microsoft.com/office/drawing/2014/main" id="{29332CF9-6DEE-A885-7AFF-D8FECBF9FD79}"/>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80162" y="10728"/>
            <a:ext cx="554408" cy="618694"/>
          </a:xfrm>
          <a:prstGeom prst="rect">
            <a:avLst/>
          </a:prstGeom>
        </p:spPr>
      </p:pic>
      <p:sp>
        <p:nvSpPr>
          <p:cNvPr id="7" name="Rectangle 6">
            <a:extLst>
              <a:ext uri="{FF2B5EF4-FFF2-40B4-BE49-F238E27FC236}">
                <a16:creationId xmlns:a16="http://schemas.microsoft.com/office/drawing/2014/main" id="{C09D758A-F02B-34FB-5EB0-41D640D5E866}"/>
              </a:ext>
            </a:extLst>
          </p:cNvPr>
          <p:cNvSpPr/>
          <p:nvPr/>
        </p:nvSpPr>
        <p:spPr>
          <a:xfrm>
            <a:off x="4795512" y="1185950"/>
            <a:ext cx="6624714" cy="4449304"/>
          </a:xfrm>
          <a:prstGeom prst="rect">
            <a:avLst/>
          </a:prstGeom>
          <a:blipFill>
            <a:blip r:embed="rId2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24" name="den1"/>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4658199" y="739513"/>
            <a:ext cx="2651990" cy="2651990"/>
          </a:xfrm>
          <a:prstGeom prst="rect">
            <a:avLst/>
          </a:prstGeom>
        </p:spPr>
      </p:pic>
      <p:pic>
        <p:nvPicPr>
          <p:cNvPr id="125" name="den2"/>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6954326" y="1090663"/>
            <a:ext cx="2639810" cy="2639810"/>
          </a:xfrm>
          <a:prstGeom prst="rect">
            <a:avLst/>
          </a:prstGeom>
        </p:spPr>
      </p:pic>
      <p:pic>
        <p:nvPicPr>
          <p:cNvPr id="126" name="den3"/>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9230378" y="738002"/>
            <a:ext cx="2639810" cy="2645893"/>
          </a:xfrm>
          <a:prstGeom prst="rect">
            <a:avLst/>
          </a:prstGeom>
        </p:spPr>
      </p:pic>
      <p:pic>
        <p:nvPicPr>
          <p:cNvPr id="127" name="den4"/>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4305959" y="3020060"/>
            <a:ext cx="2651990" cy="2651990"/>
          </a:xfrm>
          <a:prstGeom prst="rect">
            <a:avLst/>
          </a:prstGeom>
        </p:spPr>
      </p:pic>
      <p:pic>
        <p:nvPicPr>
          <p:cNvPr id="128" name="den5"/>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6600992" y="3371485"/>
            <a:ext cx="2639810" cy="2639810"/>
          </a:xfrm>
          <a:prstGeom prst="rect">
            <a:avLst/>
          </a:prstGeom>
        </p:spPr>
      </p:pic>
      <p:pic>
        <p:nvPicPr>
          <p:cNvPr id="129" name="den6"/>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8874994" y="3018790"/>
            <a:ext cx="2651990" cy="2651990"/>
          </a:xfrm>
          <a:prstGeom prst="rect">
            <a:avLst/>
          </a:prstGeom>
        </p:spPr>
      </p:pic>
      <p:pic>
        <p:nvPicPr>
          <p:cNvPr id="159" name="Picture 158">
            <a:hlinkClick r:id="rId31" action="ppaction://hlinksldjump"/>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003419" y="5852160"/>
            <a:ext cx="1180821" cy="998220"/>
          </a:xfrm>
          <a:prstGeom prst="rect">
            <a:avLst/>
          </a:prstGeom>
        </p:spPr>
      </p:pic>
      <p:pic>
        <p:nvPicPr>
          <p:cNvPr id="4" name="vuidehoc">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2703" y="-671549"/>
            <a:ext cx="609600" cy="609600"/>
          </a:xfrm>
          <a:prstGeom prst="rect">
            <a:avLst/>
          </a:prstGeom>
        </p:spPr>
      </p:pic>
      <p:pic>
        <p:nvPicPr>
          <p:cNvPr id="139" name="mau1">
            <a:hlinkClick r:id="rId14" action="ppaction://hlinksldjump"/>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4671113" y="749039"/>
            <a:ext cx="2651990" cy="2651990"/>
          </a:xfrm>
          <a:prstGeom prst="rect">
            <a:avLst/>
          </a:prstGeom>
        </p:spPr>
      </p:pic>
      <p:pic>
        <p:nvPicPr>
          <p:cNvPr id="140" name="mau2">
            <a:hlinkClick r:id="rId33" action="ppaction://hlinksldjump"/>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6954326" y="1090663"/>
            <a:ext cx="2633741" cy="2639810"/>
          </a:xfrm>
          <a:prstGeom prst="rect">
            <a:avLst/>
          </a:prstGeom>
        </p:spPr>
      </p:pic>
      <p:pic>
        <p:nvPicPr>
          <p:cNvPr id="141" name="mau3">
            <a:hlinkClick r:id="rId35" action="ppaction://hlinksldjump"/>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9230378" y="738002"/>
            <a:ext cx="2639810" cy="2639810"/>
          </a:xfrm>
          <a:prstGeom prst="rect">
            <a:avLst/>
          </a:prstGeom>
        </p:spPr>
      </p:pic>
      <p:pic>
        <p:nvPicPr>
          <p:cNvPr id="142" name="mau4">
            <a:hlinkClick r:id="rId37" action="ppaction://hlinksldjump"/>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4305959" y="3020060"/>
            <a:ext cx="2651990" cy="2651990"/>
          </a:xfrm>
          <a:prstGeom prst="rect">
            <a:avLst/>
          </a:prstGeom>
        </p:spPr>
      </p:pic>
      <p:pic>
        <p:nvPicPr>
          <p:cNvPr id="143" name="mau5">
            <a:hlinkClick r:id="rId39" action="ppaction://hlinksldjump"/>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6600992" y="3381011"/>
            <a:ext cx="2633741" cy="2639810"/>
          </a:xfrm>
          <a:prstGeom prst="rect">
            <a:avLst/>
          </a:prstGeom>
        </p:spPr>
      </p:pic>
      <p:pic>
        <p:nvPicPr>
          <p:cNvPr id="144" name="mau6">
            <a:hlinkClick r:id="rId41" action="ppaction://hlinksldjump"/>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8874994" y="3018790"/>
            <a:ext cx="2651990" cy="2651990"/>
          </a:xfrm>
          <a:prstGeom prst="rect">
            <a:avLst/>
          </a:prstGeom>
        </p:spPr>
      </p:pic>
    </p:spTree>
    <p:extLst>
      <p:ext uri="{BB962C8B-B14F-4D97-AF65-F5344CB8AC3E}">
        <p14:creationId xmlns:p14="http://schemas.microsoft.com/office/powerpoint/2010/main" val="3991872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58" fill="hold"/>
                                        <p:tgtEl>
                                          <p:spTgt spid="4"/>
                                        </p:tgtEl>
                                      </p:cBhvr>
                                    </p:cmd>
                                  </p:childTnLst>
                                </p:cTn>
                              </p:par>
                              <p:par>
                                <p:cTn id="7" presetID="1" presetClass="mediacall" presetSubtype="0" fill="hold" nodeType="withEffect">
                                  <p:stCondLst>
                                    <p:cond delay="0"/>
                                  </p:stCondLst>
                                  <p:childTnLst>
                                    <p:cmd type="call" cmd="playFrom(0.0)">
                                      <p:cBhvr>
                                        <p:cTn id="8" dur="6058" fill="hold"/>
                                        <p:tgtEl>
                                          <p:spTgt spid="25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24"/>
                    </p:tgtEl>
                  </p:cond>
                </p:stCondLst>
                <p:endSync evt="end" delay="0">
                  <p:rtn val="all"/>
                </p:endSync>
                <p:childTnLst>
                  <p:par>
                    <p:cTn id="10" fill="hold">
                      <p:stCondLst>
                        <p:cond delay="0"/>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500"/>
                                        <p:tgtEl>
                                          <p:spTgt spid="124"/>
                                        </p:tgtEl>
                                      </p:cBhvr>
                                    </p:animEffect>
                                    <p:set>
                                      <p:cBhvr>
                                        <p:cTn id="14" dur="1" fill="hold">
                                          <p:stCondLst>
                                            <p:cond delay="499"/>
                                          </p:stCondLst>
                                        </p:cTn>
                                        <p:tgtEl>
                                          <p:spTgt spid="124"/>
                                        </p:tgtEl>
                                        <p:attrNameLst>
                                          <p:attrName>style.visibility</p:attrName>
                                        </p:attrNameLst>
                                      </p:cBhvr>
                                      <p:to>
                                        <p:strVal val="hidden"/>
                                      </p:to>
                                    </p:set>
                                  </p:childTnLst>
                                  <p:subTnLst>
                                    <p:audio>
                                      <p:cMediaNode>
                                        <p:cTn display="0" masterRel="sameClick">
                                          <p:stCondLst>
                                            <p:cond evt="begin" delay="0">
                                              <p:tn val="12"/>
                                            </p:cond>
                                          </p:stCondLst>
                                          <p:endCondLst>
                                            <p:cond evt="onStopAudio" delay="0">
                                              <p:tgtEl>
                                                <p:sldTgt/>
                                              </p:tgtEl>
                                            </p:cond>
                                          </p:endCondLst>
                                        </p:cTn>
                                        <p:tgtEl>
                                          <p:sndTgt r:embed="rId5" name="cashreg.wav"/>
                                        </p:tgtEl>
                                      </p:cMediaNode>
                                    </p:audio>
                                  </p:subTnLst>
                                </p:cTn>
                              </p:par>
                            </p:childTnLst>
                          </p:cTn>
                        </p:par>
                      </p:childTnLst>
                    </p:cTn>
                  </p:par>
                </p:childTnLst>
              </p:cTn>
              <p:nextCondLst>
                <p:cond evt="onClick" delay="0">
                  <p:tgtEl>
                    <p:spTgt spid="124"/>
                  </p:tgtEl>
                </p:cond>
              </p:nextCondLst>
            </p:seq>
            <p:seq concurrent="1" nextAc="seek">
              <p:cTn id="15" restart="whenNotActive" fill="hold" evtFilter="cancelBubble" nodeType="interactiveSeq">
                <p:stCondLst>
                  <p:cond evt="onClick" delay="0">
                    <p:tgtEl>
                      <p:spTgt spid="125"/>
                    </p:tgtEl>
                  </p:cond>
                </p:stCondLst>
                <p:endSync evt="end" delay="0">
                  <p:rtn val="all"/>
                </p:endSync>
                <p:childTnLst>
                  <p:par>
                    <p:cTn id="16" fill="hold">
                      <p:stCondLst>
                        <p:cond delay="0"/>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125"/>
                                        </p:tgtEl>
                                      </p:cBhvr>
                                    </p:animEffect>
                                    <p:set>
                                      <p:cBhvr>
                                        <p:cTn id="20" dur="1" fill="hold">
                                          <p:stCondLst>
                                            <p:cond delay="499"/>
                                          </p:stCondLst>
                                        </p:cTn>
                                        <p:tgtEl>
                                          <p:spTgt spid="125"/>
                                        </p:tgtEl>
                                        <p:attrNameLst>
                                          <p:attrName>style.visibility</p:attrName>
                                        </p:attrNameLst>
                                      </p:cBhvr>
                                      <p:to>
                                        <p:strVal val="hidden"/>
                                      </p:to>
                                    </p:set>
                                  </p:childTnLst>
                                  <p:subTnLst>
                                    <p:audio>
                                      <p:cMediaNode>
                                        <p:cTn display="0" masterRel="sameClick">
                                          <p:stCondLst>
                                            <p:cond evt="begin" delay="0">
                                              <p:tn val="18"/>
                                            </p:cond>
                                          </p:stCondLst>
                                          <p:endCondLst>
                                            <p:cond evt="onStopAudio" delay="0">
                                              <p:tgtEl>
                                                <p:sldTgt/>
                                              </p:tgtEl>
                                            </p:cond>
                                          </p:endCondLst>
                                        </p:cTn>
                                        <p:tgtEl>
                                          <p:sndTgt r:embed="rId5" name="cashreg.wav"/>
                                        </p:tgtEl>
                                      </p:cMediaNode>
                                    </p:audio>
                                  </p:subTnLst>
                                </p:cTn>
                              </p:par>
                            </p:childTnLst>
                          </p:cTn>
                        </p:par>
                      </p:childTnLst>
                    </p:cTn>
                  </p:par>
                </p:childTnLst>
              </p:cTn>
              <p:nextCondLst>
                <p:cond evt="onClick" delay="0">
                  <p:tgtEl>
                    <p:spTgt spid="125"/>
                  </p:tgtEl>
                </p:cond>
              </p:nextCondLst>
            </p:seq>
            <p:seq concurrent="1" nextAc="seek">
              <p:cTn id="21" restart="whenNotActive" fill="hold" evtFilter="cancelBubble" nodeType="interactiveSeq">
                <p:stCondLst>
                  <p:cond evt="onClick" delay="0">
                    <p:tgtEl>
                      <p:spTgt spid="126"/>
                    </p:tgtEl>
                  </p:cond>
                </p:stCondLst>
                <p:endSync evt="end" delay="0">
                  <p:rtn val="all"/>
                </p:endSync>
                <p:childTnLst>
                  <p:par>
                    <p:cTn id="22" fill="hold">
                      <p:stCondLst>
                        <p:cond delay="0"/>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126"/>
                                        </p:tgtEl>
                                      </p:cBhvr>
                                    </p:animEffect>
                                    <p:set>
                                      <p:cBhvr>
                                        <p:cTn id="26" dur="1" fill="hold">
                                          <p:stCondLst>
                                            <p:cond delay="499"/>
                                          </p:stCondLst>
                                        </p:cTn>
                                        <p:tgtEl>
                                          <p:spTgt spid="126"/>
                                        </p:tgtEl>
                                        <p:attrNameLst>
                                          <p:attrName>style.visibility</p:attrName>
                                        </p:attrNameLst>
                                      </p:cBhvr>
                                      <p:to>
                                        <p:strVal val="hidden"/>
                                      </p:to>
                                    </p:set>
                                  </p:childTnLst>
                                  <p:subTnLst>
                                    <p:audio>
                                      <p:cMediaNode>
                                        <p:cTn display="0" masterRel="sameClick">
                                          <p:stCondLst>
                                            <p:cond evt="begin" delay="0">
                                              <p:tn val="24"/>
                                            </p:cond>
                                          </p:stCondLst>
                                          <p:endCondLst>
                                            <p:cond evt="onStopAudio" delay="0">
                                              <p:tgtEl>
                                                <p:sldTgt/>
                                              </p:tgtEl>
                                            </p:cond>
                                          </p:endCondLst>
                                        </p:cTn>
                                        <p:tgtEl>
                                          <p:sndTgt r:embed="rId5" name="cashreg.wav"/>
                                        </p:tgtEl>
                                      </p:cMediaNode>
                                    </p:audio>
                                  </p:subTnLst>
                                </p:cTn>
                              </p:par>
                            </p:childTnLst>
                          </p:cTn>
                        </p:par>
                      </p:childTnLst>
                    </p:cTn>
                  </p:par>
                </p:childTnLst>
              </p:cTn>
              <p:nextCondLst>
                <p:cond evt="onClick" delay="0">
                  <p:tgtEl>
                    <p:spTgt spid="126"/>
                  </p:tgtEl>
                </p:cond>
              </p:nextCondLst>
            </p:seq>
            <p:seq concurrent="1" nextAc="seek">
              <p:cTn id="27" restart="whenNotActive" fill="hold" evtFilter="cancelBubble" nodeType="interactiveSeq">
                <p:stCondLst>
                  <p:cond evt="onClick" delay="0">
                    <p:tgtEl>
                      <p:spTgt spid="127"/>
                    </p:tgtEl>
                  </p:cond>
                </p:stCondLst>
                <p:endSync evt="end" delay="0">
                  <p:rtn val="all"/>
                </p:endSync>
                <p:childTnLst>
                  <p:par>
                    <p:cTn id="28" fill="hold">
                      <p:stCondLst>
                        <p:cond delay="0"/>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127"/>
                                        </p:tgtEl>
                                      </p:cBhvr>
                                    </p:animEffect>
                                    <p:set>
                                      <p:cBhvr>
                                        <p:cTn id="32" dur="1" fill="hold">
                                          <p:stCondLst>
                                            <p:cond delay="499"/>
                                          </p:stCondLst>
                                        </p:cTn>
                                        <p:tgtEl>
                                          <p:spTgt spid="127"/>
                                        </p:tgtEl>
                                        <p:attrNameLst>
                                          <p:attrName>style.visibility</p:attrName>
                                        </p:attrNameLst>
                                      </p:cBhvr>
                                      <p:to>
                                        <p:strVal val="hidden"/>
                                      </p:to>
                                    </p:set>
                                  </p:childTnLst>
                                  <p:subTnLst>
                                    <p:audio>
                                      <p:cMediaNode>
                                        <p:cTn display="0" masterRel="sameClick">
                                          <p:stCondLst>
                                            <p:cond evt="begin" delay="0">
                                              <p:tn val="30"/>
                                            </p:cond>
                                          </p:stCondLst>
                                          <p:endCondLst>
                                            <p:cond evt="onStopAudio" delay="0">
                                              <p:tgtEl>
                                                <p:sldTgt/>
                                              </p:tgtEl>
                                            </p:cond>
                                          </p:endCondLst>
                                        </p:cTn>
                                        <p:tgtEl>
                                          <p:sndTgt r:embed="rId5" name="cashreg.wav"/>
                                        </p:tgtEl>
                                      </p:cMediaNode>
                                    </p:audio>
                                  </p:subTnLst>
                                </p:cTn>
                              </p:par>
                            </p:childTnLst>
                          </p:cTn>
                        </p:par>
                      </p:childTnLst>
                    </p:cTn>
                  </p:par>
                </p:childTnLst>
              </p:cTn>
              <p:nextCondLst>
                <p:cond evt="onClick" delay="0">
                  <p:tgtEl>
                    <p:spTgt spid="127"/>
                  </p:tgtEl>
                </p:cond>
              </p:nextCondLst>
            </p:seq>
            <p:seq concurrent="1" nextAc="seek">
              <p:cTn id="33" restart="whenNotActive" fill="hold" evtFilter="cancelBubble" nodeType="interactiveSeq">
                <p:stCondLst>
                  <p:cond evt="onClick" delay="0">
                    <p:tgtEl>
                      <p:spTgt spid="128"/>
                    </p:tgtEl>
                  </p:cond>
                </p:stCondLst>
                <p:endSync evt="end" delay="0">
                  <p:rtn val="all"/>
                </p:endSync>
                <p:childTnLst>
                  <p:par>
                    <p:cTn id="34" fill="hold">
                      <p:stCondLst>
                        <p:cond delay="0"/>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500"/>
                                        <p:tgtEl>
                                          <p:spTgt spid="128"/>
                                        </p:tgtEl>
                                      </p:cBhvr>
                                    </p:animEffect>
                                    <p:set>
                                      <p:cBhvr>
                                        <p:cTn id="38" dur="1" fill="hold">
                                          <p:stCondLst>
                                            <p:cond delay="499"/>
                                          </p:stCondLst>
                                        </p:cTn>
                                        <p:tgtEl>
                                          <p:spTgt spid="128"/>
                                        </p:tgtEl>
                                        <p:attrNameLst>
                                          <p:attrName>style.visibility</p:attrName>
                                        </p:attrNameLst>
                                      </p:cBhvr>
                                      <p:to>
                                        <p:strVal val="hidden"/>
                                      </p:to>
                                    </p:set>
                                  </p:childTnLst>
                                  <p:subTnLst>
                                    <p:audio>
                                      <p:cMediaNode>
                                        <p:cTn display="0" masterRel="sameClick">
                                          <p:stCondLst>
                                            <p:cond evt="begin" delay="0">
                                              <p:tn val="36"/>
                                            </p:cond>
                                          </p:stCondLst>
                                          <p:endCondLst>
                                            <p:cond evt="onStopAudio" delay="0">
                                              <p:tgtEl>
                                                <p:sldTgt/>
                                              </p:tgtEl>
                                            </p:cond>
                                          </p:endCondLst>
                                        </p:cTn>
                                        <p:tgtEl>
                                          <p:sndTgt r:embed="rId5" name="cashreg.wav"/>
                                        </p:tgtEl>
                                      </p:cMediaNode>
                                    </p:audio>
                                  </p:subTnLst>
                                </p:cTn>
                              </p:par>
                            </p:childTnLst>
                          </p:cTn>
                        </p:par>
                      </p:childTnLst>
                    </p:cTn>
                  </p:par>
                </p:childTnLst>
              </p:cTn>
              <p:nextCondLst>
                <p:cond evt="onClick" delay="0">
                  <p:tgtEl>
                    <p:spTgt spid="128"/>
                  </p:tgtEl>
                </p:cond>
              </p:nextCondLst>
            </p:seq>
            <p:seq concurrent="1" nextAc="seek">
              <p:cTn id="39" restart="whenNotActive" fill="hold" evtFilter="cancelBubble" nodeType="interactiveSeq">
                <p:stCondLst>
                  <p:cond evt="onClick" delay="0">
                    <p:tgtEl>
                      <p:spTgt spid="129"/>
                    </p:tgtEl>
                  </p:cond>
                </p:stCondLst>
                <p:endSync evt="end" delay="0">
                  <p:rtn val="all"/>
                </p:endSync>
                <p:childTnLst>
                  <p:par>
                    <p:cTn id="40" fill="hold">
                      <p:stCondLst>
                        <p:cond delay="0"/>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129"/>
                                        </p:tgtEl>
                                      </p:cBhvr>
                                    </p:animEffect>
                                    <p:set>
                                      <p:cBhvr>
                                        <p:cTn id="44" dur="1" fill="hold">
                                          <p:stCondLst>
                                            <p:cond delay="499"/>
                                          </p:stCondLst>
                                        </p:cTn>
                                        <p:tgtEl>
                                          <p:spTgt spid="129"/>
                                        </p:tgtEl>
                                        <p:attrNameLst>
                                          <p:attrName>style.visibility</p:attrName>
                                        </p:attrNameLst>
                                      </p:cBhvr>
                                      <p:to>
                                        <p:strVal val="hidden"/>
                                      </p:to>
                                    </p:set>
                                  </p:childTnLst>
                                  <p:subTnLst>
                                    <p:audio>
                                      <p:cMediaNode>
                                        <p:cTn display="0" masterRel="sameClick">
                                          <p:stCondLst>
                                            <p:cond evt="begin" delay="0">
                                              <p:tn val="42"/>
                                            </p:cond>
                                          </p:stCondLst>
                                          <p:endCondLst>
                                            <p:cond evt="onStopAudio" delay="0">
                                              <p:tgtEl>
                                                <p:sldTgt/>
                                              </p:tgtEl>
                                            </p:cond>
                                          </p:endCondLst>
                                        </p:cTn>
                                        <p:tgtEl>
                                          <p:sndTgt r:embed="rId5" name="cashreg.wav"/>
                                        </p:tgtEl>
                                      </p:cMediaNode>
                                    </p:audio>
                                  </p:subTnLst>
                                </p:cTn>
                              </p:par>
                            </p:childTnLst>
                          </p:cTn>
                        </p:par>
                      </p:childTnLst>
                    </p:cTn>
                  </p:par>
                </p:childTnLst>
              </p:cTn>
              <p:nextCondLst>
                <p:cond evt="onClick" delay="0">
                  <p:tgtEl>
                    <p:spTgt spid="129"/>
                  </p:tgtEl>
                </p:cond>
              </p:nextCondLst>
            </p:seq>
            <p:seq concurrent="1" nextAc="seek">
              <p:cTn id="45" restart="whenNotActive" fill="hold" evtFilter="cancelBubble" nodeType="interactiveSeq">
                <p:stCondLst>
                  <p:cond evt="onClick" delay="0">
                    <p:tgtEl>
                      <p:spTgt spid="139"/>
                    </p:tgtEl>
                  </p:cond>
                </p:stCondLst>
                <p:endSync evt="end" delay="0">
                  <p:rtn val="all"/>
                </p:endSync>
                <p:childTnLst>
                  <p:par>
                    <p:cTn id="46" fill="hold">
                      <p:stCondLst>
                        <p:cond delay="0"/>
                      </p:stCondLst>
                      <p:childTnLst>
                        <p:par>
                          <p:cTn id="47" fill="hold">
                            <p:stCondLst>
                              <p:cond delay="0"/>
                            </p:stCondLst>
                            <p:childTnLst>
                              <p:par>
                                <p:cTn id="48" presetID="10" presetClass="exit" presetSubtype="0" fill="hold" nodeType="clickEffect">
                                  <p:stCondLst>
                                    <p:cond delay="0"/>
                                  </p:stCondLst>
                                  <p:childTnLst>
                                    <p:animEffect transition="out" filter="fade">
                                      <p:cBhvr>
                                        <p:cTn id="49" dur="500"/>
                                        <p:tgtEl>
                                          <p:spTgt spid="139"/>
                                        </p:tgtEl>
                                      </p:cBhvr>
                                    </p:animEffect>
                                    <p:set>
                                      <p:cBhvr>
                                        <p:cTn id="50" dur="1" fill="hold">
                                          <p:stCondLst>
                                            <p:cond delay="499"/>
                                          </p:stCondLst>
                                        </p:cTn>
                                        <p:tgtEl>
                                          <p:spTgt spid="139"/>
                                        </p:tgtEl>
                                        <p:attrNameLst>
                                          <p:attrName>style.visibility</p:attrName>
                                        </p:attrNameLst>
                                      </p:cBhvr>
                                      <p:to>
                                        <p:strVal val="hidden"/>
                                      </p:to>
                                    </p:set>
                                  </p:childTnLst>
                                </p:cTn>
                              </p:par>
                            </p:childTnLst>
                          </p:cTn>
                        </p:par>
                      </p:childTnLst>
                    </p:cTn>
                  </p:par>
                </p:childTnLst>
              </p:cTn>
              <p:nextCondLst>
                <p:cond evt="onClick" delay="0">
                  <p:tgtEl>
                    <p:spTgt spid="139"/>
                  </p:tgtEl>
                </p:cond>
              </p:nextCondLst>
            </p:seq>
            <p:seq concurrent="1" nextAc="seek">
              <p:cTn id="51" restart="whenNotActive" fill="hold" evtFilter="cancelBubble" nodeType="interactiveSeq">
                <p:stCondLst>
                  <p:cond evt="onClick" delay="0">
                    <p:tgtEl>
                      <p:spTgt spid="140"/>
                    </p:tgtEl>
                  </p:cond>
                </p:stCondLst>
                <p:endSync evt="end" delay="0">
                  <p:rtn val="all"/>
                </p:endSync>
                <p:childTnLst>
                  <p:par>
                    <p:cTn id="52" fill="hold">
                      <p:stCondLst>
                        <p:cond delay="0"/>
                      </p:stCondLst>
                      <p:childTnLst>
                        <p:par>
                          <p:cTn id="53" fill="hold">
                            <p:stCondLst>
                              <p:cond delay="0"/>
                            </p:stCondLst>
                            <p:childTnLst>
                              <p:par>
                                <p:cTn id="54" presetID="10" presetClass="exit" presetSubtype="0" fill="hold" nodeType="clickEffect">
                                  <p:stCondLst>
                                    <p:cond delay="0"/>
                                  </p:stCondLst>
                                  <p:childTnLst>
                                    <p:animEffect transition="out" filter="fade">
                                      <p:cBhvr>
                                        <p:cTn id="55" dur="500"/>
                                        <p:tgtEl>
                                          <p:spTgt spid="140"/>
                                        </p:tgtEl>
                                      </p:cBhvr>
                                    </p:animEffect>
                                    <p:set>
                                      <p:cBhvr>
                                        <p:cTn id="56" dur="1" fill="hold">
                                          <p:stCondLst>
                                            <p:cond delay="499"/>
                                          </p:stCondLst>
                                        </p:cTn>
                                        <p:tgtEl>
                                          <p:spTgt spid="140"/>
                                        </p:tgtEl>
                                        <p:attrNameLst>
                                          <p:attrName>style.visibility</p:attrName>
                                        </p:attrNameLst>
                                      </p:cBhvr>
                                      <p:to>
                                        <p:strVal val="hidden"/>
                                      </p:to>
                                    </p:set>
                                  </p:childTnLst>
                                </p:cTn>
                              </p:par>
                            </p:childTnLst>
                          </p:cTn>
                        </p:par>
                      </p:childTnLst>
                    </p:cTn>
                  </p:par>
                </p:childTnLst>
              </p:cTn>
              <p:nextCondLst>
                <p:cond evt="onClick" delay="0">
                  <p:tgtEl>
                    <p:spTgt spid="140"/>
                  </p:tgtEl>
                </p:cond>
              </p:nextCondLst>
            </p:seq>
            <p:seq concurrent="1" nextAc="seek">
              <p:cTn id="57" restart="whenNotActive" fill="hold" evtFilter="cancelBubble" nodeType="interactiveSeq">
                <p:stCondLst>
                  <p:cond evt="onClick" delay="0">
                    <p:tgtEl>
                      <p:spTgt spid="141"/>
                    </p:tgtEl>
                  </p:cond>
                </p:stCondLst>
                <p:endSync evt="end" delay="0">
                  <p:rtn val="all"/>
                </p:endSync>
                <p:childTnLst>
                  <p:par>
                    <p:cTn id="58" fill="hold">
                      <p:stCondLst>
                        <p:cond delay="0"/>
                      </p:stCondLst>
                      <p:childTnLst>
                        <p:par>
                          <p:cTn id="59" fill="hold">
                            <p:stCondLst>
                              <p:cond delay="0"/>
                            </p:stCondLst>
                            <p:childTnLst>
                              <p:par>
                                <p:cTn id="60" presetID="10" presetClass="exit" presetSubtype="0" fill="hold" nodeType="clickEffect">
                                  <p:stCondLst>
                                    <p:cond delay="0"/>
                                  </p:stCondLst>
                                  <p:childTnLst>
                                    <p:animEffect transition="out" filter="fade">
                                      <p:cBhvr>
                                        <p:cTn id="61" dur="500"/>
                                        <p:tgtEl>
                                          <p:spTgt spid="141"/>
                                        </p:tgtEl>
                                      </p:cBhvr>
                                    </p:animEffect>
                                    <p:set>
                                      <p:cBhvr>
                                        <p:cTn id="62" dur="1" fill="hold">
                                          <p:stCondLst>
                                            <p:cond delay="499"/>
                                          </p:stCondLst>
                                        </p:cTn>
                                        <p:tgtEl>
                                          <p:spTgt spid="141"/>
                                        </p:tgtEl>
                                        <p:attrNameLst>
                                          <p:attrName>style.visibility</p:attrName>
                                        </p:attrNameLst>
                                      </p:cBhvr>
                                      <p:to>
                                        <p:strVal val="hidden"/>
                                      </p:to>
                                    </p:set>
                                  </p:childTnLst>
                                </p:cTn>
                              </p:par>
                            </p:childTnLst>
                          </p:cTn>
                        </p:par>
                      </p:childTnLst>
                    </p:cTn>
                  </p:par>
                </p:childTnLst>
              </p:cTn>
              <p:nextCondLst>
                <p:cond evt="onClick" delay="0">
                  <p:tgtEl>
                    <p:spTgt spid="141"/>
                  </p:tgtEl>
                </p:cond>
              </p:nextCondLst>
            </p:seq>
            <p:seq concurrent="1" nextAc="seek">
              <p:cTn id="63" restart="whenNotActive" fill="hold" evtFilter="cancelBubble" nodeType="interactiveSeq">
                <p:stCondLst>
                  <p:cond evt="onClick" delay="0">
                    <p:tgtEl>
                      <p:spTgt spid="142"/>
                    </p:tgtEl>
                  </p:cond>
                </p:stCondLst>
                <p:endSync evt="end" delay="0">
                  <p:rtn val="all"/>
                </p:endSync>
                <p:childTnLst>
                  <p:par>
                    <p:cTn id="64" fill="hold">
                      <p:stCondLst>
                        <p:cond delay="0"/>
                      </p:stCondLst>
                      <p:childTnLst>
                        <p:par>
                          <p:cTn id="65" fill="hold">
                            <p:stCondLst>
                              <p:cond delay="0"/>
                            </p:stCondLst>
                            <p:childTnLst>
                              <p:par>
                                <p:cTn id="66" presetID="10" presetClass="exit" presetSubtype="0" fill="hold" nodeType="clickEffect">
                                  <p:stCondLst>
                                    <p:cond delay="0"/>
                                  </p:stCondLst>
                                  <p:childTnLst>
                                    <p:animEffect transition="out" filter="fade">
                                      <p:cBhvr>
                                        <p:cTn id="67" dur="500"/>
                                        <p:tgtEl>
                                          <p:spTgt spid="142"/>
                                        </p:tgtEl>
                                      </p:cBhvr>
                                    </p:animEffect>
                                    <p:set>
                                      <p:cBhvr>
                                        <p:cTn id="68" dur="1" fill="hold">
                                          <p:stCondLst>
                                            <p:cond delay="499"/>
                                          </p:stCondLst>
                                        </p:cTn>
                                        <p:tgtEl>
                                          <p:spTgt spid="142"/>
                                        </p:tgtEl>
                                        <p:attrNameLst>
                                          <p:attrName>style.visibility</p:attrName>
                                        </p:attrNameLst>
                                      </p:cBhvr>
                                      <p:to>
                                        <p:strVal val="hidden"/>
                                      </p:to>
                                    </p:set>
                                  </p:childTnLst>
                                </p:cTn>
                              </p:par>
                            </p:childTnLst>
                          </p:cTn>
                        </p:par>
                      </p:childTnLst>
                    </p:cTn>
                  </p:par>
                </p:childTnLst>
              </p:cTn>
              <p:nextCondLst>
                <p:cond evt="onClick" delay="0">
                  <p:tgtEl>
                    <p:spTgt spid="142"/>
                  </p:tgtEl>
                </p:cond>
              </p:nextCondLst>
            </p:seq>
            <p:seq concurrent="1" nextAc="seek">
              <p:cTn id="69" restart="whenNotActive" fill="hold" evtFilter="cancelBubble" nodeType="interactiveSeq">
                <p:stCondLst>
                  <p:cond evt="onClick" delay="0">
                    <p:tgtEl>
                      <p:spTgt spid="143"/>
                    </p:tgtEl>
                  </p:cond>
                </p:stCondLst>
                <p:endSync evt="end" delay="0">
                  <p:rtn val="all"/>
                </p:endSync>
                <p:childTnLst>
                  <p:par>
                    <p:cTn id="70" fill="hold">
                      <p:stCondLst>
                        <p:cond delay="0"/>
                      </p:stCondLst>
                      <p:childTnLst>
                        <p:par>
                          <p:cTn id="71" fill="hold">
                            <p:stCondLst>
                              <p:cond delay="0"/>
                            </p:stCondLst>
                            <p:childTnLst>
                              <p:par>
                                <p:cTn id="72" presetID="10" presetClass="exit" presetSubtype="0" fill="hold" nodeType="clickEffect">
                                  <p:stCondLst>
                                    <p:cond delay="0"/>
                                  </p:stCondLst>
                                  <p:childTnLst>
                                    <p:animEffect transition="out" filter="fade">
                                      <p:cBhvr>
                                        <p:cTn id="73" dur="500"/>
                                        <p:tgtEl>
                                          <p:spTgt spid="143"/>
                                        </p:tgtEl>
                                      </p:cBhvr>
                                    </p:animEffect>
                                    <p:set>
                                      <p:cBhvr>
                                        <p:cTn id="74" dur="1" fill="hold">
                                          <p:stCondLst>
                                            <p:cond delay="499"/>
                                          </p:stCondLst>
                                        </p:cTn>
                                        <p:tgtEl>
                                          <p:spTgt spid="143"/>
                                        </p:tgtEl>
                                        <p:attrNameLst>
                                          <p:attrName>style.visibility</p:attrName>
                                        </p:attrNameLst>
                                      </p:cBhvr>
                                      <p:to>
                                        <p:strVal val="hidden"/>
                                      </p:to>
                                    </p:set>
                                  </p:childTnLst>
                                </p:cTn>
                              </p:par>
                            </p:childTnLst>
                          </p:cTn>
                        </p:par>
                      </p:childTnLst>
                    </p:cTn>
                  </p:par>
                </p:childTnLst>
              </p:cTn>
              <p:nextCondLst>
                <p:cond evt="onClick" delay="0">
                  <p:tgtEl>
                    <p:spTgt spid="143"/>
                  </p:tgtEl>
                </p:cond>
              </p:nextCondLst>
            </p:seq>
            <p:seq concurrent="1" nextAc="seek">
              <p:cTn id="75" restart="whenNotActive" fill="hold" evtFilter="cancelBubble" nodeType="interactiveSeq">
                <p:stCondLst>
                  <p:cond evt="onClick" delay="0">
                    <p:tgtEl>
                      <p:spTgt spid="144"/>
                    </p:tgtEl>
                  </p:cond>
                </p:stCondLst>
                <p:endSync evt="end" delay="0">
                  <p:rtn val="all"/>
                </p:endSync>
                <p:childTnLst>
                  <p:par>
                    <p:cTn id="76" fill="hold">
                      <p:stCondLst>
                        <p:cond delay="0"/>
                      </p:stCondLst>
                      <p:childTnLst>
                        <p:par>
                          <p:cTn id="77" fill="hold">
                            <p:stCondLst>
                              <p:cond delay="0"/>
                            </p:stCondLst>
                            <p:childTnLst>
                              <p:par>
                                <p:cTn id="78" presetID="10" presetClass="exit" presetSubtype="0" fill="hold" nodeType="clickEffect">
                                  <p:stCondLst>
                                    <p:cond delay="0"/>
                                  </p:stCondLst>
                                  <p:childTnLst>
                                    <p:animEffect transition="out" filter="fade">
                                      <p:cBhvr>
                                        <p:cTn id="79" dur="500"/>
                                        <p:tgtEl>
                                          <p:spTgt spid="144"/>
                                        </p:tgtEl>
                                      </p:cBhvr>
                                    </p:animEffect>
                                    <p:set>
                                      <p:cBhvr>
                                        <p:cTn id="80" dur="1" fill="hold">
                                          <p:stCondLst>
                                            <p:cond delay="499"/>
                                          </p:stCondLst>
                                        </p:cTn>
                                        <p:tgtEl>
                                          <p:spTgt spid="144"/>
                                        </p:tgtEl>
                                        <p:attrNameLst>
                                          <p:attrName>style.visibility</p:attrName>
                                        </p:attrNameLst>
                                      </p:cBhvr>
                                      <p:to>
                                        <p:strVal val="hidden"/>
                                      </p:to>
                                    </p:set>
                                  </p:childTnLst>
                                </p:cTn>
                              </p:par>
                            </p:childTnLst>
                          </p:cTn>
                        </p:par>
                      </p:childTnLst>
                    </p:cTn>
                  </p:par>
                </p:childTnLst>
              </p:cTn>
              <p:nextCondLst>
                <p:cond evt="onClick" delay="0">
                  <p:tgtEl>
                    <p:spTgt spid="144"/>
                  </p:tgtEl>
                </p:cond>
              </p:nextCondLst>
            </p:seq>
            <p:audio>
              <p:cMediaNode vol="80000">
                <p:cTn id="81" fill="hold" display="0">
                  <p:stCondLst>
                    <p:cond delay="indefinite"/>
                  </p:stCondLst>
                  <p:endCondLst>
                    <p:cond evt="onStopAudio" delay="0">
                      <p:tgtEl>
                        <p:sldTgt/>
                      </p:tgtEl>
                    </p:cond>
                  </p:endCondLst>
                </p:cTn>
                <p:tgtEl>
                  <p:spTgt spid="4"/>
                </p:tgtEl>
              </p:cMediaNode>
            </p:audio>
            <p:audio>
              <p:cMediaNode vol="80000">
                <p:cTn id="82" fill="hold" display="0">
                  <p:stCondLst>
                    <p:cond delay="indefinite"/>
                  </p:stCondLst>
                  <p:endCondLst>
                    <p:cond evt="onStopAudio" delay="0">
                      <p:tgtEl>
                        <p:sldTgt/>
                      </p:tgtEl>
                    </p:cond>
                  </p:endCondLst>
                </p:cTn>
                <p:tgtEl>
                  <p:spTgt spid="25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5">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53600" y="5388205"/>
            <a:ext cx="2400300" cy="1468203"/>
          </a:xfrm>
          <a:prstGeom prst="rect">
            <a:avLst/>
          </a:prstGeom>
        </p:spPr>
      </p:pic>
      <p:grpSp>
        <p:nvGrpSpPr>
          <p:cNvPr id="2" name="Group 1">
            <a:extLst>
              <a:ext uri="{FF2B5EF4-FFF2-40B4-BE49-F238E27FC236}">
                <a16:creationId xmlns:a16="http://schemas.microsoft.com/office/drawing/2014/main" id="{87470B91-094B-D0A0-C5C3-B64206F33ADD}"/>
              </a:ext>
            </a:extLst>
          </p:cNvPr>
          <p:cNvGrpSpPr/>
          <p:nvPr/>
        </p:nvGrpSpPr>
        <p:grpSpPr>
          <a:xfrm>
            <a:off x="1284987" y="273089"/>
            <a:ext cx="7188715" cy="3932388"/>
            <a:chOff x="1284987" y="273089"/>
            <a:chExt cx="7188715" cy="3932388"/>
          </a:xfrm>
        </p:grpSpPr>
        <p:pic>
          <p:nvPicPr>
            <p:cNvPr id="15" name="Graphic 14">
              <a:extLst>
                <a:ext uri="{FF2B5EF4-FFF2-40B4-BE49-F238E27FC236}">
                  <a16:creationId xmlns:a16="http://schemas.microsoft.com/office/drawing/2014/main" id="{026F47B7-ED5A-94B7-4B0F-8B7027A6F4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84987" y="273089"/>
              <a:ext cx="7188715" cy="3932388"/>
            </a:xfrm>
            <a:prstGeom prst="rect">
              <a:avLst/>
            </a:prstGeom>
          </p:spPr>
        </p:pic>
        <p:sp>
          <p:nvSpPr>
            <p:cNvPr id="20" name="TextBox 19">
              <a:extLst>
                <a:ext uri="{FF2B5EF4-FFF2-40B4-BE49-F238E27FC236}">
                  <a16:creationId xmlns:a16="http://schemas.microsoft.com/office/drawing/2014/main" id="{8E19EF00-DA3A-2070-5649-E8911E3BC7B5}"/>
                </a:ext>
              </a:extLst>
            </p:cNvPr>
            <p:cNvSpPr txBox="1"/>
            <p:nvPr/>
          </p:nvSpPr>
          <p:spPr>
            <a:xfrm>
              <a:off x="2895600" y="1193100"/>
              <a:ext cx="3352800"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nvGrpSpPr>
          <p:cNvPr id="22" name="Group 21">
            <a:extLst>
              <a:ext uri="{FF2B5EF4-FFF2-40B4-BE49-F238E27FC236}">
                <a16:creationId xmlns:a16="http://schemas.microsoft.com/office/drawing/2014/main" id="{8FF844CC-D283-C44E-E17F-D3C6CF3CB818}"/>
              </a:ext>
            </a:extLst>
          </p:cNvPr>
          <p:cNvGrpSpPr/>
          <p:nvPr/>
        </p:nvGrpSpPr>
        <p:grpSpPr>
          <a:xfrm>
            <a:off x="38100" y="4205477"/>
            <a:ext cx="2368982" cy="2415754"/>
            <a:chOff x="192357" y="4793336"/>
            <a:chExt cx="2368982" cy="2415754"/>
          </a:xfrm>
        </p:grpSpPr>
        <p:pic>
          <p:nvPicPr>
            <p:cNvPr id="23" name="Graphic 22">
              <a:extLst>
                <a:ext uri="{FF2B5EF4-FFF2-40B4-BE49-F238E27FC236}">
                  <a16:creationId xmlns:a16="http://schemas.microsoft.com/office/drawing/2014/main" id="{D918D406-E323-B121-2016-AFC998F14BA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0949182">
              <a:off x="192357" y="4793336"/>
              <a:ext cx="1269467" cy="1269467"/>
            </a:xfrm>
            <a:prstGeom prst="rect">
              <a:avLst/>
            </a:prstGeom>
          </p:spPr>
        </p:pic>
        <p:pic>
          <p:nvPicPr>
            <p:cNvPr id="24" name="Graphic 23">
              <a:extLst>
                <a:ext uri="{FF2B5EF4-FFF2-40B4-BE49-F238E27FC236}">
                  <a16:creationId xmlns:a16="http://schemas.microsoft.com/office/drawing/2014/main" id="{BB1CD744-AC57-73AD-9BFB-9C15DDE5E1C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9341670">
              <a:off x="289495" y="5533881"/>
              <a:ext cx="1438275" cy="1438275"/>
            </a:xfrm>
            <a:prstGeom prst="rect">
              <a:avLst/>
            </a:prstGeom>
          </p:spPr>
        </p:pic>
        <p:pic>
          <p:nvPicPr>
            <p:cNvPr id="25" name="Graphic 24">
              <a:extLst>
                <a:ext uri="{FF2B5EF4-FFF2-40B4-BE49-F238E27FC236}">
                  <a16:creationId xmlns:a16="http://schemas.microsoft.com/office/drawing/2014/main" id="{8DDA53BD-A2DD-42C4-12F4-7F29E69A127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7473707">
              <a:off x="1084964" y="5732715"/>
              <a:ext cx="1476375" cy="1476375"/>
            </a:xfrm>
            <a:prstGeom prst="rect">
              <a:avLst/>
            </a:prstGeom>
          </p:spPr>
        </p:pic>
      </p:grpSp>
      <p:pic>
        <p:nvPicPr>
          <p:cNvPr id="26" name="Picture 25">
            <a:extLst>
              <a:ext uri="{FF2B5EF4-FFF2-40B4-BE49-F238E27FC236}">
                <a16:creationId xmlns:a16="http://schemas.microsoft.com/office/drawing/2014/main" id="{EF82F06B-086A-927B-33DB-A10A2123769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0162" y="10728"/>
            <a:ext cx="554408" cy="618694"/>
          </a:xfrm>
          <a:prstGeom prst="rect">
            <a:avLst/>
          </a:prstGeom>
        </p:spPr>
      </p:pic>
      <p:sp>
        <p:nvSpPr>
          <p:cNvPr id="4" name="TextBox 3">
            <a:extLst>
              <a:ext uri="{FF2B5EF4-FFF2-40B4-BE49-F238E27FC236}">
                <a16:creationId xmlns:a16="http://schemas.microsoft.com/office/drawing/2014/main" id="{99CAB8F7-32EB-AB25-5D61-571CFE4A9C74}"/>
              </a:ext>
            </a:extLst>
          </p:cNvPr>
          <p:cNvSpPr txBox="1"/>
          <p:nvPr/>
        </p:nvSpPr>
        <p:spPr>
          <a:xfrm>
            <a:off x="1788672" y="809965"/>
            <a:ext cx="6181344" cy="1569660"/>
          </a:xfrm>
          <a:prstGeom prst="rect">
            <a:avLst/>
          </a:prstGeom>
          <a:noFill/>
        </p:spPr>
        <p:txBody>
          <a:bodyPr wrap="square">
            <a:spAutoFit/>
          </a:bodyPr>
          <a:lstStyle/>
          <a:p>
            <a:r>
              <a:rPr lang="vi-VN" sz="3200" b="0" i="0" dirty="0">
                <a:solidFill>
                  <a:srgbClr val="000000"/>
                </a:solidFill>
                <a:effectLst/>
                <a:latin typeface="+mn-lt"/>
              </a:rPr>
              <a:t>Nhận xét về môi trường sống của động vật và thực vật trong hình sau đây.</a:t>
            </a:r>
            <a:endParaRPr lang="en-US" sz="3200" dirty="0">
              <a:latin typeface="+mn-lt"/>
            </a:endParaRPr>
          </a:p>
        </p:txBody>
      </p:sp>
      <p:grpSp>
        <p:nvGrpSpPr>
          <p:cNvPr id="9" name="Group 8">
            <a:extLst>
              <a:ext uri="{FF2B5EF4-FFF2-40B4-BE49-F238E27FC236}">
                <a16:creationId xmlns:a16="http://schemas.microsoft.com/office/drawing/2014/main" id="{4E234E8B-FEC8-6E25-36E2-D7BDCCB2B465}"/>
              </a:ext>
            </a:extLst>
          </p:cNvPr>
          <p:cNvGrpSpPr/>
          <p:nvPr/>
        </p:nvGrpSpPr>
        <p:grpSpPr>
          <a:xfrm>
            <a:off x="3883184" y="3420006"/>
            <a:ext cx="5875678" cy="2772629"/>
            <a:chOff x="3883184" y="3420006"/>
            <a:chExt cx="5875678" cy="2772629"/>
          </a:xfrm>
        </p:grpSpPr>
        <p:grpSp>
          <p:nvGrpSpPr>
            <p:cNvPr id="3" name="Group 2">
              <a:extLst>
                <a:ext uri="{FF2B5EF4-FFF2-40B4-BE49-F238E27FC236}">
                  <a16:creationId xmlns:a16="http://schemas.microsoft.com/office/drawing/2014/main" id="{F1E311E3-852A-5350-FBB3-98DEAE359640}"/>
                </a:ext>
              </a:extLst>
            </p:cNvPr>
            <p:cNvGrpSpPr/>
            <p:nvPr/>
          </p:nvGrpSpPr>
          <p:grpSpPr>
            <a:xfrm>
              <a:off x="3883184" y="3420006"/>
              <a:ext cx="5875678" cy="2772629"/>
              <a:chOff x="3883184" y="3420006"/>
              <a:chExt cx="5875678" cy="2772629"/>
            </a:xfrm>
          </p:grpSpPr>
          <p:pic>
            <p:nvPicPr>
              <p:cNvPr id="17" name="Graphic 16">
                <a:extLst>
                  <a:ext uri="{FF2B5EF4-FFF2-40B4-BE49-F238E27FC236}">
                    <a16:creationId xmlns:a16="http://schemas.microsoft.com/office/drawing/2014/main" id="{F17F4567-0EF0-304D-7E1E-6F3E163560C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flipH="1">
                <a:off x="3883184" y="3420006"/>
                <a:ext cx="5875678" cy="2772629"/>
              </a:xfrm>
              <a:prstGeom prst="rect">
                <a:avLst/>
              </a:prstGeom>
            </p:spPr>
          </p:pic>
          <p:sp>
            <p:nvSpPr>
              <p:cNvPr id="21" name="TextBox 20">
                <a:extLst>
                  <a:ext uri="{FF2B5EF4-FFF2-40B4-BE49-F238E27FC236}">
                    <a16:creationId xmlns:a16="http://schemas.microsoft.com/office/drawing/2014/main" id="{176F4B23-ADED-7055-8D7C-5022E8AAB4AF}"/>
                  </a:ext>
                </a:extLst>
              </p:cNvPr>
              <p:cNvSpPr txBox="1"/>
              <p:nvPr/>
            </p:nvSpPr>
            <p:spPr>
              <a:xfrm>
                <a:off x="4879344" y="4453754"/>
                <a:ext cx="33528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sp>
          <p:nvSpPr>
            <p:cNvPr id="6" name="TextBox 5">
              <a:extLst>
                <a:ext uri="{FF2B5EF4-FFF2-40B4-BE49-F238E27FC236}">
                  <a16:creationId xmlns:a16="http://schemas.microsoft.com/office/drawing/2014/main" id="{527F5C3F-EF97-8556-BB83-4EC4304DEEE8}"/>
                </a:ext>
              </a:extLst>
            </p:cNvPr>
            <p:cNvSpPr txBox="1"/>
            <p:nvPr/>
          </p:nvSpPr>
          <p:spPr>
            <a:xfrm>
              <a:off x="4738518" y="3814060"/>
              <a:ext cx="4214973" cy="1384995"/>
            </a:xfrm>
            <a:prstGeom prst="rect">
              <a:avLst/>
            </a:prstGeom>
            <a:noFill/>
          </p:spPr>
          <p:txBody>
            <a:bodyPr wrap="square">
              <a:spAutoFit/>
            </a:bodyPr>
            <a:lstStyle/>
            <a:p>
              <a:r>
                <a:rPr lang="vi-VN" sz="2800" dirty="0">
                  <a:latin typeface="+mn-lt"/>
                </a:rPr>
                <a:t> Rừng bị cháy, chuột túi mất nơi sống, đang chạy trốn vì ngạt khói.</a:t>
              </a:r>
              <a:endParaRPr lang="en-US" sz="2800" dirty="0">
                <a:latin typeface="+mn-lt"/>
              </a:endParaRPr>
            </a:p>
          </p:txBody>
        </p:sp>
      </p:grpSp>
      <p:pic>
        <p:nvPicPr>
          <p:cNvPr id="8" name="Picture 7">
            <a:extLst>
              <a:ext uri="{FF2B5EF4-FFF2-40B4-BE49-F238E27FC236}">
                <a16:creationId xmlns:a16="http://schemas.microsoft.com/office/drawing/2014/main" id="{D4AF8942-9C64-BD2A-4181-FAD8F2E653E3}"/>
              </a:ext>
            </a:extLst>
          </p:cNvPr>
          <p:cNvPicPr>
            <a:picLocks noChangeAspect="1"/>
          </p:cNvPicPr>
          <p:nvPr/>
        </p:nvPicPr>
        <p:blipFill>
          <a:blip r:embed="rId16"/>
          <a:stretch>
            <a:fillRect/>
          </a:stretch>
        </p:blipFill>
        <p:spPr>
          <a:xfrm>
            <a:off x="8555172" y="273089"/>
            <a:ext cx="3378110" cy="3058338"/>
          </a:xfrm>
          <a:prstGeom prst="rect">
            <a:avLst/>
          </a:prstGeom>
        </p:spPr>
      </p:pic>
    </p:spTree>
    <p:extLst>
      <p:ext uri="{BB962C8B-B14F-4D97-AF65-F5344CB8AC3E}">
        <p14:creationId xmlns:p14="http://schemas.microsoft.com/office/powerpoint/2010/main" val="197544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EAC044A6-3BF1-B9F1-6AB9-24CE00EAA61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586" y="-264366"/>
            <a:ext cx="12351485" cy="7547142"/>
          </a:xfrm>
          <a:prstGeom prst="rect">
            <a:avLst/>
          </a:prstGeom>
        </p:spPr>
      </p:pic>
      <p:grpSp>
        <p:nvGrpSpPr>
          <p:cNvPr id="4" name="Group 3">
            <a:extLst>
              <a:ext uri="{FF2B5EF4-FFF2-40B4-BE49-F238E27FC236}">
                <a16:creationId xmlns:a16="http://schemas.microsoft.com/office/drawing/2014/main" id="{53923EE3-2B8B-CE92-02A2-52C70E6AC9EF}"/>
              </a:ext>
            </a:extLst>
          </p:cNvPr>
          <p:cNvGrpSpPr/>
          <p:nvPr/>
        </p:nvGrpSpPr>
        <p:grpSpPr>
          <a:xfrm>
            <a:off x="183656" y="4205477"/>
            <a:ext cx="2368982" cy="2415754"/>
            <a:chOff x="192357" y="4793336"/>
            <a:chExt cx="2368982" cy="2415754"/>
          </a:xfrm>
        </p:grpSpPr>
        <p:pic>
          <p:nvPicPr>
            <p:cNvPr id="5" name="Graphic 4">
              <a:extLst>
                <a:ext uri="{FF2B5EF4-FFF2-40B4-BE49-F238E27FC236}">
                  <a16:creationId xmlns:a16="http://schemas.microsoft.com/office/drawing/2014/main" id="{560702CC-0936-60FB-9E4D-03C38528B23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0949182">
              <a:off x="192357" y="4793336"/>
              <a:ext cx="1269467" cy="1269467"/>
            </a:xfrm>
            <a:prstGeom prst="rect">
              <a:avLst/>
            </a:prstGeom>
          </p:spPr>
        </p:pic>
        <p:pic>
          <p:nvPicPr>
            <p:cNvPr id="6" name="Graphic 5">
              <a:extLst>
                <a:ext uri="{FF2B5EF4-FFF2-40B4-BE49-F238E27FC236}">
                  <a16:creationId xmlns:a16="http://schemas.microsoft.com/office/drawing/2014/main" id="{DDBC098A-2480-2610-2F5F-2B6E5F29484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9341670">
              <a:off x="289495" y="5533881"/>
              <a:ext cx="1438275" cy="1438275"/>
            </a:xfrm>
            <a:prstGeom prst="rect">
              <a:avLst/>
            </a:prstGeom>
          </p:spPr>
        </p:pic>
        <p:pic>
          <p:nvPicPr>
            <p:cNvPr id="7" name="Graphic 6">
              <a:extLst>
                <a:ext uri="{FF2B5EF4-FFF2-40B4-BE49-F238E27FC236}">
                  <a16:creationId xmlns:a16="http://schemas.microsoft.com/office/drawing/2014/main" id="{A0E84E59-5D40-FEB2-8BCC-4A38C21EE47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7473707">
              <a:off x="1084964" y="5732715"/>
              <a:ext cx="1476375" cy="1476375"/>
            </a:xfrm>
            <a:prstGeom prst="rect">
              <a:avLst/>
            </a:prstGeom>
          </p:spPr>
        </p:pic>
      </p:grpSp>
      <p:pic>
        <p:nvPicPr>
          <p:cNvPr id="46" name="Picture 45">
            <a:hlinkClick r:id="rId11" action="ppaction://hlinksldjump"/>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53600" y="5388205"/>
            <a:ext cx="2400300" cy="1468203"/>
          </a:xfrm>
          <a:prstGeom prst="rect">
            <a:avLst/>
          </a:prstGeom>
        </p:spPr>
      </p:pic>
      <p:pic>
        <p:nvPicPr>
          <p:cNvPr id="14" name="Picture 13">
            <a:extLst>
              <a:ext uri="{FF2B5EF4-FFF2-40B4-BE49-F238E27FC236}">
                <a16:creationId xmlns:a16="http://schemas.microsoft.com/office/drawing/2014/main" id="{1E34B6BD-532B-2959-F67F-1A1BE1AF1F5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0162" y="10728"/>
            <a:ext cx="554408" cy="618694"/>
          </a:xfrm>
          <a:prstGeom prst="rect">
            <a:avLst/>
          </a:prstGeom>
        </p:spPr>
      </p:pic>
      <p:pic>
        <p:nvPicPr>
          <p:cNvPr id="8" name="Graphic 7">
            <a:extLst>
              <a:ext uri="{FF2B5EF4-FFF2-40B4-BE49-F238E27FC236}">
                <a16:creationId xmlns:a16="http://schemas.microsoft.com/office/drawing/2014/main" id="{B6F2E703-36B2-61E7-1ACC-8C770B027DF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284987" y="273089"/>
            <a:ext cx="7188715" cy="3932388"/>
          </a:xfrm>
          <a:prstGeom prst="rect">
            <a:avLst/>
          </a:prstGeom>
        </p:spPr>
      </p:pic>
      <p:sp>
        <p:nvSpPr>
          <p:cNvPr id="11" name="TextBox 10">
            <a:extLst>
              <a:ext uri="{FF2B5EF4-FFF2-40B4-BE49-F238E27FC236}">
                <a16:creationId xmlns:a16="http://schemas.microsoft.com/office/drawing/2014/main" id="{2228CC8A-D444-C280-D001-CCBEF94EDB0C}"/>
              </a:ext>
            </a:extLst>
          </p:cNvPr>
          <p:cNvSpPr txBox="1"/>
          <p:nvPr/>
        </p:nvSpPr>
        <p:spPr>
          <a:xfrm>
            <a:off x="1788672" y="809965"/>
            <a:ext cx="6181344" cy="1569660"/>
          </a:xfrm>
          <a:prstGeom prst="rect">
            <a:avLst/>
          </a:prstGeom>
          <a:noFill/>
        </p:spPr>
        <p:txBody>
          <a:bodyPr wrap="square">
            <a:spAutoFit/>
          </a:bodyPr>
          <a:lstStyle/>
          <a:p>
            <a:r>
              <a:rPr lang="vi-VN" sz="3200" b="0" i="0" dirty="0">
                <a:solidFill>
                  <a:srgbClr val="000000"/>
                </a:solidFill>
                <a:effectLst/>
                <a:latin typeface="+mn-lt"/>
              </a:rPr>
              <a:t>Nhận xét về môi trường sống của động vật và thực vật trong hình sau đây.</a:t>
            </a:r>
            <a:endParaRPr lang="en-US" sz="3200" dirty="0">
              <a:latin typeface="+mn-lt"/>
            </a:endParaRPr>
          </a:p>
        </p:txBody>
      </p:sp>
      <p:grpSp>
        <p:nvGrpSpPr>
          <p:cNvPr id="20" name="Group 19">
            <a:extLst>
              <a:ext uri="{FF2B5EF4-FFF2-40B4-BE49-F238E27FC236}">
                <a16:creationId xmlns:a16="http://schemas.microsoft.com/office/drawing/2014/main" id="{5574042B-C8E4-657A-BE83-40571BC9140E}"/>
              </a:ext>
            </a:extLst>
          </p:cNvPr>
          <p:cNvGrpSpPr/>
          <p:nvPr/>
        </p:nvGrpSpPr>
        <p:grpSpPr>
          <a:xfrm>
            <a:off x="3883184" y="3420006"/>
            <a:ext cx="5875678" cy="2772629"/>
            <a:chOff x="3883184" y="3420006"/>
            <a:chExt cx="5875678" cy="2772629"/>
          </a:xfrm>
        </p:grpSpPr>
        <p:grpSp>
          <p:nvGrpSpPr>
            <p:cNvPr id="15" name="Group 14">
              <a:extLst>
                <a:ext uri="{FF2B5EF4-FFF2-40B4-BE49-F238E27FC236}">
                  <a16:creationId xmlns:a16="http://schemas.microsoft.com/office/drawing/2014/main" id="{3179613C-83D0-2D3B-F5CE-4B93CEB52694}"/>
                </a:ext>
              </a:extLst>
            </p:cNvPr>
            <p:cNvGrpSpPr/>
            <p:nvPr/>
          </p:nvGrpSpPr>
          <p:grpSpPr>
            <a:xfrm>
              <a:off x="3883184" y="3420006"/>
              <a:ext cx="5875678" cy="2772629"/>
              <a:chOff x="3883184" y="3420006"/>
              <a:chExt cx="5875678" cy="2772629"/>
            </a:xfrm>
          </p:grpSpPr>
          <p:pic>
            <p:nvPicPr>
              <p:cNvPr id="16" name="Graphic 15">
                <a:extLst>
                  <a:ext uri="{FF2B5EF4-FFF2-40B4-BE49-F238E27FC236}">
                    <a16:creationId xmlns:a16="http://schemas.microsoft.com/office/drawing/2014/main" id="{F674CCC4-EFEA-BEDA-7C3D-55979C85B63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flipH="1">
                <a:off x="3883184" y="3420006"/>
                <a:ext cx="5875678" cy="2772629"/>
              </a:xfrm>
              <a:prstGeom prst="rect">
                <a:avLst/>
              </a:prstGeom>
            </p:spPr>
          </p:pic>
          <p:sp>
            <p:nvSpPr>
              <p:cNvPr id="17" name="TextBox 16">
                <a:extLst>
                  <a:ext uri="{FF2B5EF4-FFF2-40B4-BE49-F238E27FC236}">
                    <a16:creationId xmlns:a16="http://schemas.microsoft.com/office/drawing/2014/main" id="{BADE1144-6426-6680-1BC4-75323D2DFF9F}"/>
                  </a:ext>
                </a:extLst>
              </p:cNvPr>
              <p:cNvSpPr txBox="1"/>
              <p:nvPr/>
            </p:nvSpPr>
            <p:spPr>
              <a:xfrm>
                <a:off x="4879344" y="4453754"/>
                <a:ext cx="33528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sp>
          <p:nvSpPr>
            <p:cNvPr id="13" name="TextBox 12">
              <a:extLst>
                <a:ext uri="{FF2B5EF4-FFF2-40B4-BE49-F238E27FC236}">
                  <a16:creationId xmlns:a16="http://schemas.microsoft.com/office/drawing/2014/main" id="{53B9F76A-B4F8-748E-2BA0-340E39706633}"/>
                </a:ext>
              </a:extLst>
            </p:cNvPr>
            <p:cNvSpPr txBox="1"/>
            <p:nvPr/>
          </p:nvSpPr>
          <p:spPr>
            <a:xfrm>
              <a:off x="4356779" y="3814060"/>
              <a:ext cx="4759503" cy="1384995"/>
            </a:xfrm>
            <a:prstGeom prst="rect">
              <a:avLst/>
            </a:prstGeom>
            <a:noFill/>
          </p:spPr>
          <p:txBody>
            <a:bodyPr wrap="square">
              <a:spAutoFit/>
            </a:bodyPr>
            <a:lstStyle/>
            <a:p>
              <a:r>
                <a:rPr lang="vi-VN" sz="2800" dirty="0">
                  <a:latin typeface="+mn-lt"/>
                </a:rPr>
                <a:t>Nước trong ao đang sắp bị cạn. Cá khó thở vì thiếu không khí trong nước.</a:t>
              </a:r>
              <a:endParaRPr lang="en-US" sz="2800" dirty="0">
                <a:latin typeface="+mn-lt"/>
              </a:endParaRPr>
            </a:p>
          </p:txBody>
        </p:sp>
      </p:grpSp>
      <p:pic>
        <p:nvPicPr>
          <p:cNvPr id="19" name="Picture 18">
            <a:extLst>
              <a:ext uri="{FF2B5EF4-FFF2-40B4-BE49-F238E27FC236}">
                <a16:creationId xmlns:a16="http://schemas.microsoft.com/office/drawing/2014/main" id="{CF649EDF-17F6-241F-7BEF-01F714634356}"/>
              </a:ext>
            </a:extLst>
          </p:cNvPr>
          <p:cNvPicPr>
            <a:picLocks noChangeAspect="1"/>
          </p:cNvPicPr>
          <p:nvPr/>
        </p:nvPicPr>
        <p:blipFill>
          <a:blip r:embed="rId18"/>
          <a:stretch>
            <a:fillRect/>
          </a:stretch>
        </p:blipFill>
        <p:spPr>
          <a:xfrm>
            <a:off x="8518824" y="177994"/>
            <a:ext cx="3673176" cy="3044985"/>
          </a:xfrm>
          <a:prstGeom prst="rect">
            <a:avLst/>
          </a:prstGeom>
        </p:spPr>
      </p:pic>
    </p:spTree>
    <p:extLst>
      <p:ext uri="{BB962C8B-B14F-4D97-AF65-F5344CB8AC3E}">
        <p14:creationId xmlns:p14="http://schemas.microsoft.com/office/powerpoint/2010/main" val="3463130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CC85E5B3-0D3F-FC24-40E9-C3AF2E19BD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586" y="-264366"/>
            <a:ext cx="12351485" cy="7547142"/>
          </a:xfrm>
          <a:prstGeom prst="rect">
            <a:avLst/>
          </a:prstGeom>
        </p:spPr>
      </p:pic>
      <p:pic>
        <p:nvPicPr>
          <p:cNvPr id="13" name="Picture 12">
            <a:hlinkClick r:id="rId5" action="ppaction://hlinksldjump"/>
            <a:extLst>
              <a:ext uri="{FF2B5EF4-FFF2-40B4-BE49-F238E27FC236}">
                <a16:creationId xmlns:a16="http://schemas.microsoft.com/office/drawing/2014/main" id="{29C989CA-1BAB-F72D-9596-BC4745C54A8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53600" y="5388205"/>
            <a:ext cx="2400300" cy="1468203"/>
          </a:xfrm>
          <a:prstGeom prst="rect">
            <a:avLst/>
          </a:prstGeom>
        </p:spPr>
      </p:pic>
      <p:grpSp>
        <p:nvGrpSpPr>
          <p:cNvPr id="22" name="Group 21">
            <a:extLst>
              <a:ext uri="{FF2B5EF4-FFF2-40B4-BE49-F238E27FC236}">
                <a16:creationId xmlns:a16="http://schemas.microsoft.com/office/drawing/2014/main" id="{79BAA598-70A5-E9F2-DE02-D1754BBC06CA}"/>
              </a:ext>
            </a:extLst>
          </p:cNvPr>
          <p:cNvGrpSpPr/>
          <p:nvPr/>
        </p:nvGrpSpPr>
        <p:grpSpPr>
          <a:xfrm>
            <a:off x="38100" y="4205477"/>
            <a:ext cx="2368982" cy="2415754"/>
            <a:chOff x="192357" y="4793336"/>
            <a:chExt cx="2368982" cy="2415754"/>
          </a:xfrm>
        </p:grpSpPr>
        <p:pic>
          <p:nvPicPr>
            <p:cNvPr id="23" name="Graphic 22">
              <a:extLst>
                <a:ext uri="{FF2B5EF4-FFF2-40B4-BE49-F238E27FC236}">
                  <a16:creationId xmlns:a16="http://schemas.microsoft.com/office/drawing/2014/main" id="{51B2E32E-8687-338E-B9B2-25DD5006270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0949182">
              <a:off x="192357" y="4793336"/>
              <a:ext cx="1269467" cy="1269467"/>
            </a:xfrm>
            <a:prstGeom prst="rect">
              <a:avLst/>
            </a:prstGeom>
          </p:spPr>
        </p:pic>
        <p:pic>
          <p:nvPicPr>
            <p:cNvPr id="24" name="Graphic 23">
              <a:extLst>
                <a:ext uri="{FF2B5EF4-FFF2-40B4-BE49-F238E27FC236}">
                  <a16:creationId xmlns:a16="http://schemas.microsoft.com/office/drawing/2014/main" id="{27780941-6980-C597-DA1D-FBB65BD5115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9341670">
              <a:off x="289495" y="5533881"/>
              <a:ext cx="1438275" cy="1438275"/>
            </a:xfrm>
            <a:prstGeom prst="rect">
              <a:avLst/>
            </a:prstGeom>
          </p:spPr>
        </p:pic>
        <p:pic>
          <p:nvPicPr>
            <p:cNvPr id="25" name="Graphic 24">
              <a:extLst>
                <a:ext uri="{FF2B5EF4-FFF2-40B4-BE49-F238E27FC236}">
                  <a16:creationId xmlns:a16="http://schemas.microsoft.com/office/drawing/2014/main" id="{4947C8B0-B342-00A0-E9BC-5B66C7B4CE8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7473707">
              <a:off x="1084964" y="5732715"/>
              <a:ext cx="1476375" cy="1476375"/>
            </a:xfrm>
            <a:prstGeom prst="rect">
              <a:avLst/>
            </a:prstGeom>
          </p:spPr>
        </p:pic>
      </p:grpSp>
      <p:pic>
        <p:nvPicPr>
          <p:cNvPr id="26" name="Picture 25">
            <a:extLst>
              <a:ext uri="{FF2B5EF4-FFF2-40B4-BE49-F238E27FC236}">
                <a16:creationId xmlns:a16="http://schemas.microsoft.com/office/drawing/2014/main" id="{DACA58A4-79C5-AD06-DCA2-DFC535CBE2D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0162" y="10728"/>
            <a:ext cx="554408" cy="618694"/>
          </a:xfrm>
          <a:prstGeom prst="rect">
            <a:avLst/>
          </a:prstGeom>
        </p:spPr>
      </p:pic>
      <p:pic>
        <p:nvPicPr>
          <p:cNvPr id="3" name="Graphic 2">
            <a:extLst>
              <a:ext uri="{FF2B5EF4-FFF2-40B4-BE49-F238E27FC236}">
                <a16:creationId xmlns:a16="http://schemas.microsoft.com/office/drawing/2014/main" id="{25D1FD6C-CFDE-5D81-9DD6-6F5D7C7FBF6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284987" y="273089"/>
            <a:ext cx="7188715" cy="3932388"/>
          </a:xfrm>
          <a:prstGeom prst="rect">
            <a:avLst/>
          </a:prstGeom>
        </p:spPr>
      </p:pic>
      <p:sp>
        <p:nvSpPr>
          <p:cNvPr id="8" name="TextBox 7">
            <a:extLst>
              <a:ext uri="{FF2B5EF4-FFF2-40B4-BE49-F238E27FC236}">
                <a16:creationId xmlns:a16="http://schemas.microsoft.com/office/drawing/2014/main" id="{597A430A-B1D1-FF3A-D9CE-862E2A6AF174}"/>
              </a:ext>
            </a:extLst>
          </p:cNvPr>
          <p:cNvSpPr txBox="1"/>
          <p:nvPr/>
        </p:nvSpPr>
        <p:spPr>
          <a:xfrm>
            <a:off x="1788672" y="809965"/>
            <a:ext cx="6181344" cy="1569660"/>
          </a:xfrm>
          <a:prstGeom prst="rect">
            <a:avLst/>
          </a:prstGeom>
          <a:noFill/>
        </p:spPr>
        <p:txBody>
          <a:bodyPr wrap="square">
            <a:spAutoFit/>
          </a:bodyPr>
          <a:lstStyle/>
          <a:p>
            <a:r>
              <a:rPr lang="vi-VN" sz="3200" b="0" i="0" dirty="0">
                <a:solidFill>
                  <a:srgbClr val="000000"/>
                </a:solidFill>
                <a:effectLst/>
                <a:latin typeface="+mn-lt"/>
              </a:rPr>
              <a:t>Nhận xét về môi trường sống của động vật và thực vật trong hình sau đây.</a:t>
            </a:r>
            <a:endParaRPr lang="en-US" sz="3200" dirty="0">
              <a:latin typeface="+mn-lt"/>
            </a:endParaRPr>
          </a:p>
        </p:txBody>
      </p:sp>
      <p:grpSp>
        <p:nvGrpSpPr>
          <p:cNvPr id="15" name="Group 14">
            <a:extLst>
              <a:ext uri="{FF2B5EF4-FFF2-40B4-BE49-F238E27FC236}">
                <a16:creationId xmlns:a16="http://schemas.microsoft.com/office/drawing/2014/main" id="{7FA54B22-F6EC-123B-B8D5-6E2E9BB4C01C}"/>
              </a:ext>
            </a:extLst>
          </p:cNvPr>
          <p:cNvGrpSpPr/>
          <p:nvPr/>
        </p:nvGrpSpPr>
        <p:grpSpPr>
          <a:xfrm>
            <a:off x="3883184" y="3420006"/>
            <a:ext cx="5875678" cy="2772629"/>
            <a:chOff x="3883184" y="3420006"/>
            <a:chExt cx="5875678" cy="2772629"/>
          </a:xfrm>
        </p:grpSpPr>
        <p:grpSp>
          <p:nvGrpSpPr>
            <p:cNvPr id="5" name="Group 4">
              <a:extLst>
                <a:ext uri="{FF2B5EF4-FFF2-40B4-BE49-F238E27FC236}">
                  <a16:creationId xmlns:a16="http://schemas.microsoft.com/office/drawing/2014/main" id="{4467EDB7-E6B6-AC18-1685-8E67F0E07854}"/>
                </a:ext>
              </a:extLst>
            </p:cNvPr>
            <p:cNvGrpSpPr/>
            <p:nvPr/>
          </p:nvGrpSpPr>
          <p:grpSpPr>
            <a:xfrm>
              <a:off x="3883184" y="3420006"/>
              <a:ext cx="5875678" cy="2772629"/>
              <a:chOff x="3883184" y="3420006"/>
              <a:chExt cx="5875678" cy="2772629"/>
            </a:xfrm>
          </p:grpSpPr>
          <p:pic>
            <p:nvPicPr>
              <p:cNvPr id="6" name="Graphic 5">
                <a:extLst>
                  <a:ext uri="{FF2B5EF4-FFF2-40B4-BE49-F238E27FC236}">
                    <a16:creationId xmlns:a16="http://schemas.microsoft.com/office/drawing/2014/main" id="{1343E51F-8D33-E1DC-3DFF-9B1B895217B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flipH="1">
                <a:off x="3883184" y="3420006"/>
                <a:ext cx="5875678" cy="2772629"/>
              </a:xfrm>
              <a:prstGeom prst="rect">
                <a:avLst/>
              </a:prstGeom>
            </p:spPr>
          </p:pic>
          <p:sp>
            <p:nvSpPr>
              <p:cNvPr id="7" name="TextBox 6">
                <a:extLst>
                  <a:ext uri="{FF2B5EF4-FFF2-40B4-BE49-F238E27FC236}">
                    <a16:creationId xmlns:a16="http://schemas.microsoft.com/office/drawing/2014/main" id="{5283D25E-6E30-6001-2841-D7AC7A4DA04B}"/>
                  </a:ext>
                </a:extLst>
              </p:cNvPr>
              <p:cNvSpPr txBox="1"/>
              <p:nvPr/>
            </p:nvSpPr>
            <p:spPr>
              <a:xfrm>
                <a:off x="4879344" y="4453754"/>
                <a:ext cx="33528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sp>
          <p:nvSpPr>
            <p:cNvPr id="10" name="TextBox 9">
              <a:extLst>
                <a:ext uri="{FF2B5EF4-FFF2-40B4-BE49-F238E27FC236}">
                  <a16:creationId xmlns:a16="http://schemas.microsoft.com/office/drawing/2014/main" id="{74DDB7C5-FF90-65C6-391C-BD0281D97F57}"/>
                </a:ext>
              </a:extLst>
            </p:cNvPr>
            <p:cNvSpPr txBox="1"/>
            <p:nvPr/>
          </p:nvSpPr>
          <p:spPr>
            <a:xfrm>
              <a:off x="4985801" y="4000811"/>
              <a:ext cx="3670443" cy="954107"/>
            </a:xfrm>
            <a:prstGeom prst="rect">
              <a:avLst/>
            </a:prstGeom>
            <a:noFill/>
          </p:spPr>
          <p:txBody>
            <a:bodyPr wrap="square">
              <a:spAutoFit/>
            </a:bodyPr>
            <a:lstStyle/>
            <a:p>
              <a:r>
                <a:rPr lang="en-US" sz="2800" dirty="0" err="1">
                  <a:latin typeface="+mn-lt"/>
                </a:rPr>
                <a:t>Đất</a:t>
              </a:r>
              <a:r>
                <a:rPr lang="en-US" sz="2800" dirty="0">
                  <a:latin typeface="+mn-lt"/>
                </a:rPr>
                <a:t> </a:t>
              </a:r>
              <a:r>
                <a:rPr lang="en-US" sz="2800" dirty="0" err="1">
                  <a:latin typeface="+mn-lt"/>
                </a:rPr>
                <a:t>ruộng</a:t>
              </a:r>
              <a:r>
                <a:rPr lang="en-US" sz="2800" dirty="0">
                  <a:latin typeface="+mn-lt"/>
                </a:rPr>
                <a:t> </a:t>
              </a:r>
              <a:r>
                <a:rPr lang="en-US" sz="2800" dirty="0" err="1">
                  <a:latin typeface="+mn-lt"/>
                </a:rPr>
                <a:t>lúa</a:t>
              </a:r>
              <a:r>
                <a:rPr lang="en-US" sz="2800" dirty="0">
                  <a:latin typeface="+mn-lt"/>
                </a:rPr>
                <a:t> </a:t>
              </a:r>
              <a:r>
                <a:rPr lang="en-US" sz="2800" dirty="0" err="1">
                  <a:latin typeface="+mn-lt"/>
                </a:rPr>
                <a:t>khô</a:t>
              </a:r>
              <a:r>
                <a:rPr lang="en-US" sz="2800" dirty="0">
                  <a:latin typeface="+mn-lt"/>
                </a:rPr>
                <a:t> </a:t>
              </a:r>
              <a:r>
                <a:rPr lang="en-US" sz="2800" dirty="0" err="1">
                  <a:latin typeface="+mn-lt"/>
                </a:rPr>
                <a:t>nứt</a:t>
              </a:r>
              <a:r>
                <a:rPr lang="en-US" sz="2800" dirty="0">
                  <a:latin typeface="+mn-lt"/>
                </a:rPr>
                <a:t> </a:t>
              </a:r>
              <a:r>
                <a:rPr lang="en-US" sz="2800" dirty="0" err="1">
                  <a:latin typeface="+mn-lt"/>
                </a:rPr>
                <a:t>nẻ</a:t>
              </a:r>
              <a:r>
                <a:rPr lang="en-US" sz="2800" dirty="0">
                  <a:latin typeface="+mn-lt"/>
                </a:rPr>
                <a:t> </a:t>
              </a:r>
              <a:r>
                <a:rPr lang="en-US" sz="2800" dirty="0" err="1">
                  <a:latin typeface="+mn-lt"/>
                </a:rPr>
                <a:t>vì</a:t>
              </a:r>
              <a:r>
                <a:rPr lang="en-US" sz="2800" dirty="0">
                  <a:latin typeface="+mn-lt"/>
                </a:rPr>
                <a:t> </a:t>
              </a:r>
              <a:r>
                <a:rPr lang="en-US" sz="2800" dirty="0" err="1">
                  <a:latin typeface="+mn-lt"/>
                </a:rPr>
                <a:t>hạn</a:t>
              </a:r>
              <a:r>
                <a:rPr lang="en-US" sz="2800" dirty="0">
                  <a:latin typeface="+mn-lt"/>
                </a:rPr>
                <a:t> </a:t>
              </a:r>
              <a:r>
                <a:rPr lang="en-US" sz="2800" dirty="0" err="1">
                  <a:latin typeface="+mn-lt"/>
                </a:rPr>
                <a:t>hán</a:t>
              </a:r>
              <a:r>
                <a:rPr lang="en-US" sz="2800" dirty="0">
                  <a:latin typeface="+mn-lt"/>
                </a:rPr>
                <a:t>.</a:t>
              </a:r>
            </a:p>
          </p:txBody>
        </p:sp>
      </p:grpSp>
      <p:pic>
        <p:nvPicPr>
          <p:cNvPr id="14" name="Picture 13">
            <a:extLst>
              <a:ext uri="{FF2B5EF4-FFF2-40B4-BE49-F238E27FC236}">
                <a16:creationId xmlns:a16="http://schemas.microsoft.com/office/drawing/2014/main" id="{30894169-D7B2-2006-72E1-D95FD75B2E7B}"/>
              </a:ext>
            </a:extLst>
          </p:cNvPr>
          <p:cNvPicPr>
            <a:picLocks noChangeAspect="1"/>
          </p:cNvPicPr>
          <p:nvPr/>
        </p:nvPicPr>
        <p:blipFill>
          <a:blip r:embed="rId18"/>
          <a:stretch>
            <a:fillRect/>
          </a:stretch>
        </p:blipFill>
        <p:spPr>
          <a:xfrm>
            <a:off x="8656244" y="327176"/>
            <a:ext cx="3341577" cy="2772628"/>
          </a:xfrm>
          <a:prstGeom prst="rect">
            <a:avLst/>
          </a:prstGeom>
        </p:spPr>
      </p:pic>
    </p:spTree>
    <p:extLst>
      <p:ext uri="{BB962C8B-B14F-4D97-AF65-F5344CB8AC3E}">
        <p14:creationId xmlns:p14="http://schemas.microsoft.com/office/powerpoint/2010/main" val="461627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6EB535D9-045C-3ED3-B22B-B3BD9C7BAC2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586" y="-264366"/>
            <a:ext cx="12351485" cy="7547142"/>
          </a:xfrm>
          <a:prstGeom prst="rect">
            <a:avLst/>
          </a:prstGeom>
        </p:spPr>
      </p:pic>
      <p:pic>
        <p:nvPicPr>
          <p:cNvPr id="13" name="Picture 12">
            <a:hlinkClick r:id="rId5" action="ppaction://hlinksldjump"/>
            <a:extLst>
              <a:ext uri="{FF2B5EF4-FFF2-40B4-BE49-F238E27FC236}">
                <a16:creationId xmlns:a16="http://schemas.microsoft.com/office/drawing/2014/main" id="{4848E908-75A3-68DA-49C0-48A512B5B37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53600" y="5388205"/>
            <a:ext cx="2400300" cy="1468203"/>
          </a:xfrm>
          <a:prstGeom prst="rect">
            <a:avLst/>
          </a:prstGeom>
        </p:spPr>
      </p:pic>
      <p:grpSp>
        <p:nvGrpSpPr>
          <p:cNvPr id="14" name="Group 13">
            <a:extLst>
              <a:ext uri="{FF2B5EF4-FFF2-40B4-BE49-F238E27FC236}">
                <a16:creationId xmlns:a16="http://schemas.microsoft.com/office/drawing/2014/main" id="{C6BD6392-8CF7-FF12-5E84-A3B49EF0E041}"/>
              </a:ext>
            </a:extLst>
          </p:cNvPr>
          <p:cNvGrpSpPr/>
          <p:nvPr/>
        </p:nvGrpSpPr>
        <p:grpSpPr>
          <a:xfrm>
            <a:off x="-92588" y="4914429"/>
            <a:ext cx="2368982" cy="2415754"/>
            <a:chOff x="192357" y="4793336"/>
            <a:chExt cx="2368982" cy="2415754"/>
          </a:xfrm>
        </p:grpSpPr>
        <p:pic>
          <p:nvPicPr>
            <p:cNvPr id="15" name="Graphic 14">
              <a:extLst>
                <a:ext uri="{FF2B5EF4-FFF2-40B4-BE49-F238E27FC236}">
                  <a16:creationId xmlns:a16="http://schemas.microsoft.com/office/drawing/2014/main" id="{523A4023-BBE2-8B6C-8B98-42A19A775FE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0949182">
              <a:off x="192357" y="4793336"/>
              <a:ext cx="1269467" cy="1269467"/>
            </a:xfrm>
            <a:prstGeom prst="rect">
              <a:avLst/>
            </a:prstGeom>
          </p:spPr>
        </p:pic>
        <p:pic>
          <p:nvPicPr>
            <p:cNvPr id="16" name="Graphic 15">
              <a:extLst>
                <a:ext uri="{FF2B5EF4-FFF2-40B4-BE49-F238E27FC236}">
                  <a16:creationId xmlns:a16="http://schemas.microsoft.com/office/drawing/2014/main" id="{59C7DB4D-D17B-A085-3D2F-DEA607CEF95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9341670">
              <a:off x="289495" y="5533881"/>
              <a:ext cx="1438275" cy="1438275"/>
            </a:xfrm>
            <a:prstGeom prst="rect">
              <a:avLst/>
            </a:prstGeom>
          </p:spPr>
        </p:pic>
        <p:pic>
          <p:nvPicPr>
            <p:cNvPr id="17" name="Graphic 16">
              <a:extLst>
                <a:ext uri="{FF2B5EF4-FFF2-40B4-BE49-F238E27FC236}">
                  <a16:creationId xmlns:a16="http://schemas.microsoft.com/office/drawing/2014/main" id="{A6168D5D-58CA-BA86-0AC0-22819A1798A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7473707">
              <a:off x="1084964" y="5732715"/>
              <a:ext cx="1476375" cy="1476375"/>
            </a:xfrm>
            <a:prstGeom prst="rect">
              <a:avLst/>
            </a:prstGeom>
          </p:spPr>
        </p:pic>
      </p:grpSp>
      <p:pic>
        <p:nvPicPr>
          <p:cNvPr id="22" name="Picture 21">
            <a:extLst>
              <a:ext uri="{FF2B5EF4-FFF2-40B4-BE49-F238E27FC236}">
                <a16:creationId xmlns:a16="http://schemas.microsoft.com/office/drawing/2014/main" id="{820A0DFF-B602-8586-B64A-D0A90624EAA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0162" y="10728"/>
            <a:ext cx="554408" cy="618694"/>
          </a:xfrm>
          <a:prstGeom prst="rect">
            <a:avLst/>
          </a:prstGeom>
        </p:spPr>
      </p:pic>
      <p:grpSp>
        <p:nvGrpSpPr>
          <p:cNvPr id="2" name="Group 1">
            <a:extLst>
              <a:ext uri="{FF2B5EF4-FFF2-40B4-BE49-F238E27FC236}">
                <a16:creationId xmlns:a16="http://schemas.microsoft.com/office/drawing/2014/main" id="{7AF82F1E-D746-C276-EBAC-F0EEA07C56EC}"/>
              </a:ext>
            </a:extLst>
          </p:cNvPr>
          <p:cNvGrpSpPr/>
          <p:nvPr/>
        </p:nvGrpSpPr>
        <p:grpSpPr>
          <a:xfrm>
            <a:off x="1284987" y="273089"/>
            <a:ext cx="7188715" cy="3932388"/>
            <a:chOff x="1284987" y="273089"/>
            <a:chExt cx="7188715" cy="3932388"/>
          </a:xfrm>
        </p:grpSpPr>
        <p:pic>
          <p:nvPicPr>
            <p:cNvPr id="3" name="Graphic 2">
              <a:extLst>
                <a:ext uri="{FF2B5EF4-FFF2-40B4-BE49-F238E27FC236}">
                  <a16:creationId xmlns:a16="http://schemas.microsoft.com/office/drawing/2014/main" id="{6DFFFA7C-C7F3-5F8B-944C-5CDA5ED1C27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284987" y="273089"/>
              <a:ext cx="7188715" cy="3932388"/>
            </a:xfrm>
            <a:prstGeom prst="rect">
              <a:avLst/>
            </a:prstGeom>
          </p:spPr>
        </p:pic>
        <p:sp>
          <p:nvSpPr>
            <p:cNvPr id="4" name="TextBox 3">
              <a:extLst>
                <a:ext uri="{FF2B5EF4-FFF2-40B4-BE49-F238E27FC236}">
                  <a16:creationId xmlns:a16="http://schemas.microsoft.com/office/drawing/2014/main" id="{692DDB9A-FCEF-B70B-162A-76C5B5F6C3B8}"/>
                </a:ext>
              </a:extLst>
            </p:cNvPr>
            <p:cNvSpPr txBox="1"/>
            <p:nvPr/>
          </p:nvSpPr>
          <p:spPr>
            <a:xfrm>
              <a:off x="2895600" y="1193100"/>
              <a:ext cx="3352800"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sp>
        <p:nvSpPr>
          <p:cNvPr id="8" name="TextBox 7">
            <a:extLst>
              <a:ext uri="{FF2B5EF4-FFF2-40B4-BE49-F238E27FC236}">
                <a16:creationId xmlns:a16="http://schemas.microsoft.com/office/drawing/2014/main" id="{EBDEF694-5C34-B70B-EBDB-CA13E18F4A24}"/>
              </a:ext>
            </a:extLst>
          </p:cNvPr>
          <p:cNvSpPr txBox="1"/>
          <p:nvPr/>
        </p:nvSpPr>
        <p:spPr>
          <a:xfrm>
            <a:off x="1788672" y="809965"/>
            <a:ext cx="6181344" cy="1569660"/>
          </a:xfrm>
          <a:prstGeom prst="rect">
            <a:avLst/>
          </a:prstGeom>
          <a:noFill/>
        </p:spPr>
        <p:txBody>
          <a:bodyPr wrap="square">
            <a:spAutoFit/>
          </a:bodyPr>
          <a:lstStyle/>
          <a:p>
            <a:r>
              <a:rPr lang="vi-VN" sz="3200" b="0" i="0" dirty="0">
                <a:solidFill>
                  <a:srgbClr val="000000"/>
                </a:solidFill>
                <a:effectLst/>
                <a:latin typeface="+mn-lt"/>
              </a:rPr>
              <a:t>Nhận xét về môi trường sống của động vật và thực vật trong hình sau đây.</a:t>
            </a:r>
            <a:endParaRPr lang="en-US" sz="3200" dirty="0">
              <a:latin typeface="+mn-lt"/>
            </a:endParaRPr>
          </a:p>
        </p:txBody>
      </p:sp>
      <p:grpSp>
        <p:nvGrpSpPr>
          <p:cNvPr id="19" name="Group 18">
            <a:extLst>
              <a:ext uri="{FF2B5EF4-FFF2-40B4-BE49-F238E27FC236}">
                <a16:creationId xmlns:a16="http://schemas.microsoft.com/office/drawing/2014/main" id="{2321F36F-ACE6-29E4-8599-64A8337913B8}"/>
              </a:ext>
            </a:extLst>
          </p:cNvPr>
          <p:cNvGrpSpPr/>
          <p:nvPr/>
        </p:nvGrpSpPr>
        <p:grpSpPr>
          <a:xfrm>
            <a:off x="3960597" y="3420006"/>
            <a:ext cx="5875678" cy="2772629"/>
            <a:chOff x="3960597" y="3420006"/>
            <a:chExt cx="5875678" cy="2772629"/>
          </a:xfrm>
        </p:grpSpPr>
        <p:pic>
          <p:nvPicPr>
            <p:cNvPr id="6" name="Graphic 5">
              <a:extLst>
                <a:ext uri="{FF2B5EF4-FFF2-40B4-BE49-F238E27FC236}">
                  <a16:creationId xmlns:a16="http://schemas.microsoft.com/office/drawing/2014/main" id="{251D15A6-D9BF-3220-7D79-C87DBF983080}"/>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flipH="1">
              <a:off x="3960597" y="3420006"/>
              <a:ext cx="5875678" cy="2772629"/>
            </a:xfrm>
            <a:prstGeom prst="rect">
              <a:avLst/>
            </a:prstGeom>
          </p:spPr>
        </p:pic>
        <p:sp>
          <p:nvSpPr>
            <p:cNvPr id="10" name="TextBox 9">
              <a:extLst>
                <a:ext uri="{FF2B5EF4-FFF2-40B4-BE49-F238E27FC236}">
                  <a16:creationId xmlns:a16="http://schemas.microsoft.com/office/drawing/2014/main" id="{B34AA5FB-D790-964E-BA62-35AAF98DF751}"/>
                </a:ext>
              </a:extLst>
            </p:cNvPr>
            <p:cNvSpPr txBox="1"/>
            <p:nvPr/>
          </p:nvSpPr>
          <p:spPr>
            <a:xfrm>
              <a:off x="4436491" y="4044838"/>
              <a:ext cx="4923889" cy="954107"/>
            </a:xfrm>
            <a:prstGeom prst="rect">
              <a:avLst/>
            </a:prstGeom>
            <a:noFill/>
          </p:spPr>
          <p:txBody>
            <a:bodyPr wrap="square">
              <a:spAutoFit/>
            </a:bodyPr>
            <a:lstStyle/>
            <a:p>
              <a:r>
                <a:rPr lang="vi-VN" sz="2800" b="0" i="0" dirty="0">
                  <a:solidFill>
                    <a:srgbClr val="000000"/>
                  </a:solidFill>
                  <a:effectLst/>
                  <a:latin typeface="+mn-lt"/>
                </a:rPr>
                <a:t>Hạn hán làm đất khô cằn, cỏ không mọc được.</a:t>
              </a:r>
              <a:endParaRPr lang="en-US" sz="2800" dirty="0">
                <a:latin typeface="+mn-lt"/>
              </a:endParaRPr>
            </a:p>
          </p:txBody>
        </p:sp>
      </p:grpSp>
      <p:pic>
        <p:nvPicPr>
          <p:cNvPr id="18" name="Picture 17">
            <a:extLst>
              <a:ext uri="{FF2B5EF4-FFF2-40B4-BE49-F238E27FC236}">
                <a16:creationId xmlns:a16="http://schemas.microsoft.com/office/drawing/2014/main" id="{EFBA08FE-885A-B752-7D87-AD9B6FA2B8E0}"/>
              </a:ext>
            </a:extLst>
          </p:cNvPr>
          <p:cNvPicPr>
            <a:picLocks noChangeAspect="1"/>
          </p:cNvPicPr>
          <p:nvPr/>
        </p:nvPicPr>
        <p:blipFill>
          <a:blip r:embed="rId18"/>
          <a:stretch>
            <a:fillRect/>
          </a:stretch>
        </p:blipFill>
        <p:spPr>
          <a:xfrm>
            <a:off x="8547765" y="182384"/>
            <a:ext cx="3606135" cy="2949699"/>
          </a:xfrm>
          <a:prstGeom prst="rect">
            <a:avLst/>
          </a:prstGeom>
        </p:spPr>
      </p:pic>
    </p:spTree>
    <p:extLst>
      <p:ext uri="{BB962C8B-B14F-4D97-AF65-F5344CB8AC3E}">
        <p14:creationId xmlns:p14="http://schemas.microsoft.com/office/powerpoint/2010/main" val="1919334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Graphic 21">
            <a:extLst>
              <a:ext uri="{FF2B5EF4-FFF2-40B4-BE49-F238E27FC236}">
                <a16:creationId xmlns:a16="http://schemas.microsoft.com/office/drawing/2014/main" id="{9F6E361D-EB6D-71BD-3E1F-D66614A855E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586" y="-264366"/>
            <a:ext cx="12351485" cy="7547142"/>
          </a:xfrm>
          <a:prstGeom prst="rect">
            <a:avLst/>
          </a:prstGeom>
        </p:spPr>
      </p:pic>
      <p:pic>
        <p:nvPicPr>
          <p:cNvPr id="23" name="Picture 22">
            <a:hlinkClick r:id="rId5" action="ppaction://hlinksldjump"/>
            <a:extLst>
              <a:ext uri="{FF2B5EF4-FFF2-40B4-BE49-F238E27FC236}">
                <a16:creationId xmlns:a16="http://schemas.microsoft.com/office/drawing/2014/main" id="{C8C2D11B-F772-15FF-A623-FF3C3C47AD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53600" y="5388205"/>
            <a:ext cx="2400300" cy="1468203"/>
          </a:xfrm>
          <a:prstGeom prst="rect">
            <a:avLst/>
          </a:prstGeom>
        </p:spPr>
      </p:pic>
      <p:grpSp>
        <p:nvGrpSpPr>
          <p:cNvPr id="32" name="Group 31">
            <a:extLst>
              <a:ext uri="{FF2B5EF4-FFF2-40B4-BE49-F238E27FC236}">
                <a16:creationId xmlns:a16="http://schemas.microsoft.com/office/drawing/2014/main" id="{08C5AA4A-15C0-50E0-5284-60361DD326C4}"/>
              </a:ext>
            </a:extLst>
          </p:cNvPr>
          <p:cNvGrpSpPr/>
          <p:nvPr/>
        </p:nvGrpSpPr>
        <p:grpSpPr>
          <a:xfrm>
            <a:off x="38100" y="4205477"/>
            <a:ext cx="2368982" cy="2415754"/>
            <a:chOff x="192357" y="4793336"/>
            <a:chExt cx="2368982" cy="2415754"/>
          </a:xfrm>
        </p:grpSpPr>
        <p:pic>
          <p:nvPicPr>
            <p:cNvPr id="33" name="Graphic 32">
              <a:extLst>
                <a:ext uri="{FF2B5EF4-FFF2-40B4-BE49-F238E27FC236}">
                  <a16:creationId xmlns:a16="http://schemas.microsoft.com/office/drawing/2014/main" id="{7EC1B76B-27A6-567A-0620-A8D190905CA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0949182">
              <a:off x="192357" y="4793336"/>
              <a:ext cx="1269467" cy="1269467"/>
            </a:xfrm>
            <a:prstGeom prst="rect">
              <a:avLst/>
            </a:prstGeom>
          </p:spPr>
        </p:pic>
        <p:pic>
          <p:nvPicPr>
            <p:cNvPr id="34" name="Graphic 33">
              <a:extLst>
                <a:ext uri="{FF2B5EF4-FFF2-40B4-BE49-F238E27FC236}">
                  <a16:creationId xmlns:a16="http://schemas.microsoft.com/office/drawing/2014/main" id="{CA5AB108-7F25-F45C-3CD3-A506E967C33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9341670">
              <a:off x="289495" y="5533881"/>
              <a:ext cx="1438275" cy="1438275"/>
            </a:xfrm>
            <a:prstGeom prst="rect">
              <a:avLst/>
            </a:prstGeom>
          </p:spPr>
        </p:pic>
        <p:pic>
          <p:nvPicPr>
            <p:cNvPr id="35" name="Graphic 34">
              <a:extLst>
                <a:ext uri="{FF2B5EF4-FFF2-40B4-BE49-F238E27FC236}">
                  <a16:creationId xmlns:a16="http://schemas.microsoft.com/office/drawing/2014/main" id="{19943BFB-F536-D514-F914-4F1858B6300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7473707">
              <a:off x="1084964" y="5732715"/>
              <a:ext cx="1476375" cy="1476375"/>
            </a:xfrm>
            <a:prstGeom prst="rect">
              <a:avLst/>
            </a:prstGeom>
          </p:spPr>
        </p:pic>
      </p:grpSp>
      <p:pic>
        <p:nvPicPr>
          <p:cNvPr id="36" name="Picture 35">
            <a:extLst>
              <a:ext uri="{FF2B5EF4-FFF2-40B4-BE49-F238E27FC236}">
                <a16:creationId xmlns:a16="http://schemas.microsoft.com/office/drawing/2014/main" id="{EFAE9E32-3037-1C88-7854-90DD1F18C9A3}"/>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0162" y="10728"/>
            <a:ext cx="554408" cy="618694"/>
          </a:xfrm>
          <a:prstGeom prst="rect">
            <a:avLst/>
          </a:prstGeom>
        </p:spPr>
      </p:pic>
      <p:pic>
        <p:nvPicPr>
          <p:cNvPr id="3" name="Graphic 2">
            <a:extLst>
              <a:ext uri="{FF2B5EF4-FFF2-40B4-BE49-F238E27FC236}">
                <a16:creationId xmlns:a16="http://schemas.microsoft.com/office/drawing/2014/main" id="{7166D054-A766-C445-8391-8A2EF91FBB8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284987" y="273089"/>
            <a:ext cx="7188715" cy="3932388"/>
          </a:xfrm>
          <a:prstGeom prst="rect">
            <a:avLst/>
          </a:prstGeom>
        </p:spPr>
      </p:pic>
      <p:pic>
        <p:nvPicPr>
          <p:cNvPr id="6" name="Graphic 5">
            <a:extLst>
              <a:ext uri="{FF2B5EF4-FFF2-40B4-BE49-F238E27FC236}">
                <a16:creationId xmlns:a16="http://schemas.microsoft.com/office/drawing/2014/main" id="{1F11501E-0C54-42BD-4B39-ECE482762A88}"/>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flipH="1">
            <a:off x="3883184" y="3420006"/>
            <a:ext cx="5875678" cy="2772629"/>
          </a:xfrm>
          <a:prstGeom prst="rect">
            <a:avLst/>
          </a:prstGeom>
        </p:spPr>
      </p:pic>
      <p:sp>
        <p:nvSpPr>
          <p:cNvPr id="8" name="TextBox 7">
            <a:extLst>
              <a:ext uri="{FF2B5EF4-FFF2-40B4-BE49-F238E27FC236}">
                <a16:creationId xmlns:a16="http://schemas.microsoft.com/office/drawing/2014/main" id="{86AAAD4C-ED14-5F5D-9229-85E8BFD33797}"/>
              </a:ext>
            </a:extLst>
          </p:cNvPr>
          <p:cNvSpPr txBox="1"/>
          <p:nvPr/>
        </p:nvSpPr>
        <p:spPr>
          <a:xfrm>
            <a:off x="1788672" y="809965"/>
            <a:ext cx="6181344" cy="1569660"/>
          </a:xfrm>
          <a:prstGeom prst="rect">
            <a:avLst/>
          </a:prstGeom>
          <a:noFill/>
        </p:spPr>
        <p:txBody>
          <a:bodyPr wrap="square">
            <a:spAutoFit/>
          </a:bodyPr>
          <a:lstStyle/>
          <a:p>
            <a:r>
              <a:rPr lang="vi-VN" sz="3200" b="0" i="0" dirty="0">
                <a:solidFill>
                  <a:srgbClr val="000000"/>
                </a:solidFill>
                <a:effectLst/>
                <a:latin typeface="+mn-lt"/>
              </a:rPr>
              <a:t>Nhận xét về môi trường sống của động vật và thực vật trong hình sau đây.</a:t>
            </a:r>
            <a:endParaRPr lang="en-US" sz="3200" dirty="0">
              <a:latin typeface="+mn-lt"/>
            </a:endParaRPr>
          </a:p>
        </p:txBody>
      </p:sp>
      <p:sp>
        <p:nvSpPr>
          <p:cNvPr id="10" name="TextBox 9">
            <a:extLst>
              <a:ext uri="{FF2B5EF4-FFF2-40B4-BE49-F238E27FC236}">
                <a16:creationId xmlns:a16="http://schemas.microsoft.com/office/drawing/2014/main" id="{4BEC3431-7E50-98CC-0E92-D82362E2B83D}"/>
              </a:ext>
            </a:extLst>
          </p:cNvPr>
          <p:cNvSpPr txBox="1"/>
          <p:nvPr/>
        </p:nvSpPr>
        <p:spPr>
          <a:xfrm>
            <a:off x="4569444" y="3842607"/>
            <a:ext cx="4910208" cy="1815882"/>
          </a:xfrm>
          <a:prstGeom prst="rect">
            <a:avLst/>
          </a:prstGeom>
          <a:noFill/>
        </p:spPr>
        <p:txBody>
          <a:bodyPr wrap="square">
            <a:spAutoFit/>
          </a:bodyPr>
          <a:lstStyle/>
          <a:p>
            <a:r>
              <a:rPr lang="vi-VN" sz="2800" b="0" i="0" dirty="0">
                <a:solidFill>
                  <a:srgbClr val="000000"/>
                </a:solidFill>
                <a:effectLst/>
                <a:latin typeface="+mn-lt"/>
              </a:rPr>
              <a:t>Nước thải của nhà máy thông qua xử lí, đổ thẳng ra ao hồ. </a:t>
            </a:r>
            <a:br>
              <a:rPr lang="vi-VN" sz="2800" dirty="0">
                <a:latin typeface="+mn-lt"/>
              </a:rPr>
            </a:br>
            <a:endParaRPr lang="en-US" sz="2800" dirty="0">
              <a:latin typeface="+mn-lt"/>
            </a:endParaRPr>
          </a:p>
        </p:txBody>
      </p:sp>
      <p:pic>
        <p:nvPicPr>
          <p:cNvPr id="12" name="Picture 11">
            <a:extLst>
              <a:ext uri="{FF2B5EF4-FFF2-40B4-BE49-F238E27FC236}">
                <a16:creationId xmlns:a16="http://schemas.microsoft.com/office/drawing/2014/main" id="{75242E28-DA82-9905-9179-D7658DD64F64}"/>
              </a:ext>
            </a:extLst>
          </p:cNvPr>
          <p:cNvPicPr>
            <a:picLocks noChangeAspect="1"/>
          </p:cNvPicPr>
          <p:nvPr/>
        </p:nvPicPr>
        <p:blipFill>
          <a:blip r:embed="rId18"/>
          <a:stretch>
            <a:fillRect/>
          </a:stretch>
        </p:blipFill>
        <p:spPr>
          <a:xfrm>
            <a:off x="8550373" y="293444"/>
            <a:ext cx="3678558" cy="2987749"/>
          </a:xfrm>
          <a:prstGeom prst="rect">
            <a:avLst/>
          </a:prstGeom>
        </p:spPr>
      </p:pic>
    </p:spTree>
    <p:extLst>
      <p:ext uri="{BB962C8B-B14F-4D97-AF65-F5344CB8AC3E}">
        <p14:creationId xmlns:p14="http://schemas.microsoft.com/office/powerpoint/2010/main" val="320787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666BBA1A-7809-463E-7109-8E21A385E63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586" y="-264366"/>
            <a:ext cx="12351485" cy="7547142"/>
          </a:xfrm>
          <a:prstGeom prst="rect">
            <a:avLst/>
          </a:prstGeom>
        </p:spPr>
      </p:pic>
      <p:pic>
        <p:nvPicPr>
          <p:cNvPr id="8" name="Picture 7">
            <a:hlinkClick r:id="rId5" action="ppaction://hlinksldjump"/>
            <a:extLst>
              <a:ext uri="{FF2B5EF4-FFF2-40B4-BE49-F238E27FC236}">
                <a16:creationId xmlns:a16="http://schemas.microsoft.com/office/drawing/2014/main" id="{DDD35CA3-BBE0-EA11-4454-4372AC820E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53600" y="5388205"/>
            <a:ext cx="2400300" cy="1468203"/>
          </a:xfrm>
          <a:prstGeom prst="rect">
            <a:avLst/>
          </a:prstGeom>
        </p:spPr>
      </p:pic>
      <p:grpSp>
        <p:nvGrpSpPr>
          <p:cNvPr id="9" name="Group 8">
            <a:extLst>
              <a:ext uri="{FF2B5EF4-FFF2-40B4-BE49-F238E27FC236}">
                <a16:creationId xmlns:a16="http://schemas.microsoft.com/office/drawing/2014/main" id="{2233F0CB-BED8-F69A-E997-FDF1689FB592}"/>
              </a:ext>
            </a:extLst>
          </p:cNvPr>
          <p:cNvGrpSpPr/>
          <p:nvPr/>
        </p:nvGrpSpPr>
        <p:grpSpPr>
          <a:xfrm>
            <a:off x="38100" y="4205477"/>
            <a:ext cx="2368982" cy="2415754"/>
            <a:chOff x="192357" y="4793336"/>
            <a:chExt cx="2368982" cy="2415754"/>
          </a:xfrm>
        </p:grpSpPr>
        <p:pic>
          <p:nvPicPr>
            <p:cNvPr id="10" name="Graphic 9">
              <a:extLst>
                <a:ext uri="{FF2B5EF4-FFF2-40B4-BE49-F238E27FC236}">
                  <a16:creationId xmlns:a16="http://schemas.microsoft.com/office/drawing/2014/main" id="{504C6FDD-2B0F-2DF7-C2F6-586920BFC84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0949182">
              <a:off x="192357" y="4793336"/>
              <a:ext cx="1269467" cy="1269467"/>
            </a:xfrm>
            <a:prstGeom prst="rect">
              <a:avLst/>
            </a:prstGeom>
          </p:spPr>
        </p:pic>
        <p:pic>
          <p:nvPicPr>
            <p:cNvPr id="11" name="Graphic 10">
              <a:extLst>
                <a:ext uri="{FF2B5EF4-FFF2-40B4-BE49-F238E27FC236}">
                  <a16:creationId xmlns:a16="http://schemas.microsoft.com/office/drawing/2014/main" id="{8438E5C1-4244-90A2-58BE-C55A45C19BE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9341670">
              <a:off x="289495" y="5533881"/>
              <a:ext cx="1438275" cy="1438275"/>
            </a:xfrm>
            <a:prstGeom prst="rect">
              <a:avLst/>
            </a:prstGeom>
          </p:spPr>
        </p:pic>
        <p:pic>
          <p:nvPicPr>
            <p:cNvPr id="12" name="Graphic 11">
              <a:extLst>
                <a:ext uri="{FF2B5EF4-FFF2-40B4-BE49-F238E27FC236}">
                  <a16:creationId xmlns:a16="http://schemas.microsoft.com/office/drawing/2014/main" id="{9A5274C5-6523-51B5-04F3-FC4F3416D6A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7473707">
              <a:off x="1084964" y="5732715"/>
              <a:ext cx="1476375" cy="1476375"/>
            </a:xfrm>
            <a:prstGeom prst="rect">
              <a:avLst/>
            </a:prstGeom>
          </p:spPr>
        </p:pic>
      </p:grpSp>
      <p:pic>
        <p:nvPicPr>
          <p:cNvPr id="17" name="Picture 16">
            <a:extLst>
              <a:ext uri="{FF2B5EF4-FFF2-40B4-BE49-F238E27FC236}">
                <a16:creationId xmlns:a16="http://schemas.microsoft.com/office/drawing/2014/main" id="{F8F3E2AA-85B6-9B38-6FFB-001E8EA2FCA1}"/>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0162" y="10728"/>
            <a:ext cx="554408" cy="618694"/>
          </a:xfrm>
          <a:prstGeom prst="rect">
            <a:avLst/>
          </a:prstGeom>
        </p:spPr>
      </p:pic>
      <p:pic>
        <p:nvPicPr>
          <p:cNvPr id="3" name="Graphic 2">
            <a:extLst>
              <a:ext uri="{FF2B5EF4-FFF2-40B4-BE49-F238E27FC236}">
                <a16:creationId xmlns:a16="http://schemas.microsoft.com/office/drawing/2014/main" id="{1D45961C-F121-37DC-7CCA-AC0208459DE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284987" y="273089"/>
            <a:ext cx="7188715" cy="3932388"/>
          </a:xfrm>
          <a:prstGeom prst="rect">
            <a:avLst/>
          </a:prstGeom>
        </p:spPr>
      </p:pic>
      <p:pic>
        <p:nvPicPr>
          <p:cNvPr id="6" name="Graphic 5">
            <a:extLst>
              <a:ext uri="{FF2B5EF4-FFF2-40B4-BE49-F238E27FC236}">
                <a16:creationId xmlns:a16="http://schemas.microsoft.com/office/drawing/2014/main" id="{9105E5C0-EC76-ADCB-A9EB-16683FD0D228}"/>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flipH="1">
            <a:off x="3883184" y="3420006"/>
            <a:ext cx="5875678" cy="2772629"/>
          </a:xfrm>
          <a:prstGeom prst="rect">
            <a:avLst/>
          </a:prstGeom>
        </p:spPr>
      </p:pic>
      <p:sp>
        <p:nvSpPr>
          <p:cNvPr id="13" name="TextBox 12">
            <a:extLst>
              <a:ext uri="{FF2B5EF4-FFF2-40B4-BE49-F238E27FC236}">
                <a16:creationId xmlns:a16="http://schemas.microsoft.com/office/drawing/2014/main" id="{E879187D-FC81-9798-6C26-2DC226B2175A}"/>
              </a:ext>
            </a:extLst>
          </p:cNvPr>
          <p:cNvSpPr txBox="1"/>
          <p:nvPr/>
        </p:nvSpPr>
        <p:spPr>
          <a:xfrm>
            <a:off x="1788672" y="809965"/>
            <a:ext cx="6181344" cy="1569660"/>
          </a:xfrm>
          <a:prstGeom prst="rect">
            <a:avLst/>
          </a:prstGeom>
          <a:noFill/>
        </p:spPr>
        <p:txBody>
          <a:bodyPr wrap="square">
            <a:spAutoFit/>
          </a:bodyPr>
          <a:lstStyle/>
          <a:p>
            <a:r>
              <a:rPr lang="vi-VN" sz="3200" b="0" i="0" dirty="0">
                <a:solidFill>
                  <a:srgbClr val="000000"/>
                </a:solidFill>
                <a:effectLst/>
                <a:latin typeface="+mn-lt"/>
              </a:rPr>
              <a:t>Nhận xét về môi trường sống của động vật và thực vật trong hình sau đây.</a:t>
            </a:r>
            <a:endParaRPr lang="en-US" sz="3200" dirty="0">
              <a:latin typeface="+mn-lt"/>
            </a:endParaRPr>
          </a:p>
        </p:txBody>
      </p:sp>
      <p:sp>
        <p:nvSpPr>
          <p:cNvPr id="15" name="TextBox 14">
            <a:extLst>
              <a:ext uri="{FF2B5EF4-FFF2-40B4-BE49-F238E27FC236}">
                <a16:creationId xmlns:a16="http://schemas.microsoft.com/office/drawing/2014/main" id="{84E0EB5B-0721-6BD4-FA72-9D0FCBE3E807}"/>
              </a:ext>
            </a:extLst>
          </p:cNvPr>
          <p:cNvSpPr txBox="1"/>
          <p:nvPr/>
        </p:nvSpPr>
        <p:spPr>
          <a:xfrm>
            <a:off x="5207182" y="3946460"/>
            <a:ext cx="3444412" cy="954107"/>
          </a:xfrm>
          <a:prstGeom prst="rect">
            <a:avLst/>
          </a:prstGeom>
          <a:noFill/>
        </p:spPr>
        <p:txBody>
          <a:bodyPr wrap="square">
            <a:spAutoFit/>
          </a:bodyPr>
          <a:lstStyle/>
          <a:p>
            <a:r>
              <a:rPr lang="en-US" sz="2800" b="0" i="0" dirty="0" err="1">
                <a:solidFill>
                  <a:srgbClr val="000000"/>
                </a:solidFill>
                <a:effectLst/>
                <a:latin typeface="+mn-lt"/>
              </a:rPr>
              <a:t>Lũ</a:t>
            </a:r>
            <a:r>
              <a:rPr lang="en-US" sz="2800" b="0" i="0" dirty="0">
                <a:solidFill>
                  <a:srgbClr val="000000"/>
                </a:solidFill>
                <a:effectLst/>
                <a:latin typeface="+mn-lt"/>
              </a:rPr>
              <a:t> </a:t>
            </a:r>
            <a:r>
              <a:rPr lang="en-US" sz="2800" b="0" i="0" dirty="0" err="1">
                <a:solidFill>
                  <a:srgbClr val="000000"/>
                </a:solidFill>
                <a:effectLst/>
                <a:latin typeface="+mn-lt"/>
              </a:rPr>
              <a:t>lụt</a:t>
            </a:r>
            <a:r>
              <a:rPr lang="en-US" sz="2800" b="0" i="0" dirty="0">
                <a:solidFill>
                  <a:srgbClr val="000000"/>
                </a:solidFill>
                <a:effectLst/>
                <a:latin typeface="+mn-lt"/>
              </a:rPr>
              <a:t> </a:t>
            </a:r>
            <a:r>
              <a:rPr lang="en-US" sz="2800" b="0" i="0" dirty="0" err="1">
                <a:solidFill>
                  <a:srgbClr val="000000"/>
                </a:solidFill>
                <a:effectLst/>
                <a:latin typeface="+mn-lt"/>
              </a:rPr>
              <a:t>làm</a:t>
            </a:r>
            <a:r>
              <a:rPr lang="en-US" sz="2800" b="0" i="0" dirty="0">
                <a:solidFill>
                  <a:srgbClr val="000000"/>
                </a:solidFill>
                <a:effectLst/>
                <a:latin typeface="+mn-lt"/>
              </a:rPr>
              <a:t> </a:t>
            </a:r>
            <a:r>
              <a:rPr lang="en-US" sz="2800" b="0" i="0" dirty="0" err="1">
                <a:solidFill>
                  <a:srgbClr val="000000"/>
                </a:solidFill>
                <a:effectLst/>
                <a:latin typeface="+mn-lt"/>
              </a:rPr>
              <a:t>ngập</a:t>
            </a:r>
            <a:r>
              <a:rPr lang="en-US" sz="2800" b="0" i="0" dirty="0">
                <a:solidFill>
                  <a:srgbClr val="000000"/>
                </a:solidFill>
                <a:effectLst/>
                <a:latin typeface="+mn-lt"/>
              </a:rPr>
              <a:t> </a:t>
            </a:r>
            <a:r>
              <a:rPr lang="en-US" sz="2800" b="0" i="0" dirty="0" err="1">
                <a:solidFill>
                  <a:srgbClr val="000000"/>
                </a:solidFill>
                <a:effectLst/>
                <a:latin typeface="+mn-lt"/>
              </a:rPr>
              <a:t>cây</a:t>
            </a:r>
            <a:r>
              <a:rPr lang="en-US" sz="2800" b="0" i="0" dirty="0">
                <a:solidFill>
                  <a:srgbClr val="000000"/>
                </a:solidFill>
                <a:effectLst/>
                <a:latin typeface="+mn-lt"/>
              </a:rPr>
              <a:t> </a:t>
            </a:r>
            <a:r>
              <a:rPr lang="en-US" sz="2800" b="0" i="0" dirty="0" err="1">
                <a:solidFill>
                  <a:srgbClr val="000000"/>
                </a:solidFill>
                <a:effectLst/>
                <a:latin typeface="+mn-lt"/>
              </a:rPr>
              <a:t>cối</a:t>
            </a:r>
            <a:r>
              <a:rPr lang="en-US" sz="2800" b="0" i="0" dirty="0">
                <a:solidFill>
                  <a:srgbClr val="000000"/>
                </a:solidFill>
                <a:effectLst/>
                <a:latin typeface="+mn-lt"/>
              </a:rPr>
              <a:t> </a:t>
            </a:r>
            <a:r>
              <a:rPr lang="en-US" sz="2800" b="0" i="0" dirty="0" err="1">
                <a:solidFill>
                  <a:srgbClr val="000000"/>
                </a:solidFill>
                <a:effectLst/>
                <a:latin typeface="+mn-lt"/>
              </a:rPr>
              <a:t>nhà</a:t>
            </a:r>
            <a:r>
              <a:rPr lang="en-US" sz="2800" b="0" i="0" dirty="0">
                <a:solidFill>
                  <a:srgbClr val="000000"/>
                </a:solidFill>
                <a:effectLst/>
                <a:latin typeface="+mn-lt"/>
              </a:rPr>
              <a:t> </a:t>
            </a:r>
            <a:r>
              <a:rPr lang="en-US" sz="2800" b="0" i="0" dirty="0" err="1">
                <a:solidFill>
                  <a:srgbClr val="000000"/>
                </a:solidFill>
                <a:effectLst/>
                <a:latin typeface="+mn-lt"/>
              </a:rPr>
              <a:t>cửa</a:t>
            </a:r>
            <a:r>
              <a:rPr lang="en-US" sz="2800" b="0" i="0" dirty="0">
                <a:solidFill>
                  <a:srgbClr val="000000"/>
                </a:solidFill>
                <a:effectLst/>
                <a:latin typeface="+mn-lt"/>
              </a:rPr>
              <a:t>.</a:t>
            </a:r>
            <a:endParaRPr lang="en-US" sz="2800" dirty="0">
              <a:latin typeface="+mn-lt"/>
            </a:endParaRPr>
          </a:p>
        </p:txBody>
      </p:sp>
      <p:pic>
        <p:nvPicPr>
          <p:cNvPr id="19" name="Picture 18">
            <a:extLst>
              <a:ext uri="{FF2B5EF4-FFF2-40B4-BE49-F238E27FC236}">
                <a16:creationId xmlns:a16="http://schemas.microsoft.com/office/drawing/2014/main" id="{7AE4F2ED-B925-B399-D7FE-6A5EA758F998}"/>
              </a:ext>
            </a:extLst>
          </p:cNvPr>
          <p:cNvPicPr>
            <a:picLocks noChangeAspect="1"/>
          </p:cNvPicPr>
          <p:nvPr/>
        </p:nvPicPr>
        <p:blipFill>
          <a:blip r:embed="rId18"/>
          <a:stretch>
            <a:fillRect/>
          </a:stretch>
        </p:blipFill>
        <p:spPr>
          <a:xfrm>
            <a:off x="8627710" y="409885"/>
            <a:ext cx="3349271" cy="2772629"/>
          </a:xfrm>
          <a:prstGeom prst="rect">
            <a:avLst/>
          </a:prstGeom>
        </p:spPr>
      </p:pic>
    </p:spTree>
    <p:extLst>
      <p:ext uri="{BB962C8B-B14F-4D97-AF65-F5344CB8AC3E}">
        <p14:creationId xmlns:p14="http://schemas.microsoft.com/office/powerpoint/2010/main" val="2027413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46"/>
        <p:cNvGrpSpPr/>
        <p:nvPr/>
      </p:nvGrpSpPr>
      <p:grpSpPr>
        <a:xfrm>
          <a:off x="0" y="0"/>
          <a:ext cx="0" cy="0"/>
          <a:chOff x="0" y="0"/>
          <a:chExt cx="0" cy="0"/>
        </a:xfrm>
      </p:grpSpPr>
      <p:sp>
        <p:nvSpPr>
          <p:cNvPr id="4" name="TextBox 3"/>
          <p:cNvSpPr txBox="1"/>
          <p:nvPr/>
        </p:nvSpPr>
        <p:spPr>
          <a:xfrm>
            <a:off x="4649766" y="942429"/>
            <a:ext cx="5411056" cy="400110"/>
          </a:xfrm>
          <a:prstGeom prst="rect">
            <a:avLst/>
          </a:prstGeom>
          <a:solidFill>
            <a:schemeClr val="bg1"/>
          </a:solidFill>
        </p:spPr>
        <p:txBody>
          <a:bodyPr wrap="square" rtlCol="0">
            <a:spAutoFit/>
          </a:bodyPr>
          <a:lstStyle/>
          <a:p>
            <a:pPr algn="ctr"/>
            <a:r>
              <a:rPr lang="en-US" sz="2000" dirty="0" err="1">
                <a:solidFill>
                  <a:schemeClr val="tx1"/>
                </a:solidFill>
                <a:latin typeface="+mn-lt"/>
              </a:rPr>
              <a:t>Hoàn</a:t>
            </a:r>
            <a:r>
              <a:rPr lang="en-US" sz="2000" dirty="0">
                <a:solidFill>
                  <a:schemeClr val="tx1"/>
                </a:solidFill>
                <a:latin typeface="+mn-lt"/>
              </a:rPr>
              <a:t> </a:t>
            </a:r>
            <a:r>
              <a:rPr lang="en-US" sz="2000" dirty="0" err="1">
                <a:solidFill>
                  <a:schemeClr val="tx1"/>
                </a:solidFill>
                <a:latin typeface="+mn-lt"/>
              </a:rPr>
              <a:t>thành</a:t>
            </a:r>
            <a:r>
              <a:rPr lang="en-US" sz="2000" dirty="0">
                <a:solidFill>
                  <a:schemeClr val="tx1"/>
                </a:solidFill>
                <a:latin typeface="+mn-lt"/>
              </a:rPr>
              <a:t> </a:t>
            </a:r>
            <a:r>
              <a:rPr lang="en-US" sz="2000" dirty="0" err="1">
                <a:solidFill>
                  <a:schemeClr val="tx1"/>
                </a:solidFill>
                <a:latin typeface="+mn-lt"/>
              </a:rPr>
              <a:t>bảng</a:t>
            </a:r>
            <a:r>
              <a:rPr lang="en-US" sz="2000" dirty="0">
                <a:solidFill>
                  <a:schemeClr val="tx1"/>
                </a:solidFill>
                <a:latin typeface="+mn-lt"/>
              </a:rPr>
              <a:t> </a:t>
            </a:r>
            <a:r>
              <a:rPr lang="en-US" sz="2000" dirty="0" err="1">
                <a:solidFill>
                  <a:schemeClr val="tx1"/>
                </a:solidFill>
                <a:latin typeface="+mn-lt"/>
              </a:rPr>
              <a:t>theo</a:t>
            </a:r>
            <a:r>
              <a:rPr lang="en-US" sz="2000" dirty="0">
                <a:solidFill>
                  <a:schemeClr val="tx1"/>
                </a:solidFill>
                <a:latin typeface="+mn-lt"/>
              </a:rPr>
              <a:t> </a:t>
            </a:r>
            <a:r>
              <a:rPr lang="en-US" sz="2000" dirty="0" err="1">
                <a:solidFill>
                  <a:schemeClr val="tx1"/>
                </a:solidFill>
                <a:latin typeface="+mn-lt"/>
              </a:rPr>
              <a:t>gợi</a:t>
            </a:r>
            <a:r>
              <a:rPr lang="en-US" sz="2000" dirty="0">
                <a:solidFill>
                  <a:schemeClr val="tx1"/>
                </a:solidFill>
                <a:latin typeface="+mn-lt"/>
              </a:rPr>
              <a:t> ý </a:t>
            </a:r>
            <a:r>
              <a:rPr lang="en-US" sz="2000" dirty="0" err="1">
                <a:solidFill>
                  <a:schemeClr val="tx1"/>
                </a:solidFill>
                <a:latin typeface="+mn-lt"/>
              </a:rPr>
              <a:t>sau</a:t>
            </a:r>
            <a:r>
              <a:rPr lang="en-US" sz="2000" dirty="0">
                <a:solidFill>
                  <a:schemeClr val="tx1"/>
                </a:solidFill>
                <a:latin typeface="+mn-lt"/>
              </a:rPr>
              <a:t>:</a:t>
            </a:r>
          </a:p>
        </p:txBody>
      </p:sp>
      <p:graphicFrame>
        <p:nvGraphicFramePr>
          <p:cNvPr id="5" name="Table 4"/>
          <p:cNvGraphicFramePr>
            <a:graphicFrameLocks noGrp="1"/>
          </p:cNvGraphicFramePr>
          <p:nvPr>
            <p:extLst>
              <p:ext uri="{D42A27DB-BD31-4B8C-83A1-F6EECF244321}">
                <p14:modId xmlns:p14="http://schemas.microsoft.com/office/powerpoint/2010/main" val="3807148188"/>
              </p:ext>
            </p:extLst>
          </p:nvPr>
        </p:nvGraphicFramePr>
        <p:xfrm>
          <a:off x="808134" y="1592092"/>
          <a:ext cx="10245533" cy="4944231"/>
        </p:xfrm>
        <a:graphic>
          <a:graphicData uri="http://schemas.openxmlformats.org/drawingml/2006/table">
            <a:tbl>
              <a:tblPr firstRow="1" firstCol="1" bandRow="1"/>
              <a:tblGrid>
                <a:gridCol w="1232999">
                  <a:extLst>
                    <a:ext uri="{9D8B030D-6E8A-4147-A177-3AD203B41FA5}">
                      <a16:colId xmlns:a16="http://schemas.microsoft.com/office/drawing/2014/main" val="20000"/>
                    </a:ext>
                  </a:extLst>
                </a:gridCol>
                <a:gridCol w="4591513">
                  <a:extLst>
                    <a:ext uri="{9D8B030D-6E8A-4147-A177-3AD203B41FA5}">
                      <a16:colId xmlns:a16="http://schemas.microsoft.com/office/drawing/2014/main" val="20001"/>
                    </a:ext>
                  </a:extLst>
                </a:gridCol>
                <a:gridCol w="4421021">
                  <a:extLst>
                    <a:ext uri="{9D8B030D-6E8A-4147-A177-3AD203B41FA5}">
                      <a16:colId xmlns:a16="http://schemas.microsoft.com/office/drawing/2014/main" val="20002"/>
                    </a:ext>
                  </a:extLst>
                </a:gridCol>
              </a:tblGrid>
              <a:tr h="1024975">
                <a:tc>
                  <a:txBody>
                    <a:bodyPr/>
                    <a:lstStyle/>
                    <a:p>
                      <a:pPr algn="ctr">
                        <a:lnSpc>
                          <a:spcPct val="150000"/>
                        </a:lnSpc>
                        <a:spcBef>
                          <a:spcPts val="700"/>
                        </a:spcBef>
                        <a:spcAft>
                          <a:spcPts val="700"/>
                        </a:spcAft>
                      </a:pPr>
                      <a:r>
                        <a:rPr lang="nl-NL" sz="2400" b="1" dirty="0">
                          <a:solidFill>
                            <a:srgbClr val="000000"/>
                          </a:solidFill>
                          <a:effectLst/>
                          <a:latin typeface="+mn-lt"/>
                          <a:ea typeface="Calibri" panose="020F0502020204030204" pitchFamily="34" charset="0"/>
                          <a:cs typeface="Times New Roman" panose="02020603050405020304" pitchFamily="18" charset="0"/>
                        </a:rPr>
                        <a:t>Hình</a:t>
                      </a:r>
                      <a:endParaRPr lang="en-US" sz="2400" dirty="0">
                        <a:effectLst/>
                        <a:latin typeface="+mn-lt"/>
                        <a:ea typeface="Calibri" panose="020F0502020204030204" pitchFamily="34" charset="0"/>
                        <a:cs typeface="Times New Roman" panose="02020603050405020304" pitchFamily="18" charset="0"/>
                      </a:endParaRPr>
                    </a:p>
                  </a:txBody>
                  <a:tcPr marL="57417" marR="57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a:lnSpc>
                          <a:spcPct val="150000"/>
                        </a:lnSpc>
                        <a:spcBef>
                          <a:spcPts val="700"/>
                        </a:spcBef>
                        <a:spcAft>
                          <a:spcPts val="700"/>
                        </a:spcAft>
                      </a:pPr>
                      <a:r>
                        <a:rPr lang="nl-NL" sz="2400" b="1" dirty="0">
                          <a:solidFill>
                            <a:srgbClr val="000000"/>
                          </a:solidFill>
                          <a:effectLst/>
                          <a:latin typeface="+mn-lt"/>
                          <a:ea typeface="Calibri" panose="020F0502020204030204" pitchFamily="34" charset="0"/>
                          <a:cs typeface="Times New Roman" panose="02020603050405020304" pitchFamily="18" charset="0"/>
                        </a:rPr>
                        <a:t>Nhận xét về môi trường sống</a:t>
                      </a:r>
                      <a:endParaRPr lang="en-US" sz="2400" dirty="0">
                        <a:effectLst/>
                        <a:latin typeface="+mn-lt"/>
                        <a:ea typeface="Calibri" panose="020F0502020204030204" pitchFamily="34" charset="0"/>
                        <a:cs typeface="Times New Roman" panose="02020603050405020304" pitchFamily="18" charset="0"/>
                      </a:endParaRPr>
                    </a:p>
                  </a:txBody>
                  <a:tcPr marL="57417" marR="57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a:lnSpc>
                          <a:spcPct val="150000"/>
                        </a:lnSpc>
                        <a:spcBef>
                          <a:spcPts val="700"/>
                        </a:spcBef>
                        <a:spcAft>
                          <a:spcPts val="700"/>
                        </a:spcAft>
                      </a:pPr>
                      <a:r>
                        <a:rPr lang="nl-NL" sz="2400" b="1" dirty="0">
                          <a:solidFill>
                            <a:srgbClr val="000000"/>
                          </a:solidFill>
                          <a:effectLst/>
                          <a:latin typeface="+mn-lt"/>
                          <a:ea typeface="Calibri" panose="020F0502020204030204" pitchFamily="34" charset="0"/>
                          <a:cs typeface="Times New Roman" panose="02020603050405020304" pitchFamily="18" charset="0"/>
                        </a:rPr>
                        <a:t>Dự đoán điều xảy ra</a:t>
                      </a:r>
                      <a:endParaRPr lang="en-US" sz="2400" dirty="0">
                        <a:effectLst/>
                        <a:latin typeface="+mn-lt"/>
                        <a:ea typeface="Calibri" panose="020F0502020204030204" pitchFamily="34" charset="0"/>
                        <a:cs typeface="Times New Roman" panose="02020603050405020304" pitchFamily="18" charset="0"/>
                      </a:endParaRPr>
                    </a:p>
                  </a:txBody>
                  <a:tcPr marL="57417" marR="57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000"/>
                  </a:ext>
                </a:extLst>
              </a:tr>
              <a:tr h="1875616">
                <a:tc>
                  <a:txBody>
                    <a:bodyPr/>
                    <a:lstStyle/>
                    <a:p>
                      <a:pPr algn="ctr">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57417" marR="57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57417" marR="57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57417" marR="57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043640">
                <a:tc>
                  <a:txBody>
                    <a:bodyPr/>
                    <a:lstStyle/>
                    <a:p>
                      <a:pPr algn="ctr">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57417" marR="57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57417" marR="57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57417" marR="57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pSp>
        <p:nvGrpSpPr>
          <p:cNvPr id="114" name="Google Shape;1301;p30"/>
          <p:cNvGrpSpPr/>
          <p:nvPr/>
        </p:nvGrpSpPr>
        <p:grpSpPr>
          <a:xfrm>
            <a:off x="10260459" y="315076"/>
            <a:ext cx="1365451" cy="1799929"/>
            <a:chOff x="4073425" y="351950"/>
            <a:chExt cx="1608350" cy="2254875"/>
          </a:xfrm>
        </p:grpSpPr>
        <p:sp>
          <p:nvSpPr>
            <p:cNvPr id="115" name="Google Shape;1302;p30"/>
            <p:cNvSpPr/>
            <p:nvPr/>
          </p:nvSpPr>
          <p:spPr>
            <a:xfrm>
              <a:off x="4940800" y="2303450"/>
              <a:ext cx="29425" cy="173600"/>
            </a:xfrm>
            <a:custGeom>
              <a:avLst/>
              <a:gdLst/>
              <a:ahLst/>
              <a:cxnLst/>
              <a:rect l="l" t="t" r="r" b="b"/>
              <a:pathLst>
                <a:path w="1177" h="6944" extrusionOk="0">
                  <a:moveTo>
                    <a:pt x="400" y="0"/>
                  </a:moveTo>
                  <a:cubicBezTo>
                    <a:pt x="267" y="0"/>
                    <a:pt x="134" y="45"/>
                    <a:pt x="1" y="45"/>
                  </a:cubicBezTo>
                  <a:cubicBezTo>
                    <a:pt x="223" y="2307"/>
                    <a:pt x="489" y="4526"/>
                    <a:pt x="755" y="6744"/>
                  </a:cubicBezTo>
                  <a:cubicBezTo>
                    <a:pt x="755" y="6877"/>
                    <a:pt x="866" y="6944"/>
                    <a:pt x="971" y="6944"/>
                  </a:cubicBezTo>
                  <a:cubicBezTo>
                    <a:pt x="1077" y="6944"/>
                    <a:pt x="1177" y="6877"/>
                    <a:pt x="1154" y="6744"/>
                  </a:cubicBezTo>
                  <a:cubicBezTo>
                    <a:pt x="888" y="4481"/>
                    <a:pt x="666" y="2263"/>
                    <a:pt x="400" y="0"/>
                  </a:cubicBezTo>
                  <a:close/>
                </a:path>
              </a:pathLst>
            </a:custGeom>
            <a:solidFill>
              <a:srgbClr val="40403F"/>
            </a:solidFill>
            <a:ln>
              <a:noFill/>
            </a:ln>
          </p:spPr>
          <p:txBody>
            <a:bodyPr spcFirstLastPara="1" wrap="square" lIns="121900" tIns="121900" rIns="121900" bIns="121900" anchor="ctr" anchorCtr="0">
              <a:noAutofit/>
            </a:bodyPr>
            <a:lstStyle/>
            <a:p>
              <a:endParaRPr sz="1867"/>
            </a:p>
          </p:txBody>
        </p:sp>
        <p:sp>
          <p:nvSpPr>
            <p:cNvPr id="116" name="Google Shape;1303;p30"/>
            <p:cNvSpPr/>
            <p:nvPr/>
          </p:nvSpPr>
          <p:spPr>
            <a:xfrm>
              <a:off x="4936925" y="2270725"/>
              <a:ext cx="13900" cy="33850"/>
            </a:xfrm>
            <a:custGeom>
              <a:avLst/>
              <a:gdLst/>
              <a:ahLst/>
              <a:cxnLst/>
              <a:rect l="l" t="t" r="r" b="b"/>
              <a:pathLst>
                <a:path w="556" h="1354" extrusionOk="0">
                  <a:moveTo>
                    <a:pt x="189" y="0"/>
                  </a:moveTo>
                  <a:cubicBezTo>
                    <a:pt x="89" y="0"/>
                    <a:pt x="1" y="67"/>
                    <a:pt x="23" y="200"/>
                  </a:cubicBezTo>
                  <a:cubicBezTo>
                    <a:pt x="67" y="599"/>
                    <a:pt x="112" y="999"/>
                    <a:pt x="156" y="1354"/>
                  </a:cubicBezTo>
                  <a:cubicBezTo>
                    <a:pt x="289" y="1354"/>
                    <a:pt x="422" y="1309"/>
                    <a:pt x="555" y="1309"/>
                  </a:cubicBezTo>
                  <a:cubicBezTo>
                    <a:pt x="511" y="910"/>
                    <a:pt x="466" y="555"/>
                    <a:pt x="422" y="200"/>
                  </a:cubicBezTo>
                  <a:cubicBezTo>
                    <a:pt x="400" y="67"/>
                    <a:pt x="289" y="0"/>
                    <a:pt x="189" y="0"/>
                  </a:cubicBezTo>
                  <a:close/>
                </a:path>
              </a:pathLst>
            </a:custGeom>
            <a:solidFill>
              <a:srgbClr val="40403F"/>
            </a:solidFill>
            <a:ln>
              <a:noFill/>
            </a:ln>
          </p:spPr>
          <p:txBody>
            <a:bodyPr spcFirstLastPara="1" wrap="square" lIns="121900" tIns="121900" rIns="121900" bIns="121900" anchor="ctr" anchorCtr="0">
              <a:noAutofit/>
            </a:bodyPr>
            <a:lstStyle/>
            <a:p>
              <a:endParaRPr sz="1867"/>
            </a:p>
          </p:txBody>
        </p:sp>
        <p:sp>
          <p:nvSpPr>
            <p:cNvPr id="117" name="Google Shape;1304;p30"/>
            <p:cNvSpPr/>
            <p:nvPr/>
          </p:nvSpPr>
          <p:spPr>
            <a:xfrm>
              <a:off x="4824325" y="2469725"/>
              <a:ext cx="151650" cy="91900"/>
            </a:xfrm>
            <a:custGeom>
              <a:avLst/>
              <a:gdLst/>
              <a:ahLst/>
              <a:cxnLst/>
              <a:rect l="l" t="t" r="r" b="b"/>
              <a:pathLst>
                <a:path w="6066" h="3676" extrusionOk="0">
                  <a:moveTo>
                    <a:pt x="5765" y="1"/>
                  </a:moveTo>
                  <a:cubicBezTo>
                    <a:pt x="5752" y="1"/>
                    <a:pt x="5739" y="2"/>
                    <a:pt x="5725" y="4"/>
                  </a:cubicBezTo>
                  <a:cubicBezTo>
                    <a:pt x="3506" y="492"/>
                    <a:pt x="1599" y="1646"/>
                    <a:pt x="134" y="3332"/>
                  </a:cubicBezTo>
                  <a:cubicBezTo>
                    <a:pt x="1" y="3466"/>
                    <a:pt x="119" y="3675"/>
                    <a:pt x="261" y="3675"/>
                  </a:cubicBezTo>
                  <a:cubicBezTo>
                    <a:pt x="308" y="3675"/>
                    <a:pt x="357" y="3653"/>
                    <a:pt x="401" y="3598"/>
                  </a:cubicBezTo>
                  <a:cubicBezTo>
                    <a:pt x="1865" y="1957"/>
                    <a:pt x="3684" y="892"/>
                    <a:pt x="5813" y="404"/>
                  </a:cubicBezTo>
                  <a:cubicBezTo>
                    <a:pt x="6066" y="362"/>
                    <a:pt x="5999" y="1"/>
                    <a:pt x="5765" y="1"/>
                  </a:cubicBezTo>
                  <a:close/>
                </a:path>
              </a:pathLst>
            </a:custGeom>
            <a:solidFill>
              <a:srgbClr val="40403F"/>
            </a:solidFill>
            <a:ln>
              <a:noFill/>
            </a:ln>
          </p:spPr>
          <p:txBody>
            <a:bodyPr spcFirstLastPara="1" wrap="square" lIns="121900" tIns="121900" rIns="121900" bIns="121900" anchor="ctr" anchorCtr="0">
              <a:noAutofit/>
            </a:bodyPr>
            <a:lstStyle/>
            <a:p>
              <a:endParaRPr sz="1867"/>
            </a:p>
          </p:txBody>
        </p:sp>
        <p:sp>
          <p:nvSpPr>
            <p:cNvPr id="118" name="Google Shape;1305;p30"/>
            <p:cNvSpPr/>
            <p:nvPr/>
          </p:nvSpPr>
          <p:spPr>
            <a:xfrm>
              <a:off x="4914200" y="2467275"/>
              <a:ext cx="61125" cy="139550"/>
            </a:xfrm>
            <a:custGeom>
              <a:avLst/>
              <a:gdLst/>
              <a:ahLst/>
              <a:cxnLst/>
              <a:rect l="l" t="t" r="r" b="b"/>
              <a:pathLst>
                <a:path w="2445" h="5582" extrusionOk="0">
                  <a:moveTo>
                    <a:pt x="2132" y="0"/>
                  </a:moveTo>
                  <a:cubicBezTo>
                    <a:pt x="2085" y="0"/>
                    <a:pt x="2037" y="17"/>
                    <a:pt x="1997" y="58"/>
                  </a:cubicBezTo>
                  <a:cubicBezTo>
                    <a:pt x="666" y="1522"/>
                    <a:pt x="0" y="3386"/>
                    <a:pt x="133" y="5382"/>
                  </a:cubicBezTo>
                  <a:cubicBezTo>
                    <a:pt x="133" y="5515"/>
                    <a:pt x="244" y="5582"/>
                    <a:pt x="355" y="5582"/>
                  </a:cubicBezTo>
                  <a:cubicBezTo>
                    <a:pt x="466" y="5582"/>
                    <a:pt x="577" y="5515"/>
                    <a:pt x="577" y="5382"/>
                  </a:cubicBezTo>
                  <a:cubicBezTo>
                    <a:pt x="444" y="3519"/>
                    <a:pt x="1021" y="1744"/>
                    <a:pt x="2307" y="369"/>
                  </a:cubicBezTo>
                  <a:cubicBezTo>
                    <a:pt x="2444" y="198"/>
                    <a:pt x="2291" y="0"/>
                    <a:pt x="2132" y="0"/>
                  </a:cubicBezTo>
                  <a:close/>
                </a:path>
              </a:pathLst>
            </a:custGeom>
            <a:solidFill>
              <a:srgbClr val="40403F"/>
            </a:solidFill>
            <a:ln>
              <a:noFill/>
            </a:ln>
          </p:spPr>
          <p:txBody>
            <a:bodyPr spcFirstLastPara="1" wrap="square" lIns="121900" tIns="121900" rIns="121900" bIns="121900" anchor="ctr" anchorCtr="0">
              <a:noAutofit/>
            </a:bodyPr>
            <a:lstStyle/>
            <a:p>
              <a:endParaRPr sz="1867"/>
            </a:p>
          </p:txBody>
        </p:sp>
        <p:sp>
          <p:nvSpPr>
            <p:cNvPr id="119" name="Google Shape;1306;p30"/>
            <p:cNvSpPr/>
            <p:nvPr/>
          </p:nvSpPr>
          <p:spPr>
            <a:xfrm>
              <a:off x="4967425" y="2470375"/>
              <a:ext cx="95925" cy="102925"/>
            </a:xfrm>
            <a:custGeom>
              <a:avLst/>
              <a:gdLst/>
              <a:ahLst/>
              <a:cxnLst/>
              <a:rect l="l" t="t" r="r" b="b"/>
              <a:pathLst>
                <a:path w="3837" h="4117" extrusionOk="0">
                  <a:moveTo>
                    <a:pt x="206" y="1"/>
                  </a:moveTo>
                  <a:cubicBezTo>
                    <a:pt x="101" y="1"/>
                    <a:pt x="1" y="67"/>
                    <a:pt x="1" y="200"/>
                  </a:cubicBezTo>
                  <a:cubicBezTo>
                    <a:pt x="134" y="2152"/>
                    <a:pt x="1554" y="3794"/>
                    <a:pt x="3506" y="4105"/>
                  </a:cubicBezTo>
                  <a:cubicBezTo>
                    <a:pt x="3530" y="4113"/>
                    <a:pt x="3553" y="4116"/>
                    <a:pt x="3574" y="4116"/>
                  </a:cubicBezTo>
                  <a:cubicBezTo>
                    <a:pt x="3785" y="4116"/>
                    <a:pt x="3837" y="3746"/>
                    <a:pt x="3595" y="3705"/>
                  </a:cubicBezTo>
                  <a:cubicBezTo>
                    <a:pt x="1864" y="3395"/>
                    <a:pt x="533" y="1975"/>
                    <a:pt x="444" y="200"/>
                  </a:cubicBezTo>
                  <a:cubicBezTo>
                    <a:pt x="422" y="67"/>
                    <a:pt x="311" y="1"/>
                    <a:pt x="206" y="1"/>
                  </a:cubicBezTo>
                  <a:close/>
                </a:path>
              </a:pathLst>
            </a:custGeom>
            <a:solidFill>
              <a:srgbClr val="40403F"/>
            </a:solidFill>
            <a:ln>
              <a:noFill/>
            </a:ln>
          </p:spPr>
          <p:txBody>
            <a:bodyPr spcFirstLastPara="1" wrap="square" lIns="121900" tIns="121900" rIns="121900" bIns="121900" anchor="ctr" anchorCtr="0">
              <a:noAutofit/>
            </a:bodyPr>
            <a:lstStyle/>
            <a:p>
              <a:endParaRPr sz="1867"/>
            </a:p>
          </p:txBody>
        </p:sp>
        <p:sp>
          <p:nvSpPr>
            <p:cNvPr id="120" name="Google Shape;1307;p30"/>
            <p:cNvSpPr/>
            <p:nvPr/>
          </p:nvSpPr>
          <p:spPr>
            <a:xfrm>
              <a:off x="4644650" y="2291250"/>
              <a:ext cx="17775" cy="174850"/>
            </a:xfrm>
            <a:custGeom>
              <a:avLst/>
              <a:gdLst/>
              <a:ahLst/>
              <a:cxnLst/>
              <a:rect l="l" t="t" r="r" b="b"/>
              <a:pathLst>
                <a:path w="711" h="6994" extrusionOk="0">
                  <a:moveTo>
                    <a:pt x="311" y="0"/>
                  </a:moveTo>
                  <a:cubicBezTo>
                    <a:pt x="223" y="2263"/>
                    <a:pt x="134" y="4526"/>
                    <a:pt x="1" y="6744"/>
                  </a:cubicBezTo>
                  <a:cubicBezTo>
                    <a:pt x="1" y="6899"/>
                    <a:pt x="136" y="6994"/>
                    <a:pt x="257" y="6994"/>
                  </a:cubicBezTo>
                  <a:cubicBezTo>
                    <a:pt x="345" y="6994"/>
                    <a:pt x="426" y="6944"/>
                    <a:pt x="444" y="6833"/>
                  </a:cubicBezTo>
                  <a:cubicBezTo>
                    <a:pt x="533" y="4570"/>
                    <a:pt x="622" y="2352"/>
                    <a:pt x="711" y="133"/>
                  </a:cubicBezTo>
                  <a:cubicBezTo>
                    <a:pt x="578" y="89"/>
                    <a:pt x="444" y="45"/>
                    <a:pt x="311" y="0"/>
                  </a:cubicBezTo>
                  <a:close/>
                </a:path>
              </a:pathLst>
            </a:custGeom>
            <a:solidFill>
              <a:srgbClr val="40403F"/>
            </a:solidFill>
            <a:ln>
              <a:noFill/>
            </a:ln>
          </p:spPr>
          <p:txBody>
            <a:bodyPr spcFirstLastPara="1" wrap="square" lIns="121900" tIns="121900" rIns="121900" bIns="121900" anchor="ctr" anchorCtr="0">
              <a:noAutofit/>
            </a:bodyPr>
            <a:lstStyle/>
            <a:p>
              <a:endParaRPr sz="1867"/>
            </a:p>
          </p:txBody>
        </p:sp>
        <p:sp>
          <p:nvSpPr>
            <p:cNvPr id="121" name="Google Shape;1308;p30"/>
            <p:cNvSpPr/>
            <p:nvPr/>
          </p:nvSpPr>
          <p:spPr>
            <a:xfrm>
              <a:off x="4652425" y="2258375"/>
              <a:ext cx="12225" cy="36225"/>
            </a:xfrm>
            <a:custGeom>
              <a:avLst/>
              <a:gdLst/>
              <a:ahLst/>
              <a:cxnLst/>
              <a:rect l="l" t="t" r="r" b="b"/>
              <a:pathLst>
                <a:path w="489" h="1449" extrusionOk="0">
                  <a:moveTo>
                    <a:pt x="213" y="1"/>
                  </a:moveTo>
                  <a:cubicBezTo>
                    <a:pt x="123" y="1"/>
                    <a:pt x="45" y="50"/>
                    <a:pt x="45" y="162"/>
                  </a:cubicBezTo>
                  <a:cubicBezTo>
                    <a:pt x="45" y="561"/>
                    <a:pt x="0" y="916"/>
                    <a:pt x="0" y="1315"/>
                  </a:cubicBezTo>
                  <a:cubicBezTo>
                    <a:pt x="133" y="1360"/>
                    <a:pt x="267" y="1404"/>
                    <a:pt x="400" y="1448"/>
                  </a:cubicBezTo>
                  <a:cubicBezTo>
                    <a:pt x="444" y="1049"/>
                    <a:pt x="444" y="650"/>
                    <a:pt x="488" y="250"/>
                  </a:cubicBezTo>
                  <a:cubicBezTo>
                    <a:pt x="488" y="96"/>
                    <a:pt x="339" y="1"/>
                    <a:pt x="213" y="1"/>
                  </a:cubicBezTo>
                  <a:close/>
                </a:path>
              </a:pathLst>
            </a:custGeom>
            <a:solidFill>
              <a:srgbClr val="40403F"/>
            </a:solidFill>
            <a:ln>
              <a:noFill/>
            </a:ln>
          </p:spPr>
          <p:txBody>
            <a:bodyPr spcFirstLastPara="1" wrap="square" lIns="121900" tIns="121900" rIns="121900" bIns="121900" anchor="ctr" anchorCtr="0">
              <a:noAutofit/>
            </a:bodyPr>
            <a:lstStyle/>
            <a:p>
              <a:endParaRPr sz="1867"/>
            </a:p>
          </p:txBody>
        </p:sp>
        <p:sp>
          <p:nvSpPr>
            <p:cNvPr id="122" name="Google Shape;1309;p30"/>
            <p:cNvSpPr/>
            <p:nvPr/>
          </p:nvSpPr>
          <p:spPr>
            <a:xfrm>
              <a:off x="4498200" y="2458725"/>
              <a:ext cx="163125" cy="70000"/>
            </a:xfrm>
            <a:custGeom>
              <a:avLst/>
              <a:gdLst/>
              <a:ahLst/>
              <a:cxnLst/>
              <a:rect l="l" t="t" r="r" b="b"/>
              <a:pathLst>
                <a:path w="6525" h="2800" extrusionOk="0">
                  <a:moveTo>
                    <a:pt x="6214" y="1"/>
                  </a:moveTo>
                  <a:cubicBezTo>
                    <a:pt x="3951" y="178"/>
                    <a:pt x="1910" y="977"/>
                    <a:pt x="180" y="2397"/>
                  </a:cubicBezTo>
                  <a:cubicBezTo>
                    <a:pt x="0" y="2540"/>
                    <a:pt x="111" y="2800"/>
                    <a:pt x="277" y="2800"/>
                  </a:cubicBezTo>
                  <a:cubicBezTo>
                    <a:pt x="317" y="2800"/>
                    <a:pt x="359" y="2785"/>
                    <a:pt x="401" y="2752"/>
                  </a:cubicBezTo>
                  <a:cubicBezTo>
                    <a:pt x="2087" y="1376"/>
                    <a:pt x="4084" y="577"/>
                    <a:pt x="6258" y="444"/>
                  </a:cubicBezTo>
                  <a:cubicBezTo>
                    <a:pt x="6524" y="400"/>
                    <a:pt x="6480" y="1"/>
                    <a:pt x="6214" y="1"/>
                  </a:cubicBezTo>
                  <a:close/>
                </a:path>
              </a:pathLst>
            </a:custGeom>
            <a:solidFill>
              <a:srgbClr val="40403F"/>
            </a:solidFill>
            <a:ln>
              <a:noFill/>
            </a:ln>
          </p:spPr>
          <p:txBody>
            <a:bodyPr spcFirstLastPara="1" wrap="square" lIns="121900" tIns="121900" rIns="121900" bIns="121900" anchor="ctr" anchorCtr="0">
              <a:noAutofit/>
            </a:bodyPr>
            <a:lstStyle/>
            <a:p>
              <a:endParaRPr sz="1867"/>
            </a:p>
          </p:txBody>
        </p:sp>
        <p:sp>
          <p:nvSpPr>
            <p:cNvPr id="123" name="Google Shape;1310;p30"/>
            <p:cNvSpPr/>
            <p:nvPr/>
          </p:nvSpPr>
          <p:spPr>
            <a:xfrm>
              <a:off x="4583650" y="2456400"/>
              <a:ext cx="77725" cy="131725"/>
            </a:xfrm>
            <a:custGeom>
              <a:avLst/>
              <a:gdLst/>
              <a:ahLst/>
              <a:cxnLst/>
              <a:rect l="l" t="t" r="r" b="b"/>
              <a:pathLst>
                <a:path w="3109" h="5269" extrusionOk="0">
                  <a:moveTo>
                    <a:pt x="2814" y="1"/>
                  </a:moveTo>
                  <a:cubicBezTo>
                    <a:pt x="2778" y="1"/>
                    <a:pt x="2741" y="15"/>
                    <a:pt x="2707" y="49"/>
                  </a:cubicBezTo>
                  <a:cubicBezTo>
                    <a:pt x="1110" y="1292"/>
                    <a:pt x="178" y="3022"/>
                    <a:pt x="0" y="5019"/>
                  </a:cubicBezTo>
                  <a:cubicBezTo>
                    <a:pt x="0" y="5173"/>
                    <a:pt x="135" y="5268"/>
                    <a:pt x="248" y="5268"/>
                  </a:cubicBezTo>
                  <a:cubicBezTo>
                    <a:pt x="330" y="5268"/>
                    <a:pt x="400" y="5219"/>
                    <a:pt x="400" y="5107"/>
                  </a:cubicBezTo>
                  <a:cubicBezTo>
                    <a:pt x="577" y="3199"/>
                    <a:pt x="1465" y="1558"/>
                    <a:pt x="2929" y="404"/>
                  </a:cubicBezTo>
                  <a:cubicBezTo>
                    <a:pt x="3108" y="261"/>
                    <a:pt x="2968" y="1"/>
                    <a:pt x="2814" y="1"/>
                  </a:cubicBezTo>
                  <a:close/>
                </a:path>
              </a:pathLst>
            </a:custGeom>
            <a:solidFill>
              <a:srgbClr val="40403F"/>
            </a:solidFill>
            <a:ln>
              <a:noFill/>
            </a:ln>
          </p:spPr>
          <p:txBody>
            <a:bodyPr spcFirstLastPara="1" wrap="square" lIns="121900" tIns="121900" rIns="121900" bIns="121900" anchor="ctr" anchorCtr="0">
              <a:noAutofit/>
            </a:bodyPr>
            <a:lstStyle/>
            <a:p>
              <a:endParaRPr sz="1867"/>
            </a:p>
          </p:txBody>
        </p:sp>
        <p:sp>
          <p:nvSpPr>
            <p:cNvPr id="124" name="Google Shape;1311;p30"/>
            <p:cNvSpPr/>
            <p:nvPr/>
          </p:nvSpPr>
          <p:spPr>
            <a:xfrm>
              <a:off x="4649100" y="2460450"/>
              <a:ext cx="84775" cy="115100"/>
            </a:xfrm>
            <a:custGeom>
              <a:avLst/>
              <a:gdLst/>
              <a:ahLst/>
              <a:cxnLst/>
              <a:rect l="l" t="t" r="r" b="b"/>
              <a:pathLst>
                <a:path w="3391" h="4604" extrusionOk="0">
                  <a:moveTo>
                    <a:pt x="336" y="1"/>
                  </a:moveTo>
                  <a:cubicBezTo>
                    <a:pt x="242" y="1"/>
                    <a:pt x="153" y="60"/>
                    <a:pt x="133" y="198"/>
                  </a:cubicBezTo>
                  <a:cubicBezTo>
                    <a:pt x="0" y="2106"/>
                    <a:pt x="1154" y="3925"/>
                    <a:pt x="2973" y="4590"/>
                  </a:cubicBezTo>
                  <a:cubicBezTo>
                    <a:pt x="2999" y="4599"/>
                    <a:pt x="3025" y="4603"/>
                    <a:pt x="3049" y="4603"/>
                  </a:cubicBezTo>
                  <a:cubicBezTo>
                    <a:pt x="3270" y="4603"/>
                    <a:pt x="3390" y="4271"/>
                    <a:pt x="3150" y="4191"/>
                  </a:cubicBezTo>
                  <a:cubicBezTo>
                    <a:pt x="1509" y="3614"/>
                    <a:pt x="400" y="2017"/>
                    <a:pt x="577" y="242"/>
                  </a:cubicBezTo>
                  <a:cubicBezTo>
                    <a:pt x="577" y="94"/>
                    <a:pt x="453" y="1"/>
                    <a:pt x="336" y="1"/>
                  </a:cubicBezTo>
                  <a:close/>
                </a:path>
              </a:pathLst>
            </a:custGeom>
            <a:solidFill>
              <a:srgbClr val="40403F"/>
            </a:solidFill>
            <a:ln>
              <a:noFill/>
            </a:ln>
          </p:spPr>
          <p:txBody>
            <a:bodyPr spcFirstLastPara="1" wrap="square" lIns="121900" tIns="121900" rIns="121900" bIns="121900" anchor="ctr" anchorCtr="0">
              <a:noAutofit/>
            </a:bodyPr>
            <a:lstStyle/>
            <a:p>
              <a:endParaRPr sz="1867"/>
            </a:p>
          </p:txBody>
        </p:sp>
        <p:sp>
          <p:nvSpPr>
            <p:cNvPr id="125" name="Google Shape;1312;p30"/>
            <p:cNvSpPr/>
            <p:nvPr/>
          </p:nvSpPr>
          <p:spPr>
            <a:xfrm>
              <a:off x="4073425" y="509475"/>
              <a:ext cx="1388725" cy="1805875"/>
            </a:xfrm>
            <a:custGeom>
              <a:avLst/>
              <a:gdLst/>
              <a:ahLst/>
              <a:cxnLst/>
              <a:rect l="l" t="t" r="r" b="b"/>
              <a:pathLst>
                <a:path w="55549" h="72235" extrusionOk="0">
                  <a:moveTo>
                    <a:pt x="27909" y="0"/>
                  </a:moveTo>
                  <a:cubicBezTo>
                    <a:pt x="26529" y="0"/>
                    <a:pt x="25078" y="109"/>
                    <a:pt x="23560" y="327"/>
                  </a:cubicBezTo>
                  <a:cubicBezTo>
                    <a:pt x="7853" y="2590"/>
                    <a:pt x="1110" y="6494"/>
                    <a:pt x="533" y="26726"/>
                  </a:cubicBezTo>
                  <a:cubicBezTo>
                    <a:pt x="0" y="46913"/>
                    <a:pt x="5058" y="65459"/>
                    <a:pt x="22450" y="71049"/>
                  </a:cubicBezTo>
                  <a:cubicBezTo>
                    <a:pt x="25016" y="71880"/>
                    <a:pt x="27545" y="72235"/>
                    <a:pt x="29992" y="72235"/>
                  </a:cubicBezTo>
                  <a:cubicBezTo>
                    <a:pt x="44134" y="72235"/>
                    <a:pt x="55548" y="60402"/>
                    <a:pt x="55549" y="60401"/>
                  </a:cubicBezTo>
                  <a:lnTo>
                    <a:pt x="55549" y="60401"/>
                  </a:lnTo>
                  <a:cubicBezTo>
                    <a:pt x="54951" y="60678"/>
                    <a:pt x="54383" y="60811"/>
                    <a:pt x="53845" y="60811"/>
                  </a:cubicBezTo>
                  <a:cubicBezTo>
                    <a:pt x="47839" y="60811"/>
                    <a:pt x="45568" y="44236"/>
                    <a:pt x="46586" y="26726"/>
                  </a:cubicBezTo>
                  <a:cubicBezTo>
                    <a:pt x="47589" y="9487"/>
                    <a:pt x="40839" y="0"/>
                    <a:pt x="27909" y="0"/>
                  </a:cubicBezTo>
                  <a:close/>
                </a:path>
              </a:pathLst>
            </a:custGeom>
            <a:solidFill>
              <a:srgbClr val="E6C291"/>
            </a:solidFill>
            <a:ln>
              <a:noFill/>
            </a:ln>
          </p:spPr>
          <p:txBody>
            <a:bodyPr spcFirstLastPara="1" wrap="square" lIns="121900" tIns="121900" rIns="121900" bIns="121900" anchor="ctr" anchorCtr="0">
              <a:noAutofit/>
            </a:bodyPr>
            <a:lstStyle/>
            <a:p>
              <a:endParaRPr sz="1867"/>
            </a:p>
          </p:txBody>
        </p:sp>
        <p:sp>
          <p:nvSpPr>
            <p:cNvPr id="126" name="Google Shape;1313;p30"/>
            <p:cNvSpPr/>
            <p:nvPr/>
          </p:nvSpPr>
          <p:spPr>
            <a:xfrm>
              <a:off x="5217500" y="1235275"/>
              <a:ext cx="464275" cy="948775"/>
            </a:xfrm>
            <a:custGeom>
              <a:avLst/>
              <a:gdLst/>
              <a:ahLst/>
              <a:cxnLst/>
              <a:rect l="l" t="t" r="r" b="b"/>
              <a:pathLst>
                <a:path w="18571" h="37951" extrusionOk="0">
                  <a:moveTo>
                    <a:pt x="690" y="1"/>
                  </a:moveTo>
                  <a:lnTo>
                    <a:pt x="690" y="1"/>
                  </a:lnTo>
                  <a:cubicBezTo>
                    <a:pt x="1" y="16632"/>
                    <a:pt x="2352" y="31780"/>
                    <a:pt x="8084" y="31780"/>
                  </a:cubicBezTo>
                  <a:cubicBezTo>
                    <a:pt x="8621" y="31780"/>
                    <a:pt x="9189" y="31647"/>
                    <a:pt x="9786" y="31369"/>
                  </a:cubicBezTo>
                  <a:lnTo>
                    <a:pt x="9786" y="31369"/>
                  </a:lnTo>
                  <a:cubicBezTo>
                    <a:pt x="9786" y="31369"/>
                    <a:pt x="7345" y="33942"/>
                    <a:pt x="3264" y="36649"/>
                  </a:cubicBezTo>
                  <a:cubicBezTo>
                    <a:pt x="6567" y="37575"/>
                    <a:pt x="9772" y="37950"/>
                    <a:pt x="12640" y="37950"/>
                  </a:cubicBezTo>
                  <a:cubicBezTo>
                    <a:pt x="14855" y="37950"/>
                    <a:pt x="16869" y="37726"/>
                    <a:pt x="18571" y="37359"/>
                  </a:cubicBezTo>
                  <a:cubicBezTo>
                    <a:pt x="18571" y="37359"/>
                    <a:pt x="11782" y="30570"/>
                    <a:pt x="9919" y="20676"/>
                  </a:cubicBezTo>
                  <a:cubicBezTo>
                    <a:pt x="8677" y="14065"/>
                    <a:pt x="6369" y="4171"/>
                    <a:pt x="690" y="1"/>
                  </a:cubicBezTo>
                  <a:close/>
                </a:path>
              </a:pathLst>
            </a:custGeom>
            <a:solidFill>
              <a:srgbClr val="7C674C"/>
            </a:solidFill>
            <a:ln>
              <a:noFill/>
            </a:ln>
          </p:spPr>
          <p:txBody>
            <a:bodyPr spcFirstLastPara="1" wrap="square" lIns="121900" tIns="121900" rIns="121900" bIns="121900" anchor="ctr" anchorCtr="0">
              <a:noAutofit/>
            </a:bodyPr>
            <a:lstStyle/>
            <a:p>
              <a:endParaRPr sz="1867"/>
            </a:p>
          </p:txBody>
        </p:sp>
        <p:sp>
          <p:nvSpPr>
            <p:cNvPr id="127" name="Google Shape;1314;p30"/>
            <p:cNvSpPr/>
            <p:nvPr/>
          </p:nvSpPr>
          <p:spPr>
            <a:xfrm>
              <a:off x="4554800" y="1184500"/>
              <a:ext cx="907350" cy="967000"/>
            </a:xfrm>
            <a:custGeom>
              <a:avLst/>
              <a:gdLst/>
              <a:ahLst/>
              <a:cxnLst/>
              <a:rect l="l" t="t" r="r" b="b"/>
              <a:pathLst>
                <a:path w="36294" h="38680" extrusionOk="0">
                  <a:moveTo>
                    <a:pt x="21194" y="0"/>
                  </a:moveTo>
                  <a:cubicBezTo>
                    <a:pt x="19643" y="0"/>
                    <a:pt x="17937" y="330"/>
                    <a:pt x="16062" y="1056"/>
                  </a:cubicBezTo>
                  <a:cubicBezTo>
                    <a:pt x="16062" y="1056"/>
                    <a:pt x="1" y="8510"/>
                    <a:pt x="9851" y="23950"/>
                  </a:cubicBezTo>
                  <a:cubicBezTo>
                    <a:pt x="15263" y="32380"/>
                    <a:pt x="22717" y="36772"/>
                    <a:pt x="29772" y="38680"/>
                  </a:cubicBezTo>
                  <a:cubicBezTo>
                    <a:pt x="33853" y="35973"/>
                    <a:pt x="36294" y="33400"/>
                    <a:pt x="36294" y="33400"/>
                  </a:cubicBezTo>
                  <a:lnTo>
                    <a:pt x="36294" y="33400"/>
                  </a:lnTo>
                  <a:cubicBezTo>
                    <a:pt x="35697" y="33678"/>
                    <a:pt x="35129" y="33811"/>
                    <a:pt x="34592" y="33811"/>
                  </a:cubicBezTo>
                  <a:cubicBezTo>
                    <a:pt x="28860" y="33811"/>
                    <a:pt x="26509" y="18663"/>
                    <a:pt x="27198" y="2032"/>
                  </a:cubicBezTo>
                  <a:cubicBezTo>
                    <a:pt x="25518" y="751"/>
                    <a:pt x="23532" y="0"/>
                    <a:pt x="21194" y="0"/>
                  </a:cubicBezTo>
                  <a:close/>
                </a:path>
              </a:pathLst>
            </a:custGeom>
            <a:solidFill>
              <a:srgbClr val="7C674C"/>
            </a:solidFill>
            <a:ln>
              <a:noFill/>
            </a:ln>
          </p:spPr>
          <p:txBody>
            <a:bodyPr spcFirstLastPara="1" wrap="square" lIns="121900" tIns="121900" rIns="121900" bIns="121900" anchor="ctr" anchorCtr="0">
              <a:noAutofit/>
            </a:bodyPr>
            <a:lstStyle/>
            <a:p>
              <a:endParaRPr sz="1867"/>
            </a:p>
          </p:txBody>
        </p:sp>
        <p:sp>
          <p:nvSpPr>
            <p:cNvPr id="128" name="Google Shape;1315;p30"/>
            <p:cNvSpPr/>
            <p:nvPr/>
          </p:nvSpPr>
          <p:spPr>
            <a:xfrm>
              <a:off x="4950800" y="1785450"/>
              <a:ext cx="145325" cy="130300"/>
            </a:xfrm>
            <a:custGeom>
              <a:avLst/>
              <a:gdLst/>
              <a:ahLst/>
              <a:cxnLst/>
              <a:rect l="l" t="t" r="r" b="b"/>
              <a:pathLst>
                <a:path w="5813" h="5212" extrusionOk="0">
                  <a:moveTo>
                    <a:pt x="4836" y="0"/>
                  </a:moveTo>
                  <a:lnTo>
                    <a:pt x="4836" y="0"/>
                  </a:lnTo>
                  <a:cubicBezTo>
                    <a:pt x="4969" y="932"/>
                    <a:pt x="5014" y="1775"/>
                    <a:pt x="5014" y="2662"/>
                  </a:cubicBezTo>
                  <a:cubicBezTo>
                    <a:pt x="4969" y="3062"/>
                    <a:pt x="4969" y="3550"/>
                    <a:pt x="4881" y="3816"/>
                  </a:cubicBezTo>
                  <a:cubicBezTo>
                    <a:pt x="4748" y="4127"/>
                    <a:pt x="4570" y="4260"/>
                    <a:pt x="4260" y="4304"/>
                  </a:cubicBezTo>
                  <a:cubicBezTo>
                    <a:pt x="4198" y="4317"/>
                    <a:pt x="4135" y="4323"/>
                    <a:pt x="4072" y="4323"/>
                  </a:cubicBezTo>
                  <a:cubicBezTo>
                    <a:pt x="3497" y="4323"/>
                    <a:pt x="2854" y="3812"/>
                    <a:pt x="2174" y="3372"/>
                  </a:cubicBezTo>
                  <a:cubicBezTo>
                    <a:pt x="1464" y="2884"/>
                    <a:pt x="754" y="2352"/>
                    <a:pt x="0" y="1819"/>
                  </a:cubicBezTo>
                  <a:lnTo>
                    <a:pt x="0" y="1819"/>
                  </a:lnTo>
                  <a:cubicBezTo>
                    <a:pt x="488" y="2574"/>
                    <a:pt x="1065" y="3284"/>
                    <a:pt x="1731" y="3905"/>
                  </a:cubicBezTo>
                  <a:cubicBezTo>
                    <a:pt x="2086" y="4215"/>
                    <a:pt x="2440" y="4526"/>
                    <a:pt x="2840" y="4792"/>
                  </a:cubicBezTo>
                  <a:cubicBezTo>
                    <a:pt x="3178" y="5018"/>
                    <a:pt x="3612" y="5211"/>
                    <a:pt x="4114" y="5211"/>
                  </a:cubicBezTo>
                  <a:cubicBezTo>
                    <a:pt x="4205" y="5211"/>
                    <a:pt x="4298" y="5205"/>
                    <a:pt x="4393" y="5191"/>
                  </a:cubicBezTo>
                  <a:cubicBezTo>
                    <a:pt x="4659" y="5147"/>
                    <a:pt x="4969" y="5058"/>
                    <a:pt x="5191" y="4836"/>
                  </a:cubicBezTo>
                  <a:cubicBezTo>
                    <a:pt x="5457" y="4659"/>
                    <a:pt x="5635" y="4348"/>
                    <a:pt x="5679" y="4082"/>
                  </a:cubicBezTo>
                  <a:cubicBezTo>
                    <a:pt x="5812" y="3505"/>
                    <a:pt x="5768" y="3062"/>
                    <a:pt x="5724" y="2618"/>
                  </a:cubicBezTo>
                  <a:cubicBezTo>
                    <a:pt x="5591" y="1686"/>
                    <a:pt x="5324" y="799"/>
                    <a:pt x="4836" y="0"/>
                  </a:cubicBezTo>
                  <a:close/>
                </a:path>
              </a:pathLst>
            </a:custGeom>
            <a:solidFill>
              <a:srgbClr val="E6C291"/>
            </a:solidFill>
            <a:ln>
              <a:noFill/>
            </a:ln>
          </p:spPr>
          <p:txBody>
            <a:bodyPr spcFirstLastPara="1" wrap="square" lIns="121900" tIns="121900" rIns="121900" bIns="121900" anchor="ctr" anchorCtr="0">
              <a:noAutofit/>
            </a:bodyPr>
            <a:lstStyle/>
            <a:p>
              <a:endParaRPr sz="1867"/>
            </a:p>
          </p:txBody>
        </p:sp>
        <p:sp>
          <p:nvSpPr>
            <p:cNvPr id="129" name="Google Shape;1316;p30"/>
            <p:cNvSpPr/>
            <p:nvPr/>
          </p:nvSpPr>
          <p:spPr>
            <a:xfrm>
              <a:off x="5258050" y="1742175"/>
              <a:ext cx="16650" cy="78800"/>
            </a:xfrm>
            <a:custGeom>
              <a:avLst/>
              <a:gdLst/>
              <a:ahLst/>
              <a:cxnLst/>
              <a:rect l="l" t="t" r="r" b="b"/>
              <a:pathLst>
                <a:path w="666" h="3152" extrusionOk="0">
                  <a:moveTo>
                    <a:pt x="0" y="1"/>
                  </a:moveTo>
                  <a:lnTo>
                    <a:pt x="0" y="1"/>
                  </a:lnTo>
                  <a:cubicBezTo>
                    <a:pt x="222" y="1110"/>
                    <a:pt x="399" y="2175"/>
                    <a:pt x="666" y="3151"/>
                  </a:cubicBezTo>
                  <a:cubicBezTo>
                    <a:pt x="666" y="2752"/>
                    <a:pt x="666" y="2441"/>
                    <a:pt x="621" y="2086"/>
                  </a:cubicBezTo>
                  <a:cubicBezTo>
                    <a:pt x="532" y="1376"/>
                    <a:pt x="355" y="667"/>
                    <a:pt x="0" y="1"/>
                  </a:cubicBezTo>
                  <a:close/>
                </a:path>
              </a:pathLst>
            </a:custGeom>
            <a:solidFill>
              <a:srgbClr val="E6C291"/>
            </a:solidFill>
            <a:ln>
              <a:noFill/>
            </a:ln>
          </p:spPr>
          <p:txBody>
            <a:bodyPr spcFirstLastPara="1" wrap="square" lIns="121900" tIns="121900" rIns="121900" bIns="121900" anchor="ctr" anchorCtr="0">
              <a:noAutofit/>
            </a:bodyPr>
            <a:lstStyle/>
            <a:p>
              <a:endParaRPr sz="1867"/>
            </a:p>
          </p:txBody>
        </p:sp>
        <p:sp>
          <p:nvSpPr>
            <p:cNvPr id="130" name="Google Shape;1317;p30"/>
            <p:cNvSpPr/>
            <p:nvPr/>
          </p:nvSpPr>
          <p:spPr>
            <a:xfrm>
              <a:off x="5131600" y="1729975"/>
              <a:ext cx="143100" cy="129950"/>
            </a:xfrm>
            <a:custGeom>
              <a:avLst/>
              <a:gdLst/>
              <a:ahLst/>
              <a:cxnLst/>
              <a:rect l="l" t="t" r="r" b="b"/>
              <a:pathLst>
                <a:path w="5724" h="5198" extrusionOk="0">
                  <a:moveTo>
                    <a:pt x="4792" y="1"/>
                  </a:moveTo>
                  <a:lnTo>
                    <a:pt x="4792" y="1"/>
                  </a:lnTo>
                  <a:cubicBezTo>
                    <a:pt x="4925" y="888"/>
                    <a:pt x="5014" y="1776"/>
                    <a:pt x="4969" y="2619"/>
                  </a:cubicBezTo>
                  <a:cubicBezTo>
                    <a:pt x="4925" y="3018"/>
                    <a:pt x="4925" y="3506"/>
                    <a:pt x="4836" y="3817"/>
                  </a:cubicBezTo>
                  <a:cubicBezTo>
                    <a:pt x="4748" y="4127"/>
                    <a:pt x="4526" y="4216"/>
                    <a:pt x="4215" y="4305"/>
                  </a:cubicBezTo>
                  <a:cubicBezTo>
                    <a:pt x="4172" y="4311"/>
                    <a:pt x="4128" y="4314"/>
                    <a:pt x="4085" y="4314"/>
                  </a:cubicBezTo>
                  <a:cubicBezTo>
                    <a:pt x="3495" y="4314"/>
                    <a:pt x="2835" y="3783"/>
                    <a:pt x="2174" y="3329"/>
                  </a:cubicBezTo>
                  <a:cubicBezTo>
                    <a:pt x="1420" y="2840"/>
                    <a:pt x="710" y="2308"/>
                    <a:pt x="0" y="1776"/>
                  </a:cubicBezTo>
                  <a:lnTo>
                    <a:pt x="0" y="1776"/>
                  </a:lnTo>
                  <a:cubicBezTo>
                    <a:pt x="444" y="2574"/>
                    <a:pt x="1065" y="3240"/>
                    <a:pt x="1730" y="3861"/>
                  </a:cubicBezTo>
                  <a:cubicBezTo>
                    <a:pt x="2041" y="4216"/>
                    <a:pt x="2396" y="4482"/>
                    <a:pt x="2795" y="4748"/>
                  </a:cubicBezTo>
                  <a:cubicBezTo>
                    <a:pt x="3160" y="4992"/>
                    <a:pt x="3673" y="5198"/>
                    <a:pt x="4199" y="5198"/>
                  </a:cubicBezTo>
                  <a:cubicBezTo>
                    <a:pt x="4248" y="5198"/>
                    <a:pt x="4298" y="5196"/>
                    <a:pt x="4348" y="5192"/>
                  </a:cubicBezTo>
                  <a:cubicBezTo>
                    <a:pt x="4614" y="5148"/>
                    <a:pt x="4925" y="5015"/>
                    <a:pt x="5191" y="4837"/>
                  </a:cubicBezTo>
                  <a:cubicBezTo>
                    <a:pt x="5413" y="4615"/>
                    <a:pt x="5590" y="4305"/>
                    <a:pt x="5635" y="4038"/>
                  </a:cubicBezTo>
                  <a:cubicBezTo>
                    <a:pt x="5679" y="3905"/>
                    <a:pt x="5679" y="3772"/>
                    <a:pt x="5724" y="3639"/>
                  </a:cubicBezTo>
                  <a:cubicBezTo>
                    <a:pt x="5457" y="2663"/>
                    <a:pt x="5280" y="1598"/>
                    <a:pt x="5058" y="489"/>
                  </a:cubicBezTo>
                  <a:cubicBezTo>
                    <a:pt x="4969" y="312"/>
                    <a:pt x="4881" y="134"/>
                    <a:pt x="4792" y="1"/>
                  </a:cubicBezTo>
                  <a:close/>
                </a:path>
              </a:pathLst>
            </a:custGeom>
            <a:solidFill>
              <a:srgbClr val="E6C291"/>
            </a:solidFill>
            <a:ln>
              <a:noFill/>
            </a:ln>
          </p:spPr>
          <p:txBody>
            <a:bodyPr spcFirstLastPara="1" wrap="square" lIns="121900" tIns="121900" rIns="121900" bIns="121900" anchor="ctr" anchorCtr="0">
              <a:noAutofit/>
            </a:bodyPr>
            <a:lstStyle/>
            <a:p>
              <a:endParaRPr sz="1867"/>
            </a:p>
          </p:txBody>
        </p:sp>
        <p:sp>
          <p:nvSpPr>
            <p:cNvPr id="131" name="Google Shape;1318;p30"/>
            <p:cNvSpPr/>
            <p:nvPr/>
          </p:nvSpPr>
          <p:spPr>
            <a:xfrm>
              <a:off x="5317925" y="1899700"/>
              <a:ext cx="143125" cy="129925"/>
            </a:xfrm>
            <a:custGeom>
              <a:avLst/>
              <a:gdLst/>
              <a:ahLst/>
              <a:cxnLst/>
              <a:rect l="l" t="t" r="r" b="b"/>
              <a:pathLst>
                <a:path w="5725" h="5197" extrusionOk="0">
                  <a:moveTo>
                    <a:pt x="4748" y="0"/>
                  </a:moveTo>
                  <a:lnTo>
                    <a:pt x="4748" y="0"/>
                  </a:lnTo>
                  <a:cubicBezTo>
                    <a:pt x="4881" y="888"/>
                    <a:pt x="4970" y="1775"/>
                    <a:pt x="4926" y="2618"/>
                  </a:cubicBezTo>
                  <a:cubicBezTo>
                    <a:pt x="4926" y="3017"/>
                    <a:pt x="4926" y="3505"/>
                    <a:pt x="4793" y="3816"/>
                  </a:cubicBezTo>
                  <a:cubicBezTo>
                    <a:pt x="4704" y="4126"/>
                    <a:pt x="4526" y="4260"/>
                    <a:pt x="4172" y="4304"/>
                  </a:cubicBezTo>
                  <a:cubicBezTo>
                    <a:pt x="4131" y="4310"/>
                    <a:pt x="4091" y="4313"/>
                    <a:pt x="4049" y="4313"/>
                  </a:cubicBezTo>
                  <a:cubicBezTo>
                    <a:pt x="3490" y="4313"/>
                    <a:pt x="2791" y="3782"/>
                    <a:pt x="2131" y="3328"/>
                  </a:cubicBezTo>
                  <a:cubicBezTo>
                    <a:pt x="1421" y="2840"/>
                    <a:pt x="711" y="2352"/>
                    <a:pt x="1" y="1819"/>
                  </a:cubicBezTo>
                  <a:lnTo>
                    <a:pt x="1" y="1819"/>
                  </a:lnTo>
                  <a:lnTo>
                    <a:pt x="45" y="1952"/>
                  </a:lnTo>
                  <a:cubicBezTo>
                    <a:pt x="489" y="2662"/>
                    <a:pt x="1066" y="3328"/>
                    <a:pt x="1687" y="3905"/>
                  </a:cubicBezTo>
                  <a:cubicBezTo>
                    <a:pt x="1997" y="4215"/>
                    <a:pt x="2352" y="4481"/>
                    <a:pt x="2752" y="4748"/>
                  </a:cubicBezTo>
                  <a:cubicBezTo>
                    <a:pt x="3117" y="4991"/>
                    <a:pt x="3629" y="5197"/>
                    <a:pt x="4155" y="5197"/>
                  </a:cubicBezTo>
                  <a:cubicBezTo>
                    <a:pt x="4205" y="5197"/>
                    <a:pt x="4255" y="5195"/>
                    <a:pt x="4305" y="5191"/>
                  </a:cubicBezTo>
                  <a:cubicBezTo>
                    <a:pt x="4571" y="5147"/>
                    <a:pt x="4881" y="5014"/>
                    <a:pt x="5148" y="4836"/>
                  </a:cubicBezTo>
                  <a:cubicBezTo>
                    <a:pt x="5369" y="4615"/>
                    <a:pt x="5547" y="4304"/>
                    <a:pt x="5591" y="4038"/>
                  </a:cubicBezTo>
                  <a:cubicBezTo>
                    <a:pt x="5724" y="3505"/>
                    <a:pt x="5680" y="3062"/>
                    <a:pt x="5636" y="2574"/>
                  </a:cubicBezTo>
                  <a:cubicBezTo>
                    <a:pt x="5547" y="1686"/>
                    <a:pt x="5236" y="755"/>
                    <a:pt x="4748" y="0"/>
                  </a:cubicBezTo>
                  <a:close/>
                </a:path>
              </a:pathLst>
            </a:custGeom>
            <a:solidFill>
              <a:srgbClr val="E6C291"/>
            </a:solidFill>
            <a:ln>
              <a:noFill/>
            </a:ln>
          </p:spPr>
          <p:txBody>
            <a:bodyPr spcFirstLastPara="1" wrap="square" lIns="121900" tIns="121900" rIns="121900" bIns="121900" anchor="ctr" anchorCtr="0">
              <a:noAutofit/>
            </a:bodyPr>
            <a:lstStyle/>
            <a:p>
              <a:endParaRPr sz="1867"/>
            </a:p>
          </p:txBody>
        </p:sp>
        <p:sp>
          <p:nvSpPr>
            <p:cNvPr id="132" name="Google Shape;1319;p30"/>
            <p:cNvSpPr/>
            <p:nvPr/>
          </p:nvSpPr>
          <p:spPr>
            <a:xfrm>
              <a:off x="5316825" y="1944050"/>
              <a:ext cx="2250" cy="4475"/>
            </a:xfrm>
            <a:custGeom>
              <a:avLst/>
              <a:gdLst/>
              <a:ahLst/>
              <a:cxnLst/>
              <a:rect l="l" t="t" r="r" b="b"/>
              <a:pathLst>
                <a:path w="90" h="179" extrusionOk="0">
                  <a:moveTo>
                    <a:pt x="1" y="1"/>
                  </a:moveTo>
                  <a:lnTo>
                    <a:pt x="89" y="178"/>
                  </a:lnTo>
                  <a:lnTo>
                    <a:pt x="89" y="178"/>
                  </a:lnTo>
                  <a:lnTo>
                    <a:pt x="45" y="45"/>
                  </a:lnTo>
                  <a:lnTo>
                    <a:pt x="1" y="1"/>
                  </a:lnTo>
                  <a:close/>
                </a:path>
              </a:pathLst>
            </a:custGeom>
            <a:solidFill>
              <a:srgbClr val="E6C291"/>
            </a:solidFill>
            <a:ln>
              <a:noFill/>
            </a:ln>
          </p:spPr>
          <p:txBody>
            <a:bodyPr spcFirstLastPara="1" wrap="square" lIns="121900" tIns="121900" rIns="121900" bIns="121900" anchor="ctr" anchorCtr="0">
              <a:noAutofit/>
            </a:bodyPr>
            <a:lstStyle/>
            <a:p>
              <a:endParaRPr sz="1867"/>
            </a:p>
          </p:txBody>
        </p:sp>
        <p:sp>
          <p:nvSpPr>
            <p:cNvPr id="133" name="Google Shape;1320;p30"/>
            <p:cNvSpPr/>
            <p:nvPr/>
          </p:nvSpPr>
          <p:spPr>
            <a:xfrm>
              <a:off x="5285775" y="1652350"/>
              <a:ext cx="144225" cy="130225"/>
            </a:xfrm>
            <a:custGeom>
              <a:avLst/>
              <a:gdLst/>
              <a:ahLst/>
              <a:cxnLst/>
              <a:rect l="l" t="t" r="r" b="b"/>
              <a:pathLst>
                <a:path w="5769" h="5209" extrusionOk="0">
                  <a:moveTo>
                    <a:pt x="4792" y="0"/>
                  </a:moveTo>
                  <a:lnTo>
                    <a:pt x="4792" y="0"/>
                  </a:lnTo>
                  <a:cubicBezTo>
                    <a:pt x="4925" y="888"/>
                    <a:pt x="5014" y="1775"/>
                    <a:pt x="4969" y="2618"/>
                  </a:cubicBezTo>
                  <a:cubicBezTo>
                    <a:pt x="4969" y="3062"/>
                    <a:pt x="4969" y="3505"/>
                    <a:pt x="4836" y="3816"/>
                  </a:cubicBezTo>
                  <a:cubicBezTo>
                    <a:pt x="4748" y="4126"/>
                    <a:pt x="4570" y="4260"/>
                    <a:pt x="4215" y="4304"/>
                  </a:cubicBezTo>
                  <a:cubicBezTo>
                    <a:pt x="4175" y="4310"/>
                    <a:pt x="4134" y="4313"/>
                    <a:pt x="4093" y="4313"/>
                  </a:cubicBezTo>
                  <a:cubicBezTo>
                    <a:pt x="3534" y="4313"/>
                    <a:pt x="2835" y="3782"/>
                    <a:pt x="2174" y="3328"/>
                  </a:cubicBezTo>
                  <a:cubicBezTo>
                    <a:pt x="1464" y="2840"/>
                    <a:pt x="755" y="2307"/>
                    <a:pt x="0" y="1775"/>
                  </a:cubicBezTo>
                  <a:lnTo>
                    <a:pt x="0" y="1775"/>
                  </a:lnTo>
                  <a:cubicBezTo>
                    <a:pt x="444" y="2574"/>
                    <a:pt x="1065" y="3283"/>
                    <a:pt x="1731" y="3905"/>
                  </a:cubicBezTo>
                  <a:cubicBezTo>
                    <a:pt x="2041" y="4215"/>
                    <a:pt x="2396" y="4481"/>
                    <a:pt x="2795" y="4792"/>
                  </a:cubicBezTo>
                  <a:cubicBezTo>
                    <a:pt x="3141" y="4984"/>
                    <a:pt x="3619" y="5209"/>
                    <a:pt x="4115" y="5209"/>
                  </a:cubicBezTo>
                  <a:cubicBezTo>
                    <a:pt x="4192" y="5209"/>
                    <a:pt x="4270" y="5203"/>
                    <a:pt x="4348" y="5191"/>
                  </a:cubicBezTo>
                  <a:cubicBezTo>
                    <a:pt x="4659" y="5147"/>
                    <a:pt x="4925" y="5058"/>
                    <a:pt x="5191" y="4836"/>
                  </a:cubicBezTo>
                  <a:cubicBezTo>
                    <a:pt x="5413" y="4614"/>
                    <a:pt x="5591" y="4348"/>
                    <a:pt x="5679" y="4038"/>
                  </a:cubicBezTo>
                  <a:cubicBezTo>
                    <a:pt x="5768" y="3505"/>
                    <a:pt x="5724" y="3062"/>
                    <a:pt x="5679" y="2574"/>
                  </a:cubicBezTo>
                  <a:cubicBezTo>
                    <a:pt x="5591" y="1686"/>
                    <a:pt x="5280" y="754"/>
                    <a:pt x="4792" y="0"/>
                  </a:cubicBezTo>
                  <a:close/>
                </a:path>
              </a:pathLst>
            </a:custGeom>
            <a:solidFill>
              <a:srgbClr val="E6C291"/>
            </a:solidFill>
            <a:ln>
              <a:noFill/>
            </a:ln>
          </p:spPr>
          <p:txBody>
            <a:bodyPr spcFirstLastPara="1" wrap="square" lIns="121900" tIns="121900" rIns="121900" bIns="121900" anchor="ctr" anchorCtr="0">
              <a:noAutofit/>
            </a:bodyPr>
            <a:lstStyle/>
            <a:p>
              <a:endParaRPr sz="1867"/>
            </a:p>
          </p:txBody>
        </p:sp>
        <p:sp>
          <p:nvSpPr>
            <p:cNvPr id="134" name="Google Shape;1321;p30"/>
            <p:cNvSpPr/>
            <p:nvPr/>
          </p:nvSpPr>
          <p:spPr>
            <a:xfrm>
              <a:off x="4946350" y="1574700"/>
              <a:ext cx="144225" cy="130300"/>
            </a:xfrm>
            <a:custGeom>
              <a:avLst/>
              <a:gdLst/>
              <a:ahLst/>
              <a:cxnLst/>
              <a:rect l="l" t="t" r="r" b="b"/>
              <a:pathLst>
                <a:path w="5769" h="5212" extrusionOk="0">
                  <a:moveTo>
                    <a:pt x="4792" y="0"/>
                  </a:moveTo>
                  <a:cubicBezTo>
                    <a:pt x="4926" y="932"/>
                    <a:pt x="5014" y="1775"/>
                    <a:pt x="4970" y="2663"/>
                  </a:cubicBezTo>
                  <a:cubicBezTo>
                    <a:pt x="4926" y="3062"/>
                    <a:pt x="4926" y="3550"/>
                    <a:pt x="4837" y="3816"/>
                  </a:cubicBezTo>
                  <a:cubicBezTo>
                    <a:pt x="4748" y="4127"/>
                    <a:pt x="4526" y="4260"/>
                    <a:pt x="4216" y="4304"/>
                  </a:cubicBezTo>
                  <a:cubicBezTo>
                    <a:pt x="4154" y="4317"/>
                    <a:pt x="4091" y="4324"/>
                    <a:pt x="4028" y="4324"/>
                  </a:cubicBezTo>
                  <a:cubicBezTo>
                    <a:pt x="3453" y="4324"/>
                    <a:pt x="2810" y="3812"/>
                    <a:pt x="2130" y="3372"/>
                  </a:cubicBezTo>
                  <a:cubicBezTo>
                    <a:pt x="1421" y="2884"/>
                    <a:pt x="711" y="2352"/>
                    <a:pt x="1" y="1820"/>
                  </a:cubicBezTo>
                  <a:lnTo>
                    <a:pt x="1" y="1820"/>
                  </a:lnTo>
                  <a:cubicBezTo>
                    <a:pt x="444" y="2574"/>
                    <a:pt x="1066" y="3284"/>
                    <a:pt x="1731" y="3905"/>
                  </a:cubicBezTo>
                  <a:cubicBezTo>
                    <a:pt x="2042" y="4215"/>
                    <a:pt x="2397" y="4526"/>
                    <a:pt x="2796" y="4792"/>
                  </a:cubicBezTo>
                  <a:cubicBezTo>
                    <a:pt x="3134" y="5018"/>
                    <a:pt x="3568" y="5211"/>
                    <a:pt x="4070" y="5211"/>
                  </a:cubicBezTo>
                  <a:cubicBezTo>
                    <a:pt x="4161" y="5211"/>
                    <a:pt x="4254" y="5205"/>
                    <a:pt x="4349" y="5191"/>
                  </a:cubicBezTo>
                  <a:cubicBezTo>
                    <a:pt x="4615" y="5147"/>
                    <a:pt x="4926" y="5058"/>
                    <a:pt x="5147" y="4837"/>
                  </a:cubicBezTo>
                  <a:cubicBezTo>
                    <a:pt x="5414" y="4659"/>
                    <a:pt x="5591" y="4348"/>
                    <a:pt x="5635" y="4082"/>
                  </a:cubicBezTo>
                  <a:cubicBezTo>
                    <a:pt x="5769" y="3505"/>
                    <a:pt x="5724" y="3062"/>
                    <a:pt x="5680" y="2618"/>
                  </a:cubicBezTo>
                  <a:cubicBezTo>
                    <a:pt x="5547" y="1686"/>
                    <a:pt x="5281" y="799"/>
                    <a:pt x="4792" y="0"/>
                  </a:cubicBezTo>
                  <a:close/>
                </a:path>
              </a:pathLst>
            </a:custGeom>
            <a:solidFill>
              <a:srgbClr val="E6C291"/>
            </a:solidFill>
            <a:ln>
              <a:noFill/>
            </a:ln>
          </p:spPr>
          <p:txBody>
            <a:bodyPr spcFirstLastPara="1" wrap="square" lIns="121900" tIns="121900" rIns="121900" bIns="121900" anchor="ctr" anchorCtr="0">
              <a:noAutofit/>
            </a:bodyPr>
            <a:lstStyle/>
            <a:p>
              <a:endParaRPr sz="1867"/>
            </a:p>
          </p:txBody>
        </p:sp>
        <p:sp>
          <p:nvSpPr>
            <p:cNvPr id="135" name="Google Shape;1322;p30"/>
            <p:cNvSpPr/>
            <p:nvPr/>
          </p:nvSpPr>
          <p:spPr>
            <a:xfrm>
              <a:off x="5234750" y="1389450"/>
              <a:ext cx="25525" cy="127600"/>
            </a:xfrm>
            <a:custGeom>
              <a:avLst/>
              <a:gdLst/>
              <a:ahLst/>
              <a:cxnLst/>
              <a:rect l="l" t="t" r="r" b="b"/>
              <a:pathLst>
                <a:path w="1021" h="5104" extrusionOk="0">
                  <a:moveTo>
                    <a:pt x="45" y="1"/>
                  </a:moveTo>
                  <a:cubicBezTo>
                    <a:pt x="178" y="933"/>
                    <a:pt x="267" y="1776"/>
                    <a:pt x="222" y="2619"/>
                  </a:cubicBezTo>
                  <a:cubicBezTo>
                    <a:pt x="222" y="3062"/>
                    <a:pt x="178" y="3506"/>
                    <a:pt x="89" y="3817"/>
                  </a:cubicBezTo>
                  <a:cubicBezTo>
                    <a:pt x="45" y="3905"/>
                    <a:pt x="45" y="3994"/>
                    <a:pt x="0" y="4038"/>
                  </a:cubicBezTo>
                  <a:cubicBezTo>
                    <a:pt x="0" y="4393"/>
                    <a:pt x="0" y="4748"/>
                    <a:pt x="45" y="5103"/>
                  </a:cubicBezTo>
                  <a:cubicBezTo>
                    <a:pt x="178" y="5015"/>
                    <a:pt x="311" y="4970"/>
                    <a:pt x="444" y="4837"/>
                  </a:cubicBezTo>
                  <a:cubicBezTo>
                    <a:pt x="666" y="4660"/>
                    <a:pt x="843" y="4349"/>
                    <a:pt x="888" y="4083"/>
                  </a:cubicBezTo>
                  <a:cubicBezTo>
                    <a:pt x="1021" y="3506"/>
                    <a:pt x="976" y="3062"/>
                    <a:pt x="932" y="2619"/>
                  </a:cubicBezTo>
                  <a:cubicBezTo>
                    <a:pt x="843" y="1687"/>
                    <a:pt x="533" y="800"/>
                    <a:pt x="45" y="1"/>
                  </a:cubicBezTo>
                  <a:close/>
                </a:path>
              </a:pathLst>
            </a:custGeom>
            <a:solidFill>
              <a:srgbClr val="E6C291"/>
            </a:solidFill>
            <a:ln>
              <a:noFill/>
            </a:ln>
          </p:spPr>
          <p:txBody>
            <a:bodyPr spcFirstLastPara="1" wrap="square" lIns="121900" tIns="121900" rIns="121900" bIns="121900" anchor="ctr" anchorCtr="0">
              <a:noAutofit/>
            </a:bodyPr>
            <a:lstStyle/>
            <a:p>
              <a:endParaRPr sz="1867"/>
            </a:p>
          </p:txBody>
        </p:sp>
        <p:sp>
          <p:nvSpPr>
            <p:cNvPr id="136" name="Google Shape;1323;p30"/>
            <p:cNvSpPr/>
            <p:nvPr/>
          </p:nvSpPr>
          <p:spPr>
            <a:xfrm>
              <a:off x="5116075" y="1434950"/>
              <a:ext cx="119800" cy="84800"/>
            </a:xfrm>
            <a:custGeom>
              <a:avLst/>
              <a:gdLst/>
              <a:ahLst/>
              <a:cxnLst/>
              <a:rect l="l" t="t" r="r" b="b"/>
              <a:pathLst>
                <a:path w="4792" h="3392" extrusionOk="0">
                  <a:moveTo>
                    <a:pt x="0" y="0"/>
                  </a:moveTo>
                  <a:lnTo>
                    <a:pt x="0" y="0"/>
                  </a:lnTo>
                  <a:cubicBezTo>
                    <a:pt x="444" y="754"/>
                    <a:pt x="1065" y="1464"/>
                    <a:pt x="1730" y="2085"/>
                  </a:cubicBezTo>
                  <a:cubicBezTo>
                    <a:pt x="2041" y="2396"/>
                    <a:pt x="2396" y="2662"/>
                    <a:pt x="2795" y="2973"/>
                  </a:cubicBezTo>
                  <a:cubicBezTo>
                    <a:pt x="3133" y="3198"/>
                    <a:pt x="3599" y="3392"/>
                    <a:pt x="4084" y="3392"/>
                  </a:cubicBezTo>
                  <a:cubicBezTo>
                    <a:pt x="4172" y="3392"/>
                    <a:pt x="4260" y="3386"/>
                    <a:pt x="4348" y="3372"/>
                  </a:cubicBezTo>
                  <a:cubicBezTo>
                    <a:pt x="4481" y="3372"/>
                    <a:pt x="4614" y="3328"/>
                    <a:pt x="4792" y="3283"/>
                  </a:cubicBezTo>
                  <a:cubicBezTo>
                    <a:pt x="4747" y="2928"/>
                    <a:pt x="4747" y="2573"/>
                    <a:pt x="4747" y="2218"/>
                  </a:cubicBezTo>
                  <a:cubicBezTo>
                    <a:pt x="4614" y="2396"/>
                    <a:pt x="4481" y="2440"/>
                    <a:pt x="4215" y="2485"/>
                  </a:cubicBezTo>
                  <a:cubicBezTo>
                    <a:pt x="4161" y="2497"/>
                    <a:pt x="4105" y="2503"/>
                    <a:pt x="4048" y="2503"/>
                  </a:cubicBezTo>
                  <a:cubicBezTo>
                    <a:pt x="3497" y="2503"/>
                    <a:pt x="2817" y="1955"/>
                    <a:pt x="2174" y="1553"/>
                  </a:cubicBezTo>
                  <a:cubicBezTo>
                    <a:pt x="1420" y="1065"/>
                    <a:pt x="710" y="532"/>
                    <a:pt x="0" y="0"/>
                  </a:cubicBezTo>
                  <a:close/>
                </a:path>
              </a:pathLst>
            </a:custGeom>
            <a:solidFill>
              <a:srgbClr val="E6C291"/>
            </a:solidFill>
            <a:ln>
              <a:noFill/>
            </a:ln>
          </p:spPr>
          <p:txBody>
            <a:bodyPr spcFirstLastPara="1" wrap="square" lIns="121900" tIns="121900" rIns="121900" bIns="121900" anchor="ctr" anchorCtr="0">
              <a:noAutofit/>
            </a:bodyPr>
            <a:lstStyle/>
            <a:p>
              <a:endParaRPr sz="1867"/>
            </a:p>
          </p:txBody>
        </p:sp>
        <p:sp>
          <p:nvSpPr>
            <p:cNvPr id="137" name="Google Shape;1324;p30"/>
            <p:cNvSpPr/>
            <p:nvPr/>
          </p:nvSpPr>
          <p:spPr>
            <a:xfrm>
              <a:off x="5131600" y="1915225"/>
              <a:ext cx="144200" cy="129950"/>
            </a:xfrm>
            <a:custGeom>
              <a:avLst/>
              <a:gdLst/>
              <a:ahLst/>
              <a:cxnLst/>
              <a:rect l="l" t="t" r="r" b="b"/>
              <a:pathLst>
                <a:path w="5768" h="5198" extrusionOk="0">
                  <a:moveTo>
                    <a:pt x="4792" y="0"/>
                  </a:moveTo>
                  <a:lnTo>
                    <a:pt x="4792" y="0"/>
                  </a:lnTo>
                  <a:cubicBezTo>
                    <a:pt x="4925" y="888"/>
                    <a:pt x="5014" y="1775"/>
                    <a:pt x="4969" y="2618"/>
                  </a:cubicBezTo>
                  <a:cubicBezTo>
                    <a:pt x="4925" y="3017"/>
                    <a:pt x="4925" y="3505"/>
                    <a:pt x="4836" y="3816"/>
                  </a:cubicBezTo>
                  <a:cubicBezTo>
                    <a:pt x="4748" y="4127"/>
                    <a:pt x="4526" y="4260"/>
                    <a:pt x="4215" y="4304"/>
                  </a:cubicBezTo>
                  <a:cubicBezTo>
                    <a:pt x="4172" y="4310"/>
                    <a:pt x="4128" y="4313"/>
                    <a:pt x="4085" y="4313"/>
                  </a:cubicBezTo>
                  <a:cubicBezTo>
                    <a:pt x="3495" y="4313"/>
                    <a:pt x="2835" y="3782"/>
                    <a:pt x="2174" y="3328"/>
                  </a:cubicBezTo>
                  <a:cubicBezTo>
                    <a:pt x="1420" y="2840"/>
                    <a:pt x="710" y="2308"/>
                    <a:pt x="0" y="1775"/>
                  </a:cubicBezTo>
                  <a:lnTo>
                    <a:pt x="0" y="1775"/>
                  </a:lnTo>
                  <a:cubicBezTo>
                    <a:pt x="444" y="2574"/>
                    <a:pt x="1065" y="3284"/>
                    <a:pt x="1730" y="3905"/>
                  </a:cubicBezTo>
                  <a:cubicBezTo>
                    <a:pt x="2041" y="4215"/>
                    <a:pt x="2396" y="4482"/>
                    <a:pt x="2795" y="4748"/>
                  </a:cubicBezTo>
                  <a:cubicBezTo>
                    <a:pt x="3160" y="4991"/>
                    <a:pt x="3673" y="5197"/>
                    <a:pt x="4199" y="5197"/>
                  </a:cubicBezTo>
                  <a:cubicBezTo>
                    <a:pt x="4248" y="5197"/>
                    <a:pt x="4298" y="5195"/>
                    <a:pt x="4348" y="5191"/>
                  </a:cubicBezTo>
                  <a:cubicBezTo>
                    <a:pt x="4614" y="5147"/>
                    <a:pt x="4925" y="5014"/>
                    <a:pt x="5191" y="4837"/>
                  </a:cubicBezTo>
                  <a:cubicBezTo>
                    <a:pt x="5413" y="4615"/>
                    <a:pt x="5590" y="4304"/>
                    <a:pt x="5635" y="4038"/>
                  </a:cubicBezTo>
                  <a:cubicBezTo>
                    <a:pt x="5768" y="3505"/>
                    <a:pt x="5724" y="3062"/>
                    <a:pt x="5679" y="2574"/>
                  </a:cubicBezTo>
                  <a:cubicBezTo>
                    <a:pt x="5590" y="1642"/>
                    <a:pt x="5280" y="755"/>
                    <a:pt x="4792" y="0"/>
                  </a:cubicBezTo>
                  <a:close/>
                </a:path>
              </a:pathLst>
            </a:custGeom>
            <a:solidFill>
              <a:srgbClr val="E6C291"/>
            </a:solidFill>
            <a:ln>
              <a:noFill/>
            </a:ln>
          </p:spPr>
          <p:txBody>
            <a:bodyPr spcFirstLastPara="1" wrap="square" lIns="121900" tIns="121900" rIns="121900" bIns="121900" anchor="ctr" anchorCtr="0">
              <a:noAutofit/>
            </a:bodyPr>
            <a:lstStyle/>
            <a:p>
              <a:endParaRPr sz="1867"/>
            </a:p>
          </p:txBody>
        </p:sp>
        <p:sp>
          <p:nvSpPr>
            <p:cNvPr id="138" name="Google Shape;1325;p30"/>
            <p:cNvSpPr/>
            <p:nvPr/>
          </p:nvSpPr>
          <p:spPr>
            <a:xfrm>
              <a:off x="4267525" y="1809850"/>
              <a:ext cx="86550" cy="78775"/>
            </a:xfrm>
            <a:custGeom>
              <a:avLst/>
              <a:gdLst/>
              <a:ahLst/>
              <a:cxnLst/>
              <a:rect l="l" t="t" r="r" b="b"/>
              <a:pathLst>
                <a:path w="3462" h="3151" extrusionOk="0">
                  <a:moveTo>
                    <a:pt x="3106" y="0"/>
                  </a:moveTo>
                  <a:cubicBezTo>
                    <a:pt x="3106" y="577"/>
                    <a:pt x="3062" y="1110"/>
                    <a:pt x="2973" y="1642"/>
                  </a:cubicBezTo>
                  <a:cubicBezTo>
                    <a:pt x="2929" y="1864"/>
                    <a:pt x="2885" y="2174"/>
                    <a:pt x="2796" y="2352"/>
                  </a:cubicBezTo>
                  <a:cubicBezTo>
                    <a:pt x="2707" y="2529"/>
                    <a:pt x="2574" y="2574"/>
                    <a:pt x="2397" y="2574"/>
                  </a:cubicBezTo>
                  <a:lnTo>
                    <a:pt x="2352" y="2574"/>
                  </a:lnTo>
                  <a:cubicBezTo>
                    <a:pt x="1953" y="2574"/>
                    <a:pt x="1598" y="2130"/>
                    <a:pt x="1199" y="1775"/>
                  </a:cubicBezTo>
                  <a:cubicBezTo>
                    <a:pt x="799" y="1420"/>
                    <a:pt x="400" y="1021"/>
                    <a:pt x="1" y="622"/>
                  </a:cubicBezTo>
                  <a:lnTo>
                    <a:pt x="1" y="622"/>
                  </a:lnTo>
                  <a:cubicBezTo>
                    <a:pt x="223" y="1154"/>
                    <a:pt x="533" y="1642"/>
                    <a:pt x="844" y="2086"/>
                  </a:cubicBezTo>
                  <a:cubicBezTo>
                    <a:pt x="1021" y="2308"/>
                    <a:pt x="1199" y="2529"/>
                    <a:pt x="1420" y="2707"/>
                  </a:cubicBezTo>
                  <a:cubicBezTo>
                    <a:pt x="1642" y="2929"/>
                    <a:pt x="1953" y="3106"/>
                    <a:pt x="2352" y="3151"/>
                  </a:cubicBezTo>
                  <a:cubicBezTo>
                    <a:pt x="2530" y="3151"/>
                    <a:pt x="2707" y="3106"/>
                    <a:pt x="2885" y="3017"/>
                  </a:cubicBezTo>
                  <a:cubicBezTo>
                    <a:pt x="3062" y="2884"/>
                    <a:pt x="3195" y="2751"/>
                    <a:pt x="3240" y="2574"/>
                  </a:cubicBezTo>
                  <a:cubicBezTo>
                    <a:pt x="3373" y="2219"/>
                    <a:pt x="3417" y="1953"/>
                    <a:pt x="3417" y="1686"/>
                  </a:cubicBezTo>
                  <a:cubicBezTo>
                    <a:pt x="3461" y="1110"/>
                    <a:pt x="3373" y="533"/>
                    <a:pt x="3106" y="0"/>
                  </a:cubicBezTo>
                  <a:close/>
                </a:path>
              </a:pathLst>
            </a:custGeom>
            <a:solidFill>
              <a:srgbClr val="B1946E"/>
            </a:solidFill>
            <a:ln>
              <a:noFill/>
            </a:ln>
          </p:spPr>
          <p:txBody>
            <a:bodyPr spcFirstLastPara="1" wrap="square" lIns="121900" tIns="121900" rIns="121900" bIns="121900" anchor="ctr" anchorCtr="0">
              <a:noAutofit/>
            </a:bodyPr>
            <a:lstStyle/>
            <a:p>
              <a:endParaRPr sz="1867"/>
            </a:p>
          </p:txBody>
        </p:sp>
        <p:sp>
          <p:nvSpPr>
            <p:cNvPr id="139" name="Google Shape;1326;p30"/>
            <p:cNvSpPr/>
            <p:nvPr/>
          </p:nvSpPr>
          <p:spPr>
            <a:xfrm>
              <a:off x="4384000" y="1793200"/>
              <a:ext cx="85425" cy="78800"/>
            </a:xfrm>
            <a:custGeom>
              <a:avLst/>
              <a:gdLst/>
              <a:ahLst/>
              <a:cxnLst/>
              <a:rect l="l" t="t" r="r" b="b"/>
              <a:pathLst>
                <a:path w="3417" h="3152" extrusionOk="0">
                  <a:moveTo>
                    <a:pt x="3106" y="1"/>
                  </a:moveTo>
                  <a:cubicBezTo>
                    <a:pt x="3106" y="578"/>
                    <a:pt x="3062" y="1110"/>
                    <a:pt x="2929" y="1643"/>
                  </a:cubicBezTo>
                  <a:cubicBezTo>
                    <a:pt x="2884" y="1864"/>
                    <a:pt x="2840" y="2175"/>
                    <a:pt x="2751" y="2352"/>
                  </a:cubicBezTo>
                  <a:cubicBezTo>
                    <a:pt x="2662" y="2530"/>
                    <a:pt x="2529" y="2574"/>
                    <a:pt x="2352" y="2574"/>
                  </a:cubicBezTo>
                  <a:lnTo>
                    <a:pt x="2307" y="2574"/>
                  </a:lnTo>
                  <a:cubicBezTo>
                    <a:pt x="1952" y="2574"/>
                    <a:pt x="1553" y="2175"/>
                    <a:pt x="1154" y="1776"/>
                  </a:cubicBezTo>
                  <a:cubicBezTo>
                    <a:pt x="755" y="1421"/>
                    <a:pt x="400" y="1021"/>
                    <a:pt x="0" y="622"/>
                  </a:cubicBezTo>
                  <a:lnTo>
                    <a:pt x="0" y="622"/>
                  </a:lnTo>
                  <a:cubicBezTo>
                    <a:pt x="178" y="1154"/>
                    <a:pt x="488" y="1643"/>
                    <a:pt x="843" y="2086"/>
                  </a:cubicBezTo>
                  <a:cubicBezTo>
                    <a:pt x="1021" y="2308"/>
                    <a:pt x="1198" y="2530"/>
                    <a:pt x="1420" y="2707"/>
                  </a:cubicBezTo>
                  <a:cubicBezTo>
                    <a:pt x="1642" y="2929"/>
                    <a:pt x="1952" y="3107"/>
                    <a:pt x="2307" y="3151"/>
                  </a:cubicBezTo>
                  <a:lnTo>
                    <a:pt x="2352" y="3151"/>
                  </a:lnTo>
                  <a:cubicBezTo>
                    <a:pt x="2485" y="3151"/>
                    <a:pt x="2707" y="3107"/>
                    <a:pt x="2840" y="3018"/>
                  </a:cubicBezTo>
                  <a:cubicBezTo>
                    <a:pt x="3017" y="2885"/>
                    <a:pt x="3150" y="2752"/>
                    <a:pt x="3239" y="2574"/>
                  </a:cubicBezTo>
                  <a:cubicBezTo>
                    <a:pt x="3328" y="2264"/>
                    <a:pt x="3372" y="1953"/>
                    <a:pt x="3372" y="1687"/>
                  </a:cubicBezTo>
                  <a:cubicBezTo>
                    <a:pt x="3417" y="1110"/>
                    <a:pt x="3328" y="533"/>
                    <a:pt x="3106" y="1"/>
                  </a:cubicBezTo>
                  <a:close/>
                </a:path>
              </a:pathLst>
            </a:custGeom>
            <a:solidFill>
              <a:srgbClr val="B1946E"/>
            </a:solidFill>
            <a:ln>
              <a:noFill/>
            </a:ln>
          </p:spPr>
          <p:txBody>
            <a:bodyPr spcFirstLastPara="1" wrap="square" lIns="121900" tIns="121900" rIns="121900" bIns="121900" anchor="ctr" anchorCtr="0">
              <a:noAutofit/>
            </a:bodyPr>
            <a:lstStyle/>
            <a:p>
              <a:endParaRPr sz="1867"/>
            </a:p>
          </p:txBody>
        </p:sp>
        <p:sp>
          <p:nvSpPr>
            <p:cNvPr id="140" name="Google Shape;1327;p30"/>
            <p:cNvSpPr/>
            <p:nvPr/>
          </p:nvSpPr>
          <p:spPr>
            <a:xfrm>
              <a:off x="4480500" y="1915225"/>
              <a:ext cx="85425" cy="78775"/>
            </a:xfrm>
            <a:custGeom>
              <a:avLst/>
              <a:gdLst/>
              <a:ahLst/>
              <a:cxnLst/>
              <a:rect l="l" t="t" r="r" b="b"/>
              <a:pathLst>
                <a:path w="3417" h="3151" extrusionOk="0">
                  <a:moveTo>
                    <a:pt x="3106" y="0"/>
                  </a:moveTo>
                  <a:cubicBezTo>
                    <a:pt x="3106" y="577"/>
                    <a:pt x="3062" y="1110"/>
                    <a:pt x="2929" y="1642"/>
                  </a:cubicBezTo>
                  <a:cubicBezTo>
                    <a:pt x="2884" y="1908"/>
                    <a:pt x="2840" y="2174"/>
                    <a:pt x="2751" y="2352"/>
                  </a:cubicBezTo>
                  <a:cubicBezTo>
                    <a:pt x="2662" y="2529"/>
                    <a:pt x="2529" y="2574"/>
                    <a:pt x="2352" y="2574"/>
                  </a:cubicBezTo>
                  <a:lnTo>
                    <a:pt x="2307" y="2574"/>
                  </a:lnTo>
                  <a:cubicBezTo>
                    <a:pt x="1952" y="2574"/>
                    <a:pt x="1553" y="2174"/>
                    <a:pt x="1154" y="1819"/>
                  </a:cubicBezTo>
                  <a:cubicBezTo>
                    <a:pt x="755" y="1420"/>
                    <a:pt x="400" y="1021"/>
                    <a:pt x="0" y="622"/>
                  </a:cubicBezTo>
                  <a:lnTo>
                    <a:pt x="0" y="622"/>
                  </a:lnTo>
                  <a:cubicBezTo>
                    <a:pt x="178" y="1154"/>
                    <a:pt x="488" y="1642"/>
                    <a:pt x="843" y="2086"/>
                  </a:cubicBezTo>
                  <a:cubicBezTo>
                    <a:pt x="1021" y="2308"/>
                    <a:pt x="1198" y="2529"/>
                    <a:pt x="1420" y="2751"/>
                  </a:cubicBezTo>
                  <a:cubicBezTo>
                    <a:pt x="1642" y="2929"/>
                    <a:pt x="1952" y="3151"/>
                    <a:pt x="2307" y="3151"/>
                  </a:cubicBezTo>
                  <a:lnTo>
                    <a:pt x="2352" y="3151"/>
                  </a:lnTo>
                  <a:cubicBezTo>
                    <a:pt x="2485" y="3151"/>
                    <a:pt x="2707" y="3106"/>
                    <a:pt x="2840" y="3017"/>
                  </a:cubicBezTo>
                  <a:cubicBezTo>
                    <a:pt x="3017" y="2929"/>
                    <a:pt x="3150" y="2751"/>
                    <a:pt x="3239" y="2574"/>
                  </a:cubicBezTo>
                  <a:cubicBezTo>
                    <a:pt x="3328" y="2263"/>
                    <a:pt x="3372" y="1997"/>
                    <a:pt x="3372" y="1686"/>
                  </a:cubicBezTo>
                  <a:cubicBezTo>
                    <a:pt x="3417" y="1110"/>
                    <a:pt x="3328" y="533"/>
                    <a:pt x="3106" y="0"/>
                  </a:cubicBezTo>
                  <a:close/>
                </a:path>
              </a:pathLst>
            </a:custGeom>
            <a:solidFill>
              <a:srgbClr val="B1946E"/>
            </a:solidFill>
            <a:ln>
              <a:noFill/>
            </a:ln>
          </p:spPr>
          <p:txBody>
            <a:bodyPr spcFirstLastPara="1" wrap="square" lIns="121900" tIns="121900" rIns="121900" bIns="121900" anchor="ctr" anchorCtr="0">
              <a:noAutofit/>
            </a:bodyPr>
            <a:lstStyle/>
            <a:p>
              <a:endParaRPr sz="1867"/>
            </a:p>
          </p:txBody>
        </p:sp>
        <p:sp>
          <p:nvSpPr>
            <p:cNvPr id="141" name="Google Shape;1328;p30"/>
            <p:cNvSpPr/>
            <p:nvPr/>
          </p:nvSpPr>
          <p:spPr>
            <a:xfrm>
              <a:off x="4480500" y="2097125"/>
              <a:ext cx="85425" cy="77675"/>
            </a:xfrm>
            <a:custGeom>
              <a:avLst/>
              <a:gdLst/>
              <a:ahLst/>
              <a:cxnLst/>
              <a:rect l="l" t="t" r="r" b="b"/>
              <a:pathLst>
                <a:path w="3417" h="3107" extrusionOk="0">
                  <a:moveTo>
                    <a:pt x="3106" y="1"/>
                  </a:moveTo>
                  <a:cubicBezTo>
                    <a:pt x="3106" y="533"/>
                    <a:pt x="3062" y="1066"/>
                    <a:pt x="2929" y="1598"/>
                  </a:cubicBezTo>
                  <a:cubicBezTo>
                    <a:pt x="2884" y="1864"/>
                    <a:pt x="2840" y="2130"/>
                    <a:pt x="2751" y="2308"/>
                  </a:cubicBezTo>
                  <a:cubicBezTo>
                    <a:pt x="2662" y="2485"/>
                    <a:pt x="2529" y="2574"/>
                    <a:pt x="2352" y="2574"/>
                  </a:cubicBezTo>
                  <a:lnTo>
                    <a:pt x="2307" y="2574"/>
                  </a:lnTo>
                  <a:cubicBezTo>
                    <a:pt x="1952" y="2574"/>
                    <a:pt x="1553" y="2130"/>
                    <a:pt x="1154" y="1775"/>
                  </a:cubicBezTo>
                  <a:cubicBezTo>
                    <a:pt x="755" y="1376"/>
                    <a:pt x="400" y="1021"/>
                    <a:pt x="0" y="622"/>
                  </a:cubicBezTo>
                  <a:lnTo>
                    <a:pt x="0" y="622"/>
                  </a:lnTo>
                  <a:cubicBezTo>
                    <a:pt x="178" y="1110"/>
                    <a:pt x="488" y="1598"/>
                    <a:pt x="843" y="2042"/>
                  </a:cubicBezTo>
                  <a:cubicBezTo>
                    <a:pt x="1021" y="2264"/>
                    <a:pt x="1198" y="2485"/>
                    <a:pt x="1420" y="2707"/>
                  </a:cubicBezTo>
                  <a:cubicBezTo>
                    <a:pt x="1642" y="2885"/>
                    <a:pt x="1952" y="3107"/>
                    <a:pt x="2307" y="3107"/>
                  </a:cubicBezTo>
                  <a:lnTo>
                    <a:pt x="2352" y="3107"/>
                  </a:lnTo>
                  <a:cubicBezTo>
                    <a:pt x="2485" y="3107"/>
                    <a:pt x="2707" y="3062"/>
                    <a:pt x="2840" y="2973"/>
                  </a:cubicBezTo>
                  <a:cubicBezTo>
                    <a:pt x="3017" y="2885"/>
                    <a:pt x="3150" y="2707"/>
                    <a:pt x="3239" y="2530"/>
                  </a:cubicBezTo>
                  <a:cubicBezTo>
                    <a:pt x="3328" y="2219"/>
                    <a:pt x="3372" y="1953"/>
                    <a:pt x="3372" y="1642"/>
                  </a:cubicBezTo>
                  <a:cubicBezTo>
                    <a:pt x="3417" y="1066"/>
                    <a:pt x="3328" y="489"/>
                    <a:pt x="3106" y="1"/>
                  </a:cubicBezTo>
                  <a:close/>
                </a:path>
              </a:pathLst>
            </a:custGeom>
            <a:solidFill>
              <a:srgbClr val="B1946E"/>
            </a:solidFill>
            <a:ln>
              <a:noFill/>
            </a:ln>
          </p:spPr>
          <p:txBody>
            <a:bodyPr spcFirstLastPara="1" wrap="square" lIns="121900" tIns="121900" rIns="121900" bIns="121900" anchor="ctr" anchorCtr="0">
              <a:noAutofit/>
            </a:bodyPr>
            <a:lstStyle/>
            <a:p>
              <a:endParaRPr sz="1867"/>
            </a:p>
          </p:txBody>
        </p:sp>
        <p:sp>
          <p:nvSpPr>
            <p:cNvPr id="142" name="Google Shape;1329;p30"/>
            <p:cNvSpPr/>
            <p:nvPr/>
          </p:nvSpPr>
          <p:spPr>
            <a:xfrm>
              <a:off x="4542600" y="1682300"/>
              <a:ext cx="85450" cy="77650"/>
            </a:xfrm>
            <a:custGeom>
              <a:avLst/>
              <a:gdLst/>
              <a:ahLst/>
              <a:cxnLst/>
              <a:rect l="l" t="t" r="r" b="b"/>
              <a:pathLst>
                <a:path w="3418" h="3106" extrusionOk="0">
                  <a:moveTo>
                    <a:pt x="3107" y="0"/>
                  </a:moveTo>
                  <a:cubicBezTo>
                    <a:pt x="3107" y="577"/>
                    <a:pt x="3062" y="1109"/>
                    <a:pt x="2929" y="1642"/>
                  </a:cubicBezTo>
                  <a:cubicBezTo>
                    <a:pt x="2885" y="1864"/>
                    <a:pt x="2840" y="2174"/>
                    <a:pt x="2752" y="2352"/>
                  </a:cubicBezTo>
                  <a:cubicBezTo>
                    <a:pt x="2663" y="2529"/>
                    <a:pt x="2530" y="2573"/>
                    <a:pt x="2352" y="2573"/>
                  </a:cubicBezTo>
                  <a:lnTo>
                    <a:pt x="2308" y="2573"/>
                  </a:lnTo>
                  <a:cubicBezTo>
                    <a:pt x="1953" y="2573"/>
                    <a:pt x="1554" y="2130"/>
                    <a:pt x="1154" y="1775"/>
                  </a:cubicBezTo>
                  <a:cubicBezTo>
                    <a:pt x="755" y="1420"/>
                    <a:pt x="400" y="1021"/>
                    <a:pt x="1" y="621"/>
                  </a:cubicBezTo>
                  <a:lnTo>
                    <a:pt x="1" y="621"/>
                  </a:lnTo>
                  <a:cubicBezTo>
                    <a:pt x="178" y="1154"/>
                    <a:pt x="489" y="1642"/>
                    <a:pt x="844" y="2085"/>
                  </a:cubicBezTo>
                  <a:cubicBezTo>
                    <a:pt x="1021" y="2307"/>
                    <a:pt x="1199" y="2529"/>
                    <a:pt x="1421" y="2707"/>
                  </a:cubicBezTo>
                  <a:cubicBezTo>
                    <a:pt x="1642" y="2928"/>
                    <a:pt x="1953" y="3106"/>
                    <a:pt x="2308" y="3106"/>
                  </a:cubicBezTo>
                  <a:lnTo>
                    <a:pt x="2352" y="3106"/>
                  </a:lnTo>
                  <a:cubicBezTo>
                    <a:pt x="2485" y="3106"/>
                    <a:pt x="2707" y="3106"/>
                    <a:pt x="2840" y="2973"/>
                  </a:cubicBezTo>
                  <a:cubicBezTo>
                    <a:pt x="3018" y="2884"/>
                    <a:pt x="3151" y="2707"/>
                    <a:pt x="3240" y="2573"/>
                  </a:cubicBezTo>
                  <a:cubicBezTo>
                    <a:pt x="3328" y="2219"/>
                    <a:pt x="3373" y="1952"/>
                    <a:pt x="3373" y="1686"/>
                  </a:cubicBezTo>
                  <a:cubicBezTo>
                    <a:pt x="3417" y="1109"/>
                    <a:pt x="3328" y="533"/>
                    <a:pt x="3107" y="0"/>
                  </a:cubicBezTo>
                  <a:close/>
                </a:path>
              </a:pathLst>
            </a:custGeom>
            <a:solidFill>
              <a:srgbClr val="B1946E"/>
            </a:solidFill>
            <a:ln>
              <a:noFill/>
            </a:ln>
          </p:spPr>
          <p:txBody>
            <a:bodyPr spcFirstLastPara="1" wrap="square" lIns="121900" tIns="121900" rIns="121900" bIns="121900" anchor="ctr" anchorCtr="0">
              <a:noAutofit/>
            </a:bodyPr>
            <a:lstStyle/>
            <a:p>
              <a:endParaRPr sz="1867"/>
            </a:p>
          </p:txBody>
        </p:sp>
        <p:sp>
          <p:nvSpPr>
            <p:cNvPr id="143" name="Google Shape;1330;p30"/>
            <p:cNvSpPr/>
            <p:nvPr/>
          </p:nvSpPr>
          <p:spPr>
            <a:xfrm>
              <a:off x="4285275" y="1681175"/>
              <a:ext cx="85425" cy="77675"/>
            </a:xfrm>
            <a:custGeom>
              <a:avLst/>
              <a:gdLst/>
              <a:ahLst/>
              <a:cxnLst/>
              <a:rect l="l" t="t" r="r" b="b"/>
              <a:pathLst>
                <a:path w="3417" h="3107" extrusionOk="0">
                  <a:moveTo>
                    <a:pt x="3106" y="1"/>
                  </a:moveTo>
                  <a:cubicBezTo>
                    <a:pt x="3106" y="533"/>
                    <a:pt x="3062" y="1066"/>
                    <a:pt x="2973" y="1598"/>
                  </a:cubicBezTo>
                  <a:cubicBezTo>
                    <a:pt x="2929" y="1864"/>
                    <a:pt x="2884" y="2130"/>
                    <a:pt x="2751" y="2308"/>
                  </a:cubicBezTo>
                  <a:cubicBezTo>
                    <a:pt x="2663" y="2485"/>
                    <a:pt x="2574" y="2530"/>
                    <a:pt x="2352" y="2530"/>
                  </a:cubicBezTo>
                  <a:cubicBezTo>
                    <a:pt x="1953" y="2530"/>
                    <a:pt x="1553" y="2130"/>
                    <a:pt x="1199" y="1775"/>
                  </a:cubicBezTo>
                  <a:cubicBezTo>
                    <a:pt x="799" y="1376"/>
                    <a:pt x="400" y="977"/>
                    <a:pt x="1" y="578"/>
                  </a:cubicBezTo>
                  <a:lnTo>
                    <a:pt x="1" y="578"/>
                  </a:lnTo>
                  <a:cubicBezTo>
                    <a:pt x="222" y="1110"/>
                    <a:pt x="533" y="1598"/>
                    <a:pt x="844" y="2042"/>
                  </a:cubicBezTo>
                  <a:cubicBezTo>
                    <a:pt x="1021" y="2264"/>
                    <a:pt x="1199" y="2485"/>
                    <a:pt x="1420" y="2707"/>
                  </a:cubicBezTo>
                  <a:cubicBezTo>
                    <a:pt x="1642" y="2885"/>
                    <a:pt x="1953" y="3107"/>
                    <a:pt x="2352" y="3107"/>
                  </a:cubicBezTo>
                  <a:cubicBezTo>
                    <a:pt x="2530" y="3107"/>
                    <a:pt x="2707" y="3062"/>
                    <a:pt x="2884" y="2973"/>
                  </a:cubicBezTo>
                  <a:cubicBezTo>
                    <a:pt x="3062" y="2885"/>
                    <a:pt x="3195" y="2707"/>
                    <a:pt x="3239" y="2530"/>
                  </a:cubicBezTo>
                  <a:cubicBezTo>
                    <a:pt x="3373" y="2219"/>
                    <a:pt x="3373" y="1953"/>
                    <a:pt x="3417" y="1642"/>
                  </a:cubicBezTo>
                  <a:cubicBezTo>
                    <a:pt x="3417" y="1066"/>
                    <a:pt x="3328" y="489"/>
                    <a:pt x="3106" y="1"/>
                  </a:cubicBezTo>
                  <a:close/>
                </a:path>
              </a:pathLst>
            </a:custGeom>
            <a:solidFill>
              <a:srgbClr val="B1946E"/>
            </a:solidFill>
            <a:ln>
              <a:noFill/>
            </a:ln>
          </p:spPr>
          <p:txBody>
            <a:bodyPr spcFirstLastPara="1" wrap="square" lIns="121900" tIns="121900" rIns="121900" bIns="121900" anchor="ctr" anchorCtr="0">
              <a:noAutofit/>
            </a:bodyPr>
            <a:lstStyle/>
            <a:p>
              <a:endParaRPr sz="1867"/>
            </a:p>
          </p:txBody>
        </p:sp>
        <p:sp>
          <p:nvSpPr>
            <p:cNvPr id="144" name="Google Shape;1331;p30"/>
            <p:cNvSpPr/>
            <p:nvPr/>
          </p:nvSpPr>
          <p:spPr>
            <a:xfrm>
              <a:off x="4407300" y="1583575"/>
              <a:ext cx="86525" cy="78775"/>
            </a:xfrm>
            <a:custGeom>
              <a:avLst/>
              <a:gdLst/>
              <a:ahLst/>
              <a:cxnLst/>
              <a:rect l="l" t="t" r="r" b="b"/>
              <a:pathLst>
                <a:path w="3461" h="3151" extrusionOk="0">
                  <a:moveTo>
                    <a:pt x="3106" y="0"/>
                  </a:moveTo>
                  <a:cubicBezTo>
                    <a:pt x="3106" y="577"/>
                    <a:pt x="3106" y="1110"/>
                    <a:pt x="2973" y="1642"/>
                  </a:cubicBezTo>
                  <a:cubicBezTo>
                    <a:pt x="2928" y="1908"/>
                    <a:pt x="2884" y="2174"/>
                    <a:pt x="2795" y="2352"/>
                  </a:cubicBezTo>
                  <a:cubicBezTo>
                    <a:pt x="2706" y="2529"/>
                    <a:pt x="2573" y="2574"/>
                    <a:pt x="2396" y="2574"/>
                  </a:cubicBezTo>
                  <a:lnTo>
                    <a:pt x="2352" y="2574"/>
                  </a:lnTo>
                  <a:cubicBezTo>
                    <a:pt x="1952" y="2574"/>
                    <a:pt x="1597" y="2174"/>
                    <a:pt x="1198" y="1819"/>
                  </a:cubicBezTo>
                  <a:cubicBezTo>
                    <a:pt x="799" y="1420"/>
                    <a:pt x="399" y="1021"/>
                    <a:pt x="0" y="622"/>
                  </a:cubicBezTo>
                  <a:lnTo>
                    <a:pt x="0" y="622"/>
                  </a:lnTo>
                  <a:cubicBezTo>
                    <a:pt x="222" y="1154"/>
                    <a:pt x="532" y="1642"/>
                    <a:pt x="887" y="2086"/>
                  </a:cubicBezTo>
                  <a:cubicBezTo>
                    <a:pt x="1020" y="2308"/>
                    <a:pt x="1198" y="2529"/>
                    <a:pt x="1420" y="2751"/>
                  </a:cubicBezTo>
                  <a:cubicBezTo>
                    <a:pt x="1642" y="2929"/>
                    <a:pt x="1952" y="3150"/>
                    <a:pt x="2352" y="3150"/>
                  </a:cubicBezTo>
                  <a:cubicBezTo>
                    <a:pt x="2529" y="3150"/>
                    <a:pt x="2706" y="3106"/>
                    <a:pt x="2884" y="3017"/>
                  </a:cubicBezTo>
                  <a:cubicBezTo>
                    <a:pt x="3061" y="2929"/>
                    <a:pt x="3195" y="2751"/>
                    <a:pt x="3239" y="2574"/>
                  </a:cubicBezTo>
                  <a:cubicBezTo>
                    <a:pt x="3372" y="2263"/>
                    <a:pt x="3416" y="1997"/>
                    <a:pt x="3416" y="1686"/>
                  </a:cubicBezTo>
                  <a:cubicBezTo>
                    <a:pt x="3461" y="1110"/>
                    <a:pt x="3372" y="533"/>
                    <a:pt x="3106" y="0"/>
                  </a:cubicBezTo>
                  <a:close/>
                </a:path>
              </a:pathLst>
            </a:custGeom>
            <a:solidFill>
              <a:srgbClr val="B1946E"/>
            </a:solidFill>
            <a:ln>
              <a:noFill/>
            </a:ln>
          </p:spPr>
          <p:txBody>
            <a:bodyPr spcFirstLastPara="1" wrap="square" lIns="121900" tIns="121900" rIns="121900" bIns="121900" anchor="ctr" anchorCtr="0">
              <a:noAutofit/>
            </a:bodyPr>
            <a:lstStyle/>
            <a:p>
              <a:endParaRPr sz="1867"/>
            </a:p>
          </p:txBody>
        </p:sp>
        <p:sp>
          <p:nvSpPr>
            <p:cNvPr id="145" name="Google Shape;1332;p30"/>
            <p:cNvSpPr/>
            <p:nvPr/>
          </p:nvSpPr>
          <p:spPr>
            <a:xfrm>
              <a:off x="4543725" y="1459350"/>
              <a:ext cx="85425" cy="78775"/>
            </a:xfrm>
            <a:custGeom>
              <a:avLst/>
              <a:gdLst/>
              <a:ahLst/>
              <a:cxnLst/>
              <a:rect l="l" t="t" r="r" b="b"/>
              <a:pathLst>
                <a:path w="3417" h="3151" extrusionOk="0">
                  <a:moveTo>
                    <a:pt x="3106" y="0"/>
                  </a:moveTo>
                  <a:cubicBezTo>
                    <a:pt x="3106" y="577"/>
                    <a:pt x="3062" y="1109"/>
                    <a:pt x="2973" y="1642"/>
                  </a:cubicBezTo>
                  <a:cubicBezTo>
                    <a:pt x="2884" y="1908"/>
                    <a:pt x="2840" y="2174"/>
                    <a:pt x="2751" y="2352"/>
                  </a:cubicBezTo>
                  <a:cubicBezTo>
                    <a:pt x="2662" y="2529"/>
                    <a:pt x="2529" y="2573"/>
                    <a:pt x="2352" y="2573"/>
                  </a:cubicBezTo>
                  <a:lnTo>
                    <a:pt x="2307" y="2573"/>
                  </a:lnTo>
                  <a:cubicBezTo>
                    <a:pt x="1952" y="2573"/>
                    <a:pt x="1553" y="2174"/>
                    <a:pt x="1154" y="1819"/>
                  </a:cubicBezTo>
                  <a:cubicBezTo>
                    <a:pt x="755" y="1420"/>
                    <a:pt x="400" y="1021"/>
                    <a:pt x="0" y="621"/>
                  </a:cubicBezTo>
                  <a:lnTo>
                    <a:pt x="0" y="621"/>
                  </a:lnTo>
                  <a:cubicBezTo>
                    <a:pt x="178" y="1154"/>
                    <a:pt x="488" y="1642"/>
                    <a:pt x="843" y="2085"/>
                  </a:cubicBezTo>
                  <a:cubicBezTo>
                    <a:pt x="1021" y="2307"/>
                    <a:pt x="1198" y="2529"/>
                    <a:pt x="1420" y="2751"/>
                  </a:cubicBezTo>
                  <a:cubicBezTo>
                    <a:pt x="1642" y="2928"/>
                    <a:pt x="1952" y="3106"/>
                    <a:pt x="2307" y="3150"/>
                  </a:cubicBezTo>
                  <a:lnTo>
                    <a:pt x="2352" y="3150"/>
                  </a:lnTo>
                  <a:cubicBezTo>
                    <a:pt x="2529" y="3150"/>
                    <a:pt x="2707" y="3106"/>
                    <a:pt x="2840" y="3017"/>
                  </a:cubicBezTo>
                  <a:cubicBezTo>
                    <a:pt x="3017" y="2884"/>
                    <a:pt x="3150" y="2751"/>
                    <a:pt x="3239" y="2573"/>
                  </a:cubicBezTo>
                  <a:cubicBezTo>
                    <a:pt x="3372" y="2263"/>
                    <a:pt x="3372" y="1997"/>
                    <a:pt x="3372" y="1686"/>
                  </a:cubicBezTo>
                  <a:cubicBezTo>
                    <a:pt x="3417" y="1109"/>
                    <a:pt x="3328" y="533"/>
                    <a:pt x="3106" y="0"/>
                  </a:cubicBezTo>
                  <a:close/>
                </a:path>
              </a:pathLst>
            </a:custGeom>
            <a:solidFill>
              <a:srgbClr val="B1946E"/>
            </a:solidFill>
            <a:ln>
              <a:noFill/>
            </a:ln>
          </p:spPr>
          <p:txBody>
            <a:bodyPr spcFirstLastPara="1" wrap="square" lIns="121900" tIns="121900" rIns="121900" bIns="121900" anchor="ctr" anchorCtr="0">
              <a:noAutofit/>
            </a:bodyPr>
            <a:lstStyle/>
            <a:p>
              <a:endParaRPr sz="1867"/>
            </a:p>
          </p:txBody>
        </p:sp>
        <p:sp>
          <p:nvSpPr>
            <p:cNvPr id="146" name="Google Shape;1333;p30"/>
            <p:cNvSpPr/>
            <p:nvPr/>
          </p:nvSpPr>
          <p:spPr>
            <a:xfrm>
              <a:off x="4622475" y="1798750"/>
              <a:ext cx="85425" cy="78775"/>
            </a:xfrm>
            <a:custGeom>
              <a:avLst/>
              <a:gdLst/>
              <a:ahLst/>
              <a:cxnLst/>
              <a:rect l="l" t="t" r="r" b="b"/>
              <a:pathLst>
                <a:path w="3417" h="3151" extrusionOk="0">
                  <a:moveTo>
                    <a:pt x="3106" y="1"/>
                  </a:moveTo>
                  <a:cubicBezTo>
                    <a:pt x="3106" y="578"/>
                    <a:pt x="3062" y="1110"/>
                    <a:pt x="2973" y="1642"/>
                  </a:cubicBezTo>
                  <a:cubicBezTo>
                    <a:pt x="2929" y="1864"/>
                    <a:pt x="2884" y="2175"/>
                    <a:pt x="2751" y="2352"/>
                  </a:cubicBezTo>
                  <a:cubicBezTo>
                    <a:pt x="2662" y="2530"/>
                    <a:pt x="2574" y="2574"/>
                    <a:pt x="2352" y="2574"/>
                  </a:cubicBezTo>
                  <a:cubicBezTo>
                    <a:pt x="1953" y="2574"/>
                    <a:pt x="1553" y="2175"/>
                    <a:pt x="1198" y="1775"/>
                  </a:cubicBezTo>
                  <a:cubicBezTo>
                    <a:pt x="799" y="1421"/>
                    <a:pt x="400" y="1021"/>
                    <a:pt x="0" y="622"/>
                  </a:cubicBezTo>
                  <a:lnTo>
                    <a:pt x="0" y="622"/>
                  </a:lnTo>
                  <a:cubicBezTo>
                    <a:pt x="222" y="1154"/>
                    <a:pt x="488" y="1642"/>
                    <a:pt x="843" y="2086"/>
                  </a:cubicBezTo>
                  <a:cubicBezTo>
                    <a:pt x="1021" y="2308"/>
                    <a:pt x="1198" y="2530"/>
                    <a:pt x="1420" y="2707"/>
                  </a:cubicBezTo>
                  <a:cubicBezTo>
                    <a:pt x="1642" y="2929"/>
                    <a:pt x="1953" y="3107"/>
                    <a:pt x="2352" y="3151"/>
                  </a:cubicBezTo>
                  <a:cubicBezTo>
                    <a:pt x="2529" y="3151"/>
                    <a:pt x="2707" y="3107"/>
                    <a:pt x="2884" y="3018"/>
                  </a:cubicBezTo>
                  <a:cubicBezTo>
                    <a:pt x="3062" y="2885"/>
                    <a:pt x="3195" y="2752"/>
                    <a:pt x="3239" y="2574"/>
                  </a:cubicBezTo>
                  <a:cubicBezTo>
                    <a:pt x="3372" y="2264"/>
                    <a:pt x="3372" y="1953"/>
                    <a:pt x="3417" y="1687"/>
                  </a:cubicBezTo>
                  <a:cubicBezTo>
                    <a:pt x="3417" y="1110"/>
                    <a:pt x="3328" y="533"/>
                    <a:pt x="3106" y="1"/>
                  </a:cubicBezTo>
                  <a:close/>
                </a:path>
              </a:pathLst>
            </a:custGeom>
            <a:solidFill>
              <a:srgbClr val="B1946E"/>
            </a:solidFill>
            <a:ln>
              <a:noFill/>
            </a:ln>
          </p:spPr>
          <p:txBody>
            <a:bodyPr spcFirstLastPara="1" wrap="square" lIns="121900" tIns="121900" rIns="121900" bIns="121900" anchor="ctr" anchorCtr="0">
              <a:noAutofit/>
            </a:bodyPr>
            <a:lstStyle/>
            <a:p>
              <a:endParaRPr sz="1867"/>
            </a:p>
          </p:txBody>
        </p:sp>
        <p:sp>
          <p:nvSpPr>
            <p:cNvPr id="147" name="Google Shape;1334;p30"/>
            <p:cNvSpPr/>
            <p:nvPr/>
          </p:nvSpPr>
          <p:spPr>
            <a:xfrm>
              <a:off x="4622475" y="2048325"/>
              <a:ext cx="85425" cy="77675"/>
            </a:xfrm>
            <a:custGeom>
              <a:avLst/>
              <a:gdLst/>
              <a:ahLst/>
              <a:cxnLst/>
              <a:rect l="l" t="t" r="r" b="b"/>
              <a:pathLst>
                <a:path w="3417" h="3107" extrusionOk="0">
                  <a:moveTo>
                    <a:pt x="3106" y="1"/>
                  </a:moveTo>
                  <a:cubicBezTo>
                    <a:pt x="3106" y="533"/>
                    <a:pt x="3062" y="1065"/>
                    <a:pt x="2973" y="1598"/>
                  </a:cubicBezTo>
                  <a:cubicBezTo>
                    <a:pt x="2929" y="1864"/>
                    <a:pt x="2884" y="2130"/>
                    <a:pt x="2751" y="2308"/>
                  </a:cubicBezTo>
                  <a:cubicBezTo>
                    <a:pt x="2662" y="2485"/>
                    <a:pt x="2574" y="2574"/>
                    <a:pt x="2352" y="2574"/>
                  </a:cubicBezTo>
                  <a:cubicBezTo>
                    <a:pt x="1953" y="2574"/>
                    <a:pt x="1553" y="2130"/>
                    <a:pt x="1198" y="1775"/>
                  </a:cubicBezTo>
                  <a:cubicBezTo>
                    <a:pt x="799" y="1376"/>
                    <a:pt x="400" y="1021"/>
                    <a:pt x="0" y="622"/>
                  </a:cubicBezTo>
                  <a:lnTo>
                    <a:pt x="0" y="622"/>
                  </a:lnTo>
                  <a:cubicBezTo>
                    <a:pt x="222" y="1110"/>
                    <a:pt x="488" y="1598"/>
                    <a:pt x="843" y="2041"/>
                  </a:cubicBezTo>
                  <a:cubicBezTo>
                    <a:pt x="1021" y="2263"/>
                    <a:pt x="1198" y="2485"/>
                    <a:pt x="1420" y="2707"/>
                  </a:cubicBezTo>
                  <a:cubicBezTo>
                    <a:pt x="1642" y="2884"/>
                    <a:pt x="1953" y="3106"/>
                    <a:pt x="2352" y="3106"/>
                  </a:cubicBezTo>
                  <a:cubicBezTo>
                    <a:pt x="2529" y="3106"/>
                    <a:pt x="2707" y="3062"/>
                    <a:pt x="2884" y="2973"/>
                  </a:cubicBezTo>
                  <a:cubicBezTo>
                    <a:pt x="3062" y="2884"/>
                    <a:pt x="3195" y="2707"/>
                    <a:pt x="3239" y="2530"/>
                  </a:cubicBezTo>
                  <a:cubicBezTo>
                    <a:pt x="3372" y="2219"/>
                    <a:pt x="3372" y="1953"/>
                    <a:pt x="3417" y="1642"/>
                  </a:cubicBezTo>
                  <a:cubicBezTo>
                    <a:pt x="3417" y="1065"/>
                    <a:pt x="3328" y="489"/>
                    <a:pt x="3106" y="1"/>
                  </a:cubicBezTo>
                  <a:close/>
                </a:path>
              </a:pathLst>
            </a:custGeom>
            <a:solidFill>
              <a:srgbClr val="B1946E"/>
            </a:solidFill>
            <a:ln>
              <a:noFill/>
            </a:ln>
          </p:spPr>
          <p:txBody>
            <a:bodyPr spcFirstLastPara="1" wrap="square" lIns="121900" tIns="121900" rIns="121900" bIns="121900" anchor="ctr" anchorCtr="0">
              <a:noAutofit/>
            </a:bodyPr>
            <a:lstStyle/>
            <a:p>
              <a:endParaRPr sz="1867"/>
            </a:p>
          </p:txBody>
        </p:sp>
        <p:sp>
          <p:nvSpPr>
            <p:cNvPr id="148" name="Google Shape;1335;p30"/>
            <p:cNvSpPr/>
            <p:nvPr/>
          </p:nvSpPr>
          <p:spPr>
            <a:xfrm>
              <a:off x="4237575" y="1539200"/>
              <a:ext cx="86550" cy="77675"/>
            </a:xfrm>
            <a:custGeom>
              <a:avLst/>
              <a:gdLst/>
              <a:ahLst/>
              <a:cxnLst/>
              <a:rect l="l" t="t" r="r" b="b"/>
              <a:pathLst>
                <a:path w="3462" h="3107" extrusionOk="0">
                  <a:moveTo>
                    <a:pt x="3151" y="1"/>
                  </a:moveTo>
                  <a:cubicBezTo>
                    <a:pt x="3107" y="533"/>
                    <a:pt x="3107" y="1065"/>
                    <a:pt x="2973" y="1598"/>
                  </a:cubicBezTo>
                  <a:cubicBezTo>
                    <a:pt x="2929" y="1864"/>
                    <a:pt x="2885" y="2130"/>
                    <a:pt x="2796" y="2308"/>
                  </a:cubicBezTo>
                  <a:cubicBezTo>
                    <a:pt x="2707" y="2485"/>
                    <a:pt x="2574" y="2574"/>
                    <a:pt x="2397" y="2574"/>
                  </a:cubicBezTo>
                  <a:lnTo>
                    <a:pt x="2352" y="2574"/>
                  </a:lnTo>
                  <a:cubicBezTo>
                    <a:pt x="1953" y="2574"/>
                    <a:pt x="1598" y="2130"/>
                    <a:pt x="1199" y="1775"/>
                  </a:cubicBezTo>
                  <a:cubicBezTo>
                    <a:pt x="799" y="1376"/>
                    <a:pt x="400" y="1021"/>
                    <a:pt x="1" y="622"/>
                  </a:cubicBezTo>
                  <a:lnTo>
                    <a:pt x="1" y="622"/>
                  </a:lnTo>
                  <a:cubicBezTo>
                    <a:pt x="223" y="1110"/>
                    <a:pt x="533" y="1598"/>
                    <a:pt x="888" y="2042"/>
                  </a:cubicBezTo>
                  <a:cubicBezTo>
                    <a:pt x="1021" y="2308"/>
                    <a:pt x="1199" y="2485"/>
                    <a:pt x="1421" y="2707"/>
                  </a:cubicBezTo>
                  <a:cubicBezTo>
                    <a:pt x="1642" y="2885"/>
                    <a:pt x="1997" y="3106"/>
                    <a:pt x="2352" y="3106"/>
                  </a:cubicBezTo>
                  <a:cubicBezTo>
                    <a:pt x="2530" y="3106"/>
                    <a:pt x="2707" y="3062"/>
                    <a:pt x="2885" y="2973"/>
                  </a:cubicBezTo>
                  <a:cubicBezTo>
                    <a:pt x="3062" y="2885"/>
                    <a:pt x="3195" y="2707"/>
                    <a:pt x="3240" y="2530"/>
                  </a:cubicBezTo>
                  <a:cubicBezTo>
                    <a:pt x="3373" y="2219"/>
                    <a:pt x="3417" y="1953"/>
                    <a:pt x="3417" y="1642"/>
                  </a:cubicBezTo>
                  <a:cubicBezTo>
                    <a:pt x="3461" y="1065"/>
                    <a:pt x="3373" y="489"/>
                    <a:pt x="3151" y="1"/>
                  </a:cubicBezTo>
                  <a:close/>
                </a:path>
              </a:pathLst>
            </a:custGeom>
            <a:solidFill>
              <a:srgbClr val="B1946E"/>
            </a:solidFill>
            <a:ln>
              <a:noFill/>
            </a:ln>
          </p:spPr>
          <p:txBody>
            <a:bodyPr spcFirstLastPara="1" wrap="square" lIns="121900" tIns="121900" rIns="121900" bIns="121900" anchor="ctr" anchorCtr="0">
              <a:noAutofit/>
            </a:bodyPr>
            <a:lstStyle/>
            <a:p>
              <a:endParaRPr sz="1867"/>
            </a:p>
          </p:txBody>
        </p:sp>
        <p:sp>
          <p:nvSpPr>
            <p:cNvPr id="149" name="Google Shape;1336;p30"/>
            <p:cNvSpPr/>
            <p:nvPr/>
          </p:nvSpPr>
          <p:spPr>
            <a:xfrm>
              <a:off x="4365150" y="1906350"/>
              <a:ext cx="85425" cy="78775"/>
            </a:xfrm>
            <a:custGeom>
              <a:avLst/>
              <a:gdLst/>
              <a:ahLst/>
              <a:cxnLst/>
              <a:rect l="l" t="t" r="r" b="b"/>
              <a:pathLst>
                <a:path w="3417" h="3151" extrusionOk="0">
                  <a:moveTo>
                    <a:pt x="3106" y="0"/>
                  </a:moveTo>
                  <a:cubicBezTo>
                    <a:pt x="3106" y="577"/>
                    <a:pt x="3061" y="1110"/>
                    <a:pt x="2973" y="1642"/>
                  </a:cubicBezTo>
                  <a:cubicBezTo>
                    <a:pt x="2928" y="1908"/>
                    <a:pt x="2840" y="2174"/>
                    <a:pt x="2751" y="2352"/>
                  </a:cubicBezTo>
                  <a:cubicBezTo>
                    <a:pt x="2662" y="2529"/>
                    <a:pt x="2573" y="2574"/>
                    <a:pt x="2352" y="2574"/>
                  </a:cubicBezTo>
                  <a:cubicBezTo>
                    <a:pt x="1952" y="2574"/>
                    <a:pt x="1553" y="2174"/>
                    <a:pt x="1154" y="1820"/>
                  </a:cubicBezTo>
                  <a:cubicBezTo>
                    <a:pt x="799" y="1420"/>
                    <a:pt x="399" y="1021"/>
                    <a:pt x="0" y="622"/>
                  </a:cubicBezTo>
                  <a:lnTo>
                    <a:pt x="0" y="622"/>
                  </a:lnTo>
                  <a:cubicBezTo>
                    <a:pt x="222" y="1154"/>
                    <a:pt x="488" y="1642"/>
                    <a:pt x="843" y="2086"/>
                  </a:cubicBezTo>
                  <a:cubicBezTo>
                    <a:pt x="1021" y="2308"/>
                    <a:pt x="1198" y="2529"/>
                    <a:pt x="1420" y="2751"/>
                  </a:cubicBezTo>
                  <a:cubicBezTo>
                    <a:pt x="1642" y="2929"/>
                    <a:pt x="1952" y="3151"/>
                    <a:pt x="2307" y="3151"/>
                  </a:cubicBezTo>
                  <a:lnTo>
                    <a:pt x="2352" y="3151"/>
                  </a:lnTo>
                  <a:cubicBezTo>
                    <a:pt x="2529" y="3151"/>
                    <a:pt x="2706" y="3106"/>
                    <a:pt x="2884" y="3017"/>
                  </a:cubicBezTo>
                  <a:cubicBezTo>
                    <a:pt x="3061" y="2929"/>
                    <a:pt x="3195" y="2751"/>
                    <a:pt x="3239" y="2574"/>
                  </a:cubicBezTo>
                  <a:cubicBezTo>
                    <a:pt x="3372" y="2263"/>
                    <a:pt x="3372" y="1997"/>
                    <a:pt x="3416" y="1686"/>
                  </a:cubicBezTo>
                  <a:cubicBezTo>
                    <a:pt x="3416" y="1110"/>
                    <a:pt x="3328" y="533"/>
                    <a:pt x="3106" y="0"/>
                  </a:cubicBezTo>
                  <a:close/>
                </a:path>
              </a:pathLst>
            </a:custGeom>
            <a:solidFill>
              <a:srgbClr val="B1946E"/>
            </a:solidFill>
            <a:ln>
              <a:noFill/>
            </a:ln>
          </p:spPr>
          <p:txBody>
            <a:bodyPr spcFirstLastPara="1" wrap="square" lIns="121900" tIns="121900" rIns="121900" bIns="121900" anchor="ctr" anchorCtr="0">
              <a:noAutofit/>
            </a:bodyPr>
            <a:lstStyle/>
            <a:p>
              <a:endParaRPr sz="1867"/>
            </a:p>
          </p:txBody>
        </p:sp>
        <p:sp>
          <p:nvSpPr>
            <p:cNvPr id="150" name="Google Shape;1337;p30"/>
            <p:cNvSpPr/>
            <p:nvPr/>
          </p:nvSpPr>
          <p:spPr>
            <a:xfrm>
              <a:off x="4346275" y="889225"/>
              <a:ext cx="42175" cy="126450"/>
            </a:xfrm>
            <a:custGeom>
              <a:avLst/>
              <a:gdLst/>
              <a:ahLst/>
              <a:cxnLst/>
              <a:rect l="l" t="t" r="r" b="b"/>
              <a:pathLst>
                <a:path w="1687" h="5058" extrusionOk="0">
                  <a:moveTo>
                    <a:pt x="844" y="0"/>
                  </a:moveTo>
                  <a:cubicBezTo>
                    <a:pt x="400" y="0"/>
                    <a:pt x="1" y="1154"/>
                    <a:pt x="1" y="2529"/>
                  </a:cubicBezTo>
                  <a:cubicBezTo>
                    <a:pt x="1" y="3949"/>
                    <a:pt x="400" y="5058"/>
                    <a:pt x="844" y="5058"/>
                  </a:cubicBezTo>
                  <a:cubicBezTo>
                    <a:pt x="1332" y="5058"/>
                    <a:pt x="1687" y="3949"/>
                    <a:pt x="1687" y="2529"/>
                  </a:cubicBezTo>
                  <a:cubicBezTo>
                    <a:pt x="1687" y="1154"/>
                    <a:pt x="1332" y="0"/>
                    <a:pt x="844" y="0"/>
                  </a:cubicBezTo>
                  <a:close/>
                </a:path>
              </a:pathLst>
            </a:custGeom>
            <a:solidFill>
              <a:srgbClr val="40403F"/>
            </a:solidFill>
            <a:ln>
              <a:noFill/>
            </a:ln>
          </p:spPr>
          <p:txBody>
            <a:bodyPr spcFirstLastPara="1" wrap="square" lIns="121900" tIns="121900" rIns="121900" bIns="121900" anchor="ctr" anchorCtr="0">
              <a:noAutofit/>
            </a:bodyPr>
            <a:lstStyle/>
            <a:p>
              <a:endParaRPr sz="1867"/>
            </a:p>
          </p:txBody>
        </p:sp>
        <p:sp>
          <p:nvSpPr>
            <p:cNvPr id="151" name="Google Shape;1338;p30"/>
            <p:cNvSpPr/>
            <p:nvPr/>
          </p:nvSpPr>
          <p:spPr>
            <a:xfrm>
              <a:off x="4921950" y="889225"/>
              <a:ext cx="42175" cy="126450"/>
            </a:xfrm>
            <a:custGeom>
              <a:avLst/>
              <a:gdLst/>
              <a:ahLst/>
              <a:cxnLst/>
              <a:rect l="l" t="t" r="r" b="b"/>
              <a:pathLst>
                <a:path w="1687" h="5058" extrusionOk="0">
                  <a:moveTo>
                    <a:pt x="844" y="0"/>
                  </a:moveTo>
                  <a:cubicBezTo>
                    <a:pt x="400" y="0"/>
                    <a:pt x="1" y="1154"/>
                    <a:pt x="1" y="2529"/>
                  </a:cubicBezTo>
                  <a:cubicBezTo>
                    <a:pt x="1" y="3949"/>
                    <a:pt x="400" y="5058"/>
                    <a:pt x="844" y="5058"/>
                  </a:cubicBezTo>
                  <a:cubicBezTo>
                    <a:pt x="1332" y="5058"/>
                    <a:pt x="1687" y="3949"/>
                    <a:pt x="1687" y="2529"/>
                  </a:cubicBezTo>
                  <a:cubicBezTo>
                    <a:pt x="1687" y="1154"/>
                    <a:pt x="1332" y="0"/>
                    <a:pt x="844" y="0"/>
                  </a:cubicBezTo>
                  <a:close/>
                </a:path>
              </a:pathLst>
            </a:custGeom>
            <a:solidFill>
              <a:srgbClr val="40403F"/>
            </a:solidFill>
            <a:ln>
              <a:noFill/>
            </a:ln>
          </p:spPr>
          <p:txBody>
            <a:bodyPr spcFirstLastPara="1" wrap="square" lIns="121900" tIns="121900" rIns="121900" bIns="121900" anchor="ctr" anchorCtr="0">
              <a:noAutofit/>
            </a:bodyPr>
            <a:lstStyle/>
            <a:p>
              <a:endParaRPr sz="1867"/>
            </a:p>
          </p:txBody>
        </p:sp>
        <p:sp>
          <p:nvSpPr>
            <p:cNvPr id="152" name="Google Shape;1339;p30"/>
            <p:cNvSpPr/>
            <p:nvPr/>
          </p:nvSpPr>
          <p:spPr>
            <a:xfrm>
              <a:off x="4585875" y="1099950"/>
              <a:ext cx="112050" cy="112075"/>
            </a:xfrm>
            <a:custGeom>
              <a:avLst/>
              <a:gdLst/>
              <a:ahLst/>
              <a:cxnLst/>
              <a:rect l="l" t="t" r="r" b="b"/>
              <a:pathLst>
                <a:path w="4482" h="4483" extrusionOk="0">
                  <a:moveTo>
                    <a:pt x="0" y="1"/>
                  </a:moveTo>
                  <a:lnTo>
                    <a:pt x="1686" y="4482"/>
                  </a:lnTo>
                  <a:lnTo>
                    <a:pt x="4481" y="1"/>
                  </a:lnTo>
                  <a:close/>
                </a:path>
              </a:pathLst>
            </a:custGeom>
            <a:solidFill>
              <a:srgbClr val="3D3E3D"/>
            </a:solidFill>
            <a:ln>
              <a:noFill/>
            </a:ln>
          </p:spPr>
          <p:txBody>
            <a:bodyPr spcFirstLastPara="1" wrap="square" lIns="121900" tIns="121900" rIns="121900" bIns="121900" anchor="ctr" anchorCtr="0">
              <a:noAutofit/>
            </a:bodyPr>
            <a:lstStyle/>
            <a:p>
              <a:endParaRPr sz="1867"/>
            </a:p>
          </p:txBody>
        </p:sp>
        <p:sp>
          <p:nvSpPr>
            <p:cNvPr id="153" name="Google Shape;1340;p30"/>
            <p:cNvSpPr/>
            <p:nvPr/>
          </p:nvSpPr>
          <p:spPr>
            <a:xfrm>
              <a:off x="4275850" y="406750"/>
              <a:ext cx="172500" cy="163050"/>
            </a:xfrm>
            <a:custGeom>
              <a:avLst/>
              <a:gdLst/>
              <a:ahLst/>
              <a:cxnLst/>
              <a:rect l="l" t="t" r="r" b="b"/>
              <a:pathLst>
                <a:path w="6900" h="6522" extrusionOk="0">
                  <a:moveTo>
                    <a:pt x="1457" y="0"/>
                  </a:moveTo>
                  <a:cubicBezTo>
                    <a:pt x="305" y="0"/>
                    <a:pt x="1" y="4885"/>
                    <a:pt x="5746" y="6521"/>
                  </a:cubicBezTo>
                  <a:cubicBezTo>
                    <a:pt x="6101" y="6388"/>
                    <a:pt x="6500" y="6299"/>
                    <a:pt x="6900" y="6166"/>
                  </a:cubicBezTo>
                  <a:cubicBezTo>
                    <a:pt x="5613" y="5101"/>
                    <a:pt x="3439" y="3060"/>
                    <a:pt x="2285" y="798"/>
                  </a:cubicBezTo>
                  <a:cubicBezTo>
                    <a:pt x="2005" y="237"/>
                    <a:pt x="1710" y="0"/>
                    <a:pt x="1457" y="0"/>
                  </a:cubicBezTo>
                  <a:close/>
                </a:path>
              </a:pathLst>
            </a:custGeom>
            <a:solidFill>
              <a:srgbClr val="7C674C"/>
            </a:solidFill>
            <a:ln>
              <a:noFill/>
            </a:ln>
          </p:spPr>
          <p:txBody>
            <a:bodyPr spcFirstLastPara="1" wrap="square" lIns="121900" tIns="121900" rIns="121900" bIns="121900" anchor="ctr" anchorCtr="0">
              <a:noAutofit/>
            </a:bodyPr>
            <a:lstStyle/>
            <a:p>
              <a:endParaRPr sz="1867"/>
            </a:p>
          </p:txBody>
        </p:sp>
        <p:sp>
          <p:nvSpPr>
            <p:cNvPr id="154" name="Google Shape;1341;p30"/>
            <p:cNvSpPr/>
            <p:nvPr/>
          </p:nvSpPr>
          <p:spPr>
            <a:xfrm>
              <a:off x="4419500" y="560900"/>
              <a:ext cx="53250" cy="19975"/>
            </a:xfrm>
            <a:custGeom>
              <a:avLst/>
              <a:gdLst/>
              <a:ahLst/>
              <a:cxnLst/>
              <a:rect l="l" t="t" r="r" b="b"/>
              <a:pathLst>
                <a:path w="2130" h="799" extrusionOk="0">
                  <a:moveTo>
                    <a:pt x="1154" y="0"/>
                  </a:moveTo>
                  <a:cubicBezTo>
                    <a:pt x="754" y="133"/>
                    <a:pt x="355" y="222"/>
                    <a:pt x="0" y="355"/>
                  </a:cubicBezTo>
                  <a:cubicBezTo>
                    <a:pt x="621" y="577"/>
                    <a:pt x="1331" y="710"/>
                    <a:pt x="2130" y="799"/>
                  </a:cubicBezTo>
                  <a:cubicBezTo>
                    <a:pt x="2130" y="799"/>
                    <a:pt x="1730" y="488"/>
                    <a:pt x="1154" y="0"/>
                  </a:cubicBezTo>
                  <a:close/>
                </a:path>
              </a:pathLst>
            </a:custGeom>
            <a:solidFill>
              <a:srgbClr val="7C674C"/>
            </a:solidFill>
            <a:ln>
              <a:noFill/>
            </a:ln>
          </p:spPr>
          <p:txBody>
            <a:bodyPr spcFirstLastPara="1" wrap="square" lIns="121900" tIns="121900" rIns="121900" bIns="121900" anchor="ctr" anchorCtr="0">
              <a:noAutofit/>
            </a:bodyPr>
            <a:lstStyle/>
            <a:p>
              <a:endParaRPr sz="1867"/>
            </a:p>
          </p:txBody>
        </p:sp>
        <p:sp>
          <p:nvSpPr>
            <p:cNvPr id="155" name="Google Shape;1342;p30"/>
            <p:cNvSpPr/>
            <p:nvPr/>
          </p:nvSpPr>
          <p:spPr>
            <a:xfrm>
              <a:off x="4250650" y="503750"/>
              <a:ext cx="166650" cy="82700"/>
            </a:xfrm>
            <a:custGeom>
              <a:avLst/>
              <a:gdLst/>
              <a:ahLst/>
              <a:cxnLst/>
              <a:rect l="l" t="t" r="r" b="b"/>
              <a:pathLst>
                <a:path w="6666" h="3308" extrusionOk="0">
                  <a:moveTo>
                    <a:pt x="976" y="0"/>
                  </a:moveTo>
                  <a:cubicBezTo>
                    <a:pt x="1" y="0"/>
                    <a:pt x="944" y="3308"/>
                    <a:pt x="4847" y="3308"/>
                  </a:cubicBezTo>
                  <a:cubicBezTo>
                    <a:pt x="4891" y="3308"/>
                    <a:pt x="4935" y="3307"/>
                    <a:pt x="4979" y="3307"/>
                  </a:cubicBezTo>
                  <a:cubicBezTo>
                    <a:pt x="5512" y="3085"/>
                    <a:pt x="6089" y="2863"/>
                    <a:pt x="6665" y="2685"/>
                  </a:cubicBezTo>
                  <a:cubicBezTo>
                    <a:pt x="5512" y="2330"/>
                    <a:pt x="3249" y="1621"/>
                    <a:pt x="1652" y="334"/>
                  </a:cubicBezTo>
                  <a:cubicBezTo>
                    <a:pt x="1372" y="100"/>
                    <a:pt x="1145" y="0"/>
                    <a:pt x="976" y="0"/>
                  </a:cubicBezTo>
                  <a:close/>
                </a:path>
              </a:pathLst>
            </a:custGeom>
            <a:solidFill>
              <a:srgbClr val="7C674C"/>
            </a:solidFill>
            <a:ln>
              <a:noFill/>
            </a:ln>
          </p:spPr>
          <p:txBody>
            <a:bodyPr spcFirstLastPara="1" wrap="square" lIns="121900" tIns="121900" rIns="121900" bIns="121900" anchor="ctr" anchorCtr="0">
              <a:noAutofit/>
            </a:bodyPr>
            <a:lstStyle/>
            <a:p>
              <a:endParaRPr sz="1867"/>
            </a:p>
          </p:txBody>
        </p:sp>
        <p:sp>
          <p:nvSpPr>
            <p:cNvPr id="156" name="Google Shape;1343;p30"/>
            <p:cNvSpPr/>
            <p:nvPr/>
          </p:nvSpPr>
          <p:spPr>
            <a:xfrm>
              <a:off x="4375125" y="570875"/>
              <a:ext cx="63250" cy="15550"/>
            </a:xfrm>
            <a:custGeom>
              <a:avLst/>
              <a:gdLst/>
              <a:ahLst/>
              <a:cxnLst/>
              <a:rect l="l" t="t" r="r" b="b"/>
              <a:pathLst>
                <a:path w="2530" h="622" extrusionOk="0">
                  <a:moveTo>
                    <a:pt x="1686" y="0"/>
                  </a:moveTo>
                  <a:cubicBezTo>
                    <a:pt x="1110" y="178"/>
                    <a:pt x="533" y="400"/>
                    <a:pt x="0" y="622"/>
                  </a:cubicBezTo>
                  <a:cubicBezTo>
                    <a:pt x="710" y="622"/>
                    <a:pt x="1553" y="488"/>
                    <a:pt x="2529" y="178"/>
                  </a:cubicBezTo>
                  <a:cubicBezTo>
                    <a:pt x="2529" y="178"/>
                    <a:pt x="2219" y="134"/>
                    <a:pt x="1686" y="0"/>
                  </a:cubicBezTo>
                  <a:close/>
                </a:path>
              </a:pathLst>
            </a:custGeom>
            <a:solidFill>
              <a:srgbClr val="7C674C"/>
            </a:solidFill>
            <a:ln>
              <a:noFill/>
            </a:ln>
          </p:spPr>
          <p:txBody>
            <a:bodyPr spcFirstLastPara="1" wrap="square" lIns="121900" tIns="121900" rIns="121900" bIns="121900" anchor="ctr" anchorCtr="0">
              <a:noAutofit/>
            </a:bodyPr>
            <a:lstStyle/>
            <a:p>
              <a:endParaRPr sz="1867"/>
            </a:p>
          </p:txBody>
        </p:sp>
        <p:sp>
          <p:nvSpPr>
            <p:cNvPr id="157" name="Google Shape;1344;p30"/>
            <p:cNvSpPr/>
            <p:nvPr/>
          </p:nvSpPr>
          <p:spPr>
            <a:xfrm>
              <a:off x="4894225" y="351950"/>
              <a:ext cx="140375" cy="179025"/>
            </a:xfrm>
            <a:custGeom>
              <a:avLst/>
              <a:gdLst/>
              <a:ahLst/>
              <a:cxnLst/>
              <a:rect l="l" t="t" r="r" b="b"/>
              <a:pathLst>
                <a:path w="5615" h="7161" extrusionOk="0">
                  <a:moveTo>
                    <a:pt x="3214" y="0"/>
                  </a:moveTo>
                  <a:cubicBezTo>
                    <a:pt x="2928" y="0"/>
                    <a:pt x="2661" y="298"/>
                    <a:pt x="2529" y="993"/>
                  </a:cubicBezTo>
                  <a:cubicBezTo>
                    <a:pt x="2130" y="3167"/>
                    <a:pt x="932" y="5385"/>
                    <a:pt x="0" y="6850"/>
                  </a:cubicBezTo>
                  <a:cubicBezTo>
                    <a:pt x="400" y="6938"/>
                    <a:pt x="843" y="7027"/>
                    <a:pt x="1243" y="7160"/>
                  </a:cubicBezTo>
                  <a:cubicBezTo>
                    <a:pt x="5614" y="4118"/>
                    <a:pt x="4280" y="0"/>
                    <a:pt x="3214" y="0"/>
                  </a:cubicBezTo>
                  <a:close/>
                </a:path>
              </a:pathLst>
            </a:custGeom>
            <a:solidFill>
              <a:srgbClr val="7C674C"/>
            </a:solidFill>
            <a:ln>
              <a:noFill/>
            </a:ln>
          </p:spPr>
          <p:txBody>
            <a:bodyPr spcFirstLastPara="1" wrap="square" lIns="121900" tIns="121900" rIns="121900" bIns="121900" anchor="ctr" anchorCtr="0">
              <a:noAutofit/>
            </a:bodyPr>
            <a:lstStyle/>
            <a:p>
              <a:endParaRPr sz="1867"/>
            </a:p>
          </p:txBody>
        </p:sp>
        <p:sp>
          <p:nvSpPr>
            <p:cNvPr id="158" name="Google Shape;1345;p30"/>
            <p:cNvSpPr/>
            <p:nvPr/>
          </p:nvSpPr>
          <p:spPr>
            <a:xfrm>
              <a:off x="4865375" y="523175"/>
              <a:ext cx="59925" cy="41075"/>
            </a:xfrm>
            <a:custGeom>
              <a:avLst/>
              <a:gdLst/>
              <a:ahLst/>
              <a:cxnLst/>
              <a:rect l="l" t="t" r="r" b="b"/>
              <a:pathLst>
                <a:path w="2397" h="1643" extrusionOk="0">
                  <a:moveTo>
                    <a:pt x="1154" y="1"/>
                  </a:moveTo>
                  <a:cubicBezTo>
                    <a:pt x="489" y="977"/>
                    <a:pt x="1" y="1642"/>
                    <a:pt x="1" y="1642"/>
                  </a:cubicBezTo>
                  <a:cubicBezTo>
                    <a:pt x="933" y="1243"/>
                    <a:pt x="1731" y="799"/>
                    <a:pt x="2397" y="311"/>
                  </a:cubicBezTo>
                  <a:cubicBezTo>
                    <a:pt x="1997" y="178"/>
                    <a:pt x="1554" y="89"/>
                    <a:pt x="1154" y="1"/>
                  </a:cubicBezTo>
                  <a:close/>
                </a:path>
              </a:pathLst>
            </a:custGeom>
            <a:solidFill>
              <a:srgbClr val="7C674C"/>
            </a:solidFill>
            <a:ln>
              <a:noFill/>
            </a:ln>
          </p:spPr>
          <p:txBody>
            <a:bodyPr spcFirstLastPara="1" wrap="square" lIns="121900" tIns="121900" rIns="121900" bIns="121900" anchor="ctr" anchorCtr="0">
              <a:noAutofit/>
            </a:bodyPr>
            <a:lstStyle/>
            <a:p>
              <a:endParaRPr sz="1867"/>
            </a:p>
          </p:txBody>
        </p:sp>
        <p:sp>
          <p:nvSpPr>
            <p:cNvPr id="159" name="Google Shape;1346;p30"/>
            <p:cNvSpPr/>
            <p:nvPr/>
          </p:nvSpPr>
          <p:spPr>
            <a:xfrm>
              <a:off x="4926400" y="435075"/>
              <a:ext cx="131525" cy="108100"/>
            </a:xfrm>
            <a:custGeom>
              <a:avLst/>
              <a:gdLst/>
              <a:ahLst/>
              <a:cxnLst/>
              <a:rect l="l" t="t" r="r" b="b"/>
              <a:pathLst>
                <a:path w="5261" h="4324" extrusionOk="0">
                  <a:moveTo>
                    <a:pt x="4388" y="0"/>
                  </a:moveTo>
                  <a:cubicBezTo>
                    <a:pt x="4204" y="0"/>
                    <a:pt x="3975" y="151"/>
                    <a:pt x="3727" y="508"/>
                  </a:cubicBezTo>
                  <a:cubicBezTo>
                    <a:pt x="2751" y="1972"/>
                    <a:pt x="1109" y="3170"/>
                    <a:pt x="0" y="3880"/>
                  </a:cubicBezTo>
                  <a:cubicBezTo>
                    <a:pt x="444" y="4013"/>
                    <a:pt x="887" y="4146"/>
                    <a:pt x="1331" y="4323"/>
                  </a:cubicBezTo>
                  <a:cubicBezTo>
                    <a:pt x="5140" y="3371"/>
                    <a:pt x="5261" y="0"/>
                    <a:pt x="4388" y="0"/>
                  </a:cubicBezTo>
                  <a:close/>
                </a:path>
              </a:pathLst>
            </a:custGeom>
            <a:solidFill>
              <a:srgbClr val="7C674C"/>
            </a:solidFill>
            <a:ln>
              <a:noFill/>
            </a:ln>
          </p:spPr>
          <p:txBody>
            <a:bodyPr spcFirstLastPara="1" wrap="square" lIns="121900" tIns="121900" rIns="121900" bIns="121900" anchor="ctr" anchorCtr="0">
              <a:noAutofit/>
            </a:bodyPr>
            <a:lstStyle/>
            <a:p>
              <a:endParaRPr sz="1867"/>
            </a:p>
          </p:txBody>
        </p:sp>
        <p:sp>
          <p:nvSpPr>
            <p:cNvPr id="160" name="Google Shape;1347;p30"/>
            <p:cNvSpPr/>
            <p:nvPr/>
          </p:nvSpPr>
          <p:spPr>
            <a:xfrm>
              <a:off x="4897550" y="532050"/>
              <a:ext cx="62150" cy="16950"/>
            </a:xfrm>
            <a:custGeom>
              <a:avLst/>
              <a:gdLst/>
              <a:ahLst/>
              <a:cxnLst/>
              <a:rect l="l" t="t" r="r" b="b"/>
              <a:pathLst>
                <a:path w="2486" h="678" extrusionOk="0">
                  <a:moveTo>
                    <a:pt x="1154" y="1"/>
                  </a:moveTo>
                  <a:cubicBezTo>
                    <a:pt x="489" y="444"/>
                    <a:pt x="1" y="666"/>
                    <a:pt x="1" y="666"/>
                  </a:cubicBezTo>
                  <a:cubicBezTo>
                    <a:pt x="160" y="674"/>
                    <a:pt x="318" y="677"/>
                    <a:pt x="472" y="677"/>
                  </a:cubicBezTo>
                  <a:cubicBezTo>
                    <a:pt x="1218" y="677"/>
                    <a:pt x="1897" y="591"/>
                    <a:pt x="2485" y="444"/>
                  </a:cubicBezTo>
                  <a:cubicBezTo>
                    <a:pt x="2041" y="267"/>
                    <a:pt x="1598" y="134"/>
                    <a:pt x="1154" y="1"/>
                  </a:cubicBezTo>
                  <a:close/>
                </a:path>
              </a:pathLst>
            </a:custGeom>
            <a:solidFill>
              <a:srgbClr val="7C674C"/>
            </a:solidFill>
            <a:ln>
              <a:noFill/>
            </a:ln>
          </p:spPr>
          <p:txBody>
            <a:bodyPr spcFirstLastPara="1" wrap="square" lIns="121900" tIns="121900" rIns="121900" bIns="121900" anchor="ctr" anchorCtr="0">
              <a:noAutofit/>
            </a:bodyPr>
            <a:lstStyle/>
            <a:p>
              <a:endParaRPr sz="1867"/>
            </a:p>
          </p:txBody>
        </p:sp>
        <p:sp>
          <p:nvSpPr>
            <p:cNvPr id="161" name="Google Shape;1348;p30"/>
            <p:cNvSpPr/>
            <p:nvPr/>
          </p:nvSpPr>
          <p:spPr>
            <a:xfrm>
              <a:off x="4130000" y="509425"/>
              <a:ext cx="1064850" cy="394225"/>
            </a:xfrm>
            <a:custGeom>
              <a:avLst/>
              <a:gdLst/>
              <a:ahLst/>
              <a:cxnLst/>
              <a:rect l="l" t="t" r="r" b="b"/>
              <a:pathLst>
                <a:path w="42594" h="15769" extrusionOk="0">
                  <a:moveTo>
                    <a:pt x="25646" y="1"/>
                  </a:moveTo>
                  <a:cubicBezTo>
                    <a:pt x="24265" y="1"/>
                    <a:pt x="22814" y="109"/>
                    <a:pt x="21297" y="329"/>
                  </a:cubicBezTo>
                  <a:cubicBezTo>
                    <a:pt x="9628" y="2015"/>
                    <a:pt x="2884" y="4632"/>
                    <a:pt x="0" y="14127"/>
                  </a:cubicBezTo>
                  <a:cubicBezTo>
                    <a:pt x="2307" y="11509"/>
                    <a:pt x="6034" y="8226"/>
                    <a:pt x="10338" y="7916"/>
                  </a:cubicBezTo>
                  <a:cubicBezTo>
                    <a:pt x="10580" y="7897"/>
                    <a:pt x="10819" y="7887"/>
                    <a:pt x="11055" y="7887"/>
                  </a:cubicBezTo>
                  <a:cubicBezTo>
                    <a:pt x="17950" y="7887"/>
                    <a:pt x="22140" y="15769"/>
                    <a:pt x="22140" y="15769"/>
                  </a:cubicBezTo>
                  <a:cubicBezTo>
                    <a:pt x="22140" y="15769"/>
                    <a:pt x="25642" y="7821"/>
                    <a:pt x="34016" y="7821"/>
                  </a:cubicBezTo>
                  <a:cubicBezTo>
                    <a:pt x="34535" y="7821"/>
                    <a:pt x="35071" y="7851"/>
                    <a:pt x="35627" y="7916"/>
                  </a:cubicBezTo>
                  <a:cubicBezTo>
                    <a:pt x="38600" y="8271"/>
                    <a:pt x="40863" y="9735"/>
                    <a:pt x="42593" y="11554"/>
                  </a:cubicBezTo>
                  <a:cubicBezTo>
                    <a:pt x="39850" y="4011"/>
                    <a:pt x="34032" y="1"/>
                    <a:pt x="25646" y="1"/>
                  </a:cubicBezTo>
                  <a:close/>
                </a:path>
              </a:pathLst>
            </a:custGeom>
            <a:solidFill>
              <a:srgbClr val="7C674C"/>
            </a:solidFill>
            <a:ln>
              <a:noFill/>
            </a:ln>
          </p:spPr>
          <p:txBody>
            <a:bodyPr spcFirstLastPara="1" wrap="square" lIns="121900" tIns="121900" rIns="121900" bIns="121900" anchor="ctr" anchorCtr="0">
              <a:noAutofit/>
            </a:bodyPr>
            <a:lstStyle/>
            <a:p>
              <a:endParaRPr sz="1867"/>
            </a:p>
          </p:txBody>
        </p:sp>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869" y="5297433"/>
            <a:ext cx="741977" cy="1394016"/>
          </a:xfrm>
          <a:prstGeom prst="rect">
            <a:avLst/>
          </a:prstGeom>
        </p:spPr>
      </p:pic>
      <p:sp>
        <p:nvSpPr>
          <p:cNvPr id="7" name="TextBox 6"/>
          <p:cNvSpPr txBox="1"/>
          <p:nvPr/>
        </p:nvSpPr>
        <p:spPr>
          <a:xfrm>
            <a:off x="2268677" y="2686670"/>
            <a:ext cx="3958976" cy="1411990"/>
          </a:xfrm>
          <a:prstGeom prst="rect">
            <a:avLst/>
          </a:prstGeom>
          <a:noFill/>
        </p:spPr>
        <p:txBody>
          <a:bodyPr wrap="square" rtlCol="0">
            <a:spAutoFit/>
          </a:bodyPr>
          <a:lstStyle/>
          <a:p>
            <a:pPr algn="just">
              <a:lnSpc>
                <a:spcPct val="150000"/>
              </a:lnSpc>
            </a:pPr>
            <a:r>
              <a:rPr lang="en-US" sz="2000" dirty="0" err="1">
                <a:latin typeface="+mn-lt"/>
              </a:rPr>
              <a:t>Rừng</a:t>
            </a:r>
            <a:r>
              <a:rPr lang="en-US" sz="2000" dirty="0">
                <a:latin typeface="+mn-lt"/>
              </a:rPr>
              <a:t> </a:t>
            </a:r>
            <a:r>
              <a:rPr lang="en-US" sz="2000" dirty="0" err="1">
                <a:latin typeface="+mn-lt"/>
              </a:rPr>
              <a:t>bị</a:t>
            </a:r>
            <a:r>
              <a:rPr lang="en-US" sz="2000" dirty="0">
                <a:latin typeface="+mn-lt"/>
              </a:rPr>
              <a:t> </a:t>
            </a:r>
            <a:r>
              <a:rPr lang="en-US" sz="2000" dirty="0" err="1">
                <a:latin typeface="+mn-lt"/>
              </a:rPr>
              <a:t>cháy</a:t>
            </a:r>
            <a:r>
              <a:rPr lang="en-US" sz="2000" dirty="0">
                <a:latin typeface="+mn-lt"/>
              </a:rPr>
              <a:t>, </a:t>
            </a:r>
            <a:r>
              <a:rPr lang="en-US" sz="2000" dirty="0" err="1">
                <a:latin typeface="+mn-lt"/>
              </a:rPr>
              <a:t>chuột</a:t>
            </a:r>
            <a:r>
              <a:rPr lang="en-US" sz="2000" dirty="0">
                <a:latin typeface="+mn-lt"/>
              </a:rPr>
              <a:t> </a:t>
            </a:r>
            <a:r>
              <a:rPr lang="en-US" sz="2000" dirty="0" err="1">
                <a:latin typeface="+mn-lt"/>
              </a:rPr>
              <a:t>túi</a:t>
            </a:r>
            <a:r>
              <a:rPr lang="en-US" sz="2000" dirty="0">
                <a:latin typeface="+mn-lt"/>
              </a:rPr>
              <a:t> </a:t>
            </a:r>
            <a:r>
              <a:rPr lang="en-US" sz="2000" dirty="0" err="1">
                <a:latin typeface="+mn-lt"/>
              </a:rPr>
              <a:t>mất</a:t>
            </a:r>
            <a:r>
              <a:rPr lang="en-US" sz="2000" dirty="0">
                <a:latin typeface="+mn-lt"/>
              </a:rPr>
              <a:t> </a:t>
            </a:r>
            <a:r>
              <a:rPr lang="en-US" sz="2000" dirty="0" err="1">
                <a:latin typeface="+mn-lt"/>
              </a:rPr>
              <a:t>nơi</a:t>
            </a:r>
            <a:r>
              <a:rPr lang="en-US" sz="2000" dirty="0">
                <a:latin typeface="+mn-lt"/>
              </a:rPr>
              <a:t> </a:t>
            </a:r>
            <a:r>
              <a:rPr lang="en-US" sz="2000" dirty="0" err="1">
                <a:latin typeface="+mn-lt"/>
              </a:rPr>
              <a:t>sống</a:t>
            </a:r>
            <a:r>
              <a:rPr lang="en-US" sz="2000" dirty="0">
                <a:latin typeface="+mn-lt"/>
              </a:rPr>
              <a:t>, </a:t>
            </a:r>
            <a:r>
              <a:rPr lang="en-US" sz="2000" dirty="0" err="1">
                <a:latin typeface="+mn-lt"/>
              </a:rPr>
              <a:t>đang</a:t>
            </a:r>
            <a:r>
              <a:rPr lang="en-US" sz="2000" dirty="0">
                <a:latin typeface="+mn-lt"/>
              </a:rPr>
              <a:t> </a:t>
            </a:r>
            <a:r>
              <a:rPr lang="en-US" sz="2000" dirty="0" err="1">
                <a:latin typeface="+mn-lt"/>
              </a:rPr>
              <a:t>chạy</a:t>
            </a:r>
            <a:r>
              <a:rPr lang="en-US" sz="2000" dirty="0">
                <a:latin typeface="+mn-lt"/>
              </a:rPr>
              <a:t> </a:t>
            </a:r>
            <a:r>
              <a:rPr lang="en-US" sz="2000" dirty="0" err="1">
                <a:latin typeface="+mn-lt"/>
              </a:rPr>
              <a:t>trốn</a:t>
            </a:r>
            <a:r>
              <a:rPr lang="en-US" sz="2000" dirty="0">
                <a:latin typeface="+mn-lt"/>
              </a:rPr>
              <a:t> </a:t>
            </a:r>
            <a:r>
              <a:rPr lang="en-US" sz="2000" dirty="0" err="1">
                <a:latin typeface="+mn-lt"/>
              </a:rPr>
              <a:t>vì</a:t>
            </a:r>
            <a:r>
              <a:rPr lang="en-US" sz="2000" dirty="0">
                <a:latin typeface="+mn-lt"/>
              </a:rPr>
              <a:t> </a:t>
            </a:r>
            <a:r>
              <a:rPr lang="en-US" sz="2000" dirty="0" err="1">
                <a:latin typeface="+mn-lt"/>
              </a:rPr>
              <a:t>ngạt</a:t>
            </a:r>
            <a:r>
              <a:rPr lang="en-US" sz="2000" dirty="0">
                <a:latin typeface="+mn-lt"/>
              </a:rPr>
              <a:t> </a:t>
            </a:r>
            <a:r>
              <a:rPr lang="en-US" sz="2000" dirty="0" err="1">
                <a:latin typeface="+mn-lt"/>
              </a:rPr>
              <a:t>khói</a:t>
            </a:r>
            <a:r>
              <a:rPr lang="en-US" sz="2000" dirty="0">
                <a:latin typeface="+mn-lt"/>
              </a:rPr>
              <a:t>.</a:t>
            </a:r>
          </a:p>
        </p:txBody>
      </p:sp>
      <p:sp>
        <p:nvSpPr>
          <p:cNvPr id="212" name="TextBox 211"/>
          <p:cNvSpPr txBox="1"/>
          <p:nvPr/>
        </p:nvSpPr>
        <p:spPr>
          <a:xfrm>
            <a:off x="6670205" y="2698929"/>
            <a:ext cx="4370241" cy="1411990"/>
          </a:xfrm>
          <a:prstGeom prst="rect">
            <a:avLst/>
          </a:prstGeom>
          <a:noFill/>
        </p:spPr>
        <p:txBody>
          <a:bodyPr wrap="square" rtlCol="0">
            <a:spAutoFit/>
          </a:bodyPr>
          <a:lstStyle/>
          <a:p>
            <a:pPr algn="just">
              <a:lnSpc>
                <a:spcPct val="150000"/>
              </a:lnSpc>
            </a:pPr>
            <a:r>
              <a:rPr lang="en-US" sz="2000" dirty="0" err="1">
                <a:latin typeface="+mn-lt"/>
              </a:rPr>
              <a:t>Nếu</a:t>
            </a:r>
            <a:r>
              <a:rPr lang="en-US" sz="2000" dirty="0">
                <a:latin typeface="+mn-lt"/>
              </a:rPr>
              <a:t> </a:t>
            </a:r>
            <a:r>
              <a:rPr lang="en-US" sz="2000" dirty="0" err="1">
                <a:latin typeface="+mn-lt"/>
              </a:rPr>
              <a:t>không</a:t>
            </a:r>
            <a:r>
              <a:rPr lang="en-US" sz="2000" dirty="0">
                <a:latin typeface="+mn-lt"/>
              </a:rPr>
              <a:t> </a:t>
            </a:r>
            <a:r>
              <a:rPr lang="en-US" sz="2000" dirty="0" err="1">
                <a:latin typeface="+mn-lt"/>
              </a:rPr>
              <a:t>tìm</a:t>
            </a:r>
            <a:r>
              <a:rPr lang="en-US" sz="2000" dirty="0">
                <a:latin typeface="+mn-lt"/>
              </a:rPr>
              <a:t> </a:t>
            </a:r>
            <a:r>
              <a:rPr lang="en-US" sz="2000" dirty="0" err="1">
                <a:latin typeface="+mn-lt"/>
              </a:rPr>
              <a:t>được</a:t>
            </a:r>
            <a:r>
              <a:rPr lang="en-US" sz="2000" dirty="0">
                <a:latin typeface="+mn-lt"/>
              </a:rPr>
              <a:t> </a:t>
            </a:r>
            <a:r>
              <a:rPr lang="en-US" sz="2000" dirty="0" err="1">
                <a:latin typeface="+mn-lt"/>
              </a:rPr>
              <a:t>nơi</a:t>
            </a:r>
            <a:r>
              <a:rPr lang="en-US" sz="2000" dirty="0">
                <a:latin typeface="+mn-lt"/>
              </a:rPr>
              <a:t> </a:t>
            </a:r>
            <a:r>
              <a:rPr lang="en-US" sz="2000" dirty="0" err="1">
                <a:latin typeface="+mn-lt"/>
              </a:rPr>
              <a:t>sống</a:t>
            </a:r>
            <a:r>
              <a:rPr lang="en-US" sz="2000" dirty="0">
                <a:latin typeface="+mn-lt"/>
              </a:rPr>
              <a:t> </a:t>
            </a:r>
            <a:r>
              <a:rPr lang="en-US" sz="2000" dirty="0" err="1">
                <a:latin typeface="+mn-lt"/>
              </a:rPr>
              <a:t>mới</a:t>
            </a:r>
            <a:r>
              <a:rPr lang="en-US" sz="2000" dirty="0">
                <a:latin typeface="+mn-lt"/>
              </a:rPr>
              <a:t> </a:t>
            </a:r>
            <a:r>
              <a:rPr lang="en-US" sz="2000" dirty="0" err="1">
                <a:latin typeface="+mn-lt"/>
              </a:rPr>
              <a:t>phù</a:t>
            </a:r>
            <a:r>
              <a:rPr lang="en-US" sz="2000" dirty="0">
                <a:latin typeface="+mn-lt"/>
              </a:rPr>
              <a:t> </a:t>
            </a:r>
            <a:r>
              <a:rPr lang="en-US" sz="2000" dirty="0" err="1">
                <a:latin typeface="+mn-lt"/>
              </a:rPr>
              <a:t>hợp</a:t>
            </a:r>
            <a:r>
              <a:rPr lang="en-US" sz="2000" dirty="0">
                <a:latin typeface="+mn-lt"/>
              </a:rPr>
              <a:t>, </a:t>
            </a:r>
            <a:r>
              <a:rPr lang="en-US" sz="2000" dirty="0" err="1">
                <a:latin typeface="+mn-lt"/>
              </a:rPr>
              <a:t>chuột</a:t>
            </a:r>
            <a:r>
              <a:rPr lang="en-US" sz="2000" dirty="0">
                <a:latin typeface="+mn-lt"/>
              </a:rPr>
              <a:t> </a:t>
            </a:r>
            <a:r>
              <a:rPr lang="en-US" sz="2000" dirty="0" err="1">
                <a:latin typeface="+mn-lt"/>
              </a:rPr>
              <a:t>túi</a:t>
            </a:r>
            <a:r>
              <a:rPr lang="en-US" sz="2000" dirty="0">
                <a:latin typeface="+mn-lt"/>
              </a:rPr>
              <a:t> </a:t>
            </a:r>
            <a:r>
              <a:rPr lang="en-US" sz="2000" dirty="0" err="1">
                <a:latin typeface="+mn-lt"/>
              </a:rPr>
              <a:t>có</a:t>
            </a:r>
            <a:r>
              <a:rPr lang="en-US" sz="2000" dirty="0">
                <a:latin typeface="+mn-lt"/>
              </a:rPr>
              <a:t> </a:t>
            </a:r>
            <a:r>
              <a:rPr lang="en-US" sz="2000" dirty="0" err="1">
                <a:latin typeface="+mn-lt"/>
              </a:rPr>
              <a:t>thể</a:t>
            </a:r>
            <a:r>
              <a:rPr lang="en-US" sz="2000" dirty="0">
                <a:latin typeface="+mn-lt"/>
              </a:rPr>
              <a:t> </a:t>
            </a:r>
            <a:r>
              <a:rPr lang="en-US" sz="2000" dirty="0" err="1">
                <a:latin typeface="+mn-lt"/>
              </a:rPr>
              <a:t>sẽ</a:t>
            </a:r>
            <a:r>
              <a:rPr lang="en-US" sz="2000" dirty="0">
                <a:latin typeface="+mn-lt"/>
              </a:rPr>
              <a:t> </a:t>
            </a:r>
            <a:r>
              <a:rPr lang="en-US" sz="2000" dirty="0" err="1">
                <a:latin typeface="+mn-lt"/>
              </a:rPr>
              <a:t>chết</a:t>
            </a:r>
            <a:r>
              <a:rPr lang="en-US" sz="2000" dirty="0">
                <a:latin typeface="+mn-lt"/>
              </a:rPr>
              <a:t> </a:t>
            </a:r>
            <a:r>
              <a:rPr lang="en-US" sz="2000" dirty="0" err="1">
                <a:latin typeface="+mn-lt"/>
              </a:rPr>
              <a:t>vì</a:t>
            </a:r>
            <a:r>
              <a:rPr lang="en-US" sz="2000" dirty="0">
                <a:latin typeface="+mn-lt"/>
              </a:rPr>
              <a:t> </a:t>
            </a:r>
            <a:r>
              <a:rPr lang="en-US" sz="2000" dirty="0" err="1">
                <a:latin typeface="+mn-lt"/>
              </a:rPr>
              <a:t>ngạt</a:t>
            </a:r>
            <a:r>
              <a:rPr lang="en-US" sz="2000" dirty="0">
                <a:latin typeface="+mn-lt"/>
              </a:rPr>
              <a:t> </a:t>
            </a:r>
            <a:r>
              <a:rPr lang="en-US" sz="2000" dirty="0" err="1">
                <a:latin typeface="+mn-lt"/>
              </a:rPr>
              <a:t>thở</a:t>
            </a:r>
            <a:r>
              <a:rPr lang="en-US" sz="2000" dirty="0">
                <a:latin typeface="+mn-lt"/>
              </a:rPr>
              <a:t>, </a:t>
            </a:r>
            <a:r>
              <a:rPr lang="en-US" sz="2000" dirty="0" err="1">
                <a:latin typeface="+mn-lt"/>
              </a:rPr>
              <a:t>thiếu</a:t>
            </a:r>
            <a:r>
              <a:rPr lang="en-US" sz="2000" dirty="0">
                <a:latin typeface="+mn-lt"/>
              </a:rPr>
              <a:t> </a:t>
            </a:r>
            <a:r>
              <a:rPr lang="en-US" sz="2000" dirty="0" err="1">
                <a:latin typeface="+mn-lt"/>
              </a:rPr>
              <a:t>ăn</a:t>
            </a:r>
            <a:r>
              <a:rPr lang="en-US" sz="2000" dirty="0">
                <a:latin typeface="+mn-lt"/>
              </a:rPr>
              <a:t>.</a:t>
            </a:r>
          </a:p>
        </p:txBody>
      </p:sp>
      <p:sp>
        <p:nvSpPr>
          <p:cNvPr id="213" name="TextBox 212"/>
          <p:cNvSpPr txBox="1"/>
          <p:nvPr/>
        </p:nvSpPr>
        <p:spPr>
          <a:xfrm>
            <a:off x="2268677" y="4648886"/>
            <a:ext cx="3958976" cy="1411990"/>
          </a:xfrm>
          <a:prstGeom prst="rect">
            <a:avLst/>
          </a:prstGeom>
          <a:noFill/>
        </p:spPr>
        <p:txBody>
          <a:bodyPr wrap="square" rtlCol="0">
            <a:spAutoFit/>
          </a:bodyPr>
          <a:lstStyle/>
          <a:p>
            <a:pPr algn="just">
              <a:lnSpc>
                <a:spcPct val="150000"/>
              </a:lnSpc>
            </a:pPr>
            <a:r>
              <a:rPr lang="en-US" sz="2000" dirty="0" err="1">
                <a:latin typeface="+mn-lt"/>
              </a:rPr>
              <a:t>Nước</a:t>
            </a:r>
            <a:r>
              <a:rPr lang="en-US" sz="2000" dirty="0">
                <a:latin typeface="+mn-lt"/>
              </a:rPr>
              <a:t> </a:t>
            </a:r>
            <a:r>
              <a:rPr lang="en-US" sz="2000" dirty="0" err="1">
                <a:latin typeface="+mn-lt"/>
              </a:rPr>
              <a:t>trong</a:t>
            </a:r>
            <a:r>
              <a:rPr lang="en-US" sz="2000" dirty="0">
                <a:latin typeface="+mn-lt"/>
              </a:rPr>
              <a:t> </a:t>
            </a:r>
            <a:r>
              <a:rPr lang="en-US" sz="2000" dirty="0" err="1">
                <a:latin typeface="+mn-lt"/>
              </a:rPr>
              <a:t>ao</a:t>
            </a:r>
            <a:r>
              <a:rPr lang="en-US" sz="2000" dirty="0">
                <a:latin typeface="+mn-lt"/>
              </a:rPr>
              <a:t> </a:t>
            </a:r>
            <a:r>
              <a:rPr lang="en-US" sz="2000" dirty="0" err="1">
                <a:latin typeface="+mn-lt"/>
              </a:rPr>
              <a:t>đang</a:t>
            </a:r>
            <a:r>
              <a:rPr lang="en-US" sz="2000" dirty="0">
                <a:latin typeface="+mn-lt"/>
              </a:rPr>
              <a:t> </a:t>
            </a:r>
            <a:r>
              <a:rPr lang="en-US" sz="2000" dirty="0" err="1">
                <a:latin typeface="+mn-lt"/>
              </a:rPr>
              <a:t>sắp</a:t>
            </a:r>
            <a:r>
              <a:rPr lang="en-US" sz="2000" dirty="0">
                <a:latin typeface="+mn-lt"/>
              </a:rPr>
              <a:t> </a:t>
            </a:r>
            <a:r>
              <a:rPr lang="en-US" sz="2000" dirty="0" err="1">
                <a:latin typeface="+mn-lt"/>
              </a:rPr>
              <a:t>bị</a:t>
            </a:r>
            <a:r>
              <a:rPr lang="en-US" sz="2000" dirty="0">
                <a:latin typeface="+mn-lt"/>
              </a:rPr>
              <a:t> </a:t>
            </a:r>
            <a:r>
              <a:rPr lang="en-US" sz="2000" dirty="0" err="1">
                <a:latin typeface="+mn-lt"/>
              </a:rPr>
              <a:t>cạn</a:t>
            </a:r>
            <a:r>
              <a:rPr lang="en-US" sz="2000" dirty="0">
                <a:latin typeface="+mn-lt"/>
              </a:rPr>
              <a:t>. </a:t>
            </a:r>
            <a:r>
              <a:rPr lang="en-US" sz="2000" dirty="0" err="1">
                <a:latin typeface="+mn-lt"/>
              </a:rPr>
              <a:t>Cá</a:t>
            </a:r>
            <a:r>
              <a:rPr lang="en-US" sz="2000" dirty="0">
                <a:latin typeface="+mn-lt"/>
              </a:rPr>
              <a:t> </a:t>
            </a:r>
            <a:r>
              <a:rPr lang="en-US" sz="2000" dirty="0" err="1">
                <a:latin typeface="+mn-lt"/>
              </a:rPr>
              <a:t>khó</a:t>
            </a:r>
            <a:r>
              <a:rPr lang="en-US" sz="2000" dirty="0">
                <a:latin typeface="+mn-lt"/>
              </a:rPr>
              <a:t> </a:t>
            </a:r>
            <a:r>
              <a:rPr lang="en-US" sz="2000" dirty="0" err="1">
                <a:latin typeface="+mn-lt"/>
              </a:rPr>
              <a:t>thở</a:t>
            </a:r>
            <a:r>
              <a:rPr lang="en-US" sz="2000" dirty="0">
                <a:latin typeface="+mn-lt"/>
              </a:rPr>
              <a:t> </a:t>
            </a:r>
            <a:r>
              <a:rPr lang="en-US" sz="2000" dirty="0" err="1">
                <a:latin typeface="+mn-lt"/>
              </a:rPr>
              <a:t>vì</a:t>
            </a:r>
            <a:r>
              <a:rPr lang="en-US" sz="2000" dirty="0">
                <a:latin typeface="+mn-lt"/>
              </a:rPr>
              <a:t> </a:t>
            </a:r>
            <a:r>
              <a:rPr lang="en-US" sz="2000" dirty="0" err="1">
                <a:latin typeface="+mn-lt"/>
              </a:rPr>
              <a:t>thiếu</a:t>
            </a:r>
            <a:r>
              <a:rPr lang="en-US" sz="2000" dirty="0">
                <a:latin typeface="+mn-lt"/>
              </a:rPr>
              <a:t> </a:t>
            </a:r>
            <a:r>
              <a:rPr lang="en-US" sz="2000" dirty="0" err="1">
                <a:latin typeface="+mn-lt"/>
              </a:rPr>
              <a:t>không</a:t>
            </a:r>
            <a:r>
              <a:rPr lang="en-US" sz="2000" dirty="0">
                <a:latin typeface="+mn-lt"/>
              </a:rPr>
              <a:t> </a:t>
            </a:r>
            <a:r>
              <a:rPr lang="en-US" sz="2000" dirty="0" err="1">
                <a:latin typeface="+mn-lt"/>
              </a:rPr>
              <a:t>khí</a:t>
            </a:r>
            <a:r>
              <a:rPr lang="en-US" sz="2000" dirty="0">
                <a:latin typeface="+mn-lt"/>
              </a:rPr>
              <a:t> </a:t>
            </a:r>
            <a:r>
              <a:rPr lang="en-US" sz="2000" dirty="0" err="1">
                <a:latin typeface="+mn-lt"/>
              </a:rPr>
              <a:t>trong</a:t>
            </a:r>
            <a:r>
              <a:rPr lang="en-US" sz="2000" dirty="0">
                <a:latin typeface="+mn-lt"/>
              </a:rPr>
              <a:t> </a:t>
            </a:r>
            <a:r>
              <a:rPr lang="en-US" sz="2000" dirty="0" err="1">
                <a:latin typeface="+mn-lt"/>
              </a:rPr>
              <a:t>nước</a:t>
            </a:r>
            <a:r>
              <a:rPr lang="en-US" sz="2000" dirty="0">
                <a:latin typeface="+mn-lt"/>
              </a:rPr>
              <a:t>.</a:t>
            </a:r>
          </a:p>
        </p:txBody>
      </p:sp>
      <p:sp>
        <p:nvSpPr>
          <p:cNvPr id="214" name="TextBox 213"/>
          <p:cNvSpPr txBox="1"/>
          <p:nvPr/>
        </p:nvSpPr>
        <p:spPr>
          <a:xfrm>
            <a:off x="6840137" y="4745002"/>
            <a:ext cx="3958976" cy="950325"/>
          </a:xfrm>
          <a:prstGeom prst="rect">
            <a:avLst/>
          </a:prstGeom>
          <a:noFill/>
        </p:spPr>
        <p:txBody>
          <a:bodyPr wrap="square" rtlCol="0">
            <a:spAutoFit/>
          </a:bodyPr>
          <a:lstStyle/>
          <a:p>
            <a:pPr algn="just">
              <a:lnSpc>
                <a:spcPct val="150000"/>
              </a:lnSpc>
            </a:pPr>
            <a:r>
              <a:rPr lang="en-US" sz="2000" dirty="0" err="1">
                <a:latin typeface="+mn-lt"/>
              </a:rPr>
              <a:t>Nếu</a:t>
            </a:r>
            <a:r>
              <a:rPr lang="en-US" sz="2000" dirty="0">
                <a:latin typeface="+mn-lt"/>
              </a:rPr>
              <a:t> </a:t>
            </a:r>
            <a:r>
              <a:rPr lang="en-US" sz="2000" dirty="0" err="1">
                <a:latin typeface="+mn-lt"/>
              </a:rPr>
              <a:t>nước</a:t>
            </a:r>
            <a:r>
              <a:rPr lang="en-US" sz="2000" dirty="0">
                <a:latin typeface="+mn-lt"/>
              </a:rPr>
              <a:t> </a:t>
            </a:r>
            <a:r>
              <a:rPr lang="en-US" sz="2000" dirty="0" err="1">
                <a:latin typeface="+mn-lt"/>
              </a:rPr>
              <a:t>cạn</a:t>
            </a:r>
            <a:r>
              <a:rPr lang="en-US" sz="2000" dirty="0">
                <a:latin typeface="+mn-lt"/>
              </a:rPr>
              <a:t> </a:t>
            </a:r>
            <a:r>
              <a:rPr lang="en-US" sz="2000" dirty="0" err="1">
                <a:latin typeface="+mn-lt"/>
              </a:rPr>
              <a:t>hết</a:t>
            </a:r>
            <a:r>
              <a:rPr lang="en-US" sz="2000" dirty="0">
                <a:latin typeface="+mn-lt"/>
              </a:rPr>
              <a:t>, </a:t>
            </a:r>
            <a:r>
              <a:rPr lang="en-US" sz="2000" dirty="0" err="1">
                <a:latin typeface="+mn-lt"/>
              </a:rPr>
              <a:t>cá</a:t>
            </a:r>
            <a:r>
              <a:rPr lang="en-US" sz="2000" dirty="0">
                <a:latin typeface="+mn-lt"/>
              </a:rPr>
              <a:t> </a:t>
            </a:r>
            <a:r>
              <a:rPr lang="en-US" sz="2000" dirty="0" err="1">
                <a:latin typeface="+mn-lt"/>
              </a:rPr>
              <a:t>sẽ</a:t>
            </a:r>
            <a:r>
              <a:rPr lang="en-US" sz="2000" dirty="0">
                <a:latin typeface="+mn-lt"/>
              </a:rPr>
              <a:t> </a:t>
            </a:r>
            <a:r>
              <a:rPr lang="en-US" sz="2000" dirty="0" err="1">
                <a:latin typeface="+mn-lt"/>
              </a:rPr>
              <a:t>chết</a:t>
            </a:r>
            <a:r>
              <a:rPr lang="en-US" sz="2000" dirty="0">
                <a:latin typeface="+mn-lt"/>
              </a:rPr>
              <a:t> </a:t>
            </a:r>
            <a:r>
              <a:rPr lang="en-US" sz="2000" dirty="0" err="1">
                <a:latin typeface="+mn-lt"/>
              </a:rPr>
              <a:t>vì</a:t>
            </a:r>
            <a:r>
              <a:rPr lang="en-US" sz="2000" dirty="0">
                <a:latin typeface="+mn-lt"/>
              </a:rPr>
              <a:t> </a:t>
            </a:r>
            <a:r>
              <a:rPr lang="en-US" sz="2000" dirty="0" err="1">
                <a:latin typeface="+mn-lt"/>
              </a:rPr>
              <a:t>ngạt</a:t>
            </a:r>
            <a:r>
              <a:rPr lang="en-US" sz="2000" dirty="0">
                <a:latin typeface="+mn-lt"/>
              </a:rPr>
              <a:t> </a:t>
            </a:r>
            <a:r>
              <a:rPr lang="en-US" sz="2000" dirty="0" err="1">
                <a:latin typeface="+mn-lt"/>
              </a:rPr>
              <a:t>thở</a:t>
            </a:r>
            <a:r>
              <a:rPr lang="en-US" sz="2000" dirty="0">
                <a:latin typeface="+mn-lt"/>
              </a:rPr>
              <a:t>.</a:t>
            </a:r>
          </a:p>
        </p:txBody>
      </p:sp>
      <p:sp>
        <p:nvSpPr>
          <p:cNvPr id="8" name="TextBox 7"/>
          <p:cNvSpPr txBox="1"/>
          <p:nvPr/>
        </p:nvSpPr>
        <p:spPr>
          <a:xfrm>
            <a:off x="986320" y="3095948"/>
            <a:ext cx="767137" cy="400110"/>
          </a:xfrm>
          <a:prstGeom prst="rect">
            <a:avLst/>
          </a:prstGeom>
          <a:noFill/>
        </p:spPr>
        <p:txBody>
          <a:bodyPr wrap="square" rtlCol="0">
            <a:spAutoFit/>
          </a:bodyPr>
          <a:lstStyle/>
          <a:p>
            <a:pPr algn="ctr"/>
            <a:r>
              <a:rPr lang="en-US" sz="2000" dirty="0">
                <a:latin typeface="+mn-lt"/>
              </a:rPr>
              <a:t>1</a:t>
            </a:r>
          </a:p>
        </p:txBody>
      </p:sp>
      <p:sp>
        <p:nvSpPr>
          <p:cNvPr id="216" name="TextBox 215"/>
          <p:cNvSpPr txBox="1"/>
          <p:nvPr/>
        </p:nvSpPr>
        <p:spPr>
          <a:xfrm>
            <a:off x="986320" y="5020110"/>
            <a:ext cx="767137" cy="400110"/>
          </a:xfrm>
          <a:prstGeom prst="rect">
            <a:avLst/>
          </a:prstGeom>
          <a:noFill/>
        </p:spPr>
        <p:txBody>
          <a:bodyPr wrap="square" rtlCol="0">
            <a:spAutoFit/>
          </a:bodyPr>
          <a:lstStyle/>
          <a:p>
            <a:pPr algn="ctr"/>
            <a:r>
              <a:rPr lang="en-US" sz="2000" dirty="0">
                <a:latin typeface="+mn-lt"/>
              </a:rPr>
              <a:t>2</a:t>
            </a:r>
          </a:p>
        </p:txBody>
      </p:sp>
    </p:spTree>
    <p:extLst>
      <p:ext uri="{BB962C8B-B14F-4D97-AF65-F5344CB8AC3E}">
        <p14:creationId xmlns:p14="http://schemas.microsoft.com/office/powerpoint/2010/main" val="1695786447"/>
      </p:ext>
    </p:extLst>
  </p:cSld>
  <p:clrMapOvr>
    <a:masterClrMapping/>
  </p:clrMapOvr>
  <p:transition spd="med">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4"/>
                                        </p:tgtEl>
                                        <p:attrNameLst>
                                          <p:attrName>style.visibility</p:attrName>
                                        </p:attrNameLst>
                                      </p:cBhvr>
                                      <p:to>
                                        <p:strVal val="visible"/>
                                      </p:to>
                                    </p:set>
                                    <p:animEffect transition="in" filter="fade">
                                      <p:cBhvr>
                                        <p:cTn id="17" dur="500"/>
                                        <p:tgtEl>
                                          <p:spTgt spid="114"/>
                                        </p:tgtEl>
                                      </p:cBhvr>
                                    </p:animEffect>
                                    <p:anim calcmode="lin" valueType="num">
                                      <p:cBhvr>
                                        <p:cTn id="18" dur="500" fill="hold"/>
                                        <p:tgtEl>
                                          <p:spTgt spid="114"/>
                                        </p:tgtEl>
                                        <p:attrNameLst>
                                          <p:attrName>ppt_x</p:attrName>
                                        </p:attrNameLst>
                                      </p:cBhvr>
                                      <p:tavLst>
                                        <p:tav tm="0">
                                          <p:val>
                                            <p:strVal val="#ppt_x"/>
                                          </p:val>
                                        </p:tav>
                                        <p:tav tm="100000">
                                          <p:val>
                                            <p:strVal val="#ppt_x"/>
                                          </p:val>
                                        </p:tav>
                                      </p:tavLst>
                                    </p:anim>
                                    <p:anim calcmode="lin" valueType="num">
                                      <p:cBhvr>
                                        <p:cTn id="19" dur="500" fill="hold"/>
                                        <p:tgtEl>
                                          <p:spTgt spid="11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p:tgtEl>
                                          <p:spTgt spid="8"/>
                                        </p:tgtEl>
                                        <p:attrNameLst>
                                          <p:attrName>ppt_y</p:attrName>
                                        </p:attrNameLst>
                                      </p:cBhvr>
                                      <p:tavLst>
                                        <p:tav tm="0">
                                          <p:val>
                                            <p:strVal val="#ppt_y+#ppt_h*1.125000"/>
                                          </p:val>
                                        </p:tav>
                                        <p:tav tm="100000">
                                          <p:val>
                                            <p:strVal val="#ppt_y"/>
                                          </p:val>
                                        </p:tav>
                                      </p:tavLst>
                                    </p:anim>
                                    <p:animEffect transition="in" filter="wipe(up)">
                                      <p:cBhvr>
                                        <p:cTn id="25" dur="500"/>
                                        <p:tgtEl>
                                          <p:spTgt spid="8"/>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ppt_y</p:attrName>
                                        </p:attrNameLst>
                                      </p:cBhvr>
                                      <p:tavLst>
                                        <p:tav tm="0">
                                          <p:val>
                                            <p:strVal val="#ppt_y+#ppt_h*1.125000"/>
                                          </p:val>
                                        </p:tav>
                                        <p:tav tm="100000">
                                          <p:val>
                                            <p:strVal val="#ppt_y"/>
                                          </p:val>
                                        </p:tav>
                                      </p:tavLst>
                                    </p:anim>
                                    <p:animEffect transition="in" filter="wipe(up)">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212"/>
                                        </p:tgtEl>
                                        <p:attrNameLst>
                                          <p:attrName>style.visibility</p:attrName>
                                        </p:attrNameLst>
                                      </p:cBhvr>
                                      <p:to>
                                        <p:strVal val="visible"/>
                                      </p:to>
                                    </p:set>
                                    <p:anim calcmode="lin" valueType="num">
                                      <p:cBhvr additive="base">
                                        <p:cTn id="34" dur="500"/>
                                        <p:tgtEl>
                                          <p:spTgt spid="212"/>
                                        </p:tgtEl>
                                        <p:attrNameLst>
                                          <p:attrName>ppt_y</p:attrName>
                                        </p:attrNameLst>
                                      </p:cBhvr>
                                      <p:tavLst>
                                        <p:tav tm="0">
                                          <p:val>
                                            <p:strVal val="#ppt_y+#ppt_h*1.125000"/>
                                          </p:val>
                                        </p:tav>
                                        <p:tav tm="100000">
                                          <p:val>
                                            <p:strVal val="#ppt_y"/>
                                          </p:val>
                                        </p:tav>
                                      </p:tavLst>
                                    </p:anim>
                                    <p:animEffect transition="in" filter="wipe(up)">
                                      <p:cBhvr>
                                        <p:cTn id="35" dur="500"/>
                                        <p:tgtEl>
                                          <p:spTgt spid="212"/>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216"/>
                                        </p:tgtEl>
                                        <p:attrNameLst>
                                          <p:attrName>style.visibility</p:attrName>
                                        </p:attrNameLst>
                                      </p:cBhvr>
                                      <p:to>
                                        <p:strVal val="visible"/>
                                      </p:to>
                                    </p:set>
                                    <p:anim calcmode="lin" valueType="num">
                                      <p:cBhvr>
                                        <p:cTn id="40" dur="500" fill="hold"/>
                                        <p:tgtEl>
                                          <p:spTgt spid="216"/>
                                        </p:tgtEl>
                                        <p:attrNameLst>
                                          <p:attrName>ppt_w</p:attrName>
                                        </p:attrNameLst>
                                      </p:cBhvr>
                                      <p:tavLst>
                                        <p:tav tm="0">
                                          <p:val>
                                            <p:fltVal val="0"/>
                                          </p:val>
                                        </p:tav>
                                        <p:tav tm="100000">
                                          <p:val>
                                            <p:strVal val="#ppt_w"/>
                                          </p:val>
                                        </p:tav>
                                      </p:tavLst>
                                    </p:anim>
                                    <p:anim calcmode="lin" valueType="num">
                                      <p:cBhvr>
                                        <p:cTn id="41" dur="500" fill="hold"/>
                                        <p:tgtEl>
                                          <p:spTgt spid="216"/>
                                        </p:tgtEl>
                                        <p:attrNameLst>
                                          <p:attrName>ppt_h</p:attrName>
                                        </p:attrNameLst>
                                      </p:cBhvr>
                                      <p:tavLst>
                                        <p:tav tm="0">
                                          <p:val>
                                            <p:fltVal val="0"/>
                                          </p:val>
                                        </p:tav>
                                        <p:tav tm="100000">
                                          <p:val>
                                            <p:strVal val="#ppt_h"/>
                                          </p:val>
                                        </p:tav>
                                      </p:tavLst>
                                    </p:anim>
                                    <p:animEffect transition="in" filter="fade">
                                      <p:cBhvr>
                                        <p:cTn id="42" dur="500"/>
                                        <p:tgtEl>
                                          <p:spTgt spid="216"/>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213"/>
                                        </p:tgtEl>
                                        <p:attrNameLst>
                                          <p:attrName>style.visibility</p:attrName>
                                        </p:attrNameLst>
                                      </p:cBhvr>
                                      <p:to>
                                        <p:strVal val="visible"/>
                                      </p:to>
                                    </p:set>
                                    <p:anim calcmode="lin" valueType="num">
                                      <p:cBhvr>
                                        <p:cTn id="45" dur="500" fill="hold"/>
                                        <p:tgtEl>
                                          <p:spTgt spid="213"/>
                                        </p:tgtEl>
                                        <p:attrNameLst>
                                          <p:attrName>ppt_w</p:attrName>
                                        </p:attrNameLst>
                                      </p:cBhvr>
                                      <p:tavLst>
                                        <p:tav tm="0">
                                          <p:val>
                                            <p:fltVal val="0"/>
                                          </p:val>
                                        </p:tav>
                                        <p:tav tm="100000">
                                          <p:val>
                                            <p:strVal val="#ppt_w"/>
                                          </p:val>
                                        </p:tav>
                                      </p:tavLst>
                                    </p:anim>
                                    <p:anim calcmode="lin" valueType="num">
                                      <p:cBhvr>
                                        <p:cTn id="46" dur="500" fill="hold"/>
                                        <p:tgtEl>
                                          <p:spTgt spid="213"/>
                                        </p:tgtEl>
                                        <p:attrNameLst>
                                          <p:attrName>ppt_h</p:attrName>
                                        </p:attrNameLst>
                                      </p:cBhvr>
                                      <p:tavLst>
                                        <p:tav tm="0">
                                          <p:val>
                                            <p:fltVal val="0"/>
                                          </p:val>
                                        </p:tav>
                                        <p:tav tm="100000">
                                          <p:val>
                                            <p:strVal val="#ppt_h"/>
                                          </p:val>
                                        </p:tav>
                                      </p:tavLst>
                                    </p:anim>
                                    <p:animEffect transition="in" filter="fade">
                                      <p:cBhvr>
                                        <p:cTn id="47" dur="500"/>
                                        <p:tgtEl>
                                          <p:spTgt spid="213"/>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214"/>
                                        </p:tgtEl>
                                        <p:attrNameLst>
                                          <p:attrName>style.visibility</p:attrName>
                                        </p:attrNameLst>
                                      </p:cBhvr>
                                      <p:to>
                                        <p:strVal val="visible"/>
                                      </p:to>
                                    </p:set>
                                    <p:anim calcmode="lin" valueType="num">
                                      <p:cBhvr>
                                        <p:cTn id="52" dur="500" fill="hold"/>
                                        <p:tgtEl>
                                          <p:spTgt spid="214"/>
                                        </p:tgtEl>
                                        <p:attrNameLst>
                                          <p:attrName>ppt_w</p:attrName>
                                        </p:attrNameLst>
                                      </p:cBhvr>
                                      <p:tavLst>
                                        <p:tav tm="0">
                                          <p:val>
                                            <p:fltVal val="0"/>
                                          </p:val>
                                        </p:tav>
                                        <p:tav tm="100000">
                                          <p:val>
                                            <p:strVal val="#ppt_w"/>
                                          </p:val>
                                        </p:tav>
                                      </p:tavLst>
                                    </p:anim>
                                    <p:anim calcmode="lin" valueType="num">
                                      <p:cBhvr>
                                        <p:cTn id="53" dur="500" fill="hold"/>
                                        <p:tgtEl>
                                          <p:spTgt spid="214"/>
                                        </p:tgtEl>
                                        <p:attrNameLst>
                                          <p:attrName>ppt_h</p:attrName>
                                        </p:attrNameLst>
                                      </p:cBhvr>
                                      <p:tavLst>
                                        <p:tav tm="0">
                                          <p:val>
                                            <p:fltVal val="0"/>
                                          </p:val>
                                        </p:tav>
                                        <p:tav tm="100000">
                                          <p:val>
                                            <p:strVal val="#ppt_h"/>
                                          </p:val>
                                        </p:tav>
                                      </p:tavLst>
                                    </p:anim>
                                    <p:animEffect transition="in" filter="fade">
                                      <p:cBhvr>
                                        <p:cTn id="54" dur="500"/>
                                        <p:tgtEl>
                                          <p:spTgt spid="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212" grpId="0"/>
      <p:bldP spid="213" grpId="0"/>
      <p:bldP spid="214" grpId="0"/>
      <p:bldP spid="8" grpId="0"/>
      <p:bldP spid="21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46"/>
        <p:cNvGrpSpPr/>
        <p:nvPr/>
      </p:nvGrpSpPr>
      <p:grpSpPr>
        <a:xfrm>
          <a:off x="0" y="0"/>
          <a:ext cx="0" cy="0"/>
          <a:chOff x="0" y="0"/>
          <a:chExt cx="0" cy="0"/>
        </a:xfrm>
      </p:grpSpPr>
      <p:sp>
        <p:nvSpPr>
          <p:cNvPr id="4" name="TextBox 3"/>
          <p:cNvSpPr txBox="1"/>
          <p:nvPr/>
        </p:nvSpPr>
        <p:spPr>
          <a:xfrm>
            <a:off x="4433428" y="942793"/>
            <a:ext cx="5798050" cy="502766"/>
          </a:xfrm>
          <a:prstGeom prst="rect">
            <a:avLst/>
          </a:prstGeom>
          <a:solidFill>
            <a:schemeClr val="bg1"/>
          </a:solidFill>
        </p:spPr>
        <p:txBody>
          <a:bodyPr wrap="square" rtlCol="0">
            <a:spAutoFit/>
          </a:bodyPr>
          <a:lstStyle/>
          <a:p>
            <a:pPr algn="ctr"/>
            <a:r>
              <a:rPr lang="en-US" sz="2667" dirty="0" err="1">
                <a:solidFill>
                  <a:schemeClr val="tx1"/>
                </a:solidFill>
                <a:latin typeface="+mn-lt"/>
              </a:rPr>
              <a:t>Hoàn</a:t>
            </a:r>
            <a:r>
              <a:rPr lang="en-US" sz="2667" dirty="0">
                <a:solidFill>
                  <a:schemeClr val="tx1"/>
                </a:solidFill>
                <a:latin typeface="+mn-lt"/>
              </a:rPr>
              <a:t> </a:t>
            </a:r>
            <a:r>
              <a:rPr lang="en-US" sz="2667" dirty="0" err="1">
                <a:solidFill>
                  <a:schemeClr val="tx1"/>
                </a:solidFill>
                <a:latin typeface="+mn-lt"/>
              </a:rPr>
              <a:t>thành</a:t>
            </a:r>
            <a:r>
              <a:rPr lang="en-US" sz="2667" dirty="0">
                <a:solidFill>
                  <a:schemeClr val="tx1"/>
                </a:solidFill>
                <a:latin typeface="+mn-lt"/>
              </a:rPr>
              <a:t> </a:t>
            </a:r>
            <a:r>
              <a:rPr lang="en-US" sz="2667" dirty="0" err="1">
                <a:solidFill>
                  <a:schemeClr val="tx1"/>
                </a:solidFill>
                <a:latin typeface="+mn-lt"/>
              </a:rPr>
              <a:t>bảng</a:t>
            </a:r>
            <a:r>
              <a:rPr lang="en-US" sz="2667" dirty="0">
                <a:solidFill>
                  <a:schemeClr val="tx1"/>
                </a:solidFill>
                <a:latin typeface="+mn-lt"/>
              </a:rPr>
              <a:t> </a:t>
            </a:r>
            <a:r>
              <a:rPr lang="en-US" sz="2667" dirty="0" err="1">
                <a:solidFill>
                  <a:schemeClr val="tx1"/>
                </a:solidFill>
                <a:latin typeface="+mn-lt"/>
              </a:rPr>
              <a:t>theo</a:t>
            </a:r>
            <a:r>
              <a:rPr lang="en-US" sz="2667" dirty="0">
                <a:solidFill>
                  <a:schemeClr val="tx1"/>
                </a:solidFill>
                <a:latin typeface="+mn-lt"/>
              </a:rPr>
              <a:t> </a:t>
            </a:r>
            <a:r>
              <a:rPr lang="en-US" sz="2667" dirty="0" err="1">
                <a:solidFill>
                  <a:schemeClr val="tx1"/>
                </a:solidFill>
                <a:latin typeface="+mn-lt"/>
              </a:rPr>
              <a:t>gợi</a:t>
            </a:r>
            <a:r>
              <a:rPr lang="en-US" sz="2667" dirty="0">
                <a:solidFill>
                  <a:schemeClr val="tx1"/>
                </a:solidFill>
                <a:latin typeface="+mn-lt"/>
              </a:rPr>
              <a:t> ý </a:t>
            </a:r>
            <a:r>
              <a:rPr lang="en-US" sz="2667" dirty="0" err="1">
                <a:solidFill>
                  <a:schemeClr val="tx1"/>
                </a:solidFill>
                <a:latin typeface="+mn-lt"/>
              </a:rPr>
              <a:t>sau</a:t>
            </a:r>
            <a:r>
              <a:rPr lang="en-US" sz="2667" dirty="0">
                <a:solidFill>
                  <a:schemeClr val="tx1"/>
                </a:solidFill>
                <a:latin typeface="+mn-lt"/>
              </a:rPr>
              <a:t>:</a:t>
            </a:r>
          </a:p>
        </p:txBody>
      </p:sp>
      <p:graphicFrame>
        <p:nvGraphicFramePr>
          <p:cNvPr id="5" name="Table 4"/>
          <p:cNvGraphicFramePr>
            <a:graphicFrameLocks noGrp="1"/>
          </p:cNvGraphicFramePr>
          <p:nvPr>
            <p:extLst>
              <p:ext uri="{D42A27DB-BD31-4B8C-83A1-F6EECF244321}">
                <p14:modId xmlns:p14="http://schemas.microsoft.com/office/powerpoint/2010/main" val="2972936454"/>
              </p:ext>
            </p:extLst>
          </p:nvPr>
        </p:nvGraphicFramePr>
        <p:xfrm>
          <a:off x="808134" y="1592092"/>
          <a:ext cx="10245533" cy="4944231"/>
        </p:xfrm>
        <a:graphic>
          <a:graphicData uri="http://schemas.openxmlformats.org/drawingml/2006/table">
            <a:tbl>
              <a:tblPr firstRow="1" firstCol="1" bandRow="1"/>
              <a:tblGrid>
                <a:gridCol w="1232999">
                  <a:extLst>
                    <a:ext uri="{9D8B030D-6E8A-4147-A177-3AD203B41FA5}">
                      <a16:colId xmlns:a16="http://schemas.microsoft.com/office/drawing/2014/main" val="20000"/>
                    </a:ext>
                  </a:extLst>
                </a:gridCol>
                <a:gridCol w="4591513">
                  <a:extLst>
                    <a:ext uri="{9D8B030D-6E8A-4147-A177-3AD203B41FA5}">
                      <a16:colId xmlns:a16="http://schemas.microsoft.com/office/drawing/2014/main" val="20001"/>
                    </a:ext>
                  </a:extLst>
                </a:gridCol>
                <a:gridCol w="4421021">
                  <a:extLst>
                    <a:ext uri="{9D8B030D-6E8A-4147-A177-3AD203B41FA5}">
                      <a16:colId xmlns:a16="http://schemas.microsoft.com/office/drawing/2014/main" val="20002"/>
                    </a:ext>
                  </a:extLst>
                </a:gridCol>
              </a:tblGrid>
              <a:tr h="1024975">
                <a:tc>
                  <a:txBody>
                    <a:bodyPr/>
                    <a:lstStyle/>
                    <a:p>
                      <a:pPr algn="ctr">
                        <a:lnSpc>
                          <a:spcPct val="150000"/>
                        </a:lnSpc>
                        <a:spcBef>
                          <a:spcPts val="700"/>
                        </a:spcBef>
                        <a:spcAft>
                          <a:spcPts val="700"/>
                        </a:spcAft>
                      </a:pPr>
                      <a:r>
                        <a:rPr lang="nl-NL" sz="2400" b="1" dirty="0">
                          <a:solidFill>
                            <a:srgbClr val="000000"/>
                          </a:solidFill>
                          <a:effectLst/>
                          <a:latin typeface="+mn-lt"/>
                          <a:ea typeface="Calibri" panose="020F0502020204030204" pitchFamily="34" charset="0"/>
                          <a:cs typeface="Times New Roman" panose="02020603050405020304" pitchFamily="18" charset="0"/>
                        </a:rPr>
                        <a:t>Hình</a:t>
                      </a:r>
                      <a:endParaRPr lang="en-US" sz="2400" dirty="0">
                        <a:effectLst/>
                        <a:latin typeface="+mn-lt"/>
                        <a:ea typeface="Calibri" panose="020F0502020204030204" pitchFamily="34" charset="0"/>
                        <a:cs typeface="Times New Roman" panose="02020603050405020304" pitchFamily="18" charset="0"/>
                      </a:endParaRPr>
                    </a:p>
                  </a:txBody>
                  <a:tcPr marL="57417" marR="57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a:lnSpc>
                          <a:spcPct val="150000"/>
                        </a:lnSpc>
                        <a:spcBef>
                          <a:spcPts val="700"/>
                        </a:spcBef>
                        <a:spcAft>
                          <a:spcPts val="700"/>
                        </a:spcAft>
                      </a:pPr>
                      <a:r>
                        <a:rPr lang="nl-NL" sz="2400" b="1" dirty="0">
                          <a:solidFill>
                            <a:srgbClr val="000000"/>
                          </a:solidFill>
                          <a:effectLst/>
                          <a:latin typeface="+mn-lt"/>
                          <a:ea typeface="Calibri" panose="020F0502020204030204" pitchFamily="34" charset="0"/>
                          <a:cs typeface="Times New Roman" panose="02020603050405020304" pitchFamily="18" charset="0"/>
                        </a:rPr>
                        <a:t>Nhận xét về môi trường sống</a:t>
                      </a:r>
                      <a:endParaRPr lang="en-US" sz="2400" dirty="0">
                        <a:effectLst/>
                        <a:latin typeface="+mn-lt"/>
                        <a:ea typeface="Calibri" panose="020F0502020204030204" pitchFamily="34" charset="0"/>
                        <a:cs typeface="Times New Roman" panose="02020603050405020304" pitchFamily="18" charset="0"/>
                      </a:endParaRPr>
                    </a:p>
                  </a:txBody>
                  <a:tcPr marL="57417" marR="57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a:lnSpc>
                          <a:spcPct val="150000"/>
                        </a:lnSpc>
                        <a:spcBef>
                          <a:spcPts val="700"/>
                        </a:spcBef>
                        <a:spcAft>
                          <a:spcPts val="700"/>
                        </a:spcAft>
                      </a:pPr>
                      <a:r>
                        <a:rPr lang="nl-NL" sz="2400" b="1" dirty="0">
                          <a:solidFill>
                            <a:srgbClr val="000000"/>
                          </a:solidFill>
                          <a:effectLst/>
                          <a:latin typeface="+mn-lt"/>
                          <a:ea typeface="Calibri" panose="020F0502020204030204" pitchFamily="34" charset="0"/>
                          <a:cs typeface="Times New Roman" panose="02020603050405020304" pitchFamily="18" charset="0"/>
                        </a:rPr>
                        <a:t>Dự đoán điều xảy ra</a:t>
                      </a:r>
                      <a:endParaRPr lang="en-US" sz="2400" dirty="0">
                        <a:effectLst/>
                        <a:latin typeface="+mn-lt"/>
                        <a:ea typeface="Calibri" panose="020F0502020204030204" pitchFamily="34" charset="0"/>
                        <a:cs typeface="Times New Roman" panose="02020603050405020304" pitchFamily="18" charset="0"/>
                      </a:endParaRPr>
                    </a:p>
                  </a:txBody>
                  <a:tcPr marL="57417" marR="57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000"/>
                  </a:ext>
                </a:extLst>
              </a:tr>
              <a:tr h="1875616">
                <a:tc>
                  <a:txBody>
                    <a:bodyPr/>
                    <a:lstStyle/>
                    <a:p>
                      <a:pPr algn="ctr">
                        <a:lnSpc>
                          <a:spcPct val="150000"/>
                        </a:lnSpc>
                        <a:spcBef>
                          <a:spcPts val="700"/>
                        </a:spcBef>
                        <a:spcAft>
                          <a:spcPts val="700"/>
                        </a:spcAft>
                      </a:pPr>
                      <a:r>
                        <a:rPr lang="nl-NL" sz="2400" dirty="0">
                          <a:solidFill>
                            <a:srgbClr val="000000"/>
                          </a:solidFill>
                          <a:effectLst/>
                          <a:latin typeface="+mn-lt"/>
                          <a:ea typeface="Calibri" panose="020F0502020204030204" pitchFamily="34" charset="0"/>
                          <a:cs typeface="Times New Roman" panose="02020603050405020304" pitchFamily="18" charset="0"/>
                        </a:rPr>
                        <a:t>3</a:t>
                      </a:r>
                      <a:endParaRPr lang="en-US" sz="2400" dirty="0">
                        <a:effectLst/>
                        <a:latin typeface="+mn-lt"/>
                        <a:ea typeface="Calibri" panose="020F0502020204030204" pitchFamily="34" charset="0"/>
                        <a:cs typeface="Times New Roman" panose="02020603050405020304" pitchFamily="18" charset="0"/>
                      </a:endParaRPr>
                    </a:p>
                  </a:txBody>
                  <a:tcPr marL="57417" marR="57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57417" marR="57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57417" marR="57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043640">
                <a:tc>
                  <a:txBody>
                    <a:bodyPr/>
                    <a:lstStyle/>
                    <a:p>
                      <a:pPr algn="ctr">
                        <a:lnSpc>
                          <a:spcPct val="150000"/>
                        </a:lnSpc>
                        <a:spcBef>
                          <a:spcPts val="700"/>
                        </a:spcBef>
                        <a:spcAft>
                          <a:spcPts val="700"/>
                        </a:spcAft>
                      </a:pPr>
                      <a:r>
                        <a:rPr lang="nl-NL" sz="2400" dirty="0">
                          <a:solidFill>
                            <a:srgbClr val="000000"/>
                          </a:solidFill>
                          <a:effectLst/>
                          <a:latin typeface="+mn-lt"/>
                          <a:ea typeface="Calibri" panose="020F0502020204030204" pitchFamily="34" charset="0"/>
                          <a:cs typeface="Times New Roman" panose="02020603050405020304" pitchFamily="18" charset="0"/>
                        </a:rPr>
                        <a:t>4</a:t>
                      </a:r>
                      <a:endParaRPr lang="en-US" sz="2400" dirty="0">
                        <a:effectLst/>
                        <a:latin typeface="+mn-lt"/>
                        <a:ea typeface="Calibri" panose="020F0502020204030204" pitchFamily="34" charset="0"/>
                        <a:cs typeface="Times New Roman" panose="02020603050405020304" pitchFamily="18" charset="0"/>
                      </a:endParaRPr>
                    </a:p>
                  </a:txBody>
                  <a:tcPr marL="57417" marR="57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57417" marR="57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57417" marR="57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pSp>
        <p:nvGrpSpPr>
          <p:cNvPr id="114" name="Google Shape;1301;p30"/>
          <p:cNvGrpSpPr/>
          <p:nvPr/>
        </p:nvGrpSpPr>
        <p:grpSpPr>
          <a:xfrm>
            <a:off x="10260459" y="315076"/>
            <a:ext cx="1365451" cy="1799929"/>
            <a:chOff x="4073425" y="351950"/>
            <a:chExt cx="1608350" cy="2254875"/>
          </a:xfrm>
        </p:grpSpPr>
        <p:sp>
          <p:nvSpPr>
            <p:cNvPr id="115" name="Google Shape;1302;p30"/>
            <p:cNvSpPr/>
            <p:nvPr/>
          </p:nvSpPr>
          <p:spPr>
            <a:xfrm>
              <a:off x="4940800" y="2303450"/>
              <a:ext cx="29425" cy="173600"/>
            </a:xfrm>
            <a:custGeom>
              <a:avLst/>
              <a:gdLst/>
              <a:ahLst/>
              <a:cxnLst/>
              <a:rect l="l" t="t" r="r" b="b"/>
              <a:pathLst>
                <a:path w="1177" h="6944" extrusionOk="0">
                  <a:moveTo>
                    <a:pt x="400" y="0"/>
                  </a:moveTo>
                  <a:cubicBezTo>
                    <a:pt x="267" y="0"/>
                    <a:pt x="134" y="45"/>
                    <a:pt x="1" y="45"/>
                  </a:cubicBezTo>
                  <a:cubicBezTo>
                    <a:pt x="223" y="2307"/>
                    <a:pt x="489" y="4526"/>
                    <a:pt x="755" y="6744"/>
                  </a:cubicBezTo>
                  <a:cubicBezTo>
                    <a:pt x="755" y="6877"/>
                    <a:pt x="866" y="6944"/>
                    <a:pt x="971" y="6944"/>
                  </a:cubicBezTo>
                  <a:cubicBezTo>
                    <a:pt x="1077" y="6944"/>
                    <a:pt x="1177" y="6877"/>
                    <a:pt x="1154" y="6744"/>
                  </a:cubicBezTo>
                  <a:cubicBezTo>
                    <a:pt x="888" y="4481"/>
                    <a:pt x="666" y="2263"/>
                    <a:pt x="400" y="0"/>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16" name="Google Shape;1303;p30"/>
            <p:cNvSpPr/>
            <p:nvPr/>
          </p:nvSpPr>
          <p:spPr>
            <a:xfrm>
              <a:off x="4936925" y="2270725"/>
              <a:ext cx="13900" cy="33850"/>
            </a:xfrm>
            <a:custGeom>
              <a:avLst/>
              <a:gdLst/>
              <a:ahLst/>
              <a:cxnLst/>
              <a:rect l="l" t="t" r="r" b="b"/>
              <a:pathLst>
                <a:path w="556" h="1354" extrusionOk="0">
                  <a:moveTo>
                    <a:pt x="189" y="0"/>
                  </a:moveTo>
                  <a:cubicBezTo>
                    <a:pt x="89" y="0"/>
                    <a:pt x="1" y="67"/>
                    <a:pt x="23" y="200"/>
                  </a:cubicBezTo>
                  <a:cubicBezTo>
                    <a:pt x="67" y="599"/>
                    <a:pt x="112" y="999"/>
                    <a:pt x="156" y="1354"/>
                  </a:cubicBezTo>
                  <a:cubicBezTo>
                    <a:pt x="289" y="1354"/>
                    <a:pt x="422" y="1309"/>
                    <a:pt x="555" y="1309"/>
                  </a:cubicBezTo>
                  <a:cubicBezTo>
                    <a:pt x="511" y="910"/>
                    <a:pt x="466" y="555"/>
                    <a:pt x="422" y="200"/>
                  </a:cubicBezTo>
                  <a:cubicBezTo>
                    <a:pt x="400" y="67"/>
                    <a:pt x="289" y="0"/>
                    <a:pt x="189" y="0"/>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17" name="Google Shape;1304;p30"/>
            <p:cNvSpPr/>
            <p:nvPr/>
          </p:nvSpPr>
          <p:spPr>
            <a:xfrm>
              <a:off x="4824325" y="2469725"/>
              <a:ext cx="151650" cy="91900"/>
            </a:xfrm>
            <a:custGeom>
              <a:avLst/>
              <a:gdLst/>
              <a:ahLst/>
              <a:cxnLst/>
              <a:rect l="l" t="t" r="r" b="b"/>
              <a:pathLst>
                <a:path w="6066" h="3676" extrusionOk="0">
                  <a:moveTo>
                    <a:pt x="5765" y="1"/>
                  </a:moveTo>
                  <a:cubicBezTo>
                    <a:pt x="5752" y="1"/>
                    <a:pt x="5739" y="2"/>
                    <a:pt x="5725" y="4"/>
                  </a:cubicBezTo>
                  <a:cubicBezTo>
                    <a:pt x="3506" y="492"/>
                    <a:pt x="1599" y="1646"/>
                    <a:pt x="134" y="3332"/>
                  </a:cubicBezTo>
                  <a:cubicBezTo>
                    <a:pt x="1" y="3466"/>
                    <a:pt x="119" y="3675"/>
                    <a:pt x="261" y="3675"/>
                  </a:cubicBezTo>
                  <a:cubicBezTo>
                    <a:pt x="308" y="3675"/>
                    <a:pt x="357" y="3653"/>
                    <a:pt x="401" y="3598"/>
                  </a:cubicBezTo>
                  <a:cubicBezTo>
                    <a:pt x="1865" y="1957"/>
                    <a:pt x="3684" y="892"/>
                    <a:pt x="5813" y="404"/>
                  </a:cubicBezTo>
                  <a:cubicBezTo>
                    <a:pt x="6066" y="362"/>
                    <a:pt x="5999" y="1"/>
                    <a:pt x="5765" y="1"/>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18" name="Google Shape;1305;p30"/>
            <p:cNvSpPr/>
            <p:nvPr/>
          </p:nvSpPr>
          <p:spPr>
            <a:xfrm>
              <a:off x="4914200" y="2467275"/>
              <a:ext cx="61125" cy="139550"/>
            </a:xfrm>
            <a:custGeom>
              <a:avLst/>
              <a:gdLst/>
              <a:ahLst/>
              <a:cxnLst/>
              <a:rect l="l" t="t" r="r" b="b"/>
              <a:pathLst>
                <a:path w="2445" h="5582" extrusionOk="0">
                  <a:moveTo>
                    <a:pt x="2132" y="0"/>
                  </a:moveTo>
                  <a:cubicBezTo>
                    <a:pt x="2085" y="0"/>
                    <a:pt x="2037" y="17"/>
                    <a:pt x="1997" y="58"/>
                  </a:cubicBezTo>
                  <a:cubicBezTo>
                    <a:pt x="666" y="1522"/>
                    <a:pt x="0" y="3386"/>
                    <a:pt x="133" y="5382"/>
                  </a:cubicBezTo>
                  <a:cubicBezTo>
                    <a:pt x="133" y="5515"/>
                    <a:pt x="244" y="5582"/>
                    <a:pt x="355" y="5582"/>
                  </a:cubicBezTo>
                  <a:cubicBezTo>
                    <a:pt x="466" y="5582"/>
                    <a:pt x="577" y="5515"/>
                    <a:pt x="577" y="5382"/>
                  </a:cubicBezTo>
                  <a:cubicBezTo>
                    <a:pt x="444" y="3519"/>
                    <a:pt x="1021" y="1744"/>
                    <a:pt x="2307" y="369"/>
                  </a:cubicBezTo>
                  <a:cubicBezTo>
                    <a:pt x="2444" y="198"/>
                    <a:pt x="2291" y="0"/>
                    <a:pt x="2132" y="0"/>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19" name="Google Shape;1306;p30"/>
            <p:cNvSpPr/>
            <p:nvPr/>
          </p:nvSpPr>
          <p:spPr>
            <a:xfrm>
              <a:off x="4967425" y="2470375"/>
              <a:ext cx="95925" cy="102925"/>
            </a:xfrm>
            <a:custGeom>
              <a:avLst/>
              <a:gdLst/>
              <a:ahLst/>
              <a:cxnLst/>
              <a:rect l="l" t="t" r="r" b="b"/>
              <a:pathLst>
                <a:path w="3837" h="4117" extrusionOk="0">
                  <a:moveTo>
                    <a:pt x="206" y="1"/>
                  </a:moveTo>
                  <a:cubicBezTo>
                    <a:pt x="101" y="1"/>
                    <a:pt x="1" y="67"/>
                    <a:pt x="1" y="200"/>
                  </a:cubicBezTo>
                  <a:cubicBezTo>
                    <a:pt x="134" y="2152"/>
                    <a:pt x="1554" y="3794"/>
                    <a:pt x="3506" y="4105"/>
                  </a:cubicBezTo>
                  <a:cubicBezTo>
                    <a:pt x="3530" y="4113"/>
                    <a:pt x="3553" y="4116"/>
                    <a:pt x="3574" y="4116"/>
                  </a:cubicBezTo>
                  <a:cubicBezTo>
                    <a:pt x="3785" y="4116"/>
                    <a:pt x="3837" y="3746"/>
                    <a:pt x="3595" y="3705"/>
                  </a:cubicBezTo>
                  <a:cubicBezTo>
                    <a:pt x="1864" y="3395"/>
                    <a:pt x="533" y="1975"/>
                    <a:pt x="444" y="200"/>
                  </a:cubicBezTo>
                  <a:cubicBezTo>
                    <a:pt x="422" y="67"/>
                    <a:pt x="311" y="1"/>
                    <a:pt x="206" y="1"/>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20" name="Google Shape;1307;p30"/>
            <p:cNvSpPr/>
            <p:nvPr/>
          </p:nvSpPr>
          <p:spPr>
            <a:xfrm>
              <a:off x="4644650" y="2291250"/>
              <a:ext cx="17775" cy="174850"/>
            </a:xfrm>
            <a:custGeom>
              <a:avLst/>
              <a:gdLst/>
              <a:ahLst/>
              <a:cxnLst/>
              <a:rect l="l" t="t" r="r" b="b"/>
              <a:pathLst>
                <a:path w="711" h="6994" extrusionOk="0">
                  <a:moveTo>
                    <a:pt x="311" y="0"/>
                  </a:moveTo>
                  <a:cubicBezTo>
                    <a:pt x="223" y="2263"/>
                    <a:pt x="134" y="4526"/>
                    <a:pt x="1" y="6744"/>
                  </a:cubicBezTo>
                  <a:cubicBezTo>
                    <a:pt x="1" y="6899"/>
                    <a:pt x="136" y="6994"/>
                    <a:pt x="257" y="6994"/>
                  </a:cubicBezTo>
                  <a:cubicBezTo>
                    <a:pt x="345" y="6994"/>
                    <a:pt x="426" y="6944"/>
                    <a:pt x="444" y="6833"/>
                  </a:cubicBezTo>
                  <a:cubicBezTo>
                    <a:pt x="533" y="4570"/>
                    <a:pt x="622" y="2352"/>
                    <a:pt x="711" y="133"/>
                  </a:cubicBezTo>
                  <a:cubicBezTo>
                    <a:pt x="578" y="89"/>
                    <a:pt x="444" y="45"/>
                    <a:pt x="311" y="0"/>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21" name="Google Shape;1308;p30"/>
            <p:cNvSpPr/>
            <p:nvPr/>
          </p:nvSpPr>
          <p:spPr>
            <a:xfrm>
              <a:off x="4652425" y="2258375"/>
              <a:ext cx="12225" cy="36225"/>
            </a:xfrm>
            <a:custGeom>
              <a:avLst/>
              <a:gdLst/>
              <a:ahLst/>
              <a:cxnLst/>
              <a:rect l="l" t="t" r="r" b="b"/>
              <a:pathLst>
                <a:path w="489" h="1449" extrusionOk="0">
                  <a:moveTo>
                    <a:pt x="213" y="1"/>
                  </a:moveTo>
                  <a:cubicBezTo>
                    <a:pt x="123" y="1"/>
                    <a:pt x="45" y="50"/>
                    <a:pt x="45" y="162"/>
                  </a:cubicBezTo>
                  <a:cubicBezTo>
                    <a:pt x="45" y="561"/>
                    <a:pt x="0" y="916"/>
                    <a:pt x="0" y="1315"/>
                  </a:cubicBezTo>
                  <a:cubicBezTo>
                    <a:pt x="133" y="1360"/>
                    <a:pt x="267" y="1404"/>
                    <a:pt x="400" y="1448"/>
                  </a:cubicBezTo>
                  <a:cubicBezTo>
                    <a:pt x="444" y="1049"/>
                    <a:pt x="444" y="650"/>
                    <a:pt x="488" y="250"/>
                  </a:cubicBezTo>
                  <a:cubicBezTo>
                    <a:pt x="488" y="96"/>
                    <a:pt x="339" y="1"/>
                    <a:pt x="213" y="1"/>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22" name="Google Shape;1309;p30"/>
            <p:cNvSpPr/>
            <p:nvPr/>
          </p:nvSpPr>
          <p:spPr>
            <a:xfrm>
              <a:off x="4498200" y="2458725"/>
              <a:ext cx="163125" cy="70000"/>
            </a:xfrm>
            <a:custGeom>
              <a:avLst/>
              <a:gdLst/>
              <a:ahLst/>
              <a:cxnLst/>
              <a:rect l="l" t="t" r="r" b="b"/>
              <a:pathLst>
                <a:path w="6525" h="2800" extrusionOk="0">
                  <a:moveTo>
                    <a:pt x="6214" y="1"/>
                  </a:moveTo>
                  <a:cubicBezTo>
                    <a:pt x="3951" y="178"/>
                    <a:pt x="1910" y="977"/>
                    <a:pt x="180" y="2397"/>
                  </a:cubicBezTo>
                  <a:cubicBezTo>
                    <a:pt x="0" y="2540"/>
                    <a:pt x="111" y="2800"/>
                    <a:pt x="277" y="2800"/>
                  </a:cubicBezTo>
                  <a:cubicBezTo>
                    <a:pt x="317" y="2800"/>
                    <a:pt x="359" y="2785"/>
                    <a:pt x="401" y="2752"/>
                  </a:cubicBezTo>
                  <a:cubicBezTo>
                    <a:pt x="2087" y="1376"/>
                    <a:pt x="4084" y="577"/>
                    <a:pt x="6258" y="444"/>
                  </a:cubicBezTo>
                  <a:cubicBezTo>
                    <a:pt x="6524" y="400"/>
                    <a:pt x="6480" y="1"/>
                    <a:pt x="6214" y="1"/>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23" name="Google Shape;1310;p30"/>
            <p:cNvSpPr/>
            <p:nvPr/>
          </p:nvSpPr>
          <p:spPr>
            <a:xfrm>
              <a:off x="4583650" y="2456400"/>
              <a:ext cx="77725" cy="131725"/>
            </a:xfrm>
            <a:custGeom>
              <a:avLst/>
              <a:gdLst/>
              <a:ahLst/>
              <a:cxnLst/>
              <a:rect l="l" t="t" r="r" b="b"/>
              <a:pathLst>
                <a:path w="3109" h="5269" extrusionOk="0">
                  <a:moveTo>
                    <a:pt x="2814" y="1"/>
                  </a:moveTo>
                  <a:cubicBezTo>
                    <a:pt x="2778" y="1"/>
                    <a:pt x="2741" y="15"/>
                    <a:pt x="2707" y="49"/>
                  </a:cubicBezTo>
                  <a:cubicBezTo>
                    <a:pt x="1110" y="1292"/>
                    <a:pt x="178" y="3022"/>
                    <a:pt x="0" y="5019"/>
                  </a:cubicBezTo>
                  <a:cubicBezTo>
                    <a:pt x="0" y="5173"/>
                    <a:pt x="135" y="5268"/>
                    <a:pt x="248" y="5268"/>
                  </a:cubicBezTo>
                  <a:cubicBezTo>
                    <a:pt x="330" y="5268"/>
                    <a:pt x="400" y="5219"/>
                    <a:pt x="400" y="5107"/>
                  </a:cubicBezTo>
                  <a:cubicBezTo>
                    <a:pt x="577" y="3199"/>
                    <a:pt x="1465" y="1558"/>
                    <a:pt x="2929" y="404"/>
                  </a:cubicBezTo>
                  <a:cubicBezTo>
                    <a:pt x="3108" y="261"/>
                    <a:pt x="2968" y="1"/>
                    <a:pt x="2814" y="1"/>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24" name="Google Shape;1311;p30"/>
            <p:cNvSpPr/>
            <p:nvPr/>
          </p:nvSpPr>
          <p:spPr>
            <a:xfrm>
              <a:off x="4649100" y="2460450"/>
              <a:ext cx="84775" cy="115100"/>
            </a:xfrm>
            <a:custGeom>
              <a:avLst/>
              <a:gdLst/>
              <a:ahLst/>
              <a:cxnLst/>
              <a:rect l="l" t="t" r="r" b="b"/>
              <a:pathLst>
                <a:path w="3391" h="4604" extrusionOk="0">
                  <a:moveTo>
                    <a:pt x="336" y="1"/>
                  </a:moveTo>
                  <a:cubicBezTo>
                    <a:pt x="242" y="1"/>
                    <a:pt x="153" y="60"/>
                    <a:pt x="133" y="198"/>
                  </a:cubicBezTo>
                  <a:cubicBezTo>
                    <a:pt x="0" y="2106"/>
                    <a:pt x="1154" y="3925"/>
                    <a:pt x="2973" y="4590"/>
                  </a:cubicBezTo>
                  <a:cubicBezTo>
                    <a:pt x="2999" y="4599"/>
                    <a:pt x="3025" y="4603"/>
                    <a:pt x="3049" y="4603"/>
                  </a:cubicBezTo>
                  <a:cubicBezTo>
                    <a:pt x="3270" y="4603"/>
                    <a:pt x="3390" y="4271"/>
                    <a:pt x="3150" y="4191"/>
                  </a:cubicBezTo>
                  <a:cubicBezTo>
                    <a:pt x="1509" y="3614"/>
                    <a:pt x="400" y="2017"/>
                    <a:pt x="577" y="242"/>
                  </a:cubicBezTo>
                  <a:cubicBezTo>
                    <a:pt x="577" y="94"/>
                    <a:pt x="453" y="1"/>
                    <a:pt x="336" y="1"/>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25" name="Google Shape;1312;p30"/>
            <p:cNvSpPr/>
            <p:nvPr/>
          </p:nvSpPr>
          <p:spPr>
            <a:xfrm>
              <a:off x="4073425" y="509475"/>
              <a:ext cx="1388725" cy="1805875"/>
            </a:xfrm>
            <a:custGeom>
              <a:avLst/>
              <a:gdLst/>
              <a:ahLst/>
              <a:cxnLst/>
              <a:rect l="l" t="t" r="r" b="b"/>
              <a:pathLst>
                <a:path w="55549" h="72235" extrusionOk="0">
                  <a:moveTo>
                    <a:pt x="27909" y="0"/>
                  </a:moveTo>
                  <a:cubicBezTo>
                    <a:pt x="26529" y="0"/>
                    <a:pt x="25078" y="109"/>
                    <a:pt x="23560" y="327"/>
                  </a:cubicBezTo>
                  <a:cubicBezTo>
                    <a:pt x="7853" y="2590"/>
                    <a:pt x="1110" y="6494"/>
                    <a:pt x="533" y="26726"/>
                  </a:cubicBezTo>
                  <a:cubicBezTo>
                    <a:pt x="0" y="46913"/>
                    <a:pt x="5058" y="65459"/>
                    <a:pt x="22450" y="71049"/>
                  </a:cubicBezTo>
                  <a:cubicBezTo>
                    <a:pt x="25016" y="71880"/>
                    <a:pt x="27545" y="72235"/>
                    <a:pt x="29992" y="72235"/>
                  </a:cubicBezTo>
                  <a:cubicBezTo>
                    <a:pt x="44134" y="72235"/>
                    <a:pt x="55548" y="60402"/>
                    <a:pt x="55549" y="60401"/>
                  </a:cubicBezTo>
                  <a:lnTo>
                    <a:pt x="55549" y="60401"/>
                  </a:lnTo>
                  <a:cubicBezTo>
                    <a:pt x="54951" y="60678"/>
                    <a:pt x="54383" y="60811"/>
                    <a:pt x="53845" y="60811"/>
                  </a:cubicBezTo>
                  <a:cubicBezTo>
                    <a:pt x="47839" y="60811"/>
                    <a:pt x="45568" y="44236"/>
                    <a:pt x="46586" y="26726"/>
                  </a:cubicBezTo>
                  <a:cubicBezTo>
                    <a:pt x="47589" y="9487"/>
                    <a:pt x="40839" y="0"/>
                    <a:pt x="27909" y="0"/>
                  </a:cubicBez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26" name="Google Shape;1313;p30"/>
            <p:cNvSpPr/>
            <p:nvPr/>
          </p:nvSpPr>
          <p:spPr>
            <a:xfrm>
              <a:off x="5217500" y="1235275"/>
              <a:ext cx="464275" cy="948775"/>
            </a:xfrm>
            <a:custGeom>
              <a:avLst/>
              <a:gdLst/>
              <a:ahLst/>
              <a:cxnLst/>
              <a:rect l="l" t="t" r="r" b="b"/>
              <a:pathLst>
                <a:path w="18571" h="37951" extrusionOk="0">
                  <a:moveTo>
                    <a:pt x="690" y="1"/>
                  </a:moveTo>
                  <a:lnTo>
                    <a:pt x="690" y="1"/>
                  </a:lnTo>
                  <a:cubicBezTo>
                    <a:pt x="1" y="16632"/>
                    <a:pt x="2352" y="31780"/>
                    <a:pt x="8084" y="31780"/>
                  </a:cubicBezTo>
                  <a:cubicBezTo>
                    <a:pt x="8621" y="31780"/>
                    <a:pt x="9189" y="31647"/>
                    <a:pt x="9786" y="31369"/>
                  </a:cubicBezTo>
                  <a:lnTo>
                    <a:pt x="9786" y="31369"/>
                  </a:lnTo>
                  <a:cubicBezTo>
                    <a:pt x="9786" y="31369"/>
                    <a:pt x="7345" y="33942"/>
                    <a:pt x="3264" y="36649"/>
                  </a:cubicBezTo>
                  <a:cubicBezTo>
                    <a:pt x="6567" y="37575"/>
                    <a:pt x="9772" y="37950"/>
                    <a:pt x="12640" y="37950"/>
                  </a:cubicBezTo>
                  <a:cubicBezTo>
                    <a:pt x="14855" y="37950"/>
                    <a:pt x="16869" y="37726"/>
                    <a:pt x="18571" y="37359"/>
                  </a:cubicBezTo>
                  <a:cubicBezTo>
                    <a:pt x="18571" y="37359"/>
                    <a:pt x="11782" y="30570"/>
                    <a:pt x="9919" y="20676"/>
                  </a:cubicBezTo>
                  <a:cubicBezTo>
                    <a:pt x="8677" y="14065"/>
                    <a:pt x="6369" y="4171"/>
                    <a:pt x="690" y="1"/>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sp>
          <p:nvSpPr>
            <p:cNvPr id="127" name="Google Shape;1314;p30"/>
            <p:cNvSpPr/>
            <p:nvPr/>
          </p:nvSpPr>
          <p:spPr>
            <a:xfrm>
              <a:off x="4554800" y="1184500"/>
              <a:ext cx="907350" cy="967000"/>
            </a:xfrm>
            <a:custGeom>
              <a:avLst/>
              <a:gdLst/>
              <a:ahLst/>
              <a:cxnLst/>
              <a:rect l="l" t="t" r="r" b="b"/>
              <a:pathLst>
                <a:path w="36294" h="38680" extrusionOk="0">
                  <a:moveTo>
                    <a:pt x="21194" y="0"/>
                  </a:moveTo>
                  <a:cubicBezTo>
                    <a:pt x="19643" y="0"/>
                    <a:pt x="17937" y="330"/>
                    <a:pt x="16062" y="1056"/>
                  </a:cubicBezTo>
                  <a:cubicBezTo>
                    <a:pt x="16062" y="1056"/>
                    <a:pt x="1" y="8510"/>
                    <a:pt x="9851" y="23950"/>
                  </a:cubicBezTo>
                  <a:cubicBezTo>
                    <a:pt x="15263" y="32380"/>
                    <a:pt x="22717" y="36772"/>
                    <a:pt x="29772" y="38680"/>
                  </a:cubicBezTo>
                  <a:cubicBezTo>
                    <a:pt x="33853" y="35973"/>
                    <a:pt x="36294" y="33400"/>
                    <a:pt x="36294" y="33400"/>
                  </a:cubicBezTo>
                  <a:lnTo>
                    <a:pt x="36294" y="33400"/>
                  </a:lnTo>
                  <a:cubicBezTo>
                    <a:pt x="35697" y="33678"/>
                    <a:pt x="35129" y="33811"/>
                    <a:pt x="34592" y="33811"/>
                  </a:cubicBezTo>
                  <a:cubicBezTo>
                    <a:pt x="28860" y="33811"/>
                    <a:pt x="26509" y="18663"/>
                    <a:pt x="27198" y="2032"/>
                  </a:cubicBezTo>
                  <a:cubicBezTo>
                    <a:pt x="25518" y="751"/>
                    <a:pt x="23532" y="0"/>
                    <a:pt x="21194" y="0"/>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sp>
          <p:nvSpPr>
            <p:cNvPr id="128" name="Google Shape;1315;p30"/>
            <p:cNvSpPr/>
            <p:nvPr/>
          </p:nvSpPr>
          <p:spPr>
            <a:xfrm>
              <a:off x="4950800" y="1785450"/>
              <a:ext cx="145325" cy="130300"/>
            </a:xfrm>
            <a:custGeom>
              <a:avLst/>
              <a:gdLst/>
              <a:ahLst/>
              <a:cxnLst/>
              <a:rect l="l" t="t" r="r" b="b"/>
              <a:pathLst>
                <a:path w="5813" h="5212" extrusionOk="0">
                  <a:moveTo>
                    <a:pt x="4836" y="0"/>
                  </a:moveTo>
                  <a:lnTo>
                    <a:pt x="4836" y="0"/>
                  </a:lnTo>
                  <a:cubicBezTo>
                    <a:pt x="4969" y="932"/>
                    <a:pt x="5014" y="1775"/>
                    <a:pt x="5014" y="2662"/>
                  </a:cubicBezTo>
                  <a:cubicBezTo>
                    <a:pt x="4969" y="3062"/>
                    <a:pt x="4969" y="3550"/>
                    <a:pt x="4881" y="3816"/>
                  </a:cubicBezTo>
                  <a:cubicBezTo>
                    <a:pt x="4748" y="4127"/>
                    <a:pt x="4570" y="4260"/>
                    <a:pt x="4260" y="4304"/>
                  </a:cubicBezTo>
                  <a:cubicBezTo>
                    <a:pt x="4198" y="4317"/>
                    <a:pt x="4135" y="4323"/>
                    <a:pt x="4072" y="4323"/>
                  </a:cubicBezTo>
                  <a:cubicBezTo>
                    <a:pt x="3497" y="4323"/>
                    <a:pt x="2854" y="3812"/>
                    <a:pt x="2174" y="3372"/>
                  </a:cubicBezTo>
                  <a:cubicBezTo>
                    <a:pt x="1464" y="2884"/>
                    <a:pt x="754" y="2352"/>
                    <a:pt x="0" y="1819"/>
                  </a:cubicBezTo>
                  <a:lnTo>
                    <a:pt x="0" y="1819"/>
                  </a:lnTo>
                  <a:cubicBezTo>
                    <a:pt x="488" y="2574"/>
                    <a:pt x="1065" y="3284"/>
                    <a:pt x="1731" y="3905"/>
                  </a:cubicBezTo>
                  <a:cubicBezTo>
                    <a:pt x="2086" y="4215"/>
                    <a:pt x="2440" y="4526"/>
                    <a:pt x="2840" y="4792"/>
                  </a:cubicBezTo>
                  <a:cubicBezTo>
                    <a:pt x="3178" y="5018"/>
                    <a:pt x="3612" y="5211"/>
                    <a:pt x="4114" y="5211"/>
                  </a:cubicBezTo>
                  <a:cubicBezTo>
                    <a:pt x="4205" y="5211"/>
                    <a:pt x="4298" y="5205"/>
                    <a:pt x="4393" y="5191"/>
                  </a:cubicBezTo>
                  <a:cubicBezTo>
                    <a:pt x="4659" y="5147"/>
                    <a:pt x="4969" y="5058"/>
                    <a:pt x="5191" y="4836"/>
                  </a:cubicBezTo>
                  <a:cubicBezTo>
                    <a:pt x="5457" y="4659"/>
                    <a:pt x="5635" y="4348"/>
                    <a:pt x="5679" y="4082"/>
                  </a:cubicBezTo>
                  <a:cubicBezTo>
                    <a:pt x="5812" y="3505"/>
                    <a:pt x="5768" y="3062"/>
                    <a:pt x="5724" y="2618"/>
                  </a:cubicBezTo>
                  <a:cubicBezTo>
                    <a:pt x="5591" y="1686"/>
                    <a:pt x="5324" y="799"/>
                    <a:pt x="4836" y="0"/>
                  </a:cubicBez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29" name="Google Shape;1316;p30"/>
            <p:cNvSpPr/>
            <p:nvPr/>
          </p:nvSpPr>
          <p:spPr>
            <a:xfrm>
              <a:off x="5258050" y="1742175"/>
              <a:ext cx="16650" cy="78800"/>
            </a:xfrm>
            <a:custGeom>
              <a:avLst/>
              <a:gdLst/>
              <a:ahLst/>
              <a:cxnLst/>
              <a:rect l="l" t="t" r="r" b="b"/>
              <a:pathLst>
                <a:path w="666" h="3152" extrusionOk="0">
                  <a:moveTo>
                    <a:pt x="0" y="1"/>
                  </a:moveTo>
                  <a:lnTo>
                    <a:pt x="0" y="1"/>
                  </a:lnTo>
                  <a:cubicBezTo>
                    <a:pt x="222" y="1110"/>
                    <a:pt x="399" y="2175"/>
                    <a:pt x="666" y="3151"/>
                  </a:cubicBezTo>
                  <a:cubicBezTo>
                    <a:pt x="666" y="2752"/>
                    <a:pt x="666" y="2441"/>
                    <a:pt x="621" y="2086"/>
                  </a:cubicBezTo>
                  <a:cubicBezTo>
                    <a:pt x="532" y="1376"/>
                    <a:pt x="355" y="667"/>
                    <a:pt x="0" y="1"/>
                  </a:cubicBez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30" name="Google Shape;1317;p30"/>
            <p:cNvSpPr/>
            <p:nvPr/>
          </p:nvSpPr>
          <p:spPr>
            <a:xfrm>
              <a:off x="5131600" y="1729975"/>
              <a:ext cx="143100" cy="129950"/>
            </a:xfrm>
            <a:custGeom>
              <a:avLst/>
              <a:gdLst/>
              <a:ahLst/>
              <a:cxnLst/>
              <a:rect l="l" t="t" r="r" b="b"/>
              <a:pathLst>
                <a:path w="5724" h="5198" extrusionOk="0">
                  <a:moveTo>
                    <a:pt x="4792" y="1"/>
                  </a:moveTo>
                  <a:lnTo>
                    <a:pt x="4792" y="1"/>
                  </a:lnTo>
                  <a:cubicBezTo>
                    <a:pt x="4925" y="888"/>
                    <a:pt x="5014" y="1776"/>
                    <a:pt x="4969" y="2619"/>
                  </a:cubicBezTo>
                  <a:cubicBezTo>
                    <a:pt x="4925" y="3018"/>
                    <a:pt x="4925" y="3506"/>
                    <a:pt x="4836" y="3817"/>
                  </a:cubicBezTo>
                  <a:cubicBezTo>
                    <a:pt x="4748" y="4127"/>
                    <a:pt x="4526" y="4216"/>
                    <a:pt x="4215" y="4305"/>
                  </a:cubicBezTo>
                  <a:cubicBezTo>
                    <a:pt x="4172" y="4311"/>
                    <a:pt x="4128" y="4314"/>
                    <a:pt x="4085" y="4314"/>
                  </a:cubicBezTo>
                  <a:cubicBezTo>
                    <a:pt x="3495" y="4314"/>
                    <a:pt x="2835" y="3783"/>
                    <a:pt x="2174" y="3329"/>
                  </a:cubicBezTo>
                  <a:cubicBezTo>
                    <a:pt x="1420" y="2840"/>
                    <a:pt x="710" y="2308"/>
                    <a:pt x="0" y="1776"/>
                  </a:cubicBezTo>
                  <a:lnTo>
                    <a:pt x="0" y="1776"/>
                  </a:lnTo>
                  <a:cubicBezTo>
                    <a:pt x="444" y="2574"/>
                    <a:pt x="1065" y="3240"/>
                    <a:pt x="1730" y="3861"/>
                  </a:cubicBezTo>
                  <a:cubicBezTo>
                    <a:pt x="2041" y="4216"/>
                    <a:pt x="2396" y="4482"/>
                    <a:pt x="2795" y="4748"/>
                  </a:cubicBezTo>
                  <a:cubicBezTo>
                    <a:pt x="3160" y="4992"/>
                    <a:pt x="3673" y="5198"/>
                    <a:pt x="4199" y="5198"/>
                  </a:cubicBezTo>
                  <a:cubicBezTo>
                    <a:pt x="4248" y="5198"/>
                    <a:pt x="4298" y="5196"/>
                    <a:pt x="4348" y="5192"/>
                  </a:cubicBezTo>
                  <a:cubicBezTo>
                    <a:pt x="4614" y="5148"/>
                    <a:pt x="4925" y="5015"/>
                    <a:pt x="5191" y="4837"/>
                  </a:cubicBezTo>
                  <a:cubicBezTo>
                    <a:pt x="5413" y="4615"/>
                    <a:pt x="5590" y="4305"/>
                    <a:pt x="5635" y="4038"/>
                  </a:cubicBezTo>
                  <a:cubicBezTo>
                    <a:pt x="5679" y="3905"/>
                    <a:pt x="5679" y="3772"/>
                    <a:pt x="5724" y="3639"/>
                  </a:cubicBezTo>
                  <a:cubicBezTo>
                    <a:pt x="5457" y="2663"/>
                    <a:pt x="5280" y="1598"/>
                    <a:pt x="5058" y="489"/>
                  </a:cubicBezTo>
                  <a:cubicBezTo>
                    <a:pt x="4969" y="312"/>
                    <a:pt x="4881" y="134"/>
                    <a:pt x="4792" y="1"/>
                  </a:cubicBez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31" name="Google Shape;1318;p30"/>
            <p:cNvSpPr/>
            <p:nvPr/>
          </p:nvSpPr>
          <p:spPr>
            <a:xfrm>
              <a:off x="5317925" y="1899700"/>
              <a:ext cx="143125" cy="129925"/>
            </a:xfrm>
            <a:custGeom>
              <a:avLst/>
              <a:gdLst/>
              <a:ahLst/>
              <a:cxnLst/>
              <a:rect l="l" t="t" r="r" b="b"/>
              <a:pathLst>
                <a:path w="5725" h="5197" extrusionOk="0">
                  <a:moveTo>
                    <a:pt x="4748" y="0"/>
                  </a:moveTo>
                  <a:lnTo>
                    <a:pt x="4748" y="0"/>
                  </a:lnTo>
                  <a:cubicBezTo>
                    <a:pt x="4881" y="888"/>
                    <a:pt x="4970" y="1775"/>
                    <a:pt x="4926" y="2618"/>
                  </a:cubicBezTo>
                  <a:cubicBezTo>
                    <a:pt x="4926" y="3017"/>
                    <a:pt x="4926" y="3505"/>
                    <a:pt x="4793" y="3816"/>
                  </a:cubicBezTo>
                  <a:cubicBezTo>
                    <a:pt x="4704" y="4126"/>
                    <a:pt x="4526" y="4260"/>
                    <a:pt x="4172" y="4304"/>
                  </a:cubicBezTo>
                  <a:cubicBezTo>
                    <a:pt x="4131" y="4310"/>
                    <a:pt x="4091" y="4313"/>
                    <a:pt x="4049" y="4313"/>
                  </a:cubicBezTo>
                  <a:cubicBezTo>
                    <a:pt x="3490" y="4313"/>
                    <a:pt x="2791" y="3782"/>
                    <a:pt x="2131" y="3328"/>
                  </a:cubicBezTo>
                  <a:cubicBezTo>
                    <a:pt x="1421" y="2840"/>
                    <a:pt x="711" y="2352"/>
                    <a:pt x="1" y="1819"/>
                  </a:cubicBezTo>
                  <a:lnTo>
                    <a:pt x="1" y="1819"/>
                  </a:lnTo>
                  <a:lnTo>
                    <a:pt x="45" y="1952"/>
                  </a:lnTo>
                  <a:cubicBezTo>
                    <a:pt x="489" y="2662"/>
                    <a:pt x="1066" y="3328"/>
                    <a:pt x="1687" y="3905"/>
                  </a:cubicBezTo>
                  <a:cubicBezTo>
                    <a:pt x="1997" y="4215"/>
                    <a:pt x="2352" y="4481"/>
                    <a:pt x="2752" y="4748"/>
                  </a:cubicBezTo>
                  <a:cubicBezTo>
                    <a:pt x="3117" y="4991"/>
                    <a:pt x="3629" y="5197"/>
                    <a:pt x="4155" y="5197"/>
                  </a:cubicBezTo>
                  <a:cubicBezTo>
                    <a:pt x="4205" y="5197"/>
                    <a:pt x="4255" y="5195"/>
                    <a:pt x="4305" y="5191"/>
                  </a:cubicBezTo>
                  <a:cubicBezTo>
                    <a:pt x="4571" y="5147"/>
                    <a:pt x="4881" y="5014"/>
                    <a:pt x="5148" y="4836"/>
                  </a:cubicBezTo>
                  <a:cubicBezTo>
                    <a:pt x="5369" y="4615"/>
                    <a:pt x="5547" y="4304"/>
                    <a:pt x="5591" y="4038"/>
                  </a:cubicBezTo>
                  <a:cubicBezTo>
                    <a:pt x="5724" y="3505"/>
                    <a:pt x="5680" y="3062"/>
                    <a:pt x="5636" y="2574"/>
                  </a:cubicBezTo>
                  <a:cubicBezTo>
                    <a:pt x="5547" y="1686"/>
                    <a:pt x="5236" y="755"/>
                    <a:pt x="4748" y="0"/>
                  </a:cubicBez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32" name="Google Shape;1319;p30"/>
            <p:cNvSpPr/>
            <p:nvPr/>
          </p:nvSpPr>
          <p:spPr>
            <a:xfrm>
              <a:off x="5316825" y="1944050"/>
              <a:ext cx="2250" cy="4475"/>
            </a:xfrm>
            <a:custGeom>
              <a:avLst/>
              <a:gdLst/>
              <a:ahLst/>
              <a:cxnLst/>
              <a:rect l="l" t="t" r="r" b="b"/>
              <a:pathLst>
                <a:path w="90" h="179" extrusionOk="0">
                  <a:moveTo>
                    <a:pt x="1" y="1"/>
                  </a:moveTo>
                  <a:lnTo>
                    <a:pt x="89" y="178"/>
                  </a:lnTo>
                  <a:lnTo>
                    <a:pt x="89" y="178"/>
                  </a:lnTo>
                  <a:lnTo>
                    <a:pt x="45" y="45"/>
                  </a:lnTo>
                  <a:lnTo>
                    <a:pt x="1" y="1"/>
                  </a:ln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33" name="Google Shape;1320;p30"/>
            <p:cNvSpPr/>
            <p:nvPr/>
          </p:nvSpPr>
          <p:spPr>
            <a:xfrm>
              <a:off x="5285775" y="1652350"/>
              <a:ext cx="144225" cy="130225"/>
            </a:xfrm>
            <a:custGeom>
              <a:avLst/>
              <a:gdLst/>
              <a:ahLst/>
              <a:cxnLst/>
              <a:rect l="l" t="t" r="r" b="b"/>
              <a:pathLst>
                <a:path w="5769" h="5209" extrusionOk="0">
                  <a:moveTo>
                    <a:pt x="4792" y="0"/>
                  </a:moveTo>
                  <a:lnTo>
                    <a:pt x="4792" y="0"/>
                  </a:lnTo>
                  <a:cubicBezTo>
                    <a:pt x="4925" y="888"/>
                    <a:pt x="5014" y="1775"/>
                    <a:pt x="4969" y="2618"/>
                  </a:cubicBezTo>
                  <a:cubicBezTo>
                    <a:pt x="4969" y="3062"/>
                    <a:pt x="4969" y="3505"/>
                    <a:pt x="4836" y="3816"/>
                  </a:cubicBezTo>
                  <a:cubicBezTo>
                    <a:pt x="4748" y="4126"/>
                    <a:pt x="4570" y="4260"/>
                    <a:pt x="4215" y="4304"/>
                  </a:cubicBezTo>
                  <a:cubicBezTo>
                    <a:pt x="4175" y="4310"/>
                    <a:pt x="4134" y="4313"/>
                    <a:pt x="4093" y="4313"/>
                  </a:cubicBezTo>
                  <a:cubicBezTo>
                    <a:pt x="3534" y="4313"/>
                    <a:pt x="2835" y="3782"/>
                    <a:pt x="2174" y="3328"/>
                  </a:cubicBezTo>
                  <a:cubicBezTo>
                    <a:pt x="1464" y="2840"/>
                    <a:pt x="755" y="2307"/>
                    <a:pt x="0" y="1775"/>
                  </a:cubicBezTo>
                  <a:lnTo>
                    <a:pt x="0" y="1775"/>
                  </a:lnTo>
                  <a:cubicBezTo>
                    <a:pt x="444" y="2574"/>
                    <a:pt x="1065" y="3283"/>
                    <a:pt x="1731" y="3905"/>
                  </a:cubicBezTo>
                  <a:cubicBezTo>
                    <a:pt x="2041" y="4215"/>
                    <a:pt x="2396" y="4481"/>
                    <a:pt x="2795" y="4792"/>
                  </a:cubicBezTo>
                  <a:cubicBezTo>
                    <a:pt x="3141" y="4984"/>
                    <a:pt x="3619" y="5209"/>
                    <a:pt x="4115" y="5209"/>
                  </a:cubicBezTo>
                  <a:cubicBezTo>
                    <a:pt x="4192" y="5209"/>
                    <a:pt x="4270" y="5203"/>
                    <a:pt x="4348" y="5191"/>
                  </a:cubicBezTo>
                  <a:cubicBezTo>
                    <a:pt x="4659" y="5147"/>
                    <a:pt x="4925" y="5058"/>
                    <a:pt x="5191" y="4836"/>
                  </a:cubicBezTo>
                  <a:cubicBezTo>
                    <a:pt x="5413" y="4614"/>
                    <a:pt x="5591" y="4348"/>
                    <a:pt x="5679" y="4038"/>
                  </a:cubicBezTo>
                  <a:cubicBezTo>
                    <a:pt x="5768" y="3505"/>
                    <a:pt x="5724" y="3062"/>
                    <a:pt x="5679" y="2574"/>
                  </a:cubicBezTo>
                  <a:cubicBezTo>
                    <a:pt x="5591" y="1686"/>
                    <a:pt x="5280" y="754"/>
                    <a:pt x="4792" y="0"/>
                  </a:cubicBez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34" name="Google Shape;1321;p30"/>
            <p:cNvSpPr/>
            <p:nvPr/>
          </p:nvSpPr>
          <p:spPr>
            <a:xfrm>
              <a:off x="4946350" y="1574700"/>
              <a:ext cx="144225" cy="130300"/>
            </a:xfrm>
            <a:custGeom>
              <a:avLst/>
              <a:gdLst/>
              <a:ahLst/>
              <a:cxnLst/>
              <a:rect l="l" t="t" r="r" b="b"/>
              <a:pathLst>
                <a:path w="5769" h="5212" extrusionOk="0">
                  <a:moveTo>
                    <a:pt x="4792" y="0"/>
                  </a:moveTo>
                  <a:cubicBezTo>
                    <a:pt x="4926" y="932"/>
                    <a:pt x="5014" y="1775"/>
                    <a:pt x="4970" y="2663"/>
                  </a:cubicBezTo>
                  <a:cubicBezTo>
                    <a:pt x="4926" y="3062"/>
                    <a:pt x="4926" y="3550"/>
                    <a:pt x="4837" y="3816"/>
                  </a:cubicBezTo>
                  <a:cubicBezTo>
                    <a:pt x="4748" y="4127"/>
                    <a:pt x="4526" y="4260"/>
                    <a:pt x="4216" y="4304"/>
                  </a:cubicBezTo>
                  <a:cubicBezTo>
                    <a:pt x="4154" y="4317"/>
                    <a:pt x="4091" y="4324"/>
                    <a:pt x="4028" y="4324"/>
                  </a:cubicBezTo>
                  <a:cubicBezTo>
                    <a:pt x="3453" y="4324"/>
                    <a:pt x="2810" y="3812"/>
                    <a:pt x="2130" y="3372"/>
                  </a:cubicBezTo>
                  <a:cubicBezTo>
                    <a:pt x="1421" y="2884"/>
                    <a:pt x="711" y="2352"/>
                    <a:pt x="1" y="1820"/>
                  </a:cubicBezTo>
                  <a:lnTo>
                    <a:pt x="1" y="1820"/>
                  </a:lnTo>
                  <a:cubicBezTo>
                    <a:pt x="444" y="2574"/>
                    <a:pt x="1066" y="3284"/>
                    <a:pt x="1731" y="3905"/>
                  </a:cubicBezTo>
                  <a:cubicBezTo>
                    <a:pt x="2042" y="4215"/>
                    <a:pt x="2397" y="4526"/>
                    <a:pt x="2796" y="4792"/>
                  </a:cubicBezTo>
                  <a:cubicBezTo>
                    <a:pt x="3134" y="5018"/>
                    <a:pt x="3568" y="5211"/>
                    <a:pt x="4070" y="5211"/>
                  </a:cubicBezTo>
                  <a:cubicBezTo>
                    <a:pt x="4161" y="5211"/>
                    <a:pt x="4254" y="5205"/>
                    <a:pt x="4349" y="5191"/>
                  </a:cubicBezTo>
                  <a:cubicBezTo>
                    <a:pt x="4615" y="5147"/>
                    <a:pt x="4926" y="5058"/>
                    <a:pt x="5147" y="4837"/>
                  </a:cubicBezTo>
                  <a:cubicBezTo>
                    <a:pt x="5414" y="4659"/>
                    <a:pt x="5591" y="4348"/>
                    <a:pt x="5635" y="4082"/>
                  </a:cubicBezTo>
                  <a:cubicBezTo>
                    <a:pt x="5769" y="3505"/>
                    <a:pt x="5724" y="3062"/>
                    <a:pt x="5680" y="2618"/>
                  </a:cubicBezTo>
                  <a:cubicBezTo>
                    <a:pt x="5547" y="1686"/>
                    <a:pt x="5281" y="799"/>
                    <a:pt x="4792" y="0"/>
                  </a:cubicBez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35" name="Google Shape;1322;p30"/>
            <p:cNvSpPr/>
            <p:nvPr/>
          </p:nvSpPr>
          <p:spPr>
            <a:xfrm>
              <a:off x="5234750" y="1389450"/>
              <a:ext cx="25525" cy="127600"/>
            </a:xfrm>
            <a:custGeom>
              <a:avLst/>
              <a:gdLst/>
              <a:ahLst/>
              <a:cxnLst/>
              <a:rect l="l" t="t" r="r" b="b"/>
              <a:pathLst>
                <a:path w="1021" h="5104" extrusionOk="0">
                  <a:moveTo>
                    <a:pt x="45" y="1"/>
                  </a:moveTo>
                  <a:cubicBezTo>
                    <a:pt x="178" y="933"/>
                    <a:pt x="267" y="1776"/>
                    <a:pt x="222" y="2619"/>
                  </a:cubicBezTo>
                  <a:cubicBezTo>
                    <a:pt x="222" y="3062"/>
                    <a:pt x="178" y="3506"/>
                    <a:pt x="89" y="3817"/>
                  </a:cubicBezTo>
                  <a:cubicBezTo>
                    <a:pt x="45" y="3905"/>
                    <a:pt x="45" y="3994"/>
                    <a:pt x="0" y="4038"/>
                  </a:cubicBezTo>
                  <a:cubicBezTo>
                    <a:pt x="0" y="4393"/>
                    <a:pt x="0" y="4748"/>
                    <a:pt x="45" y="5103"/>
                  </a:cubicBezTo>
                  <a:cubicBezTo>
                    <a:pt x="178" y="5015"/>
                    <a:pt x="311" y="4970"/>
                    <a:pt x="444" y="4837"/>
                  </a:cubicBezTo>
                  <a:cubicBezTo>
                    <a:pt x="666" y="4660"/>
                    <a:pt x="843" y="4349"/>
                    <a:pt x="888" y="4083"/>
                  </a:cubicBezTo>
                  <a:cubicBezTo>
                    <a:pt x="1021" y="3506"/>
                    <a:pt x="976" y="3062"/>
                    <a:pt x="932" y="2619"/>
                  </a:cubicBezTo>
                  <a:cubicBezTo>
                    <a:pt x="843" y="1687"/>
                    <a:pt x="533" y="800"/>
                    <a:pt x="45" y="1"/>
                  </a:cubicBez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36" name="Google Shape;1323;p30"/>
            <p:cNvSpPr/>
            <p:nvPr/>
          </p:nvSpPr>
          <p:spPr>
            <a:xfrm>
              <a:off x="5116075" y="1434950"/>
              <a:ext cx="119800" cy="84800"/>
            </a:xfrm>
            <a:custGeom>
              <a:avLst/>
              <a:gdLst/>
              <a:ahLst/>
              <a:cxnLst/>
              <a:rect l="l" t="t" r="r" b="b"/>
              <a:pathLst>
                <a:path w="4792" h="3392" extrusionOk="0">
                  <a:moveTo>
                    <a:pt x="0" y="0"/>
                  </a:moveTo>
                  <a:lnTo>
                    <a:pt x="0" y="0"/>
                  </a:lnTo>
                  <a:cubicBezTo>
                    <a:pt x="444" y="754"/>
                    <a:pt x="1065" y="1464"/>
                    <a:pt x="1730" y="2085"/>
                  </a:cubicBezTo>
                  <a:cubicBezTo>
                    <a:pt x="2041" y="2396"/>
                    <a:pt x="2396" y="2662"/>
                    <a:pt x="2795" y="2973"/>
                  </a:cubicBezTo>
                  <a:cubicBezTo>
                    <a:pt x="3133" y="3198"/>
                    <a:pt x="3599" y="3392"/>
                    <a:pt x="4084" y="3392"/>
                  </a:cubicBezTo>
                  <a:cubicBezTo>
                    <a:pt x="4172" y="3392"/>
                    <a:pt x="4260" y="3386"/>
                    <a:pt x="4348" y="3372"/>
                  </a:cubicBezTo>
                  <a:cubicBezTo>
                    <a:pt x="4481" y="3372"/>
                    <a:pt x="4614" y="3328"/>
                    <a:pt x="4792" y="3283"/>
                  </a:cubicBezTo>
                  <a:cubicBezTo>
                    <a:pt x="4747" y="2928"/>
                    <a:pt x="4747" y="2573"/>
                    <a:pt x="4747" y="2218"/>
                  </a:cubicBezTo>
                  <a:cubicBezTo>
                    <a:pt x="4614" y="2396"/>
                    <a:pt x="4481" y="2440"/>
                    <a:pt x="4215" y="2485"/>
                  </a:cubicBezTo>
                  <a:cubicBezTo>
                    <a:pt x="4161" y="2497"/>
                    <a:pt x="4105" y="2503"/>
                    <a:pt x="4048" y="2503"/>
                  </a:cubicBezTo>
                  <a:cubicBezTo>
                    <a:pt x="3497" y="2503"/>
                    <a:pt x="2817" y="1955"/>
                    <a:pt x="2174" y="1553"/>
                  </a:cubicBezTo>
                  <a:cubicBezTo>
                    <a:pt x="1420" y="1065"/>
                    <a:pt x="710" y="532"/>
                    <a:pt x="0" y="0"/>
                  </a:cubicBez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37" name="Google Shape;1324;p30"/>
            <p:cNvSpPr/>
            <p:nvPr/>
          </p:nvSpPr>
          <p:spPr>
            <a:xfrm>
              <a:off x="5131600" y="1915225"/>
              <a:ext cx="144200" cy="129950"/>
            </a:xfrm>
            <a:custGeom>
              <a:avLst/>
              <a:gdLst/>
              <a:ahLst/>
              <a:cxnLst/>
              <a:rect l="l" t="t" r="r" b="b"/>
              <a:pathLst>
                <a:path w="5768" h="5198" extrusionOk="0">
                  <a:moveTo>
                    <a:pt x="4792" y="0"/>
                  </a:moveTo>
                  <a:lnTo>
                    <a:pt x="4792" y="0"/>
                  </a:lnTo>
                  <a:cubicBezTo>
                    <a:pt x="4925" y="888"/>
                    <a:pt x="5014" y="1775"/>
                    <a:pt x="4969" y="2618"/>
                  </a:cubicBezTo>
                  <a:cubicBezTo>
                    <a:pt x="4925" y="3017"/>
                    <a:pt x="4925" y="3505"/>
                    <a:pt x="4836" y="3816"/>
                  </a:cubicBezTo>
                  <a:cubicBezTo>
                    <a:pt x="4748" y="4127"/>
                    <a:pt x="4526" y="4260"/>
                    <a:pt x="4215" y="4304"/>
                  </a:cubicBezTo>
                  <a:cubicBezTo>
                    <a:pt x="4172" y="4310"/>
                    <a:pt x="4128" y="4313"/>
                    <a:pt x="4085" y="4313"/>
                  </a:cubicBezTo>
                  <a:cubicBezTo>
                    <a:pt x="3495" y="4313"/>
                    <a:pt x="2835" y="3782"/>
                    <a:pt x="2174" y="3328"/>
                  </a:cubicBezTo>
                  <a:cubicBezTo>
                    <a:pt x="1420" y="2840"/>
                    <a:pt x="710" y="2308"/>
                    <a:pt x="0" y="1775"/>
                  </a:cubicBezTo>
                  <a:lnTo>
                    <a:pt x="0" y="1775"/>
                  </a:lnTo>
                  <a:cubicBezTo>
                    <a:pt x="444" y="2574"/>
                    <a:pt x="1065" y="3284"/>
                    <a:pt x="1730" y="3905"/>
                  </a:cubicBezTo>
                  <a:cubicBezTo>
                    <a:pt x="2041" y="4215"/>
                    <a:pt x="2396" y="4482"/>
                    <a:pt x="2795" y="4748"/>
                  </a:cubicBezTo>
                  <a:cubicBezTo>
                    <a:pt x="3160" y="4991"/>
                    <a:pt x="3673" y="5197"/>
                    <a:pt x="4199" y="5197"/>
                  </a:cubicBezTo>
                  <a:cubicBezTo>
                    <a:pt x="4248" y="5197"/>
                    <a:pt x="4298" y="5195"/>
                    <a:pt x="4348" y="5191"/>
                  </a:cubicBezTo>
                  <a:cubicBezTo>
                    <a:pt x="4614" y="5147"/>
                    <a:pt x="4925" y="5014"/>
                    <a:pt x="5191" y="4837"/>
                  </a:cubicBezTo>
                  <a:cubicBezTo>
                    <a:pt x="5413" y="4615"/>
                    <a:pt x="5590" y="4304"/>
                    <a:pt x="5635" y="4038"/>
                  </a:cubicBezTo>
                  <a:cubicBezTo>
                    <a:pt x="5768" y="3505"/>
                    <a:pt x="5724" y="3062"/>
                    <a:pt x="5679" y="2574"/>
                  </a:cubicBezTo>
                  <a:cubicBezTo>
                    <a:pt x="5590" y="1642"/>
                    <a:pt x="5280" y="755"/>
                    <a:pt x="4792" y="0"/>
                  </a:cubicBez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38" name="Google Shape;1325;p30"/>
            <p:cNvSpPr/>
            <p:nvPr/>
          </p:nvSpPr>
          <p:spPr>
            <a:xfrm>
              <a:off x="4267525" y="1809850"/>
              <a:ext cx="86550" cy="78775"/>
            </a:xfrm>
            <a:custGeom>
              <a:avLst/>
              <a:gdLst/>
              <a:ahLst/>
              <a:cxnLst/>
              <a:rect l="l" t="t" r="r" b="b"/>
              <a:pathLst>
                <a:path w="3462" h="3151" extrusionOk="0">
                  <a:moveTo>
                    <a:pt x="3106" y="0"/>
                  </a:moveTo>
                  <a:cubicBezTo>
                    <a:pt x="3106" y="577"/>
                    <a:pt x="3062" y="1110"/>
                    <a:pt x="2973" y="1642"/>
                  </a:cubicBezTo>
                  <a:cubicBezTo>
                    <a:pt x="2929" y="1864"/>
                    <a:pt x="2885" y="2174"/>
                    <a:pt x="2796" y="2352"/>
                  </a:cubicBezTo>
                  <a:cubicBezTo>
                    <a:pt x="2707" y="2529"/>
                    <a:pt x="2574" y="2574"/>
                    <a:pt x="2397" y="2574"/>
                  </a:cubicBezTo>
                  <a:lnTo>
                    <a:pt x="2352" y="2574"/>
                  </a:lnTo>
                  <a:cubicBezTo>
                    <a:pt x="1953" y="2574"/>
                    <a:pt x="1598" y="2130"/>
                    <a:pt x="1199" y="1775"/>
                  </a:cubicBezTo>
                  <a:cubicBezTo>
                    <a:pt x="799" y="1420"/>
                    <a:pt x="400" y="1021"/>
                    <a:pt x="1" y="622"/>
                  </a:cubicBezTo>
                  <a:lnTo>
                    <a:pt x="1" y="622"/>
                  </a:lnTo>
                  <a:cubicBezTo>
                    <a:pt x="223" y="1154"/>
                    <a:pt x="533" y="1642"/>
                    <a:pt x="844" y="2086"/>
                  </a:cubicBezTo>
                  <a:cubicBezTo>
                    <a:pt x="1021" y="2308"/>
                    <a:pt x="1199" y="2529"/>
                    <a:pt x="1420" y="2707"/>
                  </a:cubicBezTo>
                  <a:cubicBezTo>
                    <a:pt x="1642" y="2929"/>
                    <a:pt x="1953" y="3106"/>
                    <a:pt x="2352" y="3151"/>
                  </a:cubicBezTo>
                  <a:cubicBezTo>
                    <a:pt x="2530" y="3151"/>
                    <a:pt x="2707" y="3106"/>
                    <a:pt x="2885" y="3017"/>
                  </a:cubicBezTo>
                  <a:cubicBezTo>
                    <a:pt x="3062" y="2884"/>
                    <a:pt x="3195" y="2751"/>
                    <a:pt x="3240" y="2574"/>
                  </a:cubicBezTo>
                  <a:cubicBezTo>
                    <a:pt x="3373" y="2219"/>
                    <a:pt x="3417" y="1953"/>
                    <a:pt x="3417" y="1686"/>
                  </a:cubicBezTo>
                  <a:cubicBezTo>
                    <a:pt x="3461" y="1110"/>
                    <a:pt x="3373" y="533"/>
                    <a:pt x="3106" y="0"/>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39" name="Google Shape;1326;p30"/>
            <p:cNvSpPr/>
            <p:nvPr/>
          </p:nvSpPr>
          <p:spPr>
            <a:xfrm>
              <a:off x="4384000" y="1793200"/>
              <a:ext cx="85425" cy="78800"/>
            </a:xfrm>
            <a:custGeom>
              <a:avLst/>
              <a:gdLst/>
              <a:ahLst/>
              <a:cxnLst/>
              <a:rect l="l" t="t" r="r" b="b"/>
              <a:pathLst>
                <a:path w="3417" h="3152" extrusionOk="0">
                  <a:moveTo>
                    <a:pt x="3106" y="1"/>
                  </a:moveTo>
                  <a:cubicBezTo>
                    <a:pt x="3106" y="578"/>
                    <a:pt x="3062" y="1110"/>
                    <a:pt x="2929" y="1643"/>
                  </a:cubicBezTo>
                  <a:cubicBezTo>
                    <a:pt x="2884" y="1864"/>
                    <a:pt x="2840" y="2175"/>
                    <a:pt x="2751" y="2352"/>
                  </a:cubicBezTo>
                  <a:cubicBezTo>
                    <a:pt x="2662" y="2530"/>
                    <a:pt x="2529" y="2574"/>
                    <a:pt x="2352" y="2574"/>
                  </a:cubicBezTo>
                  <a:lnTo>
                    <a:pt x="2307" y="2574"/>
                  </a:lnTo>
                  <a:cubicBezTo>
                    <a:pt x="1952" y="2574"/>
                    <a:pt x="1553" y="2175"/>
                    <a:pt x="1154" y="1776"/>
                  </a:cubicBezTo>
                  <a:cubicBezTo>
                    <a:pt x="755" y="1421"/>
                    <a:pt x="400" y="1021"/>
                    <a:pt x="0" y="622"/>
                  </a:cubicBezTo>
                  <a:lnTo>
                    <a:pt x="0" y="622"/>
                  </a:lnTo>
                  <a:cubicBezTo>
                    <a:pt x="178" y="1154"/>
                    <a:pt x="488" y="1643"/>
                    <a:pt x="843" y="2086"/>
                  </a:cubicBezTo>
                  <a:cubicBezTo>
                    <a:pt x="1021" y="2308"/>
                    <a:pt x="1198" y="2530"/>
                    <a:pt x="1420" y="2707"/>
                  </a:cubicBezTo>
                  <a:cubicBezTo>
                    <a:pt x="1642" y="2929"/>
                    <a:pt x="1952" y="3107"/>
                    <a:pt x="2307" y="3151"/>
                  </a:cubicBezTo>
                  <a:lnTo>
                    <a:pt x="2352" y="3151"/>
                  </a:lnTo>
                  <a:cubicBezTo>
                    <a:pt x="2485" y="3151"/>
                    <a:pt x="2707" y="3107"/>
                    <a:pt x="2840" y="3018"/>
                  </a:cubicBezTo>
                  <a:cubicBezTo>
                    <a:pt x="3017" y="2885"/>
                    <a:pt x="3150" y="2752"/>
                    <a:pt x="3239" y="2574"/>
                  </a:cubicBezTo>
                  <a:cubicBezTo>
                    <a:pt x="3328" y="2264"/>
                    <a:pt x="3372" y="1953"/>
                    <a:pt x="3372" y="1687"/>
                  </a:cubicBezTo>
                  <a:cubicBezTo>
                    <a:pt x="3417" y="1110"/>
                    <a:pt x="3328" y="533"/>
                    <a:pt x="3106" y="1"/>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40" name="Google Shape;1327;p30"/>
            <p:cNvSpPr/>
            <p:nvPr/>
          </p:nvSpPr>
          <p:spPr>
            <a:xfrm>
              <a:off x="4480500" y="1915225"/>
              <a:ext cx="85425" cy="78775"/>
            </a:xfrm>
            <a:custGeom>
              <a:avLst/>
              <a:gdLst/>
              <a:ahLst/>
              <a:cxnLst/>
              <a:rect l="l" t="t" r="r" b="b"/>
              <a:pathLst>
                <a:path w="3417" h="3151" extrusionOk="0">
                  <a:moveTo>
                    <a:pt x="3106" y="0"/>
                  </a:moveTo>
                  <a:cubicBezTo>
                    <a:pt x="3106" y="577"/>
                    <a:pt x="3062" y="1110"/>
                    <a:pt x="2929" y="1642"/>
                  </a:cubicBezTo>
                  <a:cubicBezTo>
                    <a:pt x="2884" y="1908"/>
                    <a:pt x="2840" y="2174"/>
                    <a:pt x="2751" y="2352"/>
                  </a:cubicBezTo>
                  <a:cubicBezTo>
                    <a:pt x="2662" y="2529"/>
                    <a:pt x="2529" y="2574"/>
                    <a:pt x="2352" y="2574"/>
                  </a:cubicBezTo>
                  <a:lnTo>
                    <a:pt x="2307" y="2574"/>
                  </a:lnTo>
                  <a:cubicBezTo>
                    <a:pt x="1952" y="2574"/>
                    <a:pt x="1553" y="2174"/>
                    <a:pt x="1154" y="1819"/>
                  </a:cubicBezTo>
                  <a:cubicBezTo>
                    <a:pt x="755" y="1420"/>
                    <a:pt x="400" y="1021"/>
                    <a:pt x="0" y="622"/>
                  </a:cubicBezTo>
                  <a:lnTo>
                    <a:pt x="0" y="622"/>
                  </a:lnTo>
                  <a:cubicBezTo>
                    <a:pt x="178" y="1154"/>
                    <a:pt x="488" y="1642"/>
                    <a:pt x="843" y="2086"/>
                  </a:cubicBezTo>
                  <a:cubicBezTo>
                    <a:pt x="1021" y="2308"/>
                    <a:pt x="1198" y="2529"/>
                    <a:pt x="1420" y="2751"/>
                  </a:cubicBezTo>
                  <a:cubicBezTo>
                    <a:pt x="1642" y="2929"/>
                    <a:pt x="1952" y="3151"/>
                    <a:pt x="2307" y="3151"/>
                  </a:cubicBezTo>
                  <a:lnTo>
                    <a:pt x="2352" y="3151"/>
                  </a:lnTo>
                  <a:cubicBezTo>
                    <a:pt x="2485" y="3151"/>
                    <a:pt x="2707" y="3106"/>
                    <a:pt x="2840" y="3017"/>
                  </a:cubicBezTo>
                  <a:cubicBezTo>
                    <a:pt x="3017" y="2929"/>
                    <a:pt x="3150" y="2751"/>
                    <a:pt x="3239" y="2574"/>
                  </a:cubicBezTo>
                  <a:cubicBezTo>
                    <a:pt x="3328" y="2263"/>
                    <a:pt x="3372" y="1997"/>
                    <a:pt x="3372" y="1686"/>
                  </a:cubicBezTo>
                  <a:cubicBezTo>
                    <a:pt x="3417" y="1110"/>
                    <a:pt x="3328" y="533"/>
                    <a:pt x="3106" y="0"/>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41" name="Google Shape;1328;p30"/>
            <p:cNvSpPr/>
            <p:nvPr/>
          </p:nvSpPr>
          <p:spPr>
            <a:xfrm>
              <a:off x="4480500" y="2097125"/>
              <a:ext cx="85425" cy="77675"/>
            </a:xfrm>
            <a:custGeom>
              <a:avLst/>
              <a:gdLst/>
              <a:ahLst/>
              <a:cxnLst/>
              <a:rect l="l" t="t" r="r" b="b"/>
              <a:pathLst>
                <a:path w="3417" h="3107" extrusionOk="0">
                  <a:moveTo>
                    <a:pt x="3106" y="1"/>
                  </a:moveTo>
                  <a:cubicBezTo>
                    <a:pt x="3106" y="533"/>
                    <a:pt x="3062" y="1066"/>
                    <a:pt x="2929" y="1598"/>
                  </a:cubicBezTo>
                  <a:cubicBezTo>
                    <a:pt x="2884" y="1864"/>
                    <a:pt x="2840" y="2130"/>
                    <a:pt x="2751" y="2308"/>
                  </a:cubicBezTo>
                  <a:cubicBezTo>
                    <a:pt x="2662" y="2485"/>
                    <a:pt x="2529" y="2574"/>
                    <a:pt x="2352" y="2574"/>
                  </a:cubicBezTo>
                  <a:lnTo>
                    <a:pt x="2307" y="2574"/>
                  </a:lnTo>
                  <a:cubicBezTo>
                    <a:pt x="1952" y="2574"/>
                    <a:pt x="1553" y="2130"/>
                    <a:pt x="1154" y="1775"/>
                  </a:cubicBezTo>
                  <a:cubicBezTo>
                    <a:pt x="755" y="1376"/>
                    <a:pt x="400" y="1021"/>
                    <a:pt x="0" y="622"/>
                  </a:cubicBezTo>
                  <a:lnTo>
                    <a:pt x="0" y="622"/>
                  </a:lnTo>
                  <a:cubicBezTo>
                    <a:pt x="178" y="1110"/>
                    <a:pt x="488" y="1598"/>
                    <a:pt x="843" y="2042"/>
                  </a:cubicBezTo>
                  <a:cubicBezTo>
                    <a:pt x="1021" y="2264"/>
                    <a:pt x="1198" y="2485"/>
                    <a:pt x="1420" y="2707"/>
                  </a:cubicBezTo>
                  <a:cubicBezTo>
                    <a:pt x="1642" y="2885"/>
                    <a:pt x="1952" y="3107"/>
                    <a:pt x="2307" y="3107"/>
                  </a:cubicBezTo>
                  <a:lnTo>
                    <a:pt x="2352" y="3107"/>
                  </a:lnTo>
                  <a:cubicBezTo>
                    <a:pt x="2485" y="3107"/>
                    <a:pt x="2707" y="3062"/>
                    <a:pt x="2840" y="2973"/>
                  </a:cubicBezTo>
                  <a:cubicBezTo>
                    <a:pt x="3017" y="2885"/>
                    <a:pt x="3150" y="2707"/>
                    <a:pt x="3239" y="2530"/>
                  </a:cubicBezTo>
                  <a:cubicBezTo>
                    <a:pt x="3328" y="2219"/>
                    <a:pt x="3372" y="1953"/>
                    <a:pt x="3372" y="1642"/>
                  </a:cubicBezTo>
                  <a:cubicBezTo>
                    <a:pt x="3417" y="1066"/>
                    <a:pt x="3328" y="489"/>
                    <a:pt x="3106" y="1"/>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42" name="Google Shape;1329;p30"/>
            <p:cNvSpPr/>
            <p:nvPr/>
          </p:nvSpPr>
          <p:spPr>
            <a:xfrm>
              <a:off x="4542600" y="1682300"/>
              <a:ext cx="85450" cy="77650"/>
            </a:xfrm>
            <a:custGeom>
              <a:avLst/>
              <a:gdLst/>
              <a:ahLst/>
              <a:cxnLst/>
              <a:rect l="l" t="t" r="r" b="b"/>
              <a:pathLst>
                <a:path w="3418" h="3106" extrusionOk="0">
                  <a:moveTo>
                    <a:pt x="3107" y="0"/>
                  </a:moveTo>
                  <a:cubicBezTo>
                    <a:pt x="3107" y="577"/>
                    <a:pt x="3062" y="1109"/>
                    <a:pt x="2929" y="1642"/>
                  </a:cubicBezTo>
                  <a:cubicBezTo>
                    <a:pt x="2885" y="1864"/>
                    <a:pt x="2840" y="2174"/>
                    <a:pt x="2752" y="2352"/>
                  </a:cubicBezTo>
                  <a:cubicBezTo>
                    <a:pt x="2663" y="2529"/>
                    <a:pt x="2530" y="2573"/>
                    <a:pt x="2352" y="2573"/>
                  </a:cubicBezTo>
                  <a:lnTo>
                    <a:pt x="2308" y="2573"/>
                  </a:lnTo>
                  <a:cubicBezTo>
                    <a:pt x="1953" y="2573"/>
                    <a:pt x="1554" y="2130"/>
                    <a:pt x="1154" y="1775"/>
                  </a:cubicBezTo>
                  <a:cubicBezTo>
                    <a:pt x="755" y="1420"/>
                    <a:pt x="400" y="1021"/>
                    <a:pt x="1" y="621"/>
                  </a:cubicBezTo>
                  <a:lnTo>
                    <a:pt x="1" y="621"/>
                  </a:lnTo>
                  <a:cubicBezTo>
                    <a:pt x="178" y="1154"/>
                    <a:pt x="489" y="1642"/>
                    <a:pt x="844" y="2085"/>
                  </a:cubicBezTo>
                  <a:cubicBezTo>
                    <a:pt x="1021" y="2307"/>
                    <a:pt x="1199" y="2529"/>
                    <a:pt x="1421" y="2707"/>
                  </a:cubicBezTo>
                  <a:cubicBezTo>
                    <a:pt x="1642" y="2928"/>
                    <a:pt x="1953" y="3106"/>
                    <a:pt x="2308" y="3106"/>
                  </a:cubicBezTo>
                  <a:lnTo>
                    <a:pt x="2352" y="3106"/>
                  </a:lnTo>
                  <a:cubicBezTo>
                    <a:pt x="2485" y="3106"/>
                    <a:pt x="2707" y="3106"/>
                    <a:pt x="2840" y="2973"/>
                  </a:cubicBezTo>
                  <a:cubicBezTo>
                    <a:pt x="3018" y="2884"/>
                    <a:pt x="3151" y="2707"/>
                    <a:pt x="3240" y="2573"/>
                  </a:cubicBezTo>
                  <a:cubicBezTo>
                    <a:pt x="3328" y="2219"/>
                    <a:pt x="3373" y="1952"/>
                    <a:pt x="3373" y="1686"/>
                  </a:cubicBezTo>
                  <a:cubicBezTo>
                    <a:pt x="3417" y="1109"/>
                    <a:pt x="3328" y="533"/>
                    <a:pt x="3107" y="0"/>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43" name="Google Shape;1330;p30"/>
            <p:cNvSpPr/>
            <p:nvPr/>
          </p:nvSpPr>
          <p:spPr>
            <a:xfrm>
              <a:off x="4285275" y="1681175"/>
              <a:ext cx="85425" cy="77675"/>
            </a:xfrm>
            <a:custGeom>
              <a:avLst/>
              <a:gdLst/>
              <a:ahLst/>
              <a:cxnLst/>
              <a:rect l="l" t="t" r="r" b="b"/>
              <a:pathLst>
                <a:path w="3417" h="3107" extrusionOk="0">
                  <a:moveTo>
                    <a:pt x="3106" y="1"/>
                  </a:moveTo>
                  <a:cubicBezTo>
                    <a:pt x="3106" y="533"/>
                    <a:pt x="3062" y="1066"/>
                    <a:pt x="2973" y="1598"/>
                  </a:cubicBezTo>
                  <a:cubicBezTo>
                    <a:pt x="2929" y="1864"/>
                    <a:pt x="2884" y="2130"/>
                    <a:pt x="2751" y="2308"/>
                  </a:cubicBezTo>
                  <a:cubicBezTo>
                    <a:pt x="2663" y="2485"/>
                    <a:pt x="2574" y="2530"/>
                    <a:pt x="2352" y="2530"/>
                  </a:cubicBezTo>
                  <a:cubicBezTo>
                    <a:pt x="1953" y="2530"/>
                    <a:pt x="1553" y="2130"/>
                    <a:pt x="1199" y="1775"/>
                  </a:cubicBezTo>
                  <a:cubicBezTo>
                    <a:pt x="799" y="1376"/>
                    <a:pt x="400" y="977"/>
                    <a:pt x="1" y="578"/>
                  </a:cubicBezTo>
                  <a:lnTo>
                    <a:pt x="1" y="578"/>
                  </a:lnTo>
                  <a:cubicBezTo>
                    <a:pt x="222" y="1110"/>
                    <a:pt x="533" y="1598"/>
                    <a:pt x="844" y="2042"/>
                  </a:cubicBezTo>
                  <a:cubicBezTo>
                    <a:pt x="1021" y="2264"/>
                    <a:pt x="1199" y="2485"/>
                    <a:pt x="1420" y="2707"/>
                  </a:cubicBezTo>
                  <a:cubicBezTo>
                    <a:pt x="1642" y="2885"/>
                    <a:pt x="1953" y="3107"/>
                    <a:pt x="2352" y="3107"/>
                  </a:cubicBezTo>
                  <a:cubicBezTo>
                    <a:pt x="2530" y="3107"/>
                    <a:pt x="2707" y="3062"/>
                    <a:pt x="2884" y="2973"/>
                  </a:cubicBezTo>
                  <a:cubicBezTo>
                    <a:pt x="3062" y="2885"/>
                    <a:pt x="3195" y="2707"/>
                    <a:pt x="3239" y="2530"/>
                  </a:cubicBezTo>
                  <a:cubicBezTo>
                    <a:pt x="3373" y="2219"/>
                    <a:pt x="3373" y="1953"/>
                    <a:pt x="3417" y="1642"/>
                  </a:cubicBezTo>
                  <a:cubicBezTo>
                    <a:pt x="3417" y="1066"/>
                    <a:pt x="3328" y="489"/>
                    <a:pt x="3106" y="1"/>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44" name="Google Shape;1331;p30"/>
            <p:cNvSpPr/>
            <p:nvPr/>
          </p:nvSpPr>
          <p:spPr>
            <a:xfrm>
              <a:off x="4407300" y="1583575"/>
              <a:ext cx="86525" cy="78775"/>
            </a:xfrm>
            <a:custGeom>
              <a:avLst/>
              <a:gdLst/>
              <a:ahLst/>
              <a:cxnLst/>
              <a:rect l="l" t="t" r="r" b="b"/>
              <a:pathLst>
                <a:path w="3461" h="3151" extrusionOk="0">
                  <a:moveTo>
                    <a:pt x="3106" y="0"/>
                  </a:moveTo>
                  <a:cubicBezTo>
                    <a:pt x="3106" y="577"/>
                    <a:pt x="3106" y="1110"/>
                    <a:pt x="2973" y="1642"/>
                  </a:cubicBezTo>
                  <a:cubicBezTo>
                    <a:pt x="2928" y="1908"/>
                    <a:pt x="2884" y="2174"/>
                    <a:pt x="2795" y="2352"/>
                  </a:cubicBezTo>
                  <a:cubicBezTo>
                    <a:pt x="2706" y="2529"/>
                    <a:pt x="2573" y="2574"/>
                    <a:pt x="2396" y="2574"/>
                  </a:cubicBezTo>
                  <a:lnTo>
                    <a:pt x="2352" y="2574"/>
                  </a:lnTo>
                  <a:cubicBezTo>
                    <a:pt x="1952" y="2574"/>
                    <a:pt x="1597" y="2174"/>
                    <a:pt x="1198" y="1819"/>
                  </a:cubicBezTo>
                  <a:cubicBezTo>
                    <a:pt x="799" y="1420"/>
                    <a:pt x="399" y="1021"/>
                    <a:pt x="0" y="622"/>
                  </a:cubicBezTo>
                  <a:lnTo>
                    <a:pt x="0" y="622"/>
                  </a:lnTo>
                  <a:cubicBezTo>
                    <a:pt x="222" y="1154"/>
                    <a:pt x="532" y="1642"/>
                    <a:pt x="887" y="2086"/>
                  </a:cubicBezTo>
                  <a:cubicBezTo>
                    <a:pt x="1020" y="2308"/>
                    <a:pt x="1198" y="2529"/>
                    <a:pt x="1420" y="2751"/>
                  </a:cubicBezTo>
                  <a:cubicBezTo>
                    <a:pt x="1642" y="2929"/>
                    <a:pt x="1952" y="3150"/>
                    <a:pt x="2352" y="3150"/>
                  </a:cubicBezTo>
                  <a:cubicBezTo>
                    <a:pt x="2529" y="3150"/>
                    <a:pt x="2706" y="3106"/>
                    <a:pt x="2884" y="3017"/>
                  </a:cubicBezTo>
                  <a:cubicBezTo>
                    <a:pt x="3061" y="2929"/>
                    <a:pt x="3195" y="2751"/>
                    <a:pt x="3239" y="2574"/>
                  </a:cubicBezTo>
                  <a:cubicBezTo>
                    <a:pt x="3372" y="2263"/>
                    <a:pt x="3416" y="1997"/>
                    <a:pt x="3416" y="1686"/>
                  </a:cubicBezTo>
                  <a:cubicBezTo>
                    <a:pt x="3461" y="1110"/>
                    <a:pt x="3372" y="533"/>
                    <a:pt x="3106" y="0"/>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45" name="Google Shape;1332;p30"/>
            <p:cNvSpPr/>
            <p:nvPr/>
          </p:nvSpPr>
          <p:spPr>
            <a:xfrm>
              <a:off x="4543725" y="1459350"/>
              <a:ext cx="85425" cy="78775"/>
            </a:xfrm>
            <a:custGeom>
              <a:avLst/>
              <a:gdLst/>
              <a:ahLst/>
              <a:cxnLst/>
              <a:rect l="l" t="t" r="r" b="b"/>
              <a:pathLst>
                <a:path w="3417" h="3151" extrusionOk="0">
                  <a:moveTo>
                    <a:pt x="3106" y="0"/>
                  </a:moveTo>
                  <a:cubicBezTo>
                    <a:pt x="3106" y="577"/>
                    <a:pt x="3062" y="1109"/>
                    <a:pt x="2973" y="1642"/>
                  </a:cubicBezTo>
                  <a:cubicBezTo>
                    <a:pt x="2884" y="1908"/>
                    <a:pt x="2840" y="2174"/>
                    <a:pt x="2751" y="2352"/>
                  </a:cubicBezTo>
                  <a:cubicBezTo>
                    <a:pt x="2662" y="2529"/>
                    <a:pt x="2529" y="2573"/>
                    <a:pt x="2352" y="2573"/>
                  </a:cubicBezTo>
                  <a:lnTo>
                    <a:pt x="2307" y="2573"/>
                  </a:lnTo>
                  <a:cubicBezTo>
                    <a:pt x="1952" y="2573"/>
                    <a:pt x="1553" y="2174"/>
                    <a:pt x="1154" y="1819"/>
                  </a:cubicBezTo>
                  <a:cubicBezTo>
                    <a:pt x="755" y="1420"/>
                    <a:pt x="400" y="1021"/>
                    <a:pt x="0" y="621"/>
                  </a:cubicBezTo>
                  <a:lnTo>
                    <a:pt x="0" y="621"/>
                  </a:lnTo>
                  <a:cubicBezTo>
                    <a:pt x="178" y="1154"/>
                    <a:pt x="488" y="1642"/>
                    <a:pt x="843" y="2085"/>
                  </a:cubicBezTo>
                  <a:cubicBezTo>
                    <a:pt x="1021" y="2307"/>
                    <a:pt x="1198" y="2529"/>
                    <a:pt x="1420" y="2751"/>
                  </a:cubicBezTo>
                  <a:cubicBezTo>
                    <a:pt x="1642" y="2928"/>
                    <a:pt x="1952" y="3106"/>
                    <a:pt x="2307" y="3150"/>
                  </a:cubicBezTo>
                  <a:lnTo>
                    <a:pt x="2352" y="3150"/>
                  </a:lnTo>
                  <a:cubicBezTo>
                    <a:pt x="2529" y="3150"/>
                    <a:pt x="2707" y="3106"/>
                    <a:pt x="2840" y="3017"/>
                  </a:cubicBezTo>
                  <a:cubicBezTo>
                    <a:pt x="3017" y="2884"/>
                    <a:pt x="3150" y="2751"/>
                    <a:pt x="3239" y="2573"/>
                  </a:cubicBezTo>
                  <a:cubicBezTo>
                    <a:pt x="3372" y="2263"/>
                    <a:pt x="3372" y="1997"/>
                    <a:pt x="3372" y="1686"/>
                  </a:cubicBezTo>
                  <a:cubicBezTo>
                    <a:pt x="3417" y="1109"/>
                    <a:pt x="3328" y="533"/>
                    <a:pt x="3106" y="0"/>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46" name="Google Shape;1333;p30"/>
            <p:cNvSpPr/>
            <p:nvPr/>
          </p:nvSpPr>
          <p:spPr>
            <a:xfrm>
              <a:off x="4622475" y="1798750"/>
              <a:ext cx="85425" cy="78775"/>
            </a:xfrm>
            <a:custGeom>
              <a:avLst/>
              <a:gdLst/>
              <a:ahLst/>
              <a:cxnLst/>
              <a:rect l="l" t="t" r="r" b="b"/>
              <a:pathLst>
                <a:path w="3417" h="3151" extrusionOk="0">
                  <a:moveTo>
                    <a:pt x="3106" y="1"/>
                  </a:moveTo>
                  <a:cubicBezTo>
                    <a:pt x="3106" y="578"/>
                    <a:pt x="3062" y="1110"/>
                    <a:pt x="2973" y="1642"/>
                  </a:cubicBezTo>
                  <a:cubicBezTo>
                    <a:pt x="2929" y="1864"/>
                    <a:pt x="2884" y="2175"/>
                    <a:pt x="2751" y="2352"/>
                  </a:cubicBezTo>
                  <a:cubicBezTo>
                    <a:pt x="2662" y="2530"/>
                    <a:pt x="2574" y="2574"/>
                    <a:pt x="2352" y="2574"/>
                  </a:cubicBezTo>
                  <a:cubicBezTo>
                    <a:pt x="1953" y="2574"/>
                    <a:pt x="1553" y="2175"/>
                    <a:pt x="1198" y="1775"/>
                  </a:cubicBezTo>
                  <a:cubicBezTo>
                    <a:pt x="799" y="1421"/>
                    <a:pt x="400" y="1021"/>
                    <a:pt x="0" y="622"/>
                  </a:cubicBezTo>
                  <a:lnTo>
                    <a:pt x="0" y="622"/>
                  </a:lnTo>
                  <a:cubicBezTo>
                    <a:pt x="222" y="1154"/>
                    <a:pt x="488" y="1642"/>
                    <a:pt x="843" y="2086"/>
                  </a:cubicBezTo>
                  <a:cubicBezTo>
                    <a:pt x="1021" y="2308"/>
                    <a:pt x="1198" y="2530"/>
                    <a:pt x="1420" y="2707"/>
                  </a:cubicBezTo>
                  <a:cubicBezTo>
                    <a:pt x="1642" y="2929"/>
                    <a:pt x="1953" y="3107"/>
                    <a:pt x="2352" y="3151"/>
                  </a:cubicBezTo>
                  <a:cubicBezTo>
                    <a:pt x="2529" y="3151"/>
                    <a:pt x="2707" y="3107"/>
                    <a:pt x="2884" y="3018"/>
                  </a:cubicBezTo>
                  <a:cubicBezTo>
                    <a:pt x="3062" y="2885"/>
                    <a:pt x="3195" y="2752"/>
                    <a:pt x="3239" y="2574"/>
                  </a:cubicBezTo>
                  <a:cubicBezTo>
                    <a:pt x="3372" y="2264"/>
                    <a:pt x="3372" y="1953"/>
                    <a:pt x="3417" y="1687"/>
                  </a:cubicBezTo>
                  <a:cubicBezTo>
                    <a:pt x="3417" y="1110"/>
                    <a:pt x="3328" y="533"/>
                    <a:pt x="3106" y="1"/>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47" name="Google Shape;1334;p30"/>
            <p:cNvSpPr/>
            <p:nvPr/>
          </p:nvSpPr>
          <p:spPr>
            <a:xfrm>
              <a:off x="4622475" y="2048325"/>
              <a:ext cx="85425" cy="77675"/>
            </a:xfrm>
            <a:custGeom>
              <a:avLst/>
              <a:gdLst/>
              <a:ahLst/>
              <a:cxnLst/>
              <a:rect l="l" t="t" r="r" b="b"/>
              <a:pathLst>
                <a:path w="3417" h="3107" extrusionOk="0">
                  <a:moveTo>
                    <a:pt x="3106" y="1"/>
                  </a:moveTo>
                  <a:cubicBezTo>
                    <a:pt x="3106" y="533"/>
                    <a:pt x="3062" y="1065"/>
                    <a:pt x="2973" y="1598"/>
                  </a:cubicBezTo>
                  <a:cubicBezTo>
                    <a:pt x="2929" y="1864"/>
                    <a:pt x="2884" y="2130"/>
                    <a:pt x="2751" y="2308"/>
                  </a:cubicBezTo>
                  <a:cubicBezTo>
                    <a:pt x="2662" y="2485"/>
                    <a:pt x="2574" y="2574"/>
                    <a:pt x="2352" y="2574"/>
                  </a:cubicBezTo>
                  <a:cubicBezTo>
                    <a:pt x="1953" y="2574"/>
                    <a:pt x="1553" y="2130"/>
                    <a:pt x="1198" y="1775"/>
                  </a:cubicBezTo>
                  <a:cubicBezTo>
                    <a:pt x="799" y="1376"/>
                    <a:pt x="400" y="1021"/>
                    <a:pt x="0" y="622"/>
                  </a:cubicBezTo>
                  <a:lnTo>
                    <a:pt x="0" y="622"/>
                  </a:lnTo>
                  <a:cubicBezTo>
                    <a:pt x="222" y="1110"/>
                    <a:pt x="488" y="1598"/>
                    <a:pt x="843" y="2041"/>
                  </a:cubicBezTo>
                  <a:cubicBezTo>
                    <a:pt x="1021" y="2263"/>
                    <a:pt x="1198" y="2485"/>
                    <a:pt x="1420" y="2707"/>
                  </a:cubicBezTo>
                  <a:cubicBezTo>
                    <a:pt x="1642" y="2884"/>
                    <a:pt x="1953" y="3106"/>
                    <a:pt x="2352" y="3106"/>
                  </a:cubicBezTo>
                  <a:cubicBezTo>
                    <a:pt x="2529" y="3106"/>
                    <a:pt x="2707" y="3062"/>
                    <a:pt x="2884" y="2973"/>
                  </a:cubicBezTo>
                  <a:cubicBezTo>
                    <a:pt x="3062" y="2884"/>
                    <a:pt x="3195" y="2707"/>
                    <a:pt x="3239" y="2530"/>
                  </a:cubicBezTo>
                  <a:cubicBezTo>
                    <a:pt x="3372" y="2219"/>
                    <a:pt x="3372" y="1953"/>
                    <a:pt x="3417" y="1642"/>
                  </a:cubicBezTo>
                  <a:cubicBezTo>
                    <a:pt x="3417" y="1065"/>
                    <a:pt x="3328" y="489"/>
                    <a:pt x="3106" y="1"/>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48" name="Google Shape;1335;p30"/>
            <p:cNvSpPr/>
            <p:nvPr/>
          </p:nvSpPr>
          <p:spPr>
            <a:xfrm>
              <a:off x="4237575" y="1539200"/>
              <a:ext cx="86550" cy="77675"/>
            </a:xfrm>
            <a:custGeom>
              <a:avLst/>
              <a:gdLst/>
              <a:ahLst/>
              <a:cxnLst/>
              <a:rect l="l" t="t" r="r" b="b"/>
              <a:pathLst>
                <a:path w="3462" h="3107" extrusionOk="0">
                  <a:moveTo>
                    <a:pt x="3151" y="1"/>
                  </a:moveTo>
                  <a:cubicBezTo>
                    <a:pt x="3107" y="533"/>
                    <a:pt x="3107" y="1065"/>
                    <a:pt x="2973" y="1598"/>
                  </a:cubicBezTo>
                  <a:cubicBezTo>
                    <a:pt x="2929" y="1864"/>
                    <a:pt x="2885" y="2130"/>
                    <a:pt x="2796" y="2308"/>
                  </a:cubicBezTo>
                  <a:cubicBezTo>
                    <a:pt x="2707" y="2485"/>
                    <a:pt x="2574" y="2574"/>
                    <a:pt x="2397" y="2574"/>
                  </a:cubicBezTo>
                  <a:lnTo>
                    <a:pt x="2352" y="2574"/>
                  </a:lnTo>
                  <a:cubicBezTo>
                    <a:pt x="1953" y="2574"/>
                    <a:pt x="1598" y="2130"/>
                    <a:pt x="1199" y="1775"/>
                  </a:cubicBezTo>
                  <a:cubicBezTo>
                    <a:pt x="799" y="1376"/>
                    <a:pt x="400" y="1021"/>
                    <a:pt x="1" y="622"/>
                  </a:cubicBezTo>
                  <a:lnTo>
                    <a:pt x="1" y="622"/>
                  </a:lnTo>
                  <a:cubicBezTo>
                    <a:pt x="223" y="1110"/>
                    <a:pt x="533" y="1598"/>
                    <a:pt x="888" y="2042"/>
                  </a:cubicBezTo>
                  <a:cubicBezTo>
                    <a:pt x="1021" y="2308"/>
                    <a:pt x="1199" y="2485"/>
                    <a:pt x="1421" y="2707"/>
                  </a:cubicBezTo>
                  <a:cubicBezTo>
                    <a:pt x="1642" y="2885"/>
                    <a:pt x="1997" y="3106"/>
                    <a:pt x="2352" y="3106"/>
                  </a:cubicBezTo>
                  <a:cubicBezTo>
                    <a:pt x="2530" y="3106"/>
                    <a:pt x="2707" y="3062"/>
                    <a:pt x="2885" y="2973"/>
                  </a:cubicBezTo>
                  <a:cubicBezTo>
                    <a:pt x="3062" y="2885"/>
                    <a:pt x="3195" y="2707"/>
                    <a:pt x="3240" y="2530"/>
                  </a:cubicBezTo>
                  <a:cubicBezTo>
                    <a:pt x="3373" y="2219"/>
                    <a:pt x="3417" y="1953"/>
                    <a:pt x="3417" y="1642"/>
                  </a:cubicBezTo>
                  <a:cubicBezTo>
                    <a:pt x="3461" y="1065"/>
                    <a:pt x="3373" y="489"/>
                    <a:pt x="3151" y="1"/>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49" name="Google Shape;1336;p30"/>
            <p:cNvSpPr/>
            <p:nvPr/>
          </p:nvSpPr>
          <p:spPr>
            <a:xfrm>
              <a:off x="4365150" y="1906350"/>
              <a:ext cx="85425" cy="78775"/>
            </a:xfrm>
            <a:custGeom>
              <a:avLst/>
              <a:gdLst/>
              <a:ahLst/>
              <a:cxnLst/>
              <a:rect l="l" t="t" r="r" b="b"/>
              <a:pathLst>
                <a:path w="3417" h="3151" extrusionOk="0">
                  <a:moveTo>
                    <a:pt x="3106" y="0"/>
                  </a:moveTo>
                  <a:cubicBezTo>
                    <a:pt x="3106" y="577"/>
                    <a:pt x="3061" y="1110"/>
                    <a:pt x="2973" y="1642"/>
                  </a:cubicBezTo>
                  <a:cubicBezTo>
                    <a:pt x="2928" y="1908"/>
                    <a:pt x="2840" y="2174"/>
                    <a:pt x="2751" y="2352"/>
                  </a:cubicBezTo>
                  <a:cubicBezTo>
                    <a:pt x="2662" y="2529"/>
                    <a:pt x="2573" y="2574"/>
                    <a:pt x="2352" y="2574"/>
                  </a:cubicBezTo>
                  <a:cubicBezTo>
                    <a:pt x="1952" y="2574"/>
                    <a:pt x="1553" y="2174"/>
                    <a:pt x="1154" y="1820"/>
                  </a:cubicBezTo>
                  <a:cubicBezTo>
                    <a:pt x="799" y="1420"/>
                    <a:pt x="399" y="1021"/>
                    <a:pt x="0" y="622"/>
                  </a:cubicBezTo>
                  <a:lnTo>
                    <a:pt x="0" y="622"/>
                  </a:lnTo>
                  <a:cubicBezTo>
                    <a:pt x="222" y="1154"/>
                    <a:pt x="488" y="1642"/>
                    <a:pt x="843" y="2086"/>
                  </a:cubicBezTo>
                  <a:cubicBezTo>
                    <a:pt x="1021" y="2308"/>
                    <a:pt x="1198" y="2529"/>
                    <a:pt x="1420" y="2751"/>
                  </a:cubicBezTo>
                  <a:cubicBezTo>
                    <a:pt x="1642" y="2929"/>
                    <a:pt x="1952" y="3151"/>
                    <a:pt x="2307" y="3151"/>
                  </a:cubicBezTo>
                  <a:lnTo>
                    <a:pt x="2352" y="3151"/>
                  </a:lnTo>
                  <a:cubicBezTo>
                    <a:pt x="2529" y="3151"/>
                    <a:pt x="2706" y="3106"/>
                    <a:pt x="2884" y="3017"/>
                  </a:cubicBezTo>
                  <a:cubicBezTo>
                    <a:pt x="3061" y="2929"/>
                    <a:pt x="3195" y="2751"/>
                    <a:pt x="3239" y="2574"/>
                  </a:cubicBezTo>
                  <a:cubicBezTo>
                    <a:pt x="3372" y="2263"/>
                    <a:pt x="3372" y="1997"/>
                    <a:pt x="3416" y="1686"/>
                  </a:cubicBezTo>
                  <a:cubicBezTo>
                    <a:pt x="3416" y="1110"/>
                    <a:pt x="3328" y="533"/>
                    <a:pt x="3106" y="0"/>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50" name="Google Shape;1337;p30"/>
            <p:cNvSpPr/>
            <p:nvPr/>
          </p:nvSpPr>
          <p:spPr>
            <a:xfrm>
              <a:off x="4346275" y="889225"/>
              <a:ext cx="42175" cy="126450"/>
            </a:xfrm>
            <a:custGeom>
              <a:avLst/>
              <a:gdLst/>
              <a:ahLst/>
              <a:cxnLst/>
              <a:rect l="l" t="t" r="r" b="b"/>
              <a:pathLst>
                <a:path w="1687" h="5058" extrusionOk="0">
                  <a:moveTo>
                    <a:pt x="844" y="0"/>
                  </a:moveTo>
                  <a:cubicBezTo>
                    <a:pt x="400" y="0"/>
                    <a:pt x="1" y="1154"/>
                    <a:pt x="1" y="2529"/>
                  </a:cubicBezTo>
                  <a:cubicBezTo>
                    <a:pt x="1" y="3949"/>
                    <a:pt x="400" y="5058"/>
                    <a:pt x="844" y="5058"/>
                  </a:cubicBezTo>
                  <a:cubicBezTo>
                    <a:pt x="1332" y="5058"/>
                    <a:pt x="1687" y="3949"/>
                    <a:pt x="1687" y="2529"/>
                  </a:cubicBezTo>
                  <a:cubicBezTo>
                    <a:pt x="1687" y="1154"/>
                    <a:pt x="1332" y="0"/>
                    <a:pt x="844" y="0"/>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51" name="Google Shape;1338;p30"/>
            <p:cNvSpPr/>
            <p:nvPr/>
          </p:nvSpPr>
          <p:spPr>
            <a:xfrm>
              <a:off x="4921950" y="889225"/>
              <a:ext cx="42175" cy="126450"/>
            </a:xfrm>
            <a:custGeom>
              <a:avLst/>
              <a:gdLst/>
              <a:ahLst/>
              <a:cxnLst/>
              <a:rect l="l" t="t" r="r" b="b"/>
              <a:pathLst>
                <a:path w="1687" h="5058" extrusionOk="0">
                  <a:moveTo>
                    <a:pt x="844" y="0"/>
                  </a:moveTo>
                  <a:cubicBezTo>
                    <a:pt x="400" y="0"/>
                    <a:pt x="1" y="1154"/>
                    <a:pt x="1" y="2529"/>
                  </a:cubicBezTo>
                  <a:cubicBezTo>
                    <a:pt x="1" y="3949"/>
                    <a:pt x="400" y="5058"/>
                    <a:pt x="844" y="5058"/>
                  </a:cubicBezTo>
                  <a:cubicBezTo>
                    <a:pt x="1332" y="5058"/>
                    <a:pt x="1687" y="3949"/>
                    <a:pt x="1687" y="2529"/>
                  </a:cubicBezTo>
                  <a:cubicBezTo>
                    <a:pt x="1687" y="1154"/>
                    <a:pt x="1332" y="0"/>
                    <a:pt x="844" y="0"/>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52" name="Google Shape;1339;p30"/>
            <p:cNvSpPr/>
            <p:nvPr/>
          </p:nvSpPr>
          <p:spPr>
            <a:xfrm>
              <a:off x="4585875" y="1099950"/>
              <a:ext cx="112050" cy="112075"/>
            </a:xfrm>
            <a:custGeom>
              <a:avLst/>
              <a:gdLst/>
              <a:ahLst/>
              <a:cxnLst/>
              <a:rect l="l" t="t" r="r" b="b"/>
              <a:pathLst>
                <a:path w="4482" h="4483" extrusionOk="0">
                  <a:moveTo>
                    <a:pt x="0" y="1"/>
                  </a:moveTo>
                  <a:lnTo>
                    <a:pt x="1686" y="4482"/>
                  </a:lnTo>
                  <a:lnTo>
                    <a:pt x="4481" y="1"/>
                  </a:lnTo>
                  <a:close/>
                </a:path>
              </a:pathLst>
            </a:custGeom>
            <a:solidFill>
              <a:srgbClr val="3D3E3D"/>
            </a:solidFill>
            <a:ln>
              <a:noFill/>
            </a:ln>
          </p:spPr>
          <p:txBody>
            <a:bodyPr spcFirstLastPara="1" wrap="square" lIns="121900" tIns="121900" rIns="121900" bIns="121900" anchor="ctr" anchorCtr="0">
              <a:noAutofit/>
            </a:bodyPr>
            <a:lstStyle/>
            <a:p>
              <a:endParaRPr sz="1867">
                <a:latin typeface="+mn-lt"/>
              </a:endParaRPr>
            </a:p>
          </p:txBody>
        </p:sp>
        <p:sp>
          <p:nvSpPr>
            <p:cNvPr id="153" name="Google Shape;1340;p30"/>
            <p:cNvSpPr/>
            <p:nvPr/>
          </p:nvSpPr>
          <p:spPr>
            <a:xfrm>
              <a:off x="4275850" y="406750"/>
              <a:ext cx="172500" cy="163050"/>
            </a:xfrm>
            <a:custGeom>
              <a:avLst/>
              <a:gdLst/>
              <a:ahLst/>
              <a:cxnLst/>
              <a:rect l="l" t="t" r="r" b="b"/>
              <a:pathLst>
                <a:path w="6900" h="6522" extrusionOk="0">
                  <a:moveTo>
                    <a:pt x="1457" y="0"/>
                  </a:moveTo>
                  <a:cubicBezTo>
                    <a:pt x="305" y="0"/>
                    <a:pt x="1" y="4885"/>
                    <a:pt x="5746" y="6521"/>
                  </a:cubicBezTo>
                  <a:cubicBezTo>
                    <a:pt x="6101" y="6388"/>
                    <a:pt x="6500" y="6299"/>
                    <a:pt x="6900" y="6166"/>
                  </a:cubicBezTo>
                  <a:cubicBezTo>
                    <a:pt x="5613" y="5101"/>
                    <a:pt x="3439" y="3060"/>
                    <a:pt x="2285" y="798"/>
                  </a:cubicBezTo>
                  <a:cubicBezTo>
                    <a:pt x="2005" y="237"/>
                    <a:pt x="1710" y="0"/>
                    <a:pt x="1457" y="0"/>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sp>
          <p:nvSpPr>
            <p:cNvPr id="154" name="Google Shape;1341;p30"/>
            <p:cNvSpPr/>
            <p:nvPr/>
          </p:nvSpPr>
          <p:spPr>
            <a:xfrm>
              <a:off x="4419500" y="560900"/>
              <a:ext cx="53250" cy="19975"/>
            </a:xfrm>
            <a:custGeom>
              <a:avLst/>
              <a:gdLst/>
              <a:ahLst/>
              <a:cxnLst/>
              <a:rect l="l" t="t" r="r" b="b"/>
              <a:pathLst>
                <a:path w="2130" h="799" extrusionOk="0">
                  <a:moveTo>
                    <a:pt x="1154" y="0"/>
                  </a:moveTo>
                  <a:cubicBezTo>
                    <a:pt x="754" y="133"/>
                    <a:pt x="355" y="222"/>
                    <a:pt x="0" y="355"/>
                  </a:cubicBezTo>
                  <a:cubicBezTo>
                    <a:pt x="621" y="577"/>
                    <a:pt x="1331" y="710"/>
                    <a:pt x="2130" y="799"/>
                  </a:cubicBezTo>
                  <a:cubicBezTo>
                    <a:pt x="2130" y="799"/>
                    <a:pt x="1730" y="488"/>
                    <a:pt x="1154" y="0"/>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sp>
          <p:nvSpPr>
            <p:cNvPr id="155" name="Google Shape;1342;p30"/>
            <p:cNvSpPr/>
            <p:nvPr/>
          </p:nvSpPr>
          <p:spPr>
            <a:xfrm>
              <a:off x="4250650" y="503750"/>
              <a:ext cx="166650" cy="82700"/>
            </a:xfrm>
            <a:custGeom>
              <a:avLst/>
              <a:gdLst/>
              <a:ahLst/>
              <a:cxnLst/>
              <a:rect l="l" t="t" r="r" b="b"/>
              <a:pathLst>
                <a:path w="6666" h="3308" extrusionOk="0">
                  <a:moveTo>
                    <a:pt x="976" y="0"/>
                  </a:moveTo>
                  <a:cubicBezTo>
                    <a:pt x="1" y="0"/>
                    <a:pt x="944" y="3308"/>
                    <a:pt x="4847" y="3308"/>
                  </a:cubicBezTo>
                  <a:cubicBezTo>
                    <a:pt x="4891" y="3308"/>
                    <a:pt x="4935" y="3307"/>
                    <a:pt x="4979" y="3307"/>
                  </a:cubicBezTo>
                  <a:cubicBezTo>
                    <a:pt x="5512" y="3085"/>
                    <a:pt x="6089" y="2863"/>
                    <a:pt x="6665" y="2685"/>
                  </a:cubicBezTo>
                  <a:cubicBezTo>
                    <a:pt x="5512" y="2330"/>
                    <a:pt x="3249" y="1621"/>
                    <a:pt x="1652" y="334"/>
                  </a:cubicBezTo>
                  <a:cubicBezTo>
                    <a:pt x="1372" y="100"/>
                    <a:pt x="1145" y="0"/>
                    <a:pt x="976" y="0"/>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sp>
          <p:nvSpPr>
            <p:cNvPr id="156" name="Google Shape;1343;p30"/>
            <p:cNvSpPr/>
            <p:nvPr/>
          </p:nvSpPr>
          <p:spPr>
            <a:xfrm>
              <a:off x="4375125" y="570875"/>
              <a:ext cx="63250" cy="15550"/>
            </a:xfrm>
            <a:custGeom>
              <a:avLst/>
              <a:gdLst/>
              <a:ahLst/>
              <a:cxnLst/>
              <a:rect l="l" t="t" r="r" b="b"/>
              <a:pathLst>
                <a:path w="2530" h="622" extrusionOk="0">
                  <a:moveTo>
                    <a:pt x="1686" y="0"/>
                  </a:moveTo>
                  <a:cubicBezTo>
                    <a:pt x="1110" y="178"/>
                    <a:pt x="533" y="400"/>
                    <a:pt x="0" y="622"/>
                  </a:cubicBezTo>
                  <a:cubicBezTo>
                    <a:pt x="710" y="622"/>
                    <a:pt x="1553" y="488"/>
                    <a:pt x="2529" y="178"/>
                  </a:cubicBezTo>
                  <a:cubicBezTo>
                    <a:pt x="2529" y="178"/>
                    <a:pt x="2219" y="134"/>
                    <a:pt x="1686" y="0"/>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sp>
          <p:nvSpPr>
            <p:cNvPr id="157" name="Google Shape;1344;p30"/>
            <p:cNvSpPr/>
            <p:nvPr/>
          </p:nvSpPr>
          <p:spPr>
            <a:xfrm>
              <a:off x="4894225" y="351950"/>
              <a:ext cx="140375" cy="179025"/>
            </a:xfrm>
            <a:custGeom>
              <a:avLst/>
              <a:gdLst/>
              <a:ahLst/>
              <a:cxnLst/>
              <a:rect l="l" t="t" r="r" b="b"/>
              <a:pathLst>
                <a:path w="5615" h="7161" extrusionOk="0">
                  <a:moveTo>
                    <a:pt x="3214" y="0"/>
                  </a:moveTo>
                  <a:cubicBezTo>
                    <a:pt x="2928" y="0"/>
                    <a:pt x="2661" y="298"/>
                    <a:pt x="2529" y="993"/>
                  </a:cubicBezTo>
                  <a:cubicBezTo>
                    <a:pt x="2130" y="3167"/>
                    <a:pt x="932" y="5385"/>
                    <a:pt x="0" y="6850"/>
                  </a:cubicBezTo>
                  <a:cubicBezTo>
                    <a:pt x="400" y="6938"/>
                    <a:pt x="843" y="7027"/>
                    <a:pt x="1243" y="7160"/>
                  </a:cubicBezTo>
                  <a:cubicBezTo>
                    <a:pt x="5614" y="4118"/>
                    <a:pt x="4280" y="0"/>
                    <a:pt x="3214" y="0"/>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sp>
          <p:nvSpPr>
            <p:cNvPr id="158" name="Google Shape;1345;p30"/>
            <p:cNvSpPr/>
            <p:nvPr/>
          </p:nvSpPr>
          <p:spPr>
            <a:xfrm>
              <a:off x="4865375" y="523175"/>
              <a:ext cx="59925" cy="41075"/>
            </a:xfrm>
            <a:custGeom>
              <a:avLst/>
              <a:gdLst/>
              <a:ahLst/>
              <a:cxnLst/>
              <a:rect l="l" t="t" r="r" b="b"/>
              <a:pathLst>
                <a:path w="2397" h="1643" extrusionOk="0">
                  <a:moveTo>
                    <a:pt x="1154" y="1"/>
                  </a:moveTo>
                  <a:cubicBezTo>
                    <a:pt x="489" y="977"/>
                    <a:pt x="1" y="1642"/>
                    <a:pt x="1" y="1642"/>
                  </a:cubicBezTo>
                  <a:cubicBezTo>
                    <a:pt x="933" y="1243"/>
                    <a:pt x="1731" y="799"/>
                    <a:pt x="2397" y="311"/>
                  </a:cubicBezTo>
                  <a:cubicBezTo>
                    <a:pt x="1997" y="178"/>
                    <a:pt x="1554" y="89"/>
                    <a:pt x="1154" y="1"/>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sp>
          <p:nvSpPr>
            <p:cNvPr id="159" name="Google Shape;1346;p30"/>
            <p:cNvSpPr/>
            <p:nvPr/>
          </p:nvSpPr>
          <p:spPr>
            <a:xfrm>
              <a:off x="4926400" y="435075"/>
              <a:ext cx="131525" cy="108100"/>
            </a:xfrm>
            <a:custGeom>
              <a:avLst/>
              <a:gdLst/>
              <a:ahLst/>
              <a:cxnLst/>
              <a:rect l="l" t="t" r="r" b="b"/>
              <a:pathLst>
                <a:path w="5261" h="4324" extrusionOk="0">
                  <a:moveTo>
                    <a:pt x="4388" y="0"/>
                  </a:moveTo>
                  <a:cubicBezTo>
                    <a:pt x="4204" y="0"/>
                    <a:pt x="3975" y="151"/>
                    <a:pt x="3727" y="508"/>
                  </a:cubicBezTo>
                  <a:cubicBezTo>
                    <a:pt x="2751" y="1972"/>
                    <a:pt x="1109" y="3170"/>
                    <a:pt x="0" y="3880"/>
                  </a:cubicBezTo>
                  <a:cubicBezTo>
                    <a:pt x="444" y="4013"/>
                    <a:pt x="887" y="4146"/>
                    <a:pt x="1331" y="4323"/>
                  </a:cubicBezTo>
                  <a:cubicBezTo>
                    <a:pt x="5140" y="3371"/>
                    <a:pt x="5261" y="0"/>
                    <a:pt x="4388" y="0"/>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sp>
          <p:nvSpPr>
            <p:cNvPr id="160" name="Google Shape;1347;p30"/>
            <p:cNvSpPr/>
            <p:nvPr/>
          </p:nvSpPr>
          <p:spPr>
            <a:xfrm>
              <a:off x="4897550" y="532050"/>
              <a:ext cx="62150" cy="16950"/>
            </a:xfrm>
            <a:custGeom>
              <a:avLst/>
              <a:gdLst/>
              <a:ahLst/>
              <a:cxnLst/>
              <a:rect l="l" t="t" r="r" b="b"/>
              <a:pathLst>
                <a:path w="2486" h="678" extrusionOk="0">
                  <a:moveTo>
                    <a:pt x="1154" y="1"/>
                  </a:moveTo>
                  <a:cubicBezTo>
                    <a:pt x="489" y="444"/>
                    <a:pt x="1" y="666"/>
                    <a:pt x="1" y="666"/>
                  </a:cubicBezTo>
                  <a:cubicBezTo>
                    <a:pt x="160" y="674"/>
                    <a:pt x="318" y="677"/>
                    <a:pt x="472" y="677"/>
                  </a:cubicBezTo>
                  <a:cubicBezTo>
                    <a:pt x="1218" y="677"/>
                    <a:pt x="1897" y="591"/>
                    <a:pt x="2485" y="444"/>
                  </a:cubicBezTo>
                  <a:cubicBezTo>
                    <a:pt x="2041" y="267"/>
                    <a:pt x="1598" y="134"/>
                    <a:pt x="1154" y="1"/>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sp>
          <p:nvSpPr>
            <p:cNvPr id="161" name="Google Shape;1348;p30"/>
            <p:cNvSpPr/>
            <p:nvPr/>
          </p:nvSpPr>
          <p:spPr>
            <a:xfrm>
              <a:off x="4130000" y="509425"/>
              <a:ext cx="1064850" cy="394225"/>
            </a:xfrm>
            <a:custGeom>
              <a:avLst/>
              <a:gdLst/>
              <a:ahLst/>
              <a:cxnLst/>
              <a:rect l="l" t="t" r="r" b="b"/>
              <a:pathLst>
                <a:path w="42594" h="15769" extrusionOk="0">
                  <a:moveTo>
                    <a:pt x="25646" y="1"/>
                  </a:moveTo>
                  <a:cubicBezTo>
                    <a:pt x="24265" y="1"/>
                    <a:pt x="22814" y="109"/>
                    <a:pt x="21297" y="329"/>
                  </a:cubicBezTo>
                  <a:cubicBezTo>
                    <a:pt x="9628" y="2015"/>
                    <a:pt x="2884" y="4632"/>
                    <a:pt x="0" y="14127"/>
                  </a:cubicBezTo>
                  <a:cubicBezTo>
                    <a:pt x="2307" y="11509"/>
                    <a:pt x="6034" y="8226"/>
                    <a:pt x="10338" y="7916"/>
                  </a:cubicBezTo>
                  <a:cubicBezTo>
                    <a:pt x="10580" y="7897"/>
                    <a:pt x="10819" y="7887"/>
                    <a:pt x="11055" y="7887"/>
                  </a:cubicBezTo>
                  <a:cubicBezTo>
                    <a:pt x="17950" y="7887"/>
                    <a:pt x="22140" y="15769"/>
                    <a:pt x="22140" y="15769"/>
                  </a:cubicBezTo>
                  <a:cubicBezTo>
                    <a:pt x="22140" y="15769"/>
                    <a:pt x="25642" y="7821"/>
                    <a:pt x="34016" y="7821"/>
                  </a:cubicBezTo>
                  <a:cubicBezTo>
                    <a:pt x="34535" y="7821"/>
                    <a:pt x="35071" y="7851"/>
                    <a:pt x="35627" y="7916"/>
                  </a:cubicBezTo>
                  <a:cubicBezTo>
                    <a:pt x="38600" y="8271"/>
                    <a:pt x="40863" y="9735"/>
                    <a:pt x="42593" y="11554"/>
                  </a:cubicBezTo>
                  <a:cubicBezTo>
                    <a:pt x="39850" y="4011"/>
                    <a:pt x="34032" y="1"/>
                    <a:pt x="25646" y="1"/>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869" y="5297433"/>
            <a:ext cx="741977" cy="1394016"/>
          </a:xfrm>
          <a:prstGeom prst="rect">
            <a:avLst/>
          </a:prstGeom>
        </p:spPr>
      </p:pic>
      <p:sp>
        <p:nvSpPr>
          <p:cNvPr id="7" name="TextBox 6"/>
          <p:cNvSpPr txBox="1"/>
          <p:nvPr/>
        </p:nvSpPr>
        <p:spPr>
          <a:xfrm>
            <a:off x="2287712" y="2660384"/>
            <a:ext cx="3958976" cy="1131848"/>
          </a:xfrm>
          <a:prstGeom prst="rect">
            <a:avLst/>
          </a:prstGeom>
          <a:noFill/>
        </p:spPr>
        <p:txBody>
          <a:bodyPr wrap="square" rtlCol="0">
            <a:spAutoFit/>
          </a:bodyPr>
          <a:lstStyle/>
          <a:p>
            <a:pPr algn="just">
              <a:lnSpc>
                <a:spcPct val="150000"/>
              </a:lnSpc>
            </a:pPr>
            <a:r>
              <a:rPr lang="nl-NL" sz="2400" dirty="0">
                <a:latin typeface="+mn-lt"/>
              </a:rPr>
              <a:t>Đất ruộng lúa khô nứt nẻ vì hạn hán.</a:t>
            </a:r>
            <a:endParaRPr lang="en-US" sz="2400" dirty="0">
              <a:latin typeface="+mn-lt"/>
            </a:endParaRPr>
          </a:p>
        </p:txBody>
      </p:sp>
      <p:sp>
        <p:nvSpPr>
          <p:cNvPr id="212" name="TextBox 211"/>
          <p:cNvSpPr txBox="1"/>
          <p:nvPr/>
        </p:nvSpPr>
        <p:spPr>
          <a:xfrm>
            <a:off x="6623309" y="2684148"/>
            <a:ext cx="4370241" cy="1131848"/>
          </a:xfrm>
          <a:prstGeom prst="rect">
            <a:avLst/>
          </a:prstGeom>
          <a:noFill/>
        </p:spPr>
        <p:txBody>
          <a:bodyPr wrap="square" rtlCol="0">
            <a:spAutoFit/>
          </a:bodyPr>
          <a:lstStyle/>
          <a:p>
            <a:pPr algn="just">
              <a:lnSpc>
                <a:spcPct val="150000"/>
              </a:lnSpc>
            </a:pPr>
            <a:r>
              <a:rPr lang="nl-NL" sz="2400" dirty="0">
                <a:latin typeface="+mn-lt"/>
              </a:rPr>
              <a:t>Cây lúa sẽ chết vì không đủ nước nuôi cây</a:t>
            </a:r>
            <a:r>
              <a:rPr lang="en-US" sz="2400" dirty="0">
                <a:latin typeface="+mn-lt"/>
              </a:rPr>
              <a:t>.</a:t>
            </a:r>
          </a:p>
        </p:txBody>
      </p:sp>
      <p:sp>
        <p:nvSpPr>
          <p:cNvPr id="213" name="TextBox 212"/>
          <p:cNvSpPr txBox="1"/>
          <p:nvPr/>
        </p:nvSpPr>
        <p:spPr>
          <a:xfrm>
            <a:off x="2287712" y="4569268"/>
            <a:ext cx="3958976" cy="1675843"/>
          </a:xfrm>
          <a:prstGeom prst="rect">
            <a:avLst/>
          </a:prstGeom>
          <a:noFill/>
        </p:spPr>
        <p:txBody>
          <a:bodyPr wrap="square" rtlCol="0">
            <a:spAutoFit/>
          </a:bodyPr>
          <a:lstStyle/>
          <a:p>
            <a:pPr algn="just">
              <a:lnSpc>
                <a:spcPct val="150000"/>
              </a:lnSpc>
            </a:pPr>
            <a:r>
              <a:rPr lang="nl-NL" sz="2400" dirty="0">
                <a:latin typeface="+mn-lt"/>
              </a:rPr>
              <a:t>Hạn hán làm đất khô cằn, cỏ không mọc được.</a:t>
            </a:r>
            <a:endParaRPr lang="en-US" sz="2400" dirty="0">
              <a:latin typeface="+mn-lt"/>
            </a:endParaRPr>
          </a:p>
        </p:txBody>
      </p:sp>
      <p:sp>
        <p:nvSpPr>
          <p:cNvPr id="214" name="TextBox 213"/>
          <p:cNvSpPr txBox="1"/>
          <p:nvPr/>
        </p:nvSpPr>
        <p:spPr>
          <a:xfrm>
            <a:off x="6801529" y="4546740"/>
            <a:ext cx="3958976" cy="1131848"/>
          </a:xfrm>
          <a:prstGeom prst="rect">
            <a:avLst/>
          </a:prstGeom>
          <a:noFill/>
        </p:spPr>
        <p:txBody>
          <a:bodyPr wrap="square" rtlCol="0">
            <a:spAutoFit/>
          </a:bodyPr>
          <a:lstStyle/>
          <a:p>
            <a:pPr algn="just">
              <a:lnSpc>
                <a:spcPct val="150000"/>
              </a:lnSpc>
            </a:pPr>
            <a:r>
              <a:rPr lang="nl-NL" sz="2400" dirty="0">
                <a:latin typeface="+mn-lt"/>
              </a:rPr>
              <a:t>Trâu có thể chết vì không kiếm được thức ăn.</a:t>
            </a:r>
            <a:endParaRPr lang="en-US" sz="2400" dirty="0">
              <a:latin typeface="+mn-lt"/>
            </a:endParaRPr>
          </a:p>
        </p:txBody>
      </p:sp>
    </p:spTree>
    <p:extLst>
      <p:ext uri="{BB962C8B-B14F-4D97-AF65-F5344CB8AC3E}">
        <p14:creationId xmlns:p14="http://schemas.microsoft.com/office/powerpoint/2010/main" val="2710362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212"/>
                                        </p:tgtEl>
                                        <p:attrNameLst>
                                          <p:attrName>style.visibility</p:attrName>
                                        </p:attrNameLst>
                                      </p:cBhvr>
                                      <p:to>
                                        <p:strVal val="visible"/>
                                      </p:to>
                                    </p:set>
                                    <p:anim calcmode="lin" valueType="num">
                                      <p:cBhvr>
                                        <p:cTn id="13" dur="500" fill="hold"/>
                                        <p:tgtEl>
                                          <p:spTgt spid="212"/>
                                        </p:tgtEl>
                                        <p:attrNameLst>
                                          <p:attrName>ppt_w</p:attrName>
                                        </p:attrNameLst>
                                      </p:cBhvr>
                                      <p:tavLst>
                                        <p:tav tm="0">
                                          <p:val>
                                            <p:fltVal val="0"/>
                                          </p:val>
                                        </p:tav>
                                        <p:tav tm="100000">
                                          <p:val>
                                            <p:strVal val="#ppt_w"/>
                                          </p:val>
                                        </p:tav>
                                      </p:tavLst>
                                    </p:anim>
                                    <p:anim calcmode="lin" valueType="num">
                                      <p:cBhvr>
                                        <p:cTn id="14" dur="500" fill="hold"/>
                                        <p:tgtEl>
                                          <p:spTgt spid="212"/>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213"/>
                                        </p:tgtEl>
                                        <p:attrNameLst>
                                          <p:attrName>style.visibility</p:attrName>
                                        </p:attrNameLst>
                                      </p:cBhvr>
                                      <p:to>
                                        <p:strVal val="visible"/>
                                      </p:to>
                                    </p:set>
                                    <p:anim calcmode="lin" valueType="num">
                                      <p:cBhvr>
                                        <p:cTn id="19" dur="500" fill="hold"/>
                                        <p:tgtEl>
                                          <p:spTgt spid="213"/>
                                        </p:tgtEl>
                                        <p:attrNameLst>
                                          <p:attrName>ppt_w</p:attrName>
                                        </p:attrNameLst>
                                      </p:cBhvr>
                                      <p:tavLst>
                                        <p:tav tm="0">
                                          <p:val>
                                            <p:strVal val="#ppt_w+.3"/>
                                          </p:val>
                                        </p:tav>
                                        <p:tav tm="100000">
                                          <p:val>
                                            <p:strVal val="#ppt_w"/>
                                          </p:val>
                                        </p:tav>
                                      </p:tavLst>
                                    </p:anim>
                                    <p:anim calcmode="lin" valueType="num">
                                      <p:cBhvr>
                                        <p:cTn id="20" dur="500" fill="hold"/>
                                        <p:tgtEl>
                                          <p:spTgt spid="213"/>
                                        </p:tgtEl>
                                        <p:attrNameLst>
                                          <p:attrName>ppt_h</p:attrName>
                                        </p:attrNameLst>
                                      </p:cBhvr>
                                      <p:tavLst>
                                        <p:tav tm="0">
                                          <p:val>
                                            <p:strVal val="#ppt_h"/>
                                          </p:val>
                                        </p:tav>
                                        <p:tav tm="100000">
                                          <p:val>
                                            <p:strVal val="#ppt_h"/>
                                          </p:val>
                                        </p:tav>
                                      </p:tavLst>
                                    </p:anim>
                                    <p:animEffect transition="in" filter="fade">
                                      <p:cBhvr>
                                        <p:cTn id="21" dur="500"/>
                                        <p:tgtEl>
                                          <p:spTgt spid="213"/>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grpId="0" nodeType="clickEffect">
                                  <p:stCondLst>
                                    <p:cond delay="0"/>
                                  </p:stCondLst>
                                  <p:childTnLst>
                                    <p:set>
                                      <p:cBhvr>
                                        <p:cTn id="25" dur="1" fill="hold">
                                          <p:stCondLst>
                                            <p:cond delay="0"/>
                                          </p:stCondLst>
                                        </p:cTn>
                                        <p:tgtEl>
                                          <p:spTgt spid="214"/>
                                        </p:tgtEl>
                                        <p:attrNameLst>
                                          <p:attrName>style.visibility</p:attrName>
                                        </p:attrNameLst>
                                      </p:cBhvr>
                                      <p:to>
                                        <p:strVal val="visible"/>
                                      </p:to>
                                    </p:set>
                                    <p:anim calcmode="lin" valueType="num">
                                      <p:cBhvr>
                                        <p:cTn id="26" dur="500" fill="hold"/>
                                        <p:tgtEl>
                                          <p:spTgt spid="214"/>
                                        </p:tgtEl>
                                        <p:attrNameLst>
                                          <p:attrName>ppt_w</p:attrName>
                                        </p:attrNameLst>
                                      </p:cBhvr>
                                      <p:tavLst>
                                        <p:tav tm="0">
                                          <p:val>
                                            <p:strVal val="#ppt_w+.3"/>
                                          </p:val>
                                        </p:tav>
                                        <p:tav tm="100000">
                                          <p:val>
                                            <p:strVal val="#ppt_w"/>
                                          </p:val>
                                        </p:tav>
                                      </p:tavLst>
                                    </p:anim>
                                    <p:anim calcmode="lin" valueType="num">
                                      <p:cBhvr>
                                        <p:cTn id="27" dur="500" fill="hold"/>
                                        <p:tgtEl>
                                          <p:spTgt spid="214"/>
                                        </p:tgtEl>
                                        <p:attrNameLst>
                                          <p:attrName>ppt_h</p:attrName>
                                        </p:attrNameLst>
                                      </p:cBhvr>
                                      <p:tavLst>
                                        <p:tav tm="0">
                                          <p:val>
                                            <p:strVal val="#ppt_h"/>
                                          </p:val>
                                        </p:tav>
                                        <p:tav tm="100000">
                                          <p:val>
                                            <p:strVal val="#ppt_h"/>
                                          </p:val>
                                        </p:tav>
                                      </p:tavLst>
                                    </p:anim>
                                    <p:animEffect transition="in" filter="fade">
                                      <p:cBhvr>
                                        <p:cTn id="28" dur="500"/>
                                        <p:tgtEl>
                                          <p:spTgt spid="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12" grpId="0"/>
      <p:bldP spid="213" grpId="0"/>
      <p:bldP spid="21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46"/>
        <p:cNvGrpSpPr/>
        <p:nvPr/>
      </p:nvGrpSpPr>
      <p:grpSpPr>
        <a:xfrm>
          <a:off x="0" y="0"/>
          <a:ext cx="0" cy="0"/>
          <a:chOff x="0" y="0"/>
          <a:chExt cx="0" cy="0"/>
        </a:xfrm>
      </p:grpSpPr>
      <p:sp>
        <p:nvSpPr>
          <p:cNvPr id="4" name="TextBox 3"/>
          <p:cNvSpPr txBox="1"/>
          <p:nvPr/>
        </p:nvSpPr>
        <p:spPr>
          <a:xfrm>
            <a:off x="4417539" y="859118"/>
            <a:ext cx="5952162" cy="502766"/>
          </a:xfrm>
          <a:prstGeom prst="rect">
            <a:avLst/>
          </a:prstGeom>
          <a:solidFill>
            <a:schemeClr val="bg1"/>
          </a:solidFill>
        </p:spPr>
        <p:txBody>
          <a:bodyPr wrap="square" rtlCol="0">
            <a:spAutoFit/>
          </a:bodyPr>
          <a:lstStyle/>
          <a:p>
            <a:pPr algn="ctr"/>
            <a:r>
              <a:rPr lang="en-US" sz="2667" dirty="0" err="1">
                <a:solidFill>
                  <a:schemeClr val="tx1"/>
                </a:solidFill>
                <a:latin typeface="+mn-lt"/>
              </a:rPr>
              <a:t>Hoàn</a:t>
            </a:r>
            <a:r>
              <a:rPr lang="en-US" sz="2667" dirty="0">
                <a:solidFill>
                  <a:schemeClr val="tx1"/>
                </a:solidFill>
                <a:latin typeface="+mn-lt"/>
              </a:rPr>
              <a:t> </a:t>
            </a:r>
            <a:r>
              <a:rPr lang="en-US" sz="2667" dirty="0" err="1">
                <a:solidFill>
                  <a:schemeClr val="tx1"/>
                </a:solidFill>
                <a:latin typeface="+mn-lt"/>
              </a:rPr>
              <a:t>thành</a:t>
            </a:r>
            <a:r>
              <a:rPr lang="en-US" sz="2667" dirty="0">
                <a:solidFill>
                  <a:schemeClr val="tx1"/>
                </a:solidFill>
                <a:latin typeface="+mn-lt"/>
              </a:rPr>
              <a:t> </a:t>
            </a:r>
            <a:r>
              <a:rPr lang="en-US" sz="2667" dirty="0" err="1">
                <a:solidFill>
                  <a:schemeClr val="tx1"/>
                </a:solidFill>
                <a:latin typeface="+mn-lt"/>
              </a:rPr>
              <a:t>bảng</a:t>
            </a:r>
            <a:r>
              <a:rPr lang="en-US" sz="2667" dirty="0">
                <a:solidFill>
                  <a:schemeClr val="tx1"/>
                </a:solidFill>
                <a:latin typeface="+mn-lt"/>
              </a:rPr>
              <a:t> </a:t>
            </a:r>
            <a:r>
              <a:rPr lang="en-US" sz="2667" dirty="0" err="1">
                <a:solidFill>
                  <a:schemeClr val="tx1"/>
                </a:solidFill>
                <a:latin typeface="+mn-lt"/>
              </a:rPr>
              <a:t>theo</a:t>
            </a:r>
            <a:r>
              <a:rPr lang="en-US" sz="2667" dirty="0">
                <a:solidFill>
                  <a:schemeClr val="tx1"/>
                </a:solidFill>
                <a:latin typeface="+mn-lt"/>
              </a:rPr>
              <a:t> </a:t>
            </a:r>
            <a:r>
              <a:rPr lang="en-US" sz="2667" dirty="0" err="1">
                <a:solidFill>
                  <a:schemeClr val="tx1"/>
                </a:solidFill>
                <a:latin typeface="+mn-lt"/>
              </a:rPr>
              <a:t>gợi</a:t>
            </a:r>
            <a:r>
              <a:rPr lang="en-US" sz="2667" dirty="0">
                <a:solidFill>
                  <a:schemeClr val="tx1"/>
                </a:solidFill>
                <a:latin typeface="+mn-lt"/>
              </a:rPr>
              <a:t> ý </a:t>
            </a:r>
            <a:r>
              <a:rPr lang="en-US" sz="2667" dirty="0" err="1">
                <a:solidFill>
                  <a:schemeClr val="tx1"/>
                </a:solidFill>
                <a:latin typeface="+mn-lt"/>
              </a:rPr>
              <a:t>sau</a:t>
            </a:r>
            <a:r>
              <a:rPr lang="en-US" sz="2667" dirty="0">
                <a:solidFill>
                  <a:schemeClr val="tx1"/>
                </a:solidFill>
                <a:latin typeface="+mn-lt"/>
              </a:rPr>
              <a:t>:</a:t>
            </a:r>
          </a:p>
        </p:txBody>
      </p:sp>
      <p:graphicFrame>
        <p:nvGraphicFramePr>
          <p:cNvPr id="5" name="Table 4"/>
          <p:cNvGraphicFramePr>
            <a:graphicFrameLocks noGrp="1"/>
          </p:cNvGraphicFramePr>
          <p:nvPr>
            <p:extLst>
              <p:ext uri="{D42A27DB-BD31-4B8C-83A1-F6EECF244321}">
                <p14:modId xmlns:p14="http://schemas.microsoft.com/office/powerpoint/2010/main" val="1347741195"/>
              </p:ext>
            </p:extLst>
          </p:nvPr>
        </p:nvGraphicFramePr>
        <p:xfrm>
          <a:off x="808134" y="1592092"/>
          <a:ext cx="10245533" cy="4944231"/>
        </p:xfrm>
        <a:graphic>
          <a:graphicData uri="http://schemas.openxmlformats.org/drawingml/2006/table">
            <a:tbl>
              <a:tblPr firstRow="1" firstCol="1" bandRow="1"/>
              <a:tblGrid>
                <a:gridCol w="1232999">
                  <a:extLst>
                    <a:ext uri="{9D8B030D-6E8A-4147-A177-3AD203B41FA5}">
                      <a16:colId xmlns:a16="http://schemas.microsoft.com/office/drawing/2014/main" val="20000"/>
                    </a:ext>
                  </a:extLst>
                </a:gridCol>
                <a:gridCol w="4591513">
                  <a:extLst>
                    <a:ext uri="{9D8B030D-6E8A-4147-A177-3AD203B41FA5}">
                      <a16:colId xmlns:a16="http://schemas.microsoft.com/office/drawing/2014/main" val="20001"/>
                    </a:ext>
                  </a:extLst>
                </a:gridCol>
                <a:gridCol w="4421021">
                  <a:extLst>
                    <a:ext uri="{9D8B030D-6E8A-4147-A177-3AD203B41FA5}">
                      <a16:colId xmlns:a16="http://schemas.microsoft.com/office/drawing/2014/main" val="20002"/>
                    </a:ext>
                  </a:extLst>
                </a:gridCol>
              </a:tblGrid>
              <a:tr h="1024975">
                <a:tc>
                  <a:txBody>
                    <a:bodyPr/>
                    <a:lstStyle/>
                    <a:p>
                      <a:pPr algn="ctr">
                        <a:lnSpc>
                          <a:spcPct val="150000"/>
                        </a:lnSpc>
                        <a:spcBef>
                          <a:spcPts val="700"/>
                        </a:spcBef>
                        <a:spcAft>
                          <a:spcPts val="700"/>
                        </a:spcAft>
                      </a:pPr>
                      <a:r>
                        <a:rPr lang="nl-NL" sz="2400" b="1" dirty="0">
                          <a:solidFill>
                            <a:srgbClr val="000000"/>
                          </a:solidFill>
                          <a:effectLst/>
                          <a:latin typeface="+mn-lt"/>
                          <a:ea typeface="Calibri" panose="020F0502020204030204" pitchFamily="34" charset="0"/>
                          <a:cs typeface="Times New Roman" panose="02020603050405020304" pitchFamily="18" charset="0"/>
                        </a:rPr>
                        <a:t>Hình</a:t>
                      </a:r>
                      <a:endParaRPr lang="en-US" sz="2400" dirty="0">
                        <a:effectLst/>
                        <a:latin typeface="+mn-lt"/>
                        <a:ea typeface="Calibri" panose="020F0502020204030204" pitchFamily="34" charset="0"/>
                        <a:cs typeface="Times New Roman" panose="02020603050405020304" pitchFamily="18" charset="0"/>
                      </a:endParaRPr>
                    </a:p>
                  </a:txBody>
                  <a:tcPr marL="57417" marR="57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a:lnSpc>
                          <a:spcPct val="150000"/>
                        </a:lnSpc>
                        <a:spcBef>
                          <a:spcPts val="700"/>
                        </a:spcBef>
                        <a:spcAft>
                          <a:spcPts val="700"/>
                        </a:spcAft>
                      </a:pPr>
                      <a:r>
                        <a:rPr lang="nl-NL" sz="2400" b="1" dirty="0">
                          <a:solidFill>
                            <a:srgbClr val="000000"/>
                          </a:solidFill>
                          <a:effectLst/>
                          <a:latin typeface="+mn-lt"/>
                          <a:ea typeface="Calibri" panose="020F0502020204030204" pitchFamily="34" charset="0"/>
                          <a:cs typeface="Times New Roman" panose="02020603050405020304" pitchFamily="18" charset="0"/>
                        </a:rPr>
                        <a:t>Nhận xét về môi trường sống</a:t>
                      </a:r>
                      <a:endParaRPr lang="en-US" sz="2400" dirty="0">
                        <a:effectLst/>
                        <a:latin typeface="+mn-lt"/>
                        <a:ea typeface="Calibri" panose="020F0502020204030204" pitchFamily="34" charset="0"/>
                        <a:cs typeface="Times New Roman" panose="02020603050405020304" pitchFamily="18" charset="0"/>
                      </a:endParaRPr>
                    </a:p>
                  </a:txBody>
                  <a:tcPr marL="57417" marR="57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a:lnSpc>
                          <a:spcPct val="150000"/>
                        </a:lnSpc>
                        <a:spcBef>
                          <a:spcPts val="700"/>
                        </a:spcBef>
                        <a:spcAft>
                          <a:spcPts val="700"/>
                        </a:spcAft>
                      </a:pPr>
                      <a:r>
                        <a:rPr lang="nl-NL" sz="2400" b="1" dirty="0">
                          <a:solidFill>
                            <a:srgbClr val="000000"/>
                          </a:solidFill>
                          <a:effectLst/>
                          <a:latin typeface="+mn-lt"/>
                          <a:ea typeface="Calibri" panose="020F0502020204030204" pitchFamily="34" charset="0"/>
                          <a:cs typeface="Times New Roman" panose="02020603050405020304" pitchFamily="18" charset="0"/>
                        </a:rPr>
                        <a:t>Dự đoán điều xảy ra</a:t>
                      </a:r>
                      <a:endParaRPr lang="en-US" sz="2400" dirty="0">
                        <a:effectLst/>
                        <a:latin typeface="+mn-lt"/>
                        <a:ea typeface="Calibri" panose="020F0502020204030204" pitchFamily="34" charset="0"/>
                        <a:cs typeface="Times New Roman" panose="02020603050405020304" pitchFamily="18" charset="0"/>
                      </a:endParaRPr>
                    </a:p>
                  </a:txBody>
                  <a:tcPr marL="57417" marR="57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000"/>
                  </a:ext>
                </a:extLst>
              </a:tr>
              <a:tr h="1875616">
                <a:tc>
                  <a:txBody>
                    <a:bodyPr/>
                    <a:lstStyle/>
                    <a:p>
                      <a:pPr algn="ctr">
                        <a:lnSpc>
                          <a:spcPct val="150000"/>
                        </a:lnSpc>
                        <a:spcBef>
                          <a:spcPts val="700"/>
                        </a:spcBef>
                        <a:spcAft>
                          <a:spcPts val="700"/>
                        </a:spcAft>
                      </a:pPr>
                      <a:r>
                        <a:rPr lang="nl-NL" sz="2400" dirty="0">
                          <a:solidFill>
                            <a:srgbClr val="000000"/>
                          </a:solidFill>
                          <a:effectLst/>
                          <a:latin typeface="+mn-lt"/>
                          <a:ea typeface="Calibri" panose="020F0502020204030204" pitchFamily="34" charset="0"/>
                          <a:cs typeface="Times New Roman" panose="02020603050405020304" pitchFamily="18" charset="0"/>
                        </a:rPr>
                        <a:t>5</a:t>
                      </a:r>
                      <a:endParaRPr lang="en-US" sz="2400" dirty="0">
                        <a:effectLst/>
                        <a:latin typeface="+mn-lt"/>
                        <a:ea typeface="Calibri" panose="020F0502020204030204" pitchFamily="34" charset="0"/>
                        <a:cs typeface="Times New Roman" panose="02020603050405020304" pitchFamily="18" charset="0"/>
                      </a:endParaRPr>
                    </a:p>
                  </a:txBody>
                  <a:tcPr marL="57417" marR="57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57417" marR="57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57417" marR="57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043640">
                <a:tc>
                  <a:txBody>
                    <a:bodyPr/>
                    <a:lstStyle/>
                    <a:p>
                      <a:pPr algn="ctr">
                        <a:lnSpc>
                          <a:spcPct val="150000"/>
                        </a:lnSpc>
                        <a:spcBef>
                          <a:spcPts val="700"/>
                        </a:spcBef>
                        <a:spcAft>
                          <a:spcPts val="700"/>
                        </a:spcAft>
                      </a:pPr>
                      <a:r>
                        <a:rPr lang="nl-NL" sz="2400" dirty="0">
                          <a:solidFill>
                            <a:srgbClr val="000000"/>
                          </a:solidFill>
                          <a:effectLst/>
                          <a:latin typeface="+mn-lt"/>
                          <a:ea typeface="Calibri" panose="020F0502020204030204" pitchFamily="34" charset="0"/>
                          <a:cs typeface="Times New Roman" panose="02020603050405020304" pitchFamily="18" charset="0"/>
                        </a:rPr>
                        <a:t>6</a:t>
                      </a:r>
                      <a:endParaRPr lang="en-US" sz="2400" dirty="0">
                        <a:effectLst/>
                        <a:latin typeface="+mn-lt"/>
                        <a:ea typeface="Calibri" panose="020F0502020204030204" pitchFamily="34" charset="0"/>
                        <a:cs typeface="Times New Roman" panose="02020603050405020304" pitchFamily="18" charset="0"/>
                      </a:endParaRPr>
                    </a:p>
                  </a:txBody>
                  <a:tcPr marL="57417" marR="57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57417" marR="57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700"/>
                        </a:spcBef>
                        <a:spcAft>
                          <a:spcPts val="700"/>
                        </a:spcAft>
                      </a:pPr>
                      <a:endParaRPr lang="en-US" sz="2400" dirty="0">
                        <a:effectLst/>
                        <a:latin typeface="+mn-lt"/>
                        <a:ea typeface="Calibri" panose="020F0502020204030204" pitchFamily="34" charset="0"/>
                        <a:cs typeface="Times New Roman" panose="02020603050405020304" pitchFamily="18" charset="0"/>
                      </a:endParaRPr>
                    </a:p>
                  </a:txBody>
                  <a:tcPr marL="57417" marR="57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pSp>
        <p:nvGrpSpPr>
          <p:cNvPr id="114" name="Google Shape;1301;p30"/>
          <p:cNvGrpSpPr/>
          <p:nvPr/>
        </p:nvGrpSpPr>
        <p:grpSpPr>
          <a:xfrm>
            <a:off x="10260459" y="315076"/>
            <a:ext cx="1365451" cy="1799929"/>
            <a:chOff x="4073425" y="351950"/>
            <a:chExt cx="1608350" cy="2254875"/>
          </a:xfrm>
        </p:grpSpPr>
        <p:sp>
          <p:nvSpPr>
            <p:cNvPr id="115" name="Google Shape;1302;p30"/>
            <p:cNvSpPr/>
            <p:nvPr/>
          </p:nvSpPr>
          <p:spPr>
            <a:xfrm>
              <a:off x="4940800" y="2303450"/>
              <a:ext cx="29425" cy="173600"/>
            </a:xfrm>
            <a:custGeom>
              <a:avLst/>
              <a:gdLst/>
              <a:ahLst/>
              <a:cxnLst/>
              <a:rect l="l" t="t" r="r" b="b"/>
              <a:pathLst>
                <a:path w="1177" h="6944" extrusionOk="0">
                  <a:moveTo>
                    <a:pt x="400" y="0"/>
                  </a:moveTo>
                  <a:cubicBezTo>
                    <a:pt x="267" y="0"/>
                    <a:pt x="134" y="45"/>
                    <a:pt x="1" y="45"/>
                  </a:cubicBezTo>
                  <a:cubicBezTo>
                    <a:pt x="223" y="2307"/>
                    <a:pt x="489" y="4526"/>
                    <a:pt x="755" y="6744"/>
                  </a:cubicBezTo>
                  <a:cubicBezTo>
                    <a:pt x="755" y="6877"/>
                    <a:pt x="866" y="6944"/>
                    <a:pt x="971" y="6944"/>
                  </a:cubicBezTo>
                  <a:cubicBezTo>
                    <a:pt x="1077" y="6944"/>
                    <a:pt x="1177" y="6877"/>
                    <a:pt x="1154" y="6744"/>
                  </a:cubicBezTo>
                  <a:cubicBezTo>
                    <a:pt x="888" y="4481"/>
                    <a:pt x="666" y="2263"/>
                    <a:pt x="400" y="0"/>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16" name="Google Shape;1303;p30"/>
            <p:cNvSpPr/>
            <p:nvPr/>
          </p:nvSpPr>
          <p:spPr>
            <a:xfrm>
              <a:off x="4936925" y="2270725"/>
              <a:ext cx="13900" cy="33850"/>
            </a:xfrm>
            <a:custGeom>
              <a:avLst/>
              <a:gdLst/>
              <a:ahLst/>
              <a:cxnLst/>
              <a:rect l="l" t="t" r="r" b="b"/>
              <a:pathLst>
                <a:path w="556" h="1354" extrusionOk="0">
                  <a:moveTo>
                    <a:pt x="189" y="0"/>
                  </a:moveTo>
                  <a:cubicBezTo>
                    <a:pt x="89" y="0"/>
                    <a:pt x="1" y="67"/>
                    <a:pt x="23" y="200"/>
                  </a:cubicBezTo>
                  <a:cubicBezTo>
                    <a:pt x="67" y="599"/>
                    <a:pt x="112" y="999"/>
                    <a:pt x="156" y="1354"/>
                  </a:cubicBezTo>
                  <a:cubicBezTo>
                    <a:pt x="289" y="1354"/>
                    <a:pt x="422" y="1309"/>
                    <a:pt x="555" y="1309"/>
                  </a:cubicBezTo>
                  <a:cubicBezTo>
                    <a:pt x="511" y="910"/>
                    <a:pt x="466" y="555"/>
                    <a:pt x="422" y="200"/>
                  </a:cubicBezTo>
                  <a:cubicBezTo>
                    <a:pt x="400" y="67"/>
                    <a:pt x="289" y="0"/>
                    <a:pt x="189" y="0"/>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17" name="Google Shape;1304;p30"/>
            <p:cNvSpPr/>
            <p:nvPr/>
          </p:nvSpPr>
          <p:spPr>
            <a:xfrm>
              <a:off x="4824325" y="2469725"/>
              <a:ext cx="151650" cy="91900"/>
            </a:xfrm>
            <a:custGeom>
              <a:avLst/>
              <a:gdLst/>
              <a:ahLst/>
              <a:cxnLst/>
              <a:rect l="l" t="t" r="r" b="b"/>
              <a:pathLst>
                <a:path w="6066" h="3676" extrusionOk="0">
                  <a:moveTo>
                    <a:pt x="5765" y="1"/>
                  </a:moveTo>
                  <a:cubicBezTo>
                    <a:pt x="5752" y="1"/>
                    <a:pt x="5739" y="2"/>
                    <a:pt x="5725" y="4"/>
                  </a:cubicBezTo>
                  <a:cubicBezTo>
                    <a:pt x="3506" y="492"/>
                    <a:pt x="1599" y="1646"/>
                    <a:pt x="134" y="3332"/>
                  </a:cubicBezTo>
                  <a:cubicBezTo>
                    <a:pt x="1" y="3466"/>
                    <a:pt x="119" y="3675"/>
                    <a:pt x="261" y="3675"/>
                  </a:cubicBezTo>
                  <a:cubicBezTo>
                    <a:pt x="308" y="3675"/>
                    <a:pt x="357" y="3653"/>
                    <a:pt x="401" y="3598"/>
                  </a:cubicBezTo>
                  <a:cubicBezTo>
                    <a:pt x="1865" y="1957"/>
                    <a:pt x="3684" y="892"/>
                    <a:pt x="5813" y="404"/>
                  </a:cubicBezTo>
                  <a:cubicBezTo>
                    <a:pt x="6066" y="362"/>
                    <a:pt x="5999" y="1"/>
                    <a:pt x="5765" y="1"/>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18" name="Google Shape;1305;p30"/>
            <p:cNvSpPr/>
            <p:nvPr/>
          </p:nvSpPr>
          <p:spPr>
            <a:xfrm>
              <a:off x="4914200" y="2467275"/>
              <a:ext cx="61125" cy="139550"/>
            </a:xfrm>
            <a:custGeom>
              <a:avLst/>
              <a:gdLst/>
              <a:ahLst/>
              <a:cxnLst/>
              <a:rect l="l" t="t" r="r" b="b"/>
              <a:pathLst>
                <a:path w="2445" h="5582" extrusionOk="0">
                  <a:moveTo>
                    <a:pt x="2132" y="0"/>
                  </a:moveTo>
                  <a:cubicBezTo>
                    <a:pt x="2085" y="0"/>
                    <a:pt x="2037" y="17"/>
                    <a:pt x="1997" y="58"/>
                  </a:cubicBezTo>
                  <a:cubicBezTo>
                    <a:pt x="666" y="1522"/>
                    <a:pt x="0" y="3386"/>
                    <a:pt x="133" y="5382"/>
                  </a:cubicBezTo>
                  <a:cubicBezTo>
                    <a:pt x="133" y="5515"/>
                    <a:pt x="244" y="5582"/>
                    <a:pt x="355" y="5582"/>
                  </a:cubicBezTo>
                  <a:cubicBezTo>
                    <a:pt x="466" y="5582"/>
                    <a:pt x="577" y="5515"/>
                    <a:pt x="577" y="5382"/>
                  </a:cubicBezTo>
                  <a:cubicBezTo>
                    <a:pt x="444" y="3519"/>
                    <a:pt x="1021" y="1744"/>
                    <a:pt x="2307" y="369"/>
                  </a:cubicBezTo>
                  <a:cubicBezTo>
                    <a:pt x="2444" y="198"/>
                    <a:pt x="2291" y="0"/>
                    <a:pt x="2132" y="0"/>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19" name="Google Shape;1306;p30"/>
            <p:cNvSpPr/>
            <p:nvPr/>
          </p:nvSpPr>
          <p:spPr>
            <a:xfrm>
              <a:off x="4967425" y="2470375"/>
              <a:ext cx="95925" cy="102925"/>
            </a:xfrm>
            <a:custGeom>
              <a:avLst/>
              <a:gdLst/>
              <a:ahLst/>
              <a:cxnLst/>
              <a:rect l="l" t="t" r="r" b="b"/>
              <a:pathLst>
                <a:path w="3837" h="4117" extrusionOk="0">
                  <a:moveTo>
                    <a:pt x="206" y="1"/>
                  </a:moveTo>
                  <a:cubicBezTo>
                    <a:pt x="101" y="1"/>
                    <a:pt x="1" y="67"/>
                    <a:pt x="1" y="200"/>
                  </a:cubicBezTo>
                  <a:cubicBezTo>
                    <a:pt x="134" y="2152"/>
                    <a:pt x="1554" y="3794"/>
                    <a:pt x="3506" y="4105"/>
                  </a:cubicBezTo>
                  <a:cubicBezTo>
                    <a:pt x="3530" y="4113"/>
                    <a:pt x="3553" y="4116"/>
                    <a:pt x="3574" y="4116"/>
                  </a:cubicBezTo>
                  <a:cubicBezTo>
                    <a:pt x="3785" y="4116"/>
                    <a:pt x="3837" y="3746"/>
                    <a:pt x="3595" y="3705"/>
                  </a:cubicBezTo>
                  <a:cubicBezTo>
                    <a:pt x="1864" y="3395"/>
                    <a:pt x="533" y="1975"/>
                    <a:pt x="444" y="200"/>
                  </a:cubicBezTo>
                  <a:cubicBezTo>
                    <a:pt x="422" y="67"/>
                    <a:pt x="311" y="1"/>
                    <a:pt x="206" y="1"/>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20" name="Google Shape;1307;p30"/>
            <p:cNvSpPr/>
            <p:nvPr/>
          </p:nvSpPr>
          <p:spPr>
            <a:xfrm>
              <a:off x="4644650" y="2291250"/>
              <a:ext cx="17775" cy="174850"/>
            </a:xfrm>
            <a:custGeom>
              <a:avLst/>
              <a:gdLst/>
              <a:ahLst/>
              <a:cxnLst/>
              <a:rect l="l" t="t" r="r" b="b"/>
              <a:pathLst>
                <a:path w="711" h="6994" extrusionOk="0">
                  <a:moveTo>
                    <a:pt x="311" y="0"/>
                  </a:moveTo>
                  <a:cubicBezTo>
                    <a:pt x="223" y="2263"/>
                    <a:pt x="134" y="4526"/>
                    <a:pt x="1" y="6744"/>
                  </a:cubicBezTo>
                  <a:cubicBezTo>
                    <a:pt x="1" y="6899"/>
                    <a:pt x="136" y="6994"/>
                    <a:pt x="257" y="6994"/>
                  </a:cubicBezTo>
                  <a:cubicBezTo>
                    <a:pt x="345" y="6994"/>
                    <a:pt x="426" y="6944"/>
                    <a:pt x="444" y="6833"/>
                  </a:cubicBezTo>
                  <a:cubicBezTo>
                    <a:pt x="533" y="4570"/>
                    <a:pt x="622" y="2352"/>
                    <a:pt x="711" y="133"/>
                  </a:cubicBezTo>
                  <a:cubicBezTo>
                    <a:pt x="578" y="89"/>
                    <a:pt x="444" y="45"/>
                    <a:pt x="311" y="0"/>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21" name="Google Shape;1308;p30"/>
            <p:cNvSpPr/>
            <p:nvPr/>
          </p:nvSpPr>
          <p:spPr>
            <a:xfrm>
              <a:off x="4652425" y="2258375"/>
              <a:ext cx="12225" cy="36225"/>
            </a:xfrm>
            <a:custGeom>
              <a:avLst/>
              <a:gdLst/>
              <a:ahLst/>
              <a:cxnLst/>
              <a:rect l="l" t="t" r="r" b="b"/>
              <a:pathLst>
                <a:path w="489" h="1449" extrusionOk="0">
                  <a:moveTo>
                    <a:pt x="213" y="1"/>
                  </a:moveTo>
                  <a:cubicBezTo>
                    <a:pt x="123" y="1"/>
                    <a:pt x="45" y="50"/>
                    <a:pt x="45" y="162"/>
                  </a:cubicBezTo>
                  <a:cubicBezTo>
                    <a:pt x="45" y="561"/>
                    <a:pt x="0" y="916"/>
                    <a:pt x="0" y="1315"/>
                  </a:cubicBezTo>
                  <a:cubicBezTo>
                    <a:pt x="133" y="1360"/>
                    <a:pt x="267" y="1404"/>
                    <a:pt x="400" y="1448"/>
                  </a:cubicBezTo>
                  <a:cubicBezTo>
                    <a:pt x="444" y="1049"/>
                    <a:pt x="444" y="650"/>
                    <a:pt x="488" y="250"/>
                  </a:cubicBezTo>
                  <a:cubicBezTo>
                    <a:pt x="488" y="96"/>
                    <a:pt x="339" y="1"/>
                    <a:pt x="213" y="1"/>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22" name="Google Shape;1309;p30"/>
            <p:cNvSpPr/>
            <p:nvPr/>
          </p:nvSpPr>
          <p:spPr>
            <a:xfrm>
              <a:off x="4498200" y="2458725"/>
              <a:ext cx="163125" cy="70000"/>
            </a:xfrm>
            <a:custGeom>
              <a:avLst/>
              <a:gdLst/>
              <a:ahLst/>
              <a:cxnLst/>
              <a:rect l="l" t="t" r="r" b="b"/>
              <a:pathLst>
                <a:path w="6525" h="2800" extrusionOk="0">
                  <a:moveTo>
                    <a:pt x="6214" y="1"/>
                  </a:moveTo>
                  <a:cubicBezTo>
                    <a:pt x="3951" y="178"/>
                    <a:pt x="1910" y="977"/>
                    <a:pt x="180" y="2397"/>
                  </a:cubicBezTo>
                  <a:cubicBezTo>
                    <a:pt x="0" y="2540"/>
                    <a:pt x="111" y="2800"/>
                    <a:pt x="277" y="2800"/>
                  </a:cubicBezTo>
                  <a:cubicBezTo>
                    <a:pt x="317" y="2800"/>
                    <a:pt x="359" y="2785"/>
                    <a:pt x="401" y="2752"/>
                  </a:cubicBezTo>
                  <a:cubicBezTo>
                    <a:pt x="2087" y="1376"/>
                    <a:pt x="4084" y="577"/>
                    <a:pt x="6258" y="444"/>
                  </a:cubicBezTo>
                  <a:cubicBezTo>
                    <a:pt x="6524" y="400"/>
                    <a:pt x="6480" y="1"/>
                    <a:pt x="6214" y="1"/>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23" name="Google Shape;1310;p30"/>
            <p:cNvSpPr/>
            <p:nvPr/>
          </p:nvSpPr>
          <p:spPr>
            <a:xfrm>
              <a:off x="4583650" y="2456400"/>
              <a:ext cx="77725" cy="131725"/>
            </a:xfrm>
            <a:custGeom>
              <a:avLst/>
              <a:gdLst/>
              <a:ahLst/>
              <a:cxnLst/>
              <a:rect l="l" t="t" r="r" b="b"/>
              <a:pathLst>
                <a:path w="3109" h="5269" extrusionOk="0">
                  <a:moveTo>
                    <a:pt x="2814" y="1"/>
                  </a:moveTo>
                  <a:cubicBezTo>
                    <a:pt x="2778" y="1"/>
                    <a:pt x="2741" y="15"/>
                    <a:pt x="2707" y="49"/>
                  </a:cubicBezTo>
                  <a:cubicBezTo>
                    <a:pt x="1110" y="1292"/>
                    <a:pt x="178" y="3022"/>
                    <a:pt x="0" y="5019"/>
                  </a:cubicBezTo>
                  <a:cubicBezTo>
                    <a:pt x="0" y="5173"/>
                    <a:pt x="135" y="5268"/>
                    <a:pt x="248" y="5268"/>
                  </a:cubicBezTo>
                  <a:cubicBezTo>
                    <a:pt x="330" y="5268"/>
                    <a:pt x="400" y="5219"/>
                    <a:pt x="400" y="5107"/>
                  </a:cubicBezTo>
                  <a:cubicBezTo>
                    <a:pt x="577" y="3199"/>
                    <a:pt x="1465" y="1558"/>
                    <a:pt x="2929" y="404"/>
                  </a:cubicBezTo>
                  <a:cubicBezTo>
                    <a:pt x="3108" y="261"/>
                    <a:pt x="2968" y="1"/>
                    <a:pt x="2814" y="1"/>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24" name="Google Shape;1311;p30"/>
            <p:cNvSpPr/>
            <p:nvPr/>
          </p:nvSpPr>
          <p:spPr>
            <a:xfrm>
              <a:off x="4649100" y="2460450"/>
              <a:ext cx="84775" cy="115100"/>
            </a:xfrm>
            <a:custGeom>
              <a:avLst/>
              <a:gdLst/>
              <a:ahLst/>
              <a:cxnLst/>
              <a:rect l="l" t="t" r="r" b="b"/>
              <a:pathLst>
                <a:path w="3391" h="4604" extrusionOk="0">
                  <a:moveTo>
                    <a:pt x="336" y="1"/>
                  </a:moveTo>
                  <a:cubicBezTo>
                    <a:pt x="242" y="1"/>
                    <a:pt x="153" y="60"/>
                    <a:pt x="133" y="198"/>
                  </a:cubicBezTo>
                  <a:cubicBezTo>
                    <a:pt x="0" y="2106"/>
                    <a:pt x="1154" y="3925"/>
                    <a:pt x="2973" y="4590"/>
                  </a:cubicBezTo>
                  <a:cubicBezTo>
                    <a:pt x="2999" y="4599"/>
                    <a:pt x="3025" y="4603"/>
                    <a:pt x="3049" y="4603"/>
                  </a:cubicBezTo>
                  <a:cubicBezTo>
                    <a:pt x="3270" y="4603"/>
                    <a:pt x="3390" y="4271"/>
                    <a:pt x="3150" y="4191"/>
                  </a:cubicBezTo>
                  <a:cubicBezTo>
                    <a:pt x="1509" y="3614"/>
                    <a:pt x="400" y="2017"/>
                    <a:pt x="577" y="242"/>
                  </a:cubicBezTo>
                  <a:cubicBezTo>
                    <a:pt x="577" y="94"/>
                    <a:pt x="453" y="1"/>
                    <a:pt x="336" y="1"/>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25" name="Google Shape;1312;p30"/>
            <p:cNvSpPr/>
            <p:nvPr/>
          </p:nvSpPr>
          <p:spPr>
            <a:xfrm>
              <a:off x="4073425" y="509475"/>
              <a:ext cx="1388725" cy="1805875"/>
            </a:xfrm>
            <a:custGeom>
              <a:avLst/>
              <a:gdLst/>
              <a:ahLst/>
              <a:cxnLst/>
              <a:rect l="l" t="t" r="r" b="b"/>
              <a:pathLst>
                <a:path w="55549" h="72235" extrusionOk="0">
                  <a:moveTo>
                    <a:pt x="27909" y="0"/>
                  </a:moveTo>
                  <a:cubicBezTo>
                    <a:pt x="26529" y="0"/>
                    <a:pt x="25078" y="109"/>
                    <a:pt x="23560" y="327"/>
                  </a:cubicBezTo>
                  <a:cubicBezTo>
                    <a:pt x="7853" y="2590"/>
                    <a:pt x="1110" y="6494"/>
                    <a:pt x="533" y="26726"/>
                  </a:cubicBezTo>
                  <a:cubicBezTo>
                    <a:pt x="0" y="46913"/>
                    <a:pt x="5058" y="65459"/>
                    <a:pt x="22450" y="71049"/>
                  </a:cubicBezTo>
                  <a:cubicBezTo>
                    <a:pt x="25016" y="71880"/>
                    <a:pt x="27545" y="72235"/>
                    <a:pt x="29992" y="72235"/>
                  </a:cubicBezTo>
                  <a:cubicBezTo>
                    <a:pt x="44134" y="72235"/>
                    <a:pt x="55548" y="60402"/>
                    <a:pt x="55549" y="60401"/>
                  </a:cubicBezTo>
                  <a:lnTo>
                    <a:pt x="55549" y="60401"/>
                  </a:lnTo>
                  <a:cubicBezTo>
                    <a:pt x="54951" y="60678"/>
                    <a:pt x="54383" y="60811"/>
                    <a:pt x="53845" y="60811"/>
                  </a:cubicBezTo>
                  <a:cubicBezTo>
                    <a:pt x="47839" y="60811"/>
                    <a:pt x="45568" y="44236"/>
                    <a:pt x="46586" y="26726"/>
                  </a:cubicBezTo>
                  <a:cubicBezTo>
                    <a:pt x="47589" y="9487"/>
                    <a:pt x="40839" y="0"/>
                    <a:pt x="27909" y="0"/>
                  </a:cubicBez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26" name="Google Shape;1313;p30"/>
            <p:cNvSpPr/>
            <p:nvPr/>
          </p:nvSpPr>
          <p:spPr>
            <a:xfrm>
              <a:off x="5217500" y="1235275"/>
              <a:ext cx="464275" cy="948775"/>
            </a:xfrm>
            <a:custGeom>
              <a:avLst/>
              <a:gdLst/>
              <a:ahLst/>
              <a:cxnLst/>
              <a:rect l="l" t="t" r="r" b="b"/>
              <a:pathLst>
                <a:path w="18571" h="37951" extrusionOk="0">
                  <a:moveTo>
                    <a:pt x="690" y="1"/>
                  </a:moveTo>
                  <a:lnTo>
                    <a:pt x="690" y="1"/>
                  </a:lnTo>
                  <a:cubicBezTo>
                    <a:pt x="1" y="16632"/>
                    <a:pt x="2352" y="31780"/>
                    <a:pt x="8084" y="31780"/>
                  </a:cubicBezTo>
                  <a:cubicBezTo>
                    <a:pt x="8621" y="31780"/>
                    <a:pt x="9189" y="31647"/>
                    <a:pt x="9786" y="31369"/>
                  </a:cubicBezTo>
                  <a:lnTo>
                    <a:pt x="9786" y="31369"/>
                  </a:lnTo>
                  <a:cubicBezTo>
                    <a:pt x="9786" y="31369"/>
                    <a:pt x="7345" y="33942"/>
                    <a:pt x="3264" y="36649"/>
                  </a:cubicBezTo>
                  <a:cubicBezTo>
                    <a:pt x="6567" y="37575"/>
                    <a:pt x="9772" y="37950"/>
                    <a:pt x="12640" y="37950"/>
                  </a:cubicBezTo>
                  <a:cubicBezTo>
                    <a:pt x="14855" y="37950"/>
                    <a:pt x="16869" y="37726"/>
                    <a:pt x="18571" y="37359"/>
                  </a:cubicBezTo>
                  <a:cubicBezTo>
                    <a:pt x="18571" y="37359"/>
                    <a:pt x="11782" y="30570"/>
                    <a:pt x="9919" y="20676"/>
                  </a:cubicBezTo>
                  <a:cubicBezTo>
                    <a:pt x="8677" y="14065"/>
                    <a:pt x="6369" y="4171"/>
                    <a:pt x="690" y="1"/>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sp>
          <p:nvSpPr>
            <p:cNvPr id="127" name="Google Shape;1314;p30"/>
            <p:cNvSpPr/>
            <p:nvPr/>
          </p:nvSpPr>
          <p:spPr>
            <a:xfrm>
              <a:off x="4554800" y="1184500"/>
              <a:ext cx="907350" cy="967000"/>
            </a:xfrm>
            <a:custGeom>
              <a:avLst/>
              <a:gdLst/>
              <a:ahLst/>
              <a:cxnLst/>
              <a:rect l="l" t="t" r="r" b="b"/>
              <a:pathLst>
                <a:path w="36294" h="38680" extrusionOk="0">
                  <a:moveTo>
                    <a:pt x="21194" y="0"/>
                  </a:moveTo>
                  <a:cubicBezTo>
                    <a:pt x="19643" y="0"/>
                    <a:pt x="17937" y="330"/>
                    <a:pt x="16062" y="1056"/>
                  </a:cubicBezTo>
                  <a:cubicBezTo>
                    <a:pt x="16062" y="1056"/>
                    <a:pt x="1" y="8510"/>
                    <a:pt x="9851" y="23950"/>
                  </a:cubicBezTo>
                  <a:cubicBezTo>
                    <a:pt x="15263" y="32380"/>
                    <a:pt x="22717" y="36772"/>
                    <a:pt x="29772" y="38680"/>
                  </a:cubicBezTo>
                  <a:cubicBezTo>
                    <a:pt x="33853" y="35973"/>
                    <a:pt x="36294" y="33400"/>
                    <a:pt x="36294" y="33400"/>
                  </a:cubicBezTo>
                  <a:lnTo>
                    <a:pt x="36294" y="33400"/>
                  </a:lnTo>
                  <a:cubicBezTo>
                    <a:pt x="35697" y="33678"/>
                    <a:pt x="35129" y="33811"/>
                    <a:pt x="34592" y="33811"/>
                  </a:cubicBezTo>
                  <a:cubicBezTo>
                    <a:pt x="28860" y="33811"/>
                    <a:pt x="26509" y="18663"/>
                    <a:pt x="27198" y="2032"/>
                  </a:cubicBezTo>
                  <a:cubicBezTo>
                    <a:pt x="25518" y="751"/>
                    <a:pt x="23532" y="0"/>
                    <a:pt x="21194" y="0"/>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sp>
          <p:nvSpPr>
            <p:cNvPr id="128" name="Google Shape;1315;p30"/>
            <p:cNvSpPr/>
            <p:nvPr/>
          </p:nvSpPr>
          <p:spPr>
            <a:xfrm>
              <a:off x="4950800" y="1785450"/>
              <a:ext cx="145325" cy="130300"/>
            </a:xfrm>
            <a:custGeom>
              <a:avLst/>
              <a:gdLst/>
              <a:ahLst/>
              <a:cxnLst/>
              <a:rect l="l" t="t" r="r" b="b"/>
              <a:pathLst>
                <a:path w="5813" h="5212" extrusionOk="0">
                  <a:moveTo>
                    <a:pt x="4836" y="0"/>
                  </a:moveTo>
                  <a:lnTo>
                    <a:pt x="4836" y="0"/>
                  </a:lnTo>
                  <a:cubicBezTo>
                    <a:pt x="4969" y="932"/>
                    <a:pt x="5014" y="1775"/>
                    <a:pt x="5014" y="2662"/>
                  </a:cubicBezTo>
                  <a:cubicBezTo>
                    <a:pt x="4969" y="3062"/>
                    <a:pt x="4969" y="3550"/>
                    <a:pt x="4881" y="3816"/>
                  </a:cubicBezTo>
                  <a:cubicBezTo>
                    <a:pt x="4748" y="4127"/>
                    <a:pt x="4570" y="4260"/>
                    <a:pt x="4260" y="4304"/>
                  </a:cubicBezTo>
                  <a:cubicBezTo>
                    <a:pt x="4198" y="4317"/>
                    <a:pt x="4135" y="4323"/>
                    <a:pt x="4072" y="4323"/>
                  </a:cubicBezTo>
                  <a:cubicBezTo>
                    <a:pt x="3497" y="4323"/>
                    <a:pt x="2854" y="3812"/>
                    <a:pt x="2174" y="3372"/>
                  </a:cubicBezTo>
                  <a:cubicBezTo>
                    <a:pt x="1464" y="2884"/>
                    <a:pt x="754" y="2352"/>
                    <a:pt x="0" y="1819"/>
                  </a:cubicBezTo>
                  <a:lnTo>
                    <a:pt x="0" y="1819"/>
                  </a:lnTo>
                  <a:cubicBezTo>
                    <a:pt x="488" y="2574"/>
                    <a:pt x="1065" y="3284"/>
                    <a:pt x="1731" y="3905"/>
                  </a:cubicBezTo>
                  <a:cubicBezTo>
                    <a:pt x="2086" y="4215"/>
                    <a:pt x="2440" y="4526"/>
                    <a:pt x="2840" y="4792"/>
                  </a:cubicBezTo>
                  <a:cubicBezTo>
                    <a:pt x="3178" y="5018"/>
                    <a:pt x="3612" y="5211"/>
                    <a:pt x="4114" y="5211"/>
                  </a:cubicBezTo>
                  <a:cubicBezTo>
                    <a:pt x="4205" y="5211"/>
                    <a:pt x="4298" y="5205"/>
                    <a:pt x="4393" y="5191"/>
                  </a:cubicBezTo>
                  <a:cubicBezTo>
                    <a:pt x="4659" y="5147"/>
                    <a:pt x="4969" y="5058"/>
                    <a:pt x="5191" y="4836"/>
                  </a:cubicBezTo>
                  <a:cubicBezTo>
                    <a:pt x="5457" y="4659"/>
                    <a:pt x="5635" y="4348"/>
                    <a:pt x="5679" y="4082"/>
                  </a:cubicBezTo>
                  <a:cubicBezTo>
                    <a:pt x="5812" y="3505"/>
                    <a:pt x="5768" y="3062"/>
                    <a:pt x="5724" y="2618"/>
                  </a:cubicBezTo>
                  <a:cubicBezTo>
                    <a:pt x="5591" y="1686"/>
                    <a:pt x="5324" y="799"/>
                    <a:pt x="4836" y="0"/>
                  </a:cubicBez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29" name="Google Shape;1316;p30"/>
            <p:cNvSpPr/>
            <p:nvPr/>
          </p:nvSpPr>
          <p:spPr>
            <a:xfrm>
              <a:off x="5258050" y="1742175"/>
              <a:ext cx="16650" cy="78800"/>
            </a:xfrm>
            <a:custGeom>
              <a:avLst/>
              <a:gdLst/>
              <a:ahLst/>
              <a:cxnLst/>
              <a:rect l="l" t="t" r="r" b="b"/>
              <a:pathLst>
                <a:path w="666" h="3152" extrusionOk="0">
                  <a:moveTo>
                    <a:pt x="0" y="1"/>
                  </a:moveTo>
                  <a:lnTo>
                    <a:pt x="0" y="1"/>
                  </a:lnTo>
                  <a:cubicBezTo>
                    <a:pt x="222" y="1110"/>
                    <a:pt x="399" y="2175"/>
                    <a:pt x="666" y="3151"/>
                  </a:cubicBezTo>
                  <a:cubicBezTo>
                    <a:pt x="666" y="2752"/>
                    <a:pt x="666" y="2441"/>
                    <a:pt x="621" y="2086"/>
                  </a:cubicBezTo>
                  <a:cubicBezTo>
                    <a:pt x="532" y="1376"/>
                    <a:pt x="355" y="667"/>
                    <a:pt x="0" y="1"/>
                  </a:cubicBez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30" name="Google Shape;1317;p30"/>
            <p:cNvSpPr/>
            <p:nvPr/>
          </p:nvSpPr>
          <p:spPr>
            <a:xfrm>
              <a:off x="5131600" y="1729975"/>
              <a:ext cx="143100" cy="129950"/>
            </a:xfrm>
            <a:custGeom>
              <a:avLst/>
              <a:gdLst/>
              <a:ahLst/>
              <a:cxnLst/>
              <a:rect l="l" t="t" r="r" b="b"/>
              <a:pathLst>
                <a:path w="5724" h="5198" extrusionOk="0">
                  <a:moveTo>
                    <a:pt x="4792" y="1"/>
                  </a:moveTo>
                  <a:lnTo>
                    <a:pt x="4792" y="1"/>
                  </a:lnTo>
                  <a:cubicBezTo>
                    <a:pt x="4925" y="888"/>
                    <a:pt x="5014" y="1776"/>
                    <a:pt x="4969" y="2619"/>
                  </a:cubicBezTo>
                  <a:cubicBezTo>
                    <a:pt x="4925" y="3018"/>
                    <a:pt x="4925" y="3506"/>
                    <a:pt x="4836" y="3817"/>
                  </a:cubicBezTo>
                  <a:cubicBezTo>
                    <a:pt x="4748" y="4127"/>
                    <a:pt x="4526" y="4216"/>
                    <a:pt x="4215" y="4305"/>
                  </a:cubicBezTo>
                  <a:cubicBezTo>
                    <a:pt x="4172" y="4311"/>
                    <a:pt x="4128" y="4314"/>
                    <a:pt x="4085" y="4314"/>
                  </a:cubicBezTo>
                  <a:cubicBezTo>
                    <a:pt x="3495" y="4314"/>
                    <a:pt x="2835" y="3783"/>
                    <a:pt x="2174" y="3329"/>
                  </a:cubicBezTo>
                  <a:cubicBezTo>
                    <a:pt x="1420" y="2840"/>
                    <a:pt x="710" y="2308"/>
                    <a:pt x="0" y="1776"/>
                  </a:cubicBezTo>
                  <a:lnTo>
                    <a:pt x="0" y="1776"/>
                  </a:lnTo>
                  <a:cubicBezTo>
                    <a:pt x="444" y="2574"/>
                    <a:pt x="1065" y="3240"/>
                    <a:pt x="1730" y="3861"/>
                  </a:cubicBezTo>
                  <a:cubicBezTo>
                    <a:pt x="2041" y="4216"/>
                    <a:pt x="2396" y="4482"/>
                    <a:pt x="2795" y="4748"/>
                  </a:cubicBezTo>
                  <a:cubicBezTo>
                    <a:pt x="3160" y="4992"/>
                    <a:pt x="3673" y="5198"/>
                    <a:pt x="4199" y="5198"/>
                  </a:cubicBezTo>
                  <a:cubicBezTo>
                    <a:pt x="4248" y="5198"/>
                    <a:pt x="4298" y="5196"/>
                    <a:pt x="4348" y="5192"/>
                  </a:cubicBezTo>
                  <a:cubicBezTo>
                    <a:pt x="4614" y="5148"/>
                    <a:pt x="4925" y="5015"/>
                    <a:pt x="5191" y="4837"/>
                  </a:cubicBezTo>
                  <a:cubicBezTo>
                    <a:pt x="5413" y="4615"/>
                    <a:pt x="5590" y="4305"/>
                    <a:pt x="5635" y="4038"/>
                  </a:cubicBezTo>
                  <a:cubicBezTo>
                    <a:pt x="5679" y="3905"/>
                    <a:pt x="5679" y="3772"/>
                    <a:pt x="5724" y="3639"/>
                  </a:cubicBezTo>
                  <a:cubicBezTo>
                    <a:pt x="5457" y="2663"/>
                    <a:pt x="5280" y="1598"/>
                    <a:pt x="5058" y="489"/>
                  </a:cubicBezTo>
                  <a:cubicBezTo>
                    <a:pt x="4969" y="312"/>
                    <a:pt x="4881" y="134"/>
                    <a:pt x="4792" y="1"/>
                  </a:cubicBez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31" name="Google Shape;1318;p30"/>
            <p:cNvSpPr/>
            <p:nvPr/>
          </p:nvSpPr>
          <p:spPr>
            <a:xfrm>
              <a:off x="5317925" y="1899700"/>
              <a:ext cx="143125" cy="129925"/>
            </a:xfrm>
            <a:custGeom>
              <a:avLst/>
              <a:gdLst/>
              <a:ahLst/>
              <a:cxnLst/>
              <a:rect l="l" t="t" r="r" b="b"/>
              <a:pathLst>
                <a:path w="5725" h="5197" extrusionOk="0">
                  <a:moveTo>
                    <a:pt x="4748" y="0"/>
                  </a:moveTo>
                  <a:lnTo>
                    <a:pt x="4748" y="0"/>
                  </a:lnTo>
                  <a:cubicBezTo>
                    <a:pt x="4881" y="888"/>
                    <a:pt x="4970" y="1775"/>
                    <a:pt x="4926" y="2618"/>
                  </a:cubicBezTo>
                  <a:cubicBezTo>
                    <a:pt x="4926" y="3017"/>
                    <a:pt x="4926" y="3505"/>
                    <a:pt x="4793" y="3816"/>
                  </a:cubicBezTo>
                  <a:cubicBezTo>
                    <a:pt x="4704" y="4126"/>
                    <a:pt x="4526" y="4260"/>
                    <a:pt x="4172" y="4304"/>
                  </a:cubicBezTo>
                  <a:cubicBezTo>
                    <a:pt x="4131" y="4310"/>
                    <a:pt x="4091" y="4313"/>
                    <a:pt x="4049" y="4313"/>
                  </a:cubicBezTo>
                  <a:cubicBezTo>
                    <a:pt x="3490" y="4313"/>
                    <a:pt x="2791" y="3782"/>
                    <a:pt x="2131" y="3328"/>
                  </a:cubicBezTo>
                  <a:cubicBezTo>
                    <a:pt x="1421" y="2840"/>
                    <a:pt x="711" y="2352"/>
                    <a:pt x="1" y="1819"/>
                  </a:cubicBezTo>
                  <a:lnTo>
                    <a:pt x="1" y="1819"/>
                  </a:lnTo>
                  <a:lnTo>
                    <a:pt x="45" y="1952"/>
                  </a:lnTo>
                  <a:cubicBezTo>
                    <a:pt x="489" y="2662"/>
                    <a:pt x="1066" y="3328"/>
                    <a:pt x="1687" y="3905"/>
                  </a:cubicBezTo>
                  <a:cubicBezTo>
                    <a:pt x="1997" y="4215"/>
                    <a:pt x="2352" y="4481"/>
                    <a:pt x="2752" y="4748"/>
                  </a:cubicBezTo>
                  <a:cubicBezTo>
                    <a:pt x="3117" y="4991"/>
                    <a:pt x="3629" y="5197"/>
                    <a:pt x="4155" y="5197"/>
                  </a:cubicBezTo>
                  <a:cubicBezTo>
                    <a:pt x="4205" y="5197"/>
                    <a:pt x="4255" y="5195"/>
                    <a:pt x="4305" y="5191"/>
                  </a:cubicBezTo>
                  <a:cubicBezTo>
                    <a:pt x="4571" y="5147"/>
                    <a:pt x="4881" y="5014"/>
                    <a:pt x="5148" y="4836"/>
                  </a:cubicBezTo>
                  <a:cubicBezTo>
                    <a:pt x="5369" y="4615"/>
                    <a:pt x="5547" y="4304"/>
                    <a:pt x="5591" y="4038"/>
                  </a:cubicBezTo>
                  <a:cubicBezTo>
                    <a:pt x="5724" y="3505"/>
                    <a:pt x="5680" y="3062"/>
                    <a:pt x="5636" y="2574"/>
                  </a:cubicBezTo>
                  <a:cubicBezTo>
                    <a:pt x="5547" y="1686"/>
                    <a:pt x="5236" y="755"/>
                    <a:pt x="4748" y="0"/>
                  </a:cubicBez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32" name="Google Shape;1319;p30"/>
            <p:cNvSpPr/>
            <p:nvPr/>
          </p:nvSpPr>
          <p:spPr>
            <a:xfrm>
              <a:off x="5316825" y="1944050"/>
              <a:ext cx="2250" cy="4475"/>
            </a:xfrm>
            <a:custGeom>
              <a:avLst/>
              <a:gdLst/>
              <a:ahLst/>
              <a:cxnLst/>
              <a:rect l="l" t="t" r="r" b="b"/>
              <a:pathLst>
                <a:path w="90" h="179" extrusionOk="0">
                  <a:moveTo>
                    <a:pt x="1" y="1"/>
                  </a:moveTo>
                  <a:lnTo>
                    <a:pt x="89" y="178"/>
                  </a:lnTo>
                  <a:lnTo>
                    <a:pt x="89" y="178"/>
                  </a:lnTo>
                  <a:lnTo>
                    <a:pt x="45" y="45"/>
                  </a:lnTo>
                  <a:lnTo>
                    <a:pt x="1" y="1"/>
                  </a:ln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33" name="Google Shape;1320;p30"/>
            <p:cNvSpPr/>
            <p:nvPr/>
          </p:nvSpPr>
          <p:spPr>
            <a:xfrm>
              <a:off x="5285775" y="1652350"/>
              <a:ext cx="144225" cy="130225"/>
            </a:xfrm>
            <a:custGeom>
              <a:avLst/>
              <a:gdLst/>
              <a:ahLst/>
              <a:cxnLst/>
              <a:rect l="l" t="t" r="r" b="b"/>
              <a:pathLst>
                <a:path w="5769" h="5209" extrusionOk="0">
                  <a:moveTo>
                    <a:pt x="4792" y="0"/>
                  </a:moveTo>
                  <a:lnTo>
                    <a:pt x="4792" y="0"/>
                  </a:lnTo>
                  <a:cubicBezTo>
                    <a:pt x="4925" y="888"/>
                    <a:pt x="5014" y="1775"/>
                    <a:pt x="4969" y="2618"/>
                  </a:cubicBezTo>
                  <a:cubicBezTo>
                    <a:pt x="4969" y="3062"/>
                    <a:pt x="4969" y="3505"/>
                    <a:pt x="4836" y="3816"/>
                  </a:cubicBezTo>
                  <a:cubicBezTo>
                    <a:pt x="4748" y="4126"/>
                    <a:pt x="4570" y="4260"/>
                    <a:pt x="4215" y="4304"/>
                  </a:cubicBezTo>
                  <a:cubicBezTo>
                    <a:pt x="4175" y="4310"/>
                    <a:pt x="4134" y="4313"/>
                    <a:pt x="4093" y="4313"/>
                  </a:cubicBezTo>
                  <a:cubicBezTo>
                    <a:pt x="3534" y="4313"/>
                    <a:pt x="2835" y="3782"/>
                    <a:pt x="2174" y="3328"/>
                  </a:cubicBezTo>
                  <a:cubicBezTo>
                    <a:pt x="1464" y="2840"/>
                    <a:pt x="755" y="2307"/>
                    <a:pt x="0" y="1775"/>
                  </a:cubicBezTo>
                  <a:lnTo>
                    <a:pt x="0" y="1775"/>
                  </a:lnTo>
                  <a:cubicBezTo>
                    <a:pt x="444" y="2574"/>
                    <a:pt x="1065" y="3283"/>
                    <a:pt x="1731" y="3905"/>
                  </a:cubicBezTo>
                  <a:cubicBezTo>
                    <a:pt x="2041" y="4215"/>
                    <a:pt x="2396" y="4481"/>
                    <a:pt x="2795" y="4792"/>
                  </a:cubicBezTo>
                  <a:cubicBezTo>
                    <a:pt x="3141" y="4984"/>
                    <a:pt x="3619" y="5209"/>
                    <a:pt x="4115" y="5209"/>
                  </a:cubicBezTo>
                  <a:cubicBezTo>
                    <a:pt x="4192" y="5209"/>
                    <a:pt x="4270" y="5203"/>
                    <a:pt x="4348" y="5191"/>
                  </a:cubicBezTo>
                  <a:cubicBezTo>
                    <a:pt x="4659" y="5147"/>
                    <a:pt x="4925" y="5058"/>
                    <a:pt x="5191" y="4836"/>
                  </a:cubicBezTo>
                  <a:cubicBezTo>
                    <a:pt x="5413" y="4614"/>
                    <a:pt x="5591" y="4348"/>
                    <a:pt x="5679" y="4038"/>
                  </a:cubicBezTo>
                  <a:cubicBezTo>
                    <a:pt x="5768" y="3505"/>
                    <a:pt x="5724" y="3062"/>
                    <a:pt x="5679" y="2574"/>
                  </a:cubicBezTo>
                  <a:cubicBezTo>
                    <a:pt x="5591" y="1686"/>
                    <a:pt x="5280" y="754"/>
                    <a:pt x="4792" y="0"/>
                  </a:cubicBez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34" name="Google Shape;1321;p30"/>
            <p:cNvSpPr/>
            <p:nvPr/>
          </p:nvSpPr>
          <p:spPr>
            <a:xfrm>
              <a:off x="4946350" y="1574700"/>
              <a:ext cx="144225" cy="130300"/>
            </a:xfrm>
            <a:custGeom>
              <a:avLst/>
              <a:gdLst/>
              <a:ahLst/>
              <a:cxnLst/>
              <a:rect l="l" t="t" r="r" b="b"/>
              <a:pathLst>
                <a:path w="5769" h="5212" extrusionOk="0">
                  <a:moveTo>
                    <a:pt x="4792" y="0"/>
                  </a:moveTo>
                  <a:cubicBezTo>
                    <a:pt x="4926" y="932"/>
                    <a:pt x="5014" y="1775"/>
                    <a:pt x="4970" y="2663"/>
                  </a:cubicBezTo>
                  <a:cubicBezTo>
                    <a:pt x="4926" y="3062"/>
                    <a:pt x="4926" y="3550"/>
                    <a:pt x="4837" y="3816"/>
                  </a:cubicBezTo>
                  <a:cubicBezTo>
                    <a:pt x="4748" y="4127"/>
                    <a:pt x="4526" y="4260"/>
                    <a:pt x="4216" y="4304"/>
                  </a:cubicBezTo>
                  <a:cubicBezTo>
                    <a:pt x="4154" y="4317"/>
                    <a:pt x="4091" y="4324"/>
                    <a:pt x="4028" y="4324"/>
                  </a:cubicBezTo>
                  <a:cubicBezTo>
                    <a:pt x="3453" y="4324"/>
                    <a:pt x="2810" y="3812"/>
                    <a:pt x="2130" y="3372"/>
                  </a:cubicBezTo>
                  <a:cubicBezTo>
                    <a:pt x="1421" y="2884"/>
                    <a:pt x="711" y="2352"/>
                    <a:pt x="1" y="1820"/>
                  </a:cubicBezTo>
                  <a:lnTo>
                    <a:pt x="1" y="1820"/>
                  </a:lnTo>
                  <a:cubicBezTo>
                    <a:pt x="444" y="2574"/>
                    <a:pt x="1066" y="3284"/>
                    <a:pt x="1731" y="3905"/>
                  </a:cubicBezTo>
                  <a:cubicBezTo>
                    <a:pt x="2042" y="4215"/>
                    <a:pt x="2397" y="4526"/>
                    <a:pt x="2796" y="4792"/>
                  </a:cubicBezTo>
                  <a:cubicBezTo>
                    <a:pt x="3134" y="5018"/>
                    <a:pt x="3568" y="5211"/>
                    <a:pt x="4070" y="5211"/>
                  </a:cubicBezTo>
                  <a:cubicBezTo>
                    <a:pt x="4161" y="5211"/>
                    <a:pt x="4254" y="5205"/>
                    <a:pt x="4349" y="5191"/>
                  </a:cubicBezTo>
                  <a:cubicBezTo>
                    <a:pt x="4615" y="5147"/>
                    <a:pt x="4926" y="5058"/>
                    <a:pt x="5147" y="4837"/>
                  </a:cubicBezTo>
                  <a:cubicBezTo>
                    <a:pt x="5414" y="4659"/>
                    <a:pt x="5591" y="4348"/>
                    <a:pt x="5635" y="4082"/>
                  </a:cubicBezTo>
                  <a:cubicBezTo>
                    <a:pt x="5769" y="3505"/>
                    <a:pt x="5724" y="3062"/>
                    <a:pt x="5680" y="2618"/>
                  </a:cubicBezTo>
                  <a:cubicBezTo>
                    <a:pt x="5547" y="1686"/>
                    <a:pt x="5281" y="799"/>
                    <a:pt x="4792" y="0"/>
                  </a:cubicBez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35" name="Google Shape;1322;p30"/>
            <p:cNvSpPr/>
            <p:nvPr/>
          </p:nvSpPr>
          <p:spPr>
            <a:xfrm>
              <a:off x="5234750" y="1389450"/>
              <a:ext cx="25525" cy="127600"/>
            </a:xfrm>
            <a:custGeom>
              <a:avLst/>
              <a:gdLst/>
              <a:ahLst/>
              <a:cxnLst/>
              <a:rect l="l" t="t" r="r" b="b"/>
              <a:pathLst>
                <a:path w="1021" h="5104" extrusionOk="0">
                  <a:moveTo>
                    <a:pt x="45" y="1"/>
                  </a:moveTo>
                  <a:cubicBezTo>
                    <a:pt x="178" y="933"/>
                    <a:pt x="267" y="1776"/>
                    <a:pt x="222" y="2619"/>
                  </a:cubicBezTo>
                  <a:cubicBezTo>
                    <a:pt x="222" y="3062"/>
                    <a:pt x="178" y="3506"/>
                    <a:pt x="89" y="3817"/>
                  </a:cubicBezTo>
                  <a:cubicBezTo>
                    <a:pt x="45" y="3905"/>
                    <a:pt x="45" y="3994"/>
                    <a:pt x="0" y="4038"/>
                  </a:cubicBezTo>
                  <a:cubicBezTo>
                    <a:pt x="0" y="4393"/>
                    <a:pt x="0" y="4748"/>
                    <a:pt x="45" y="5103"/>
                  </a:cubicBezTo>
                  <a:cubicBezTo>
                    <a:pt x="178" y="5015"/>
                    <a:pt x="311" y="4970"/>
                    <a:pt x="444" y="4837"/>
                  </a:cubicBezTo>
                  <a:cubicBezTo>
                    <a:pt x="666" y="4660"/>
                    <a:pt x="843" y="4349"/>
                    <a:pt x="888" y="4083"/>
                  </a:cubicBezTo>
                  <a:cubicBezTo>
                    <a:pt x="1021" y="3506"/>
                    <a:pt x="976" y="3062"/>
                    <a:pt x="932" y="2619"/>
                  </a:cubicBezTo>
                  <a:cubicBezTo>
                    <a:pt x="843" y="1687"/>
                    <a:pt x="533" y="800"/>
                    <a:pt x="45" y="1"/>
                  </a:cubicBez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36" name="Google Shape;1323;p30"/>
            <p:cNvSpPr/>
            <p:nvPr/>
          </p:nvSpPr>
          <p:spPr>
            <a:xfrm>
              <a:off x="5116075" y="1434950"/>
              <a:ext cx="119800" cy="84800"/>
            </a:xfrm>
            <a:custGeom>
              <a:avLst/>
              <a:gdLst/>
              <a:ahLst/>
              <a:cxnLst/>
              <a:rect l="l" t="t" r="r" b="b"/>
              <a:pathLst>
                <a:path w="4792" h="3392" extrusionOk="0">
                  <a:moveTo>
                    <a:pt x="0" y="0"/>
                  </a:moveTo>
                  <a:lnTo>
                    <a:pt x="0" y="0"/>
                  </a:lnTo>
                  <a:cubicBezTo>
                    <a:pt x="444" y="754"/>
                    <a:pt x="1065" y="1464"/>
                    <a:pt x="1730" y="2085"/>
                  </a:cubicBezTo>
                  <a:cubicBezTo>
                    <a:pt x="2041" y="2396"/>
                    <a:pt x="2396" y="2662"/>
                    <a:pt x="2795" y="2973"/>
                  </a:cubicBezTo>
                  <a:cubicBezTo>
                    <a:pt x="3133" y="3198"/>
                    <a:pt x="3599" y="3392"/>
                    <a:pt x="4084" y="3392"/>
                  </a:cubicBezTo>
                  <a:cubicBezTo>
                    <a:pt x="4172" y="3392"/>
                    <a:pt x="4260" y="3386"/>
                    <a:pt x="4348" y="3372"/>
                  </a:cubicBezTo>
                  <a:cubicBezTo>
                    <a:pt x="4481" y="3372"/>
                    <a:pt x="4614" y="3328"/>
                    <a:pt x="4792" y="3283"/>
                  </a:cubicBezTo>
                  <a:cubicBezTo>
                    <a:pt x="4747" y="2928"/>
                    <a:pt x="4747" y="2573"/>
                    <a:pt x="4747" y="2218"/>
                  </a:cubicBezTo>
                  <a:cubicBezTo>
                    <a:pt x="4614" y="2396"/>
                    <a:pt x="4481" y="2440"/>
                    <a:pt x="4215" y="2485"/>
                  </a:cubicBezTo>
                  <a:cubicBezTo>
                    <a:pt x="4161" y="2497"/>
                    <a:pt x="4105" y="2503"/>
                    <a:pt x="4048" y="2503"/>
                  </a:cubicBezTo>
                  <a:cubicBezTo>
                    <a:pt x="3497" y="2503"/>
                    <a:pt x="2817" y="1955"/>
                    <a:pt x="2174" y="1553"/>
                  </a:cubicBezTo>
                  <a:cubicBezTo>
                    <a:pt x="1420" y="1065"/>
                    <a:pt x="710" y="532"/>
                    <a:pt x="0" y="0"/>
                  </a:cubicBez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37" name="Google Shape;1324;p30"/>
            <p:cNvSpPr/>
            <p:nvPr/>
          </p:nvSpPr>
          <p:spPr>
            <a:xfrm>
              <a:off x="5131600" y="1915225"/>
              <a:ext cx="144200" cy="129950"/>
            </a:xfrm>
            <a:custGeom>
              <a:avLst/>
              <a:gdLst/>
              <a:ahLst/>
              <a:cxnLst/>
              <a:rect l="l" t="t" r="r" b="b"/>
              <a:pathLst>
                <a:path w="5768" h="5198" extrusionOk="0">
                  <a:moveTo>
                    <a:pt x="4792" y="0"/>
                  </a:moveTo>
                  <a:lnTo>
                    <a:pt x="4792" y="0"/>
                  </a:lnTo>
                  <a:cubicBezTo>
                    <a:pt x="4925" y="888"/>
                    <a:pt x="5014" y="1775"/>
                    <a:pt x="4969" y="2618"/>
                  </a:cubicBezTo>
                  <a:cubicBezTo>
                    <a:pt x="4925" y="3017"/>
                    <a:pt x="4925" y="3505"/>
                    <a:pt x="4836" y="3816"/>
                  </a:cubicBezTo>
                  <a:cubicBezTo>
                    <a:pt x="4748" y="4127"/>
                    <a:pt x="4526" y="4260"/>
                    <a:pt x="4215" y="4304"/>
                  </a:cubicBezTo>
                  <a:cubicBezTo>
                    <a:pt x="4172" y="4310"/>
                    <a:pt x="4128" y="4313"/>
                    <a:pt x="4085" y="4313"/>
                  </a:cubicBezTo>
                  <a:cubicBezTo>
                    <a:pt x="3495" y="4313"/>
                    <a:pt x="2835" y="3782"/>
                    <a:pt x="2174" y="3328"/>
                  </a:cubicBezTo>
                  <a:cubicBezTo>
                    <a:pt x="1420" y="2840"/>
                    <a:pt x="710" y="2308"/>
                    <a:pt x="0" y="1775"/>
                  </a:cubicBezTo>
                  <a:lnTo>
                    <a:pt x="0" y="1775"/>
                  </a:lnTo>
                  <a:cubicBezTo>
                    <a:pt x="444" y="2574"/>
                    <a:pt x="1065" y="3284"/>
                    <a:pt x="1730" y="3905"/>
                  </a:cubicBezTo>
                  <a:cubicBezTo>
                    <a:pt x="2041" y="4215"/>
                    <a:pt x="2396" y="4482"/>
                    <a:pt x="2795" y="4748"/>
                  </a:cubicBezTo>
                  <a:cubicBezTo>
                    <a:pt x="3160" y="4991"/>
                    <a:pt x="3673" y="5197"/>
                    <a:pt x="4199" y="5197"/>
                  </a:cubicBezTo>
                  <a:cubicBezTo>
                    <a:pt x="4248" y="5197"/>
                    <a:pt x="4298" y="5195"/>
                    <a:pt x="4348" y="5191"/>
                  </a:cubicBezTo>
                  <a:cubicBezTo>
                    <a:pt x="4614" y="5147"/>
                    <a:pt x="4925" y="5014"/>
                    <a:pt x="5191" y="4837"/>
                  </a:cubicBezTo>
                  <a:cubicBezTo>
                    <a:pt x="5413" y="4615"/>
                    <a:pt x="5590" y="4304"/>
                    <a:pt x="5635" y="4038"/>
                  </a:cubicBezTo>
                  <a:cubicBezTo>
                    <a:pt x="5768" y="3505"/>
                    <a:pt x="5724" y="3062"/>
                    <a:pt x="5679" y="2574"/>
                  </a:cubicBezTo>
                  <a:cubicBezTo>
                    <a:pt x="5590" y="1642"/>
                    <a:pt x="5280" y="755"/>
                    <a:pt x="4792" y="0"/>
                  </a:cubicBezTo>
                  <a:close/>
                </a:path>
              </a:pathLst>
            </a:custGeom>
            <a:solidFill>
              <a:srgbClr val="E6C291"/>
            </a:solidFill>
            <a:ln>
              <a:noFill/>
            </a:ln>
          </p:spPr>
          <p:txBody>
            <a:bodyPr spcFirstLastPara="1" wrap="square" lIns="121900" tIns="121900" rIns="121900" bIns="121900" anchor="ctr" anchorCtr="0">
              <a:noAutofit/>
            </a:bodyPr>
            <a:lstStyle/>
            <a:p>
              <a:endParaRPr sz="1867">
                <a:latin typeface="+mn-lt"/>
              </a:endParaRPr>
            </a:p>
          </p:txBody>
        </p:sp>
        <p:sp>
          <p:nvSpPr>
            <p:cNvPr id="138" name="Google Shape;1325;p30"/>
            <p:cNvSpPr/>
            <p:nvPr/>
          </p:nvSpPr>
          <p:spPr>
            <a:xfrm>
              <a:off x="4267525" y="1809850"/>
              <a:ext cx="86550" cy="78775"/>
            </a:xfrm>
            <a:custGeom>
              <a:avLst/>
              <a:gdLst/>
              <a:ahLst/>
              <a:cxnLst/>
              <a:rect l="l" t="t" r="r" b="b"/>
              <a:pathLst>
                <a:path w="3462" h="3151" extrusionOk="0">
                  <a:moveTo>
                    <a:pt x="3106" y="0"/>
                  </a:moveTo>
                  <a:cubicBezTo>
                    <a:pt x="3106" y="577"/>
                    <a:pt x="3062" y="1110"/>
                    <a:pt x="2973" y="1642"/>
                  </a:cubicBezTo>
                  <a:cubicBezTo>
                    <a:pt x="2929" y="1864"/>
                    <a:pt x="2885" y="2174"/>
                    <a:pt x="2796" y="2352"/>
                  </a:cubicBezTo>
                  <a:cubicBezTo>
                    <a:pt x="2707" y="2529"/>
                    <a:pt x="2574" y="2574"/>
                    <a:pt x="2397" y="2574"/>
                  </a:cubicBezTo>
                  <a:lnTo>
                    <a:pt x="2352" y="2574"/>
                  </a:lnTo>
                  <a:cubicBezTo>
                    <a:pt x="1953" y="2574"/>
                    <a:pt x="1598" y="2130"/>
                    <a:pt x="1199" y="1775"/>
                  </a:cubicBezTo>
                  <a:cubicBezTo>
                    <a:pt x="799" y="1420"/>
                    <a:pt x="400" y="1021"/>
                    <a:pt x="1" y="622"/>
                  </a:cubicBezTo>
                  <a:lnTo>
                    <a:pt x="1" y="622"/>
                  </a:lnTo>
                  <a:cubicBezTo>
                    <a:pt x="223" y="1154"/>
                    <a:pt x="533" y="1642"/>
                    <a:pt x="844" y="2086"/>
                  </a:cubicBezTo>
                  <a:cubicBezTo>
                    <a:pt x="1021" y="2308"/>
                    <a:pt x="1199" y="2529"/>
                    <a:pt x="1420" y="2707"/>
                  </a:cubicBezTo>
                  <a:cubicBezTo>
                    <a:pt x="1642" y="2929"/>
                    <a:pt x="1953" y="3106"/>
                    <a:pt x="2352" y="3151"/>
                  </a:cubicBezTo>
                  <a:cubicBezTo>
                    <a:pt x="2530" y="3151"/>
                    <a:pt x="2707" y="3106"/>
                    <a:pt x="2885" y="3017"/>
                  </a:cubicBezTo>
                  <a:cubicBezTo>
                    <a:pt x="3062" y="2884"/>
                    <a:pt x="3195" y="2751"/>
                    <a:pt x="3240" y="2574"/>
                  </a:cubicBezTo>
                  <a:cubicBezTo>
                    <a:pt x="3373" y="2219"/>
                    <a:pt x="3417" y="1953"/>
                    <a:pt x="3417" y="1686"/>
                  </a:cubicBezTo>
                  <a:cubicBezTo>
                    <a:pt x="3461" y="1110"/>
                    <a:pt x="3373" y="533"/>
                    <a:pt x="3106" y="0"/>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39" name="Google Shape;1326;p30"/>
            <p:cNvSpPr/>
            <p:nvPr/>
          </p:nvSpPr>
          <p:spPr>
            <a:xfrm>
              <a:off x="4384000" y="1793200"/>
              <a:ext cx="85425" cy="78800"/>
            </a:xfrm>
            <a:custGeom>
              <a:avLst/>
              <a:gdLst/>
              <a:ahLst/>
              <a:cxnLst/>
              <a:rect l="l" t="t" r="r" b="b"/>
              <a:pathLst>
                <a:path w="3417" h="3152" extrusionOk="0">
                  <a:moveTo>
                    <a:pt x="3106" y="1"/>
                  </a:moveTo>
                  <a:cubicBezTo>
                    <a:pt x="3106" y="578"/>
                    <a:pt x="3062" y="1110"/>
                    <a:pt x="2929" y="1643"/>
                  </a:cubicBezTo>
                  <a:cubicBezTo>
                    <a:pt x="2884" y="1864"/>
                    <a:pt x="2840" y="2175"/>
                    <a:pt x="2751" y="2352"/>
                  </a:cubicBezTo>
                  <a:cubicBezTo>
                    <a:pt x="2662" y="2530"/>
                    <a:pt x="2529" y="2574"/>
                    <a:pt x="2352" y="2574"/>
                  </a:cubicBezTo>
                  <a:lnTo>
                    <a:pt x="2307" y="2574"/>
                  </a:lnTo>
                  <a:cubicBezTo>
                    <a:pt x="1952" y="2574"/>
                    <a:pt x="1553" y="2175"/>
                    <a:pt x="1154" y="1776"/>
                  </a:cubicBezTo>
                  <a:cubicBezTo>
                    <a:pt x="755" y="1421"/>
                    <a:pt x="400" y="1021"/>
                    <a:pt x="0" y="622"/>
                  </a:cubicBezTo>
                  <a:lnTo>
                    <a:pt x="0" y="622"/>
                  </a:lnTo>
                  <a:cubicBezTo>
                    <a:pt x="178" y="1154"/>
                    <a:pt x="488" y="1643"/>
                    <a:pt x="843" y="2086"/>
                  </a:cubicBezTo>
                  <a:cubicBezTo>
                    <a:pt x="1021" y="2308"/>
                    <a:pt x="1198" y="2530"/>
                    <a:pt x="1420" y="2707"/>
                  </a:cubicBezTo>
                  <a:cubicBezTo>
                    <a:pt x="1642" y="2929"/>
                    <a:pt x="1952" y="3107"/>
                    <a:pt x="2307" y="3151"/>
                  </a:cubicBezTo>
                  <a:lnTo>
                    <a:pt x="2352" y="3151"/>
                  </a:lnTo>
                  <a:cubicBezTo>
                    <a:pt x="2485" y="3151"/>
                    <a:pt x="2707" y="3107"/>
                    <a:pt x="2840" y="3018"/>
                  </a:cubicBezTo>
                  <a:cubicBezTo>
                    <a:pt x="3017" y="2885"/>
                    <a:pt x="3150" y="2752"/>
                    <a:pt x="3239" y="2574"/>
                  </a:cubicBezTo>
                  <a:cubicBezTo>
                    <a:pt x="3328" y="2264"/>
                    <a:pt x="3372" y="1953"/>
                    <a:pt x="3372" y="1687"/>
                  </a:cubicBezTo>
                  <a:cubicBezTo>
                    <a:pt x="3417" y="1110"/>
                    <a:pt x="3328" y="533"/>
                    <a:pt x="3106" y="1"/>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40" name="Google Shape;1327;p30"/>
            <p:cNvSpPr/>
            <p:nvPr/>
          </p:nvSpPr>
          <p:spPr>
            <a:xfrm>
              <a:off x="4480500" y="1915225"/>
              <a:ext cx="85425" cy="78775"/>
            </a:xfrm>
            <a:custGeom>
              <a:avLst/>
              <a:gdLst/>
              <a:ahLst/>
              <a:cxnLst/>
              <a:rect l="l" t="t" r="r" b="b"/>
              <a:pathLst>
                <a:path w="3417" h="3151" extrusionOk="0">
                  <a:moveTo>
                    <a:pt x="3106" y="0"/>
                  </a:moveTo>
                  <a:cubicBezTo>
                    <a:pt x="3106" y="577"/>
                    <a:pt x="3062" y="1110"/>
                    <a:pt x="2929" y="1642"/>
                  </a:cubicBezTo>
                  <a:cubicBezTo>
                    <a:pt x="2884" y="1908"/>
                    <a:pt x="2840" y="2174"/>
                    <a:pt x="2751" y="2352"/>
                  </a:cubicBezTo>
                  <a:cubicBezTo>
                    <a:pt x="2662" y="2529"/>
                    <a:pt x="2529" y="2574"/>
                    <a:pt x="2352" y="2574"/>
                  </a:cubicBezTo>
                  <a:lnTo>
                    <a:pt x="2307" y="2574"/>
                  </a:lnTo>
                  <a:cubicBezTo>
                    <a:pt x="1952" y="2574"/>
                    <a:pt x="1553" y="2174"/>
                    <a:pt x="1154" y="1819"/>
                  </a:cubicBezTo>
                  <a:cubicBezTo>
                    <a:pt x="755" y="1420"/>
                    <a:pt x="400" y="1021"/>
                    <a:pt x="0" y="622"/>
                  </a:cubicBezTo>
                  <a:lnTo>
                    <a:pt x="0" y="622"/>
                  </a:lnTo>
                  <a:cubicBezTo>
                    <a:pt x="178" y="1154"/>
                    <a:pt x="488" y="1642"/>
                    <a:pt x="843" y="2086"/>
                  </a:cubicBezTo>
                  <a:cubicBezTo>
                    <a:pt x="1021" y="2308"/>
                    <a:pt x="1198" y="2529"/>
                    <a:pt x="1420" y="2751"/>
                  </a:cubicBezTo>
                  <a:cubicBezTo>
                    <a:pt x="1642" y="2929"/>
                    <a:pt x="1952" y="3151"/>
                    <a:pt x="2307" y="3151"/>
                  </a:cubicBezTo>
                  <a:lnTo>
                    <a:pt x="2352" y="3151"/>
                  </a:lnTo>
                  <a:cubicBezTo>
                    <a:pt x="2485" y="3151"/>
                    <a:pt x="2707" y="3106"/>
                    <a:pt x="2840" y="3017"/>
                  </a:cubicBezTo>
                  <a:cubicBezTo>
                    <a:pt x="3017" y="2929"/>
                    <a:pt x="3150" y="2751"/>
                    <a:pt x="3239" y="2574"/>
                  </a:cubicBezTo>
                  <a:cubicBezTo>
                    <a:pt x="3328" y="2263"/>
                    <a:pt x="3372" y="1997"/>
                    <a:pt x="3372" y="1686"/>
                  </a:cubicBezTo>
                  <a:cubicBezTo>
                    <a:pt x="3417" y="1110"/>
                    <a:pt x="3328" y="533"/>
                    <a:pt x="3106" y="0"/>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41" name="Google Shape;1328;p30"/>
            <p:cNvSpPr/>
            <p:nvPr/>
          </p:nvSpPr>
          <p:spPr>
            <a:xfrm>
              <a:off x="4480500" y="2097125"/>
              <a:ext cx="85425" cy="77675"/>
            </a:xfrm>
            <a:custGeom>
              <a:avLst/>
              <a:gdLst/>
              <a:ahLst/>
              <a:cxnLst/>
              <a:rect l="l" t="t" r="r" b="b"/>
              <a:pathLst>
                <a:path w="3417" h="3107" extrusionOk="0">
                  <a:moveTo>
                    <a:pt x="3106" y="1"/>
                  </a:moveTo>
                  <a:cubicBezTo>
                    <a:pt x="3106" y="533"/>
                    <a:pt x="3062" y="1066"/>
                    <a:pt x="2929" y="1598"/>
                  </a:cubicBezTo>
                  <a:cubicBezTo>
                    <a:pt x="2884" y="1864"/>
                    <a:pt x="2840" y="2130"/>
                    <a:pt x="2751" y="2308"/>
                  </a:cubicBezTo>
                  <a:cubicBezTo>
                    <a:pt x="2662" y="2485"/>
                    <a:pt x="2529" y="2574"/>
                    <a:pt x="2352" y="2574"/>
                  </a:cubicBezTo>
                  <a:lnTo>
                    <a:pt x="2307" y="2574"/>
                  </a:lnTo>
                  <a:cubicBezTo>
                    <a:pt x="1952" y="2574"/>
                    <a:pt x="1553" y="2130"/>
                    <a:pt x="1154" y="1775"/>
                  </a:cubicBezTo>
                  <a:cubicBezTo>
                    <a:pt x="755" y="1376"/>
                    <a:pt x="400" y="1021"/>
                    <a:pt x="0" y="622"/>
                  </a:cubicBezTo>
                  <a:lnTo>
                    <a:pt x="0" y="622"/>
                  </a:lnTo>
                  <a:cubicBezTo>
                    <a:pt x="178" y="1110"/>
                    <a:pt x="488" y="1598"/>
                    <a:pt x="843" y="2042"/>
                  </a:cubicBezTo>
                  <a:cubicBezTo>
                    <a:pt x="1021" y="2264"/>
                    <a:pt x="1198" y="2485"/>
                    <a:pt x="1420" y="2707"/>
                  </a:cubicBezTo>
                  <a:cubicBezTo>
                    <a:pt x="1642" y="2885"/>
                    <a:pt x="1952" y="3107"/>
                    <a:pt x="2307" y="3107"/>
                  </a:cubicBezTo>
                  <a:lnTo>
                    <a:pt x="2352" y="3107"/>
                  </a:lnTo>
                  <a:cubicBezTo>
                    <a:pt x="2485" y="3107"/>
                    <a:pt x="2707" y="3062"/>
                    <a:pt x="2840" y="2973"/>
                  </a:cubicBezTo>
                  <a:cubicBezTo>
                    <a:pt x="3017" y="2885"/>
                    <a:pt x="3150" y="2707"/>
                    <a:pt x="3239" y="2530"/>
                  </a:cubicBezTo>
                  <a:cubicBezTo>
                    <a:pt x="3328" y="2219"/>
                    <a:pt x="3372" y="1953"/>
                    <a:pt x="3372" y="1642"/>
                  </a:cubicBezTo>
                  <a:cubicBezTo>
                    <a:pt x="3417" y="1066"/>
                    <a:pt x="3328" y="489"/>
                    <a:pt x="3106" y="1"/>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42" name="Google Shape;1329;p30"/>
            <p:cNvSpPr/>
            <p:nvPr/>
          </p:nvSpPr>
          <p:spPr>
            <a:xfrm>
              <a:off x="4542600" y="1682300"/>
              <a:ext cx="85450" cy="77650"/>
            </a:xfrm>
            <a:custGeom>
              <a:avLst/>
              <a:gdLst/>
              <a:ahLst/>
              <a:cxnLst/>
              <a:rect l="l" t="t" r="r" b="b"/>
              <a:pathLst>
                <a:path w="3418" h="3106" extrusionOk="0">
                  <a:moveTo>
                    <a:pt x="3107" y="0"/>
                  </a:moveTo>
                  <a:cubicBezTo>
                    <a:pt x="3107" y="577"/>
                    <a:pt x="3062" y="1109"/>
                    <a:pt x="2929" y="1642"/>
                  </a:cubicBezTo>
                  <a:cubicBezTo>
                    <a:pt x="2885" y="1864"/>
                    <a:pt x="2840" y="2174"/>
                    <a:pt x="2752" y="2352"/>
                  </a:cubicBezTo>
                  <a:cubicBezTo>
                    <a:pt x="2663" y="2529"/>
                    <a:pt x="2530" y="2573"/>
                    <a:pt x="2352" y="2573"/>
                  </a:cubicBezTo>
                  <a:lnTo>
                    <a:pt x="2308" y="2573"/>
                  </a:lnTo>
                  <a:cubicBezTo>
                    <a:pt x="1953" y="2573"/>
                    <a:pt x="1554" y="2130"/>
                    <a:pt x="1154" y="1775"/>
                  </a:cubicBezTo>
                  <a:cubicBezTo>
                    <a:pt x="755" y="1420"/>
                    <a:pt x="400" y="1021"/>
                    <a:pt x="1" y="621"/>
                  </a:cubicBezTo>
                  <a:lnTo>
                    <a:pt x="1" y="621"/>
                  </a:lnTo>
                  <a:cubicBezTo>
                    <a:pt x="178" y="1154"/>
                    <a:pt x="489" y="1642"/>
                    <a:pt x="844" y="2085"/>
                  </a:cubicBezTo>
                  <a:cubicBezTo>
                    <a:pt x="1021" y="2307"/>
                    <a:pt x="1199" y="2529"/>
                    <a:pt x="1421" y="2707"/>
                  </a:cubicBezTo>
                  <a:cubicBezTo>
                    <a:pt x="1642" y="2928"/>
                    <a:pt x="1953" y="3106"/>
                    <a:pt x="2308" y="3106"/>
                  </a:cubicBezTo>
                  <a:lnTo>
                    <a:pt x="2352" y="3106"/>
                  </a:lnTo>
                  <a:cubicBezTo>
                    <a:pt x="2485" y="3106"/>
                    <a:pt x="2707" y="3106"/>
                    <a:pt x="2840" y="2973"/>
                  </a:cubicBezTo>
                  <a:cubicBezTo>
                    <a:pt x="3018" y="2884"/>
                    <a:pt x="3151" y="2707"/>
                    <a:pt x="3240" y="2573"/>
                  </a:cubicBezTo>
                  <a:cubicBezTo>
                    <a:pt x="3328" y="2219"/>
                    <a:pt x="3373" y="1952"/>
                    <a:pt x="3373" y="1686"/>
                  </a:cubicBezTo>
                  <a:cubicBezTo>
                    <a:pt x="3417" y="1109"/>
                    <a:pt x="3328" y="533"/>
                    <a:pt x="3107" y="0"/>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43" name="Google Shape;1330;p30"/>
            <p:cNvSpPr/>
            <p:nvPr/>
          </p:nvSpPr>
          <p:spPr>
            <a:xfrm>
              <a:off x="4285275" y="1681175"/>
              <a:ext cx="85425" cy="77675"/>
            </a:xfrm>
            <a:custGeom>
              <a:avLst/>
              <a:gdLst/>
              <a:ahLst/>
              <a:cxnLst/>
              <a:rect l="l" t="t" r="r" b="b"/>
              <a:pathLst>
                <a:path w="3417" h="3107" extrusionOk="0">
                  <a:moveTo>
                    <a:pt x="3106" y="1"/>
                  </a:moveTo>
                  <a:cubicBezTo>
                    <a:pt x="3106" y="533"/>
                    <a:pt x="3062" y="1066"/>
                    <a:pt x="2973" y="1598"/>
                  </a:cubicBezTo>
                  <a:cubicBezTo>
                    <a:pt x="2929" y="1864"/>
                    <a:pt x="2884" y="2130"/>
                    <a:pt x="2751" y="2308"/>
                  </a:cubicBezTo>
                  <a:cubicBezTo>
                    <a:pt x="2663" y="2485"/>
                    <a:pt x="2574" y="2530"/>
                    <a:pt x="2352" y="2530"/>
                  </a:cubicBezTo>
                  <a:cubicBezTo>
                    <a:pt x="1953" y="2530"/>
                    <a:pt x="1553" y="2130"/>
                    <a:pt x="1199" y="1775"/>
                  </a:cubicBezTo>
                  <a:cubicBezTo>
                    <a:pt x="799" y="1376"/>
                    <a:pt x="400" y="977"/>
                    <a:pt x="1" y="578"/>
                  </a:cubicBezTo>
                  <a:lnTo>
                    <a:pt x="1" y="578"/>
                  </a:lnTo>
                  <a:cubicBezTo>
                    <a:pt x="222" y="1110"/>
                    <a:pt x="533" y="1598"/>
                    <a:pt x="844" y="2042"/>
                  </a:cubicBezTo>
                  <a:cubicBezTo>
                    <a:pt x="1021" y="2264"/>
                    <a:pt x="1199" y="2485"/>
                    <a:pt x="1420" y="2707"/>
                  </a:cubicBezTo>
                  <a:cubicBezTo>
                    <a:pt x="1642" y="2885"/>
                    <a:pt x="1953" y="3107"/>
                    <a:pt x="2352" y="3107"/>
                  </a:cubicBezTo>
                  <a:cubicBezTo>
                    <a:pt x="2530" y="3107"/>
                    <a:pt x="2707" y="3062"/>
                    <a:pt x="2884" y="2973"/>
                  </a:cubicBezTo>
                  <a:cubicBezTo>
                    <a:pt x="3062" y="2885"/>
                    <a:pt x="3195" y="2707"/>
                    <a:pt x="3239" y="2530"/>
                  </a:cubicBezTo>
                  <a:cubicBezTo>
                    <a:pt x="3373" y="2219"/>
                    <a:pt x="3373" y="1953"/>
                    <a:pt x="3417" y="1642"/>
                  </a:cubicBezTo>
                  <a:cubicBezTo>
                    <a:pt x="3417" y="1066"/>
                    <a:pt x="3328" y="489"/>
                    <a:pt x="3106" y="1"/>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44" name="Google Shape;1331;p30"/>
            <p:cNvSpPr/>
            <p:nvPr/>
          </p:nvSpPr>
          <p:spPr>
            <a:xfrm>
              <a:off x="4407300" y="1583575"/>
              <a:ext cx="86525" cy="78775"/>
            </a:xfrm>
            <a:custGeom>
              <a:avLst/>
              <a:gdLst/>
              <a:ahLst/>
              <a:cxnLst/>
              <a:rect l="l" t="t" r="r" b="b"/>
              <a:pathLst>
                <a:path w="3461" h="3151" extrusionOk="0">
                  <a:moveTo>
                    <a:pt x="3106" y="0"/>
                  </a:moveTo>
                  <a:cubicBezTo>
                    <a:pt x="3106" y="577"/>
                    <a:pt x="3106" y="1110"/>
                    <a:pt x="2973" y="1642"/>
                  </a:cubicBezTo>
                  <a:cubicBezTo>
                    <a:pt x="2928" y="1908"/>
                    <a:pt x="2884" y="2174"/>
                    <a:pt x="2795" y="2352"/>
                  </a:cubicBezTo>
                  <a:cubicBezTo>
                    <a:pt x="2706" y="2529"/>
                    <a:pt x="2573" y="2574"/>
                    <a:pt x="2396" y="2574"/>
                  </a:cubicBezTo>
                  <a:lnTo>
                    <a:pt x="2352" y="2574"/>
                  </a:lnTo>
                  <a:cubicBezTo>
                    <a:pt x="1952" y="2574"/>
                    <a:pt x="1597" y="2174"/>
                    <a:pt x="1198" y="1819"/>
                  </a:cubicBezTo>
                  <a:cubicBezTo>
                    <a:pt x="799" y="1420"/>
                    <a:pt x="399" y="1021"/>
                    <a:pt x="0" y="622"/>
                  </a:cubicBezTo>
                  <a:lnTo>
                    <a:pt x="0" y="622"/>
                  </a:lnTo>
                  <a:cubicBezTo>
                    <a:pt x="222" y="1154"/>
                    <a:pt x="532" y="1642"/>
                    <a:pt x="887" y="2086"/>
                  </a:cubicBezTo>
                  <a:cubicBezTo>
                    <a:pt x="1020" y="2308"/>
                    <a:pt x="1198" y="2529"/>
                    <a:pt x="1420" y="2751"/>
                  </a:cubicBezTo>
                  <a:cubicBezTo>
                    <a:pt x="1642" y="2929"/>
                    <a:pt x="1952" y="3150"/>
                    <a:pt x="2352" y="3150"/>
                  </a:cubicBezTo>
                  <a:cubicBezTo>
                    <a:pt x="2529" y="3150"/>
                    <a:pt x="2706" y="3106"/>
                    <a:pt x="2884" y="3017"/>
                  </a:cubicBezTo>
                  <a:cubicBezTo>
                    <a:pt x="3061" y="2929"/>
                    <a:pt x="3195" y="2751"/>
                    <a:pt x="3239" y="2574"/>
                  </a:cubicBezTo>
                  <a:cubicBezTo>
                    <a:pt x="3372" y="2263"/>
                    <a:pt x="3416" y="1997"/>
                    <a:pt x="3416" y="1686"/>
                  </a:cubicBezTo>
                  <a:cubicBezTo>
                    <a:pt x="3461" y="1110"/>
                    <a:pt x="3372" y="533"/>
                    <a:pt x="3106" y="0"/>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45" name="Google Shape;1332;p30"/>
            <p:cNvSpPr/>
            <p:nvPr/>
          </p:nvSpPr>
          <p:spPr>
            <a:xfrm>
              <a:off x="4543725" y="1459350"/>
              <a:ext cx="85425" cy="78775"/>
            </a:xfrm>
            <a:custGeom>
              <a:avLst/>
              <a:gdLst/>
              <a:ahLst/>
              <a:cxnLst/>
              <a:rect l="l" t="t" r="r" b="b"/>
              <a:pathLst>
                <a:path w="3417" h="3151" extrusionOk="0">
                  <a:moveTo>
                    <a:pt x="3106" y="0"/>
                  </a:moveTo>
                  <a:cubicBezTo>
                    <a:pt x="3106" y="577"/>
                    <a:pt x="3062" y="1109"/>
                    <a:pt x="2973" y="1642"/>
                  </a:cubicBezTo>
                  <a:cubicBezTo>
                    <a:pt x="2884" y="1908"/>
                    <a:pt x="2840" y="2174"/>
                    <a:pt x="2751" y="2352"/>
                  </a:cubicBezTo>
                  <a:cubicBezTo>
                    <a:pt x="2662" y="2529"/>
                    <a:pt x="2529" y="2573"/>
                    <a:pt x="2352" y="2573"/>
                  </a:cubicBezTo>
                  <a:lnTo>
                    <a:pt x="2307" y="2573"/>
                  </a:lnTo>
                  <a:cubicBezTo>
                    <a:pt x="1952" y="2573"/>
                    <a:pt x="1553" y="2174"/>
                    <a:pt x="1154" y="1819"/>
                  </a:cubicBezTo>
                  <a:cubicBezTo>
                    <a:pt x="755" y="1420"/>
                    <a:pt x="400" y="1021"/>
                    <a:pt x="0" y="621"/>
                  </a:cubicBezTo>
                  <a:lnTo>
                    <a:pt x="0" y="621"/>
                  </a:lnTo>
                  <a:cubicBezTo>
                    <a:pt x="178" y="1154"/>
                    <a:pt x="488" y="1642"/>
                    <a:pt x="843" y="2085"/>
                  </a:cubicBezTo>
                  <a:cubicBezTo>
                    <a:pt x="1021" y="2307"/>
                    <a:pt x="1198" y="2529"/>
                    <a:pt x="1420" y="2751"/>
                  </a:cubicBezTo>
                  <a:cubicBezTo>
                    <a:pt x="1642" y="2928"/>
                    <a:pt x="1952" y="3106"/>
                    <a:pt x="2307" y="3150"/>
                  </a:cubicBezTo>
                  <a:lnTo>
                    <a:pt x="2352" y="3150"/>
                  </a:lnTo>
                  <a:cubicBezTo>
                    <a:pt x="2529" y="3150"/>
                    <a:pt x="2707" y="3106"/>
                    <a:pt x="2840" y="3017"/>
                  </a:cubicBezTo>
                  <a:cubicBezTo>
                    <a:pt x="3017" y="2884"/>
                    <a:pt x="3150" y="2751"/>
                    <a:pt x="3239" y="2573"/>
                  </a:cubicBezTo>
                  <a:cubicBezTo>
                    <a:pt x="3372" y="2263"/>
                    <a:pt x="3372" y="1997"/>
                    <a:pt x="3372" y="1686"/>
                  </a:cubicBezTo>
                  <a:cubicBezTo>
                    <a:pt x="3417" y="1109"/>
                    <a:pt x="3328" y="533"/>
                    <a:pt x="3106" y="0"/>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46" name="Google Shape;1333;p30"/>
            <p:cNvSpPr/>
            <p:nvPr/>
          </p:nvSpPr>
          <p:spPr>
            <a:xfrm>
              <a:off x="4622475" y="1798750"/>
              <a:ext cx="85425" cy="78775"/>
            </a:xfrm>
            <a:custGeom>
              <a:avLst/>
              <a:gdLst/>
              <a:ahLst/>
              <a:cxnLst/>
              <a:rect l="l" t="t" r="r" b="b"/>
              <a:pathLst>
                <a:path w="3417" h="3151" extrusionOk="0">
                  <a:moveTo>
                    <a:pt x="3106" y="1"/>
                  </a:moveTo>
                  <a:cubicBezTo>
                    <a:pt x="3106" y="578"/>
                    <a:pt x="3062" y="1110"/>
                    <a:pt x="2973" y="1642"/>
                  </a:cubicBezTo>
                  <a:cubicBezTo>
                    <a:pt x="2929" y="1864"/>
                    <a:pt x="2884" y="2175"/>
                    <a:pt x="2751" y="2352"/>
                  </a:cubicBezTo>
                  <a:cubicBezTo>
                    <a:pt x="2662" y="2530"/>
                    <a:pt x="2574" y="2574"/>
                    <a:pt x="2352" y="2574"/>
                  </a:cubicBezTo>
                  <a:cubicBezTo>
                    <a:pt x="1953" y="2574"/>
                    <a:pt x="1553" y="2175"/>
                    <a:pt x="1198" y="1775"/>
                  </a:cubicBezTo>
                  <a:cubicBezTo>
                    <a:pt x="799" y="1421"/>
                    <a:pt x="400" y="1021"/>
                    <a:pt x="0" y="622"/>
                  </a:cubicBezTo>
                  <a:lnTo>
                    <a:pt x="0" y="622"/>
                  </a:lnTo>
                  <a:cubicBezTo>
                    <a:pt x="222" y="1154"/>
                    <a:pt x="488" y="1642"/>
                    <a:pt x="843" y="2086"/>
                  </a:cubicBezTo>
                  <a:cubicBezTo>
                    <a:pt x="1021" y="2308"/>
                    <a:pt x="1198" y="2530"/>
                    <a:pt x="1420" y="2707"/>
                  </a:cubicBezTo>
                  <a:cubicBezTo>
                    <a:pt x="1642" y="2929"/>
                    <a:pt x="1953" y="3107"/>
                    <a:pt x="2352" y="3151"/>
                  </a:cubicBezTo>
                  <a:cubicBezTo>
                    <a:pt x="2529" y="3151"/>
                    <a:pt x="2707" y="3107"/>
                    <a:pt x="2884" y="3018"/>
                  </a:cubicBezTo>
                  <a:cubicBezTo>
                    <a:pt x="3062" y="2885"/>
                    <a:pt x="3195" y="2752"/>
                    <a:pt x="3239" y="2574"/>
                  </a:cubicBezTo>
                  <a:cubicBezTo>
                    <a:pt x="3372" y="2264"/>
                    <a:pt x="3372" y="1953"/>
                    <a:pt x="3417" y="1687"/>
                  </a:cubicBezTo>
                  <a:cubicBezTo>
                    <a:pt x="3417" y="1110"/>
                    <a:pt x="3328" y="533"/>
                    <a:pt x="3106" y="1"/>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47" name="Google Shape;1334;p30"/>
            <p:cNvSpPr/>
            <p:nvPr/>
          </p:nvSpPr>
          <p:spPr>
            <a:xfrm>
              <a:off x="4622475" y="2048325"/>
              <a:ext cx="85425" cy="77675"/>
            </a:xfrm>
            <a:custGeom>
              <a:avLst/>
              <a:gdLst/>
              <a:ahLst/>
              <a:cxnLst/>
              <a:rect l="l" t="t" r="r" b="b"/>
              <a:pathLst>
                <a:path w="3417" h="3107" extrusionOk="0">
                  <a:moveTo>
                    <a:pt x="3106" y="1"/>
                  </a:moveTo>
                  <a:cubicBezTo>
                    <a:pt x="3106" y="533"/>
                    <a:pt x="3062" y="1065"/>
                    <a:pt x="2973" y="1598"/>
                  </a:cubicBezTo>
                  <a:cubicBezTo>
                    <a:pt x="2929" y="1864"/>
                    <a:pt x="2884" y="2130"/>
                    <a:pt x="2751" y="2308"/>
                  </a:cubicBezTo>
                  <a:cubicBezTo>
                    <a:pt x="2662" y="2485"/>
                    <a:pt x="2574" y="2574"/>
                    <a:pt x="2352" y="2574"/>
                  </a:cubicBezTo>
                  <a:cubicBezTo>
                    <a:pt x="1953" y="2574"/>
                    <a:pt x="1553" y="2130"/>
                    <a:pt x="1198" y="1775"/>
                  </a:cubicBezTo>
                  <a:cubicBezTo>
                    <a:pt x="799" y="1376"/>
                    <a:pt x="400" y="1021"/>
                    <a:pt x="0" y="622"/>
                  </a:cubicBezTo>
                  <a:lnTo>
                    <a:pt x="0" y="622"/>
                  </a:lnTo>
                  <a:cubicBezTo>
                    <a:pt x="222" y="1110"/>
                    <a:pt x="488" y="1598"/>
                    <a:pt x="843" y="2041"/>
                  </a:cubicBezTo>
                  <a:cubicBezTo>
                    <a:pt x="1021" y="2263"/>
                    <a:pt x="1198" y="2485"/>
                    <a:pt x="1420" y="2707"/>
                  </a:cubicBezTo>
                  <a:cubicBezTo>
                    <a:pt x="1642" y="2884"/>
                    <a:pt x="1953" y="3106"/>
                    <a:pt x="2352" y="3106"/>
                  </a:cubicBezTo>
                  <a:cubicBezTo>
                    <a:pt x="2529" y="3106"/>
                    <a:pt x="2707" y="3062"/>
                    <a:pt x="2884" y="2973"/>
                  </a:cubicBezTo>
                  <a:cubicBezTo>
                    <a:pt x="3062" y="2884"/>
                    <a:pt x="3195" y="2707"/>
                    <a:pt x="3239" y="2530"/>
                  </a:cubicBezTo>
                  <a:cubicBezTo>
                    <a:pt x="3372" y="2219"/>
                    <a:pt x="3372" y="1953"/>
                    <a:pt x="3417" y="1642"/>
                  </a:cubicBezTo>
                  <a:cubicBezTo>
                    <a:pt x="3417" y="1065"/>
                    <a:pt x="3328" y="489"/>
                    <a:pt x="3106" y="1"/>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48" name="Google Shape;1335;p30"/>
            <p:cNvSpPr/>
            <p:nvPr/>
          </p:nvSpPr>
          <p:spPr>
            <a:xfrm>
              <a:off x="4237575" y="1539200"/>
              <a:ext cx="86550" cy="77675"/>
            </a:xfrm>
            <a:custGeom>
              <a:avLst/>
              <a:gdLst/>
              <a:ahLst/>
              <a:cxnLst/>
              <a:rect l="l" t="t" r="r" b="b"/>
              <a:pathLst>
                <a:path w="3462" h="3107" extrusionOk="0">
                  <a:moveTo>
                    <a:pt x="3151" y="1"/>
                  </a:moveTo>
                  <a:cubicBezTo>
                    <a:pt x="3107" y="533"/>
                    <a:pt x="3107" y="1065"/>
                    <a:pt x="2973" y="1598"/>
                  </a:cubicBezTo>
                  <a:cubicBezTo>
                    <a:pt x="2929" y="1864"/>
                    <a:pt x="2885" y="2130"/>
                    <a:pt x="2796" y="2308"/>
                  </a:cubicBezTo>
                  <a:cubicBezTo>
                    <a:pt x="2707" y="2485"/>
                    <a:pt x="2574" y="2574"/>
                    <a:pt x="2397" y="2574"/>
                  </a:cubicBezTo>
                  <a:lnTo>
                    <a:pt x="2352" y="2574"/>
                  </a:lnTo>
                  <a:cubicBezTo>
                    <a:pt x="1953" y="2574"/>
                    <a:pt x="1598" y="2130"/>
                    <a:pt x="1199" y="1775"/>
                  </a:cubicBezTo>
                  <a:cubicBezTo>
                    <a:pt x="799" y="1376"/>
                    <a:pt x="400" y="1021"/>
                    <a:pt x="1" y="622"/>
                  </a:cubicBezTo>
                  <a:lnTo>
                    <a:pt x="1" y="622"/>
                  </a:lnTo>
                  <a:cubicBezTo>
                    <a:pt x="223" y="1110"/>
                    <a:pt x="533" y="1598"/>
                    <a:pt x="888" y="2042"/>
                  </a:cubicBezTo>
                  <a:cubicBezTo>
                    <a:pt x="1021" y="2308"/>
                    <a:pt x="1199" y="2485"/>
                    <a:pt x="1421" y="2707"/>
                  </a:cubicBezTo>
                  <a:cubicBezTo>
                    <a:pt x="1642" y="2885"/>
                    <a:pt x="1997" y="3106"/>
                    <a:pt x="2352" y="3106"/>
                  </a:cubicBezTo>
                  <a:cubicBezTo>
                    <a:pt x="2530" y="3106"/>
                    <a:pt x="2707" y="3062"/>
                    <a:pt x="2885" y="2973"/>
                  </a:cubicBezTo>
                  <a:cubicBezTo>
                    <a:pt x="3062" y="2885"/>
                    <a:pt x="3195" y="2707"/>
                    <a:pt x="3240" y="2530"/>
                  </a:cubicBezTo>
                  <a:cubicBezTo>
                    <a:pt x="3373" y="2219"/>
                    <a:pt x="3417" y="1953"/>
                    <a:pt x="3417" y="1642"/>
                  </a:cubicBezTo>
                  <a:cubicBezTo>
                    <a:pt x="3461" y="1065"/>
                    <a:pt x="3373" y="489"/>
                    <a:pt x="3151" y="1"/>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49" name="Google Shape;1336;p30"/>
            <p:cNvSpPr/>
            <p:nvPr/>
          </p:nvSpPr>
          <p:spPr>
            <a:xfrm>
              <a:off x="4365150" y="1906350"/>
              <a:ext cx="85425" cy="78775"/>
            </a:xfrm>
            <a:custGeom>
              <a:avLst/>
              <a:gdLst/>
              <a:ahLst/>
              <a:cxnLst/>
              <a:rect l="l" t="t" r="r" b="b"/>
              <a:pathLst>
                <a:path w="3417" h="3151" extrusionOk="0">
                  <a:moveTo>
                    <a:pt x="3106" y="0"/>
                  </a:moveTo>
                  <a:cubicBezTo>
                    <a:pt x="3106" y="577"/>
                    <a:pt x="3061" y="1110"/>
                    <a:pt x="2973" y="1642"/>
                  </a:cubicBezTo>
                  <a:cubicBezTo>
                    <a:pt x="2928" y="1908"/>
                    <a:pt x="2840" y="2174"/>
                    <a:pt x="2751" y="2352"/>
                  </a:cubicBezTo>
                  <a:cubicBezTo>
                    <a:pt x="2662" y="2529"/>
                    <a:pt x="2573" y="2574"/>
                    <a:pt x="2352" y="2574"/>
                  </a:cubicBezTo>
                  <a:cubicBezTo>
                    <a:pt x="1952" y="2574"/>
                    <a:pt x="1553" y="2174"/>
                    <a:pt x="1154" y="1820"/>
                  </a:cubicBezTo>
                  <a:cubicBezTo>
                    <a:pt x="799" y="1420"/>
                    <a:pt x="399" y="1021"/>
                    <a:pt x="0" y="622"/>
                  </a:cubicBezTo>
                  <a:lnTo>
                    <a:pt x="0" y="622"/>
                  </a:lnTo>
                  <a:cubicBezTo>
                    <a:pt x="222" y="1154"/>
                    <a:pt x="488" y="1642"/>
                    <a:pt x="843" y="2086"/>
                  </a:cubicBezTo>
                  <a:cubicBezTo>
                    <a:pt x="1021" y="2308"/>
                    <a:pt x="1198" y="2529"/>
                    <a:pt x="1420" y="2751"/>
                  </a:cubicBezTo>
                  <a:cubicBezTo>
                    <a:pt x="1642" y="2929"/>
                    <a:pt x="1952" y="3151"/>
                    <a:pt x="2307" y="3151"/>
                  </a:cubicBezTo>
                  <a:lnTo>
                    <a:pt x="2352" y="3151"/>
                  </a:lnTo>
                  <a:cubicBezTo>
                    <a:pt x="2529" y="3151"/>
                    <a:pt x="2706" y="3106"/>
                    <a:pt x="2884" y="3017"/>
                  </a:cubicBezTo>
                  <a:cubicBezTo>
                    <a:pt x="3061" y="2929"/>
                    <a:pt x="3195" y="2751"/>
                    <a:pt x="3239" y="2574"/>
                  </a:cubicBezTo>
                  <a:cubicBezTo>
                    <a:pt x="3372" y="2263"/>
                    <a:pt x="3372" y="1997"/>
                    <a:pt x="3416" y="1686"/>
                  </a:cubicBezTo>
                  <a:cubicBezTo>
                    <a:pt x="3416" y="1110"/>
                    <a:pt x="3328" y="533"/>
                    <a:pt x="3106" y="0"/>
                  </a:cubicBezTo>
                  <a:close/>
                </a:path>
              </a:pathLst>
            </a:custGeom>
            <a:solidFill>
              <a:srgbClr val="B1946E"/>
            </a:solidFill>
            <a:ln>
              <a:noFill/>
            </a:ln>
          </p:spPr>
          <p:txBody>
            <a:bodyPr spcFirstLastPara="1" wrap="square" lIns="121900" tIns="121900" rIns="121900" bIns="121900" anchor="ctr" anchorCtr="0">
              <a:noAutofit/>
            </a:bodyPr>
            <a:lstStyle/>
            <a:p>
              <a:endParaRPr sz="1867">
                <a:latin typeface="+mn-lt"/>
              </a:endParaRPr>
            </a:p>
          </p:txBody>
        </p:sp>
        <p:sp>
          <p:nvSpPr>
            <p:cNvPr id="150" name="Google Shape;1337;p30"/>
            <p:cNvSpPr/>
            <p:nvPr/>
          </p:nvSpPr>
          <p:spPr>
            <a:xfrm>
              <a:off x="4346275" y="889225"/>
              <a:ext cx="42175" cy="126450"/>
            </a:xfrm>
            <a:custGeom>
              <a:avLst/>
              <a:gdLst/>
              <a:ahLst/>
              <a:cxnLst/>
              <a:rect l="l" t="t" r="r" b="b"/>
              <a:pathLst>
                <a:path w="1687" h="5058" extrusionOk="0">
                  <a:moveTo>
                    <a:pt x="844" y="0"/>
                  </a:moveTo>
                  <a:cubicBezTo>
                    <a:pt x="400" y="0"/>
                    <a:pt x="1" y="1154"/>
                    <a:pt x="1" y="2529"/>
                  </a:cubicBezTo>
                  <a:cubicBezTo>
                    <a:pt x="1" y="3949"/>
                    <a:pt x="400" y="5058"/>
                    <a:pt x="844" y="5058"/>
                  </a:cubicBezTo>
                  <a:cubicBezTo>
                    <a:pt x="1332" y="5058"/>
                    <a:pt x="1687" y="3949"/>
                    <a:pt x="1687" y="2529"/>
                  </a:cubicBezTo>
                  <a:cubicBezTo>
                    <a:pt x="1687" y="1154"/>
                    <a:pt x="1332" y="0"/>
                    <a:pt x="844" y="0"/>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51" name="Google Shape;1338;p30"/>
            <p:cNvSpPr/>
            <p:nvPr/>
          </p:nvSpPr>
          <p:spPr>
            <a:xfrm>
              <a:off x="4921950" y="889225"/>
              <a:ext cx="42175" cy="126450"/>
            </a:xfrm>
            <a:custGeom>
              <a:avLst/>
              <a:gdLst/>
              <a:ahLst/>
              <a:cxnLst/>
              <a:rect l="l" t="t" r="r" b="b"/>
              <a:pathLst>
                <a:path w="1687" h="5058" extrusionOk="0">
                  <a:moveTo>
                    <a:pt x="844" y="0"/>
                  </a:moveTo>
                  <a:cubicBezTo>
                    <a:pt x="400" y="0"/>
                    <a:pt x="1" y="1154"/>
                    <a:pt x="1" y="2529"/>
                  </a:cubicBezTo>
                  <a:cubicBezTo>
                    <a:pt x="1" y="3949"/>
                    <a:pt x="400" y="5058"/>
                    <a:pt x="844" y="5058"/>
                  </a:cubicBezTo>
                  <a:cubicBezTo>
                    <a:pt x="1332" y="5058"/>
                    <a:pt x="1687" y="3949"/>
                    <a:pt x="1687" y="2529"/>
                  </a:cubicBezTo>
                  <a:cubicBezTo>
                    <a:pt x="1687" y="1154"/>
                    <a:pt x="1332" y="0"/>
                    <a:pt x="844" y="0"/>
                  </a:cubicBezTo>
                  <a:close/>
                </a:path>
              </a:pathLst>
            </a:custGeom>
            <a:solidFill>
              <a:srgbClr val="40403F"/>
            </a:solidFill>
            <a:ln>
              <a:noFill/>
            </a:ln>
          </p:spPr>
          <p:txBody>
            <a:bodyPr spcFirstLastPara="1" wrap="square" lIns="121900" tIns="121900" rIns="121900" bIns="121900" anchor="ctr" anchorCtr="0">
              <a:noAutofit/>
            </a:bodyPr>
            <a:lstStyle/>
            <a:p>
              <a:endParaRPr sz="1867">
                <a:latin typeface="+mn-lt"/>
              </a:endParaRPr>
            </a:p>
          </p:txBody>
        </p:sp>
        <p:sp>
          <p:nvSpPr>
            <p:cNvPr id="152" name="Google Shape;1339;p30"/>
            <p:cNvSpPr/>
            <p:nvPr/>
          </p:nvSpPr>
          <p:spPr>
            <a:xfrm>
              <a:off x="4585875" y="1099950"/>
              <a:ext cx="112050" cy="112075"/>
            </a:xfrm>
            <a:custGeom>
              <a:avLst/>
              <a:gdLst/>
              <a:ahLst/>
              <a:cxnLst/>
              <a:rect l="l" t="t" r="r" b="b"/>
              <a:pathLst>
                <a:path w="4482" h="4483" extrusionOk="0">
                  <a:moveTo>
                    <a:pt x="0" y="1"/>
                  </a:moveTo>
                  <a:lnTo>
                    <a:pt x="1686" y="4482"/>
                  </a:lnTo>
                  <a:lnTo>
                    <a:pt x="4481" y="1"/>
                  </a:lnTo>
                  <a:close/>
                </a:path>
              </a:pathLst>
            </a:custGeom>
            <a:solidFill>
              <a:srgbClr val="3D3E3D"/>
            </a:solidFill>
            <a:ln>
              <a:noFill/>
            </a:ln>
          </p:spPr>
          <p:txBody>
            <a:bodyPr spcFirstLastPara="1" wrap="square" lIns="121900" tIns="121900" rIns="121900" bIns="121900" anchor="ctr" anchorCtr="0">
              <a:noAutofit/>
            </a:bodyPr>
            <a:lstStyle/>
            <a:p>
              <a:endParaRPr sz="1867">
                <a:latin typeface="+mn-lt"/>
              </a:endParaRPr>
            </a:p>
          </p:txBody>
        </p:sp>
        <p:sp>
          <p:nvSpPr>
            <p:cNvPr id="153" name="Google Shape;1340;p30"/>
            <p:cNvSpPr/>
            <p:nvPr/>
          </p:nvSpPr>
          <p:spPr>
            <a:xfrm>
              <a:off x="4275850" y="406750"/>
              <a:ext cx="172500" cy="163050"/>
            </a:xfrm>
            <a:custGeom>
              <a:avLst/>
              <a:gdLst/>
              <a:ahLst/>
              <a:cxnLst/>
              <a:rect l="l" t="t" r="r" b="b"/>
              <a:pathLst>
                <a:path w="6900" h="6522" extrusionOk="0">
                  <a:moveTo>
                    <a:pt x="1457" y="0"/>
                  </a:moveTo>
                  <a:cubicBezTo>
                    <a:pt x="305" y="0"/>
                    <a:pt x="1" y="4885"/>
                    <a:pt x="5746" y="6521"/>
                  </a:cubicBezTo>
                  <a:cubicBezTo>
                    <a:pt x="6101" y="6388"/>
                    <a:pt x="6500" y="6299"/>
                    <a:pt x="6900" y="6166"/>
                  </a:cubicBezTo>
                  <a:cubicBezTo>
                    <a:pt x="5613" y="5101"/>
                    <a:pt x="3439" y="3060"/>
                    <a:pt x="2285" y="798"/>
                  </a:cubicBezTo>
                  <a:cubicBezTo>
                    <a:pt x="2005" y="237"/>
                    <a:pt x="1710" y="0"/>
                    <a:pt x="1457" y="0"/>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sp>
          <p:nvSpPr>
            <p:cNvPr id="154" name="Google Shape;1341;p30"/>
            <p:cNvSpPr/>
            <p:nvPr/>
          </p:nvSpPr>
          <p:spPr>
            <a:xfrm>
              <a:off x="4419500" y="560900"/>
              <a:ext cx="53250" cy="19975"/>
            </a:xfrm>
            <a:custGeom>
              <a:avLst/>
              <a:gdLst/>
              <a:ahLst/>
              <a:cxnLst/>
              <a:rect l="l" t="t" r="r" b="b"/>
              <a:pathLst>
                <a:path w="2130" h="799" extrusionOk="0">
                  <a:moveTo>
                    <a:pt x="1154" y="0"/>
                  </a:moveTo>
                  <a:cubicBezTo>
                    <a:pt x="754" y="133"/>
                    <a:pt x="355" y="222"/>
                    <a:pt x="0" y="355"/>
                  </a:cubicBezTo>
                  <a:cubicBezTo>
                    <a:pt x="621" y="577"/>
                    <a:pt x="1331" y="710"/>
                    <a:pt x="2130" y="799"/>
                  </a:cubicBezTo>
                  <a:cubicBezTo>
                    <a:pt x="2130" y="799"/>
                    <a:pt x="1730" y="488"/>
                    <a:pt x="1154" y="0"/>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sp>
          <p:nvSpPr>
            <p:cNvPr id="155" name="Google Shape;1342;p30"/>
            <p:cNvSpPr/>
            <p:nvPr/>
          </p:nvSpPr>
          <p:spPr>
            <a:xfrm>
              <a:off x="4250650" y="503750"/>
              <a:ext cx="166650" cy="82700"/>
            </a:xfrm>
            <a:custGeom>
              <a:avLst/>
              <a:gdLst/>
              <a:ahLst/>
              <a:cxnLst/>
              <a:rect l="l" t="t" r="r" b="b"/>
              <a:pathLst>
                <a:path w="6666" h="3308" extrusionOk="0">
                  <a:moveTo>
                    <a:pt x="976" y="0"/>
                  </a:moveTo>
                  <a:cubicBezTo>
                    <a:pt x="1" y="0"/>
                    <a:pt x="944" y="3308"/>
                    <a:pt x="4847" y="3308"/>
                  </a:cubicBezTo>
                  <a:cubicBezTo>
                    <a:pt x="4891" y="3308"/>
                    <a:pt x="4935" y="3307"/>
                    <a:pt x="4979" y="3307"/>
                  </a:cubicBezTo>
                  <a:cubicBezTo>
                    <a:pt x="5512" y="3085"/>
                    <a:pt x="6089" y="2863"/>
                    <a:pt x="6665" y="2685"/>
                  </a:cubicBezTo>
                  <a:cubicBezTo>
                    <a:pt x="5512" y="2330"/>
                    <a:pt x="3249" y="1621"/>
                    <a:pt x="1652" y="334"/>
                  </a:cubicBezTo>
                  <a:cubicBezTo>
                    <a:pt x="1372" y="100"/>
                    <a:pt x="1145" y="0"/>
                    <a:pt x="976" y="0"/>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sp>
          <p:nvSpPr>
            <p:cNvPr id="156" name="Google Shape;1343;p30"/>
            <p:cNvSpPr/>
            <p:nvPr/>
          </p:nvSpPr>
          <p:spPr>
            <a:xfrm>
              <a:off x="4375125" y="570875"/>
              <a:ext cx="63250" cy="15550"/>
            </a:xfrm>
            <a:custGeom>
              <a:avLst/>
              <a:gdLst/>
              <a:ahLst/>
              <a:cxnLst/>
              <a:rect l="l" t="t" r="r" b="b"/>
              <a:pathLst>
                <a:path w="2530" h="622" extrusionOk="0">
                  <a:moveTo>
                    <a:pt x="1686" y="0"/>
                  </a:moveTo>
                  <a:cubicBezTo>
                    <a:pt x="1110" y="178"/>
                    <a:pt x="533" y="400"/>
                    <a:pt x="0" y="622"/>
                  </a:cubicBezTo>
                  <a:cubicBezTo>
                    <a:pt x="710" y="622"/>
                    <a:pt x="1553" y="488"/>
                    <a:pt x="2529" y="178"/>
                  </a:cubicBezTo>
                  <a:cubicBezTo>
                    <a:pt x="2529" y="178"/>
                    <a:pt x="2219" y="134"/>
                    <a:pt x="1686" y="0"/>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sp>
          <p:nvSpPr>
            <p:cNvPr id="157" name="Google Shape;1344;p30"/>
            <p:cNvSpPr/>
            <p:nvPr/>
          </p:nvSpPr>
          <p:spPr>
            <a:xfrm>
              <a:off x="4894225" y="351950"/>
              <a:ext cx="140375" cy="179025"/>
            </a:xfrm>
            <a:custGeom>
              <a:avLst/>
              <a:gdLst/>
              <a:ahLst/>
              <a:cxnLst/>
              <a:rect l="l" t="t" r="r" b="b"/>
              <a:pathLst>
                <a:path w="5615" h="7161" extrusionOk="0">
                  <a:moveTo>
                    <a:pt x="3214" y="0"/>
                  </a:moveTo>
                  <a:cubicBezTo>
                    <a:pt x="2928" y="0"/>
                    <a:pt x="2661" y="298"/>
                    <a:pt x="2529" y="993"/>
                  </a:cubicBezTo>
                  <a:cubicBezTo>
                    <a:pt x="2130" y="3167"/>
                    <a:pt x="932" y="5385"/>
                    <a:pt x="0" y="6850"/>
                  </a:cubicBezTo>
                  <a:cubicBezTo>
                    <a:pt x="400" y="6938"/>
                    <a:pt x="843" y="7027"/>
                    <a:pt x="1243" y="7160"/>
                  </a:cubicBezTo>
                  <a:cubicBezTo>
                    <a:pt x="5614" y="4118"/>
                    <a:pt x="4280" y="0"/>
                    <a:pt x="3214" y="0"/>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sp>
          <p:nvSpPr>
            <p:cNvPr id="158" name="Google Shape;1345;p30"/>
            <p:cNvSpPr/>
            <p:nvPr/>
          </p:nvSpPr>
          <p:spPr>
            <a:xfrm>
              <a:off x="4865375" y="523175"/>
              <a:ext cx="59925" cy="41075"/>
            </a:xfrm>
            <a:custGeom>
              <a:avLst/>
              <a:gdLst/>
              <a:ahLst/>
              <a:cxnLst/>
              <a:rect l="l" t="t" r="r" b="b"/>
              <a:pathLst>
                <a:path w="2397" h="1643" extrusionOk="0">
                  <a:moveTo>
                    <a:pt x="1154" y="1"/>
                  </a:moveTo>
                  <a:cubicBezTo>
                    <a:pt x="489" y="977"/>
                    <a:pt x="1" y="1642"/>
                    <a:pt x="1" y="1642"/>
                  </a:cubicBezTo>
                  <a:cubicBezTo>
                    <a:pt x="933" y="1243"/>
                    <a:pt x="1731" y="799"/>
                    <a:pt x="2397" y="311"/>
                  </a:cubicBezTo>
                  <a:cubicBezTo>
                    <a:pt x="1997" y="178"/>
                    <a:pt x="1554" y="89"/>
                    <a:pt x="1154" y="1"/>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sp>
          <p:nvSpPr>
            <p:cNvPr id="159" name="Google Shape;1346;p30"/>
            <p:cNvSpPr/>
            <p:nvPr/>
          </p:nvSpPr>
          <p:spPr>
            <a:xfrm>
              <a:off x="4926400" y="435075"/>
              <a:ext cx="131525" cy="108100"/>
            </a:xfrm>
            <a:custGeom>
              <a:avLst/>
              <a:gdLst/>
              <a:ahLst/>
              <a:cxnLst/>
              <a:rect l="l" t="t" r="r" b="b"/>
              <a:pathLst>
                <a:path w="5261" h="4324" extrusionOk="0">
                  <a:moveTo>
                    <a:pt x="4388" y="0"/>
                  </a:moveTo>
                  <a:cubicBezTo>
                    <a:pt x="4204" y="0"/>
                    <a:pt x="3975" y="151"/>
                    <a:pt x="3727" y="508"/>
                  </a:cubicBezTo>
                  <a:cubicBezTo>
                    <a:pt x="2751" y="1972"/>
                    <a:pt x="1109" y="3170"/>
                    <a:pt x="0" y="3880"/>
                  </a:cubicBezTo>
                  <a:cubicBezTo>
                    <a:pt x="444" y="4013"/>
                    <a:pt x="887" y="4146"/>
                    <a:pt x="1331" y="4323"/>
                  </a:cubicBezTo>
                  <a:cubicBezTo>
                    <a:pt x="5140" y="3371"/>
                    <a:pt x="5261" y="0"/>
                    <a:pt x="4388" y="0"/>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sp>
          <p:nvSpPr>
            <p:cNvPr id="160" name="Google Shape;1347;p30"/>
            <p:cNvSpPr/>
            <p:nvPr/>
          </p:nvSpPr>
          <p:spPr>
            <a:xfrm>
              <a:off x="4897550" y="532050"/>
              <a:ext cx="62150" cy="16950"/>
            </a:xfrm>
            <a:custGeom>
              <a:avLst/>
              <a:gdLst/>
              <a:ahLst/>
              <a:cxnLst/>
              <a:rect l="l" t="t" r="r" b="b"/>
              <a:pathLst>
                <a:path w="2486" h="678" extrusionOk="0">
                  <a:moveTo>
                    <a:pt x="1154" y="1"/>
                  </a:moveTo>
                  <a:cubicBezTo>
                    <a:pt x="489" y="444"/>
                    <a:pt x="1" y="666"/>
                    <a:pt x="1" y="666"/>
                  </a:cubicBezTo>
                  <a:cubicBezTo>
                    <a:pt x="160" y="674"/>
                    <a:pt x="318" y="677"/>
                    <a:pt x="472" y="677"/>
                  </a:cubicBezTo>
                  <a:cubicBezTo>
                    <a:pt x="1218" y="677"/>
                    <a:pt x="1897" y="591"/>
                    <a:pt x="2485" y="444"/>
                  </a:cubicBezTo>
                  <a:cubicBezTo>
                    <a:pt x="2041" y="267"/>
                    <a:pt x="1598" y="134"/>
                    <a:pt x="1154" y="1"/>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sp>
          <p:nvSpPr>
            <p:cNvPr id="161" name="Google Shape;1348;p30"/>
            <p:cNvSpPr/>
            <p:nvPr/>
          </p:nvSpPr>
          <p:spPr>
            <a:xfrm>
              <a:off x="4130000" y="509425"/>
              <a:ext cx="1064850" cy="394225"/>
            </a:xfrm>
            <a:custGeom>
              <a:avLst/>
              <a:gdLst/>
              <a:ahLst/>
              <a:cxnLst/>
              <a:rect l="l" t="t" r="r" b="b"/>
              <a:pathLst>
                <a:path w="42594" h="15769" extrusionOk="0">
                  <a:moveTo>
                    <a:pt x="25646" y="1"/>
                  </a:moveTo>
                  <a:cubicBezTo>
                    <a:pt x="24265" y="1"/>
                    <a:pt x="22814" y="109"/>
                    <a:pt x="21297" y="329"/>
                  </a:cubicBezTo>
                  <a:cubicBezTo>
                    <a:pt x="9628" y="2015"/>
                    <a:pt x="2884" y="4632"/>
                    <a:pt x="0" y="14127"/>
                  </a:cubicBezTo>
                  <a:cubicBezTo>
                    <a:pt x="2307" y="11509"/>
                    <a:pt x="6034" y="8226"/>
                    <a:pt x="10338" y="7916"/>
                  </a:cubicBezTo>
                  <a:cubicBezTo>
                    <a:pt x="10580" y="7897"/>
                    <a:pt x="10819" y="7887"/>
                    <a:pt x="11055" y="7887"/>
                  </a:cubicBezTo>
                  <a:cubicBezTo>
                    <a:pt x="17950" y="7887"/>
                    <a:pt x="22140" y="15769"/>
                    <a:pt x="22140" y="15769"/>
                  </a:cubicBezTo>
                  <a:cubicBezTo>
                    <a:pt x="22140" y="15769"/>
                    <a:pt x="25642" y="7821"/>
                    <a:pt x="34016" y="7821"/>
                  </a:cubicBezTo>
                  <a:cubicBezTo>
                    <a:pt x="34535" y="7821"/>
                    <a:pt x="35071" y="7851"/>
                    <a:pt x="35627" y="7916"/>
                  </a:cubicBezTo>
                  <a:cubicBezTo>
                    <a:pt x="38600" y="8271"/>
                    <a:pt x="40863" y="9735"/>
                    <a:pt x="42593" y="11554"/>
                  </a:cubicBezTo>
                  <a:cubicBezTo>
                    <a:pt x="39850" y="4011"/>
                    <a:pt x="34032" y="1"/>
                    <a:pt x="25646" y="1"/>
                  </a:cubicBezTo>
                  <a:close/>
                </a:path>
              </a:pathLst>
            </a:custGeom>
            <a:solidFill>
              <a:srgbClr val="7C674C"/>
            </a:solidFill>
            <a:ln>
              <a:noFill/>
            </a:ln>
          </p:spPr>
          <p:txBody>
            <a:bodyPr spcFirstLastPara="1" wrap="square" lIns="121900" tIns="121900" rIns="121900" bIns="121900" anchor="ctr" anchorCtr="0">
              <a:noAutofit/>
            </a:bodyPr>
            <a:lstStyle/>
            <a:p>
              <a:endParaRPr sz="1867">
                <a:latin typeface="+mn-lt"/>
              </a:endParaRPr>
            </a:p>
          </p:txBody>
        </p:sp>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869" y="5297433"/>
            <a:ext cx="741977" cy="1394016"/>
          </a:xfrm>
          <a:prstGeom prst="rect">
            <a:avLst/>
          </a:prstGeom>
        </p:spPr>
      </p:pic>
      <p:sp>
        <p:nvSpPr>
          <p:cNvPr id="7" name="TextBox 6"/>
          <p:cNvSpPr txBox="1"/>
          <p:nvPr/>
        </p:nvSpPr>
        <p:spPr>
          <a:xfrm>
            <a:off x="2287712" y="2635674"/>
            <a:ext cx="3958976" cy="1685846"/>
          </a:xfrm>
          <a:prstGeom prst="rect">
            <a:avLst/>
          </a:prstGeom>
          <a:noFill/>
        </p:spPr>
        <p:txBody>
          <a:bodyPr wrap="square" rtlCol="0">
            <a:spAutoFit/>
          </a:bodyPr>
          <a:lstStyle/>
          <a:p>
            <a:pPr algn="just">
              <a:lnSpc>
                <a:spcPct val="150000"/>
              </a:lnSpc>
            </a:pPr>
            <a:r>
              <a:rPr lang="nl-NL" sz="2400" dirty="0">
                <a:latin typeface="+mn-lt"/>
              </a:rPr>
              <a:t>Nước thải của nhà máy thông qua xử lí, đổ thẳng ra ao hồ. </a:t>
            </a:r>
            <a:endParaRPr lang="en-US" sz="2400" dirty="0">
              <a:latin typeface="+mn-lt"/>
            </a:endParaRPr>
          </a:p>
        </p:txBody>
      </p:sp>
      <p:sp>
        <p:nvSpPr>
          <p:cNvPr id="212" name="TextBox 211"/>
          <p:cNvSpPr txBox="1"/>
          <p:nvPr/>
        </p:nvSpPr>
        <p:spPr>
          <a:xfrm>
            <a:off x="6639089" y="2561170"/>
            <a:ext cx="4370241" cy="1685846"/>
          </a:xfrm>
          <a:prstGeom prst="rect">
            <a:avLst/>
          </a:prstGeom>
          <a:noFill/>
        </p:spPr>
        <p:txBody>
          <a:bodyPr wrap="square" rtlCol="0">
            <a:spAutoFit/>
          </a:bodyPr>
          <a:lstStyle/>
          <a:p>
            <a:pPr algn="just">
              <a:lnSpc>
                <a:spcPct val="150000"/>
              </a:lnSpc>
            </a:pPr>
            <a:r>
              <a:rPr lang="nl-NL" sz="2400" dirty="0">
                <a:latin typeface="+mn-lt"/>
              </a:rPr>
              <a:t>Nước thải chứa nhiều chất độc hại khiến động vật, thực vật có thể bị chết.</a:t>
            </a:r>
            <a:endParaRPr lang="en-US" sz="2400" dirty="0">
              <a:latin typeface="+mn-lt"/>
            </a:endParaRPr>
          </a:p>
        </p:txBody>
      </p:sp>
      <p:sp>
        <p:nvSpPr>
          <p:cNvPr id="213" name="TextBox 212"/>
          <p:cNvSpPr txBox="1"/>
          <p:nvPr/>
        </p:nvSpPr>
        <p:spPr>
          <a:xfrm>
            <a:off x="2356207" y="4546740"/>
            <a:ext cx="3821987" cy="1131848"/>
          </a:xfrm>
          <a:prstGeom prst="rect">
            <a:avLst/>
          </a:prstGeom>
          <a:noFill/>
        </p:spPr>
        <p:txBody>
          <a:bodyPr wrap="square" rtlCol="0">
            <a:spAutoFit/>
          </a:bodyPr>
          <a:lstStyle/>
          <a:p>
            <a:pPr algn="just">
              <a:lnSpc>
                <a:spcPct val="150000"/>
              </a:lnSpc>
            </a:pPr>
            <a:r>
              <a:rPr lang="nl-NL" sz="2400" dirty="0">
                <a:latin typeface="+mn-lt"/>
              </a:rPr>
              <a:t>Lũ lụt làm ngập cây cối nhà cửa.</a:t>
            </a:r>
            <a:endParaRPr lang="en-US" sz="2400" dirty="0">
              <a:latin typeface="+mn-lt"/>
            </a:endParaRPr>
          </a:p>
        </p:txBody>
      </p:sp>
      <p:sp>
        <p:nvSpPr>
          <p:cNvPr id="214" name="TextBox 213"/>
          <p:cNvSpPr txBox="1"/>
          <p:nvPr/>
        </p:nvSpPr>
        <p:spPr>
          <a:xfrm>
            <a:off x="6784104" y="4439079"/>
            <a:ext cx="3958976" cy="1685846"/>
          </a:xfrm>
          <a:prstGeom prst="rect">
            <a:avLst/>
          </a:prstGeom>
          <a:noFill/>
        </p:spPr>
        <p:txBody>
          <a:bodyPr wrap="square" rtlCol="0">
            <a:spAutoFit/>
          </a:bodyPr>
          <a:lstStyle/>
          <a:p>
            <a:pPr algn="just">
              <a:lnSpc>
                <a:spcPct val="150000"/>
              </a:lnSpc>
            </a:pPr>
            <a:r>
              <a:rPr lang="nl-NL" sz="2400" dirty="0">
                <a:latin typeface="+mn-lt"/>
              </a:rPr>
              <a:t>Cây bị ngập lâu trong nước sẽ chết, rễ cây không thở được. </a:t>
            </a:r>
            <a:endParaRPr lang="en-US" sz="2400" dirty="0">
              <a:latin typeface="+mn-lt"/>
            </a:endParaRPr>
          </a:p>
        </p:txBody>
      </p:sp>
    </p:spTree>
    <p:extLst>
      <p:ext uri="{BB962C8B-B14F-4D97-AF65-F5344CB8AC3E}">
        <p14:creationId xmlns:p14="http://schemas.microsoft.com/office/powerpoint/2010/main" val="1359120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212"/>
                                        </p:tgtEl>
                                        <p:attrNameLst>
                                          <p:attrName>style.visibility</p:attrName>
                                        </p:attrNameLst>
                                      </p:cBhvr>
                                      <p:to>
                                        <p:strVal val="visible"/>
                                      </p:to>
                                    </p:set>
                                    <p:animEffect transition="in" filter="strips(downLeft)">
                                      <p:cBhvr>
                                        <p:cTn id="12" dur="500"/>
                                        <p:tgtEl>
                                          <p:spTgt spid="2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213"/>
                                        </p:tgtEl>
                                        <p:attrNameLst>
                                          <p:attrName>style.visibility</p:attrName>
                                        </p:attrNameLst>
                                      </p:cBhvr>
                                      <p:to>
                                        <p:strVal val="visible"/>
                                      </p:to>
                                    </p:set>
                                    <p:animEffect transition="in" filter="barn(outVertical)">
                                      <p:cBhvr>
                                        <p:cTn id="17" dur="500"/>
                                        <p:tgtEl>
                                          <p:spTgt spid="21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214"/>
                                        </p:tgtEl>
                                        <p:attrNameLst>
                                          <p:attrName>style.visibility</p:attrName>
                                        </p:attrNameLst>
                                      </p:cBhvr>
                                      <p:to>
                                        <p:strVal val="visible"/>
                                      </p:to>
                                    </p:set>
                                    <p:animEffect transition="in" filter="barn(outVertical)">
                                      <p:cBhvr>
                                        <p:cTn id="22" dur="500"/>
                                        <p:tgtEl>
                                          <p:spTgt spid="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12" grpId="0"/>
      <p:bldP spid="213" grpId="0"/>
      <p:bldP spid="21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14"/>
        <p:cNvGrpSpPr/>
        <p:nvPr/>
      </p:nvGrpSpPr>
      <p:grpSpPr>
        <a:xfrm>
          <a:off x="0" y="0"/>
          <a:ext cx="0" cy="0"/>
          <a:chOff x="0" y="0"/>
          <a:chExt cx="0" cy="0"/>
        </a:xfrm>
      </p:grpSpPr>
      <p:sp>
        <p:nvSpPr>
          <p:cNvPr id="7" name="Rectangle 6"/>
          <p:cNvSpPr/>
          <p:nvPr/>
        </p:nvSpPr>
        <p:spPr>
          <a:xfrm>
            <a:off x="2600337" y="1592254"/>
            <a:ext cx="7379136" cy="4445832"/>
          </a:xfrm>
          <a:prstGeom prst="rect">
            <a:avLst/>
          </a:prstGeom>
        </p:spPr>
        <p:txBody>
          <a:bodyPr wrap="square">
            <a:spAutoFit/>
          </a:bodyPr>
          <a:lstStyle/>
          <a:p>
            <a:pPr algn="just">
              <a:lnSpc>
                <a:spcPct val="150000"/>
              </a:lnSpc>
            </a:pPr>
            <a:r>
              <a:rPr lang="en-US" sz="2400" b="1" i="1" dirty="0" err="1">
                <a:latin typeface="+mn-lt"/>
              </a:rPr>
              <a:t>Dựa</a:t>
            </a:r>
            <a:r>
              <a:rPr lang="en-US" sz="2400" b="1" i="1" dirty="0">
                <a:latin typeface="+mn-lt"/>
              </a:rPr>
              <a:t> </a:t>
            </a:r>
            <a:r>
              <a:rPr lang="en-US" sz="2400" b="1" i="1" dirty="0" err="1">
                <a:latin typeface="+mn-lt"/>
              </a:rPr>
              <a:t>vào</a:t>
            </a:r>
            <a:r>
              <a:rPr lang="vi-VN" sz="2400" b="1" i="1" dirty="0">
                <a:latin typeface="+mn-lt"/>
              </a:rPr>
              <a:t> các hình đã được quan sát</a:t>
            </a:r>
            <a:r>
              <a:rPr lang="en-US" sz="2400" b="1" i="1" dirty="0">
                <a:latin typeface="+mn-lt"/>
              </a:rPr>
              <a:t>, </a:t>
            </a:r>
            <a:r>
              <a:rPr lang="en-US" sz="2400" b="1" i="1" dirty="0" err="1">
                <a:latin typeface="+mn-lt"/>
              </a:rPr>
              <a:t>hãy</a:t>
            </a:r>
            <a:r>
              <a:rPr lang="en-US" sz="2400" b="1" i="1" dirty="0">
                <a:latin typeface="+mn-lt"/>
              </a:rPr>
              <a:t> </a:t>
            </a:r>
            <a:r>
              <a:rPr lang="en-US" sz="2400" b="1" i="1" dirty="0" err="1">
                <a:latin typeface="+mn-lt"/>
              </a:rPr>
              <a:t>trả</a:t>
            </a:r>
            <a:r>
              <a:rPr lang="en-US" sz="2400" b="1" i="1" dirty="0">
                <a:latin typeface="+mn-lt"/>
              </a:rPr>
              <a:t> </a:t>
            </a:r>
            <a:r>
              <a:rPr lang="en-US" sz="2400" b="1" i="1" dirty="0" err="1">
                <a:latin typeface="+mn-lt"/>
              </a:rPr>
              <a:t>lời</a:t>
            </a:r>
            <a:r>
              <a:rPr lang="en-US" sz="2400" b="1" i="1" dirty="0">
                <a:latin typeface="+mn-lt"/>
              </a:rPr>
              <a:t> </a:t>
            </a:r>
            <a:r>
              <a:rPr lang="en-US" sz="2400" b="1" i="1" dirty="0" err="1">
                <a:latin typeface="+mn-lt"/>
              </a:rPr>
              <a:t>các</a:t>
            </a:r>
            <a:r>
              <a:rPr lang="en-US" sz="2400" b="1" i="1" dirty="0">
                <a:latin typeface="+mn-lt"/>
              </a:rPr>
              <a:t> </a:t>
            </a:r>
            <a:r>
              <a:rPr lang="en-US" sz="2400" b="1" i="1" dirty="0" err="1">
                <a:latin typeface="+mn-lt"/>
              </a:rPr>
              <a:t>câu</a:t>
            </a:r>
            <a:r>
              <a:rPr lang="en-US" sz="2400" b="1" i="1" dirty="0">
                <a:latin typeface="+mn-lt"/>
              </a:rPr>
              <a:t> </a:t>
            </a:r>
            <a:r>
              <a:rPr lang="en-US" sz="2400" b="1" i="1" dirty="0" err="1">
                <a:latin typeface="+mn-lt"/>
              </a:rPr>
              <a:t>hỏi</a:t>
            </a:r>
            <a:r>
              <a:rPr lang="en-US" sz="2400" b="1" i="1" dirty="0">
                <a:latin typeface="+mn-lt"/>
              </a:rPr>
              <a:t>:</a:t>
            </a:r>
            <a:r>
              <a:rPr lang="vi-VN" sz="2400" b="1" i="1" dirty="0">
                <a:latin typeface="+mn-lt"/>
              </a:rPr>
              <a:t> </a:t>
            </a:r>
            <a:endParaRPr lang="en-US" sz="2400" b="1" i="1" dirty="0">
              <a:latin typeface="+mn-lt"/>
            </a:endParaRPr>
          </a:p>
          <a:p>
            <a:pPr marL="380990" indent="-380990" algn="just">
              <a:lnSpc>
                <a:spcPct val="150000"/>
              </a:lnSpc>
              <a:buFont typeface="Wingdings" panose="05000000000000000000" pitchFamily="2" charset="2"/>
              <a:buChar char="Ø"/>
            </a:pPr>
            <a:r>
              <a:rPr lang="en-US" sz="2400" dirty="0">
                <a:latin typeface="+mn-lt"/>
              </a:rPr>
              <a:t>E</a:t>
            </a:r>
            <a:r>
              <a:rPr lang="vi-VN" sz="2400" dirty="0">
                <a:latin typeface="+mn-lt"/>
              </a:rPr>
              <a:t>m nhận thấy thực vật, động vật cần môi trường cung cấp những gì để sống?</a:t>
            </a:r>
          </a:p>
          <a:p>
            <a:pPr marL="380990" indent="-380990" algn="just">
              <a:lnSpc>
                <a:spcPct val="150000"/>
              </a:lnSpc>
              <a:buFont typeface="Wingdings" panose="05000000000000000000" pitchFamily="2" charset="2"/>
              <a:buChar char="Ø"/>
            </a:pPr>
            <a:r>
              <a:rPr lang="vi-VN" sz="2400" dirty="0">
                <a:latin typeface="+mn-lt"/>
              </a:rPr>
              <a:t>Nếu không được cung cấp các nhu cầu kể trên thì thực vật, động vật sẽ ra sao? </a:t>
            </a:r>
          </a:p>
          <a:p>
            <a:pPr marL="380990" indent="-380990" algn="just">
              <a:lnSpc>
                <a:spcPct val="150000"/>
              </a:lnSpc>
              <a:buFont typeface="Wingdings" panose="05000000000000000000" pitchFamily="2" charset="2"/>
              <a:buChar char="Ø"/>
            </a:pPr>
            <a:r>
              <a:rPr lang="vi-VN" sz="2400" dirty="0">
                <a:latin typeface="+mn-lt"/>
              </a:rPr>
              <a:t>Vì sao phải bảo vệ môi trường sống của thực vật, động vật? </a:t>
            </a:r>
          </a:p>
        </p:txBody>
      </p:sp>
      <p:grpSp>
        <p:nvGrpSpPr>
          <p:cNvPr id="10" name="Google Shape;2994;p42"/>
          <p:cNvGrpSpPr/>
          <p:nvPr/>
        </p:nvGrpSpPr>
        <p:grpSpPr>
          <a:xfrm>
            <a:off x="1" y="2671283"/>
            <a:ext cx="2315111" cy="4005331"/>
            <a:chOff x="0" y="958504"/>
            <a:chExt cx="1901530" cy="3956488"/>
          </a:xfrm>
        </p:grpSpPr>
        <p:sp>
          <p:nvSpPr>
            <p:cNvPr id="11" name="Google Shape;2995;p42"/>
            <p:cNvSpPr/>
            <p:nvPr/>
          </p:nvSpPr>
          <p:spPr>
            <a:xfrm>
              <a:off x="0" y="2809973"/>
              <a:ext cx="1901530" cy="2105018"/>
            </a:xfrm>
            <a:custGeom>
              <a:avLst/>
              <a:gdLst/>
              <a:ahLst/>
              <a:cxnLst/>
              <a:rect l="l" t="t" r="r" b="b"/>
              <a:pathLst>
                <a:path w="48527" h="53720" extrusionOk="0">
                  <a:moveTo>
                    <a:pt x="25863" y="1"/>
                  </a:moveTo>
                  <a:cubicBezTo>
                    <a:pt x="20047" y="1"/>
                    <a:pt x="14276" y="3555"/>
                    <a:pt x="12919" y="9493"/>
                  </a:cubicBezTo>
                  <a:cubicBezTo>
                    <a:pt x="9833" y="7156"/>
                    <a:pt x="6192" y="5344"/>
                    <a:pt x="2639" y="5344"/>
                  </a:cubicBezTo>
                  <a:cubicBezTo>
                    <a:pt x="1750" y="5344"/>
                    <a:pt x="867" y="5457"/>
                    <a:pt x="0" y="5704"/>
                  </a:cubicBezTo>
                  <a:lnTo>
                    <a:pt x="0" y="25197"/>
                  </a:lnTo>
                  <a:cubicBezTo>
                    <a:pt x="205" y="25379"/>
                    <a:pt x="411" y="25585"/>
                    <a:pt x="593" y="25790"/>
                  </a:cubicBezTo>
                  <a:cubicBezTo>
                    <a:pt x="411" y="25859"/>
                    <a:pt x="205" y="25927"/>
                    <a:pt x="0" y="26018"/>
                  </a:cubicBezTo>
                  <a:lnTo>
                    <a:pt x="0" y="46127"/>
                  </a:lnTo>
                  <a:cubicBezTo>
                    <a:pt x="478" y="46174"/>
                    <a:pt x="959" y="46197"/>
                    <a:pt x="1442" y="46197"/>
                  </a:cubicBezTo>
                  <a:cubicBezTo>
                    <a:pt x="3999" y="46197"/>
                    <a:pt x="6576" y="45552"/>
                    <a:pt x="8765" y="44438"/>
                  </a:cubicBezTo>
                  <a:lnTo>
                    <a:pt x="9267" y="44918"/>
                  </a:lnTo>
                  <a:cubicBezTo>
                    <a:pt x="11535" y="49328"/>
                    <a:pt x="16571" y="53720"/>
                    <a:pt x="21990" y="53720"/>
                  </a:cubicBezTo>
                  <a:cubicBezTo>
                    <a:pt x="22517" y="53720"/>
                    <a:pt x="23047" y="53678"/>
                    <a:pt x="23579" y="53591"/>
                  </a:cubicBezTo>
                  <a:cubicBezTo>
                    <a:pt x="26569" y="53249"/>
                    <a:pt x="29901" y="51240"/>
                    <a:pt x="31385" y="48433"/>
                  </a:cubicBezTo>
                  <a:cubicBezTo>
                    <a:pt x="33051" y="45260"/>
                    <a:pt x="32229" y="42589"/>
                    <a:pt x="32047" y="38276"/>
                  </a:cubicBezTo>
                  <a:cubicBezTo>
                    <a:pt x="38871" y="38276"/>
                    <a:pt x="45696" y="36450"/>
                    <a:pt x="47203" y="28620"/>
                  </a:cubicBezTo>
                  <a:cubicBezTo>
                    <a:pt x="48527" y="20791"/>
                    <a:pt x="40880" y="18965"/>
                    <a:pt x="35060" y="18303"/>
                  </a:cubicBezTo>
                  <a:cubicBezTo>
                    <a:pt x="38552" y="12483"/>
                    <a:pt x="38712" y="4814"/>
                    <a:pt x="31727" y="1322"/>
                  </a:cubicBezTo>
                  <a:cubicBezTo>
                    <a:pt x="29887" y="425"/>
                    <a:pt x="27872" y="1"/>
                    <a:pt x="25863" y="1"/>
                  </a:cubicBezTo>
                  <a:close/>
                </a:path>
              </a:pathLst>
            </a:custGeom>
            <a:solidFill>
              <a:srgbClr val="CFD690"/>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grpSp>
          <p:nvGrpSpPr>
            <p:cNvPr id="12" name="Google Shape;2996;p42"/>
            <p:cNvGrpSpPr/>
            <p:nvPr/>
          </p:nvGrpSpPr>
          <p:grpSpPr>
            <a:xfrm>
              <a:off x="4" y="2803267"/>
              <a:ext cx="1766396" cy="973004"/>
              <a:chOff x="80379" y="2974904"/>
              <a:chExt cx="1766396" cy="973004"/>
            </a:xfrm>
          </p:grpSpPr>
          <p:sp>
            <p:nvSpPr>
              <p:cNvPr id="74" name="Google Shape;2997;p42"/>
              <p:cNvSpPr/>
              <p:nvPr/>
            </p:nvSpPr>
            <p:spPr>
              <a:xfrm flipH="1">
                <a:off x="80385" y="2974904"/>
                <a:ext cx="1766390" cy="973004"/>
              </a:xfrm>
              <a:custGeom>
                <a:avLst/>
                <a:gdLst/>
                <a:ahLst/>
                <a:cxnLst/>
                <a:rect l="l" t="t" r="r" b="b"/>
                <a:pathLst>
                  <a:path w="51472" h="28353" extrusionOk="0">
                    <a:moveTo>
                      <a:pt x="15357" y="1"/>
                    </a:moveTo>
                    <a:cubicBezTo>
                      <a:pt x="9974" y="1"/>
                      <a:pt x="4681" y="665"/>
                      <a:pt x="1" y="2034"/>
                    </a:cubicBezTo>
                    <a:cubicBezTo>
                      <a:pt x="8058" y="10662"/>
                      <a:pt x="11938" y="20385"/>
                      <a:pt x="24173" y="24836"/>
                    </a:cubicBezTo>
                    <a:cubicBezTo>
                      <a:pt x="29410" y="26673"/>
                      <a:pt x="35752" y="28352"/>
                      <a:pt x="42537" y="28352"/>
                    </a:cubicBezTo>
                    <a:cubicBezTo>
                      <a:pt x="45451" y="28352"/>
                      <a:pt x="48447" y="28042"/>
                      <a:pt x="51472" y="27302"/>
                    </a:cubicBezTo>
                    <a:lnTo>
                      <a:pt x="51472" y="14268"/>
                    </a:lnTo>
                    <a:cubicBezTo>
                      <a:pt x="47797" y="10023"/>
                      <a:pt x="43734" y="6508"/>
                      <a:pt x="37526" y="3974"/>
                    </a:cubicBezTo>
                    <a:cubicBezTo>
                      <a:pt x="30977" y="1366"/>
                      <a:pt x="23074" y="1"/>
                      <a:pt x="15357" y="1"/>
                    </a:cubicBezTo>
                    <a:close/>
                  </a:path>
                </a:pathLst>
              </a:custGeom>
              <a:solidFill>
                <a:srgbClr val="0B443D"/>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75" name="Google Shape;2998;p42"/>
              <p:cNvSpPr/>
              <p:nvPr/>
            </p:nvSpPr>
            <p:spPr>
              <a:xfrm flipH="1">
                <a:off x="80379" y="3137607"/>
                <a:ext cx="1516319" cy="632472"/>
              </a:xfrm>
              <a:custGeom>
                <a:avLst/>
                <a:gdLst/>
                <a:ahLst/>
                <a:cxnLst/>
                <a:rect l="l" t="t" r="r" b="b"/>
                <a:pathLst>
                  <a:path w="44185" h="18430" extrusionOk="0">
                    <a:moveTo>
                      <a:pt x="508" y="1"/>
                    </a:moveTo>
                    <a:cubicBezTo>
                      <a:pt x="134" y="1"/>
                      <a:pt x="0" y="587"/>
                      <a:pt x="406" y="694"/>
                    </a:cubicBezTo>
                    <a:cubicBezTo>
                      <a:pt x="9308" y="2817"/>
                      <a:pt x="17274" y="7587"/>
                      <a:pt x="25377" y="11650"/>
                    </a:cubicBezTo>
                    <a:cubicBezTo>
                      <a:pt x="31311" y="14640"/>
                      <a:pt x="37588" y="17448"/>
                      <a:pt x="44185" y="18429"/>
                    </a:cubicBezTo>
                    <a:lnTo>
                      <a:pt x="44185" y="17722"/>
                    </a:lnTo>
                    <a:cubicBezTo>
                      <a:pt x="37429" y="16694"/>
                      <a:pt x="31015" y="13727"/>
                      <a:pt x="24943" y="10669"/>
                    </a:cubicBezTo>
                    <a:cubicBezTo>
                      <a:pt x="17046" y="6674"/>
                      <a:pt x="9262" y="2086"/>
                      <a:pt x="589" y="9"/>
                    </a:cubicBezTo>
                    <a:cubicBezTo>
                      <a:pt x="561" y="3"/>
                      <a:pt x="534" y="1"/>
                      <a:pt x="508" y="1"/>
                    </a:cubicBezTo>
                    <a:close/>
                  </a:path>
                </a:pathLst>
              </a:custGeom>
              <a:solidFill>
                <a:srgbClr val="459B97"/>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76" name="Google Shape;2999;p42"/>
              <p:cNvSpPr/>
              <p:nvPr/>
            </p:nvSpPr>
            <p:spPr>
              <a:xfrm flipH="1">
                <a:off x="1102584" y="3328245"/>
                <a:ext cx="21174" cy="18051"/>
              </a:xfrm>
              <a:custGeom>
                <a:avLst/>
                <a:gdLst/>
                <a:ahLst/>
                <a:cxnLst/>
                <a:rect l="l" t="t" r="r" b="b"/>
                <a:pathLst>
                  <a:path w="617" h="526" extrusionOk="0">
                    <a:moveTo>
                      <a:pt x="617" y="1"/>
                    </a:moveTo>
                    <a:lnTo>
                      <a:pt x="617" y="1"/>
                    </a:lnTo>
                    <a:cubicBezTo>
                      <a:pt x="411" y="24"/>
                      <a:pt x="206" y="24"/>
                      <a:pt x="1" y="24"/>
                    </a:cubicBezTo>
                    <a:cubicBezTo>
                      <a:pt x="115" y="206"/>
                      <a:pt x="206" y="366"/>
                      <a:pt x="297" y="526"/>
                    </a:cubicBezTo>
                    <a:cubicBezTo>
                      <a:pt x="411" y="366"/>
                      <a:pt x="503" y="183"/>
                      <a:pt x="617" y="1"/>
                    </a:cubicBezTo>
                    <a:close/>
                  </a:path>
                </a:pathLst>
              </a:custGeom>
              <a:solidFill>
                <a:srgbClr val="459B97"/>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77" name="Google Shape;3000;p42"/>
              <p:cNvSpPr/>
              <p:nvPr/>
            </p:nvSpPr>
            <p:spPr>
              <a:xfrm flipH="1">
                <a:off x="1088487" y="3081359"/>
                <a:ext cx="372894" cy="291527"/>
              </a:xfrm>
              <a:custGeom>
                <a:avLst/>
                <a:gdLst/>
                <a:ahLst/>
                <a:cxnLst/>
                <a:rect l="l" t="t" r="r" b="b"/>
                <a:pathLst>
                  <a:path w="10866" h="8495" extrusionOk="0">
                    <a:moveTo>
                      <a:pt x="5735" y="0"/>
                    </a:moveTo>
                    <a:cubicBezTo>
                      <a:pt x="5479" y="0"/>
                      <a:pt x="5232" y="248"/>
                      <a:pt x="5410" y="507"/>
                    </a:cubicBezTo>
                    <a:cubicBezTo>
                      <a:pt x="7031" y="2653"/>
                      <a:pt x="8515" y="4889"/>
                      <a:pt x="9839" y="7218"/>
                    </a:cubicBezTo>
                    <a:cubicBezTo>
                      <a:pt x="10044" y="7218"/>
                      <a:pt x="10249" y="7218"/>
                      <a:pt x="10455" y="7195"/>
                    </a:cubicBezTo>
                    <a:lnTo>
                      <a:pt x="10455" y="7195"/>
                    </a:lnTo>
                    <a:cubicBezTo>
                      <a:pt x="10341" y="7377"/>
                      <a:pt x="10249" y="7560"/>
                      <a:pt x="10135" y="7720"/>
                    </a:cubicBezTo>
                    <a:cubicBezTo>
                      <a:pt x="10044" y="7560"/>
                      <a:pt x="9953" y="7400"/>
                      <a:pt x="9839" y="7218"/>
                    </a:cubicBezTo>
                    <a:cubicBezTo>
                      <a:pt x="7139" y="7316"/>
                      <a:pt x="4440" y="7806"/>
                      <a:pt x="1726" y="7806"/>
                    </a:cubicBezTo>
                    <a:cubicBezTo>
                      <a:pt x="1296" y="7806"/>
                      <a:pt x="865" y="7793"/>
                      <a:pt x="435" y="7765"/>
                    </a:cubicBezTo>
                    <a:cubicBezTo>
                      <a:pt x="427" y="7765"/>
                      <a:pt x="420" y="7765"/>
                      <a:pt x="414" y="7765"/>
                    </a:cubicBezTo>
                    <a:cubicBezTo>
                      <a:pt x="1" y="7765"/>
                      <a:pt x="8" y="8428"/>
                      <a:pt x="435" y="8450"/>
                    </a:cubicBezTo>
                    <a:cubicBezTo>
                      <a:pt x="886" y="8481"/>
                      <a:pt x="1337" y="8494"/>
                      <a:pt x="1787" y="8494"/>
                    </a:cubicBezTo>
                    <a:cubicBezTo>
                      <a:pt x="4681" y="8494"/>
                      <a:pt x="7551" y="7942"/>
                      <a:pt x="10455" y="7902"/>
                    </a:cubicBezTo>
                    <a:cubicBezTo>
                      <a:pt x="10706" y="7902"/>
                      <a:pt x="10866" y="7606"/>
                      <a:pt x="10752" y="7377"/>
                    </a:cubicBezTo>
                    <a:cubicBezTo>
                      <a:pt x="9336" y="4867"/>
                      <a:pt x="7739" y="2470"/>
                      <a:pt x="6027" y="142"/>
                    </a:cubicBezTo>
                    <a:cubicBezTo>
                      <a:pt x="5947" y="42"/>
                      <a:pt x="5840" y="0"/>
                      <a:pt x="5735" y="0"/>
                    </a:cubicBezTo>
                    <a:close/>
                  </a:path>
                </a:pathLst>
              </a:custGeom>
              <a:solidFill>
                <a:srgbClr val="459B97"/>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78" name="Google Shape;3001;p42"/>
              <p:cNvSpPr/>
              <p:nvPr/>
            </p:nvSpPr>
            <p:spPr>
              <a:xfrm flipH="1">
                <a:off x="859757" y="3166984"/>
                <a:ext cx="432229" cy="365687"/>
              </a:xfrm>
              <a:custGeom>
                <a:avLst/>
                <a:gdLst/>
                <a:ahLst/>
                <a:cxnLst/>
                <a:rect l="l" t="t" r="r" b="b"/>
                <a:pathLst>
                  <a:path w="12595" h="10656" extrusionOk="0">
                    <a:moveTo>
                      <a:pt x="9113" y="1"/>
                    </a:moveTo>
                    <a:cubicBezTo>
                      <a:pt x="8896" y="1"/>
                      <a:pt x="8687" y="171"/>
                      <a:pt x="8783" y="431"/>
                    </a:cubicBezTo>
                    <a:cubicBezTo>
                      <a:pt x="9787" y="3011"/>
                      <a:pt x="10244" y="5773"/>
                      <a:pt x="11636" y="8169"/>
                    </a:cubicBezTo>
                    <a:cubicBezTo>
                      <a:pt x="11796" y="8146"/>
                      <a:pt x="11933" y="8101"/>
                      <a:pt x="12093" y="8055"/>
                    </a:cubicBezTo>
                    <a:lnTo>
                      <a:pt x="12093" y="8055"/>
                    </a:lnTo>
                    <a:cubicBezTo>
                      <a:pt x="12024" y="8238"/>
                      <a:pt x="11956" y="8397"/>
                      <a:pt x="11887" y="8580"/>
                    </a:cubicBezTo>
                    <a:cubicBezTo>
                      <a:pt x="11796" y="8443"/>
                      <a:pt x="11727" y="8306"/>
                      <a:pt x="11636" y="8169"/>
                    </a:cubicBezTo>
                    <a:cubicBezTo>
                      <a:pt x="8846" y="8912"/>
                      <a:pt x="5826" y="9957"/>
                      <a:pt x="2873" y="9957"/>
                    </a:cubicBezTo>
                    <a:cubicBezTo>
                      <a:pt x="2105" y="9957"/>
                      <a:pt x="1342" y="9886"/>
                      <a:pt x="589" y="9721"/>
                    </a:cubicBezTo>
                    <a:cubicBezTo>
                      <a:pt x="561" y="9715"/>
                      <a:pt x="534" y="9713"/>
                      <a:pt x="508" y="9713"/>
                    </a:cubicBezTo>
                    <a:cubicBezTo>
                      <a:pt x="134" y="9713"/>
                      <a:pt x="0" y="10299"/>
                      <a:pt x="406" y="10406"/>
                    </a:cubicBezTo>
                    <a:cubicBezTo>
                      <a:pt x="1203" y="10581"/>
                      <a:pt x="2008" y="10656"/>
                      <a:pt x="2816" y="10656"/>
                    </a:cubicBezTo>
                    <a:cubicBezTo>
                      <a:pt x="6015" y="10656"/>
                      <a:pt x="9269" y="9487"/>
                      <a:pt x="12275" y="8740"/>
                    </a:cubicBezTo>
                    <a:cubicBezTo>
                      <a:pt x="12481" y="8671"/>
                      <a:pt x="12595" y="8397"/>
                      <a:pt x="12481" y="8215"/>
                    </a:cubicBezTo>
                    <a:cubicBezTo>
                      <a:pt x="10928" y="5773"/>
                      <a:pt x="10495" y="2919"/>
                      <a:pt x="9468" y="249"/>
                    </a:cubicBezTo>
                    <a:cubicBezTo>
                      <a:pt x="9404" y="76"/>
                      <a:pt x="9257" y="1"/>
                      <a:pt x="9113" y="1"/>
                    </a:cubicBezTo>
                    <a:close/>
                  </a:path>
                </a:pathLst>
              </a:custGeom>
              <a:solidFill>
                <a:srgbClr val="459B97"/>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79" name="Google Shape;3002;p42"/>
              <p:cNvSpPr/>
              <p:nvPr/>
            </p:nvSpPr>
            <p:spPr>
              <a:xfrm flipH="1">
                <a:off x="515100" y="3252161"/>
                <a:ext cx="471660" cy="453060"/>
              </a:xfrm>
              <a:custGeom>
                <a:avLst/>
                <a:gdLst/>
                <a:ahLst/>
                <a:cxnLst/>
                <a:rect l="l" t="t" r="r" b="b"/>
                <a:pathLst>
                  <a:path w="13744" h="13202" extrusionOk="0">
                    <a:moveTo>
                      <a:pt x="7486" y="1"/>
                    </a:moveTo>
                    <a:cubicBezTo>
                      <a:pt x="7259" y="1"/>
                      <a:pt x="7023" y="249"/>
                      <a:pt x="7147" y="529"/>
                    </a:cubicBezTo>
                    <a:cubicBezTo>
                      <a:pt x="8768" y="3930"/>
                      <a:pt x="10799" y="7102"/>
                      <a:pt x="12717" y="10344"/>
                    </a:cubicBezTo>
                    <a:cubicBezTo>
                      <a:pt x="12899" y="10321"/>
                      <a:pt x="13105" y="10298"/>
                      <a:pt x="13287" y="10298"/>
                    </a:cubicBezTo>
                    <a:cubicBezTo>
                      <a:pt x="13196" y="10458"/>
                      <a:pt x="13105" y="10640"/>
                      <a:pt x="12991" y="10823"/>
                    </a:cubicBezTo>
                    <a:cubicBezTo>
                      <a:pt x="12899" y="10663"/>
                      <a:pt x="12808" y="10503"/>
                      <a:pt x="12717" y="10344"/>
                    </a:cubicBezTo>
                    <a:cubicBezTo>
                      <a:pt x="8562" y="10732"/>
                      <a:pt x="4545" y="11941"/>
                      <a:pt x="414" y="12535"/>
                    </a:cubicBezTo>
                    <a:cubicBezTo>
                      <a:pt x="1" y="12578"/>
                      <a:pt x="147" y="13201"/>
                      <a:pt x="536" y="13201"/>
                    </a:cubicBezTo>
                    <a:cubicBezTo>
                      <a:pt x="556" y="13201"/>
                      <a:pt x="576" y="13200"/>
                      <a:pt x="596" y="13197"/>
                    </a:cubicBezTo>
                    <a:cubicBezTo>
                      <a:pt x="4865" y="12603"/>
                      <a:pt x="8996" y="11302"/>
                      <a:pt x="13287" y="10983"/>
                    </a:cubicBezTo>
                    <a:cubicBezTo>
                      <a:pt x="13561" y="10960"/>
                      <a:pt x="13744" y="10709"/>
                      <a:pt x="13584" y="10458"/>
                    </a:cubicBezTo>
                    <a:cubicBezTo>
                      <a:pt x="11598" y="7057"/>
                      <a:pt x="9430" y="3747"/>
                      <a:pt x="7764" y="186"/>
                    </a:cubicBezTo>
                    <a:cubicBezTo>
                      <a:pt x="7698" y="55"/>
                      <a:pt x="7593" y="1"/>
                      <a:pt x="7486" y="1"/>
                    </a:cubicBezTo>
                    <a:close/>
                  </a:path>
                </a:pathLst>
              </a:custGeom>
              <a:solidFill>
                <a:srgbClr val="459B97"/>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80" name="Google Shape;3003;p42"/>
              <p:cNvSpPr/>
              <p:nvPr/>
            </p:nvSpPr>
            <p:spPr>
              <a:xfrm flipH="1">
                <a:off x="218991" y="3719919"/>
                <a:ext cx="18840" cy="20385"/>
              </a:xfrm>
              <a:custGeom>
                <a:avLst/>
                <a:gdLst/>
                <a:ahLst/>
                <a:cxnLst/>
                <a:rect l="l" t="t" r="r" b="b"/>
                <a:pathLst>
                  <a:path w="549" h="594" extrusionOk="0">
                    <a:moveTo>
                      <a:pt x="549" y="0"/>
                    </a:moveTo>
                    <a:lnTo>
                      <a:pt x="549" y="0"/>
                    </a:lnTo>
                    <a:cubicBezTo>
                      <a:pt x="366" y="69"/>
                      <a:pt x="184" y="114"/>
                      <a:pt x="1" y="183"/>
                    </a:cubicBezTo>
                    <a:cubicBezTo>
                      <a:pt x="138" y="320"/>
                      <a:pt x="252" y="457"/>
                      <a:pt x="389" y="594"/>
                    </a:cubicBezTo>
                    <a:cubicBezTo>
                      <a:pt x="457" y="388"/>
                      <a:pt x="503" y="206"/>
                      <a:pt x="549" y="0"/>
                    </a:cubicBezTo>
                    <a:close/>
                  </a:path>
                </a:pathLst>
              </a:custGeom>
              <a:solidFill>
                <a:srgbClr val="459B97"/>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81" name="Google Shape;3004;p42"/>
              <p:cNvSpPr/>
              <p:nvPr/>
            </p:nvSpPr>
            <p:spPr>
              <a:xfrm flipH="1">
                <a:off x="200984" y="3415310"/>
                <a:ext cx="459031" cy="452991"/>
              </a:xfrm>
              <a:custGeom>
                <a:avLst/>
                <a:gdLst/>
                <a:ahLst/>
                <a:cxnLst/>
                <a:rect l="l" t="t" r="r" b="b"/>
                <a:pathLst>
                  <a:path w="13376" h="13200" extrusionOk="0">
                    <a:moveTo>
                      <a:pt x="7388" y="1"/>
                    </a:moveTo>
                    <a:cubicBezTo>
                      <a:pt x="7137" y="1"/>
                      <a:pt x="6901" y="245"/>
                      <a:pt x="7076" y="499"/>
                    </a:cubicBezTo>
                    <a:cubicBezTo>
                      <a:pt x="9153" y="3170"/>
                      <a:pt x="9975" y="6594"/>
                      <a:pt x="12303" y="9059"/>
                    </a:cubicBezTo>
                    <a:cubicBezTo>
                      <a:pt x="12486" y="8990"/>
                      <a:pt x="12668" y="8945"/>
                      <a:pt x="12851" y="8876"/>
                    </a:cubicBezTo>
                    <a:lnTo>
                      <a:pt x="12851" y="8876"/>
                    </a:lnTo>
                    <a:cubicBezTo>
                      <a:pt x="12805" y="9082"/>
                      <a:pt x="12759" y="9264"/>
                      <a:pt x="12691" y="9470"/>
                    </a:cubicBezTo>
                    <a:cubicBezTo>
                      <a:pt x="12554" y="9333"/>
                      <a:pt x="12440" y="9196"/>
                      <a:pt x="12303" y="9059"/>
                    </a:cubicBezTo>
                    <a:cubicBezTo>
                      <a:pt x="8546" y="10289"/>
                      <a:pt x="4936" y="12493"/>
                      <a:pt x="905" y="12493"/>
                    </a:cubicBezTo>
                    <a:cubicBezTo>
                      <a:pt x="749" y="12493"/>
                      <a:pt x="592" y="12490"/>
                      <a:pt x="434" y="12483"/>
                    </a:cubicBezTo>
                    <a:cubicBezTo>
                      <a:pt x="427" y="12482"/>
                      <a:pt x="420" y="12482"/>
                      <a:pt x="413" y="12482"/>
                    </a:cubicBezTo>
                    <a:cubicBezTo>
                      <a:pt x="0" y="12482"/>
                      <a:pt x="7" y="13168"/>
                      <a:pt x="434" y="13190"/>
                    </a:cubicBezTo>
                    <a:cubicBezTo>
                      <a:pt x="586" y="13197"/>
                      <a:pt x="738" y="13200"/>
                      <a:pt x="889" y="13200"/>
                    </a:cubicBezTo>
                    <a:cubicBezTo>
                      <a:pt x="5197" y="13200"/>
                      <a:pt x="8998" y="10752"/>
                      <a:pt x="13033" y="9561"/>
                    </a:cubicBezTo>
                    <a:cubicBezTo>
                      <a:pt x="13284" y="9493"/>
                      <a:pt x="13376" y="9150"/>
                      <a:pt x="13193" y="8968"/>
                    </a:cubicBezTo>
                    <a:cubicBezTo>
                      <a:pt x="10591" y="6525"/>
                      <a:pt x="9815" y="2919"/>
                      <a:pt x="7692" y="157"/>
                    </a:cubicBezTo>
                    <a:cubicBezTo>
                      <a:pt x="7609" y="47"/>
                      <a:pt x="7497" y="1"/>
                      <a:pt x="7388" y="1"/>
                    </a:cubicBezTo>
                    <a:close/>
                  </a:path>
                </a:pathLst>
              </a:custGeom>
              <a:solidFill>
                <a:srgbClr val="459B97"/>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grpSp>
        <p:grpSp>
          <p:nvGrpSpPr>
            <p:cNvPr id="13" name="Google Shape;3005;p42"/>
            <p:cNvGrpSpPr/>
            <p:nvPr/>
          </p:nvGrpSpPr>
          <p:grpSpPr>
            <a:xfrm>
              <a:off x="10" y="958504"/>
              <a:ext cx="784602" cy="2259876"/>
              <a:chOff x="8208885" y="1995091"/>
              <a:chExt cx="784602" cy="2259876"/>
            </a:xfrm>
          </p:grpSpPr>
          <p:sp>
            <p:nvSpPr>
              <p:cNvPr id="68" name="Google Shape;3006;p42"/>
              <p:cNvSpPr/>
              <p:nvPr/>
            </p:nvSpPr>
            <p:spPr>
              <a:xfrm flipH="1">
                <a:off x="8210156" y="1995091"/>
                <a:ext cx="783331" cy="2259876"/>
              </a:xfrm>
              <a:custGeom>
                <a:avLst/>
                <a:gdLst/>
                <a:ahLst/>
                <a:cxnLst/>
                <a:rect l="l" t="t" r="r" b="b"/>
                <a:pathLst>
                  <a:path w="22826" h="65852" extrusionOk="0">
                    <a:moveTo>
                      <a:pt x="1119" y="1"/>
                    </a:moveTo>
                    <a:lnTo>
                      <a:pt x="1073" y="183"/>
                    </a:lnTo>
                    <a:cubicBezTo>
                      <a:pt x="1" y="959"/>
                      <a:pt x="160" y="28030"/>
                      <a:pt x="320" y="33713"/>
                    </a:cubicBezTo>
                    <a:cubicBezTo>
                      <a:pt x="822" y="44624"/>
                      <a:pt x="7807" y="61081"/>
                      <a:pt x="22826" y="65851"/>
                    </a:cubicBezTo>
                    <a:lnTo>
                      <a:pt x="22826" y="16480"/>
                    </a:lnTo>
                    <a:cubicBezTo>
                      <a:pt x="16686" y="9564"/>
                      <a:pt x="9176" y="3333"/>
                      <a:pt x="1119" y="1"/>
                    </a:cubicBezTo>
                    <a:close/>
                  </a:path>
                </a:pathLst>
              </a:custGeom>
              <a:solidFill>
                <a:srgbClr val="459B97"/>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69" name="Google Shape;3007;p42"/>
              <p:cNvSpPr/>
              <p:nvPr/>
            </p:nvSpPr>
            <p:spPr>
              <a:xfrm flipH="1">
                <a:off x="8208885" y="2153744"/>
                <a:ext cx="666240" cy="1622634"/>
              </a:xfrm>
              <a:custGeom>
                <a:avLst/>
                <a:gdLst/>
                <a:ahLst/>
                <a:cxnLst/>
                <a:rect l="l" t="t" r="r" b="b"/>
                <a:pathLst>
                  <a:path w="19414" h="47283" extrusionOk="0">
                    <a:moveTo>
                      <a:pt x="478" y="1"/>
                    </a:moveTo>
                    <a:cubicBezTo>
                      <a:pt x="256" y="1"/>
                      <a:pt x="0" y="252"/>
                      <a:pt x="126" y="536"/>
                    </a:cubicBezTo>
                    <a:cubicBezTo>
                      <a:pt x="2272" y="5444"/>
                      <a:pt x="5559" y="9735"/>
                      <a:pt x="8024" y="14505"/>
                    </a:cubicBezTo>
                    <a:cubicBezTo>
                      <a:pt x="10763" y="19755"/>
                      <a:pt x="12384" y="25644"/>
                      <a:pt x="14278" y="31259"/>
                    </a:cubicBezTo>
                    <a:cubicBezTo>
                      <a:pt x="16081" y="36577"/>
                      <a:pt x="17839" y="41873"/>
                      <a:pt x="19414" y="47282"/>
                    </a:cubicBezTo>
                    <a:lnTo>
                      <a:pt x="19414" y="44863"/>
                    </a:lnTo>
                    <a:cubicBezTo>
                      <a:pt x="17907" y="39887"/>
                      <a:pt x="16264" y="34979"/>
                      <a:pt x="14598" y="30049"/>
                    </a:cubicBezTo>
                    <a:cubicBezTo>
                      <a:pt x="12817" y="24685"/>
                      <a:pt x="11174" y="19207"/>
                      <a:pt x="8617" y="14140"/>
                    </a:cubicBezTo>
                    <a:cubicBezTo>
                      <a:pt x="6221" y="9369"/>
                      <a:pt x="2888" y="5101"/>
                      <a:pt x="720" y="171"/>
                    </a:cubicBezTo>
                    <a:cubicBezTo>
                      <a:pt x="671" y="51"/>
                      <a:pt x="578" y="1"/>
                      <a:pt x="478" y="1"/>
                    </a:cubicBezTo>
                    <a:close/>
                  </a:path>
                </a:pathLst>
              </a:custGeom>
              <a:solidFill>
                <a:srgbClr val="11564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70" name="Google Shape;3008;p42"/>
              <p:cNvSpPr/>
              <p:nvPr/>
            </p:nvSpPr>
            <p:spPr>
              <a:xfrm flipH="1">
                <a:off x="8614622" y="2303544"/>
                <a:ext cx="297945" cy="245885"/>
              </a:xfrm>
              <a:custGeom>
                <a:avLst/>
                <a:gdLst/>
                <a:ahLst/>
                <a:cxnLst/>
                <a:rect l="l" t="t" r="r" b="b"/>
                <a:pathLst>
                  <a:path w="8682" h="7165" extrusionOk="0">
                    <a:moveTo>
                      <a:pt x="8339" y="0"/>
                    </a:moveTo>
                    <a:cubicBezTo>
                      <a:pt x="8162" y="0"/>
                      <a:pt x="7974" y="108"/>
                      <a:pt x="7951" y="325"/>
                    </a:cubicBezTo>
                    <a:cubicBezTo>
                      <a:pt x="7791" y="2334"/>
                      <a:pt x="7494" y="4320"/>
                      <a:pt x="7449" y="6328"/>
                    </a:cubicBezTo>
                    <a:cubicBezTo>
                      <a:pt x="7586" y="6374"/>
                      <a:pt x="7723" y="6442"/>
                      <a:pt x="7882" y="6488"/>
                    </a:cubicBezTo>
                    <a:cubicBezTo>
                      <a:pt x="7723" y="6602"/>
                      <a:pt x="7586" y="6694"/>
                      <a:pt x="7426" y="6808"/>
                    </a:cubicBezTo>
                    <a:cubicBezTo>
                      <a:pt x="7426" y="6648"/>
                      <a:pt x="7449" y="6488"/>
                      <a:pt x="7449" y="6328"/>
                    </a:cubicBezTo>
                    <a:cubicBezTo>
                      <a:pt x="5052" y="5484"/>
                      <a:pt x="2747" y="4434"/>
                      <a:pt x="647" y="3041"/>
                    </a:cubicBezTo>
                    <a:cubicBezTo>
                      <a:pt x="585" y="2999"/>
                      <a:pt x="524" y="2981"/>
                      <a:pt x="467" y="2981"/>
                    </a:cubicBezTo>
                    <a:cubicBezTo>
                      <a:pt x="186" y="2981"/>
                      <a:pt x="1" y="3426"/>
                      <a:pt x="304" y="3635"/>
                    </a:cubicBezTo>
                    <a:cubicBezTo>
                      <a:pt x="2587" y="5141"/>
                      <a:pt x="5098" y="6283"/>
                      <a:pt x="7677" y="7150"/>
                    </a:cubicBezTo>
                    <a:cubicBezTo>
                      <a:pt x="7710" y="7160"/>
                      <a:pt x="7743" y="7165"/>
                      <a:pt x="7776" y="7165"/>
                    </a:cubicBezTo>
                    <a:cubicBezTo>
                      <a:pt x="7967" y="7165"/>
                      <a:pt x="8134" y="7003"/>
                      <a:pt x="8134" y="6808"/>
                    </a:cubicBezTo>
                    <a:cubicBezTo>
                      <a:pt x="8134" y="4639"/>
                      <a:pt x="8476" y="2494"/>
                      <a:pt x="8659" y="325"/>
                    </a:cubicBezTo>
                    <a:cubicBezTo>
                      <a:pt x="8681" y="108"/>
                      <a:pt x="8516" y="0"/>
                      <a:pt x="8339" y="0"/>
                    </a:cubicBezTo>
                    <a:close/>
                  </a:path>
                </a:pathLst>
              </a:custGeom>
              <a:solidFill>
                <a:srgbClr val="11564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71" name="Google Shape;3009;p42"/>
              <p:cNvSpPr/>
              <p:nvPr/>
            </p:nvSpPr>
            <p:spPr>
              <a:xfrm flipH="1">
                <a:off x="8642036" y="2520710"/>
                <a:ext cx="15717" cy="16472"/>
              </a:xfrm>
              <a:custGeom>
                <a:avLst/>
                <a:gdLst/>
                <a:ahLst/>
                <a:cxnLst/>
                <a:rect l="l" t="t" r="r" b="b"/>
                <a:pathLst>
                  <a:path w="458" h="480" extrusionOk="0">
                    <a:moveTo>
                      <a:pt x="24" y="0"/>
                    </a:moveTo>
                    <a:cubicBezTo>
                      <a:pt x="24" y="160"/>
                      <a:pt x="1" y="320"/>
                      <a:pt x="1" y="480"/>
                    </a:cubicBezTo>
                    <a:cubicBezTo>
                      <a:pt x="161" y="366"/>
                      <a:pt x="298" y="274"/>
                      <a:pt x="457" y="160"/>
                    </a:cubicBezTo>
                    <a:cubicBezTo>
                      <a:pt x="298" y="114"/>
                      <a:pt x="161" y="46"/>
                      <a:pt x="24" y="0"/>
                    </a:cubicBezTo>
                    <a:close/>
                  </a:path>
                </a:pathLst>
              </a:custGeom>
              <a:solidFill>
                <a:srgbClr val="11564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72" name="Google Shape;3010;p42"/>
              <p:cNvSpPr/>
              <p:nvPr/>
            </p:nvSpPr>
            <p:spPr>
              <a:xfrm flipH="1">
                <a:off x="8452643" y="2530216"/>
                <a:ext cx="456800" cy="273064"/>
              </a:xfrm>
              <a:custGeom>
                <a:avLst/>
                <a:gdLst/>
                <a:ahLst/>
                <a:cxnLst/>
                <a:rect l="l" t="t" r="r" b="b"/>
                <a:pathLst>
                  <a:path w="13311" h="7957" extrusionOk="0">
                    <a:moveTo>
                      <a:pt x="12884" y="0"/>
                    </a:moveTo>
                    <a:cubicBezTo>
                      <a:pt x="12749" y="0"/>
                      <a:pt x="12621" y="75"/>
                      <a:pt x="12585" y="248"/>
                    </a:cubicBezTo>
                    <a:cubicBezTo>
                      <a:pt x="12197" y="2554"/>
                      <a:pt x="11809" y="4859"/>
                      <a:pt x="11261" y="7142"/>
                    </a:cubicBezTo>
                    <a:cubicBezTo>
                      <a:pt x="11421" y="7210"/>
                      <a:pt x="11558" y="7256"/>
                      <a:pt x="11695" y="7324"/>
                    </a:cubicBezTo>
                    <a:cubicBezTo>
                      <a:pt x="11512" y="7393"/>
                      <a:pt x="11352" y="7461"/>
                      <a:pt x="11192" y="7530"/>
                    </a:cubicBezTo>
                    <a:cubicBezTo>
                      <a:pt x="11215" y="7393"/>
                      <a:pt x="11238" y="7278"/>
                      <a:pt x="11261" y="7142"/>
                    </a:cubicBezTo>
                    <a:cubicBezTo>
                      <a:pt x="7700" y="5635"/>
                      <a:pt x="3980" y="4494"/>
                      <a:pt x="670" y="2462"/>
                    </a:cubicBezTo>
                    <a:cubicBezTo>
                      <a:pt x="609" y="2427"/>
                      <a:pt x="550" y="2411"/>
                      <a:pt x="494" y="2411"/>
                    </a:cubicBezTo>
                    <a:cubicBezTo>
                      <a:pt x="193" y="2411"/>
                      <a:pt x="0" y="2863"/>
                      <a:pt x="328" y="3056"/>
                    </a:cubicBezTo>
                    <a:cubicBezTo>
                      <a:pt x="3751" y="5179"/>
                      <a:pt x="7655" y="6343"/>
                      <a:pt x="11352" y="7918"/>
                    </a:cubicBezTo>
                    <a:cubicBezTo>
                      <a:pt x="11404" y="7944"/>
                      <a:pt x="11462" y="7957"/>
                      <a:pt x="11520" y="7957"/>
                    </a:cubicBezTo>
                    <a:cubicBezTo>
                      <a:pt x="11663" y="7957"/>
                      <a:pt x="11805" y="7875"/>
                      <a:pt x="11854" y="7712"/>
                    </a:cubicBezTo>
                    <a:cubicBezTo>
                      <a:pt x="12425" y="5315"/>
                      <a:pt x="12859" y="2873"/>
                      <a:pt x="13270" y="431"/>
                    </a:cubicBezTo>
                    <a:cubicBezTo>
                      <a:pt x="13311" y="170"/>
                      <a:pt x="13088" y="0"/>
                      <a:pt x="12884" y="0"/>
                    </a:cubicBezTo>
                    <a:close/>
                  </a:path>
                </a:pathLst>
              </a:custGeom>
              <a:solidFill>
                <a:srgbClr val="11564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73" name="Google Shape;3011;p42"/>
              <p:cNvSpPr/>
              <p:nvPr/>
            </p:nvSpPr>
            <p:spPr>
              <a:xfrm flipH="1">
                <a:off x="8282669" y="2707229"/>
                <a:ext cx="642389" cy="385145"/>
              </a:xfrm>
              <a:custGeom>
                <a:avLst/>
                <a:gdLst/>
                <a:ahLst/>
                <a:cxnLst/>
                <a:rect l="l" t="t" r="r" b="b"/>
                <a:pathLst>
                  <a:path w="18719" h="11223" extrusionOk="0">
                    <a:moveTo>
                      <a:pt x="18297" y="1"/>
                    </a:moveTo>
                    <a:cubicBezTo>
                      <a:pt x="18165" y="1"/>
                      <a:pt x="18043" y="76"/>
                      <a:pt x="18016" y="249"/>
                    </a:cubicBezTo>
                    <a:cubicBezTo>
                      <a:pt x="17377" y="3764"/>
                      <a:pt x="16007" y="7074"/>
                      <a:pt x="14843" y="10452"/>
                    </a:cubicBezTo>
                    <a:cubicBezTo>
                      <a:pt x="14957" y="10474"/>
                      <a:pt x="15048" y="10520"/>
                      <a:pt x="15163" y="10543"/>
                    </a:cubicBezTo>
                    <a:cubicBezTo>
                      <a:pt x="15026" y="10611"/>
                      <a:pt x="14866" y="10703"/>
                      <a:pt x="14729" y="10771"/>
                    </a:cubicBezTo>
                    <a:cubicBezTo>
                      <a:pt x="14775" y="10657"/>
                      <a:pt x="14820" y="10566"/>
                      <a:pt x="14843" y="10452"/>
                    </a:cubicBezTo>
                    <a:cubicBezTo>
                      <a:pt x="9913" y="8922"/>
                      <a:pt x="5553" y="5978"/>
                      <a:pt x="577" y="4517"/>
                    </a:cubicBezTo>
                    <a:cubicBezTo>
                      <a:pt x="538" y="4505"/>
                      <a:pt x="501" y="4499"/>
                      <a:pt x="466" y="4499"/>
                    </a:cubicBezTo>
                    <a:cubicBezTo>
                      <a:pt x="116" y="4499"/>
                      <a:pt x="0" y="5075"/>
                      <a:pt x="395" y="5179"/>
                    </a:cubicBezTo>
                    <a:cubicBezTo>
                      <a:pt x="5462" y="6663"/>
                      <a:pt x="9890" y="9721"/>
                      <a:pt x="14980" y="11205"/>
                    </a:cubicBezTo>
                    <a:cubicBezTo>
                      <a:pt x="15013" y="11217"/>
                      <a:pt x="15046" y="11223"/>
                      <a:pt x="15078" y="11223"/>
                    </a:cubicBezTo>
                    <a:cubicBezTo>
                      <a:pt x="15224" y="11223"/>
                      <a:pt x="15353" y="11107"/>
                      <a:pt x="15391" y="10977"/>
                    </a:cubicBezTo>
                    <a:cubicBezTo>
                      <a:pt x="16578" y="7484"/>
                      <a:pt x="18016" y="4083"/>
                      <a:pt x="18678" y="431"/>
                    </a:cubicBezTo>
                    <a:cubicBezTo>
                      <a:pt x="18719" y="171"/>
                      <a:pt x="18496" y="1"/>
                      <a:pt x="18297" y="1"/>
                    </a:cubicBezTo>
                    <a:close/>
                  </a:path>
                </a:pathLst>
              </a:custGeom>
              <a:solidFill>
                <a:srgbClr val="11564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grpSp>
        <p:grpSp>
          <p:nvGrpSpPr>
            <p:cNvPr id="14" name="Google Shape;3012;p42"/>
            <p:cNvGrpSpPr/>
            <p:nvPr/>
          </p:nvGrpSpPr>
          <p:grpSpPr>
            <a:xfrm>
              <a:off x="11" y="3810810"/>
              <a:ext cx="1366979" cy="1084760"/>
              <a:chOff x="8757948" y="1920174"/>
              <a:chExt cx="1090443" cy="865316"/>
            </a:xfrm>
          </p:grpSpPr>
          <p:sp>
            <p:nvSpPr>
              <p:cNvPr id="46" name="Google Shape;3013;p42"/>
              <p:cNvSpPr/>
              <p:nvPr/>
            </p:nvSpPr>
            <p:spPr>
              <a:xfrm flipH="1">
                <a:off x="8767390" y="1920174"/>
                <a:ext cx="1081001" cy="865316"/>
              </a:xfrm>
              <a:custGeom>
                <a:avLst/>
                <a:gdLst/>
                <a:ahLst/>
                <a:cxnLst/>
                <a:rect l="l" t="t" r="r" b="b"/>
                <a:pathLst>
                  <a:path w="31500" h="25215" extrusionOk="0">
                    <a:moveTo>
                      <a:pt x="3702" y="1"/>
                    </a:moveTo>
                    <a:cubicBezTo>
                      <a:pt x="2458" y="1"/>
                      <a:pt x="1221" y="88"/>
                      <a:pt x="0" y="266"/>
                    </a:cubicBezTo>
                    <a:cubicBezTo>
                      <a:pt x="1598" y="3256"/>
                      <a:pt x="3653" y="5973"/>
                      <a:pt x="5250" y="8940"/>
                    </a:cubicBezTo>
                    <a:cubicBezTo>
                      <a:pt x="7168" y="12615"/>
                      <a:pt x="9405" y="16518"/>
                      <a:pt x="12691" y="19325"/>
                    </a:cubicBezTo>
                    <a:cubicBezTo>
                      <a:pt x="17462" y="23274"/>
                      <a:pt x="25588" y="24598"/>
                      <a:pt x="31499" y="25214"/>
                    </a:cubicBezTo>
                    <a:cubicBezTo>
                      <a:pt x="31479" y="10329"/>
                      <a:pt x="17249" y="1"/>
                      <a:pt x="3702" y="1"/>
                    </a:cubicBezTo>
                    <a:close/>
                  </a:path>
                </a:pathLst>
              </a:custGeom>
              <a:solidFill>
                <a:srgbClr val="11564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7" name="Google Shape;3014;p42"/>
              <p:cNvSpPr/>
              <p:nvPr/>
            </p:nvSpPr>
            <p:spPr>
              <a:xfrm flipH="1">
                <a:off x="8757948" y="2024330"/>
                <a:ext cx="905810" cy="749872"/>
              </a:xfrm>
              <a:custGeom>
                <a:avLst/>
                <a:gdLst/>
                <a:ahLst/>
                <a:cxnLst/>
                <a:rect l="l" t="t" r="r" b="b"/>
                <a:pathLst>
                  <a:path w="26395" h="21851" extrusionOk="0">
                    <a:moveTo>
                      <a:pt x="480" y="1"/>
                    </a:moveTo>
                    <a:cubicBezTo>
                      <a:pt x="186" y="1"/>
                      <a:pt x="0" y="446"/>
                      <a:pt x="304" y="655"/>
                    </a:cubicBezTo>
                    <a:cubicBezTo>
                      <a:pt x="4960" y="3851"/>
                      <a:pt x="8932" y="7845"/>
                      <a:pt x="13406" y="11246"/>
                    </a:cubicBezTo>
                    <a:cubicBezTo>
                      <a:pt x="17674" y="14487"/>
                      <a:pt x="22330" y="17454"/>
                      <a:pt x="25686" y="21723"/>
                    </a:cubicBezTo>
                    <a:cubicBezTo>
                      <a:pt x="25753" y="21813"/>
                      <a:pt x="25835" y="21850"/>
                      <a:pt x="25915" y="21850"/>
                    </a:cubicBezTo>
                    <a:cubicBezTo>
                      <a:pt x="26160" y="21850"/>
                      <a:pt x="26394" y="21501"/>
                      <a:pt x="26188" y="21243"/>
                    </a:cubicBezTo>
                    <a:cubicBezTo>
                      <a:pt x="22970" y="17158"/>
                      <a:pt x="18587" y="14236"/>
                      <a:pt x="14456" y="11177"/>
                    </a:cubicBezTo>
                    <a:cubicBezTo>
                      <a:pt x="9708" y="7640"/>
                      <a:pt x="5554" y="3417"/>
                      <a:pt x="669" y="62"/>
                    </a:cubicBezTo>
                    <a:cubicBezTo>
                      <a:pt x="604" y="19"/>
                      <a:pt x="540" y="1"/>
                      <a:pt x="480" y="1"/>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8" name="Google Shape;3015;p42"/>
              <p:cNvSpPr/>
              <p:nvPr/>
            </p:nvSpPr>
            <p:spPr>
              <a:xfrm flipH="1">
                <a:off x="8854329" y="2661689"/>
                <a:ext cx="13350" cy="12595"/>
              </a:xfrm>
              <a:custGeom>
                <a:avLst/>
                <a:gdLst/>
                <a:ahLst/>
                <a:cxnLst/>
                <a:rect l="l" t="t" r="r" b="b"/>
                <a:pathLst>
                  <a:path w="389" h="367" extrusionOk="0">
                    <a:moveTo>
                      <a:pt x="1" y="1"/>
                    </a:moveTo>
                    <a:cubicBezTo>
                      <a:pt x="24" y="138"/>
                      <a:pt x="24" y="252"/>
                      <a:pt x="46" y="366"/>
                    </a:cubicBezTo>
                    <a:cubicBezTo>
                      <a:pt x="161" y="252"/>
                      <a:pt x="275" y="138"/>
                      <a:pt x="389" y="24"/>
                    </a:cubicBezTo>
                    <a:cubicBezTo>
                      <a:pt x="252" y="24"/>
                      <a:pt x="138" y="24"/>
                      <a:pt x="1" y="1"/>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9" name="Google Shape;3016;p42"/>
              <p:cNvSpPr/>
              <p:nvPr/>
            </p:nvSpPr>
            <p:spPr>
              <a:xfrm flipH="1">
                <a:off x="8830825" y="2482445"/>
                <a:ext cx="237374" cy="203640"/>
              </a:xfrm>
              <a:custGeom>
                <a:avLst/>
                <a:gdLst/>
                <a:ahLst/>
                <a:cxnLst/>
                <a:rect l="l" t="t" r="r" b="b"/>
                <a:pathLst>
                  <a:path w="6917" h="5934" extrusionOk="0">
                    <a:moveTo>
                      <a:pt x="5844" y="5224"/>
                    </a:moveTo>
                    <a:lnTo>
                      <a:pt x="5844" y="5224"/>
                    </a:lnTo>
                    <a:cubicBezTo>
                      <a:pt x="5981" y="5247"/>
                      <a:pt x="6095" y="5247"/>
                      <a:pt x="6232" y="5247"/>
                    </a:cubicBezTo>
                    <a:cubicBezTo>
                      <a:pt x="6118" y="5361"/>
                      <a:pt x="6004" y="5475"/>
                      <a:pt x="5889" y="5589"/>
                    </a:cubicBezTo>
                    <a:cubicBezTo>
                      <a:pt x="5867" y="5475"/>
                      <a:pt x="5867" y="5361"/>
                      <a:pt x="5844" y="5224"/>
                    </a:cubicBezTo>
                    <a:close/>
                    <a:moveTo>
                      <a:pt x="5509" y="1"/>
                    </a:moveTo>
                    <a:cubicBezTo>
                      <a:pt x="5265" y="1"/>
                      <a:pt x="5029" y="244"/>
                      <a:pt x="5205" y="499"/>
                    </a:cubicBezTo>
                    <a:cubicBezTo>
                      <a:pt x="6163" y="1891"/>
                      <a:pt x="5730" y="3626"/>
                      <a:pt x="5844" y="5224"/>
                    </a:cubicBezTo>
                    <a:cubicBezTo>
                      <a:pt x="4041" y="5155"/>
                      <a:pt x="2237" y="5201"/>
                      <a:pt x="457" y="5064"/>
                    </a:cubicBezTo>
                    <a:cubicBezTo>
                      <a:pt x="450" y="5064"/>
                      <a:pt x="442" y="5064"/>
                      <a:pt x="435" y="5064"/>
                    </a:cubicBezTo>
                    <a:cubicBezTo>
                      <a:pt x="1" y="5064"/>
                      <a:pt x="8" y="5727"/>
                      <a:pt x="457" y="5772"/>
                    </a:cubicBezTo>
                    <a:cubicBezTo>
                      <a:pt x="2374" y="5909"/>
                      <a:pt x="4314" y="5817"/>
                      <a:pt x="6232" y="5931"/>
                    </a:cubicBezTo>
                    <a:cubicBezTo>
                      <a:pt x="6241" y="5933"/>
                      <a:pt x="6250" y="5933"/>
                      <a:pt x="6260" y="5933"/>
                    </a:cubicBezTo>
                    <a:cubicBezTo>
                      <a:pt x="6414" y="5933"/>
                      <a:pt x="6596" y="5761"/>
                      <a:pt x="6574" y="5589"/>
                    </a:cubicBezTo>
                    <a:cubicBezTo>
                      <a:pt x="6323" y="3763"/>
                      <a:pt x="6917" y="1777"/>
                      <a:pt x="5798" y="157"/>
                    </a:cubicBezTo>
                    <a:cubicBezTo>
                      <a:pt x="5722" y="46"/>
                      <a:pt x="5615" y="1"/>
                      <a:pt x="5509" y="1"/>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0" name="Google Shape;3017;p42"/>
              <p:cNvSpPr/>
              <p:nvPr/>
            </p:nvSpPr>
            <p:spPr>
              <a:xfrm flipH="1">
                <a:off x="8954572" y="2574761"/>
                <a:ext cx="14928" cy="14894"/>
              </a:xfrm>
              <a:custGeom>
                <a:avLst/>
                <a:gdLst/>
                <a:ahLst/>
                <a:cxnLst/>
                <a:rect l="l" t="t" r="r" b="b"/>
                <a:pathLst>
                  <a:path w="435" h="434" extrusionOk="0">
                    <a:moveTo>
                      <a:pt x="0" y="0"/>
                    </a:moveTo>
                    <a:cubicBezTo>
                      <a:pt x="0" y="160"/>
                      <a:pt x="0" y="297"/>
                      <a:pt x="0" y="434"/>
                    </a:cubicBezTo>
                    <a:cubicBezTo>
                      <a:pt x="137" y="320"/>
                      <a:pt x="297" y="206"/>
                      <a:pt x="434" y="92"/>
                    </a:cubicBezTo>
                    <a:cubicBezTo>
                      <a:pt x="297" y="69"/>
                      <a:pt x="137" y="46"/>
                      <a:pt x="0"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1" name="Google Shape;3018;p42"/>
              <p:cNvSpPr/>
              <p:nvPr/>
            </p:nvSpPr>
            <p:spPr>
              <a:xfrm flipH="1">
                <a:off x="8942842" y="2350525"/>
                <a:ext cx="313353" cy="251170"/>
              </a:xfrm>
              <a:custGeom>
                <a:avLst/>
                <a:gdLst/>
                <a:ahLst/>
                <a:cxnLst/>
                <a:rect l="l" t="t" r="r" b="b"/>
                <a:pathLst>
                  <a:path w="9131" h="7319" extrusionOk="0">
                    <a:moveTo>
                      <a:pt x="7246" y="0"/>
                    </a:moveTo>
                    <a:cubicBezTo>
                      <a:pt x="7010" y="0"/>
                      <a:pt x="6757" y="260"/>
                      <a:pt x="6916" y="531"/>
                    </a:cubicBezTo>
                    <a:cubicBezTo>
                      <a:pt x="7852" y="2312"/>
                      <a:pt x="8354" y="4503"/>
                      <a:pt x="8354" y="6534"/>
                    </a:cubicBezTo>
                    <a:cubicBezTo>
                      <a:pt x="8491" y="6580"/>
                      <a:pt x="8651" y="6603"/>
                      <a:pt x="8788" y="6626"/>
                    </a:cubicBezTo>
                    <a:cubicBezTo>
                      <a:pt x="8651" y="6740"/>
                      <a:pt x="8491" y="6854"/>
                      <a:pt x="8354" y="6968"/>
                    </a:cubicBezTo>
                    <a:cubicBezTo>
                      <a:pt x="8354" y="6831"/>
                      <a:pt x="8354" y="6694"/>
                      <a:pt x="8354" y="6534"/>
                    </a:cubicBezTo>
                    <a:cubicBezTo>
                      <a:pt x="6091" y="6078"/>
                      <a:pt x="3793" y="5759"/>
                      <a:pt x="1475" y="5759"/>
                    </a:cubicBezTo>
                    <a:cubicBezTo>
                      <a:pt x="1128" y="5759"/>
                      <a:pt x="781" y="5766"/>
                      <a:pt x="434" y="5781"/>
                    </a:cubicBezTo>
                    <a:cubicBezTo>
                      <a:pt x="7" y="5781"/>
                      <a:pt x="1" y="6466"/>
                      <a:pt x="414" y="6466"/>
                    </a:cubicBezTo>
                    <a:cubicBezTo>
                      <a:pt x="420" y="6466"/>
                      <a:pt x="427" y="6466"/>
                      <a:pt x="434" y="6466"/>
                    </a:cubicBezTo>
                    <a:cubicBezTo>
                      <a:pt x="774" y="6452"/>
                      <a:pt x="1113" y="6445"/>
                      <a:pt x="1451" y="6445"/>
                    </a:cubicBezTo>
                    <a:cubicBezTo>
                      <a:pt x="3864" y="6445"/>
                      <a:pt x="6243" y="6790"/>
                      <a:pt x="8606" y="7310"/>
                    </a:cubicBezTo>
                    <a:cubicBezTo>
                      <a:pt x="8632" y="7316"/>
                      <a:pt x="8658" y="7318"/>
                      <a:pt x="8684" y="7318"/>
                    </a:cubicBezTo>
                    <a:cubicBezTo>
                      <a:pt x="8879" y="7318"/>
                      <a:pt x="9039" y="7170"/>
                      <a:pt x="9039" y="6968"/>
                    </a:cubicBezTo>
                    <a:cubicBezTo>
                      <a:pt x="9131" y="4685"/>
                      <a:pt x="8583" y="2175"/>
                      <a:pt x="7510" y="166"/>
                    </a:cubicBezTo>
                    <a:cubicBezTo>
                      <a:pt x="7448" y="49"/>
                      <a:pt x="7349" y="0"/>
                      <a:pt x="7246"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2" name="Google Shape;3019;p42"/>
              <p:cNvSpPr/>
              <p:nvPr/>
            </p:nvSpPr>
            <p:spPr>
              <a:xfrm flipH="1">
                <a:off x="9131625" y="2185489"/>
                <a:ext cx="249076" cy="266338"/>
              </a:xfrm>
              <a:custGeom>
                <a:avLst/>
                <a:gdLst/>
                <a:ahLst/>
                <a:cxnLst/>
                <a:rect l="l" t="t" r="r" b="b"/>
                <a:pathLst>
                  <a:path w="7258" h="7761" extrusionOk="0">
                    <a:moveTo>
                      <a:pt x="5332" y="1"/>
                    </a:moveTo>
                    <a:cubicBezTo>
                      <a:pt x="5104" y="1"/>
                      <a:pt x="4857" y="257"/>
                      <a:pt x="4998" y="524"/>
                    </a:cubicBezTo>
                    <a:cubicBezTo>
                      <a:pt x="5774" y="2168"/>
                      <a:pt x="6116" y="4130"/>
                      <a:pt x="6276" y="5934"/>
                    </a:cubicBezTo>
                    <a:cubicBezTo>
                      <a:pt x="6299" y="6230"/>
                      <a:pt x="6299" y="6527"/>
                      <a:pt x="6276" y="6824"/>
                    </a:cubicBezTo>
                    <a:cubicBezTo>
                      <a:pt x="6276" y="6938"/>
                      <a:pt x="5888" y="6967"/>
                      <a:pt x="5477" y="6967"/>
                    </a:cubicBezTo>
                    <a:cubicBezTo>
                      <a:pt x="5066" y="6967"/>
                      <a:pt x="4633" y="6938"/>
                      <a:pt x="4541" y="6938"/>
                    </a:cubicBezTo>
                    <a:cubicBezTo>
                      <a:pt x="3195" y="6961"/>
                      <a:pt x="1825" y="7006"/>
                      <a:pt x="456" y="7052"/>
                    </a:cubicBezTo>
                    <a:cubicBezTo>
                      <a:pt x="29" y="7075"/>
                      <a:pt x="0" y="7760"/>
                      <a:pt x="434" y="7760"/>
                    </a:cubicBezTo>
                    <a:cubicBezTo>
                      <a:pt x="441" y="7760"/>
                      <a:pt x="448" y="7760"/>
                      <a:pt x="456" y="7760"/>
                    </a:cubicBezTo>
                    <a:cubicBezTo>
                      <a:pt x="2215" y="7700"/>
                      <a:pt x="3991" y="7641"/>
                      <a:pt x="5755" y="7641"/>
                    </a:cubicBezTo>
                    <a:cubicBezTo>
                      <a:pt x="6028" y="7641"/>
                      <a:pt x="6301" y="7643"/>
                      <a:pt x="6573" y="7646"/>
                    </a:cubicBezTo>
                    <a:cubicBezTo>
                      <a:pt x="6710" y="7646"/>
                      <a:pt x="6892" y="7531"/>
                      <a:pt x="6915" y="7395"/>
                    </a:cubicBezTo>
                    <a:cubicBezTo>
                      <a:pt x="7258" y="5089"/>
                      <a:pt x="6573" y="2259"/>
                      <a:pt x="5591" y="182"/>
                    </a:cubicBezTo>
                    <a:cubicBezTo>
                      <a:pt x="5534" y="54"/>
                      <a:pt x="5435" y="1"/>
                      <a:pt x="5332" y="1"/>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3" name="Google Shape;3020;p42"/>
              <p:cNvSpPr/>
              <p:nvPr/>
            </p:nvSpPr>
            <p:spPr>
              <a:xfrm flipH="1">
                <a:off x="9303177" y="2296680"/>
                <a:ext cx="11771" cy="11771"/>
              </a:xfrm>
              <a:custGeom>
                <a:avLst/>
                <a:gdLst/>
                <a:ahLst/>
                <a:cxnLst/>
                <a:rect l="l" t="t" r="r" b="b"/>
                <a:pathLst>
                  <a:path w="343" h="343" extrusionOk="0">
                    <a:moveTo>
                      <a:pt x="1" y="0"/>
                    </a:moveTo>
                    <a:cubicBezTo>
                      <a:pt x="1" y="114"/>
                      <a:pt x="1" y="229"/>
                      <a:pt x="1" y="343"/>
                    </a:cubicBezTo>
                    <a:cubicBezTo>
                      <a:pt x="115" y="229"/>
                      <a:pt x="229" y="114"/>
                      <a:pt x="343"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4" name="Google Shape;3021;p42"/>
              <p:cNvSpPr/>
              <p:nvPr/>
            </p:nvSpPr>
            <p:spPr>
              <a:xfrm flipH="1">
                <a:off x="9289077" y="2126702"/>
                <a:ext cx="220902" cy="194271"/>
              </a:xfrm>
              <a:custGeom>
                <a:avLst/>
                <a:gdLst/>
                <a:ahLst/>
                <a:cxnLst/>
                <a:rect l="l" t="t" r="r" b="b"/>
                <a:pathLst>
                  <a:path w="6437" h="5661" extrusionOk="0">
                    <a:moveTo>
                      <a:pt x="5963" y="0"/>
                    </a:moveTo>
                    <a:cubicBezTo>
                      <a:pt x="5792" y="0"/>
                      <a:pt x="5626" y="114"/>
                      <a:pt x="5638" y="343"/>
                    </a:cubicBezTo>
                    <a:cubicBezTo>
                      <a:pt x="5684" y="1872"/>
                      <a:pt x="5729" y="3401"/>
                      <a:pt x="5684" y="4953"/>
                    </a:cubicBezTo>
                    <a:lnTo>
                      <a:pt x="6026" y="4953"/>
                    </a:lnTo>
                    <a:cubicBezTo>
                      <a:pt x="5912" y="5067"/>
                      <a:pt x="5798" y="5182"/>
                      <a:pt x="5684" y="5296"/>
                    </a:cubicBezTo>
                    <a:cubicBezTo>
                      <a:pt x="5684" y="5182"/>
                      <a:pt x="5684" y="5067"/>
                      <a:pt x="5684" y="4953"/>
                    </a:cubicBezTo>
                    <a:cubicBezTo>
                      <a:pt x="5105" y="4923"/>
                      <a:pt x="4525" y="4913"/>
                      <a:pt x="3942" y="4913"/>
                    </a:cubicBezTo>
                    <a:cubicBezTo>
                      <a:pt x="2777" y="4913"/>
                      <a:pt x="1605" y="4953"/>
                      <a:pt x="434" y="4953"/>
                    </a:cubicBezTo>
                    <a:cubicBezTo>
                      <a:pt x="0" y="4953"/>
                      <a:pt x="0" y="5661"/>
                      <a:pt x="434" y="5661"/>
                    </a:cubicBezTo>
                    <a:cubicBezTo>
                      <a:pt x="1771" y="5661"/>
                      <a:pt x="3096" y="5603"/>
                      <a:pt x="4426" y="5603"/>
                    </a:cubicBezTo>
                    <a:cubicBezTo>
                      <a:pt x="4958" y="5603"/>
                      <a:pt x="5491" y="5612"/>
                      <a:pt x="6026" y="5638"/>
                    </a:cubicBezTo>
                    <a:cubicBezTo>
                      <a:pt x="6036" y="5639"/>
                      <a:pt x="6047" y="5640"/>
                      <a:pt x="6057" y="5640"/>
                    </a:cubicBezTo>
                    <a:cubicBezTo>
                      <a:pt x="6226" y="5640"/>
                      <a:pt x="6368" y="5468"/>
                      <a:pt x="6368" y="5296"/>
                    </a:cubicBezTo>
                    <a:cubicBezTo>
                      <a:pt x="6437" y="3652"/>
                      <a:pt x="6391" y="1986"/>
                      <a:pt x="6323" y="343"/>
                    </a:cubicBezTo>
                    <a:cubicBezTo>
                      <a:pt x="6311" y="114"/>
                      <a:pt x="6134" y="0"/>
                      <a:pt x="5963"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5" name="Google Shape;3022;p42"/>
              <p:cNvSpPr/>
              <p:nvPr/>
            </p:nvSpPr>
            <p:spPr>
              <a:xfrm flipH="1">
                <a:off x="9475489" y="2156455"/>
                <a:ext cx="14928" cy="10227"/>
              </a:xfrm>
              <a:custGeom>
                <a:avLst/>
                <a:gdLst/>
                <a:ahLst/>
                <a:cxnLst/>
                <a:rect l="l" t="t" r="r" b="b"/>
                <a:pathLst>
                  <a:path w="435" h="298" extrusionOk="0">
                    <a:moveTo>
                      <a:pt x="46" y="1"/>
                    </a:moveTo>
                    <a:cubicBezTo>
                      <a:pt x="23" y="92"/>
                      <a:pt x="23" y="183"/>
                      <a:pt x="1" y="297"/>
                    </a:cubicBezTo>
                    <a:cubicBezTo>
                      <a:pt x="160" y="206"/>
                      <a:pt x="297" y="138"/>
                      <a:pt x="434" y="46"/>
                    </a:cubicBezTo>
                    <a:cubicBezTo>
                      <a:pt x="297" y="23"/>
                      <a:pt x="183" y="23"/>
                      <a:pt x="46" y="1"/>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6" name="Google Shape;3023;p42"/>
              <p:cNvSpPr/>
              <p:nvPr/>
            </p:nvSpPr>
            <p:spPr>
              <a:xfrm flipH="1">
                <a:off x="9459054" y="1995674"/>
                <a:ext cx="173132" cy="185555"/>
              </a:xfrm>
              <a:custGeom>
                <a:avLst/>
                <a:gdLst/>
                <a:ahLst/>
                <a:cxnLst/>
                <a:rect l="l" t="t" r="r" b="b"/>
                <a:pathLst>
                  <a:path w="5045" h="5407" extrusionOk="0">
                    <a:moveTo>
                      <a:pt x="3832" y="1"/>
                    </a:moveTo>
                    <a:cubicBezTo>
                      <a:pt x="3658" y="1"/>
                      <a:pt x="3493" y="109"/>
                      <a:pt x="3515" y="326"/>
                    </a:cubicBezTo>
                    <a:cubicBezTo>
                      <a:pt x="3629" y="1787"/>
                      <a:pt x="4269" y="3225"/>
                      <a:pt x="4177" y="4686"/>
                    </a:cubicBezTo>
                    <a:cubicBezTo>
                      <a:pt x="4314" y="4708"/>
                      <a:pt x="4428" y="4708"/>
                      <a:pt x="4565" y="4731"/>
                    </a:cubicBezTo>
                    <a:cubicBezTo>
                      <a:pt x="4428" y="4823"/>
                      <a:pt x="4291" y="4891"/>
                      <a:pt x="4132" y="4982"/>
                    </a:cubicBezTo>
                    <a:cubicBezTo>
                      <a:pt x="4154" y="4868"/>
                      <a:pt x="4154" y="4777"/>
                      <a:pt x="4177" y="4686"/>
                    </a:cubicBezTo>
                    <a:cubicBezTo>
                      <a:pt x="3477" y="4597"/>
                      <a:pt x="2785" y="4550"/>
                      <a:pt x="2091" y="4550"/>
                    </a:cubicBezTo>
                    <a:cubicBezTo>
                      <a:pt x="1541" y="4550"/>
                      <a:pt x="990" y="4579"/>
                      <a:pt x="434" y="4640"/>
                    </a:cubicBezTo>
                    <a:cubicBezTo>
                      <a:pt x="14" y="4684"/>
                      <a:pt x="1" y="5327"/>
                      <a:pt x="393" y="5327"/>
                    </a:cubicBezTo>
                    <a:cubicBezTo>
                      <a:pt x="406" y="5327"/>
                      <a:pt x="420" y="5326"/>
                      <a:pt x="434" y="5325"/>
                    </a:cubicBezTo>
                    <a:cubicBezTo>
                      <a:pt x="1029" y="5263"/>
                      <a:pt x="1619" y="5229"/>
                      <a:pt x="2209" y="5229"/>
                    </a:cubicBezTo>
                    <a:cubicBezTo>
                      <a:pt x="2932" y="5229"/>
                      <a:pt x="3654" y="5280"/>
                      <a:pt x="4383" y="5393"/>
                    </a:cubicBezTo>
                    <a:cubicBezTo>
                      <a:pt x="4414" y="5402"/>
                      <a:pt x="4448" y="5407"/>
                      <a:pt x="4483" y="5407"/>
                    </a:cubicBezTo>
                    <a:cubicBezTo>
                      <a:pt x="4625" y="5407"/>
                      <a:pt x="4780" y="5330"/>
                      <a:pt x="4816" y="5165"/>
                    </a:cubicBezTo>
                    <a:cubicBezTo>
                      <a:pt x="5045" y="3476"/>
                      <a:pt x="4337" y="1969"/>
                      <a:pt x="4200" y="326"/>
                    </a:cubicBezTo>
                    <a:cubicBezTo>
                      <a:pt x="4189" y="109"/>
                      <a:pt x="4006" y="1"/>
                      <a:pt x="3832" y="1"/>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7" name="Google Shape;3024;p42"/>
              <p:cNvSpPr/>
              <p:nvPr/>
            </p:nvSpPr>
            <p:spPr>
              <a:xfrm flipH="1">
                <a:off x="9343124" y="2090667"/>
                <a:ext cx="46226" cy="36068"/>
              </a:xfrm>
              <a:custGeom>
                <a:avLst/>
                <a:gdLst/>
                <a:ahLst/>
                <a:cxnLst/>
                <a:rect l="l" t="t" r="r" b="b"/>
                <a:pathLst>
                  <a:path w="1347" h="1051" extrusionOk="0">
                    <a:moveTo>
                      <a:pt x="662" y="0"/>
                    </a:moveTo>
                    <a:cubicBezTo>
                      <a:pt x="0" y="0"/>
                      <a:pt x="0" y="1050"/>
                      <a:pt x="662" y="1050"/>
                    </a:cubicBezTo>
                    <a:cubicBezTo>
                      <a:pt x="1347" y="1050"/>
                      <a:pt x="1347" y="0"/>
                      <a:pt x="662"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8" name="Google Shape;3025;p42"/>
              <p:cNvSpPr/>
              <p:nvPr/>
            </p:nvSpPr>
            <p:spPr>
              <a:xfrm flipH="1">
                <a:off x="9385404" y="2053055"/>
                <a:ext cx="46260" cy="36068"/>
              </a:xfrm>
              <a:custGeom>
                <a:avLst/>
                <a:gdLst/>
                <a:ahLst/>
                <a:cxnLst/>
                <a:rect l="l" t="t" r="r" b="b"/>
                <a:pathLst>
                  <a:path w="1348" h="1051" extrusionOk="0">
                    <a:moveTo>
                      <a:pt x="685" y="1"/>
                    </a:moveTo>
                    <a:cubicBezTo>
                      <a:pt x="1" y="1"/>
                      <a:pt x="1" y="1051"/>
                      <a:pt x="685" y="1051"/>
                    </a:cubicBezTo>
                    <a:cubicBezTo>
                      <a:pt x="1347" y="1051"/>
                      <a:pt x="1347" y="1"/>
                      <a:pt x="685" y="1"/>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59" name="Google Shape;3026;p42"/>
              <p:cNvSpPr/>
              <p:nvPr/>
            </p:nvSpPr>
            <p:spPr>
              <a:xfrm flipH="1">
                <a:off x="9333721" y="2041318"/>
                <a:ext cx="46226" cy="35278"/>
              </a:xfrm>
              <a:custGeom>
                <a:avLst/>
                <a:gdLst/>
                <a:ahLst/>
                <a:cxnLst/>
                <a:rect l="l" t="t" r="r" b="b"/>
                <a:pathLst>
                  <a:path w="1347" h="1028" extrusionOk="0">
                    <a:moveTo>
                      <a:pt x="662" y="0"/>
                    </a:moveTo>
                    <a:cubicBezTo>
                      <a:pt x="0" y="0"/>
                      <a:pt x="0" y="1027"/>
                      <a:pt x="662" y="1027"/>
                    </a:cubicBezTo>
                    <a:cubicBezTo>
                      <a:pt x="1347" y="1027"/>
                      <a:pt x="1347" y="0"/>
                      <a:pt x="662"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60" name="Google Shape;3027;p42"/>
              <p:cNvSpPr/>
              <p:nvPr/>
            </p:nvSpPr>
            <p:spPr>
              <a:xfrm flipH="1">
                <a:off x="9420649" y="2422010"/>
                <a:ext cx="46260" cy="36068"/>
              </a:xfrm>
              <a:custGeom>
                <a:avLst/>
                <a:gdLst/>
                <a:ahLst/>
                <a:cxnLst/>
                <a:rect l="l" t="t" r="r" b="b"/>
                <a:pathLst>
                  <a:path w="1348" h="1051" extrusionOk="0">
                    <a:moveTo>
                      <a:pt x="685" y="0"/>
                    </a:moveTo>
                    <a:cubicBezTo>
                      <a:pt x="0" y="0"/>
                      <a:pt x="0" y="1050"/>
                      <a:pt x="685" y="1050"/>
                    </a:cubicBezTo>
                    <a:cubicBezTo>
                      <a:pt x="1347" y="1050"/>
                      <a:pt x="1347" y="0"/>
                      <a:pt x="685"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61" name="Google Shape;3028;p42"/>
              <p:cNvSpPr/>
              <p:nvPr/>
            </p:nvSpPr>
            <p:spPr>
              <a:xfrm flipH="1">
                <a:off x="9467665" y="2387555"/>
                <a:ext cx="46260" cy="36033"/>
              </a:xfrm>
              <a:custGeom>
                <a:avLst/>
                <a:gdLst/>
                <a:ahLst/>
                <a:cxnLst/>
                <a:rect l="l" t="t" r="r" b="b"/>
                <a:pathLst>
                  <a:path w="1348" h="1050" extrusionOk="0">
                    <a:moveTo>
                      <a:pt x="686" y="0"/>
                    </a:moveTo>
                    <a:cubicBezTo>
                      <a:pt x="1" y="0"/>
                      <a:pt x="1" y="1050"/>
                      <a:pt x="686" y="1050"/>
                    </a:cubicBezTo>
                    <a:cubicBezTo>
                      <a:pt x="1348" y="1050"/>
                      <a:pt x="1348" y="0"/>
                      <a:pt x="686"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62" name="Google Shape;3029;p42"/>
              <p:cNvSpPr/>
              <p:nvPr/>
            </p:nvSpPr>
            <p:spPr>
              <a:xfrm flipH="1">
                <a:off x="9405789" y="2369538"/>
                <a:ext cx="46226" cy="36068"/>
              </a:xfrm>
              <a:custGeom>
                <a:avLst/>
                <a:gdLst/>
                <a:ahLst/>
                <a:cxnLst/>
                <a:rect l="l" t="t" r="r" b="b"/>
                <a:pathLst>
                  <a:path w="1347" h="1051" extrusionOk="0">
                    <a:moveTo>
                      <a:pt x="662" y="0"/>
                    </a:moveTo>
                    <a:cubicBezTo>
                      <a:pt x="0" y="0"/>
                      <a:pt x="0" y="1050"/>
                      <a:pt x="662" y="1050"/>
                    </a:cubicBezTo>
                    <a:cubicBezTo>
                      <a:pt x="1347" y="1050"/>
                      <a:pt x="1347" y="0"/>
                      <a:pt x="662"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63" name="Google Shape;3030;p42"/>
              <p:cNvSpPr/>
              <p:nvPr/>
            </p:nvSpPr>
            <p:spPr>
              <a:xfrm flipH="1">
                <a:off x="9663485" y="1973162"/>
                <a:ext cx="46260" cy="36068"/>
              </a:xfrm>
              <a:custGeom>
                <a:avLst/>
                <a:gdLst/>
                <a:ahLst/>
                <a:cxnLst/>
                <a:rect l="l" t="t" r="r" b="b"/>
                <a:pathLst>
                  <a:path w="1348" h="1051" extrusionOk="0">
                    <a:moveTo>
                      <a:pt x="662" y="0"/>
                    </a:moveTo>
                    <a:cubicBezTo>
                      <a:pt x="1" y="0"/>
                      <a:pt x="1" y="1050"/>
                      <a:pt x="662" y="1050"/>
                    </a:cubicBezTo>
                    <a:cubicBezTo>
                      <a:pt x="1347" y="1050"/>
                      <a:pt x="1347" y="0"/>
                      <a:pt x="662"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64" name="Google Shape;3031;p42"/>
              <p:cNvSpPr/>
              <p:nvPr/>
            </p:nvSpPr>
            <p:spPr>
              <a:xfrm flipH="1">
                <a:off x="9116727" y="2152543"/>
                <a:ext cx="45471" cy="36068"/>
              </a:xfrm>
              <a:custGeom>
                <a:avLst/>
                <a:gdLst/>
                <a:ahLst/>
                <a:cxnLst/>
                <a:rect l="l" t="t" r="r" b="b"/>
                <a:pathLst>
                  <a:path w="1325" h="1051" extrusionOk="0">
                    <a:moveTo>
                      <a:pt x="662" y="0"/>
                    </a:moveTo>
                    <a:cubicBezTo>
                      <a:pt x="0" y="0"/>
                      <a:pt x="0" y="1050"/>
                      <a:pt x="662" y="1050"/>
                    </a:cubicBezTo>
                    <a:cubicBezTo>
                      <a:pt x="1324" y="1050"/>
                      <a:pt x="1324" y="0"/>
                      <a:pt x="662"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65" name="Google Shape;3032;p42"/>
              <p:cNvSpPr/>
              <p:nvPr/>
            </p:nvSpPr>
            <p:spPr>
              <a:xfrm flipH="1">
                <a:off x="9155129" y="2120421"/>
                <a:ext cx="46226" cy="35278"/>
              </a:xfrm>
              <a:custGeom>
                <a:avLst/>
                <a:gdLst/>
                <a:ahLst/>
                <a:cxnLst/>
                <a:rect l="l" t="t" r="r" b="b"/>
                <a:pathLst>
                  <a:path w="1347" h="1028" extrusionOk="0">
                    <a:moveTo>
                      <a:pt x="662" y="1"/>
                    </a:moveTo>
                    <a:cubicBezTo>
                      <a:pt x="0" y="1"/>
                      <a:pt x="0" y="1028"/>
                      <a:pt x="662" y="1028"/>
                    </a:cubicBezTo>
                    <a:cubicBezTo>
                      <a:pt x="1347" y="1028"/>
                      <a:pt x="1347" y="1"/>
                      <a:pt x="662" y="1"/>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66" name="Google Shape;3033;p42"/>
              <p:cNvSpPr/>
              <p:nvPr/>
            </p:nvSpPr>
            <p:spPr>
              <a:xfrm flipH="1">
                <a:off x="9244425" y="2591989"/>
                <a:ext cx="46226" cy="36068"/>
              </a:xfrm>
              <a:custGeom>
                <a:avLst/>
                <a:gdLst/>
                <a:ahLst/>
                <a:cxnLst/>
                <a:rect l="l" t="t" r="r" b="b"/>
                <a:pathLst>
                  <a:path w="1347" h="1051" extrusionOk="0">
                    <a:moveTo>
                      <a:pt x="662" y="0"/>
                    </a:moveTo>
                    <a:cubicBezTo>
                      <a:pt x="0" y="0"/>
                      <a:pt x="0" y="1050"/>
                      <a:pt x="662" y="1050"/>
                    </a:cubicBezTo>
                    <a:cubicBezTo>
                      <a:pt x="1347" y="1050"/>
                      <a:pt x="1347" y="0"/>
                      <a:pt x="662"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67" name="Google Shape;3034;p42"/>
              <p:cNvSpPr/>
              <p:nvPr/>
            </p:nvSpPr>
            <p:spPr>
              <a:xfrm flipH="1">
                <a:off x="9292196" y="2574761"/>
                <a:ext cx="46260" cy="36068"/>
              </a:xfrm>
              <a:custGeom>
                <a:avLst/>
                <a:gdLst/>
                <a:ahLst/>
                <a:cxnLst/>
                <a:rect l="l" t="t" r="r" b="b"/>
                <a:pathLst>
                  <a:path w="1348" h="1051" extrusionOk="0">
                    <a:moveTo>
                      <a:pt x="686" y="0"/>
                    </a:moveTo>
                    <a:cubicBezTo>
                      <a:pt x="1" y="0"/>
                      <a:pt x="1" y="1050"/>
                      <a:pt x="686" y="1050"/>
                    </a:cubicBezTo>
                    <a:cubicBezTo>
                      <a:pt x="1347" y="1050"/>
                      <a:pt x="1347" y="0"/>
                      <a:pt x="686" y="0"/>
                    </a:cubicBezTo>
                    <a:close/>
                  </a:path>
                </a:pathLst>
              </a:custGeom>
              <a:solidFill>
                <a:srgbClr val="46AA9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grpSp>
        <p:grpSp>
          <p:nvGrpSpPr>
            <p:cNvPr id="15" name="Google Shape;3035;p42"/>
            <p:cNvGrpSpPr/>
            <p:nvPr/>
          </p:nvGrpSpPr>
          <p:grpSpPr>
            <a:xfrm rot="-1939966">
              <a:off x="183091" y="2153329"/>
              <a:ext cx="545243" cy="773055"/>
              <a:chOff x="80379" y="4370393"/>
              <a:chExt cx="545279" cy="773107"/>
            </a:xfrm>
          </p:grpSpPr>
          <p:sp>
            <p:nvSpPr>
              <p:cNvPr id="40" name="Google Shape;3036;p42"/>
              <p:cNvSpPr/>
              <p:nvPr/>
            </p:nvSpPr>
            <p:spPr>
              <a:xfrm flipH="1">
                <a:off x="367865" y="4592741"/>
                <a:ext cx="257793" cy="151958"/>
              </a:xfrm>
              <a:custGeom>
                <a:avLst/>
                <a:gdLst/>
                <a:ahLst/>
                <a:cxnLst/>
                <a:rect l="l" t="t" r="r" b="b"/>
                <a:pathLst>
                  <a:path w="7512" h="4428" extrusionOk="0">
                    <a:moveTo>
                      <a:pt x="2539" y="0"/>
                    </a:moveTo>
                    <a:cubicBezTo>
                      <a:pt x="1131" y="0"/>
                      <a:pt x="0" y="955"/>
                      <a:pt x="573" y="2673"/>
                    </a:cubicBezTo>
                    <a:cubicBezTo>
                      <a:pt x="981" y="3929"/>
                      <a:pt x="2197" y="4428"/>
                      <a:pt x="3532" y="4428"/>
                    </a:cubicBezTo>
                    <a:cubicBezTo>
                      <a:pt x="5035" y="4428"/>
                      <a:pt x="6689" y="3796"/>
                      <a:pt x="7511" y="2901"/>
                    </a:cubicBezTo>
                    <a:lnTo>
                      <a:pt x="7466" y="2810"/>
                    </a:lnTo>
                    <a:cubicBezTo>
                      <a:pt x="6507" y="1600"/>
                      <a:pt x="5001" y="596"/>
                      <a:pt x="3563" y="162"/>
                    </a:cubicBezTo>
                    <a:cubicBezTo>
                      <a:pt x="3218" y="53"/>
                      <a:pt x="2871" y="0"/>
                      <a:pt x="2539" y="0"/>
                    </a:cubicBezTo>
                    <a:close/>
                  </a:path>
                </a:pathLst>
              </a:custGeom>
              <a:solidFill>
                <a:srgbClr val="CFD690"/>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1" name="Google Shape;3037;p42"/>
              <p:cNvSpPr/>
              <p:nvPr/>
            </p:nvSpPr>
            <p:spPr>
              <a:xfrm flipH="1">
                <a:off x="352628" y="4370393"/>
                <a:ext cx="247120" cy="236551"/>
              </a:xfrm>
              <a:custGeom>
                <a:avLst/>
                <a:gdLst/>
                <a:ahLst/>
                <a:cxnLst/>
                <a:rect l="l" t="t" r="r" b="b"/>
                <a:pathLst>
                  <a:path w="7201" h="6893" extrusionOk="0">
                    <a:moveTo>
                      <a:pt x="4723" y="0"/>
                    </a:moveTo>
                    <a:cubicBezTo>
                      <a:pt x="4407" y="0"/>
                      <a:pt x="4045" y="92"/>
                      <a:pt x="3629" y="296"/>
                    </a:cubicBezTo>
                    <a:cubicBezTo>
                      <a:pt x="0" y="2099"/>
                      <a:pt x="4451" y="5865"/>
                      <a:pt x="6232" y="6892"/>
                    </a:cubicBezTo>
                    <a:lnTo>
                      <a:pt x="6346" y="6892"/>
                    </a:lnTo>
                    <a:cubicBezTo>
                      <a:pt x="6791" y="5637"/>
                      <a:pt x="7201" y="0"/>
                      <a:pt x="4723" y="0"/>
                    </a:cubicBezTo>
                    <a:close/>
                  </a:path>
                </a:pathLst>
              </a:custGeom>
              <a:solidFill>
                <a:srgbClr val="CFD690"/>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2" name="Google Shape;3038;p42"/>
              <p:cNvSpPr/>
              <p:nvPr/>
            </p:nvSpPr>
            <p:spPr>
              <a:xfrm flipH="1">
                <a:off x="80379" y="4483438"/>
                <a:ext cx="163763" cy="309921"/>
              </a:xfrm>
              <a:custGeom>
                <a:avLst/>
                <a:gdLst/>
                <a:ahLst/>
                <a:cxnLst/>
                <a:rect l="l" t="t" r="r" b="b"/>
                <a:pathLst>
                  <a:path w="4772" h="9031" extrusionOk="0">
                    <a:moveTo>
                      <a:pt x="2488" y="1"/>
                    </a:moveTo>
                    <a:cubicBezTo>
                      <a:pt x="2069" y="1"/>
                      <a:pt x="1625" y="199"/>
                      <a:pt x="1188" y="677"/>
                    </a:cubicBezTo>
                    <a:cubicBezTo>
                      <a:pt x="1" y="1955"/>
                      <a:pt x="663" y="4466"/>
                      <a:pt x="914" y="5972"/>
                    </a:cubicBezTo>
                    <a:cubicBezTo>
                      <a:pt x="1074" y="6908"/>
                      <a:pt x="1485" y="8026"/>
                      <a:pt x="914" y="8825"/>
                    </a:cubicBezTo>
                    <a:lnTo>
                      <a:pt x="1005" y="9031"/>
                    </a:lnTo>
                    <a:cubicBezTo>
                      <a:pt x="1736" y="8711"/>
                      <a:pt x="2352" y="8392"/>
                      <a:pt x="2877" y="7775"/>
                    </a:cubicBezTo>
                    <a:cubicBezTo>
                      <a:pt x="3972" y="6543"/>
                      <a:pt x="4771" y="4694"/>
                      <a:pt x="4726" y="3050"/>
                    </a:cubicBezTo>
                    <a:cubicBezTo>
                      <a:pt x="4726" y="1690"/>
                      <a:pt x="3713" y="1"/>
                      <a:pt x="2488" y="1"/>
                    </a:cubicBezTo>
                    <a:close/>
                  </a:path>
                </a:pathLst>
              </a:custGeom>
              <a:solidFill>
                <a:srgbClr val="CFD690"/>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3" name="Google Shape;3039;p42"/>
              <p:cNvSpPr/>
              <p:nvPr/>
            </p:nvSpPr>
            <p:spPr>
              <a:xfrm flipH="1">
                <a:off x="182204" y="4465283"/>
                <a:ext cx="268740" cy="678217"/>
              </a:xfrm>
              <a:custGeom>
                <a:avLst/>
                <a:gdLst/>
                <a:ahLst/>
                <a:cxnLst/>
                <a:rect l="l" t="t" r="r" b="b"/>
                <a:pathLst>
                  <a:path w="7831" h="19763" extrusionOk="0">
                    <a:moveTo>
                      <a:pt x="431" y="0"/>
                    </a:moveTo>
                    <a:cubicBezTo>
                      <a:pt x="224" y="0"/>
                      <a:pt x="0" y="176"/>
                      <a:pt x="69" y="452"/>
                    </a:cubicBezTo>
                    <a:cubicBezTo>
                      <a:pt x="1005" y="4264"/>
                      <a:pt x="3562" y="7231"/>
                      <a:pt x="5388" y="10632"/>
                    </a:cubicBezTo>
                    <a:cubicBezTo>
                      <a:pt x="6940" y="13463"/>
                      <a:pt x="7259" y="16772"/>
                      <a:pt x="6346" y="19763"/>
                    </a:cubicBezTo>
                    <a:lnTo>
                      <a:pt x="7077" y="19763"/>
                    </a:lnTo>
                    <a:cubicBezTo>
                      <a:pt x="7830" y="17229"/>
                      <a:pt x="7739" y="14444"/>
                      <a:pt x="6780" y="11933"/>
                    </a:cubicBezTo>
                    <a:cubicBezTo>
                      <a:pt x="5182" y="7779"/>
                      <a:pt x="1827" y="4652"/>
                      <a:pt x="731" y="247"/>
                    </a:cubicBezTo>
                    <a:cubicBezTo>
                      <a:pt x="695" y="76"/>
                      <a:pt x="567" y="0"/>
                      <a:pt x="431" y="0"/>
                    </a:cubicBezTo>
                    <a:close/>
                  </a:path>
                </a:pathLst>
              </a:custGeom>
              <a:solidFill>
                <a:srgbClr val="0E514A"/>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4" name="Google Shape;3040;p42"/>
              <p:cNvSpPr/>
              <p:nvPr/>
            </p:nvSpPr>
            <p:spPr>
              <a:xfrm flipH="1">
                <a:off x="134430" y="4587422"/>
                <a:ext cx="136172" cy="239914"/>
              </a:xfrm>
              <a:custGeom>
                <a:avLst/>
                <a:gdLst/>
                <a:ahLst/>
                <a:cxnLst/>
                <a:rect l="l" t="t" r="r" b="b"/>
                <a:pathLst>
                  <a:path w="3968" h="6991" extrusionOk="0">
                    <a:moveTo>
                      <a:pt x="3236" y="1"/>
                    </a:moveTo>
                    <a:cubicBezTo>
                      <a:pt x="3034" y="1"/>
                      <a:pt x="2817" y="171"/>
                      <a:pt x="2872" y="431"/>
                    </a:cubicBezTo>
                    <a:cubicBezTo>
                      <a:pt x="3214" y="2166"/>
                      <a:pt x="2438" y="5795"/>
                      <a:pt x="407" y="6297"/>
                    </a:cubicBezTo>
                    <a:cubicBezTo>
                      <a:pt x="1" y="6404"/>
                      <a:pt x="135" y="6991"/>
                      <a:pt x="509" y="6991"/>
                    </a:cubicBezTo>
                    <a:cubicBezTo>
                      <a:pt x="535" y="6991"/>
                      <a:pt x="561" y="6988"/>
                      <a:pt x="589" y="6982"/>
                    </a:cubicBezTo>
                    <a:cubicBezTo>
                      <a:pt x="3032" y="6366"/>
                      <a:pt x="3967" y="2371"/>
                      <a:pt x="3534" y="249"/>
                    </a:cubicBezTo>
                    <a:cubicBezTo>
                      <a:pt x="3497" y="76"/>
                      <a:pt x="3370" y="1"/>
                      <a:pt x="3236" y="1"/>
                    </a:cubicBezTo>
                    <a:close/>
                  </a:path>
                </a:pathLst>
              </a:custGeom>
              <a:solidFill>
                <a:srgbClr val="0E514A"/>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45" name="Google Shape;3041;p42"/>
              <p:cNvSpPr/>
              <p:nvPr/>
            </p:nvSpPr>
            <p:spPr>
              <a:xfrm flipH="1">
                <a:off x="329221" y="4669374"/>
                <a:ext cx="190325" cy="42622"/>
              </a:xfrm>
              <a:custGeom>
                <a:avLst/>
                <a:gdLst/>
                <a:ahLst/>
                <a:cxnLst/>
                <a:rect l="l" t="t" r="r" b="b"/>
                <a:pathLst>
                  <a:path w="5546" h="1242" extrusionOk="0">
                    <a:moveTo>
                      <a:pt x="5031" y="1"/>
                    </a:moveTo>
                    <a:cubicBezTo>
                      <a:pt x="4974" y="1"/>
                      <a:pt x="4914" y="16"/>
                      <a:pt x="4853" y="52"/>
                    </a:cubicBezTo>
                    <a:cubicBezTo>
                      <a:pt x="4229" y="407"/>
                      <a:pt x="3554" y="544"/>
                      <a:pt x="2868" y="544"/>
                    </a:cubicBezTo>
                    <a:cubicBezTo>
                      <a:pt x="2101" y="544"/>
                      <a:pt x="1320" y="372"/>
                      <a:pt x="585" y="143"/>
                    </a:cubicBezTo>
                    <a:cubicBezTo>
                      <a:pt x="551" y="134"/>
                      <a:pt x="518" y="130"/>
                      <a:pt x="487" y="130"/>
                    </a:cubicBezTo>
                    <a:cubicBezTo>
                      <a:pt x="126" y="130"/>
                      <a:pt x="1" y="702"/>
                      <a:pt x="379" y="828"/>
                    </a:cubicBezTo>
                    <a:cubicBezTo>
                      <a:pt x="1185" y="1070"/>
                      <a:pt x="2031" y="1242"/>
                      <a:pt x="2863" y="1242"/>
                    </a:cubicBezTo>
                    <a:cubicBezTo>
                      <a:pt x="3680" y="1242"/>
                      <a:pt x="4483" y="1075"/>
                      <a:pt x="5218" y="645"/>
                    </a:cubicBezTo>
                    <a:cubicBezTo>
                      <a:pt x="5546" y="453"/>
                      <a:pt x="5337" y="1"/>
                      <a:pt x="5031" y="1"/>
                    </a:cubicBezTo>
                    <a:close/>
                  </a:path>
                </a:pathLst>
              </a:custGeom>
              <a:solidFill>
                <a:srgbClr val="0E514A"/>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grpSp>
        <p:grpSp>
          <p:nvGrpSpPr>
            <p:cNvPr id="16" name="Google Shape;3042;p42"/>
            <p:cNvGrpSpPr/>
            <p:nvPr/>
          </p:nvGrpSpPr>
          <p:grpSpPr>
            <a:xfrm>
              <a:off x="334613" y="2126334"/>
              <a:ext cx="1431798" cy="2605688"/>
              <a:chOff x="429700" y="2126334"/>
              <a:chExt cx="1431798" cy="2605688"/>
            </a:xfrm>
          </p:grpSpPr>
          <p:sp>
            <p:nvSpPr>
              <p:cNvPr id="17" name="Google Shape;3043;p42"/>
              <p:cNvSpPr/>
              <p:nvPr/>
            </p:nvSpPr>
            <p:spPr>
              <a:xfrm flipH="1">
                <a:off x="1692482" y="2440207"/>
                <a:ext cx="156580" cy="212953"/>
              </a:xfrm>
              <a:custGeom>
                <a:avLst/>
                <a:gdLst/>
                <a:ahLst/>
                <a:cxnLst/>
                <a:rect l="l" t="t" r="r" b="b"/>
                <a:pathLst>
                  <a:path w="3072" h="4178" extrusionOk="0">
                    <a:moveTo>
                      <a:pt x="1567" y="1"/>
                    </a:moveTo>
                    <a:cubicBezTo>
                      <a:pt x="1551" y="1"/>
                      <a:pt x="1534" y="1"/>
                      <a:pt x="1517" y="1"/>
                    </a:cubicBezTo>
                    <a:cubicBezTo>
                      <a:pt x="768" y="1256"/>
                      <a:pt x="0" y="2904"/>
                      <a:pt x="300" y="4177"/>
                    </a:cubicBezTo>
                    <a:cubicBezTo>
                      <a:pt x="244" y="3915"/>
                      <a:pt x="1555" y="3316"/>
                      <a:pt x="2903" y="2773"/>
                    </a:cubicBezTo>
                    <a:cubicBezTo>
                      <a:pt x="3034" y="2286"/>
                      <a:pt x="3071" y="1780"/>
                      <a:pt x="2978" y="1293"/>
                    </a:cubicBezTo>
                    <a:cubicBezTo>
                      <a:pt x="2813" y="379"/>
                      <a:pt x="2256" y="1"/>
                      <a:pt x="1567" y="1"/>
                    </a:cubicBezTo>
                    <a:close/>
                  </a:path>
                </a:pathLst>
              </a:custGeom>
              <a:solidFill>
                <a:srgbClr val="28262C"/>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18" name="Google Shape;3044;p42"/>
              <p:cNvSpPr/>
              <p:nvPr/>
            </p:nvSpPr>
            <p:spPr>
              <a:xfrm flipH="1">
                <a:off x="1597015" y="3877818"/>
                <a:ext cx="158517" cy="13609"/>
              </a:xfrm>
              <a:custGeom>
                <a:avLst/>
                <a:gdLst/>
                <a:ahLst/>
                <a:cxnLst/>
                <a:rect l="l" t="t" r="r" b="b"/>
                <a:pathLst>
                  <a:path w="3110" h="267" extrusionOk="0">
                    <a:moveTo>
                      <a:pt x="2243" y="1"/>
                    </a:moveTo>
                    <a:cubicBezTo>
                      <a:pt x="2011" y="1"/>
                      <a:pt x="1781" y="9"/>
                      <a:pt x="1555" y="17"/>
                    </a:cubicBezTo>
                    <a:cubicBezTo>
                      <a:pt x="1030" y="36"/>
                      <a:pt x="506" y="92"/>
                      <a:pt x="0" y="205"/>
                    </a:cubicBezTo>
                    <a:cubicBezTo>
                      <a:pt x="308" y="249"/>
                      <a:pt x="615" y="267"/>
                      <a:pt x="918" y="267"/>
                    </a:cubicBezTo>
                    <a:cubicBezTo>
                      <a:pt x="1133" y="267"/>
                      <a:pt x="1345" y="258"/>
                      <a:pt x="1555" y="242"/>
                    </a:cubicBezTo>
                    <a:cubicBezTo>
                      <a:pt x="2079" y="223"/>
                      <a:pt x="2603" y="167"/>
                      <a:pt x="3109" y="55"/>
                    </a:cubicBezTo>
                    <a:cubicBezTo>
                      <a:pt x="2819" y="13"/>
                      <a:pt x="2529" y="1"/>
                      <a:pt x="2243" y="1"/>
                    </a:cubicBezTo>
                    <a:close/>
                  </a:path>
                </a:pathLst>
              </a:custGeom>
              <a:solidFill>
                <a:srgbClr val="532E26"/>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grpSp>
            <p:nvGrpSpPr>
              <p:cNvPr id="19" name="Google Shape;3045;p42"/>
              <p:cNvGrpSpPr/>
              <p:nvPr/>
            </p:nvGrpSpPr>
            <p:grpSpPr>
              <a:xfrm>
                <a:off x="429700" y="2126334"/>
                <a:ext cx="1431798" cy="2605688"/>
                <a:chOff x="429700" y="2126334"/>
                <a:chExt cx="1431798" cy="2605688"/>
              </a:xfrm>
            </p:grpSpPr>
            <p:sp>
              <p:nvSpPr>
                <p:cNvPr id="20" name="Google Shape;3046;p42"/>
                <p:cNvSpPr/>
                <p:nvPr/>
              </p:nvSpPr>
              <p:spPr>
                <a:xfrm flipH="1">
                  <a:off x="669259" y="2126334"/>
                  <a:ext cx="1167417" cy="2605688"/>
                </a:xfrm>
                <a:custGeom>
                  <a:avLst/>
                  <a:gdLst/>
                  <a:ahLst/>
                  <a:cxnLst/>
                  <a:rect l="l" t="t" r="r" b="b"/>
                  <a:pathLst>
                    <a:path w="22904" h="51122" extrusionOk="0">
                      <a:moveTo>
                        <a:pt x="13566" y="0"/>
                      </a:moveTo>
                      <a:cubicBezTo>
                        <a:pt x="12057" y="0"/>
                        <a:pt x="10787" y="822"/>
                        <a:pt x="10787" y="822"/>
                      </a:cubicBezTo>
                      <a:cubicBezTo>
                        <a:pt x="10562" y="822"/>
                        <a:pt x="10338" y="841"/>
                        <a:pt x="10132" y="860"/>
                      </a:cubicBezTo>
                      <a:cubicBezTo>
                        <a:pt x="10132" y="1178"/>
                        <a:pt x="9945" y="1515"/>
                        <a:pt x="9533" y="1553"/>
                      </a:cubicBezTo>
                      <a:cubicBezTo>
                        <a:pt x="7173" y="1721"/>
                        <a:pt x="5019" y="2489"/>
                        <a:pt x="3128" y="3912"/>
                      </a:cubicBezTo>
                      <a:cubicBezTo>
                        <a:pt x="3034" y="3987"/>
                        <a:pt x="2941" y="4024"/>
                        <a:pt x="2847" y="4043"/>
                      </a:cubicBezTo>
                      <a:cubicBezTo>
                        <a:pt x="1836" y="5092"/>
                        <a:pt x="1180" y="6272"/>
                        <a:pt x="750" y="7339"/>
                      </a:cubicBezTo>
                      <a:cubicBezTo>
                        <a:pt x="562" y="7976"/>
                        <a:pt x="375" y="8613"/>
                        <a:pt x="169" y="9230"/>
                      </a:cubicBezTo>
                      <a:cubicBezTo>
                        <a:pt x="76" y="9605"/>
                        <a:pt x="38" y="9942"/>
                        <a:pt x="1" y="10186"/>
                      </a:cubicBezTo>
                      <a:cubicBezTo>
                        <a:pt x="356" y="9867"/>
                        <a:pt x="712" y="9549"/>
                        <a:pt x="1087" y="9249"/>
                      </a:cubicBezTo>
                      <a:cubicBezTo>
                        <a:pt x="1143" y="9212"/>
                        <a:pt x="1180" y="9174"/>
                        <a:pt x="1237" y="9118"/>
                      </a:cubicBezTo>
                      <a:cubicBezTo>
                        <a:pt x="1265" y="9090"/>
                        <a:pt x="1299" y="9077"/>
                        <a:pt x="1333" y="9077"/>
                      </a:cubicBezTo>
                      <a:cubicBezTo>
                        <a:pt x="1386" y="9077"/>
                        <a:pt x="1438" y="9109"/>
                        <a:pt x="1461" y="9156"/>
                      </a:cubicBezTo>
                      <a:cubicBezTo>
                        <a:pt x="1499" y="9137"/>
                        <a:pt x="1518" y="9118"/>
                        <a:pt x="1555" y="9099"/>
                      </a:cubicBezTo>
                      <a:cubicBezTo>
                        <a:pt x="1578" y="9084"/>
                        <a:pt x="1602" y="9077"/>
                        <a:pt x="1625" y="9077"/>
                      </a:cubicBezTo>
                      <a:cubicBezTo>
                        <a:pt x="1715" y="9077"/>
                        <a:pt x="1795" y="9179"/>
                        <a:pt x="1780" y="9268"/>
                      </a:cubicBezTo>
                      <a:lnTo>
                        <a:pt x="1761" y="9305"/>
                      </a:lnTo>
                      <a:cubicBezTo>
                        <a:pt x="1836" y="9249"/>
                        <a:pt x="1911" y="9212"/>
                        <a:pt x="1986" y="9174"/>
                      </a:cubicBezTo>
                      <a:lnTo>
                        <a:pt x="1967" y="9174"/>
                      </a:lnTo>
                      <a:cubicBezTo>
                        <a:pt x="1956" y="9177"/>
                        <a:pt x="1944" y="9178"/>
                        <a:pt x="1934" y="9178"/>
                      </a:cubicBezTo>
                      <a:cubicBezTo>
                        <a:pt x="1802" y="9178"/>
                        <a:pt x="1716" y="8980"/>
                        <a:pt x="1855" y="8893"/>
                      </a:cubicBezTo>
                      <a:cubicBezTo>
                        <a:pt x="2192" y="8744"/>
                        <a:pt x="2510" y="8594"/>
                        <a:pt x="2847" y="8481"/>
                      </a:cubicBezTo>
                      <a:cubicBezTo>
                        <a:pt x="2941" y="8444"/>
                        <a:pt x="3053" y="8407"/>
                        <a:pt x="3184" y="8388"/>
                      </a:cubicBezTo>
                      <a:cubicBezTo>
                        <a:pt x="3222" y="8388"/>
                        <a:pt x="3259" y="8388"/>
                        <a:pt x="3297" y="8425"/>
                      </a:cubicBezTo>
                      <a:cubicBezTo>
                        <a:pt x="3446" y="8369"/>
                        <a:pt x="3615" y="8332"/>
                        <a:pt x="3765" y="8294"/>
                      </a:cubicBezTo>
                      <a:lnTo>
                        <a:pt x="3802" y="8294"/>
                      </a:lnTo>
                      <a:cubicBezTo>
                        <a:pt x="3896" y="8201"/>
                        <a:pt x="3989" y="8126"/>
                        <a:pt x="4102" y="8032"/>
                      </a:cubicBezTo>
                      <a:cubicBezTo>
                        <a:pt x="4129" y="8005"/>
                        <a:pt x="4161" y="7993"/>
                        <a:pt x="4193" y="7993"/>
                      </a:cubicBezTo>
                      <a:cubicBezTo>
                        <a:pt x="4270" y="7993"/>
                        <a:pt x="4345" y="8059"/>
                        <a:pt x="4345" y="8126"/>
                      </a:cubicBezTo>
                      <a:cubicBezTo>
                        <a:pt x="6218" y="7451"/>
                        <a:pt x="7791" y="7283"/>
                        <a:pt x="8802" y="7283"/>
                      </a:cubicBezTo>
                      <a:cubicBezTo>
                        <a:pt x="8802" y="7227"/>
                        <a:pt x="8802" y="7171"/>
                        <a:pt x="8821" y="7114"/>
                      </a:cubicBezTo>
                      <a:cubicBezTo>
                        <a:pt x="8901" y="6811"/>
                        <a:pt x="9157" y="6671"/>
                        <a:pt x="9440" y="6671"/>
                      </a:cubicBezTo>
                      <a:cubicBezTo>
                        <a:pt x="9489" y="6671"/>
                        <a:pt x="9539" y="6675"/>
                        <a:pt x="9589" y="6684"/>
                      </a:cubicBezTo>
                      <a:cubicBezTo>
                        <a:pt x="10282" y="6796"/>
                        <a:pt x="11012" y="7114"/>
                        <a:pt x="11180" y="7863"/>
                      </a:cubicBezTo>
                      <a:cubicBezTo>
                        <a:pt x="11255" y="8201"/>
                        <a:pt x="11087" y="8538"/>
                        <a:pt x="10750" y="8631"/>
                      </a:cubicBezTo>
                      <a:cubicBezTo>
                        <a:pt x="10694" y="8650"/>
                        <a:pt x="10619" y="8650"/>
                        <a:pt x="10544" y="8650"/>
                      </a:cubicBezTo>
                      <a:cubicBezTo>
                        <a:pt x="10562" y="8706"/>
                        <a:pt x="10562" y="8762"/>
                        <a:pt x="10581" y="8837"/>
                      </a:cubicBezTo>
                      <a:cubicBezTo>
                        <a:pt x="10937" y="10654"/>
                        <a:pt x="10038" y="11459"/>
                        <a:pt x="10038" y="11459"/>
                      </a:cubicBezTo>
                      <a:cubicBezTo>
                        <a:pt x="7716" y="13481"/>
                        <a:pt x="6817" y="16010"/>
                        <a:pt x="5637" y="19661"/>
                      </a:cubicBezTo>
                      <a:cubicBezTo>
                        <a:pt x="4458" y="23313"/>
                        <a:pt x="5300" y="30148"/>
                        <a:pt x="5394" y="32714"/>
                      </a:cubicBezTo>
                      <a:cubicBezTo>
                        <a:pt x="5488" y="35298"/>
                        <a:pt x="4944" y="36122"/>
                        <a:pt x="5338" y="36178"/>
                      </a:cubicBezTo>
                      <a:cubicBezTo>
                        <a:pt x="5341" y="36178"/>
                        <a:pt x="5344" y="36179"/>
                        <a:pt x="5347" y="36179"/>
                      </a:cubicBezTo>
                      <a:cubicBezTo>
                        <a:pt x="5531" y="36179"/>
                        <a:pt x="5715" y="35625"/>
                        <a:pt x="5862" y="35036"/>
                      </a:cubicBezTo>
                      <a:lnTo>
                        <a:pt x="5862" y="35036"/>
                      </a:lnTo>
                      <a:cubicBezTo>
                        <a:pt x="5750" y="35785"/>
                        <a:pt x="5675" y="36571"/>
                        <a:pt x="5937" y="36571"/>
                      </a:cubicBezTo>
                      <a:cubicBezTo>
                        <a:pt x="6424" y="36571"/>
                        <a:pt x="6667" y="34998"/>
                        <a:pt x="7360" y="32826"/>
                      </a:cubicBezTo>
                      <a:cubicBezTo>
                        <a:pt x="7808" y="31410"/>
                        <a:pt x="8154" y="31159"/>
                        <a:pt x="8343" y="31159"/>
                      </a:cubicBezTo>
                      <a:cubicBezTo>
                        <a:pt x="8446" y="31159"/>
                        <a:pt x="8503" y="31234"/>
                        <a:pt x="8503" y="31234"/>
                      </a:cubicBezTo>
                      <a:cubicBezTo>
                        <a:pt x="7660" y="34305"/>
                        <a:pt x="6836" y="37358"/>
                        <a:pt x="5993" y="40429"/>
                      </a:cubicBezTo>
                      <a:cubicBezTo>
                        <a:pt x="5581" y="41946"/>
                        <a:pt x="5169" y="43482"/>
                        <a:pt x="4739" y="45017"/>
                      </a:cubicBezTo>
                      <a:cubicBezTo>
                        <a:pt x="4345" y="46422"/>
                        <a:pt x="3727" y="47901"/>
                        <a:pt x="3503" y="49324"/>
                      </a:cubicBezTo>
                      <a:cubicBezTo>
                        <a:pt x="3446" y="49718"/>
                        <a:pt x="3503" y="50130"/>
                        <a:pt x="3746" y="50448"/>
                      </a:cubicBezTo>
                      <a:cubicBezTo>
                        <a:pt x="4144" y="50952"/>
                        <a:pt x="4814" y="51089"/>
                        <a:pt x="5540" y="51089"/>
                      </a:cubicBezTo>
                      <a:cubicBezTo>
                        <a:pt x="5974" y="51089"/>
                        <a:pt x="6427" y="51040"/>
                        <a:pt x="6855" y="50991"/>
                      </a:cubicBezTo>
                      <a:cubicBezTo>
                        <a:pt x="7285" y="50935"/>
                        <a:pt x="7697" y="50897"/>
                        <a:pt x="8016" y="50897"/>
                      </a:cubicBezTo>
                      <a:cubicBezTo>
                        <a:pt x="9907" y="50916"/>
                        <a:pt x="11798" y="50953"/>
                        <a:pt x="13690" y="51103"/>
                      </a:cubicBezTo>
                      <a:cubicBezTo>
                        <a:pt x="13802" y="51115"/>
                        <a:pt x="13918" y="51122"/>
                        <a:pt x="14034" y="51122"/>
                      </a:cubicBezTo>
                      <a:cubicBezTo>
                        <a:pt x="14479" y="51122"/>
                        <a:pt x="14932" y="51022"/>
                        <a:pt x="15244" y="50710"/>
                      </a:cubicBezTo>
                      <a:cubicBezTo>
                        <a:pt x="15825" y="50130"/>
                        <a:pt x="15750" y="48968"/>
                        <a:pt x="15806" y="48201"/>
                      </a:cubicBezTo>
                      <a:cubicBezTo>
                        <a:pt x="15881" y="47021"/>
                        <a:pt x="15787" y="45822"/>
                        <a:pt x="15825" y="44624"/>
                      </a:cubicBezTo>
                      <a:cubicBezTo>
                        <a:pt x="15881" y="42732"/>
                        <a:pt x="15956" y="40822"/>
                        <a:pt x="16012" y="38931"/>
                      </a:cubicBezTo>
                      <a:lnTo>
                        <a:pt x="16274" y="31590"/>
                      </a:lnTo>
                      <a:cubicBezTo>
                        <a:pt x="16274" y="31590"/>
                        <a:pt x="17960" y="29942"/>
                        <a:pt x="20431" y="25897"/>
                      </a:cubicBezTo>
                      <a:cubicBezTo>
                        <a:pt x="22903" y="21834"/>
                        <a:pt x="22304" y="14661"/>
                        <a:pt x="20862" y="12302"/>
                      </a:cubicBezTo>
                      <a:cubicBezTo>
                        <a:pt x="19439" y="9923"/>
                        <a:pt x="19439" y="8687"/>
                        <a:pt x="18503" y="5523"/>
                      </a:cubicBezTo>
                      <a:cubicBezTo>
                        <a:pt x="17548" y="2358"/>
                        <a:pt x="17154" y="1272"/>
                        <a:pt x="15076" y="317"/>
                      </a:cubicBezTo>
                      <a:cubicBezTo>
                        <a:pt x="14571" y="87"/>
                        <a:pt x="14056" y="0"/>
                        <a:pt x="13566" y="0"/>
                      </a:cubicBezTo>
                      <a:close/>
                    </a:path>
                  </a:pathLst>
                </a:custGeom>
                <a:solidFill>
                  <a:srgbClr val="28262C"/>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1" name="Google Shape;3047;p42"/>
                <p:cNvSpPr/>
                <p:nvPr/>
              </p:nvSpPr>
              <p:spPr>
                <a:xfrm flipH="1">
                  <a:off x="1337424" y="4131598"/>
                  <a:ext cx="90727" cy="589009"/>
                </a:xfrm>
                <a:custGeom>
                  <a:avLst/>
                  <a:gdLst/>
                  <a:ahLst/>
                  <a:cxnLst/>
                  <a:rect l="l" t="t" r="r" b="b"/>
                  <a:pathLst>
                    <a:path w="1780" h="11556" extrusionOk="0">
                      <a:moveTo>
                        <a:pt x="1780" y="1"/>
                      </a:moveTo>
                      <a:lnTo>
                        <a:pt x="1780" y="1"/>
                      </a:lnTo>
                      <a:cubicBezTo>
                        <a:pt x="1667" y="488"/>
                        <a:pt x="1574" y="956"/>
                        <a:pt x="1480" y="1443"/>
                      </a:cubicBezTo>
                      <a:lnTo>
                        <a:pt x="1218" y="2866"/>
                      </a:lnTo>
                      <a:cubicBezTo>
                        <a:pt x="1049" y="3821"/>
                        <a:pt x="881" y="4795"/>
                        <a:pt x="731" y="5750"/>
                      </a:cubicBezTo>
                      <a:cubicBezTo>
                        <a:pt x="600" y="6724"/>
                        <a:pt x="450" y="7679"/>
                        <a:pt x="338" y="8653"/>
                      </a:cubicBezTo>
                      <a:cubicBezTo>
                        <a:pt x="207" y="9608"/>
                        <a:pt x="94" y="10582"/>
                        <a:pt x="1" y="11555"/>
                      </a:cubicBezTo>
                      <a:cubicBezTo>
                        <a:pt x="225" y="10600"/>
                        <a:pt x="394" y="9645"/>
                        <a:pt x="562" y="8690"/>
                      </a:cubicBezTo>
                      <a:cubicBezTo>
                        <a:pt x="750" y="7716"/>
                        <a:pt x="900" y="6761"/>
                        <a:pt x="1049" y="5806"/>
                      </a:cubicBezTo>
                      <a:cubicBezTo>
                        <a:pt x="1199" y="4832"/>
                        <a:pt x="1330" y="3877"/>
                        <a:pt x="1461" y="2904"/>
                      </a:cubicBezTo>
                      <a:lnTo>
                        <a:pt x="1630" y="1462"/>
                      </a:lnTo>
                      <a:cubicBezTo>
                        <a:pt x="1686" y="975"/>
                        <a:pt x="1742" y="488"/>
                        <a:pt x="1780" y="1"/>
                      </a:cubicBezTo>
                      <a:close/>
                    </a:path>
                  </a:pathLst>
                </a:custGeom>
                <a:solidFill>
                  <a:srgbClr val="767175"/>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2" name="Google Shape;3048;p42"/>
                <p:cNvSpPr/>
                <p:nvPr/>
              </p:nvSpPr>
              <p:spPr>
                <a:xfrm flipH="1">
                  <a:off x="1165604" y="4142098"/>
                  <a:ext cx="31550" cy="574687"/>
                </a:xfrm>
                <a:custGeom>
                  <a:avLst/>
                  <a:gdLst/>
                  <a:ahLst/>
                  <a:cxnLst/>
                  <a:rect l="l" t="t" r="r" b="b"/>
                  <a:pathLst>
                    <a:path w="619" h="11275" extrusionOk="0">
                      <a:moveTo>
                        <a:pt x="600" y="1"/>
                      </a:moveTo>
                      <a:cubicBezTo>
                        <a:pt x="544" y="469"/>
                        <a:pt x="506" y="937"/>
                        <a:pt x="450" y="1405"/>
                      </a:cubicBezTo>
                      <a:lnTo>
                        <a:pt x="338" y="2810"/>
                      </a:lnTo>
                      <a:cubicBezTo>
                        <a:pt x="263" y="3746"/>
                        <a:pt x="207" y="4683"/>
                        <a:pt x="150" y="5619"/>
                      </a:cubicBezTo>
                      <a:cubicBezTo>
                        <a:pt x="113" y="6555"/>
                        <a:pt x="57" y="7510"/>
                        <a:pt x="38" y="8447"/>
                      </a:cubicBezTo>
                      <a:cubicBezTo>
                        <a:pt x="19" y="9383"/>
                        <a:pt x="1" y="10319"/>
                        <a:pt x="19" y="11274"/>
                      </a:cubicBezTo>
                      <a:cubicBezTo>
                        <a:pt x="132" y="10338"/>
                        <a:pt x="207" y="9402"/>
                        <a:pt x="281" y="8465"/>
                      </a:cubicBezTo>
                      <a:cubicBezTo>
                        <a:pt x="356" y="7510"/>
                        <a:pt x="413" y="6574"/>
                        <a:pt x="469" y="5638"/>
                      </a:cubicBezTo>
                      <a:cubicBezTo>
                        <a:pt x="506" y="4701"/>
                        <a:pt x="562" y="3765"/>
                        <a:pt x="581" y="2829"/>
                      </a:cubicBezTo>
                      <a:lnTo>
                        <a:pt x="618" y="1405"/>
                      </a:lnTo>
                      <a:cubicBezTo>
                        <a:pt x="600" y="937"/>
                        <a:pt x="618" y="469"/>
                        <a:pt x="600" y="1"/>
                      </a:cubicBezTo>
                      <a:close/>
                    </a:path>
                  </a:pathLst>
                </a:custGeom>
                <a:solidFill>
                  <a:srgbClr val="767175"/>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3" name="Google Shape;3049;p42"/>
                <p:cNvSpPr/>
                <p:nvPr/>
              </p:nvSpPr>
              <p:spPr>
                <a:xfrm flipH="1">
                  <a:off x="839192" y="2167568"/>
                  <a:ext cx="575604" cy="1057373"/>
                </a:xfrm>
                <a:custGeom>
                  <a:avLst/>
                  <a:gdLst/>
                  <a:ahLst/>
                  <a:cxnLst/>
                  <a:rect l="l" t="t" r="r" b="b"/>
                  <a:pathLst>
                    <a:path w="11293" h="20745" extrusionOk="0">
                      <a:moveTo>
                        <a:pt x="5140" y="1"/>
                      </a:moveTo>
                      <a:cubicBezTo>
                        <a:pt x="3955" y="1"/>
                        <a:pt x="2723" y="639"/>
                        <a:pt x="1668" y="1099"/>
                      </a:cubicBezTo>
                      <a:cubicBezTo>
                        <a:pt x="1668" y="2598"/>
                        <a:pt x="1855" y="4152"/>
                        <a:pt x="1162" y="5538"/>
                      </a:cubicBezTo>
                      <a:cubicBezTo>
                        <a:pt x="1384" y="5498"/>
                        <a:pt x="1604" y="5466"/>
                        <a:pt x="1817" y="5466"/>
                      </a:cubicBezTo>
                      <a:cubicBezTo>
                        <a:pt x="2212" y="5466"/>
                        <a:pt x="2580" y="5578"/>
                        <a:pt x="2885" y="5968"/>
                      </a:cubicBezTo>
                      <a:cubicBezTo>
                        <a:pt x="2964" y="6074"/>
                        <a:pt x="2856" y="6180"/>
                        <a:pt x="2747" y="6180"/>
                      </a:cubicBezTo>
                      <a:cubicBezTo>
                        <a:pt x="2701" y="6180"/>
                        <a:pt x="2655" y="6162"/>
                        <a:pt x="2623" y="6118"/>
                      </a:cubicBezTo>
                      <a:cubicBezTo>
                        <a:pt x="2401" y="5834"/>
                        <a:pt x="2103" y="5745"/>
                        <a:pt x="1778" y="5745"/>
                      </a:cubicBezTo>
                      <a:cubicBezTo>
                        <a:pt x="1525" y="5745"/>
                        <a:pt x="1256" y="5799"/>
                        <a:pt x="993" y="5856"/>
                      </a:cubicBezTo>
                      <a:cubicBezTo>
                        <a:pt x="900" y="6006"/>
                        <a:pt x="806" y="6156"/>
                        <a:pt x="712" y="6305"/>
                      </a:cubicBezTo>
                      <a:cubicBezTo>
                        <a:pt x="825" y="6305"/>
                        <a:pt x="918" y="6324"/>
                        <a:pt x="1031" y="6343"/>
                      </a:cubicBezTo>
                      <a:cubicBezTo>
                        <a:pt x="992" y="6239"/>
                        <a:pt x="1087" y="6154"/>
                        <a:pt x="1180" y="6154"/>
                      </a:cubicBezTo>
                      <a:cubicBezTo>
                        <a:pt x="1222" y="6154"/>
                        <a:pt x="1264" y="6171"/>
                        <a:pt x="1293" y="6212"/>
                      </a:cubicBezTo>
                      <a:cubicBezTo>
                        <a:pt x="1330" y="6249"/>
                        <a:pt x="1349" y="6305"/>
                        <a:pt x="1387" y="6343"/>
                      </a:cubicBezTo>
                      <a:lnTo>
                        <a:pt x="1424" y="6343"/>
                      </a:lnTo>
                      <a:cubicBezTo>
                        <a:pt x="1448" y="6284"/>
                        <a:pt x="1509" y="6247"/>
                        <a:pt x="1570" y="6247"/>
                      </a:cubicBezTo>
                      <a:cubicBezTo>
                        <a:pt x="1605" y="6247"/>
                        <a:pt x="1640" y="6259"/>
                        <a:pt x="1668" y="6287"/>
                      </a:cubicBezTo>
                      <a:cubicBezTo>
                        <a:pt x="1724" y="6287"/>
                        <a:pt x="1761" y="6305"/>
                        <a:pt x="1799" y="6362"/>
                      </a:cubicBezTo>
                      <a:cubicBezTo>
                        <a:pt x="1836" y="6455"/>
                        <a:pt x="1855" y="6530"/>
                        <a:pt x="1892" y="6605"/>
                      </a:cubicBezTo>
                      <a:cubicBezTo>
                        <a:pt x="1986" y="6755"/>
                        <a:pt x="2136" y="7129"/>
                        <a:pt x="2304" y="8028"/>
                      </a:cubicBezTo>
                      <a:cubicBezTo>
                        <a:pt x="2660" y="9845"/>
                        <a:pt x="1761" y="10650"/>
                        <a:pt x="1761" y="10650"/>
                      </a:cubicBezTo>
                      <a:cubicBezTo>
                        <a:pt x="1050" y="11268"/>
                        <a:pt x="488" y="11923"/>
                        <a:pt x="1" y="12654"/>
                      </a:cubicBezTo>
                      <a:cubicBezTo>
                        <a:pt x="94" y="12691"/>
                        <a:pt x="188" y="12710"/>
                        <a:pt x="300" y="12766"/>
                      </a:cubicBezTo>
                      <a:cubicBezTo>
                        <a:pt x="1630" y="13328"/>
                        <a:pt x="2679" y="14620"/>
                        <a:pt x="3241" y="15931"/>
                      </a:cubicBezTo>
                      <a:cubicBezTo>
                        <a:pt x="3765" y="17073"/>
                        <a:pt x="3971" y="18365"/>
                        <a:pt x="4664" y="19433"/>
                      </a:cubicBezTo>
                      <a:cubicBezTo>
                        <a:pt x="5241" y="20305"/>
                        <a:pt x="6164" y="20744"/>
                        <a:pt x="7137" y="20744"/>
                      </a:cubicBezTo>
                      <a:cubicBezTo>
                        <a:pt x="7522" y="20744"/>
                        <a:pt x="7915" y="20676"/>
                        <a:pt x="8297" y="20538"/>
                      </a:cubicBezTo>
                      <a:cubicBezTo>
                        <a:pt x="10638" y="19695"/>
                        <a:pt x="11162" y="16586"/>
                        <a:pt x="11218" y="14433"/>
                      </a:cubicBezTo>
                      <a:cubicBezTo>
                        <a:pt x="11293" y="11006"/>
                        <a:pt x="10244" y="7466"/>
                        <a:pt x="9046" y="4264"/>
                      </a:cubicBezTo>
                      <a:cubicBezTo>
                        <a:pt x="8503" y="2841"/>
                        <a:pt x="7641" y="687"/>
                        <a:pt x="6050" y="144"/>
                      </a:cubicBezTo>
                      <a:cubicBezTo>
                        <a:pt x="5752" y="44"/>
                        <a:pt x="5448" y="1"/>
                        <a:pt x="5140" y="1"/>
                      </a:cubicBezTo>
                      <a:close/>
                    </a:path>
                  </a:pathLst>
                </a:custGeom>
                <a:solidFill>
                  <a:srgbClr val="F1E2E3"/>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4" name="Google Shape;3050;p42"/>
                <p:cNvSpPr/>
                <p:nvPr/>
              </p:nvSpPr>
              <p:spPr>
                <a:xfrm flipH="1">
                  <a:off x="1251489" y="2460340"/>
                  <a:ext cx="163308" cy="364639"/>
                </a:xfrm>
                <a:custGeom>
                  <a:avLst/>
                  <a:gdLst/>
                  <a:ahLst/>
                  <a:cxnLst/>
                  <a:rect l="l" t="t" r="r" b="b"/>
                  <a:pathLst>
                    <a:path w="3204" h="7154" extrusionOk="0">
                      <a:moveTo>
                        <a:pt x="1778" y="1"/>
                      </a:moveTo>
                      <a:cubicBezTo>
                        <a:pt x="1525" y="1"/>
                        <a:pt x="1256" y="55"/>
                        <a:pt x="993" y="112"/>
                      </a:cubicBezTo>
                      <a:cubicBezTo>
                        <a:pt x="900" y="262"/>
                        <a:pt x="806" y="412"/>
                        <a:pt x="712" y="561"/>
                      </a:cubicBezTo>
                      <a:cubicBezTo>
                        <a:pt x="825" y="561"/>
                        <a:pt x="918" y="580"/>
                        <a:pt x="1031" y="599"/>
                      </a:cubicBezTo>
                      <a:cubicBezTo>
                        <a:pt x="992" y="495"/>
                        <a:pt x="1087" y="410"/>
                        <a:pt x="1180" y="410"/>
                      </a:cubicBezTo>
                      <a:cubicBezTo>
                        <a:pt x="1222" y="410"/>
                        <a:pt x="1264" y="427"/>
                        <a:pt x="1293" y="468"/>
                      </a:cubicBezTo>
                      <a:cubicBezTo>
                        <a:pt x="1330" y="505"/>
                        <a:pt x="1349" y="561"/>
                        <a:pt x="1387" y="599"/>
                      </a:cubicBezTo>
                      <a:lnTo>
                        <a:pt x="1424" y="599"/>
                      </a:lnTo>
                      <a:cubicBezTo>
                        <a:pt x="1448" y="540"/>
                        <a:pt x="1509" y="503"/>
                        <a:pt x="1570" y="503"/>
                      </a:cubicBezTo>
                      <a:cubicBezTo>
                        <a:pt x="1605" y="503"/>
                        <a:pt x="1640" y="515"/>
                        <a:pt x="1668" y="543"/>
                      </a:cubicBezTo>
                      <a:cubicBezTo>
                        <a:pt x="1724" y="543"/>
                        <a:pt x="1761" y="561"/>
                        <a:pt x="1799" y="618"/>
                      </a:cubicBezTo>
                      <a:cubicBezTo>
                        <a:pt x="1836" y="711"/>
                        <a:pt x="1855" y="786"/>
                        <a:pt x="1892" y="861"/>
                      </a:cubicBezTo>
                      <a:cubicBezTo>
                        <a:pt x="1986" y="1011"/>
                        <a:pt x="2136" y="1385"/>
                        <a:pt x="2304" y="2284"/>
                      </a:cubicBezTo>
                      <a:cubicBezTo>
                        <a:pt x="2660" y="4101"/>
                        <a:pt x="1761" y="4906"/>
                        <a:pt x="1761" y="4906"/>
                      </a:cubicBezTo>
                      <a:cubicBezTo>
                        <a:pt x="1050" y="5524"/>
                        <a:pt x="488" y="6179"/>
                        <a:pt x="1" y="6910"/>
                      </a:cubicBezTo>
                      <a:cubicBezTo>
                        <a:pt x="94" y="6947"/>
                        <a:pt x="188" y="6966"/>
                        <a:pt x="300" y="7022"/>
                      </a:cubicBezTo>
                      <a:cubicBezTo>
                        <a:pt x="394" y="7060"/>
                        <a:pt x="488" y="7097"/>
                        <a:pt x="581" y="7153"/>
                      </a:cubicBezTo>
                      <a:cubicBezTo>
                        <a:pt x="881" y="6573"/>
                        <a:pt x="1312" y="6048"/>
                        <a:pt x="1874" y="5599"/>
                      </a:cubicBezTo>
                      <a:cubicBezTo>
                        <a:pt x="2772" y="4850"/>
                        <a:pt x="3203" y="4119"/>
                        <a:pt x="3091" y="2921"/>
                      </a:cubicBezTo>
                      <a:cubicBezTo>
                        <a:pt x="2997" y="2078"/>
                        <a:pt x="2754" y="1254"/>
                        <a:pt x="2679" y="412"/>
                      </a:cubicBezTo>
                      <a:lnTo>
                        <a:pt x="2623" y="374"/>
                      </a:lnTo>
                      <a:cubicBezTo>
                        <a:pt x="2401" y="90"/>
                        <a:pt x="2103" y="1"/>
                        <a:pt x="1778" y="1"/>
                      </a:cubicBezTo>
                      <a:close/>
                    </a:path>
                  </a:pathLst>
                </a:custGeom>
                <a:solidFill>
                  <a:srgbClr val="D3C9C8"/>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5" name="Google Shape;3051;p42"/>
                <p:cNvSpPr/>
                <p:nvPr/>
              </p:nvSpPr>
              <p:spPr>
                <a:xfrm flipH="1">
                  <a:off x="995721" y="2167568"/>
                  <a:ext cx="364639" cy="318563"/>
                </a:xfrm>
                <a:custGeom>
                  <a:avLst/>
                  <a:gdLst/>
                  <a:ahLst/>
                  <a:cxnLst/>
                  <a:rect l="l" t="t" r="r" b="b"/>
                  <a:pathLst>
                    <a:path w="7154" h="6250" extrusionOk="0">
                      <a:moveTo>
                        <a:pt x="4072" y="1"/>
                      </a:moveTo>
                      <a:cubicBezTo>
                        <a:pt x="2887" y="1"/>
                        <a:pt x="1655" y="639"/>
                        <a:pt x="600" y="1099"/>
                      </a:cubicBezTo>
                      <a:cubicBezTo>
                        <a:pt x="600" y="2654"/>
                        <a:pt x="806" y="4264"/>
                        <a:pt x="38" y="5669"/>
                      </a:cubicBezTo>
                      <a:lnTo>
                        <a:pt x="0" y="5706"/>
                      </a:lnTo>
                      <a:cubicBezTo>
                        <a:pt x="113" y="5744"/>
                        <a:pt x="206" y="5781"/>
                        <a:pt x="300" y="5800"/>
                      </a:cubicBezTo>
                      <a:cubicBezTo>
                        <a:pt x="1012" y="6043"/>
                        <a:pt x="1742" y="6249"/>
                        <a:pt x="2510" y="6249"/>
                      </a:cubicBezTo>
                      <a:cubicBezTo>
                        <a:pt x="2530" y="6249"/>
                        <a:pt x="2551" y="6250"/>
                        <a:pt x="2571" y="6250"/>
                      </a:cubicBezTo>
                      <a:cubicBezTo>
                        <a:pt x="4108" y="6250"/>
                        <a:pt x="5742" y="5558"/>
                        <a:pt x="6592" y="4245"/>
                      </a:cubicBezTo>
                      <a:cubicBezTo>
                        <a:pt x="6985" y="3646"/>
                        <a:pt x="7154" y="2991"/>
                        <a:pt x="7154" y="2373"/>
                      </a:cubicBezTo>
                      <a:cubicBezTo>
                        <a:pt x="6629" y="1380"/>
                        <a:pt x="5937" y="481"/>
                        <a:pt x="4982" y="144"/>
                      </a:cubicBezTo>
                      <a:cubicBezTo>
                        <a:pt x="4684" y="44"/>
                        <a:pt x="4380" y="1"/>
                        <a:pt x="4072" y="1"/>
                      </a:cubicBezTo>
                      <a:close/>
                    </a:path>
                  </a:pathLst>
                </a:custGeom>
                <a:solidFill>
                  <a:srgbClr val="F9AC2D"/>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6" name="Google Shape;3052;p42"/>
                <p:cNvSpPr/>
                <p:nvPr/>
              </p:nvSpPr>
              <p:spPr>
                <a:xfrm flipH="1">
                  <a:off x="1238135" y="2164408"/>
                  <a:ext cx="614749" cy="488751"/>
                </a:xfrm>
                <a:custGeom>
                  <a:avLst/>
                  <a:gdLst/>
                  <a:ahLst/>
                  <a:cxnLst/>
                  <a:rect l="l" t="t" r="r" b="b"/>
                  <a:pathLst>
                    <a:path w="12061" h="9589" extrusionOk="0">
                      <a:moveTo>
                        <a:pt x="11236" y="0"/>
                      </a:moveTo>
                      <a:cubicBezTo>
                        <a:pt x="11143" y="38"/>
                        <a:pt x="11105" y="75"/>
                        <a:pt x="11105" y="75"/>
                      </a:cubicBezTo>
                      <a:cubicBezTo>
                        <a:pt x="7585" y="225"/>
                        <a:pt x="4195" y="1555"/>
                        <a:pt x="2173" y="4532"/>
                      </a:cubicBezTo>
                      <a:cubicBezTo>
                        <a:pt x="1292" y="5806"/>
                        <a:pt x="0" y="7997"/>
                        <a:pt x="375" y="9588"/>
                      </a:cubicBezTo>
                      <a:cubicBezTo>
                        <a:pt x="262" y="9101"/>
                        <a:pt x="5113" y="7341"/>
                        <a:pt x="5656" y="7191"/>
                      </a:cubicBezTo>
                      <a:cubicBezTo>
                        <a:pt x="6787" y="6873"/>
                        <a:pt x="8270" y="6541"/>
                        <a:pt x="9621" y="6541"/>
                      </a:cubicBezTo>
                      <a:cubicBezTo>
                        <a:pt x="9858" y="6541"/>
                        <a:pt x="10092" y="6551"/>
                        <a:pt x="10319" y="6573"/>
                      </a:cubicBezTo>
                      <a:cubicBezTo>
                        <a:pt x="10637" y="6592"/>
                        <a:pt x="10955" y="6648"/>
                        <a:pt x="11236" y="6742"/>
                      </a:cubicBezTo>
                      <a:cubicBezTo>
                        <a:pt x="11798" y="5749"/>
                        <a:pt x="12060" y="4701"/>
                        <a:pt x="12060" y="3446"/>
                      </a:cubicBezTo>
                      <a:cubicBezTo>
                        <a:pt x="12060" y="2079"/>
                        <a:pt x="11779" y="1086"/>
                        <a:pt x="11236" y="0"/>
                      </a:cubicBezTo>
                      <a:close/>
                    </a:path>
                  </a:pathLst>
                </a:custGeom>
                <a:solidFill>
                  <a:srgbClr val="EF5924"/>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7" name="Google Shape;3053;p42"/>
                <p:cNvSpPr/>
                <p:nvPr/>
              </p:nvSpPr>
              <p:spPr>
                <a:xfrm flipH="1">
                  <a:off x="1238135" y="2361051"/>
                  <a:ext cx="601395" cy="292109"/>
                </a:xfrm>
                <a:custGeom>
                  <a:avLst/>
                  <a:gdLst/>
                  <a:ahLst/>
                  <a:cxnLst/>
                  <a:rect l="l" t="t" r="r" b="b"/>
                  <a:pathLst>
                    <a:path w="11799" h="5731" extrusionOk="0">
                      <a:moveTo>
                        <a:pt x="11798" y="0"/>
                      </a:moveTo>
                      <a:lnTo>
                        <a:pt x="11798" y="0"/>
                      </a:lnTo>
                      <a:cubicBezTo>
                        <a:pt x="10862" y="94"/>
                        <a:pt x="9926" y="243"/>
                        <a:pt x="9027" y="393"/>
                      </a:cubicBezTo>
                      <a:cubicBezTo>
                        <a:pt x="6854" y="768"/>
                        <a:pt x="4607" y="1348"/>
                        <a:pt x="2753" y="2566"/>
                      </a:cubicBezTo>
                      <a:cubicBezTo>
                        <a:pt x="1555" y="3352"/>
                        <a:pt x="712" y="4420"/>
                        <a:pt x="94" y="5655"/>
                      </a:cubicBezTo>
                      <a:lnTo>
                        <a:pt x="113" y="5730"/>
                      </a:lnTo>
                      <a:cubicBezTo>
                        <a:pt x="0" y="5243"/>
                        <a:pt x="4851" y="3483"/>
                        <a:pt x="5394" y="3333"/>
                      </a:cubicBezTo>
                      <a:cubicBezTo>
                        <a:pt x="6525" y="3015"/>
                        <a:pt x="8008" y="2683"/>
                        <a:pt x="9359" y="2683"/>
                      </a:cubicBezTo>
                      <a:cubicBezTo>
                        <a:pt x="9596" y="2683"/>
                        <a:pt x="9830" y="2693"/>
                        <a:pt x="10057" y="2715"/>
                      </a:cubicBezTo>
                      <a:cubicBezTo>
                        <a:pt x="10375" y="2734"/>
                        <a:pt x="10693" y="2790"/>
                        <a:pt x="10974" y="2884"/>
                      </a:cubicBezTo>
                      <a:cubicBezTo>
                        <a:pt x="11461" y="2004"/>
                        <a:pt x="11742" y="1067"/>
                        <a:pt x="11798" y="0"/>
                      </a:cubicBezTo>
                      <a:close/>
                    </a:path>
                  </a:pathLst>
                </a:custGeom>
                <a:solidFill>
                  <a:srgbClr val="D25123"/>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8" name="Google Shape;3054;p42"/>
                <p:cNvSpPr/>
                <p:nvPr/>
              </p:nvSpPr>
              <p:spPr>
                <a:xfrm flipH="1">
                  <a:off x="1037720" y="2208293"/>
                  <a:ext cx="115549" cy="201484"/>
                </a:xfrm>
                <a:custGeom>
                  <a:avLst/>
                  <a:gdLst/>
                  <a:ahLst/>
                  <a:cxnLst/>
                  <a:rect l="l" t="t" r="r" b="b"/>
                  <a:pathLst>
                    <a:path w="2267" h="3953" extrusionOk="0">
                      <a:moveTo>
                        <a:pt x="1125" y="1"/>
                      </a:moveTo>
                      <a:cubicBezTo>
                        <a:pt x="507" y="1"/>
                        <a:pt x="1" y="881"/>
                        <a:pt x="1" y="1986"/>
                      </a:cubicBezTo>
                      <a:cubicBezTo>
                        <a:pt x="1" y="3072"/>
                        <a:pt x="507" y="3952"/>
                        <a:pt x="1125" y="3952"/>
                      </a:cubicBezTo>
                      <a:cubicBezTo>
                        <a:pt x="1761" y="3952"/>
                        <a:pt x="2267" y="3072"/>
                        <a:pt x="2267" y="1986"/>
                      </a:cubicBezTo>
                      <a:cubicBezTo>
                        <a:pt x="2267" y="881"/>
                        <a:pt x="1761" y="1"/>
                        <a:pt x="1125" y="1"/>
                      </a:cubicBezTo>
                      <a:close/>
                    </a:path>
                  </a:pathLst>
                </a:custGeom>
                <a:solidFill>
                  <a:srgbClr val="3FADC7"/>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29" name="Google Shape;3055;p42"/>
                <p:cNvSpPr/>
                <p:nvPr/>
              </p:nvSpPr>
              <p:spPr>
                <a:xfrm flipH="1">
                  <a:off x="1073960" y="2246470"/>
                  <a:ext cx="50664" cy="131961"/>
                </a:xfrm>
                <a:custGeom>
                  <a:avLst/>
                  <a:gdLst/>
                  <a:ahLst/>
                  <a:cxnLst/>
                  <a:rect l="l" t="t" r="r" b="b"/>
                  <a:pathLst>
                    <a:path w="994" h="2589" extrusionOk="0">
                      <a:moveTo>
                        <a:pt x="76" y="1"/>
                      </a:moveTo>
                      <a:cubicBezTo>
                        <a:pt x="19" y="432"/>
                        <a:pt x="1" y="862"/>
                        <a:pt x="19" y="1293"/>
                      </a:cubicBezTo>
                      <a:cubicBezTo>
                        <a:pt x="19" y="1499"/>
                        <a:pt x="38" y="1724"/>
                        <a:pt x="76" y="1948"/>
                      </a:cubicBezTo>
                      <a:cubicBezTo>
                        <a:pt x="94" y="2042"/>
                        <a:pt x="132" y="2154"/>
                        <a:pt x="169" y="2267"/>
                      </a:cubicBezTo>
                      <a:cubicBezTo>
                        <a:pt x="188" y="2323"/>
                        <a:pt x="207" y="2379"/>
                        <a:pt x="244" y="2435"/>
                      </a:cubicBezTo>
                      <a:cubicBezTo>
                        <a:pt x="282" y="2491"/>
                        <a:pt x="338" y="2548"/>
                        <a:pt x="431" y="2585"/>
                      </a:cubicBezTo>
                      <a:cubicBezTo>
                        <a:pt x="444" y="2587"/>
                        <a:pt x="456" y="2588"/>
                        <a:pt x="468" y="2588"/>
                      </a:cubicBezTo>
                      <a:cubicBezTo>
                        <a:pt x="567" y="2588"/>
                        <a:pt x="660" y="2525"/>
                        <a:pt x="694" y="2491"/>
                      </a:cubicBezTo>
                      <a:cubicBezTo>
                        <a:pt x="750" y="2417"/>
                        <a:pt x="769" y="2360"/>
                        <a:pt x="787" y="2323"/>
                      </a:cubicBezTo>
                      <a:cubicBezTo>
                        <a:pt x="843" y="2211"/>
                        <a:pt x="862" y="2098"/>
                        <a:pt x="881" y="1986"/>
                      </a:cubicBezTo>
                      <a:cubicBezTo>
                        <a:pt x="937" y="1761"/>
                        <a:pt x="956" y="1555"/>
                        <a:pt x="975" y="1330"/>
                      </a:cubicBezTo>
                      <a:cubicBezTo>
                        <a:pt x="993" y="900"/>
                        <a:pt x="993" y="469"/>
                        <a:pt x="975" y="38"/>
                      </a:cubicBezTo>
                      <a:cubicBezTo>
                        <a:pt x="900" y="469"/>
                        <a:pt x="862" y="900"/>
                        <a:pt x="787" y="1312"/>
                      </a:cubicBezTo>
                      <a:cubicBezTo>
                        <a:pt x="750" y="1536"/>
                        <a:pt x="731" y="1742"/>
                        <a:pt x="675" y="1930"/>
                      </a:cubicBezTo>
                      <a:cubicBezTo>
                        <a:pt x="656" y="2042"/>
                        <a:pt x="619" y="2136"/>
                        <a:pt x="581" y="2229"/>
                      </a:cubicBezTo>
                      <a:cubicBezTo>
                        <a:pt x="549" y="2311"/>
                        <a:pt x="488" y="2364"/>
                        <a:pt x="485" y="2364"/>
                      </a:cubicBezTo>
                      <a:cubicBezTo>
                        <a:pt x="484" y="2364"/>
                        <a:pt x="485" y="2363"/>
                        <a:pt x="488" y="2360"/>
                      </a:cubicBezTo>
                      <a:cubicBezTo>
                        <a:pt x="469" y="2360"/>
                        <a:pt x="413" y="2267"/>
                        <a:pt x="375" y="2192"/>
                      </a:cubicBezTo>
                      <a:cubicBezTo>
                        <a:pt x="338" y="2098"/>
                        <a:pt x="319" y="2005"/>
                        <a:pt x="300" y="1892"/>
                      </a:cubicBezTo>
                      <a:cubicBezTo>
                        <a:pt x="244" y="1686"/>
                        <a:pt x="225" y="1480"/>
                        <a:pt x="188" y="1274"/>
                      </a:cubicBezTo>
                      <a:cubicBezTo>
                        <a:pt x="151" y="844"/>
                        <a:pt x="113" y="432"/>
                        <a:pt x="76" y="1"/>
                      </a:cubicBezTo>
                      <a:close/>
                    </a:path>
                  </a:pathLst>
                </a:custGeom>
                <a:solidFill>
                  <a:srgbClr val="242227"/>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0" name="Google Shape;3056;p42"/>
                <p:cNvSpPr/>
                <p:nvPr/>
              </p:nvSpPr>
              <p:spPr>
                <a:xfrm flipH="1">
                  <a:off x="1003366" y="2421144"/>
                  <a:ext cx="83999" cy="40164"/>
                </a:xfrm>
                <a:custGeom>
                  <a:avLst/>
                  <a:gdLst/>
                  <a:ahLst/>
                  <a:cxnLst/>
                  <a:rect l="l" t="t" r="r" b="b"/>
                  <a:pathLst>
                    <a:path w="1648" h="788" extrusionOk="0">
                      <a:moveTo>
                        <a:pt x="824" y="1"/>
                      </a:moveTo>
                      <a:cubicBezTo>
                        <a:pt x="375" y="1"/>
                        <a:pt x="0" y="169"/>
                        <a:pt x="0" y="394"/>
                      </a:cubicBezTo>
                      <a:cubicBezTo>
                        <a:pt x="0" y="600"/>
                        <a:pt x="375" y="787"/>
                        <a:pt x="824" y="787"/>
                      </a:cubicBezTo>
                      <a:cubicBezTo>
                        <a:pt x="1292" y="787"/>
                        <a:pt x="1648" y="600"/>
                        <a:pt x="1648" y="394"/>
                      </a:cubicBezTo>
                      <a:cubicBezTo>
                        <a:pt x="1648" y="169"/>
                        <a:pt x="1292" y="1"/>
                        <a:pt x="824" y="1"/>
                      </a:cubicBezTo>
                      <a:close/>
                    </a:path>
                  </a:pathLst>
                </a:custGeom>
                <a:solidFill>
                  <a:srgbClr val="F03975"/>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1" name="Google Shape;3057;p42"/>
                <p:cNvSpPr/>
                <p:nvPr/>
              </p:nvSpPr>
              <p:spPr>
                <a:xfrm flipH="1">
                  <a:off x="429700" y="3707833"/>
                  <a:ext cx="1431798" cy="273046"/>
                </a:xfrm>
                <a:custGeom>
                  <a:avLst/>
                  <a:gdLst/>
                  <a:ahLst/>
                  <a:cxnLst/>
                  <a:rect l="l" t="t" r="r" b="b"/>
                  <a:pathLst>
                    <a:path w="28091" h="5357" extrusionOk="0">
                      <a:moveTo>
                        <a:pt x="26892" y="0"/>
                      </a:moveTo>
                      <a:cubicBezTo>
                        <a:pt x="26892" y="0"/>
                        <a:pt x="3471" y="2271"/>
                        <a:pt x="757" y="2271"/>
                      </a:cubicBezTo>
                      <a:cubicBezTo>
                        <a:pt x="682" y="2271"/>
                        <a:pt x="624" y="2270"/>
                        <a:pt x="581" y="2266"/>
                      </a:cubicBezTo>
                      <a:lnTo>
                        <a:pt x="1" y="5356"/>
                      </a:lnTo>
                      <a:lnTo>
                        <a:pt x="1" y="5356"/>
                      </a:lnTo>
                      <a:lnTo>
                        <a:pt x="28091" y="2547"/>
                      </a:lnTo>
                      <a:lnTo>
                        <a:pt x="26892" y="0"/>
                      </a:lnTo>
                      <a:close/>
                    </a:path>
                  </a:pathLst>
                </a:custGeom>
                <a:solidFill>
                  <a:srgbClr val="7E4831"/>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2" name="Google Shape;3058;p42"/>
                <p:cNvSpPr/>
                <p:nvPr/>
              </p:nvSpPr>
              <p:spPr>
                <a:xfrm flipH="1">
                  <a:off x="466908" y="3707833"/>
                  <a:ext cx="1376445" cy="176611"/>
                </a:xfrm>
                <a:custGeom>
                  <a:avLst/>
                  <a:gdLst/>
                  <a:ahLst/>
                  <a:cxnLst/>
                  <a:rect l="l" t="t" r="r" b="b"/>
                  <a:pathLst>
                    <a:path w="27005" h="3465" extrusionOk="0">
                      <a:moveTo>
                        <a:pt x="26536" y="0"/>
                      </a:moveTo>
                      <a:cubicBezTo>
                        <a:pt x="26536" y="0"/>
                        <a:pt x="3115" y="2271"/>
                        <a:pt x="401" y="2271"/>
                      </a:cubicBezTo>
                      <a:cubicBezTo>
                        <a:pt x="326" y="2271"/>
                        <a:pt x="268" y="2270"/>
                        <a:pt x="225" y="2266"/>
                      </a:cubicBezTo>
                      <a:lnTo>
                        <a:pt x="1" y="3465"/>
                      </a:lnTo>
                      <a:cubicBezTo>
                        <a:pt x="5956" y="3240"/>
                        <a:pt x="11817" y="2229"/>
                        <a:pt x="17735" y="1648"/>
                      </a:cubicBezTo>
                      <a:cubicBezTo>
                        <a:pt x="20787" y="1330"/>
                        <a:pt x="23858" y="1218"/>
                        <a:pt x="26930" y="1012"/>
                      </a:cubicBezTo>
                      <a:lnTo>
                        <a:pt x="27004" y="993"/>
                      </a:lnTo>
                      <a:lnTo>
                        <a:pt x="26536" y="0"/>
                      </a:lnTo>
                      <a:close/>
                    </a:path>
                  </a:pathLst>
                </a:custGeom>
                <a:solidFill>
                  <a:srgbClr val="6D3E2E"/>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3" name="Google Shape;3059;p42"/>
                <p:cNvSpPr/>
                <p:nvPr/>
              </p:nvSpPr>
              <p:spPr>
                <a:xfrm flipH="1">
                  <a:off x="1506339" y="3853352"/>
                  <a:ext cx="108872" cy="12539"/>
                </a:xfrm>
                <a:custGeom>
                  <a:avLst/>
                  <a:gdLst/>
                  <a:ahLst/>
                  <a:cxnLst/>
                  <a:rect l="l" t="t" r="r" b="b"/>
                  <a:pathLst>
                    <a:path w="2136" h="246" extrusionOk="0">
                      <a:moveTo>
                        <a:pt x="1423" y="0"/>
                      </a:moveTo>
                      <a:cubicBezTo>
                        <a:pt x="1305" y="0"/>
                        <a:pt x="1186" y="4"/>
                        <a:pt x="1068" y="10"/>
                      </a:cubicBezTo>
                      <a:cubicBezTo>
                        <a:pt x="712" y="29"/>
                        <a:pt x="356" y="67"/>
                        <a:pt x="0" y="179"/>
                      </a:cubicBezTo>
                      <a:cubicBezTo>
                        <a:pt x="237" y="229"/>
                        <a:pt x="475" y="246"/>
                        <a:pt x="712" y="246"/>
                      </a:cubicBezTo>
                      <a:cubicBezTo>
                        <a:pt x="830" y="246"/>
                        <a:pt x="949" y="241"/>
                        <a:pt x="1068" y="235"/>
                      </a:cubicBezTo>
                      <a:cubicBezTo>
                        <a:pt x="1423" y="216"/>
                        <a:pt x="1779" y="179"/>
                        <a:pt x="2135" y="67"/>
                      </a:cubicBezTo>
                      <a:cubicBezTo>
                        <a:pt x="1898" y="17"/>
                        <a:pt x="1661" y="0"/>
                        <a:pt x="1423" y="0"/>
                      </a:cubicBezTo>
                      <a:close/>
                    </a:path>
                  </a:pathLst>
                </a:custGeom>
                <a:solidFill>
                  <a:srgbClr val="532E26"/>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4" name="Google Shape;3060;p42"/>
                <p:cNvSpPr/>
                <p:nvPr/>
              </p:nvSpPr>
              <p:spPr>
                <a:xfrm flipH="1">
                  <a:off x="1485339" y="3903507"/>
                  <a:ext cx="108872" cy="12793"/>
                </a:xfrm>
                <a:custGeom>
                  <a:avLst/>
                  <a:gdLst/>
                  <a:ahLst/>
                  <a:cxnLst/>
                  <a:rect l="l" t="t" r="r" b="b"/>
                  <a:pathLst>
                    <a:path w="2136" h="251" extrusionOk="0">
                      <a:moveTo>
                        <a:pt x="1068" y="0"/>
                      </a:moveTo>
                      <a:cubicBezTo>
                        <a:pt x="712" y="19"/>
                        <a:pt x="356" y="75"/>
                        <a:pt x="0" y="169"/>
                      </a:cubicBezTo>
                      <a:cubicBezTo>
                        <a:pt x="272" y="226"/>
                        <a:pt x="544" y="250"/>
                        <a:pt x="816" y="250"/>
                      </a:cubicBezTo>
                      <a:cubicBezTo>
                        <a:pt x="900" y="250"/>
                        <a:pt x="984" y="248"/>
                        <a:pt x="1068" y="244"/>
                      </a:cubicBezTo>
                      <a:cubicBezTo>
                        <a:pt x="1423" y="225"/>
                        <a:pt x="1779" y="188"/>
                        <a:pt x="2135" y="75"/>
                      </a:cubicBezTo>
                      <a:cubicBezTo>
                        <a:pt x="1779" y="0"/>
                        <a:pt x="1423" y="0"/>
                        <a:pt x="1068" y="0"/>
                      </a:cubicBezTo>
                      <a:close/>
                    </a:path>
                  </a:pathLst>
                </a:custGeom>
                <a:solidFill>
                  <a:srgbClr val="532E26"/>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5" name="Google Shape;3061;p42"/>
                <p:cNvSpPr/>
                <p:nvPr/>
              </p:nvSpPr>
              <p:spPr>
                <a:xfrm flipH="1">
                  <a:off x="629195" y="3784186"/>
                  <a:ext cx="108821" cy="12793"/>
                </a:xfrm>
                <a:custGeom>
                  <a:avLst/>
                  <a:gdLst/>
                  <a:ahLst/>
                  <a:cxnLst/>
                  <a:rect l="l" t="t" r="r" b="b"/>
                  <a:pathLst>
                    <a:path w="2135" h="251" extrusionOk="0">
                      <a:moveTo>
                        <a:pt x="1067" y="0"/>
                      </a:moveTo>
                      <a:cubicBezTo>
                        <a:pt x="712" y="38"/>
                        <a:pt x="356" y="75"/>
                        <a:pt x="0" y="188"/>
                      </a:cubicBezTo>
                      <a:cubicBezTo>
                        <a:pt x="267" y="230"/>
                        <a:pt x="534" y="251"/>
                        <a:pt x="801" y="251"/>
                      </a:cubicBezTo>
                      <a:cubicBezTo>
                        <a:pt x="890" y="251"/>
                        <a:pt x="979" y="249"/>
                        <a:pt x="1067" y="244"/>
                      </a:cubicBezTo>
                      <a:cubicBezTo>
                        <a:pt x="1423" y="225"/>
                        <a:pt x="1779" y="188"/>
                        <a:pt x="2135" y="75"/>
                      </a:cubicBezTo>
                      <a:cubicBezTo>
                        <a:pt x="1779" y="0"/>
                        <a:pt x="1423" y="0"/>
                        <a:pt x="1067" y="0"/>
                      </a:cubicBezTo>
                      <a:close/>
                    </a:path>
                  </a:pathLst>
                </a:custGeom>
                <a:solidFill>
                  <a:srgbClr val="532E26"/>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6" name="Google Shape;3062;p42"/>
                <p:cNvSpPr/>
                <p:nvPr/>
              </p:nvSpPr>
              <p:spPr>
                <a:xfrm flipH="1">
                  <a:off x="935576" y="3612366"/>
                  <a:ext cx="125080" cy="223402"/>
                </a:xfrm>
                <a:custGeom>
                  <a:avLst/>
                  <a:gdLst/>
                  <a:ahLst/>
                  <a:cxnLst/>
                  <a:rect l="l" t="t" r="r" b="b"/>
                  <a:pathLst>
                    <a:path w="2454" h="4383" extrusionOk="0">
                      <a:moveTo>
                        <a:pt x="0" y="1"/>
                      </a:moveTo>
                      <a:cubicBezTo>
                        <a:pt x="0" y="244"/>
                        <a:pt x="38" y="469"/>
                        <a:pt x="57" y="694"/>
                      </a:cubicBezTo>
                      <a:cubicBezTo>
                        <a:pt x="94" y="900"/>
                        <a:pt x="132" y="1124"/>
                        <a:pt x="169" y="1349"/>
                      </a:cubicBezTo>
                      <a:cubicBezTo>
                        <a:pt x="225" y="1555"/>
                        <a:pt x="263" y="1780"/>
                        <a:pt x="319" y="1986"/>
                      </a:cubicBezTo>
                      <a:cubicBezTo>
                        <a:pt x="375" y="2210"/>
                        <a:pt x="431" y="2416"/>
                        <a:pt x="506" y="2641"/>
                      </a:cubicBezTo>
                      <a:lnTo>
                        <a:pt x="600" y="2959"/>
                      </a:lnTo>
                      <a:lnTo>
                        <a:pt x="937" y="2828"/>
                      </a:lnTo>
                      <a:cubicBezTo>
                        <a:pt x="974" y="2810"/>
                        <a:pt x="1030" y="2791"/>
                        <a:pt x="1068" y="2772"/>
                      </a:cubicBezTo>
                      <a:cubicBezTo>
                        <a:pt x="1124" y="2753"/>
                        <a:pt x="1180" y="2753"/>
                        <a:pt x="1218" y="2735"/>
                      </a:cubicBezTo>
                      <a:cubicBezTo>
                        <a:pt x="1330" y="2716"/>
                        <a:pt x="1424" y="2716"/>
                        <a:pt x="1517" y="2716"/>
                      </a:cubicBezTo>
                      <a:cubicBezTo>
                        <a:pt x="1555" y="2716"/>
                        <a:pt x="1592" y="2735"/>
                        <a:pt x="1630" y="2753"/>
                      </a:cubicBezTo>
                      <a:lnTo>
                        <a:pt x="1686" y="2772"/>
                      </a:lnTo>
                      <a:lnTo>
                        <a:pt x="1723" y="2791"/>
                      </a:lnTo>
                      <a:cubicBezTo>
                        <a:pt x="1798" y="2828"/>
                        <a:pt x="1836" y="2885"/>
                        <a:pt x="1892" y="2978"/>
                      </a:cubicBezTo>
                      <a:lnTo>
                        <a:pt x="1929" y="3034"/>
                      </a:lnTo>
                      <a:lnTo>
                        <a:pt x="1967" y="3109"/>
                      </a:lnTo>
                      <a:cubicBezTo>
                        <a:pt x="1985" y="3147"/>
                        <a:pt x="2004" y="3203"/>
                        <a:pt x="2004" y="3259"/>
                      </a:cubicBezTo>
                      <a:cubicBezTo>
                        <a:pt x="2023" y="3315"/>
                        <a:pt x="2042" y="3371"/>
                        <a:pt x="2060" y="3428"/>
                      </a:cubicBezTo>
                      <a:cubicBezTo>
                        <a:pt x="2060" y="3484"/>
                        <a:pt x="2079" y="3559"/>
                        <a:pt x="2079" y="3615"/>
                      </a:cubicBezTo>
                      <a:cubicBezTo>
                        <a:pt x="2098" y="3671"/>
                        <a:pt x="2098" y="3727"/>
                        <a:pt x="2098" y="3802"/>
                      </a:cubicBezTo>
                      <a:cubicBezTo>
                        <a:pt x="2117" y="3858"/>
                        <a:pt x="2117" y="3933"/>
                        <a:pt x="2117" y="3989"/>
                      </a:cubicBezTo>
                      <a:cubicBezTo>
                        <a:pt x="2135" y="4046"/>
                        <a:pt x="2135" y="4121"/>
                        <a:pt x="2135" y="4177"/>
                      </a:cubicBezTo>
                      <a:cubicBezTo>
                        <a:pt x="2154" y="4252"/>
                        <a:pt x="2154" y="4308"/>
                        <a:pt x="2154" y="4383"/>
                      </a:cubicBezTo>
                      <a:cubicBezTo>
                        <a:pt x="2191" y="4327"/>
                        <a:pt x="2210" y="4252"/>
                        <a:pt x="2248" y="4195"/>
                      </a:cubicBezTo>
                      <a:cubicBezTo>
                        <a:pt x="2266" y="4139"/>
                        <a:pt x="2285" y="4083"/>
                        <a:pt x="2304" y="4008"/>
                      </a:cubicBezTo>
                      <a:cubicBezTo>
                        <a:pt x="2341" y="3952"/>
                        <a:pt x="2341" y="3877"/>
                        <a:pt x="2360" y="3821"/>
                      </a:cubicBezTo>
                      <a:cubicBezTo>
                        <a:pt x="2379" y="3746"/>
                        <a:pt x="2397" y="3690"/>
                        <a:pt x="2416" y="3615"/>
                      </a:cubicBezTo>
                      <a:cubicBezTo>
                        <a:pt x="2435" y="3484"/>
                        <a:pt x="2454" y="3353"/>
                        <a:pt x="2454" y="3203"/>
                      </a:cubicBezTo>
                      <a:cubicBezTo>
                        <a:pt x="2454" y="3128"/>
                        <a:pt x="2435" y="3053"/>
                        <a:pt x="2435" y="2978"/>
                      </a:cubicBezTo>
                      <a:lnTo>
                        <a:pt x="2397" y="2866"/>
                      </a:lnTo>
                      <a:lnTo>
                        <a:pt x="2379" y="2753"/>
                      </a:lnTo>
                      <a:cubicBezTo>
                        <a:pt x="2323" y="2604"/>
                        <a:pt x="2229" y="2454"/>
                        <a:pt x="2079" y="2341"/>
                      </a:cubicBezTo>
                      <a:cubicBezTo>
                        <a:pt x="2042" y="2304"/>
                        <a:pt x="2004" y="2285"/>
                        <a:pt x="1967" y="2248"/>
                      </a:cubicBezTo>
                      <a:cubicBezTo>
                        <a:pt x="1929" y="2229"/>
                        <a:pt x="1892" y="2210"/>
                        <a:pt x="1854" y="2192"/>
                      </a:cubicBezTo>
                      <a:cubicBezTo>
                        <a:pt x="1761" y="2154"/>
                        <a:pt x="1686" y="2117"/>
                        <a:pt x="1592" y="2117"/>
                      </a:cubicBezTo>
                      <a:cubicBezTo>
                        <a:pt x="1521" y="2101"/>
                        <a:pt x="1453" y="2095"/>
                        <a:pt x="1387" y="2095"/>
                      </a:cubicBezTo>
                      <a:cubicBezTo>
                        <a:pt x="1297" y="2095"/>
                        <a:pt x="1211" y="2106"/>
                        <a:pt x="1124" y="2117"/>
                      </a:cubicBezTo>
                      <a:cubicBezTo>
                        <a:pt x="1082" y="2127"/>
                        <a:pt x="1040" y="2132"/>
                        <a:pt x="998" y="2140"/>
                      </a:cubicBezTo>
                      <a:lnTo>
                        <a:pt x="998" y="2140"/>
                      </a:lnTo>
                      <a:cubicBezTo>
                        <a:pt x="959" y="2033"/>
                        <a:pt x="920" y="1925"/>
                        <a:pt x="881" y="1817"/>
                      </a:cubicBezTo>
                      <a:cubicBezTo>
                        <a:pt x="806" y="1611"/>
                        <a:pt x="712" y="1405"/>
                        <a:pt x="637" y="1199"/>
                      </a:cubicBezTo>
                      <a:cubicBezTo>
                        <a:pt x="544" y="993"/>
                        <a:pt x="450" y="787"/>
                        <a:pt x="338" y="600"/>
                      </a:cubicBezTo>
                      <a:cubicBezTo>
                        <a:pt x="244" y="394"/>
                        <a:pt x="132" y="207"/>
                        <a:pt x="0" y="1"/>
                      </a:cubicBezTo>
                      <a:close/>
                    </a:path>
                  </a:pathLst>
                </a:custGeom>
                <a:solidFill>
                  <a:srgbClr val="EF5924"/>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7" name="Google Shape;3063;p42"/>
                <p:cNvSpPr/>
                <p:nvPr/>
              </p:nvSpPr>
              <p:spPr>
                <a:xfrm flipH="1">
                  <a:off x="884046" y="3704774"/>
                  <a:ext cx="115549" cy="120493"/>
                </a:xfrm>
                <a:custGeom>
                  <a:avLst/>
                  <a:gdLst/>
                  <a:ahLst/>
                  <a:cxnLst/>
                  <a:rect l="l" t="t" r="r" b="b"/>
                  <a:pathLst>
                    <a:path w="2267" h="2364" extrusionOk="0">
                      <a:moveTo>
                        <a:pt x="1061" y="1"/>
                      </a:moveTo>
                      <a:cubicBezTo>
                        <a:pt x="842" y="1"/>
                        <a:pt x="653" y="51"/>
                        <a:pt x="507" y="116"/>
                      </a:cubicBezTo>
                      <a:cubicBezTo>
                        <a:pt x="319" y="191"/>
                        <a:pt x="207" y="266"/>
                        <a:pt x="113" y="341"/>
                      </a:cubicBezTo>
                      <a:cubicBezTo>
                        <a:pt x="38" y="416"/>
                        <a:pt x="1" y="454"/>
                        <a:pt x="1" y="454"/>
                      </a:cubicBezTo>
                      <a:lnTo>
                        <a:pt x="151" y="454"/>
                      </a:lnTo>
                      <a:cubicBezTo>
                        <a:pt x="263" y="454"/>
                        <a:pt x="413" y="472"/>
                        <a:pt x="563" y="472"/>
                      </a:cubicBezTo>
                      <a:cubicBezTo>
                        <a:pt x="731" y="491"/>
                        <a:pt x="919" y="510"/>
                        <a:pt x="1068" y="566"/>
                      </a:cubicBezTo>
                      <a:cubicBezTo>
                        <a:pt x="1143" y="585"/>
                        <a:pt x="1218" y="622"/>
                        <a:pt x="1293" y="660"/>
                      </a:cubicBezTo>
                      <a:cubicBezTo>
                        <a:pt x="1349" y="697"/>
                        <a:pt x="1405" y="753"/>
                        <a:pt x="1462" y="809"/>
                      </a:cubicBezTo>
                      <a:cubicBezTo>
                        <a:pt x="1499" y="866"/>
                        <a:pt x="1555" y="940"/>
                        <a:pt x="1593" y="1015"/>
                      </a:cubicBezTo>
                      <a:cubicBezTo>
                        <a:pt x="1611" y="1053"/>
                        <a:pt x="1630" y="1090"/>
                        <a:pt x="1649" y="1128"/>
                      </a:cubicBezTo>
                      <a:cubicBezTo>
                        <a:pt x="1668" y="1184"/>
                        <a:pt x="1686" y="1221"/>
                        <a:pt x="1705" y="1259"/>
                      </a:cubicBezTo>
                      <a:cubicBezTo>
                        <a:pt x="1724" y="1352"/>
                        <a:pt x="1761" y="1446"/>
                        <a:pt x="1780" y="1540"/>
                      </a:cubicBezTo>
                      <a:cubicBezTo>
                        <a:pt x="1817" y="1615"/>
                        <a:pt x="1836" y="1708"/>
                        <a:pt x="1855" y="1783"/>
                      </a:cubicBezTo>
                      <a:cubicBezTo>
                        <a:pt x="1874" y="1877"/>
                        <a:pt x="1892" y="1952"/>
                        <a:pt x="1911" y="2008"/>
                      </a:cubicBezTo>
                      <a:cubicBezTo>
                        <a:pt x="1930" y="2083"/>
                        <a:pt x="1949" y="2139"/>
                        <a:pt x="1967" y="2195"/>
                      </a:cubicBezTo>
                      <a:cubicBezTo>
                        <a:pt x="1986" y="2289"/>
                        <a:pt x="2005" y="2364"/>
                        <a:pt x="2005" y="2364"/>
                      </a:cubicBezTo>
                      <a:cubicBezTo>
                        <a:pt x="2005" y="2364"/>
                        <a:pt x="2042" y="2308"/>
                        <a:pt x="2080" y="2195"/>
                      </a:cubicBezTo>
                      <a:cubicBezTo>
                        <a:pt x="2117" y="2158"/>
                        <a:pt x="2136" y="2102"/>
                        <a:pt x="2155" y="2027"/>
                      </a:cubicBezTo>
                      <a:cubicBezTo>
                        <a:pt x="2173" y="1952"/>
                        <a:pt x="2211" y="1877"/>
                        <a:pt x="2229" y="1783"/>
                      </a:cubicBezTo>
                      <a:cubicBezTo>
                        <a:pt x="2248" y="1690"/>
                        <a:pt x="2267" y="1596"/>
                        <a:pt x="2267" y="1484"/>
                      </a:cubicBezTo>
                      <a:cubicBezTo>
                        <a:pt x="2267" y="1371"/>
                        <a:pt x="2267" y="1259"/>
                        <a:pt x="2248" y="1146"/>
                      </a:cubicBezTo>
                      <a:cubicBezTo>
                        <a:pt x="2229" y="1015"/>
                        <a:pt x="2211" y="884"/>
                        <a:pt x="2155" y="772"/>
                      </a:cubicBezTo>
                      <a:cubicBezTo>
                        <a:pt x="2117" y="641"/>
                        <a:pt x="2042" y="510"/>
                        <a:pt x="1930" y="397"/>
                      </a:cubicBezTo>
                      <a:cubicBezTo>
                        <a:pt x="1836" y="285"/>
                        <a:pt x="1724" y="173"/>
                        <a:pt x="1574" y="116"/>
                      </a:cubicBezTo>
                      <a:cubicBezTo>
                        <a:pt x="1443" y="42"/>
                        <a:pt x="1312" y="23"/>
                        <a:pt x="1162" y="4"/>
                      </a:cubicBezTo>
                      <a:cubicBezTo>
                        <a:pt x="1128" y="2"/>
                        <a:pt x="1094" y="1"/>
                        <a:pt x="1061" y="1"/>
                      </a:cubicBezTo>
                      <a:close/>
                    </a:path>
                  </a:pathLst>
                </a:custGeom>
                <a:solidFill>
                  <a:srgbClr val="EF5924"/>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8" name="Google Shape;3064;p42"/>
                <p:cNvSpPr/>
                <p:nvPr/>
              </p:nvSpPr>
              <p:spPr>
                <a:xfrm flipH="1">
                  <a:off x="1177990" y="3632397"/>
                  <a:ext cx="125131" cy="222484"/>
                </a:xfrm>
                <a:custGeom>
                  <a:avLst/>
                  <a:gdLst/>
                  <a:ahLst/>
                  <a:cxnLst/>
                  <a:rect l="l" t="t" r="r" b="b"/>
                  <a:pathLst>
                    <a:path w="2455" h="4365" extrusionOk="0">
                      <a:moveTo>
                        <a:pt x="1" y="1"/>
                      </a:moveTo>
                      <a:cubicBezTo>
                        <a:pt x="1" y="226"/>
                        <a:pt x="20" y="450"/>
                        <a:pt x="57" y="675"/>
                      </a:cubicBezTo>
                      <a:cubicBezTo>
                        <a:pt x="94" y="900"/>
                        <a:pt x="132" y="1106"/>
                        <a:pt x="169" y="1331"/>
                      </a:cubicBezTo>
                      <a:cubicBezTo>
                        <a:pt x="226" y="1555"/>
                        <a:pt x="263" y="1761"/>
                        <a:pt x="319" y="1986"/>
                      </a:cubicBezTo>
                      <a:cubicBezTo>
                        <a:pt x="375" y="2192"/>
                        <a:pt x="432" y="2398"/>
                        <a:pt x="506" y="2623"/>
                      </a:cubicBezTo>
                      <a:lnTo>
                        <a:pt x="600" y="2941"/>
                      </a:lnTo>
                      <a:lnTo>
                        <a:pt x="937" y="2810"/>
                      </a:lnTo>
                      <a:cubicBezTo>
                        <a:pt x="975" y="2791"/>
                        <a:pt x="1031" y="2772"/>
                        <a:pt x="1068" y="2754"/>
                      </a:cubicBezTo>
                      <a:cubicBezTo>
                        <a:pt x="1124" y="2754"/>
                        <a:pt x="1181" y="2735"/>
                        <a:pt x="1218" y="2716"/>
                      </a:cubicBezTo>
                      <a:cubicBezTo>
                        <a:pt x="1330" y="2698"/>
                        <a:pt x="1424" y="2698"/>
                        <a:pt x="1518" y="2698"/>
                      </a:cubicBezTo>
                      <a:cubicBezTo>
                        <a:pt x="1555" y="2716"/>
                        <a:pt x="1593" y="2716"/>
                        <a:pt x="1630" y="2735"/>
                      </a:cubicBezTo>
                      <a:lnTo>
                        <a:pt x="1686" y="2754"/>
                      </a:lnTo>
                      <a:lnTo>
                        <a:pt x="1724" y="2772"/>
                      </a:lnTo>
                      <a:cubicBezTo>
                        <a:pt x="1799" y="2810"/>
                        <a:pt x="1836" y="2866"/>
                        <a:pt x="1892" y="2960"/>
                      </a:cubicBezTo>
                      <a:lnTo>
                        <a:pt x="1930" y="3016"/>
                      </a:lnTo>
                      <a:lnTo>
                        <a:pt x="1967" y="3091"/>
                      </a:lnTo>
                      <a:cubicBezTo>
                        <a:pt x="1986" y="3147"/>
                        <a:pt x="2005" y="3184"/>
                        <a:pt x="2005" y="3241"/>
                      </a:cubicBezTo>
                      <a:cubicBezTo>
                        <a:pt x="2023" y="3297"/>
                        <a:pt x="2042" y="3353"/>
                        <a:pt x="2061" y="3428"/>
                      </a:cubicBezTo>
                      <a:cubicBezTo>
                        <a:pt x="2061" y="3484"/>
                        <a:pt x="2080" y="3540"/>
                        <a:pt x="2080" y="3596"/>
                      </a:cubicBezTo>
                      <a:cubicBezTo>
                        <a:pt x="2098" y="3653"/>
                        <a:pt x="2098" y="3728"/>
                        <a:pt x="2098" y="3784"/>
                      </a:cubicBezTo>
                      <a:cubicBezTo>
                        <a:pt x="2117" y="3840"/>
                        <a:pt x="2117" y="3915"/>
                        <a:pt x="2117" y="3971"/>
                      </a:cubicBezTo>
                      <a:cubicBezTo>
                        <a:pt x="2136" y="4027"/>
                        <a:pt x="2136" y="4102"/>
                        <a:pt x="2136" y="4158"/>
                      </a:cubicBezTo>
                      <a:cubicBezTo>
                        <a:pt x="2136" y="4233"/>
                        <a:pt x="2154" y="4289"/>
                        <a:pt x="2154" y="4364"/>
                      </a:cubicBezTo>
                      <a:cubicBezTo>
                        <a:pt x="2192" y="4308"/>
                        <a:pt x="2211" y="4252"/>
                        <a:pt x="2248" y="4177"/>
                      </a:cubicBezTo>
                      <a:cubicBezTo>
                        <a:pt x="2267" y="4121"/>
                        <a:pt x="2286" y="4065"/>
                        <a:pt x="2304" y="3990"/>
                      </a:cubicBezTo>
                      <a:cubicBezTo>
                        <a:pt x="2342" y="3934"/>
                        <a:pt x="2342" y="3877"/>
                        <a:pt x="2360" y="3802"/>
                      </a:cubicBezTo>
                      <a:cubicBezTo>
                        <a:pt x="2379" y="3746"/>
                        <a:pt x="2398" y="3671"/>
                        <a:pt x="2417" y="3615"/>
                      </a:cubicBezTo>
                      <a:cubicBezTo>
                        <a:pt x="2435" y="3465"/>
                        <a:pt x="2454" y="3334"/>
                        <a:pt x="2454" y="3184"/>
                      </a:cubicBezTo>
                      <a:cubicBezTo>
                        <a:pt x="2454" y="3128"/>
                        <a:pt x="2435" y="3053"/>
                        <a:pt x="2435" y="2978"/>
                      </a:cubicBezTo>
                      <a:lnTo>
                        <a:pt x="2398" y="2866"/>
                      </a:lnTo>
                      <a:lnTo>
                        <a:pt x="2379" y="2754"/>
                      </a:lnTo>
                      <a:cubicBezTo>
                        <a:pt x="2323" y="2585"/>
                        <a:pt x="2229" y="2435"/>
                        <a:pt x="2080" y="2323"/>
                      </a:cubicBezTo>
                      <a:cubicBezTo>
                        <a:pt x="2042" y="2286"/>
                        <a:pt x="2005" y="2267"/>
                        <a:pt x="1967" y="2229"/>
                      </a:cubicBezTo>
                      <a:cubicBezTo>
                        <a:pt x="1930" y="2211"/>
                        <a:pt x="1892" y="2192"/>
                        <a:pt x="1855" y="2173"/>
                      </a:cubicBezTo>
                      <a:cubicBezTo>
                        <a:pt x="1761" y="2136"/>
                        <a:pt x="1686" y="2117"/>
                        <a:pt x="1593" y="2098"/>
                      </a:cubicBezTo>
                      <a:cubicBezTo>
                        <a:pt x="1521" y="2082"/>
                        <a:pt x="1454" y="2077"/>
                        <a:pt x="1388" y="2077"/>
                      </a:cubicBezTo>
                      <a:cubicBezTo>
                        <a:pt x="1297" y="2077"/>
                        <a:pt x="1211" y="2087"/>
                        <a:pt x="1124" y="2098"/>
                      </a:cubicBezTo>
                      <a:cubicBezTo>
                        <a:pt x="1083" y="2109"/>
                        <a:pt x="1042" y="2119"/>
                        <a:pt x="1001" y="2129"/>
                      </a:cubicBezTo>
                      <a:lnTo>
                        <a:pt x="1001" y="2129"/>
                      </a:lnTo>
                      <a:cubicBezTo>
                        <a:pt x="961" y="2019"/>
                        <a:pt x="921" y="1909"/>
                        <a:pt x="881" y="1799"/>
                      </a:cubicBezTo>
                      <a:cubicBezTo>
                        <a:pt x="806" y="1593"/>
                        <a:pt x="712" y="1387"/>
                        <a:pt x="638" y="1181"/>
                      </a:cubicBezTo>
                      <a:cubicBezTo>
                        <a:pt x="544" y="975"/>
                        <a:pt x="450" y="787"/>
                        <a:pt x="338" y="581"/>
                      </a:cubicBezTo>
                      <a:cubicBezTo>
                        <a:pt x="226" y="375"/>
                        <a:pt x="132" y="188"/>
                        <a:pt x="1" y="1"/>
                      </a:cubicBezTo>
                      <a:close/>
                    </a:path>
                  </a:pathLst>
                </a:custGeom>
                <a:solidFill>
                  <a:srgbClr val="EF5924"/>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39" name="Google Shape;3065;p42"/>
                <p:cNvSpPr/>
                <p:nvPr/>
              </p:nvSpPr>
              <p:spPr>
                <a:xfrm flipH="1">
                  <a:off x="1120751" y="3732451"/>
                  <a:ext cx="116466" cy="120493"/>
                </a:xfrm>
                <a:custGeom>
                  <a:avLst/>
                  <a:gdLst/>
                  <a:ahLst/>
                  <a:cxnLst/>
                  <a:rect l="l" t="t" r="r" b="b"/>
                  <a:pathLst>
                    <a:path w="2285" h="2364" extrusionOk="0">
                      <a:moveTo>
                        <a:pt x="1078" y="1"/>
                      </a:moveTo>
                      <a:cubicBezTo>
                        <a:pt x="859" y="1"/>
                        <a:pt x="671" y="52"/>
                        <a:pt x="524" y="117"/>
                      </a:cubicBezTo>
                      <a:cubicBezTo>
                        <a:pt x="337" y="191"/>
                        <a:pt x="225" y="266"/>
                        <a:pt x="131" y="341"/>
                      </a:cubicBezTo>
                      <a:cubicBezTo>
                        <a:pt x="56" y="416"/>
                        <a:pt x="0" y="454"/>
                        <a:pt x="0" y="454"/>
                      </a:cubicBezTo>
                      <a:lnTo>
                        <a:pt x="169" y="454"/>
                      </a:lnTo>
                      <a:cubicBezTo>
                        <a:pt x="281" y="472"/>
                        <a:pt x="431" y="472"/>
                        <a:pt x="581" y="472"/>
                      </a:cubicBezTo>
                      <a:cubicBezTo>
                        <a:pt x="749" y="491"/>
                        <a:pt x="936" y="510"/>
                        <a:pt x="1086" y="566"/>
                      </a:cubicBezTo>
                      <a:cubicBezTo>
                        <a:pt x="1161" y="585"/>
                        <a:pt x="1236" y="622"/>
                        <a:pt x="1311" y="660"/>
                      </a:cubicBezTo>
                      <a:cubicBezTo>
                        <a:pt x="1367" y="697"/>
                        <a:pt x="1423" y="753"/>
                        <a:pt x="1479" y="809"/>
                      </a:cubicBezTo>
                      <a:cubicBezTo>
                        <a:pt x="1517" y="866"/>
                        <a:pt x="1573" y="941"/>
                        <a:pt x="1610" y="1015"/>
                      </a:cubicBezTo>
                      <a:cubicBezTo>
                        <a:pt x="1629" y="1053"/>
                        <a:pt x="1648" y="1090"/>
                        <a:pt x="1667" y="1128"/>
                      </a:cubicBezTo>
                      <a:cubicBezTo>
                        <a:pt x="1685" y="1184"/>
                        <a:pt x="1704" y="1221"/>
                        <a:pt x="1723" y="1259"/>
                      </a:cubicBezTo>
                      <a:cubicBezTo>
                        <a:pt x="1742" y="1353"/>
                        <a:pt x="1779" y="1446"/>
                        <a:pt x="1798" y="1540"/>
                      </a:cubicBezTo>
                      <a:cubicBezTo>
                        <a:pt x="1835" y="1615"/>
                        <a:pt x="1854" y="1708"/>
                        <a:pt x="1873" y="1783"/>
                      </a:cubicBezTo>
                      <a:cubicBezTo>
                        <a:pt x="1891" y="1877"/>
                        <a:pt x="1910" y="1952"/>
                        <a:pt x="1929" y="2008"/>
                      </a:cubicBezTo>
                      <a:cubicBezTo>
                        <a:pt x="1948" y="2083"/>
                        <a:pt x="1966" y="2139"/>
                        <a:pt x="1985" y="2195"/>
                      </a:cubicBezTo>
                      <a:cubicBezTo>
                        <a:pt x="2004" y="2289"/>
                        <a:pt x="2022" y="2364"/>
                        <a:pt x="2022" y="2364"/>
                      </a:cubicBezTo>
                      <a:cubicBezTo>
                        <a:pt x="2022" y="2364"/>
                        <a:pt x="2060" y="2308"/>
                        <a:pt x="2097" y="2195"/>
                      </a:cubicBezTo>
                      <a:cubicBezTo>
                        <a:pt x="2116" y="2158"/>
                        <a:pt x="2154" y="2102"/>
                        <a:pt x="2172" y="2027"/>
                      </a:cubicBezTo>
                      <a:cubicBezTo>
                        <a:pt x="2191" y="1952"/>
                        <a:pt x="2228" y="1877"/>
                        <a:pt x="2247" y="1783"/>
                      </a:cubicBezTo>
                      <a:cubicBezTo>
                        <a:pt x="2266" y="1690"/>
                        <a:pt x="2285" y="1596"/>
                        <a:pt x="2285" y="1484"/>
                      </a:cubicBezTo>
                      <a:cubicBezTo>
                        <a:pt x="2285" y="1371"/>
                        <a:pt x="2285" y="1259"/>
                        <a:pt x="2266" y="1147"/>
                      </a:cubicBezTo>
                      <a:cubicBezTo>
                        <a:pt x="2247" y="1015"/>
                        <a:pt x="2228" y="884"/>
                        <a:pt x="2172" y="772"/>
                      </a:cubicBezTo>
                      <a:cubicBezTo>
                        <a:pt x="2135" y="641"/>
                        <a:pt x="2060" y="510"/>
                        <a:pt x="1948" y="397"/>
                      </a:cubicBezTo>
                      <a:cubicBezTo>
                        <a:pt x="1854" y="285"/>
                        <a:pt x="1723" y="173"/>
                        <a:pt x="1592" y="117"/>
                      </a:cubicBezTo>
                      <a:cubicBezTo>
                        <a:pt x="1461" y="42"/>
                        <a:pt x="1311" y="23"/>
                        <a:pt x="1180" y="4"/>
                      </a:cubicBezTo>
                      <a:cubicBezTo>
                        <a:pt x="1145" y="2"/>
                        <a:pt x="1111" y="1"/>
                        <a:pt x="1078" y="1"/>
                      </a:cubicBezTo>
                      <a:close/>
                    </a:path>
                  </a:pathLst>
                </a:custGeom>
                <a:solidFill>
                  <a:srgbClr val="EF5924"/>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grpSp>
        </p:grpSp>
      </p:grpSp>
      <p:grpSp>
        <p:nvGrpSpPr>
          <p:cNvPr id="82" name="Google Shape;4802;p57"/>
          <p:cNvGrpSpPr/>
          <p:nvPr/>
        </p:nvGrpSpPr>
        <p:grpSpPr>
          <a:xfrm flipH="1">
            <a:off x="10163868" y="475927"/>
            <a:ext cx="1357065" cy="2355968"/>
            <a:chOff x="5726700" y="2300825"/>
            <a:chExt cx="781000" cy="1355875"/>
          </a:xfrm>
        </p:grpSpPr>
        <p:sp>
          <p:nvSpPr>
            <p:cNvPr id="83" name="Google Shape;4803;p57"/>
            <p:cNvSpPr/>
            <p:nvPr/>
          </p:nvSpPr>
          <p:spPr>
            <a:xfrm>
              <a:off x="6064850" y="3026650"/>
              <a:ext cx="171425" cy="630050"/>
            </a:xfrm>
            <a:custGeom>
              <a:avLst/>
              <a:gdLst/>
              <a:ahLst/>
              <a:cxnLst/>
              <a:rect l="l" t="t" r="r" b="b"/>
              <a:pathLst>
                <a:path w="6857" h="25202" extrusionOk="0">
                  <a:moveTo>
                    <a:pt x="3707" y="0"/>
                  </a:moveTo>
                  <a:cubicBezTo>
                    <a:pt x="3468" y="0"/>
                    <a:pt x="3249" y="173"/>
                    <a:pt x="3196" y="415"/>
                  </a:cubicBezTo>
                  <a:lnTo>
                    <a:pt x="714" y="12328"/>
                  </a:lnTo>
                  <a:cubicBezTo>
                    <a:pt x="311" y="12452"/>
                    <a:pt x="0" y="12824"/>
                    <a:pt x="0" y="13289"/>
                  </a:cubicBezTo>
                  <a:cubicBezTo>
                    <a:pt x="0" y="13755"/>
                    <a:pt x="311" y="14127"/>
                    <a:pt x="745" y="14251"/>
                  </a:cubicBezTo>
                  <a:lnTo>
                    <a:pt x="1955" y="22565"/>
                  </a:lnTo>
                  <a:cubicBezTo>
                    <a:pt x="1955" y="22565"/>
                    <a:pt x="1831" y="23526"/>
                    <a:pt x="2327" y="23992"/>
                  </a:cubicBezTo>
                  <a:cubicBezTo>
                    <a:pt x="2823" y="24488"/>
                    <a:pt x="6484" y="25202"/>
                    <a:pt x="6484" y="25202"/>
                  </a:cubicBezTo>
                  <a:cubicBezTo>
                    <a:pt x="5987" y="24736"/>
                    <a:pt x="6856" y="24178"/>
                    <a:pt x="6856" y="24178"/>
                  </a:cubicBezTo>
                  <a:cubicBezTo>
                    <a:pt x="6143" y="23744"/>
                    <a:pt x="6856" y="22906"/>
                    <a:pt x="6856" y="22906"/>
                  </a:cubicBezTo>
                  <a:cubicBezTo>
                    <a:pt x="6856" y="22906"/>
                    <a:pt x="6429" y="22878"/>
                    <a:pt x="5739" y="22878"/>
                  </a:cubicBezTo>
                  <a:cubicBezTo>
                    <a:pt x="5395" y="22878"/>
                    <a:pt x="4984" y="22885"/>
                    <a:pt x="4529" y="22906"/>
                  </a:cubicBezTo>
                  <a:cubicBezTo>
                    <a:pt x="4432" y="22910"/>
                    <a:pt x="4339" y="22913"/>
                    <a:pt x="4250" y="22913"/>
                  </a:cubicBezTo>
                  <a:cubicBezTo>
                    <a:pt x="3096" y="22913"/>
                    <a:pt x="2668" y="22565"/>
                    <a:pt x="2668" y="22565"/>
                  </a:cubicBezTo>
                  <a:lnTo>
                    <a:pt x="2575" y="22534"/>
                  </a:lnTo>
                  <a:lnTo>
                    <a:pt x="1427" y="14158"/>
                  </a:lnTo>
                  <a:cubicBezTo>
                    <a:pt x="1769" y="14003"/>
                    <a:pt x="1986" y="13662"/>
                    <a:pt x="1986" y="13289"/>
                  </a:cubicBezTo>
                  <a:cubicBezTo>
                    <a:pt x="1986" y="12886"/>
                    <a:pt x="1769" y="12545"/>
                    <a:pt x="1427" y="12390"/>
                  </a:cubicBezTo>
                  <a:lnTo>
                    <a:pt x="4219" y="633"/>
                  </a:lnTo>
                  <a:lnTo>
                    <a:pt x="4219" y="602"/>
                  </a:lnTo>
                  <a:cubicBezTo>
                    <a:pt x="4281" y="322"/>
                    <a:pt x="4095" y="74"/>
                    <a:pt x="3816" y="12"/>
                  </a:cubicBezTo>
                  <a:cubicBezTo>
                    <a:pt x="3780" y="4"/>
                    <a:pt x="3743" y="0"/>
                    <a:pt x="3707" y="0"/>
                  </a:cubicBezTo>
                  <a:close/>
                </a:path>
              </a:pathLst>
            </a:custGeom>
            <a:solidFill>
              <a:srgbClr val="E07F17"/>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84" name="Google Shape;4804;p57"/>
            <p:cNvSpPr/>
            <p:nvPr/>
          </p:nvSpPr>
          <p:spPr>
            <a:xfrm>
              <a:off x="6247875" y="3505450"/>
              <a:ext cx="800" cy="2350"/>
            </a:xfrm>
            <a:custGeom>
              <a:avLst/>
              <a:gdLst/>
              <a:ahLst/>
              <a:cxnLst/>
              <a:rect l="l" t="t" r="r" b="b"/>
              <a:pathLst>
                <a:path w="32" h="94" extrusionOk="0">
                  <a:moveTo>
                    <a:pt x="0" y="0"/>
                  </a:moveTo>
                  <a:cubicBezTo>
                    <a:pt x="0" y="62"/>
                    <a:pt x="31" y="94"/>
                    <a:pt x="31" y="94"/>
                  </a:cubicBezTo>
                  <a:cubicBezTo>
                    <a:pt x="31" y="94"/>
                    <a:pt x="31" y="62"/>
                    <a:pt x="0" y="0"/>
                  </a:cubicBezTo>
                  <a:close/>
                </a:path>
              </a:pathLst>
            </a:custGeom>
            <a:solidFill>
              <a:srgbClr val="F7941D"/>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85" name="Google Shape;4805;p57"/>
            <p:cNvSpPr/>
            <p:nvPr/>
          </p:nvSpPr>
          <p:spPr>
            <a:xfrm>
              <a:off x="5892675" y="3026450"/>
              <a:ext cx="390900" cy="479025"/>
            </a:xfrm>
            <a:custGeom>
              <a:avLst/>
              <a:gdLst/>
              <a:ahLst/>
              <a:cxnLst/>
              <a:rect l="l" t="t" r="r" b="b"/>
              <a:pathLst>
                <a:path w="15636" h="19161" extrusionOk="0">
                  <a:moveTo>
                    <a:pt x="9723" y="1"/>
                  </a:moveTo>
                  <a:cubicBezTo>
                    <a:pt x="9623" y="1"/>
                    <a:pt x="9520" y="39"/>
                    <a:pt x="9431" y="113"/>
                  </a:cubicBezTo>
                  <a:lnTo>
                    <a:pt x="4933" y="4053"/>
                  </a:lnTo>
                  <a:lnTo>
                    <a:pt x="2699" y="6007"/>
                  </a:lnTo>
                  <a:lnTo>
                    <a:pt x="1583" y="7000"/>
                  </a:lnTo>
                  <a:lnTo>
                    <a:pt x="1303" y="7248"/>
                  </a:lnTo>
                  <a:lnTo>
                    <a:pt x="1272" y="7279"/>
                  </a:lnTo>
                  <a:cubicBezTo>
                    <a:pt x="1228" y="7273"/>
                    <a:pt x="1184" y="7270"/>
                    <a:pt x="1140" y="7270"/>
                  </a:cubicBezTo>
                  <a:cubicBezTo>
                    <a:pt x="752" y="7270"/>
                    <a:pt x="385" y="7510"/>
                    <a:pt x="218" y="7900"/>
                  </a:cubicBezTo>
                  <a:cubicBezTo>
                    <a:pt x="1" y="8427"/>
                    <a:pt x="249" y="9016"/>
                    <a:pt x="776" y="9234"/>
                  </a:cubicBezTo>
                  <a:cubicBezTo>
                    <a:pt x="913" y="9285"/>
                    <a:pt x="1049" y="9308"/>
                    <a:pt x="1181" y="9308"/>
                  </a:cubicBezTo>
                  <a:cubicBezTo>
                    <a:pt x="1288" y="9308"/>
                    <a:pt x="1392" y="9292"/>
                    <a:pt x="1490" y="9265"/>
                  </a:cubicBezTo>
                  <a:lnTo>
                    <a:pt x="1583" y="9327"/>
                  </a:lnTo>
                  <a:lnTo>
                    <a:pt x="2234" y="9668"/>
                  </a:lnTo>
                  <a:lnTo>
                    <a:pt x="3568" y="10350"/>
                  </a:lnTo>
                  <a:lnTo>
                    <a:pt x="6205" y="11715"/>
                  </a:lnTo>
                  <a:lnTo>
                    <a:pt x="10982" y="14197"/>
                  </a:lnTo>
                  <a:cubicBezTo>
                    <a:pt x="11292" y="14724"/>
                    <a:pt x="12347" y="15593"/>
                    <a:pt x="12502" y="16244"/>
                  </a:cubicBezTo>
                  <a:cubicBezTo>
                    <a:pt x="12285" y="17454"/>
                    <a:pt x="12719" y="18633"/>
                    <a:pt x="12719" y="18633"/>
                  </a:cubicBezTo>
                  <a:cubicBezTo>
                    <a:pt x="12719" y="18633"/>
                    <a:pt x="12664" y="17881"/>
                    <a:pt x="13212" y="17881"/>
                  </a:cubicBezTo>
                  <a:cubicBezTo>
                    <a:pt x="13242" y="17881"/>
                    <a:pt x="13274" y="17884"/>
                    <a:pt x="13309" y="17889"/>
                  </a:cubicBezTo>
                  <a:cubicBezTo>
                    <a:pt x="13867" y="17982"/>
                    <a:pt x="14146" y="18881"/>
                    <a:pt x="14208" y="19160"/>
                  </a:cubicBezTo>
                  <a:cubicBezTo>
                    <a:pt x="14208" y="19067"/>
                    <a:pt x="14239" y="18819"/>
                    <a:pt x="14394" y="18323"/>
                  </a:cubicBezTo>
                  <a:cubicBezTo>
                    <a:pt x="14460" y="18132"/>
                    <a:pt x="14565" y="18059"/>
                    <a:pt x="14685" y="18059"/>
                  </a:cubicBezTo>
                  <a:cubicBezTo>
                    <a:pt x="15075" y="18059"/>
                    <a:pt x="15635" y="18819"/>
                    <a:pt x="15635" y="18819"/>
                  </a:cubicBezTo>
                  <a:cubicBezTo>
                    <a:pt x="15635" y="18819"/>
                    <a:pt x="15139" y="15562"/>
                    <a:pt x="14270" y="15004"/>
                  </a:cubicBezTo>
                  <a:cubicBezTo>
                    <a:pt x="13402" y="14414"/>
                    <a:pt x="11199" y="13701"/>
                    <a:pt x="11199" y="13701"/>
                  </a:cubicBezTo>
                  <a:lnTo>
                    <a:pt x="6484" y="11188"/>
                  </a:lnTo>
                  <a:lnTo>
                    <a:pt x="3878" y="9761"/>
                  </a:lnTo>
                  <a:lnTo>
                    <a:pt x="2544" y="9078"/>
                  </a:lnTo>
                  <a:lnTo>
                    <a:pt x="2079" y="8799"/>
                  </a:lnTo>
                  <a:lnTo>
                    <a:pt x="2141" y="8675"/>
                  </a:lnTo>
                  <a:cubicBezTo>
                    <a:pt x="2296" y="8303"/>
                    <a:pt x="2203" y="7900"/>
                    <a:pt x="1955" y="7620"/>
                  </a:cubicBezTo>
                  <a:lnTo>
                    <a:pt x="2048" y="7527"/>
                  </a:lnTo>
                  <a:lnTo>
                    <a:pt x="3196" y="6566"/>
                  </a:lnTo>
                  <a:lnTo>
                    <a:pt x="5460" y="4642"/>
                  </a:lnTo>
                  <a:lnTo>
                    <a:pt x="9989" y="765"/>
                  </a:lnTo>
                  <a:cubicBezTo>
                    <a:pt x="10176" y="610"/>
                    <a:pt x="10207" y="330"/>
                    <a:pt x="10020" y="144"/>
                  </a:cubicBezTo>
                  <a:cubicBezTo>
                    <a:pt x="9939" y="47"/>
                    <a:pt x="9833" y="1"/>
                    <a:pt x="9723" y="1"/>
                  </a:cubicBezTo>
                  <a:close/>
                </a:path>
              </a:pathLst>
            </a:custGeom>
            <a:solidFill>
              <a:srgbClr val="F7941D"/>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86" name="Google Shape;4806;p57"/>
            <p:cNvSpPr/>
            <p:nvPr/>
          </p:nvSpPr>
          <p:spPr>
            <a:xfrm>
              <a:off x="5726700" y="2300825"/>
              <a:ext cx="755400" cy="793200"/>
            </a:xfrm>
            <a:custGeom>
              <a:avLst/>
              <a:gdLst/>
              <a:ahLst/>
              <a:cxnLst/>
              <a:rect l="l" t="t" r="r" b="b"/>
              <a:pathLst>
                <a:path w="30216" h="31728" extrusionOk="0">
                  <a:moveTo>
                    <a:pt x="23858" y="1"/>
                  </a:moveTo>
                  <a:cubicBezTo>
                    <a:pt x="23757" y="1"/>
                    <a:pt x="23653" y="3"/>
                    <a:pt x="23546" y="9"/>
                  </a:cubicBezTo>
                  <a:cubicBezTo>
                    <a:pt x="20134" y="164"/>
                    <a:pt x="18117" y="3763"/>
                    <a:pt x="19886" y="7051"/>
                  </a:cubicBezTo>
                  <a:cubicBezTo>
                    <a:pt x="21654" y="10339"/>
                    <a:pt x="26679" y="15303"/>
                    <a:pt x="25035" y="19522"/>
                  </a:cubicBezTo>
                  <a:cubicBezTo>
                    <a:pt x="24606" y="20581"/>
                    <a:pt x="24090" y="20953"/>
                    <a:pt x="23523" y="20953"/>
                  </a:cubicBezTo>
                  <a:cubicBezTo>
                    <a:pt x="22694" y="20953"/>
                    <a:pt x="21755" y="20160"/>
                    <a:pt x="20816" y="19553"/>
                  </a:cubicBezTo>
                  <a:cubicBezTo>
                    <a:pt x="18932" y="18355"/>
                    <a:pt x="16921" y="17577"/>
                    <a:pt x="14734" y="17577"/>
                  </a:cubicBezTo>
                  <a:cubicBezTo>
                    <a:pt x="14257" y="17577"/>
                    <a:pt x="13772" y="17614"/>
                    <a:pt x="13278" y="17691"/>
                  </a:cubicBezTo>
                  <a:cubicBezTo>
                    <a:pt x="11200" y="18033"/>
                    <a:pt x="9214" y="19056"/>
                    <a:pt x="7756" y="20576"/>
                  </a:cubicBezTo>
                  <a:cubicBezTo>
                    <a:pt x="6484" y="21879"/>
                    <a:pt x="5523" y="23772"/>
                    <a:pt x="3910" y="24733"/>
                  </a:cubicBezTo>
                  <a:cubicBezTo>
                    <a:pt x="3320" y="25074"/>
                    <a:pt x="2669" y="25292"/>
                    <a:pt x="1986" y="25323"/>
                  </a:cubicBezTo>
                  <a:cubicBezTo>
                    <a:pt x="1957" y="25329"/>
                    <a:pt x="1923" y="25331"/>
                    <a:pt x="1885" y="25331"/>
                  </a:cubicBezTo>
                  <a:cubicBezTo>
                    <a:pt x="1725" y="25331"/>
                    <a:pt x="1499" y="25286"/>
                    <a:pt x="1273" y="25261"/>
                  </a:cubicBezTo>
                  <a:cubicBezTo>
                    <a:pt x="995" y="25212"/>
                    <a:pt x="708" y="25171"/>
                    <a:pt x="481" y="25171"/>
                  </a:cubicBezTo>
                  <a:cubicBezTo>
                    <a:pt x="277" y="25171"/>
                    <a:pt x="122" y="25204"/>
                    <a:pt x="63" y="25292"/>
                  </a:cubicBezTo>
                  <a:cubicBezTo>
                    <a:pt x="1" y="25416"/>
                    <a:pt x="1" y="25602"/>
                    <a:pt x="94" y="25757"/>
                  </a:cubicBezTo>
                  <a:cubicBezTo>
                    <a:pt x="435" y="26408"/>
                    <a:pt x="1366" y="26781"/>
                    <a:pt x="2048" y="26998"/>
                  </a:cubicBezTo>
                  <a:cubicBezTo>
                    <a:pt x="2297" y="27091"/>
                    <a:pt x="3227" y="27587"/>
                    <a:pt x="4406" y="27680"/>
                  </a:cubicBezTo>
                  <a:cubicBezTo>
                    <a:pt x="5740" y="29231"/>
                    <a:pt x="8594" y="31279"/>
                    <a:pt x="14674" y="31682"/>
                  </a:cubicBezTo>
                  <a:cubicBezTo>
                    <a:pt x="15077" y="31713"/>
                    <a:pt x="15483" y="31727"/>
                    <a:pt x="15890" y="31727"/>
                  </a:cubicBezTo>
                  <a:cubicBezTo>
                    <a:pt x="17965" y="31727"/>
                    <a:pt x="20087" y="31348"/>
                    <a:pt x="22057" y="30751"/>
                  </a:cubicBezTo>
                  <a:cubicBezTo>
                    <a:pt x="25811" y="29542"/>
                    <a:pt x="30216" y="27122"/>
                    <a:pt x="30216" y="22624"/>
                  </a:cubicBezTo>
                  <a:cubicBezTo>
                    <a:pt x="30216" y="18529"/>
                    <a:pt x="27765" y="13845"/>
                    <a:pt x="25376" y="10587"/>
                  </a:cubicBezTo>
                  <a:cubicBezTo>
                    <a:pt x="23267" y="7671"/>
                    <a:pt x="22864" y="7082"/>
                    <a:pt x="23856" y="7051"/>
                  </a:cubicBezTo>
                  <a:lnTo>
                    <a:pt x="23856" y="7051"/>
                  </a:lnTo>
                  <a:cubicBezTo>
                    <a:pt x="23856" y="7051"/>
                    <a:pt x="23967" y="7062"/>
                    <a:pt x="24149" y="7062"/>
                  </a:cubicBezTo>
                  <a:cubicBezTo>
                    <a:pt x="24900" y="7062"/>
                    <a:pt x="26869" y="6881"/>
                    <a:pt x="27393" y="5035"/>
                  </a:cubicBezTo>
                  <a:cubicBezTo>
                    <a:pt x="28024" y="2780"/>
                    <a:pt x="27053" y="1"/>
                    <a:pt x="23858" y="1"/>
                  </a:cubicBezTo>
                  <a:close/>
                </a:path>
              </a:pathLst>
            </a:custGeom>
            <a:solidFill>
              <a:srgbClr val="FF8888"/>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87" name="Google Shape;4807;p57"/>
            <p:cNvSpPr/>
            <p:nvPr/>
          </p:nvSpPr>
          <p:spPr>
            <a:xfrm>
              <a:off x="6330850" y="2427200"/>
              <a:ext cx="94650" cy="58550"/>
            </a:xfrm>
            <a:custGeom>
              <a:avLst/>
              <a:gdLst/>
              <a:ahLst/>
              <a:cxnLst/>
              <a:rect l="l" t="t" r="r" b="b"/>
              <a:pathLst>
                <a:path w="3786" h="2342" extrusionOk="0">
                  <a:moveTo>
                    <a:pt x="1275" y="0"/>
                  </a:moveTo>
                  <a:cubicBezTo>
                    <a:pt x="948" y="0"/>
                    <a:pt x="587" y="59"/>
                    <a:pt x="187" y="197"/>
                  </a:cubicBezTo>
                  <a:cubicBezTo>
                    <a:pt x="187" y="197"/>
                    <a:pt x="1" y="1500"/>
                    <a:pt x="1335" y="2120"/>
                  </a:cubicBezTo>
                  <a:cubicBezTo>
                    <a:pt x="1664" y="2281"/>
                    <a:pt x="1980" y="2342"/>
                    <a:pt x="2270" y="2342"/>
                  </a:cubicBezTo>
                  <a:cubicBezTo>
                    <a:pt x="3152" y="2342"/>
                    <a:pt x="3785" y="1779"/>
                    <a:pt x="3785" y="1779"/>
                  </a:cubicBezTo>
                  <a:cubicBezTo>
                    <a:pt x="3785" y="1779"/>
                    <a:pt x="3074" y="0"/>
                    <a:pt x="1275" y="0"/>
                  </a:cubicBezTo>
                  <a:close/>
                </a:path>
              </a:pathLst>
            </a:custGeom>
            <a:solidFill>
              <a:srgbClr val="F7941D"/>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88" name="Google Shape;4808;p57"/>
            <p:cNvSpPr/>
            <p:nvPr/>
          </p:nvSpPr>
          <p:spPr>
            <a:xfrm>
              <a:off x="6295950" y="2331775"/>
              <a:ext cx="56650" cy="49825"/>
            </a:xfrm>
            <a:custGeom>
              <a:avLst/>
              <a:gdLst/>
              <a:ahLst/>
              <a:cxnLst/>
              <a:rect l="l" t="t" r="r" b="b"/>
              <a:pathLst>
                <a:path w="2266" h="1993" extrusionOk="0">
                  <a:moveTo>
                    <a:pt x="1104" y="0"/>
                  </a:moveTo>
                  <a:cubicBezTo>
                    <a:pt x="1006" y="0"/>
                    <a:pt x="906" y="14"/>
                    <a:pt x="807" y="43"/>
                  </a:cubicBezTo>
                  <a:cubicBezTo>
                    <a:pt x="280" y="229"/>
                    <a:pt x="1" y="819"/>
                    <a:pt x="187" y="1315"/>
                  </a:cubicBezTo>
                  <a:cubicBezTo>
                    <a:pt x="334" y="1731"/>
                    <a:pt x="713" y="1993"/>
                    <a:pt x="1126" y="1993"/>
                  </a:cubicBezTo>
                  <a:cubicBezTo>
                    <a:pt x="1235" y="1993"/>
                    <a:pt x="1348" y="1974"/>
                    <a:pt x="1459" y="1935"/>
                  </a:cubicBezTo>
                  <a:cubicBezTo>
                    <a:pt x="1986" y="1780"/>
                    <a:pt x="2265" y="1191"/>
                    <a:pt x="2079" y="663"/>
                  </a:cubicBezTo>
                  <a:cubicBezTo>
                    <a:pt x="1928" y="260"/>
                    <a:pt x="1531" y="0"/>
                    <a:pt x="1104" y="0"/>
                  </a:cubicBezTo>
                  <a:close/>
                </a:path>
              </a:pathLst>
            </a:custGeom>
            <a:solidFill>
              <a:srgbClr val="231F20"/>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89" name="Google Shape;4809;p57"/>
            <p:cNvSpPr/>
            <p:nvPr/>
          </p:nvSpPr>
          <p:spPr>
            <a:xfrm>
              <a:off x="6318450" y="2334675"/>
              <a:ext cx="20175" cy="17275"/>
            </a:xfrm>
            <a:custGeom>
              <a:avLst/>
              <a:gdLst/>
              <a:ahLst/>
              <a:cxnLst/>
              <a:rect l="l" t="t" r="r" b="b"/>
              <a:pathLst>
                <a:path w="807" h="691" extrusionOk="0">
                  <a:moveTo>
                    <a:pt x="398" y="1"/>
                  </a:moveTo>
                  <a:cubicBezTo>
                    <a:pt x="359" y="1"/>
                    <a:pt x="318" y="7"/>
                    <a:pt x="280" y="20"/>
                  </a:cubicBezTo>
                  <a:cubicBezTo>
                    <a:pt x="124" y="82"/>
                    <a:pt x="0" y="268"/>
                    <a:pt x="62" y="454"/>
                  </a:cubicBezTo>
                  <a:cubicBezTo>
                    <a:pt x="111" y="602"/>
                    <a:pt x="258" y="691"/>
                    <a:pt x="409" y="691"/>
                  </a:cubicBezTo>
                  <a:cubicBezTo>
                    <a:pt x="449" y="691"/>
                    <a:pt x="489" y="684"/>
                    <a:pt x="528" y="671"/>
                  </a:cubicBezTo>
                  <a:cubicBezTo>
                    <a:pt x="683" y="609"/>
                    <a:pt x="807" y="392"/>
                    <a:pt x="745" y="237"/>
                  </a:cubicBezTo>
                  <a:cubicBezTo>
                    <a:pt x="696" y="90"/>
                    <a:pt x="550" y="1"/>
                    <a:pt x="398" y="1"/>
                  </a:cubicBezTo>
                  <a:close/>
                </a:path>
              </a:pathLst>
            </a:custGeom>
            <a:solidFill>
              <a:srgbClr val="FFFFFF"/>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90" name="Google Shape;4810;p57"/>
            <p:cNvSpPr/>
            <p:nvPr/>
          </p:nvSpPr>
          <p:spPr>
            <a:xfrm>
              <a:off x="6316125" y="2368375"/>
              <a:ext cx="191575" cy="153725"/>
            </a:xfrm>
            <a:custGeom>
              <a:avLst/>
              <a:gdLst/>
              <a:ahLst/>
              <a:cxnLst/>
              <a:rect l="l" t="t" r="r" b="b"/>
              <a:pathLst>
                <a:path w="7663" h="6149" extrusionOk="0">
                  <a:moveTo>
                    <a:pt x="3909" y="0"/>
                  </a:moveTo>
                  <a:cubicBezTo>
                    <a:pt x="3281" y="0"/>
                    <a:pt x="2854" y="192"/>
                    <a:pt x="2854" y="192"/>
                  </a:cubicBezTo>
                  <a:cubicBezTo>
                    <a:pt x="2443" y="951"/>
                    <a:pt x="1935" y="1049"/>
                    <a:pt x="1479" y="1049"/>
                  </a:cubicBezTo>
                  <a:cubicBezTo>
                    <a:pt x="1319" y="1049"/>
                    <a:pt x="1167" y="1037"/>
                    <a:pt x="1026" y="1037"/>
                  </a:cubicBezTo>
                  <a:cubicBezTo>
                    <a:pt x="779" y="1037"/>
                    <a:pt x="570" y="1074"/>
                    <a:pt x="435" y="1278"/>
                  </a:cubicBezTo>
                  <a:cubicBezTo>
                    <a:pt x="0" y="1929"/>
                    <a:pt x="683" y="2922"/>
                    <a:pt x="2544" y="3294"/>
                  </a:cubicBezTo>
                  <a:cubicBezTo>
                    <a:pt x="4374" y="3667"/>
                    <a:pt x="5863" y="5807"/>
                    <a:pt x="6422" y="6148"/>
                  </a:cubicBezTo>
                  <a:cubicBezTo>
                    <a:pt x="7663" y="4907"/>
                    <a:pt x="7414" y="1898"/>
                    <a:pt x="5894" y="719"/>
                  </a:cubicBezTo>
                  <a:cubicBezTo>
                    <a:pt x="5180" y="151"/>
                    <a:pt x="4466" y="0"/>
                    <a:pt x="3909" y="0"/>
                  </a:cubicBezTo>
                  <a:close/>
                </a:path>
              </a:pathLst>
            </a:custGeom>
            <a:solidFill>
              <a:srgbClr val="FEBE10"/>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91" name="Google Shape;4811;p57"/>
            <p:cNvSpPr/>
            <p:nvPr/>
          </p:nvSpPr>
          <p:spPr>
            <a:xfrm>
              <a:off x="6415375" y="2430950"/>
              <a:ext cx="86125" cy="91150"/>
            </a:xfrm>
            <a:custGeom>
              <a:avLst/>
              <a:gdLst/>
              <a:ahLst/>
              <a:cxnLst/>
              <a:rect l="l" t="t" r="r" b="b"/>
              <a:pathLst>
                <a:path w="3445" h="3646" extrusionOk="0">
                  <a:moveTo>
                    <a:pt x="2682" y="0"/>
                  </a:moveTo>
                  <a:cubicBezTo>
                    <a:pt x="1899" y="0"/>
                    <a:pt x="690" y="220"/>
                    <a:pt x="1" y="1412"/>
                  </a:cubicBezTo>
                  <a:cubicBezTo>
                    <a:pt x="1149" y="2187"/>
                    <a:pt x="2048" y="3397"/>
                    <a:pt x="2452" y="3645"/>
                  </a:cubicBezTo>
                  <a:cubicBezTo>
                    <a:pt x="3258" y="2839"/>
                    <a:pt x="3444" y="1319"/>
                    <a:pt x="3041" y="16"/>
                  </a:cubicBezTo>
                  <a:cubicBezTo>
                    <a:pt x="2937" y="7"/>
                    <a:pt x="2816" y="0"/>
                    <a:pt x="2682" y="0"/>
                  </a:cubicBezTo>
                  <a:close/>
                </a:path>
              </a:pathLst>
            </a:custGeom>
            <a:solidFill>
              <a:srgbClr val="603913"/>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92" name="Google Shape;4812;p57"/>
            <p:cNvSpPr/>
            <p:nvPr/>
          </p:nvSpPr>
          <p:spPr>
            <a:xfrm>
              <a:off x="5865525" y="2770375"/>
              <a:ext cx="473100" cy="262825"/>
            </a:xfrm>
            <a:custGeom>
              <a:avLst/>
              <a:gdLst/>
              <a:ahLst/>
              <a:cxnLst/>
              <a:rect l="l" t="t" r="r" b="b"/>
              <a:pathLst>
                <a:path w="18924" h="10513" extrusionOk="0">
                  <a:moveTo>
                    <a:pt x="10153" y="0"/>
                  </a:moveTo>
                  <a:cubicBezTo>
                    <a:pt x="5420" y="0"/>
                    <a:pt x="3196" y="4586"/>
                    <a:pt x="3196" y="4586"/>
                  </a:cubicBezTo>
                  <a:cubicBezTo>
                    <a:pt x="2141" y="6199"/>
                    <a:pt x="1" y="6448"/>
                    <a:pt x="1" y="6448"/>
                  </a:cubicBezTo>
                  <a:cubicBezTo>
                    <a:pt x="962" y="8371"/>
                    <a:pt x="3289" y="9426"/>
                    <a:pt x="5274" y="9922"/>
                  </a:cubicBezTo>
                  <a:cubicBezTo>
                    <a:pt x="6715" y="10274"/>
                    <a:pt x="8324" y="10513"/>
                    <a:pt x="9927" y="10513"/>
                  </a:cubicBezTo>
                  <a:cubicBezTo>
                    <a:pt x="12846" y="10513"/>
                    <a:pt x="15748" y="9721"/>
                    <a:pt x="17590" y="7378"/>
                  </a:cubicBezTo>
                  <a:cubicBezTo>
                    <a:pt x="18924" y="5672"/>
                    <a:pt x="16442" y="709"/>
                    <a:pt x="11075" y="57"/>
                  </a:cubicBezTo>
                  <a:cubicBezTo>
                    <a:pt x="10758" y="19"/>
                    <a:pt x="10451" y="0"/>
                    <a:pt x="10153" y="0"/>
                  </a:cubicBezTo>
                  <a:close/>
                </a:path>
              </a:pathLst>
            </a:custGeom>
            <a:solidFill>
              <a:srgbClr val="FCB8B8"/>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93" name="Google Shape;4813;p57"/>
            <p:cNvSpPr/>
            <p:nvPr/>
          </p:nvSpPr>
          <p:spPr>
            <a:xfrm>
              <a:off x="6337050" y="2532150"/>
              <a:ext cx="24075" cy="33375"/>
            </a:xfrm>
            <a:custGeom>
              <a:avLst/>
              <a:gdLst/>
              <a:ahLst/>
              <a:cxnLst/>
              <a:rect l="l" t="t" r="r" b="b"/>
              <a:pathLst>
                <a:path w="963" h="1335" extrusionOk="0">
                  <a:moveTo>
                    <a:pt x="1" y="0"/>
                  </a:moveTo>
                  <a:cubicBezTo>
                    <a:pt x="1" y="1"/>
                    <a:pt x="1" y="24"/>
                    <a:pt x="21" y="30"/>
                  </a:cubicBezTo>
                  <a:lnTo>
                    <a:pt x="21" y="30"/>
                  </a:lnTo>
                  <a:cubicBezTo>
                    <a:pt x="15" y="20"/>
                    <a:pt x="8" y="10"/>
                    <a:pt x="1" y="0"/>
                  </a:cubicBezTo>
                  <a:close/>
                  <a:moveTo>
                    <a:pt x="21" y="30"/>
                  </a:moveTo>
                  <a:lnTo>
                    <a:pt x="21" y="30"/>
                  </a:lnTo>
                  <a:cubicBezTo>
                    <a:pt x="92" y="132"/>
                    <a:pt x="165" y="234"/>
                    <a:pt x="241" y="338"/>
                  </a:cubicBezTo>
                  <a:lnTo>
                    <a:pt x="241" y="338"/>
                  </a:lnTo>
                  <a:cubicBezTo>
                    <a:pt x="167" y="232"/>
                    <a:pt x="97" y="129"/>
                    <a:pt x="32" y="32"/>
                  </a:cubicBezTo>
                  <a:cubicBezTo>
                    <a:pt x="28" y="32"/>
                    <a:pt x="24" y="31"/>
                    <a:pt x="21" y="30"/>
                  </a:cubicBezTo>
                  <a:close/>
                  <a:moveTo>
                    <a:pt x="241" y="338"/>
                  </a:moveTo>
                  <a:lnTo>
                    <a:pt x="241" y="338"/>
                  </a:lnTo>
                  <a:cubicBezTo>
                    <a:pt x="448" y="637"/>
                    <a:pt x="688" y="969"/>
                    <a:pt x="962" y="1334"/>
                  </a:cubicBezTo>
                  <a:cubicBezTo>
                    <a:pt x="693" y="953"/>
                    <a:pt x="457" y="637"/>
                    <a:pt x="241" y="338"/>
                  </a:cubicBezTo>
                  <a:close/>
                </a:path>
              </a:pathLst>
            </a:custGeom>
            <a:solidFill>
              <a:srgbClr val="FBCFDA"/>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94" name="Google Shape;4814;p57"/>
            <p:cNvSpPr/>
            <p:nvPr/>
          </p:nvSpPr>
          <p:spPr>
            <a:xfrm>
              <a:off x="5836850" y="2532950"/>
              <a:ext cx="645250" cy="560725"/>
            </a:xfrm>
            <a:custGeom>
              <a:avLst/>
              <a:gdLst/>
              <a:ahLst/>
              <a:cxnLst/>
              <a:rect l="l" t="t" r="r" b="b"/>
              <a:pathLst>
                <a:path w="25810" h="22429" extrusionOk="0">
                  <a:moveTo>
                    <a:pt x="20040" y="0"/>
                  </a:moveTo>
                  <a:lnTo>
                    <a:pt x="20040" y="0"/>
                  </a:lnTo>
                  <a:cubicBezTo>
                    <a:pt x="20229" y="283"/>
                    <a:pt x="22491" y="3694"/>
                    <a:pt x="23545" y="8065"/>
                  </a:cubicBezTo>
                  <a:cubicBezTo>
                    <a:pt x="24631" y="12625"/>
                    <a:pt x="23359" y="15293"/>
                    <a:pt x="18489" y="18395"/>
                  </a:cubicBezTo>
                  <a:cubicBezTo>
                    <a:pt x="15511" y="20039"/>
                    <a:pt x="12471" y="20598"/>
                    <a:pt x="9710" y="20598"/>
                  </a:cubicBezTo>
                  <a:cubicBezTo>
                    <a:pt x="4219" y="20598"/>
                    <a:pt x="0" y="18396"/>
                    <a:pt x="0" y="18395"/>
                  </a:cubicBezTo>
                  <a:lnTo>
                    <a:pt x="0" y="18395"/>
                  </a:lnTo>
                  <a:cubicBezTo>
                    <a:pt x="1241" y="19822"/>
                    <a:pt x="3754" y="21653"/>
                    <a:pt x="8903" y="22273"/>
                  </a:cubicBezTo>
                  <a:cubicBezTo>
                    <a:pt x="9244" y="22304"/>
                    <a:pt x="9648" y="22366"/>
                    <a:pt x="10020" y="22397"/>
                  </a:cubicBezTo>
                  <a:lnTo>
                    <a:pt x="10268" y="22397"/>
                  </a:lnTo>
                  <a:cubicBezTo>
                    <a:pt x="10671" y="22428"/>
                    <a:pt x="11044" y="22428"/>
                    <a:pt x="11416" y="22428"/>
                  </a:cubicBezTo>
                  <a:lnTo>
                    <a:pt x="11850" y="22428"/>
                  </a:lnTo>
                  <a:cubicBezTo>
                    <a:pt x="12191" y="22428"/>
                    <a:pt x="12533" y="22397"/>
                    <a:pt x="12874" y="22397"/>
                  </a:cubicBezTo>
                  <a:cubicBezTo>
                    <a:pt x="14487" y="22273"/>
                    <a:pt x="16131" y="21932"/>
                    <a:pt x="17651" y="21466"/>
                  </a:cubicBezTo>
                  <a:cubicBezTo>
                    <a:pt x="21405" y="20257"/>
                    <a:pt x="25810" y="17837"/>
                    <a:pt x="25810" y="13339"/>
                  </a:cubicBezTo>
                  <a:cubicBezTo>
                    <a:pt x="25810" y="9244"/>
                    <a:pt x="23359" y="4560"/>
                    <a:pt x="20970" y="1302"/>
                  </a:cubicBezTo>
                  <a:cubicBezTo>
                    <a:pt x="20598" y="806"/>
                    <a:pt x="20288" y="372"/>
                    <a:pt x="20040" y="0"/>
                  </a:cubicBezTo>
                  <a:close/>
                </a:path>
              </a:pathLst>
            </a:custGeom>
            <a:solidFill>
              <a:srgbClr val="EB6B6B"/>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95" name="Google Shape;4815;p57"/>
            <p:cNvSpPr/>
            <p:nvPr/>
          </p:nvSpPr>
          <p:spPr>
            <a:xfrm>
              <a:off x="6337050" y="2532150"/>
              <a:ext cx="25" cy="25"/>
            </a:xfrm>
            <a:custGeom>
              <a:avLst/>
              <a:gdLst/>
              <a:ahLst/>
              <a:cxnLst/>
              <a:rect l="l" t="t" r="r" b="b"/>
              <a:pathLst>
                <a:path w="1" h="1" extrusionOk="0">
                  <a:moveTo>
                    <a:pt x="1" y="0"/>
                  </a:moveTo>
                  <a:cubicBezTo>
                    <a:pt x="1" y="0"/>
                    <a:pt x="1" y="0"/>
                    <a:pt x="1" y="0"/>
                  </a:cubicBezTo>
                  <a:lnTo>
                    <a:pt x="1" y="0"/>
                  </a:lnTo>
                  <a:cubicBezTo>
                    <a:pt x="1" y="0"/>
                    <a:pt x="1" y="0"/>
                    <a:pt x="1" y="0"/>
                  </a:cubicBezTo>
                  <a:close/>
                </a:path>
              </a:pathLst>
            </a:custGeom>
            <a:solidFill>
              <a:srgbClr val="FBCFDA"/>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sp>
          <p:nvSpPr>
            <p:cNvPr id="96" name="Google Shape;4816;p57"/>
            <p:cNvSpPr/>
            <p:nvPr/>
          </p:nvSpPr>
          <p:spPr>
            <a:xfrm>
              <a:off x="5944625" y="2848575"/>
              <a:ext cx="288525" cy="135750"/>
            </a:xfrm>
            <a:custGeom>
              <a:avLst/>
              <a:gdLst/>
              <a:ahLst/>
              <a:cxnLst/>
              <a:rect l="l" t="t" r="r" b="b"/>
              <a:pathLst>
                <a:path w="11541" h="5430" extrusionOk="0">
                  <a:moveTo>
                    <a:pt x="4251" y="0"/>
                  </a:moveTo>
                  <a:cubicBezTo>
                    <a:pt x="3506" y="652"/>
                    <a:pt x="2700" y="1210"/>
                    <a:pt x="1800" y="1613"/>
                  </a:cubicBezTo>
                  <a:lnTo>
                    <a:pt x="1862" y="1768"/>
                  </a:lnTo>
                  <a:lnTo>
                    <a:pt x="1955" y="1800"/>
                  </a:lnTo>
                  <a:lnTo>
                    <a:pt x="2110" y="1831"/>
                  </a:lnTo>
                  <a:cubicBezTo>
                    <a:pt x="2204" y="1862"/>
                    <a:pt x="2297" y="1893"/>
                    <a:pt x="2421" y="1924"/>
                  </a:cubicBezTo>
                  <a:lnTo>
                    <a:pt x="3041" y="1986"/>
                  </a:lnTo>
                  <a:lnTo>
                    <a:pt x="3103" y="1986"/>
                  </a:lnTo>
                  <a:cubicBezTo>
                    <a:pt x="3289" y="1986"/>
                    <a:pt x="3475" y="1955"/>
                    <a:pt x="3662" y="1955"/>
                  </a:cubicBezTo>
                  <a:cubicBezTo>
                    <a:pt x="3537" y="1986"/>
                    <a:pt x="3444" y="2048"/>
                    <a:pt x="3320" y="2110"/>
                  </a:cubicBezTo>
                  <a:cubicBezTo>
                    <a:pt x="3010" y="2234"/>
                    <a:pt x="2731" y="2389"/>
                    <a:pt x="2421" y="2513"/>
                  </a:cubicBezTo>
                  <a:cubicBezTo>
                    <a:pt x="1800" y="2761"/>
                    <a:pt x="1149" y="2916"/>
                    <a:pt x="497" y="3009"/>
                  </a:cubicBezTo>
                  <a:lnTo>
                    <a:pt x="1" y="3071"/>
                  </a:lnTo>
                  <a:lnTo>
                    <a:pt x="404" y="3351"/>
                  </a:lnTo>
                  <a:cubicBezTo>
                    <a:pt x="1211" y="3971"/>
                    <a:pt x="2235" y="4188"/>
                    <a:pt x="3227" y="4188"/>
                  </a:cubicBezTo>
                  <a:lnTo>
                    <a:pt x="3320" y="4188"/>
                  </a:lnTo>
                  <a:cubicBezTo>
                    <a:pt x="4034" y="4188"/>
                    <a:pt x="4747" y="4064"/>
                    <a:pt x="5430" y="3878"/>
                  </a:cubicBezTo>
                  <a:lnTo>
                    <a:pt x="5430" y="3878"/>
                  </a:lnTo>
                  <a:cubicBezTo>
                    <a:pt x="4809" y="4374"/>
                    <a:pt x="4127" y="4716"/>
                    <a:pt x="3351" y="4933"/>
                  </a:cubicBezTo>
                  <a:lnTo>
                    <a:pt x="2483" y="5150"/>
                  </a:lnTo>
                  <a:lnTo>
                    <a:pt x="3382" y="5305"/>
                  </a:lnTo>
                  <a:cubicBezTo>
                    <a:pt x="3941" y="5398"/>
                    <a:pt x="4530" y="5429"/>
                    <a:pt x="5120" y="5429"/>
                  </a:cubicBezTo>
                  <a:cubicBezTo>
                    <a:pt x="6050" y="5429"/>
                    <a:pt x="6981" y="5305"/>
                    <a:pt x="7880" y="5088"/>
                  </a:cubicBezTo>
                  <a:cubicBezTo>
                    <a:pt x="8625" y="4933"/>
                    <a:pt x="9338" y="4684"/>
                    <a:pt x="9990" y="4312"/>
                  </a:cubicBezTo>
                  <a:cubicBezTo>
                    <a:pt x="10641" y="3940"/>
                    <a:pt x="11262" y="3413"/>
                    <a:pt x="11541" y="2730"/>
                  </a:cubicBezTo>
                  <a:lnTo>
                    <a:pt x="11541" y="2730"/>
                  </a:lnTo>
                  <a:cubicBezTo>
                    <a:pt x="11200" y="3382"/>
                    <a:pt x="10579" y="3878"/>
                    <a:pt x="9928" y="4188"/>
                  </a:cubicBezTo>
                  <a:cubicBezTo>
                    <a:pt x="9276" y="4498"/>
                    <a:pt x="8563" y="4716"/>
                    <a:pt x="7818" y="4871"/>
                  </a:cubicBezTo>
                  <a:cubicBezTo>
                    <a:pt x="7074" y="5026"/>
                    <a:pt x="6298" y="5088"/>
                    <a:pt x="5554" y="5088"/>
                  </a:cubicBezTo>
                  <a:cubicBezTo>
                    <a:pt x="5120" y="5088"/>
                    <a:pt x="4685" y="5057"/>
                    <a:pt x="4251" y="5026"/>
                  </a:cubicBezTo>
                  <a:cubicBezTo>
                    <a:pt x="5057" y="4716"/>
                    <a:pt x="5771" y="4188"/>
                    <a:pt x="6360" y="3568"/>
                  </a:cubicBezTo>
                  <a:lnTo>
                    <a:pt x="6857" y="3009"/>
                  </a:lnTo>
                  <a:lnTo>
                    <a:pt x="6143" y="3226"/>
                  </a:lnTo>
                  <a:cubicBezTo>
                    <a:pt x="5213" y="3506"/>
                    <a:pt x="4251" y="3754"/>
                    <a:pt x="3289" y="3785"/>
                  </a:cubicBezTo>
                  <a:lnTo>
                    <a:pt x="3165" y="3785"/>
                  </a:lnTo>
                  <a:cubicBezTo>
                    <a:pt x="2421" y="3785"/>
                    <a:pt x="1676" y="3630"/>
                    <a:pt x="1056" y="3289"/>
                  </a:cubicBezTo>
                  <a:cubicBezTo>
                    <a:pt x="1552" y="3195"/>
                    <a:pt x="2079" y="3040"/>
                    <a:pt x="2545" y="2854"/>
                  </a:cubicBezTo>
                  <a:cubicBezTo>
                    <a:pt x="2855" y="2699"/>
                    <a:pt x="3165" y="2544"/>
                    <a:pt x="3475" y="2389"/>
                  </a:cubicBezTo>
                  <a:cubicBezTo>
                    <a:pt x="3630" y="2296"/>
                    <a:pt x="3786" y="2234"/>
                    <a:pt x="3941" y="2141"/>
                  </a:cubicBezTo>
                  <a:cubicBezTo>
                    <a:pt x="4096" y="2048"/>
                    <a:pt x="4251" y="1955"/>
                    <a:pt x="4375" y="1768"/>
                  </a:cubicBezTo>
                  <a:lnTo>
                    <a:pt x="4654" y="1458"/>
                  </a:lnTo>
                  <a:lnTo>
                    <a:pt x="4220" y="1551"/>
                  </a:lnTo>
                  <a:cubicBezTo>
                    <a:pt x="3848" y="1675"/>
                    <a:pt x="3444" y="1737"/>
                    <a:pt x="3041" y="1737"/>
                  </a:cubicBezTo>
                  <a:lnTo>
                    <a:pt x="2452" y="1706"/>
                  </a:lnTo>
                  <a:cubicBezTo>
                    <a:pt x="2359" y="1706"/>
                    <a:pt x="2266" y="1675"/>
                    <a:pt x="2141" y="1644"/>
                  </a:cubicBezTo>
                  <a:lnTo>
                    <a:pt x="2110" y="1644"/>
                  </a:lnTo>
                  <a:cubicBezTo>
                    <a:pt x="2917" y="1210"/>
                    <a:pt x="3630" y="652"/>
                    <a:pt x="4251" y="0"/>
                  </a:cubicBezTo>
                  <a:close/>
                </a:path>
              </a:pathLst>
            </a:custGeom>
            <a:solidFill>
              <a:srgbClr val="EB6B6B"/>
            </a:solidFill>
            <a:ln>
              <a:noFill/>
            </a:ln>
          </p:spPr>
          <p:txBody>
            <a:bodyPr spcFirstLastPara="1" wrap="square" lIns="121900" tIns="121900" rIns="121900" bIns="121900" anchor="ctr" anchorCtr="0">
              <a:noAutofit/>
            </a:bodyPr>
            <a:lstStyle/>
            <a:p>
              <a:pPr defTabSz="1219170">
                <a:buClrTx/>
                <a:defRPr/>
              </a:pPr>
              <a:endParaRPr sz="2400">
                <a:solidFill>
                  <a:sysClr val="windowText" lastClr="000000"/>
                </a:solidFill>
              </a:endParaRPr>
            </a:p>
          </p:txBody>
        </p:sp>
      </p:gr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1329" y="249066"/>
            <a:ext cx="1066060" cy="1096373"/>
          </a:xfrm>
          <a:prstGeom prst="rect">
            <a:avLst/>
          </a:prstGeom>
        </p:spPr>
      </p:pic>
    </p:spTree>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7" presetClass="entr" presetSubtype="1"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 calcmode="lin" valueType="num">
                                      <p:cBhvr>
                                        <p:cTn id="15"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7">
                                            <p:txEl>
                                              <p:pRg st="1" end="1"/>
                                            </p:txEl>
                                          </p:spTgt>
                                        </p:tgtEl>
                                        <p:attrNameLst>
                                          <p:attrName>ppt_y</p:attrName>
                                        </p:attrNameLst>
                                      </p:cBhvr>
                                      <p:tavLst>
                                        <p:tav tm="0">
                                          <p:val>
                                            <p:strVal val="#ppt_y-#ppt_h/2"/>
                                          </p:val>
                                        </p:tav>
                                        <p:tav tm="100000">
                                          <p:val>
                                            <p:strVal val="#ppt_y"/>
                                          </p:val>
                                        </p:tav>
                                      </p:tavLst>
                                    </p:anim>
                                    <p:anim calcmode="lin" valueType="num">
                                      <p:cBhvr>
                                        <p:cTn id="17" dur="500" fill="hold"/>
                                        <p:tgtEl>
                                          <p:spTgt spid="7">
                                            <p:txEl>
                                              <p:pRg st="1" end="1"/>
                                            </p:txEl>
                                          </p:spTgt>
                                        </p:tgtEl>
                                        <p:attrNameLst>
                                          <p:attrName>ppt_w</p:attrName>
                                        </p:attrNameLst>
                                      </p:cBhvr>
                                      <p:tavLst>
                                        <p:tav tm="0">
                                          <p:val>
                                            <p:strVal val="#ppt_w"/>
                                          </p:val>
                                        </p:tav>
                                        <p:tav tm="100000">
                                          <p:val>
                                            <p:strVal val="#ppt_w"/>
                                          </p:val>
                                        </p:tav>
                                      </p:tavLst>
                                    </p:anim>
                                    <p:anim calcmode="lin" valueType="num">
                                      <p:cBhvr>
                                        <p:cTn id="18" dur="500" fill="hold"/>
                                        <p:tgtEl>
                                          <p:spTgt spid="7">
                                            <p:txEl>
                                              <p:pRg st="1" end="1"/>
                                            </p:txEl>
                                          </p:spTgt>
                                        </p:tgtEl>
                                        <p:attrNameLst>
                                          <p:attrName>ppt_h</p:attrName>
                                        </p:attrNameLst>
                                      </p:cBhvr>
                                      <p:tavLst>
                                        <p:tav tm="0">
                                          <p:val>
                                            <p:fltVal val="0"/>
                                          </p:val>
                                        </p:tav>
                                        <p:tav tm="100000">
                                          <p:val>
                                            <p:strVal val="#ppt_h"/>
                                          </p:val>
                                        </p:tav>
                                      </p:tavLst>
                                    </p:anim>
                                  </p:childTnLst>
                                </p:cTn>
                              </p:par>
                              <p:par>
                                <p:cTn id="19" presetID="17" presetClass="entr" presetSubtype="1" fill="hold" nodeType="with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 calcmode="lin" valueType="num">
                                      <p:cBhvr>
                                        <p:cTn id="21"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2" dur="500" fill="hold"/>
                                        <p:tgtEl>
                                          <p:spTgt spid="7">
                                            <p:txEl>
                                              <p:pRg st="2" end="2"/>
                                            </p:txEl>
                                          </p:spTgt>
                                        </p:tgtEl>
                                        <p:attrNameLst>
                                          <p:attrName>ppt_y</p:attrName>
                                        </p:attrNameLst>
                                      </p:cBhvr>
                                      <p:tavLst>
                                        <p:tav tm="0">
                                          <p:val>
                                            <p:strVal val="#ppt_y-#ppt_h/2"/>
                                          </p:val>
                                        </p:tav>
                                        <p:tav tm="100000">
                                          <p:val>
                                            <p:strVal val="#ppt_y"/>
                                          </p:val>
                                        </p:tav>
                                      </p:tavLst>
                                    </p:anim>
                                    <p:anim calcmode="lin" valueType="num">
                                      <p:cBhvr>
                                        <p:cTn id="23" dur="500" fill="hold"/>
                                        <p:tgtEl>
                                          <p:spTgt spid="7">
                                            <p:txEl>
                                              <p:pRg st="2" end="2"/>
                                            </p:txEl>
                                          </p:spTgt>
                                        </p:tgtEl>
                                        <p:attrNameLst>
                                          <p:attrName>ppt_w</p:attrName>
                                        </p:attrNameLst>
                                      </p:cBhvr>
                                      <p:tavLst>
                                        <p:tav tm="0">
                                          <p:val>
                                            <p:strVal val="#ppt_w"/>
                                          </p:val>
                                        </p:tav>
                                        <p:tav tm="100000">
                                          <p:val>
                                            <p:strVal val="#ppt_w"/>
                                          </p:val>
                                        </p:tav>
                                      </p:tavLst>
                                    </p:anim>
                                    <p:anim calcmode="lin" valueType="num">
                                      <p:cBhvr>
                                        <p:cTn id="24" dur="500" fill="hold"/>
                                        <p:tgtEl>
                                          <p:spTgt spid="7">
                                            <p:txEl>
                                              <p:pRg st="2" end="2"/>
                                            </p:txEl>
                                          </p:spTgt>
                                        </p:tgtEl>
                                        <p:attrNameLst>
                                          <p:attrName>ppt_h</p:attrName>
                                        </p:attrNameLst>
                                      </p:cBhvr>
                                      <p:tavLst>
                                        <p:tav tm="0">
                                          <p:val>
                                            <p:fltVal val="0"/>
                                          </p:val>
                                        </p:tav>
                                        <p:tav tm="100000">
                                          <p:val>
                                            <p:strVal val="#ppt_h"/>
                                          </p:val>
                                        </p:tav>
                                      </p:tavLst>
                                    </p:anim>
                                  </p:childTnLst>
                                </p:cTn>
                              </p:par>
                              <p:par>
                                <p:cTn id="25" presetID="17" presetClass="entr" presetSubtype="1" fill="hold" nodeType="with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 calcmode="lin" valueType="num">
                                      <p:cBhvr>
                                        <p:cTn id="27"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8" dur="500" fill="hold"/>
                                        <p:tgtEl>
                                          <p:spTgt spid="7">
                                            <p:txEl>
                                              <p:pRg st="3" end="3"/>
                                            </p:txEl>
                                          </p:spTgt>
                                        </p:tgtEl>
                                        <p:attrNameLst>
                                          <p:attrName>ppt_y</p:attrName>
                                        </p:attrNameLst>
                                      </p:cBhvr>
                                      <p:tavLst>
                                        <p:tav tm="0">
                                          <p:val>
                                            <p:strVal val="#ppt_y-#ppt_h/2"/>
                                          </p:val>
                                        </p:tav>
                                        <p:tav tm="100000">
                                          <p:val>
                                            <p:strVal val="#ppt_y"/>
                                          </p:val>
                                        </p:tav>
                                      </p:tavLst>
                                    </p:anim>
                                    <p:anim calcmode="lin" valueType="num">
                                      <p:cBhvr>
                                        <p:cTn id="29" dur="500" fill="hold"/>
                                        <p:tgtEl>
                                          <p:spTgt spid="7">
                                            <p:txEl>
                                              <p:pRg st="3" end="3"/>
                                            </p:txEl>
                                          </p:spTgt>
                                        </p:tgtEl>
                                        <p:attrNameLst>
                                          <p:attrName>ppt_w</p:attrName>
                                        </p:attrNameLst>
                                      </p:cBhvr>
                                      <p:tavLst>
                                        <p:tav tm="0">
                                          <p:val>
                                            <p:strVal val="#ppt_w"/>
                                          </p:val>
                                        </p:tav>
                                        <p:tav tm="100000">
                                          <p:val>
                                            <p:strVal val="#ppt_w"/>
                                          </p:val>
                                        </p:tav>
                                      </p:tavLst>
                                    </p:anim>
                                    <p:anim calcmode="lin" valueType="num">
                                      <p:cBhvr>
                                        <p:cTn id="30" dur="500" fill="hold"/>
                                        <p:tgtEl>
                                          <p:spTgt spid="7">
                                            <p:txEl>
                                              <p:pRg st="3" end="3"/>
                                            </p:txEl>
                                          </p:spTgt>
                                        </p:tgtEl>
                                        <p:attrNameLst>
                                          <p:attrName>ppt_h</p:attrName>
                                        </p:attrNameLst>
                                      </p:cBhvr>
                                      <p:tavLst>
                                        <p:tav tm="0">
                                          <p:val>
                                            <p:fltVal val="0"/>
                                          </p:val>
                                        </p:tav>
                                        <p:tav tm="100000">
                                          <p:val>
                                            <p:strVal val="#ppt_h"/>
                                          </p:val>
                                        </p:tav>
                                      </p:tavLst>
                                    </p:anim>
                                  </p:childTnLst>
                                </p:cTn>
                              </p:par>
                              <p:par>
                                <p:cTn id="31" presetID="10"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0" presetClass="entr" presetSubtype="0" fill="hold" nodeType="withEffect">
                                  <p:stCondLst>
                                    <p:cond delay="0"/>
                                  </p:stCondLst>
                                  <p:childTnLst>
                                    <p:set>
                                      <p:cBhvr>
                                        <p:cTn id="35" dur="1" fill="hold">
                                          <p:stCondLst>
                                            <p:cond delay="0"/>
                                          </p:stCondLst>
                                        </p:cTn>
                                        <p:tgtEl>
                                          <p:spTgt spid="82"/>
                                        </p:tgtEl>
                                        <p:attrNameLst>
                                          <p:attrName>style.visibility</p:attrName>
                                        </p:attrNameLst>
                                      </p:cBhvr>
                                      <p:to>
                                        <p:strVal val="visible"/>
                                      </p:to>
                                    </p:set>
                                    <p:animEffect transition="in" filter="fade">
                                      <p:cBhvr>
                                        <p:cTn id="36"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057"/>
        <p:cNvGrpSpPr/>
        <p:nvPr/>
      </p:nvGrpSpPr>
      <p:grpSpPr>
        <a:xfrm>
          <a:off x="0" y="0"/>
          <a:ext cx="0" cy="0"/>
          <a:chOff x="0" y="0"/>
          <a:chExt cx="0" cy="0"/>
        </a:xfrm>
      </p:grpSpPr>
      <p:grpSp>
        <p:nvGrpSpPr>
          <p:cNvPr id="4059" name="Google Shape;4059;p51"/>
          <p:cNvGrpSpPr/>
          <p:nvPr/>
        </p:nvGrpSpPr>
        <p:grpSpPr>
          <a:xfrm>
            <a:off x="922616" y="314993"/>
            <a:ext cx="10512957" cy="6245280"/>
            <a:chOff x="713227" y="459529"/>
            <a:chExt cx="7884718" cy="4683960"/>
          </a:xfrm>
        </p:grpSpPr>
        <p:grpSp>
          <p:nvGrpSpPr>
            <p:cNvPr id="4060" name="Google Shape;4060;p51"/>
            <p:cNvGrpSpPr/>
            <p:nvPr/>
          </p:nvGrpSpPr>
          <p:grpSpPr>
            <a:xfrm rot="815345">
              <a:off x="1045572" y="1449655"/>
              <a:ext cx="1318375" cy="1005271"/>
              <a:chOff x="5913226" y="4077344"/>
              <a:chExt cx="914289" cy="694967"/>
            </a:xfrm>
          </p:grpSpPr>
          <p:sp>
            <p:nvSpPr>
              <p:cNvPr id="4061" name="Google Shape;4061;p51"/>
              <p:cNvSpPr/>
              <p:nvPr/>
            </p:nvSpPr>
            <p:spPr>
              <a:xfrm>
                <a:off x="5913226" y="4077344"/>
                <a:ext cx="891397" cy="675677"/>
              </a:xfrm>
              <a:custGeom>
                <a:avLst/>
                <a:gdLst/>
                <a:ahLst/>
                <a:cxnLst/>
                <a:rect l="l" t="t" r="r" b="b"/>
                <a:pathLst>
                  <a:path w="25975" h="19689" extrusionOk="0">
                    <a:moveTo>
                      <a:pt x="7300" y="1"/>
                    </a:moveTo>
                    <a:cubicBezTo>
                      <a:pt x="5044" y="1"/>
                      <a:pt x="8279" y="4954"/>
                      <a:pt x="8559" y="6222"/>
                    </a:cubicBezTo>
                    <a:cubicBezTo>
                      <a:pt x="6796" y="4606"/>
                      <a:pt x="2825" y="2102"/>
                      <a:pt x="1058" y="2102"/>
                    </a:cubicBezTo>
                    <a:cubicBezTo>
                      <a:pt x="355" y="2102"/>
                      <a:pt x="0" y="2499"/>
                      <a:pt x="273" y="3506"/>
                    </a:cubicBezTo>
                    <a:cubicBezTo>
                      <a:pt x="1072" y="6291"/>
                      <a:pt x="5363" y="8664"/>
                      <a:pt x="7783" y="10696"/>
                    </a:cubicBezTo>
                    <a:cubicBezTo>
                      <a:pt x="6094" y="11221"/>
                      <a:pt x="319" y="10878"/>
                      <a:pt x="3378" y="13412"/>
                    </a:cubicBezTo>
                    <a:cubicBezTo>
                      <a:pt x="5295" y="15033"/>
                      <a:pt x="9837" y="14485"/>
                      <a:pt x="11640" y="16014"/>
                    </a:cubicBezTo>
                    <a:cubicBezTo>
                      <a:pt x="10887" y="16197"/>
                      <a:pt x="7600" y="16562"/>
                      <a:pt x="7440" y="17521"/>
                    </a:cubicBezTo>
                    <a:cubicBezTo>
                      <a:pt x="7052" y="19164"/>
                      <a:pt x="11549" y="19552"/>
                      <a:pt x="12576" y="19552"/>
                    </a:cubicBezTo>
                    <a:cubicBezTo>
                      <a:pt x="13609" y="19627"/>
                      <a:pt x="14860" y="19649"/>
                      <a:pt x="16216" y="19649"/>
                    </a:cubicBezTo>
                    <a:cubicBezTo>
                      <a:pt x="18120" y="19649"/>
                      <a:pt x="20229" y="19606"/>
                      <a:pt x="22227" y="19606"/>
                    </a:cubicBezTo>
                    <a:cubicBezTo>
                      <a:pt x="23557" y="19606"/>
                      <a:pt x="24837" y="19625"/>
                      <a:pt x="25975" y="19689"/>
                    </a:cubicBezTo>
                    <a:cubicBezTo>
                      <a:pt x="25084" y="17543"/>
                      <a:pt x="24514" y="14576"/>
                      <a:pt x="24103" y="12202"/>
                    </a:cubicBezTo>
                    <a:cubicBezTo>
                      <a:pt x="23943" y="10947"/>
                      <a:pt x="23464" y="7295"/>
                      <a:pt x="22596" y="6336"/>
                    </a:cubicBezTo>
                    <a:cubicBezTo>
                      <a:pt x="22205" y="5940"/>
                      <a:pt x="21880" y="5777"/>
                      <a:pt x="21600" y="5777"/>
                    </a:cubicBezTo>
                    <a:cubicBezTo>
                      <a:pt x="20542" y="5777"/>
                      <a:pt x="20140" y="8103"/>
                      <a:pt x="19310" y="8915"/>
                    </a:cubicBezTo>
                    <a:cubicBezTo>
                      <a:pt x="18283" y="6176"/>
                      <a:pt x="17780" y="4601"/>
                      <a:pt x="16434" y="2707"/>
                    </a:cubicBezTo>
                    <a:cubicBezTo>
                      <a:pt x="15815" y="1739"/>
                      <a:pt x="15368" y="1351"/>
                      <a:pt x="15042" y="1351"/>
                    </a:cubicBezTo>
                    <a:cubicBezTo>
                      <a:pt x="13961" y="1351"/>
                      <a:pt x="14214" y="5620"/>
                      <a:pt x="13969" y="7181"/>
                    </a:cubicBezTo>
                    <a:cubicBezTo>
                      <a:pt x="12188" y="4487"/>
                      <a:pt x="10339" y="493"/>
                      <a:pt x="7783" y="59"/>
                    </a:cubicBezTo>
                    <a:cubicBezTo>
                      <a:pt x="7600" y="19"/>
                      <a:pt x="7439" y="1"/>
                      <a:pt x="7300" y="1"/>
                    </a:cubicBezTo>
                    <a:close/>
                  </a:path>
                </a:pathLst>
              </a:custGeom>
              <a:solidFill>
                <a:srgbClr val="CFD690"/>
              </a:solidFill>
              <a:ln>
                <a:noFill/>
              </a:ln>
            </p:spPr>
            <p:txBody>
              <a:bodyPr spcFirstLastPara="1" wrap="square" lIns="121900" tIns="121900" rIns="121900" bIns="121900" anchor="ctr" anchorCtr="0">
                <a:noAutofit/>
              </a:bodyPr>
              <a:lstStyle/>
              <a:p>
                <a:endParaRPr sz="1867"/>
              </a:p>
            </p:txBody>
          </p:sp>
          <p:sp>
            <p:nvSpPr>
              <p:cNvPr id="4062" name="Google Shape;4062;p51"/>
              <p:cNvSpPr/>
              <p:nvPr/>
            </p:nvSpPr>
            <p:spPr>
              <a:xfrm>
                <a:off x="6022599" y="4229579"/>
                <a:ext cx="804917" cy="542731"/>
              </a:xfrm>
              <a:custGeom>
                <a:avLst/>
                <a:gdLst/>
                <a:ahLst/>
                <a:cxnLst/>
                <a:rect l="l" t="t" r="r" b="b"/>
                <a:pathLst>
                  <a:path w="23455" h="15815" extrusionOk="0">
                    <a:moveTo>
                      <a:pt x="494" y="0"/>
                    </a:moveTo>
                    <a:cubicBezTo>
                      <a:pt x="193" y="0"/>
                      <a:pt x="0" y="452"/>
                      <a:pt x="328" y="645"/>
                    </a:cubicBezTo>
                    <a:cubicBezTo>
                      <a:pt x="8179" y="5141"/>
                      <a:pt x="15141" y="10962"/>
                      <a:pt x="22788" y="15755"/>
                    </a:cubicBezTo>
                    <a:cubicBezTo>
                      <a:pt x="22851" y="15796"/>
                      <a:pt x="22914" y="15814"/>
                      <a:pt x="22972" y="15814"/>
                    </a:cubicBezTo>
                    <a:cubicBezTo>
                      <a:pt x="23268" y="15814"/>
                      <a:pt x="23454" y="15352"/>
                      <a:pt x="23130" y="15162"/>
                    </a:cubicBezTo>
                    <a:cubicBezTo>
                      <a:pt x="15484" y="10368"/>
                      <a:pt x="8522" y="4525"/>
                      <a:pt x="670" y="51"/>
                    </a:cubicBezTo>
                    <a:cubicBezTo>
                      <a:pt x="609" y="16"/>
                      <a:pt x="550" y="0"/>
                      <a:pt x="494" y="0"/>
                    </a:cubicBezTo>
                    <a:close/>
                  </a:path>
                </a:pathLst>
              </a:custGeom>
              <a:solidFill>
                <a:srgbClr val="0E514A"/>
              </a:solidFill>
              <a:ln>
                <a:noFill/>
              </a:ln>
            </p:spPr>
            <p:txBody>
              <a:bodyPr spcFirstLastPara="1" wrap="square" lIns="121900" tIns="121900" rIns="121900" bIns="121900" anchor="ctr" anchorCtr="0">
                <a:noAutofit/>
              </a:bodyPr>
              <a:lstStyle/>
              <a:p>
                <a:endParaRPr sz="1867"/>
              </a:p>
            </p:txBody>
          </p:sp>
          <p:sp>
            <p:nvSpPr>
              <p:cNvPr id="4063" name="Google Shape;4063;p51"/>
              <p:cNvSpPr/>
              <p:nvPr/>
            </p:nvSpPr>
            <p:spPr>
              <a:xfrm>
                <a:off x="6385548" y="4469464"/>
                <a:ext cx="17262" cy="14894"/>
              </a:xfrm>
              <a:custGeom>
                <a:avLst/>
                <a:gdLst/>
                <a:ahLst/>
                <a:cxnLst/>
                <a:rect l="l" t="t" r="r" b="b"/>
                <a:pathLst>
                  <a:path w="503" h="434" extrusionOk="0">
                    <a:moveTo>
                      <a:pt x="502" y="0"/>
                    </a:moveTo>
                    <a:cubicBezTo>
                      <a:pt x="342" y="0"/>
                      <a:pt x="160" y="23"/>
                      <a:pt x="0" y="23"/>
                    </a:cubicBezTo>
                    <a:cubicBezTo>
                      <a:pt x="46" y="160"/>
                      <a:pt x="114" y="297"/>
                      <a:pt x="183" y="434"/>
                    </a:cubicBezTo>
                    <a:cubicBezTo>
                      <a:pt x="274" y="297"/>
                      <a:pt x="388" y="160"/>
                      <a:pt x="502" y="0"/>
                    </a:cubicBezTo>
                    <a:close/>
                  </a:path>
                </a:pathLst>
              </a:custGeom>
              <a:solidFill>
                <a:srgbClr val="0E514A"/>
              </a:solidFill>
              <a:ln>
                <a:noFill/>
              </a:ln>
            </p:spPr>
            <p:txBody>
              <a:bodyPr spcFirstLastPara="1" wrap="square" lIns="121900" tIns="121900" rIns="121900" bIns="121900" anchor="ctr" anchorCtr="0">
                <a:noAutofit/>
              </a:bodyPr>
              <a:lstStyle/>
              <a:p>
                <a:endParaRPr sz="1867"/>
              </a:p>
            </p:txBody>
          </p:sp>
          <p:sp>
            <p:nvSpPr>
              <p:cNvPr id="4064" name="Google Shape;4064;p51"/>
              <p:cNvSpPr/>
              <p:nvPr/>
            </p:nvSpPr>
            <p:spPr>
              <a:xfrm>
                <a:off x="6117248" y="4185240"/>
                <a:ext cx="300415" cy="339537"/>
              </a:xfrm>
              <a:custGeom>
                <a:avLst/>
                <a:gdLst/>
                <a:ahLst/>
                <a:cxnLst/>
                <a:rect l="l" t="t" r="r" b="b"/>
                <a:pathLst>
                  <a:path w="8754" h="9894" extrusionOk="0">
                    <a:moveTo>
                      <a:pt x="3300" y="1"/>
                    </a:moveTo>
                    <a:cubicBezTo>
                      <a:pt x="3062" y="1"/>
                      <a:pt x="2819" y="250"/>
                      <a:pt x="2979" y="522"/>
                    </a:cubicBezTo>
                    <a:cubicBezTo>
                      <a:pt x="4554" y="3055"/>
                      <a:pt x="6586" y="5543"/>
                      <a:pt x="7818" y="8305"/>
                    </a:cubicBezTo>
                    <a:cubicBezTo>
                      <a:pt x="7978" y="8305"/>
                      <a:pt x="8160" y="8282"/>
                      <a:pt x="8320" y="8282"/>
                    </a:cubicBezTo>
                    <a:cubicBezTo>
                      <a:pt x="8206" y="8442"/>
                      <a:pt x="8092" y="8579"/>
                      <a:pt x="8001" y="8716"/>
                    </a:cubicBezTo>
                    <a:cubicBezTo>
                      <a:pt x="7932" y="8579"/>
                      <a:pt x="7864" y="8442"/>
                      <a:pt x="7818" y="8305"/>
                    </a:cubicBezTo>
                    <a:cubicBezTo>
                      <a:pt x="5307" y="8374"/>
                      <a:pt x="2819" y="8556"/>
                      <a:pt x="400" y="9218"/>
                    </a:cubicBezTo>
                    <a:cubicBezTo>
                      <a:pt x="0" y="9323"/>
                      <a:pt x="124" y="9893"/>
                      <a:pt x="485" y="9893"/>
                    </a:cubicBezTo>
                    <a:cubicBezTo>
                      <a:pt x="516" y="9893"/>
                      <a:pt x="548" y="9889"/>
                      <a:pt x="582" y="9880"/>
                    </a:cubicBezTo>
                    <a:cubicBezTo>
                      <a:pt x="3116" y="9195"/>
                      <a:pt x="5718" y="9035"/>
                      <a:pt x="8320" y="8990"/>
                    </a:cubicBezTo>
                    <a:cubicBezTo>
                      <a:pt x="8526" y="8967"/>
                      <a:pt x="8754" y="8762"/>
                      <a:pt x="8663" y="8533"/>
                    </a:cubicBezTo>
                    <a:cubicBezTo>
                      <a:pt x="7453" y="5543"/>
                      <a:pt x="5284" y="2895"/>
                      <a:pt x="3573" y="156"/>
                    </a:cubicBezTo>
                    <a:cubicBezTo>
                      <a:pt x="3504" y="47"/>
                      <a:pt x="3403" y="1"/>
                      <a:pt x="3300" y="1"/>
                    </a:cubicBezTo>
                    <a:close/>
                  </a:path>
                </a:pathLst>
              </a:custGeom>
              <a:solidFill>
                <a:srgbClr val="0E514A"/>
              </a:solidFill>
              <a:ln>
                <a:noFill/>
              </a:ln>
            </p:spPr>
            <p:txBody>
              <a:bodyPr spcFirstLastPara="1" wrap="square" lIns="121900" tIns="121900" rIns="121900" bIns="121900" anchor="ctr" anchorCtr="0">
                <a:noAutofit/>
              </a:bodyPr>
              <a:lstStyle/>
              <a:p>
                <a:endParaRPr sz="1867"/>
              </a:p>
            </p:txBody>
          </p:sp>
          <p:sp>
            <p:nvSpPr>
              <p:cNvPr id="4065" name="Google Shape;4065;p51"/>
              <p:cNvSpPr/>
              <p:nvPr/>
            </p:nvSpPr>
            <p:spPr>
              <a:xfrm>
                <a:off x="6316775" y="4277659"/>
                <a:ext cx="225466" cy="320594"/>
              </a:xfrm>
              <a:custGeom>
                <a:avLst/>
                <a:gdLst/>
                <a:ahLst/>
                <a:cxnLst/>
                <a:rect l="l" t="t" r="r" b="b"/>
                <a:pathLst>
                  <a:path w="6570" h="9342" extrusionOk="0">
                    <a:moveTo>
                      <a:pt x="4338" y="0"/>
                    </a:moveTo>
                    <a:cubicBezTo>
                      <a:pt x="4133" y="0"/>
                      <a:pt x="3921" y="170"/>
                      <a:pt x="3990" y="431"/>
                    </a:cubicBezTo>
                    <a:cubicBezTo>
                      <a:pt x="4469" y="2462"/>
                      <a:pt x="5177" y="4471"/>
                      <a:pt x="5633" y="6525"/>
                    </a:cubicBezTo>
                    <a:cubicBezTo>
                      <a:pt x="5747" y="7027"/>
                      <a:pt x="5816" y="7552"/>
                      <a:pt x="5862" y="8077"/>
                    </a:cubicBezTo>
                    <a:cubicBezTo>
                      <a:pt x="5862" y="8260"/>
                      <a:pt x="3807" y="8305"/>
                      <a:pt x="3602" y="8328"/>
                    </a:cubicBezTo>
                    <a:cubicBezTo>
                      <a:pt x="2529" y="8374"/>
                      <a:pt x="1479" y="8442"/>
                      <a:pt x="406" y="8671"/>
                    </a:cubicBezTo>
                    <a:cubicBezTo>
                      <a:pt x="1" y="8756"/>
                      <a:pt x="134" y="9341"/>
                      <a:pt x="509" y="9341"/>
                    </a:cubicBezTo>
                    <a:cubicBezTo>
                      <a:pt x="534" y="9341"/>
                      <a:pt x="561" y="9338"/>
                      <a:pt x="589" y="9333"/>
                    </a:cubicBezTo>
                    <a:cubicBezTo>
                      <a:pt x="2483" y="8945"/>
                      <a:pt x="4401" y="9059"/>
                      <a:pt x="6295" y="8785"/>
                    </a:cubicBezTo>
                    <a:cubicBezTo>
                      <a:pt x="6455" y="8762"/>
                      <a:pt x="6569" y="8579"/>
                      <a:pt x="6546" y="8442"/>
                    </a:cubicBezTo>
                    <a:cubicBezTo>
                      <a:pt x="6478" y="5635"/>
                      <a:pt x="5314" y="2941"/>
                      <a:pt x="4652" y="248"/>
                    </a:cubicBezTo>
                    <a:cubicBezTo>
                      <a:pt x="4606" y="75"/>
                      <a:pt x="4474" y="0"/>
                      <a:pt x="4338" y="0"/>
                    </a:cubicBezTo>
                    <a:close/>
                  </a:path>
                </a:pathLst>
              </a:custGeom>
              <a:solidFill>
                <a:srgbClr val="0E514A"/>
              </a:solidFill>
              <a:ln>
                <a:noFill/>
              </a:ln>
            </p:spPr>
            <p:txBody>
              <a:bodyPr spcFirstLastPara="1" wrap="square" lIns="121900" tIns="121900" rIns="121900" bIns="121900" anchor="ctr" anchorCtr="0">
                <a:noAutofit/>
              </a:bodyPr>
              <a:lstStyle/>
              <a:p>
                <a:endParaRPr sz="1867"/>
              </a:p>
            </p:txBody>
          </p:sp>
          <p:sp>
            <p:nvSpPr>
              <p:cNvPr id="4066" name="Google Shape;4066;p51"/>
              <p:cNvSpPr/>
              <p:nvPr/>
            </p:nvSpPr>
            <p:spPr>
              <a:xfrm>
                <a:off x="6664384" y="4677021"/>
                <a:ext cx="14139" cy="14928"/>
              </a:xfrm>
              <a:custGeom>
                <a:avLst/>
                <a:gdLst/>
                <a:ahLst/>
                <a:cxnLst/>
                <a:rect l="l" t="t" r="r" b="b"/>
                <a:pathLst>
                  <a:path w="412" h="435" extrusionOk="0">
                    <a:moveTo>
                      <a:pt x="1" y="1"/>
                    </a:moveTo>
                    <a:cubicBezTo>
                      <a:pt x="24" y="161"/>
                      <a:pt x="47" y="298"/>
                      <a:pt x="69" y="435"/>
                    </a:cubicBezTo>
                    <a:cubicBezTo>
                      <a:pt x="184" y="275"/>
                      <a:pt x="298" y="138"/>
                      <a:pt x="412" y="1"/>
                    </a:cubicBezTo>
                    <a:close/>
                  </a:path>
                </a:pathLst>
              </a:custGeom>
              <a:solidFill>
                <a:srgbClr val="0E514A"/>
              </a:solidFill>
              <a:ln>
                <a:noFill/>
              </a:ln>
            </p:spPr>
            <p:txBody>
              <a:bodyPr spcFirstLastPara="1" wrap="square" lIns="121900" tIns="121900" rIns="121900" bIns="121900" anchor="ctr" anchorCtr="0">
                <a:noAutofit/>
              </a:bodyPr>
              <a:lstStyle/>
              <a:p>
                <a:endParaRPr sz="1867"/>
              </a:p>
            </p:txBody>
          </p:sp>
          <p:sp>
            <p:nvSpPr>
              <p:cNvPr id="4067" name="Google Shape;4067;p51"/>
              <p:cNvSpPr/>
              <p:nvPr/>
            </p:nvSpPr>
            <p:spPr>
              <a:xfrm>
                <a:off x="6432530" y="4400622"/>
                <a:ext cx="258514" cy="304636"/>
              </a:xfrm>
              <a:custGeom>
                <a:avLst/>
                <a:gdLst/>
                <a:ahLst/>
                <a:cxnLst/>
                <a:rect l="l" t="t" r="r" b="b"/>
                <a:pathLst>
                  <a:path w="7533" h="8877" extrusionOk="0">
                    <a:moveTo>
                      <a:pt x="6120" y="1"/>
                    </a:moveTo>
                    <a:cubicBezTo>
                      <a:pt x="5920" y="1"/>
                      <a:pt x="5689" y="171"/>
                      <a:pt x="5730" y="431"/>
                    </a:cubicBezTo>
                    <a:cubicBezTo>
                      <a:pt x="6072" y="2988"/>
                      <a:pt x="6323" y="5544"/>
                      <a:pt x="6757" y="8055"/>
                    </a:cubicBezTo>
                    <a:lnTo>
                      <a:pt x="7168" y="8055"/>
                    </a:lnTo>
                    <a:cubicBezTo>
                      <a:pt x="7054" y="8192"/>
                      <a:pt x="6940" y="8329"/>
                      <a:pt x="6825" y="8489"/>
                    </a:cubicBezTo>
                    <a:cubicBezTo>
                      <a:pt x="6803" y="8352"/>
                      <a:pt x="6780" y="8215"/>
                      <a:pt x="6757" y="8055"/>
                    </a:cubicBezTo>
                    <a:cubicBezTo>
                      <a:pt x="4657" y="8169"/>
                      <a:pt x="2557" y="8192"/>
                      <a:pt x="457" y="8192"/>
                    </a:cubicBezTo>
                    <a:cubicBezTo>
                      <a:pt x="1" y="8192"/>
                      <a:pt x="1" y="8877"/>
                      <a:pt x="457" y="8877"/>
                    </a:cubicBezTo>
                    <a:cubicBezTo>
                      <a:pt x="2694" y="8877"/>
                      <a:pt x="4931" y="8854"/>
                      <a:pt x="7168" y="8740"/>
                    </a:cubicBezTo>
                    <a:cubicBezTo>
                      <a:pt x="7396" y="8740"/>
                      <a:pt x="7533" y="8534"/>
                      <a:pt x="7487" y="8306"/>
                    </a:cubicBezTo>
                    <a:cubicBezTo>
                      <a:pt x="7008" y="5635"/>
                      <a:pt x="6757" y="2942"/>
                      <a:pt x="6392" y="249"/>
                    </a:cubicBezTo>
                    <a:cubicBezTo>
                      <a:pt x="6373" y="76"/>
                      <a:pt x="6254" y="1"/>
                      <a:pt x="6120" y="1"/>
                    </a:cubicBezTo>
                    <a:close/>
                  </a:path>
                </a:pathLst>
              </a:custGeom>
              <a:solidFill>
                <a:srgbClr val="0E514A"/>
              </a:solidFill>
              <a:ln>
                <a:noFill/>
              </a:ln>
            </p:spPr>
            <p:txBody>
              <a:bodyPr spcFirstLastPara="1" wrap="square" lIns="121900" tIns="121900" rIns="121900" bIns="121900" anchor="ctr" anchorCtr="0">
                <a:noAutofit/>
              </a:bodyPr>
              <a:lstStyle/>
              <a:p>
                <a:endParaRPr sz="1867"/>
              </a:p>
            </p:txBody>
          </p:sp>
        </p:grpSp>
        <p:grpSp>
          <p:nvGrpSpPr>
            <p:cNvPr id="4068" name="Google Shape;4068;p51"/>
            <p:cNvGrpSpPr/>
            <p:nvPr/>
          </p:nvGrpSpPr>
          <p:grpSpPr>
            <a:xfrm rot="344346">
              <a:off x="1771931" y="1089247"/>
              <a:ext cx="545286" cy="773116"/>
              <a:chOff x="6055204" y="4369368"/>
              <a:chExt cx="545279" cy="773107"/>
            </a:xfrm>
          </p:grpSpPr>
          <p:sp>
            <p:nvSpPr>
              <p:cNvPr id="4069" name="Google Shape;4069;p51"/>
              <p:cNvSpPr/>
              <p:nvPr/>
            </p:nvSpPr>
            <p:spPr>
              <a:xfrm>
                <a:off x="6055204" y="4591716"/>
                <a:ext cx="257793" cy="151958"/>
              </a:xfrm>
              <a:custGeom>
                <a:avLst/>
                <a:gdLst/>
                <a:ahLst/>
                <a:cxnLst/>
                <a:rect l="l" t="t" r="r" b="b"/>
                <a:pathLst>
                  <a:path w="7512" h="4428" extrusionOk="0">
                    <a:moveTo>
                      <a:pt x="2539" y="0"/>
                    </a:moveTo>
                    <a:cubicBezTo>
                      <a:pt x="1131" y="0"/>
                      <a:pt x="0" y="955"/>
                      <a:pt x="573" y="2673"/>
                    </a:cubicBezTo>
                    <a:cubicBezTo>
                      <a:pt x="981" y="3929"/>
                      <a:pt x="2197" y="4428"/>
                      <a:pt x="3532" y="4428"/>
                    </a:cubicBezTo>
                    <a:cubicBezTo>
                      <a:pt x="5035" y="4428"/>
                      <a:pt x="6689" y="3796"/>
                      <a:pt x="7511" y="2901"/>
                    </a:cubicBezTo>
                    <a:lnTo>
                      <a:pt x="7466" y="2810"/>
                    </a:lnTo>
                    <a:cubicBezTo>
                      <a:pt x="6507" y="1600"/>
                      <a:pt x="5001" y="596"/>
                      <a:pt x="3563" y="162"/>
                    </a:cubicBezTo>
                    <a:cubicBezTo>
                      <a:pt x="3218" y="53"/>
                      <a:pt x="2871" y="0"/>
                      <a:pt x="2539" y="0"/>
                    </a:cubicBezTo>
                    <a:close/>
                  </a:path>
                </a:pathLst>
              </a:custGeom>
              <a:solidFill>
                <a:srgbClr val="459B97"/>
              </a:solidFill>
              <a:ln>
                <a:noFill/>
              </a:ln>
            </p:spPr>
            <p:txBody>
              <a:bodyPr spcFirstLastPara="1" wrap="square" lIns="121900" tIns="121900" rIns="121900" bIns="121900" anchor="ctr" anchorCtr="0">
                <a:noAutofit/>
              </a:bodyPr>
              <a:lstStyle/>
              <a:p>
                <a:endParaRPr sz="1867"/>
              </a:p>
            </p:txBody>
          </p:sp>
          <p:sp>
            <p:nvSpPr>
              <p:cNvPr id="4070" name="Google Shape;4070;p51"/>
              <p:cNvSpPr/>
              <p:nvPr/>
            </p:nvSpPr>
            <p:spPr>
              <a:xfrm>
                <a:off x="6081114" y="4369368"/>
                <a:ext cx="247120" cy="236551"/>
              </a:xfrm>
              <a:custGeom>
                <a:avLst/>
                <a:gdLst/>
                <a:ahLst/>
                <a:cxnLst/>
                <a:rect l="l" t="t" r="r" b="b"/>
                <a:pathLst>
                  <a:path w="7201" h="6893" extrusionOk="0">
                    <a:moveTo>
                      <a:pt x="4723" y="0"/>
                    </a:moveTo>
                    <a:cubicBezTo>
                      <a:pt x="4407" y="0"/>
                      <a:pt x="4045" y="92"/>
                      <a:pt x="3629" y="296"/>
                    </a:cubicBezTo>
                    <a:cubicBezTo>
                      <a:pt x="0" y="2099"/>
                      <a:pt x="4451" y="5865"/>
                      <a:pt x="6232" y="6892"/>
                    </a:cubicBezTo>
                    <a:lnTo>
                      <a:pt x="6346" y="6892"/>
                    </a:lnTo>
                    <a:cubicBezTo>
                      <a:pt x="6791" y="5637"/>
                      <a:pt x="7201" y="0"/>
                      <a:pt x="4723" y="0"/>
                    </a:cubicBezTo>
                    <a:close/>
                  </a:path>
                </a:pathLst>
              </a:custGeom>
              <a:solidFill>
                <a:srgbClr val="459B97"/>
              </a:solidFill>
              <a:ln>
                <a:noFill/>
              </a:ln>
            </p:spPr>
            <p:txBody>
              <a:bodyPr spcFirstLastPara="1" wrap="square" lIns="121900" tIns="121900" rIns="121900" bIns="121900" anchor="ctr" anchorCtr="0">
                <a:noAutofit/>
              </a:bodyPr>
              <a:lstStyle/>
              <a:p>
                <a:endParaRPr sz="1867"/>
              </a:p>
            </p:txBody>
          </p:sp>
          <p:sp>
            <p:nvSpPr>
              <p:cNvPr id="4071" name="Google Shape;4071;p51"/>
              <p:cNvSpPr/>
              <p:nvPr/>
            </p:nvSpPr>
            <p:spPr>
              <a:xfrm>
                <a:off x="6436720" y="4482413"/>
                <a:ext cx="163763" cy="309921"/>
              </a:xfrm>
              <a:custGeom>
                <a:avLst/>
                <a:gdLst/>
                <a:ahLst/>
                <a:cxnLst/>
                <a:rect l="l" t="t" r="r" b="b"/>
                <a:pathLst>
                  <a:path w="4772" h="9031" extrusionOk="0">
                    <a:moveTo>
                      <a:pt x="2488" y="1"/>
                    </a:moveTo>
                    <a:cubicBezTo>
                      <a:pt x="2069" y="1"/>
                      <a:pt x="1625" y="199"/>
                      <a:pt x="1188" y="677"/>
                    </a:cubicBezTo>
                    <a:cubicBezTo>
                      <a:pt x="1" y="1955"/>
                      <a:pt x="663" y="4466"/>
                      <a:pt x="914" y="5972"/>
                    </a:cubicBezTo>
                    <a:cubicBezTo>
                      <a:pt x="1074" y="6908"/>
                      <a:pt x="1485" y="8026"/>
                      <a:pt x="914" y="8825"/>
                    </a:cubicBezTo>
                    <a:lnTo>
                      <a:pt x="1005" y="9031"/>
                    </a:lnTo>
                    <a:cubicBezTo>
                      <a:pt x="1736" y="8711"/>
                      <a:pt x="2352" y="8392"/>
                      <a:pt x="2877" y="7775"/>
                    </a:cubicBezTo>
                    <a:cubicBezTo>
                      <a:pt x="3972" y="6543"/>
                      <a:pt x="4771" y="4694"/>
                      <a:pt x="4726" y="3050"/>
                    </a:cubicBezTo>
                    <a:cubicBezTo>
                      <a:pt x="4726" y="1690"/>
                      <a:pt x="3713" y="1"/>
                      <a:pt x="2488" y="1"/>
                    </a:cubicBezTo>
                    <a:close/>
                  </a:path>
                </a:pathLst>
              </a:custGeom>
              <a:solidFill>
                <a:srgbClr val="459B97"/>
              </a:solidFill>
              <a:ln>
                <a:noFill/>
              </a:ln>
            </p:spPr>
            <p:txBody>
              <a:bodyPr spcFirstLastPara="1" wrap="square" lIns="121900" tIns="121900" rIns="121900" bIns="121900" anchor="ctr" anchorCtr="0">
                <a:noAutofit/>
              </a:bodyPr>
              <a:lstStyle/>
              <a:p>
                <a:endParaRPr sz="1867"/>
              </a:p>
            </p:txBody>
          </p:sp>
          <p:sp>
            <p:nvSpPr>
              <p:cNvPr id="4072" name="Google Shape;4072;p51"/>
              <p:cNvSpPr/>
              <p:nvPr/>
            </p:nvSpPr>
            <p:spPr>
              <a:xfrm>
                <a:off x="6229918" y="4464258"/>
                <a:ext cx="268740" cy="678217"/>
              </a:xfrm>
              <a:custGeom>
                <a:avLst/>
                <a:gdLst/>
                <a:ahLst/>
                <a:cxnLst/>
                <a:rect l="l" t="t" r="r" b="b"/>
                <a:pathLst>
                  <a:path w="7831" h="19763" extrusionOk="0">
                    <a:moveTo>
                      <a:pt x="431" y="0"/>
                    </a:moveTo>
                    <a:cubicBezTo>
                      <a:pt x="224" y="0"/>
                      <a:pt x="0" y="176"/>
                      <a:pt x="69" y="452"/>
                    </a:cubicBezTo>
                    <a:cubicBezTo>
                      <a:pt x="1005" y="4264"/>
                      <a:pt x="3562" y="7231"/>
                      <a:pt x="5388" y="10632"/>
                    </a:cubicBezTo>
                    <a:cubicBezTo>
                      <a:pt x="6940" y="13463"/>
                      <a:pt x="7259" y="16772"/>
                      <a:pt x="6346" y="19763"/>
                    </a:cubicBezTo>
                    <a:lnTo>
                      <a:pt x="7077" y="19763"/>
                    </a:lnTo>
                    <a:cubicBezTo>
                      <a:pt x="7830" y="17229"/>
                      <a:pt x="7739" y="14444"/>
                      <a:pt x="6780" y="11933"/>
                    </a:cubicBezTo>
                    <a:cubicBezTo>
                      <a:pt x="5182" y="7779"/>
                      <a:pt x="1827" y="4652"/>
                      <a:pt x="731" y="247"/>
                    </a:cubicBezTo>
                    <a:cubicBezTo>
                      <a:pt x="695" y="76"/>
                      <a:pt x="567" y="0"/>
                      <a:pt x="431" y="0"/>
                    </a:cubicBezTo>
                    <a:close/>
                  </a:path>
                </a:pathLst>
              </a:custGeom>
              <a:solidFill>
                <a:srgbClr val="0E514A"/>
              </a:solidFill>
              <a:ln>
                <a:noFill/>
              </a:ln>
            </p:spPr>
            <p:txBody>
              <a:bodyPr spcFirstLastPara="1" wrap="square" lIns="121900" tIns="121900" rIns="121900" bIns="121900" anchor="ctr" anchorCtr="0">
                <a:noAutofit/>
              </a:bodyPr>
              <a:lstStyle/>
              <a:p>
                <a:endParaRPr sz="1867"/>
              </a:p>
            </p:txBody>
          </p:sp>
          <p:sp>
            <p:nvSpPr>
              <p:cNvPr id="4073" name="Google Shape;4073;p51"/>
              <p:cNvSpPr/>
              <p:nvPr/>
            </p:nvSpPr>
            <p:spPr>
              <a:xfrm>
                <a:off x="6410261" y="4586397"/>
                <a:ext cx="136172" cy="239914"/>
              </a:xfrm>
              <a:custGeom>
                <a:avLst/>
                <a:gdLst/>
                <a:ahLst/>
                <a:cxnLst/>
                <a:rect l="l" t="t" r="r" b="b"/>
                <a:pathLst>
                  <a:path w="3968" h="6991" extrusionOk="0">
                    <a:moveTo>
                      <a:pt x="3236" y="1"/>
                    </a:moveTo>
                    <a:cubicBezTo>
                      <a:pt x="3034" y="1"/>
                      <a:pt x="2817" y="171"/>
                      <a:pt x="2872" y="431"/>
                    </a:cubicBezTo>
                    <a:cubicBezTo>
                      <a:pt x="3214" y="2166"/>
                      <a:pt x="2438" y="5795"/>
                      <a:pt x="407" y="6297"/>
                    </a:cubicBezTo>
                    <a:cubicBezTo>
                      <a:pt x="1" y="6404"/>
                      <a:pt x="135" y="6991"/>
                      <a:pt x="509" y="6991"/>
                    </a:cubicBezTo>
                    <a:cubicBezTo>
                      <a:pt x="535" y="6991"/>
                      <a:pt x="561" y="6988"/>
                      <a:pt x="589" y="6982"/>
                    </a:cubicBezTo>
                    <a:cubicBezTo>
                      <a:pt x="3032" y="6366"/>
                      <a:pt x="3967" y="2371"/>
                      <a:pt x="3534" y="249"/>
                    </a:cubicBezTo>
                    <a:cubicBezTo>
                      <a:pt x="3497" y="76"/>
                      <a:pt x="3370" y="1"/>
                      <a:pt x="3236" y="1"/>
                    </a:cubicBezTo>
                    <a:close/>
                  </a:path>
                </a:pathLst>
              </a:custGeom>
              <a:solidFill>
                <a:srgbClr val="0E514A"/>
              </a:solidFill>
              <a:ln>
                <a:noFill/>
              </a:ln>
            </p:spPr>
            <p:txBody>
              <a:bodyPr spcFirstLastPara="1" wrap="square" lIns="121900" tIns="121900" rIns="121900" bIns="121900" anchor="ctr" anchorCtr="0">
                <a:noAutofit/>
              </a:bodyPr>
              <a:lstStyle/>
              <a:p>
                <a:endParaRPr sz="1867"/>
              </a:p>
            </p:txBody>
          </p:sp>
          <p:sp>
            <p:nvSpPr>
              <p:cNvPr id="4074" name="Google Shape;4074;p51"/>
              <p:cNvSpPr/>
              <p:nvPr/>
            </p:nvSpPr>
            <p:spPr>
              <a:xfrm>
                <a:off x="6161316" y="4668349"/>
                <a:ext cx="190325" cy="42622"/>
              </a:xfrm>
              <a:custGeom>
                <a:avLst/>
                <a:gdLst/>
                <a:ahLst/>
                <a:cxnLst/>
                <a:rect l="l" t="t" r="r" b="b"/>
                <a:pathLst>
                  <a:path w="5546" h="1242" extrusionOk="0">
                    <a:moveTo>
                      <a:pt x="5031" y="1"/>
                    </a:moveTo>
                    <a:cubicBezTo>
                      <a:pt x="4974" y="1"/>
                      <a:pt x="4914" y="16"/>
                      <a:pt x="4853" y="52"/>
                    </a:cubicBezTo>
                    <a:cubicBezTo>
                      <a:pt x="4229" y="407"/>
                      <a:pt x="3554" y="544"/>
                      <a:pt x="2868" y="544"/>
                    </a:cubicBezTo>
                    <a:cubicBezTo>
                      <a:pt x="2101" y="544"/>
                      <a:pt x="1320" y="372"/>
                      <a:pt x="585" y="143"/>
                    </a:cubicBezTo>
                    <a:cubicBezTo>
                      <a:pt x="551" y="134"/>
                      <a:pt x="518" y="130"/>
                      <a:pt x="487" y="130"/>
                    </a:cubicBezTo>
                    <a:cubicBezTo>
                      <a:pt x="126" y="130"/>
                      <a:pt x="1" y="702"/>
                      <a:pt x="379" y="828"/>
                    </a:cubicBezTo>
                    <a:cubicBezTo>
                      <a:pt x="1185" y="1070"/>
                      <a:pt x="2031" y="1242"/>
                      <a:pt x="2863" y="1242"/>
                    </a:cubicBezTo>
                    <a:cubicBezTo>
                      <a:pt x="3680" y="1242"/>
                      <a:pt x="4483" y="1075"/>
                      <a:pt x="5218" y="645"/>
                    </a:cubicBezTo>
                    <a:cubicBezTo>
                      <a:pt x="5546" y="453"/>
                      <a:pt x="5337" y="1"/>
                      <a:pt x="5031" y="1"/>
                    </a:cubicBezTo>
                    <a:close/>
                  </a:path>
                </a:pathLst>
              </a:custGeom>
              <a:solidFill>
                <a:srgbClr val="0E514A"/>
              </a:solidFill>
              <a:ln>
                <a:noFill/>
              </a:ln>
            </p:spPr>
            <p:txBody>
              <a:bodyPr spcFirstLastPara="1" wrap="square" lIns="121900" tIns="121900" rIns="121900" bIns="121900" anchor="ctr" anchorCtr="0">
                <a:noAutofit/>
              </a:bodyPr>
              <a:lstStyle/>
              <a:p>
                <a:endParaRPr sz="1867"/>
              </a:p>
            </p:txBody>
          </p:sp>
        </p:grpSp>
        <p:sp>
          <p:nvSpPr>
            <p:cNvPr id="4075" name="Google Shape;4075;p51"/>
            <p:cNvSpPr/>
            <p:nvPr/>
          </p:nvSpPr>
          <p:spPr>
            <a:xfrm rot="980768">
              <a:off x="1934596" y="1034594"/>
              <a:ext cx="4594152" cy="3533829"/>
            </a:xfrm>
            <a:prstGeom prst="cloud">
              <a:avLst/>
            </a:prstGeom>
            <a:solidFill>
              <a:srgbClr val="FFFFFF"/>
            </a:solidFill>
            <a:ln>
              <a:noFill/>
            </a:ln>
          </p:spPr>
          <p:txBody>
            <a:bodyPr spcFirstLastPara="1" wrap="square" lIns="121900" tIns="121900" rIns="121900" bIns="121900" anchor="ctr" anchorCtr="0">
              <a:noAutofit/>
            </a:bodyPr>
            <a:lstStyle/>
            <a:p>
              <a:endParaRPr sz="1867"/>
            </a:p>
          </p:txBody>
        </p:sp>
        <p:grpSp>
          <p:nvGrpSpPr>
            <p:cNvPr id="4076" name="Google Shape;4076;p51"/>
            <p:cNvGrpSpPr/>
            <p:nvPr/>
          </p:nvGrpSpPr>
          <p:grpSpPr>
            <a:xfrm rot="5400000">
              <a:off x="7829384" y="3080233"/>
              <a:ext cx="864149" cy="672973"/>
              <a:chOff x="1530147" y="3725108"/>
              <a:chExt cx="864149" cy="672973"/>
            </a:xfrm>
          </p:grpSpPr>
          <p:sp>
            <p:nvSpPr>
              <p:cNvPr id="4077" name="Google Shape;4077;p51"/>
              <p:cNvSpPr/>
              <p:nvPr/>
            </p:nvSpPr>
            <p:spPr>
              <a:xfrm flipH="1">
                <a:off x="1530147" y="3725108"/>
                <a:ext cx="849461" cy="672726"/>
              </a:xfrm>
              <a:custGeom>
                <a:avLst/>
                <a:gdLst/>
                <a:ahLst/>
                <a:cxnLst/>
                <a:rect l="l" t="t" r="r" b="b"/>
                <a:pathLst>
                  <a:path w="24753" h="19603" extrusionOk="0">
                    <a:moveTo>
                      <a:pt x="9154" y="0"/>
                    </a:moveTo>
                    <a:cubicBezTo>
                      <a:pt x="7784" y="0"/>
                      <a:pt x="6757" y="2694"/>
                      <a:pt x="6301" y="3629"/>
                    </a:cubicBezTo>
                    <a:cubicBezTo>
                      <a:pt x="4064" y="8446"/>
                      <a:pt x="2306" y="13444"/>
                      <a:pt x="1" y="18260"/>
                    </a:cubicBezTo>
                    <a:lnTo>
                      <a:pt x="92" y="19561"/>
                    </a:lnTo>
                    <a:cubicBezTo>
                      <a:pt x="1507" y="19561"/>
                      <a:pt x="3217" y="19602"/>
                      <a:pt x="4828" y="19602"/>
                    </a:cubicBezTo>
                    <a:cubicBezTo>
                      <a:pt x="5634" y="19602"/>
                      <a:pt x="6415" y="19592"/>
                      <a:pt x="7122" y="19561"/>
                    </a:cubicBezTo>
                    <a:cubicBezTo>
                      <a:pt x="12030" y="19379"/>
                      <a:pt x="16663" y="19196"/>
                      <a:pt x="21206" y="17530"/>
                    </a:cubicBezTo>
                    <a:cubicBezTo>
                      <a:pt x="24752" y="16251"/>
                      <a:pt x="24634" y="13625"/>
                      <a:pt x="20939" y="13625"/>
                    </a:cubicBezTo>
                    <a:cubicBezTo>
                      <a:pt x="20877" y="13625"/>
                      <a:pt x="20814" y="13625"/>
                      <a:pt x="20749" y="13627"/>
                    </a:cubicBezTo>
                    <a:cubicBezTo>
                      <a:pt x="18464" y="13710"/>
                      <a:pt x="14967" y="15250"/>
                      <a:pt x="12534" y="15250"/>
                    </a:cubicBezTo>
                    <a:cubicBezTo>
                      <a:pt x="12294" y="15250"/>
                      <a:pt x="12064" y="15235"/>
                      <a:pt x="11847" y="15202"/>
                    </a:cubicBezTo>
                    <a:cubicBezTo>
                      <a:pt x="14449" y="14083"/>
                      <a:pt x="17234" y="12235"/>
                      <a:pt x="19083" y="11116"/>
                    </a:cubicBezTo>
                    <a:cubicBezTo>
                      <a:pt x="20201" y="10386"/>
                      <a:pt x="24629" y="7784"/>
                      <a:pt x="21571" y="6962"/>
                    </a:cubicBezTo>
                    <a:cubicBezTo>
                      <a:pt x="21299" y="6874"/>
                      <a:pt x="21025" y="6835"/>
                      <a:pt x="20751" y="6835"/>
                    </a:cubicBezTo>
                    <a:cubicBezTo>
                      <a:pt x="19248" y="6835"/>
                      <a:pt x="17721" y="8005"/>
                      <a:pt x="16389" y="8719"/>
                    </a:cubicBezTo>
                    <a:cubicBezTo>
                      <a:pt x="14358" y="9747"/>
                      <a:pt x="11573" y="11869"/>
                      <a:pt x="9542" y="12600"/>
                    </a:cubicBezTo>
                    <a:cubicBezTo>
                      <a:pt x="11117" y="10842"/>
                      <a:pt x="12418" y="8811"/>
                      <a:pt x="13879" y="6962"/>
                    </a:cubicBezTo>
                    <a:cubicBezTo>
                      <a:pt x="14723" y="5935"/>
                      <a:pt x="17873" y="3264"/>
                      <a:pt x="15933" y="2055"/>
                    </a:cubicBezTo>
                    <a:cubicBezTo>
                      <a:pt x="15722" y="1922"/>
                      <a:pt x="15498" y="1861"/>
                      <a:pt x="15262" y="1861"/>
                    </a:cubicBezTo>
                    <a:cubicBezTo>
                      <a:pt x="12689" y="1861"/>
                      <a:pt x="8762" y="9133"/>
                      <a:pt x="6483" y="10660"/>
                    </a:cubicBezTo>
                    <a:cubicBezTo>
                      <a:pt x="7876" y="7966"/>
                      <a:pt x="8606" y="5478"/>
                      <a:pt x="9542" y="3059"/>
                    </a:cubicBezTo>
                    <a:cubicBezTo>
                      <a:pt x="9816" y="2146"/>
                      <a:pt x="10637" y="0"/>
                      <a:pt x="9154" y="0"/>
                    </a:cubicBezTo>
                    <a:close/>
                  </a:path>
                </a:pathLst>
              </a:custGeom>
              <a:solidFill>
                <a:srgbClr val="FFDB69"/>
              </a:solidFill>
              <a:ln>
                <a:noFill/>
              </a:ln>
            </p:spPr>
            <p:txBody>
              <a:bodyPr spcFirstLastPara="1" wrap="square" lIns="121900" tIns="121900" rIns="121900" bIns="121900" anchor="ctr" anchorCtr="0">
                <a:noAutofit/>
              </a:bodyPr>
              <a:lstStyle/>
              <a:p>
                <a:endParaRPr sz="1867"/>
              </a:p>
            </p:txBody>
          </p:sp>
          <p:sp>
            <p:nvSpPr>
              <p:cNvPr id="4078" name="Google Shape;4078;p51"/>
              <p:cNvSpPr/>
              <p:nvPr/>
            </p:nvSpPr>
            <p:spPr>
              <a:xfrm flipH="1">
                <a:off x="1675893" y="4009263"/>
                <a:ext cx="715211" cy="388817"/>
              </a:xfrm>
              <a:custGeom>
                <a:avLst/>
                <a:gdLst/>
                <a:ahLst/>
                <a:cxnLst/>
                <a:rect l="l" t="t" r="r" b="b"/>
                <a:pathLst>
                  <a:path w="20841" h="11330" extrusionOk="0">
                    <a:moveTo>
                      <a:pt x="20347" y="0"/>
                    </a:moveTo>
                    <a:cubicBezTo>
                      <a:pt x="20292" y="0"/>
                      <a:pt x="20232" y="16"/>
                      <a:pt x="20171" y="51"/>
                    </a:cubicBezTo>
                    <a:cubicBezTo>
                      <a:pt x="16451" y="2151"/>
                      <a:pt x="12662" y="4137"/>
                      <a:pt x="8987" y="6328"/>
                    </a:cubicBezTo>
                    <a:cubicBezTo>
                      <a:pt x="7252" y="7378"/>
                      <a:pt x="5426" y="8360"/>
                      <a:pt x="3531" y="9113"/>
                    </a:cubicBezTo>
                    <a:cubicBezTo>
                      <a:pt x="2413" y="9570"/>
                      <a:pt x="1180" y="9958"/>
                      <a:pt x="267" y="10756"/>
                    </a:cubicBezTo>
                    <a:cubicBezTo>
                      <a:pt x="1" y="10987"/>
                      <a:pt x="246" y="11329"/>
                      <a:pt x="519" y="11329"/>
                    </a:cubicBezTo>
                    <a:cubicBezTo>
                      <a:pt x="596" y="11329"/>
                      <a:pt x="676" y="11302"/>
                      <a:pt x="747" y="11236"/>
                    </a:cubicBezTo>
                    <a:cubicBezTo>
                      <a:pt x="1797" y="10346"/>
                      <a:pt x="3235" y="10026"/>
                      <a:pt x="4467" y="9478"/>
                    </a:cubicBezTo>
                    <a:cubicBezTo>
                      <a:pt x="6293" y="8679"/>
                      <a:pt x="8074" y="7698"/>
                      <a:pt x="9786" y="6671"/>
                    </a:cubicBezTo>
                    <a:cubicBezTo>
                      <a:pt x="13301" y="4548"/>
                      <a:pt x="16953" y="2654"/>
                      <a:pt x="20513" y="645"/>
                    </a:cubicBezTo>
                    <a:cubicBezTo>
                      <a:pt x="20841" y="452"/>
                      <a:pt x="20648" y="0"/>
                      <a:pt x="20347" y="0"/>
                    </a:cubicBezTo>
                    <a:close/>
                  </a:path>
                </a:pathLst>
              </a:custGeom>
              <a:solidFill>
                <a:srgbClr val="FFA522"/>
              </a:solidFill>
              <a:ln>
                <a:noFill/>
              </a:ln>
            </p:spPr>
            <p:txBody>
              <a:bodyPr spcFirstLastPara="1" wrap="square" lIns="121900" tIns="121900" rIns="121900" bIns="121900" anchor="ctr" anchorCtr="0">
                <a:noAutofit/>
              </a:bodyPr>
              <a:lstStyle/>
              <a:p>
                <a:endParaRPr sz="1867"/>
              </a:p>
            </p:txBody>
          </p:sp>
          <p:sp>
            <p:nvSpPr>
              <p:cNvPr id="4079" name="Google Shape;4079;p51"/>
              <p:cNvSpPr/>
              <p:nvPr/>
            </p:nvSpPr>
            <p:spPr>
              <a:xfrm flipH="1">
                <a:off x="1873734" y="3849957"/>
                <a:ext cx="520562" cy="544893"/>
              </a:xfrm>
              <a:custGeom>
                <a:avLst/>
                <a:gdLst/>
                <a:ahLst/>
                <a:cxnLst/>
                <a:rect l="l" t="t" r="r" b="b"/>
                <a:pathLst>
                  <a:path w="15169" h="15878" extrusionOk="0">
                    <a:moveTo>
                      <a:pt x="14670" y="0"/>
                    </a:moveTo>
                    <a:cubicBezTo>
                      <a:pt x="14592" y="0"/>
                      <a:pt x="14512" y="32"/>
                      <a:pt x="14444" y="106"/>
                    </a:cubicBezTo>
                    <a:cubicBezTo>
                      <a:pt x="12070" y="2662"/>
                      <a:pt x="9810" y="5310"/>
                      <a:pt x="7710" y="8049"/>
                    </a:cubicBezTo>
                    <a:cubicBezTo>
                      <a:pt x="5519" y="10902"/>
                      <a:pt x="3031" y="13047"/>
                      <a:pt x="269" y="15307"/>
                    </a:cubicBezTo>
                    <a:cubicBezTo>
                      <a:pt x="1" y="15522"/>
                      <a:pt x="238" y="15877"/>
                      <a:pt x="518" y="15877"/>
                    </a:cubicBezTo>
                    <a:cubicBezTo>
                      <a:pt x="594" y="15877"/>
                      <a:pt x="675" y="15850"/>
                      <a:pt x="748" y="15787"/>
                    </a:cubicBezTo>
                    <a:cubicBezTo>
                      <a:pt x="3099" y="13892"/>
                      <a:pt x="5542" y="12066"/>
                      <a:pt x="7368" y="9624"/>
                    </a:cubicBezTo>
                    <a:cubicBezTo>
                      <a:pt x="9742" y="6497"/>
                      <a:pt x="12252" y="3484"/>
                      <a:pt x="14923" y="608"/>
                    </a:cubicBezTo>
                    <a:cubicBezTo>
                      <a:pt x="15169" y="345"/>
                      <a:pt x="14929" y="0"/>
                      <a:pt x="14670" y="0"/>
                    </a:cubicBezTo>
                    <a:close/>
                  </a:path>
                </a:pathLst>
              </a:custGeom>
              <a:solidFill>
                <a:srgbClr val="FFA522"/>
              </a:solidFill>
              <a:ln>
                <a:noFill/>
              </a:ln>
            </p:spPr>
            <p:txBody>
              <a:bodyPr spcFirstLastPara="1" wrap="square" lIns="121900" tIns="121900" rIns="121900" bIns="121900" anchor="ctr" anchorCtr="0">
                <a:noAutofit/>
              </a:bodyPr>
              <a:lstStyle/>
              <a:p>
                <a:endParaRPr sz="1867"/>
              </a:p>
            </p:txBody>
          </p:sp>
          <p:sp>
            <p:nvSpPr>
              <p:cNvPr id="4080" name="Google Shape;4080;p51"/>
              <p:cNvSpPr/>
              <p:nvPr/>
            </p:nvSpPr>
            <p:spPr>
              <a:xfrm flipH="1">
                <a:off x="2073256" y="3774389"/>
                <a:ext cx="318947" cy="611984"/>
              </a:xfrm>
              <a:custGeom>
                <a:avLst/>
                <a:gdLst/>
                <a:ahLst/>
                <a:cxnLst/>
                <a:rect l="l" t="t" r="r" b="b"/>
                <a:pathLst>
                  <a:path w="9294" h="17833" extrusionOk="0">
                    <a:moveTo>
                      <a:pt x="8862" y="0"/>
                    </a:moveTo>
                    <a:cubicBezTo>
                      <a:pt x="8726" y="0"/>
                      <a:pt x="8593" y="70"/>
                      <a:pt x="8539" y="230"/>
                    </a:cubicBezTo>
                    <a:cubicBezTo>
                      <a:pt x="7672" y="3243"/>
                      <a:pt x="6029" y="5914"/>
                      <a:pt x="4842" y="8790"/>
                    </a:cubicBezTo>
                    <a:cubicBezTo>
                      <a:pt x="3586" y="11780"/>
                      <a:pt x="2285" y="14702"/>
                      <a:pt x="208" y="17235"/>
                    </a:cubicBezTo>
                    <a:cubicBezTo>
                      <a:pt x="1" y="17495"/>
                      <a:pt x="225" y="17832"/>
                      <a:pt x="465" y="17832"/>
                    </a:cubicBezTo>
                    <a:cubicBezTo>
                      <a:pt x="542" y="17832"/>
                      <a:pt x="621" y="17798"/>
                      <a:pt x="687" y="17715"/>
                    </a:cubicBezTo>
                    <a:cubicBezTo>
                      <a:pt x="2650" y="15364"/>
                      <a:pt x="3974" y="12670"/>
                      <a:pt x="5138" y="9863"/>
                    </a:cubicBezTo>
                    <a:cubicBezTo>
                      <a:pt x="6462" y="6690"/>
                      <a:pt x="8265" y="3723"/>
                      <a:pt x="9224" y="436"/>
                    </a:cubicBezTo>
                    <a:cubicBezTo>
                      <a:pt x="9294" y="171"/>
                      <a:pt x="9075" y="0"/>
                      <a:pt x="8862" y="0"/>
                    </a:cubicBezTo>
                    <a:close/>
                  </a:path>
                </a:pathLst>
              </a:custGeom>
              <a:solidFill>
                <a:srgbClr val="FFA522"/>
              </a:solidFill>
              <a:ln>
                <a:noFill/>
              </a:ln>
            </p:spPr>
            <p:txBody>
              <a:bodyPr spcFirstLastPara="1" wrap="square" lIns="121900" tIns="121900" rIns="121900" bIns="121900" anchor="ctr" anchorCtr="0">
                <a:noAutofit/>
              </a:bodyPr>
              <a:lstStyle/>
              <a:p>
                <a:endParaRPr sz="1867"/>
              </a:p>
            </p:txBody>
          </p:sp>
          <p:sp>
            <p:nvSpPr>
              <p:cNvPr id="4081" name="Google Shape;4081;p51"/>
              <p:cNvSpPr/>
              <p:nvPr/>
            </p:nvSpPr>
            <p:spPr>
              <a:xfrm flipH="1">
                <a:off x="1638350" y="4231268"/>
                <a:ext cx="738101" cy="155390"/>
              </a:xfrm>
              <a:custGeom>
                <a:avLst/>
                <a:gdLst/>
                <a:ahLst/>
                <a:cxnLst/>
                <a:rect l="l" t="t" r="r" b="b"/>
                <a:pathLst>
                  <a:path w="21508" h="4528" extrusionOk="0">
                    <a:moveTo>
                      <a:pt x="21045" y="1"/>
                    </a:moveTo>
                    <a:cubicBezTo>
                      <a:pt x="21009" y="1"/>
                      <a:pt x="20971" y="6"/>
                      <a:pt x="20931" y="19"/>
                    </a:cubicBezTo>
                    <a:cubicBezTo>
                      <a:pt x="17827" y="1069"/>
                      <a:pt x="14403" y="1412"/>
                      <a:pt x="11185" y="1982"/>
                    </a:cubicBezTo>
                    <a:cubicBezTo>
                      <a:pt x="9313" y="2302"/>
                      <a:pt x="7464" y="2553"/>
                      <a:pt x="5592" y="2872"/>
                    </a:cubicBezTo>
                    <a:cubicBezTo>
                      <a:pt x="3981" y="3169"/>
                      <a:pt x="2489" y="3820"/>
                      <a:pt x="840" y="3820"/>
                    </a:cubicBezTo>
                    <a:cubicBezTo>
                      <a:pt x="713" y="3820"/>
                      <a:pt x="585" y="3816"/>
                      <a:pt x="457" y="3808"/>
                    </a:cubicBezTo>
                    <a:cubicBezTo>
                      <a:pt x="449" y="3808"/>
                      <a:pt x="442" y="3808"/>
                      <a:pt x="435" y="3808"/>
                    </a:cubicBezTo>
                    <a:cubicBezTo>
                      <a:pt x="0" y="3808"/>
                      <a:pt x="7" y="4493"/>
                      <a:pt x="457" y="4516"/>
                    </a:cubicBezTo>
                    <a:cubicBezTo>
                      <a:pt x="585" y="4523"/>
                      <a:pt x="713" y="4527"/>
                      <a:pt x="841" y="4527"/>
                    </a:cubicBezTo>
                    <a:cubicBezTo>
                      <a:pt x="2232" y="4527"/>
                      <a:pt x="3572" y="4095"/>
                      <a:pt x="4930" y="3740"/>
                    </a:cubicBezTo>
                    <a:cubicBezTo>
                      <a:pt x="6688" y="3283"/>
                      <a:pt x="8537" y="3123"/>
                      <a:pt x="10340" y="2827"/>
                    </a:cubicBezTo>
                    <a:cubicBezTo>
                      <a:pt x="12120" y="2530"/>
                      <a:pt x="13901" y="2142"/>
                      <a:pt x="15704" y="1845"/>
                    </a:cubicBezTo>
                    <a:cubicBezTo>
                      <a:pt x="17530" y="1548"/>
                      <a:pt x="19356" y="1297"/>
                      <a:pt x="21114" y="704"/>
                    </a:cubicBezTo>
                    <a:cubicBezTo>
                      <a:pt x="21507" y="559"/>
                      <a:pt x="21393" y="1"/>
                      <a:pt x="21045" y="1"/>
                    </a:cubicBezTo>
                    <a:close/>
                  </a:path>
                </a:pathLst>
              </a:custGeom>
              <a:solidFill>
                <a:srgbClr val="FFA522"/>
              </a:solidFill>
              <a:ln>
                <a:noFill/>
              </a:ln>
            </p:spPr>
            <p:txBody>
              <a:bodyPr spcFirstLastPara="1" wrap="square" lIns="121900" tIns="121900" rIns="121900" bIns="121900" anchor="ctr" anchorCtr="0">
                <a:noAutofit/>
              </a:bodyPr>
              <a:lstStyle/>
              <a:p>
                <a:endParaRPr sz="1867"/>
              </a:p>
            </p:txBody>
          </p:sp>
        </p:grpSp>
        <p:grpSp>
          <p:nvGrpSpPr>
            <p:cNvPr id="4082" name="Google Shape;4082;p51"/>
            <p:cNvGrpSpPr/>
            <p:nvPr/>
          </p:nvGrpSpPr>
          <p:grpSpPr>
            <a:xfrm rot="5400000">
              <a:off x="610768" y="3373189"/>
              <a:ext cx="890274" cy="685355"/>
              <a:chOff x="8267893" y="1920039"/>
              <a:chExt cx="890274" cy="685355"/>
            </a:xfrm>
          </p:grpSpPr>
          <p:sp>
            <p:nvSpPr>
              <p:cNvPr id="4083" name="Google Shape;4083;p51"/>
              <p:cNvSpPr/>
              <p:nvPr/>
            </p:nvSpPr>
            <p:spPr>
              <a:xfrm>
                <a:off x="8267893" y="1920039"/>
                <a:ext cx="890265" cy="685355"/>
              </a:xfrm>
              <a:custGeom>
                <a:avLst/>
                <a:gdLst/>
                <a:ahLst/>
                <a:cxnLst/>
                <a:rect l="l" t="t" r="r" b="b"/>
                <a:pathLst>
                  <a:path w="25942" h="19971" extrusionOk="0">
                    <a:moveTo>
                      <a:pt x="9705" y="1"/>
                    </a:moveTo>
                    <a:cubicBezTo>
                      <a:pt x="7527" y="1"/>
                      <a:pt x="5973" y="655"/>
                      <a:pt x="8435" y="3009"/>
                    </a:cubicBezTo>
                    <a:cubicBezTo>
                      <a:pt x="10695" y="5086"/>
                      <a:pt x="14849" y="6638"/>
                      <a:pt x="17770" y="7505"/>
                    </a:cubicBezTo>
                    <a:cubicBezTo>
                      <a:pt x="16612" y="7411"/>
                      <a:pt x="11802" y="6606"/>
                      <a:pt x="7521" y="6606"/>
                    </a:cubicBezTo>
                    <a:cubicBezTo>
                      <a:pt x="3532" y="6606"/>
                      <a:pt x="1" y="7304"/>
                      <a:pt x="309" y="9925"/>
                    </a:cubicBezTo>
                    <a:cubicBezTo>
                      <a:pt x="574" y="12205"/>
                      <a:pt x="8728" y="12815"/>
                      <a:pt x="14639" y="12815"/>
                    </a:cubicBezTo>
                    <a:cubicBezTo>
                      <a:pt x="16359" y="12815"/>
                      <a:pt x="17889" y="12764"/>
                      <a:pt x="18980" y="12686"/>
                    </a:cubicBezTo>
                    <a:lnTo>
                      <a:pt x="18980" y="12686"/>
                    </a:lnTo>
                    <a:cubicBezTo>
                      <a:pt x="14324" y="14421"/>
                      <a:pt x="9142" y="14946"/>
                      <a:pt x="6015" y="15631"/>
                    </a:cubicBezTo>
                    <a:cubicBezTo>
                      <a:pt x="905" y="16609"/>
                      <a:pt x="1306" y="19970"/>
                      <a:pt x="6427" y="19970"/>
                    </a:cubicBezTo>
                    <a:cubicBezTo>
                      <a:pt x="6682" y="19970"/>
                      <a:pt x="6948" y="19962"/>
                      <a:pt x="7225" y="19945"/>
                    </a:cubicBezTo>
                    <a:cubicBezTo>
                      <a:pt x="12931" y="19625"/>
                      <a:pt x="19893" y="18347"/>
                      <a:pt x="25942" y="17023"/>
                    </a:cubicBezTo>
                    <a:lnTo>
                      <a:pt x="25942" y="4629"/>
                    </a:lnTo>
                    <a:cubicBezTo>
                      <a:pt x="22016" y="3077"/>
                      <a:pt x="17702" y="1799"/>
                      <a:pt x="13981" y="589"/>
                    </a:cubicBezTo>
                    <a:cubicBezTo>
                      <a:pt x="12996" y="310"/>
                      <a:pt x="11203" y="1"/>
                      <a:pt x="9705" y="1"/>
                    </a:cubicBezTo>
                    <a:close/>
                  </a:path>
                </a:pathLst>
              </a:custGeom>
              <a:solidFill>
                <a:srgbClr val="FF8888"/>
              </a:solidFill>
              <a:ln>
                <a:noFill/>
              </a:ln>
            </p:spPr>
            <p:txBody>
              <a:bodyPr spcFirstLastPara="1" wrap="square" lIns="121900" tIns="121900" rIns="121900" bIns="121900" anchor="ctr" anchorCtr="0">
                <a:noAutofit/>
              </a:bodyPr>
              <a:lstStyle/>
              <a:p>
                <a:endParaRPr sz="1867"/>
              </a:p>
            </p:txBody>
          </p:sp>
          <p:sp>
            <p:nvSpPr>
              <p:cNvPr id="4084" name="Google Shape;4084;p51"/>
              <p:cNvSpPr/>
              <p:nvPr/>
            </p:nvSpPr>
            <p:spPr>
              <a:xfrm>
                <a:off x="8600128" y="1969526"/>
                <a:ext cx="558037" cy="233153"/>
              </a:xfrm>
              <a:custGeom>
                <a:avLst/>
                <a:gdLst/>
                <a:ahLst/>
                <a:cxnLst/>
                <a:rect l="l" t="t" r="r" b="b"/>
                <a:pathLst>
                  <a:path w="16261" h="6794" extrusionOk="0">
                    <a:moveTo>
                      <a:pt x="487" y="1"/>
                    </a:moveTo>
                    <a:cubicBezTo>
                      <a:pt x="190" y="1"/>
                      <a:pt x="1" y="463"/>
                      <a:pt x="306" y="653"/>
                    </a:cubicBezTo>
                    <a:cubicBezTo>
                      <a:pt x="5031" y="3712"/>
                      <a:pt x="10646" y="5675"/>
                      <a:pt x="16261" y="6793"/>
                    </a:cubicBezTo>
                    <a:lnTo>
                      <a:pt x="16261" y="6086"/>
                    </a:lnTo>
                    <a:cubicBezTo>
                      <a:pt x="10760" y="4967"/>
                      <a:pt x="5282" y="3027"/>
                      <a:pt x="671" y="60"/>
                    </a:cubicBezTo>
                    <a:cubicBezTo>
                      <a:pt x="607" y="19"/>
                      <a:pt x="545" y="1"/>
                      <a:pt x="487" y="1"/>
                    </a:cubicBezTo>
                    <a:close/>
                  </a:path>
                </a:pathLst>
              </a:custGeom>
              <a:solidFill>
                <a:srgbClr val="A55151"/>
              </a:solidFill>
              <a:ln>
                <a:noFill/>
              </a:ln>
            </p:spPr>
            <p:txBody>
              <a:bodyPr spcFirstLastPara="1" wrap="square" lIns="121900" tIns="121900" rIns="121900" bIns="121900" anchor="ctr" anchorCtr="0">
                <a:noAutofit/>
              </a:bodyPr>
              <a:lstStyle/>
              <a:p>
                <a:endParaRPr sz="1867"/>
              </a:p>
            </p:txBody>
          </p:sp>
          <p:sp>
            <p:nvSpPr>
              <p:cNvPr id="4085" name="Google Shape;4085;p51"/>
              <p:cNvSpPr/>
              <p:nvPr/>
            </p:nvSpPr>
            <p:spPr>
              <a:xfrm>
                <a:off x="8352110" y="2225369"/>
                <a:ext cx="806049" cy="51716"/>
              </a:xfrm>
              <a:custGeom>
                <a:avLst/>
                <a:gdLst/>
                <a:ahLst/>
                <a:cxnLst/>
                <a:rect l="l" t="t" r="r" b="b"/>
                <a:pathLst>
                  <a:path w="23488" h="1507" extrusionOk="0">
                    <a:moveTo>
                      <a:pt x="11990" y="0"/>
                    </a:moveTo>
                    <a:cubicBezTo>
                      <a:pt x="8126" y="0"/>
                      <a:pt x="4258" y="160"/>
                      <a:pt x="457" y="160"/>
                    </a:cubicBezTo>
                    <a:cubicBezTo>
                      <a:pt x="1" y="160"/>
                      <a:pt x="1" y="868"/>
                      <a:pt x="457" y="868"/>
                    </a:cubicBezTo>
                    <a:cubicBezTo>
                      <a:pt x="4258" y="856"/>
                      <a:pt x="8126" y="691"/>
                      <a:pt x="11990" y="691"/>
                    </a:cubicBezTo>
                    <a:cubicBezTo>
                      <a:pt x="15853" y="691"/>
                      <a:pt x="19710" y="856"/>
                      <a:pt x="23488" y="1507"/>
                    </a:cubicBezTo>
                    <a:lnTo>
                      <a:pt x="23488" y="799"/>
                    </a:lnTo>
                    <a:cubicBezTo>
                      <a:pt x="19710" y="160"/>
                      <a:pt x="15853" y="0"/>
                      <a:pt x="11990" y="0"/>
                    </a:cubicBezTo>
                    <a:close/>
                  </a:path>
                </a:pathLst>
              </a:custGeom>
              <a:solidFill>
                <a:srgbClr val="A55151"/>
              </a:solidFill>
              <a:ln>
                <a:noFill/>
              </a:ln>
            </p:spPr>
            <p:txBody>
              <a:bodyPr spcFirstLastPara="1" wrap="square" lIns="121900" tIns="121900" rIns="121900" bIns="121900" anchor="ctr" anchorCtr="0">
                <a:noAutofit/>
              </a:bodyPr>
              <a:lstStyle/>
              <a:p>
                <a:endParaRPr sz="1867"/>
              </a:p>
            </p:txBody>
          </p:sp>
          <p:sp>
            <p:nvSpPr>
              <p:cNvPr id="4086" name="Google Shape;4086;p51"/>
              <p:cNvSpPr/>
              <p:nvPr/>
            </p:nvSpPr>
            <p:spPr>
              <a:xfrm>
                <a:off x="8480529" y="2421189"/>
                <a:ext cx="677633" cy="130235"/>
              </a:xfrm>
              <a:custGeom>
                <a:avLst/>
                <a:gdLst/>
                <a:ahLst/>
                <a:cxnLst/>
                <a:rect l="l" t="t" r="r" b="b"/>
                <a:pathLst>
                  <a:path w="19746" h="3795" extrusionOk="0">
                    <a:moveTo>
                      <a:pt x="19746" y="1"/>
                    </a:moveTo>
                    <a:cubicBezTo>
                      <a:pt x="13241" y="503"/>
                      <a:pt x="6850" y="1872"/>
                      <a:pt x="413" y="3105"/>
                    </a:cubicBezTo>
                    <a:cubicBezTo>
                      <a:pt x="0" y="3192"/>
                      <a:pt x="145" y="3795"/>
                      <a:pt x="553" y="3795"/>
                    </a:cubicBezTo>
                    <a:cubicBezTo>
                      <a:pt x="574" y="3795"/>
                      <a:pt x="596" y="3793"/>
                      <a:pt x="618" y="3790"/>
                    </a:cubicBezTo>
                    <a:cubicBezTo>
                      <a:pt x="6964" y="2557"/>
                      <a:pt x="13309" y="1188"/>
                      <a:pt x="19746" y="708"/>
                    </a:cubicBezTo>
                    <a:lnTo>
                      <a:pt x="19746" y="1"/>
                    </a:lnTo>
                    <a:close/>
                  </a:path>
                </a:pathLst>
              </a:custGeom>
              <a:solidFill>
                <a:srgbClr val="A55151"/>
              </a:solidFill>
              <a:ln>
                <a:noFill/>
              </a:ln>
            </p:spPr>
            <p:txBody>
              <a:bodyPr spcFirstLastPara="1" wrap="square" lIns="121900" tIns="121900" rIns="121900" bIns="121900" anchor="ctr" anchorCtr="0">
                <a:noAutofit/>
              </a:bodyPr>
              <a:lstStyle/>
              <a:p>
                <a:endParaRPr sz="1867"/>
              </a:p>
            </p:txBody>
          </p:sp>
          <p:sp>
            <p:nvSpPr>
              <p:cNvPr id="4087" name="Google Shape;4087;p51"/>
              <p:cNvSpPr/>
              <p:nvPr/>
            </p:nvSpPr>
            <p:spPr>
              <a:xfrm>
                <a:off x="8675456" y="2081884"/>
                <a:ext cx="482710" cy="421247"/>
              </a:xfrm>
              <a:custGeom>
                <a:avLst/>
                <a:gdLst/>
                <a:ahLst/>
                <a:cxnLst/>
                <a:rect l="l" t="t" r="r" b="b"/>
                <a:pathLst>
                  <a:path w="14066" h="12275" extrusionOk="0">
                    <a:moveTo>
                      <a:pt x="5947" y="1"/>
                    </a:moveTo>
                    <a:cubicBezTo>
                      <a:pt x="4617" y="1"/>
                      <a:pt x="3672" y="406"/>
                      <a:pt x="5187" y="1853"/>
                    </a:cubicBezTo>
                    <a:cubicBezTo>
                      <a:pt x="6556" y="3131"/>
                      <a:pt x="9113" y="4090"/>
                      <a:pt x="10916" y="4615"/>
                    </a:cubicBezTo>
                    <a:cubicBezTo>
                      <a:pt x="10195" y="4556"/>
                      <a:pt x="7242" y="4063"/>
                      <a:pt x="4615" y="4063"/>
                    </a:cubicBezTo>
                    <a:cubicBezTo>
                      <a:pt x="2167" y="4063"/>
                      <a:pt x="1" y="4491"/>
                      <a:pt x="188" y="6099"/>
                    </a:cubicBezTo>
                    <a:cubicBezTo>
                      <a:pt x="346" y="7488"/>
                      <a:pt x="5300" y="7875"/>
                      <a:pt x="8923" y="7875"/>
                    </a:cubicBezTo>
                    <a:cubicBezTo>
                      <a:pt x="10003" y="7875"/>
                      <a:pt x="10965" y="7840"/>
                      <a:pt x="11646" y="7788"/>
                    </a:cubicBezTo>
                    <a:lnTo>
                      <a:pt x="11646" y="7788"/>
                    </a:lnTo>
                    <a:cubicBezTo>
                      <a:pt x="8793" y="8861"/>
                      <a:pt x="5598" y="9180"/>
                      <a:pt x="3680" y="9591"/>
                    </a:cubicBezTo>
                    <a:cubicBezTo>
                      <a:pt x="537" y="10202"/>
                      <a:pt x="796" y="12275"/>
                      <a:pt x="3980" y="12275"/>
                    </a:cubicBezTo>
                    <a:cubicBezTo>
                      <a:pt x="4125" y="12275"/>
                      <a:pt x="4276" y="12271"/>
                      <a:pt x="4434" y="12262"/>
                    </a:cubicBezTo>
                    <a:cubicBezTo>
                      <a:pt x="7355" y="12079"/>
                      <a:pt x="10825" y="11508"/>
                      <a:pt x="14066" y="10846"/>
                    </a:cubicBezTo>
                    <a:lnTo>
                      <a:pt x="14066" y="2150"/>
                    </a:lnTo>
                    <a:cubicBezTo>
                      <a:pt x="12194" y="1511"/>
                      <a:pt x="10277" y="917"/>
                      <a:pt x="8565" y="370"/>
                    </a:cubicBezTo>
                    <a:cubicBezTo>
                      <a:pt x="7960" y="193"/>
                      <a:pt x="6863" y="1"/>
                      <a:pt x="5947" y="1"/>
                    </a:cubicBezTo>
                    <a:close/>
                  </a:path>
                </a:pathLst>
              </a:custGeom>
              <a:solidFill>
                <a:srgbClr val="A53A3A"/>
              </a:solidFill>
              <a:ln>
                <a:noFill/>
              </a:ln>
            </p:spPr>
            <p:txBody>
              <a:bodyPr spcFirstLastPara="1" wrap="square" lIns="121900" tIns="121900" rIns="121900" bIns="121900" anchor="ctr" anchorCtr="0">
                <a:noAutofit/>
              </a:bodyPr>
              <a:lstStyle/>
              <a:p>
                <a:endParaRPr sz="1867"/>
              </a:p>
            </p:txBody>
          </p:sp>
        </p:grpSp>
      </p:grpSp>
      <p:sp>
        <p:nvSpPr>
          <p:cNvPr id="4" name="TextBox 3"/>
          <p:cNvSpPr txBox="1"/>
          <p:nvPr/>
        </p:nvSpPr>
        <p:spPr>
          <a:xfrm>
            <a:off x="3147782" y="1910089"/>
            <a:ext cx="5868516" cy="2229841"/>
          </a:xfrm>
          <a:prstGeom prst="rect">
            <a:avLst/>
          </a:prstGeom>
          <a:noFill/>
        </p:spPr>
        <p:txBody>
          <a:bodyPr wrap="square" rtlCol="0">
            <a:spAutoFit/>
          </a:bodyPr>
          <a:lstStyle/>
          <a:p>
            <a:pPr algn="just">
              <a:lnSpc>
                <a:spcPct val="150000"/>
              </a:lnSpc>
            </a:pPr>
            <a:r>
              <a:rPr lang="en-US" sz="2400" dirty="0">
                <a:latin typeface="+mn-lt"/>
              </a:rPr>
              <a:t>Ở </a:t>
            </a:r>
            <a:r>
              <a:rPr lang="en-US" sz="2400" dirty="0" err="1">
                <a:latin typeface="+mn-lt"/>
              </a:rPr>
              <a:t>một</a:t>
            </a:r>
            <a:r>
              <a:rPr lang="en-US" sz="2400" dirty="0">
                <a:latin typeface="+mn-lt"/>
              </a:rPr>
              <a:t> </a:t>
            </a:r>
            <a:r>
              <a:rPr lang="en-US" sz="2400" dirty="0" err="1">
                <a:latin typeface="+mn-lt"/>
              </a:rPr>
              <a:t>số</a:t>
            </a:r>
            <a:r>
              <a:rPr lang="en-US" sz="2400" dirty="0">
                <a:latin typeface="+mn-lt"/>
              </a:rPr>
              <a:t> </a:t>
            </a:r>
            <a:r>
              <a:rPr lang="en-US" sz="2400" dirty="0" err="1">
                <a:latin typeface="+mn-lt"/>
              </a:rPr>
              <a:t>bãi</a:t>
            </a:r>
            <a:r>
              <a:rPr lang="en-US" sz="2400" dirty="0">
                <a:latin typeface="+mn-lt"/>
              </a:rPr>
              <a:t> </a:t>
            </a:r>
            <a:r>
              <a:rPr lang="en-US" sz="2400" dirty="0" err="1">
                <a:latin typeface="+mn-lt"/>
              </a:rPr>
              <a:t>biển</a:t>
            </a:r>
            <a:r>
              <a:rPr lang="en-US" sz="2400" dirty="0">
                <a:latin typeface="+mn-lt"/>
              </a:rPr>
              <a:t>, </a:t>
            </a:r>
            <a:r>
              <a:rPr lang="en-US" sz="2400" dirty="0" err="1">
                <a:latin typeface="+mn-lt"/>
              </a:rPr>
              <a:t>rác</a:t>
            </a:r>
            <a:r>
              <a:rPr lang="en-US" sz="2400" dirty="0">
                <a:latin typeface="+mn-lt"/>
              </a:rPr>
              <a:t> </a:t>
            </a:r>
            <a:r>
              <a:rPr lang="en-US" sz="2400" dirty="0" err="1">
                <a:latin typeface="+mn-lt"/>
              </a:rPr>
              <a:t>thải</a:t>
            </a:r>
            <a:r>
              <a:rPr lang="en-US" sz="2400" dirty="0">
                <a:latin typeface="+mn-lt"/>
              </a:rPr>
              <a:t> </a:t>
            </a:r>
            <a:r>
              <a:rPr lang="en-US" sz="2400" dirty="0" err="1">
                <a:latin typeface="+mn-lt"/>
              </a:rPr>
              <a:t>nhựa</a:t>
            </a:r>
            <a:r>
              <a:rPr lang="en-US" sz="2400" dirty="0">
                <a:latin typeface="+mn-lt"/>
              </a:rPr>
              <a:t> </a:t>
            </a:r>
            <a:r>
              <a:rPr lang="en-US" sz="2400" dirty="0" err="1">
                <a:latin typeface="+mn-lt"/>
              </a:rPr>
              <a:t>làm</a:t>
            </a:r>
            <a:r>
              <a:rPr lang="en-US" sz="2400" dirty="0">
                <a:latin typeface="+mn-lt"/>
              </a:rPr>
              <a:t> </a:t>
            </a:r>
            <a:r>
              <a:rPr lang="en-US" sz="2400" dirty="0" err="1">
                <a:latin typeface="+mn-lt"/>
              </a:rPr>
              <a:t>mất</a:t>
            </a:r>
            <a:r>
              <a:rPr lang="en-US" sz="2400" dirty="0">
                <a:latin typeface="+mn-lt"/>
              </a:rPr>
              <a:t> </a:t>
            </a:r>
            <a:r>
              <a:rPr lang="en-US" sz="2400" dirty="0" err="1">
                <a:latin typeface="+mn-lt"/>
              </a:rPr>
              <a:t>đi</a:t>
            </a:r>
            <a:r>
              <a:rPr lang="en-US" sz="2400" dirty="0">
                <a:latin typeface="+mn-lt"/>
              </a:rPr>
              <a:t> </a:t>
            </a:r>
            <a:r>
              <a:rPr lang="en-US" sz="2400" dirty="0" err="1">
                <a:latin typeface="+mn-lt"/>
              </a:rPr>
              <a:t>vẻ</a:t>
            </a:r>
            <a:r>
              <a:rPr lang="en-US" sz="2400" dirty="0">
                <a:latin typeface="+mn-lt"/>
              </a:rPr>
              <a:t> </a:t>
            </a:r>
            <a:r>
              <a:rPr lang="en-US" sz="2400" dirty="0" err="1">
                <a:latin typeface="+mn-lt"/>
              </a:rPr>
              <a:t>đẹp</a:t>
            </a:r>
            <a:r>
              <a:rPr lang="en-US" sz="2400" dirty="0">
                <a:latin typeface="+mn-lt"/>
              </a:rPr>
              <a:t> </a:t>
            </a:r>
            <a:r>
              <a:rPr lang="en-US" sz="2400" dirty="0" err="1">
                <a:latin typeface="+mn-lt"/>
              </a:rPr>
              <a:t>của</a:t>
            </a:r>
            <a:r>
              <a:rPr lang="en-US" sz="2400" dirty="0">
                <a:latin typeface="+mn-lt"/>
              </a:rPr>
              <a:t> </a:t>
            </a:r>
            <a:r>
              <a:rPr lang="en-US" sz="2400" dirty="0" err="1">
                <a:latin typeface="+mn-lt"/>
              </a:rPr>
              <a:t>biển</a:t>
            </a:r>
            <a:r>
              <a:rPr lang="en-US" sz="2400" dirty="0">
                <a:latin typeface="+mn-lt"/>
              </a:rPr>
              <a:t> </a:t>
            </a:r>
            <a:r>
              <a:rPr lang="en-US" sz="2400" dirty="0" err="1">
                <a:latin typeface="+mn-lt"/>
              </a:rPr>
              <a:t>và</a:t>
            </a:r>
            <a:r>
              <a:rPr lang="en-US" sz="2400" dirty="0">
                <a:latin typeface="+mn-lt"/>
              </a:rPr>
              <a:t> </a:t>
            </a:r>
            <a:r>
              <a:rPr lang="en-US" sz="2400" dirty="0" err="1">
                <a:latin typeface="+mn-lt"/>
              </a:rPr>
              <a:t>làm</a:t>
            </a:r>
            <a:r>
              <a:rPr lang="en-US" sz="2400" dirty="0">
                <a:latin typeface="+mn-lt"/>
              </a:rPr>
              <a:t> </a:t>
            </a:r>
            <a:r>
              <a:rPr lang="en-US" sz="2400" dirty="0" err="1">
                <a:latin typeface="+mn-lt"/>
              </a:rPr>
              <a:t>cho</a:t>
            </a:r>
            <a:r>
              <a:rPr lang="en-US" sz="2400" dirty="0">
                <a:latin typeface="+mn-lt"/>
              </a:rPr>
              <a:t> </a:t>
            </a:r>
            <a:r>
              <a:rPr lang="en-US" sz="2400" dirty="0" err="1">
                <a:latin typeface="+mn-lt"/>
              </a:rPr>
              <a:t>động</a:t>
            </a:r>
            <a:r>
              <a:rPr lang="en-US" sz="2400" dirty="0">
                <a:latin typeface="+mn-lt"/>
              </a:rPr>
              <a:t> </a:t>
            </a:r>
            <a:r>
              <a:rPr lang="en-US" sz="2400" dirty="0" err="1">
                <a:latin typeface="+mn-lt"/>
              </a:rPr>
              <a:t>vật</a:t>
            </a:r>
            <a:r>
              <a:rPr lang="en-US" sz="2400" dirty="0">
                <a:latin typeface="+mn-lt"/>
              </a:rPr>
              <a:t> </a:t>
            </a:r>
            <a:r>
              <a:rPr lang="en-US" sz="2400" dirty="0" err="1">
                <a:latin typeface="+mn-lt"/>
              </a:rPr>
              <a:t>biển</a:t>
            </a:r>
            <a:r>
              <a:rPr lang="en-US" sz="2400" dirty="0">
                <a:latin typeface="+mn-lt"/>
              </a:rPr>
              <a:t> </a:t>
            </a:r>
            <a:r>
              <a:rPr lang="en-US" sz="2400" dirty="0" err="1">
                <a:latin typeface="+mn-lt"/>
              </a:rPr>
              <a:t>bị</a:t>
            </a:r>
            <a:r>
              <a:rPr lang="en-US" sz="2400" dirty="0">
                <a:latin typeface="+mn-lt"/>
              </a:rPr>
              <a:t> </a:t>
            </a:r>
            <a:r>
              <a:rPr lang="en-US" sz="2400" dirty="0" err="1">
                <a:latin typeface="+mn-lt"/>
              </a:rPr>
              <a:t>nhiễm</a:t>
            </a:r>
            <a:r>
              <a:rPr lang="en-US" sz="2400" dirty="0">
                <a:latin typeface="+mn-lt"/>
              </a:rPr>
              <a:t> </a:t>
            </a:r>
            <a:r>
              <a:rPr lang="en-US" sz="2400" dirty="0" err="1">
                <a:latin typeface="+mn-lt"/>
              </a:rPr>
              <a:t>độc</a:t>
            </a:r>
            <a:r>
              <a:rPr lang="en-US" sz="2400" dirty="0">
                <a:latin typeface="+mn-lt"/>
              </a:rPr>
              <a:t> </a:t>
            </a:r>
            <a:r>
              <a:rPr lang="en-US" sz="2400" dirty="0" err="1">
                <a:latin typeface="+mn-lt"/>
              </a:rPr>
              <a:t>hoặc</a:t>
            </a:r>
            <a:r>
              <a:rPr lang="en-US" sz="2400" dirty="0">
                <a:latin typeface="+mn-lt"/>
              </a:rPr>
              <a:t> </a:t>
            </a:r>
            <a:r>
              <a:rPr lang="en-US" sz="2400" dirty="0" err="1">
                <a:latin typeface="+mn-lt"/>
              </a:rPr>
              <a:t>chết</a:t>
            </a:r>
            <a:r>
              <a:rPr lang="en-US" sz="2400" dirty="0">
                <a:latin typeface="+mn-lt"/>
              </a:rPr>
              <a:t> </a:t>
            </a:r>
            <a:r>
              <a:rPr lang="en-US" sz="2400" dirty="0" err="1">
                <a:latin typeface="+mn-lt"/>
              </a:rPr>
              <a:t>nếu</a:t>
            </a:r>
            <a:r>
              <a:rPr lang="en-US" sz="2400" dirty="0">
                <a:latin typeface="+mn-lt"/>
              </a:rPr>
              <a:t> </a:t>
            </a:r>
            <a:r>
              <a:rPr lang="en-US" sz="2400" dirty="0" err="1">
                <a:latin typeface="+mn-lt"/>
              </a:rPr>
              <a:t>ăn</a:t>
            </a:r>
            <a:r>
              <a:rPr lang="en-US" sz="2400" dirty="0">
                <a:latin typeface="+mn-lt"/>
              </a:rPr>
              <a:t> </a:t>
            </a:r>
            <a:r>
              <a:rPr lang="en-US" sz="2400" dirty="0" err="1">
                <a:latin typeface="+mn-lt"/>
              </a:rPr>
              <a:t>phải</a:t>
            </a:r>
            <a:r>
              <a:rPr lang="en-US" sz="2400" dirty="0">
                <a:latin typeface="+mn-lt"/>
              </a:rPr>
              <a:t>.</a:t>
            </a:r>
          </a:p>
        </p:txBody>
      </p:sp>
      <p:sp>
        <p:nvSpPr>
          <p:cNvPr id="5" name="Cloud 4"/>
          <p:cNvSpPr/>
          <p:nvPr/>
        </p:nvSpPr>
        <p:spPr>
          <a:xfrm rot="297105">
            <a:off x="6925750" y="595249"/>
            <a:ext cx="2898495" cy="1349560"/>
          </a:xfrm>
          <a:prstGeom prst="cloud">
            <a:avLst/>
          </a:prstGeom>
          <a:solidFill>
            <a:schemeClr val="accent2">
              <a:lumMod val="60000"/>
              <a:lumOff val="4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sp>
        <p:nvSpPr>
          <p:cNvPr id="6" name="TextBox 5"/>
          <p:cNvSpPr txBox="1"/>
          <p:nvPr/>
        </p:nvSpPr>
        <p:spPr>
          <a:xfrm>
            <a:off x="7148831" y="949879"/>
            <a:ext cx="2450439" cy="502766"/>
          </a:xfrm>
          <a:prstGeom prst="rect">
            <a:avLst/>
          </a:prstGeom>
          <a:noFill/>
        </p:spPr>
        <p:txBody>
          <a:bodyPr wrap="square" rtlCol="0">
            <a:spAutoFit/>
          </a:bodyPr>
          <a:lstStyle/>
          <a:p>
            <a:r>
              <a:rPr lang="en-US" sz="2667" b="1" dirty="0">
                <a:solidFill>
                  <a:srgbClr val="C00000"/>
                </a:solidFill>
                <a:latin typeface="+mn-lt"/>
              </a:rPr>
              <a:t>EM CÓ BIẾT?</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9226" y="4220374"/>
            <a:ext cx="2367428" cy="2367428"/>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23811" y="2529763"/>
            <a:ext cx="7500683" cy="456091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258854749"/>
      </p:ext>
    </p:extLst>
  </p:cSld>
  <p:clrMapOvr>
    <a:masterClrMapping/>
  </p:clrMapOvr>
  <mc:AlternateContent xmlns:mc="http://schemas.openxmlformats.org/markup-compatibility/2006" xmlns:p14="http://schemas.microsoft.com/office/powerpoint/2010/main">
    <mc:Choice Requires="p14">
      <p:transition spd="slow">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059"/>
                                        </p:tgtEl>
                                        <p:attrNameLst>
                                          <p:attrName>style.visibility</p:attrName>
                                        </p:attrNameLst>
                                      </p:cBhvr>
                                      <p:to>
                                        <p:strVal val="visible"/>
                                      </p:to>
                                    </p:set>
                                    <p:animEffect transition="in" filter="fade">
                                      <p:cBhvr>
                                        <p:cTn id="19" dur="500"/>
                                        <p:tgtEl>
                                          <p:spTgt spid="4059"/>
                                        </p:tgtEl>
                                      </p:cBhvr>
                                    </p:animEffect>
                                  </p:childTnLst>
                                </p:cTn>
                              </p:par>
                              <p:par>
                                <p:cTn id="20" presetID="10"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3" presetClass="entr" presetSubtype="5"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linds(vertical)">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5739829" cy="3441656"/>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4954" b="7289"/>
          <a:stretch/>
        </p:blipFill>
        <p:spPr>
          <a:xfrm>
            <a:off x="5739826" y="-18834"/>
            <a:ext cx="6452172" cy="3397321"/>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t="6211" b="817"/>
          <a:stretch/>
        </p:blipFill>
        <p:spPr>
          <a:xfrm>
            <a:off x="0" y="3441657"/>
            <a:ext cx="5765059" cy="3506912"/>
          </a:xfrm>
          <a:prstGeom prst="rect">
            <a:avLst/>
          </a:prstGeom>
        </p:spPr>
      </p:pic>
      <p:pic>
        <p:nvPicPr>
          <p:cNvPr id="8" name="Picture 7"/>
          <p:cNvPicPr>
            <a:picLocks noChangeAspect="1"/>
          </p:cNvPicPr>
          <p:nvPr/>
        </p:nvPicPr>
        <p:blipFill rotWithShape="1">
          <a:blip r:embed="rId6">
            <a:extLst>
              <a:ext uri="{28A0092B-C50C-407E-A947-70E740481C1C}">
                <a14:useLocalDpi xmlns:a14="http://schemas.microsoft.com/office/drawing/2010/main" val="0"/>
              </a:ext>
            </a:extLst>
          </a:blip>
          <a:srcRect t="661"/>
          <a:stretch/>
        </p:blipFill>
        <p:spPr>
          <a:xfrm>
            <a:off x="5739826" y="3343198"/>
            <a:ext cx="6452169" cy="3605372"/>
          </a:xfrm>
          <a:prstGeom prst="rect">
            <a:avLst/>
          </a:prstGeom>
        </p:spPr>
      </p:pic>
      <p:sp>
        <p:nvSpPr>
          <p:cNvPr id="10" name="Rounded Rectangle 9"/>
          <p:cNvSpPr/>
          <p:nvPr/>
        </p:nvSpPr>
        <p:spPr>
          <a:xfrm>
            <a:off x="3212889" y="3065033"/>
            <a:ext cx="5053867" cy="690079"/>
          </a:xfrm>
          <a:prstGeom prst="roundRect">
            <a:avLst/>
          </a:prstGeom>
          <a:solidFill>
            <a:schemeClr val="bg1"/>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dirty="0">
                <a:solidFill>
                  <a:srgbClr val="FF0000"/>
                </a:solidFill>
              </a:rPr>
              <a:t>Ô </a:t>
            </a:r>
            <a:r>
              <a:rPr lang="en-US" sz="2667" b="1" dirty="0" err="1">
                <a:solidFill>
                  <a:srgbClr val="FF0000"/>
                </a:solidFill>
              </a:rPr>
              <a:t>nhiễm</a:t>
            </a:r>
            <a:r>
              <a:rPr lang="en-US" sz="2667" b="1" dirty="0">
                <a:solidFill>
                  <a:srgbClr val="FF0000"/>
                </a:solidFill>
              </a:rPr>
              <a:t> </a:t>
            </a:r>
            <a:r>
              <a:rPr lang="en-US" sz="2667" b="1" dirty="0" err="1">
                <a:solidFill>
                  <a:srgbClr val="FF0000"/>
                </a:solidFill>
              </a:rPr>
              <a:t>môi</a:t>
            </a:r>
            <a:r>
              <a:rPr lang="en-US" sz="2667" b="1" dirty="0">
                <a:solidFill>
                  <a:srgbClr val="FF0000"/>
                </a:solidFill>
              </a:rPr>
              <a:t> </a:t>
            </a:r>
            <a:r>
              <a:rPr lang="en-US" sz="2667" b="1" dirty="0" err="1">
                <a:solidFill>
                  <a:srgbClr val="FF0000"/>
                </a:solidFill>
              </a:rPr>
              <a:t>trường</a:t>
            </a:r>
            <a:r>
              <a:rPr lang="en-US" sz="2667" b="1" dirty="0">
                <a:solidFill>
                  <a:srgbClr val="FF0000"/>
                </a:solidFill>
              </a:rPr>
              <a:t> </a:t>
            </a:r>
            <a:r>
              <a:rPr lang="en-US" sz="2667" b="1" dirty="0" err="1">
                <a:solidFill>
                  <a:srgbClr val="FF0000"/>
                </a:solidFill>
              </a:rPr>
              <a:t>biển</a:t>
            </a:r>
            <a:endParaRPr lang="en-US" sz="2667" b="1" dirty="0">
              <a:solidFill>
                <a:srgbClr val="FF0000"/>
              </a:solidFill>
            </a:endParaRPr>
          </a:p>
        </p:txBody>
      </p:sp>
    </p:spTree>
    <p:extLst>
      <p:ext uri="{BB962C8B-B14F-4D97-AF65-F5344CB8AC3E}">
        <p14:creationId xmlns:p14="http://schemas.microsoft.com/office/powerpoint/2010/main" val="1327982709"/>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6"/>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959"/>
        <p:cNvGrpSpPr/>
        <p:nvPr/>
      </p:nvGrpSpPr>
      <p:grpSpPr>
        <a:xfrm>
          <a:off x="0" y="0"/>
          <a:ext cx="0" cy="0"/>
          <a:chOff x="0" y="0"/>
          <a:chExt cx="0" cy="0"/>
        </a:xfrm>
      </p:grpSpPr>
      <p:sp>
        <p:nvSpPr>
          <p:cNvPr id="99" name="Google Shape;1316;p52"/>
          <p:cNvSpPr txBox="1">
            <a:spLocks noGrp="1"/>
          </p:cNvSpPr>
          <p:nvPr>
            <p:ph type="subTitle" idx="4294967295"/>
          </p:nvPr>
        </p:nvSpPr>
        <p:spPr>
          <a:xfrm>
            <a:off x="5885001" y="1456586"/>
            <a:ext cx="6153150" cy="585788"/>
          </a:xfrm>
          <a:prstGeom prst="rect">
            <a:avLst/>
          </a:prstGeom>
        </p:spPr>
        <p:txBody>
          <a:bodyPr spcFirstLastPara="1" wrap="square" lIns="121900" tIns="121900" rIns="121900" bIns="121900" anchor="t" anchorCtr="0">
            <a:noAutofit/>
          </a:bodyPr>
          <a:lstStyle/>
          <a:p>
            <a:pPr marL="0" indent="0"/>
            <a:r>
              <a:rPr lang="en-US" sz="2667" b="1" dirty="0">
                <a:solidFill>
                  <a:srgbClr val="C00000"/>
                </a:solidFill>
                <a:latin typeface="+mn-lt"/>
              </a:rPr>
              <a:t>TRÒ CHƠI “NẾU, THÌ”</a:t>
            </a:r>
            <a:endParaRPr sz="2667" b="1" dirty="0">
              <a:solidFill>
                <a:srgbClr val="C00000"/>
              </a:solidFill>
              <a:latin typeface="+mn-lt"/>
            </a:endParaRPr>
          </a:p>
        </p:txBody>
      </p:sp>
      <p:pic>
        <p:nvPicPr>
          <p:cNvPr id="100" name="Picture 9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flipH="1">
            <a:off x="9897152" y="592617"/>
            <a:ext cx="1283184" cy="1690048"/>
          </a:xfrm>
          <a:prstGeom prst="rect">
            <a:avLst/>
          </a:prstGeom>
        </p:spPr>
      </p:pic>
      <p:sp>
        <p:nvSpPr>
          <p:cNvPr id="102" name="Rectangle 101"/>
          <p:cNvSpPr/>
          <p:nvPr/>
        </p:nvSpPr>
        <p:spPr>
          <a:xfrm>
            <a:off x="5202411" y="2172511"/>
            <a:ext cx="6027507" cy="4445832"/>
          </a:xfrm>
          <a:prstGeom prst="rect">
            <a:avLst/>
          </a:prstGeom>
          <a:solidFill>
            <a:schemeClr val="accent2">
              <a:lumMod val="20000"/>
              <a:lumOff val="80000"/>
            </a:schemeClr>
          </a:solidFill>
        </p:spPr>
        <p:txBody>
          <a:bodyPr wrap="square">
            <a:spAutoFit/>
          </a:bodyPr>
          <a:lstStyle/>
          <a:p>
            <a:pPr algn="just">
              <a:lnSpc>
                <a:spcPct val="150000"/>
              </a:lnSpc>
            </a:pPr>
            <a:r>
              <a:rPr lang="en-US" sz="2400" b="1" i="1" dirty="0" err="1">
                <a:latin typeface="+mn-lt"/>
              </a:rPr>
              <a:t>Em</a:t>
            </a:r>
            <a:r>
              <a:rPr lang="en-US" sz="2400" b="1" i="1" dirty="0">
                <a:latin typeface="+mn-lt"/>
              </a:rPr>
              <a:t> </a:t>
            </a:r>
            <a:r>
              <a:rPr lang="en-US" sz="2400" b="1" i="1" dirty="0" err="1">
                <a:latin typeface="+mn-lt"/>
              </a:rPr>
              <a:t>hãy</a:t>
            </a:r>
            <a:r>
              <a:rPr lang="en-US" sz="2400" b="1" i="1" dirty="0">
                <a:latin typeface="+mn-lt"/>
              </a:rPr>
              <a:t> </a:t>
            </a:r>
            <a:r>
              <a:rPr lang="vi-VN" sz="2400" b="1" i="1" dirty="0">
                <a:latin typeface="+mn-lt"/>
              </a:rPr>
              <a:t>đặt ra các câu “Nếu....thì....” theo cấu trúc: </a:t>
            </a:r>
          </a:p>
          <a:p>
            <a:pPr marL="380990" indent="-380990" algn="just">
              <a:lnSpc>
                <a:spcPct val="150000"/>
              </a:lnSpc>
              <a:buFont typeface="Wingdings" panose="05000000000000000000" pitchFamily="2" charset="2"/>
              <a:buChar char="§"/>
            </a:pPr>
            <a:r>
              <a:rPr lang="vi-VN" sz="2400" dirty="0">
                <a:latin typeface="+mn-lt"/>
              </a:rPr>
              <a:t>Nếu một sự kiện/</a:t>
            </a:r>
            <a:r>
              <a:rPr lang="en-US" sz="2400" dirty="0">
                <a:latin typeface="+mn-lt"/>
              </a:rPr>
              <a:t> </a:t>
            </a:r>
            <a:r>
              <a:rPr lang="vi-VN" sz="2400" dirty="0">
                <a:latin typeface="+mn-lt"/>
              </a:rPr>
              <a:t>việc làm/</a:t>
            </a:r>
            <a:r>
              <a:rPr lang="en-US" sz="2400" dirty="0">
                <a:latin typeface="+mn-lt"/>
              </a:rPr>
              <a:t> </a:t>
            </a:r>
            <a:r>
              <a:rPr lang="vi-VN" sz="2400" dirty="0">
                <a:latin typeface="+mn-lt"/>
              </a:rPr>
              <a:t>hoạt động nào đó tác động đến môi trường sống.</a:t>
            </a:r>
          </a:p>
          <a:p>
            <a:pPr marL="380990" indent="-380990" algn="just">
              <a:lnSpc>
                <a:spcPct val="150000"/>
              </a:lnSpc>
              <a:buFont typeface="Wingdings" panose="05000000000000000000" pitchFamily="2" charset="2"/>
              <a:buChar char="§"/>
            </a:pPr>
            <a:r>
              <a:rPr lang="vi-VN" sz="2400" dirty="0">
                <a:latin typeface="+mn-lt"/>
              </a:rPr>
              <a:t>Thì hậu quả hay kết quả của việc làm trên tác động đến môi trường, thực vật, động vật. </a:t>
            </a: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09159" y="5001693"/>
            <a:ext cx="869772" cy="1731415"/>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87857" y="5894160"/>
            <a:ext cx="1095911" cy="963840"/>
          </a:xfrm>
          <a:prstGeom prst="rect">
            <a:avLst/>
          </a:prstGeom>
        </p:spPr>
      </p:pic>
      <p:pic>
        <p:nvPicPr>
          <p:cNvPr id="3" name="Picture 2">
            <a:extLst>
              <a:ext uri="{FF2B5EF4-FFF2-40B4-BE49-F238E27FC236}">
                <a16:creationId xmlns:a16="http://schemas.microsoft.com/office/drawing/2014/main" id="{7B2C9395-C5D4-9948-4E54-3C1F99B42A50}"/>
              </a:ext>
            </a:extLst>
          </p:cNvPr>
          <p:cNvPicPr>
            <a:picLocks noChangeAspect="1"/>
          </p:cNvPicPr>
          <p:nvPr/>
        </p:nvPicPr>
        <p:blipFill>
          <a:blip r:embed="rId7"/>
          <a:stretch>
            <a:fillRect/>
          </a:stretch>
        </p:blipFill>
        <p:spPr>
          <a:xfrm>
            <a:off x="317568" y="2348216"/>
            <a:ext cx="4730993" cy="3486329"/>
          </a:xfrm>
          <a:prstGeom prst="rect">
            <a:avLst/>
          </a:prstGeom>
        </p:spPr>
      </p:pic>
    </p:spTree>
    <p:extLst>
      <p:ext uri="{BB962C8B-B14F-4D97-AF65-F5344CB8AC3E}">
        <p14:creationId xmlns:p14="http://schemas.microsoft.com/office/powerpoint/2010/main" val="2812095256"/>
      </p:ext>
    </p:extLst>
  </p:cSld>
  <p:clrMapOvr>
    <a:masterClrMapping/>
  </p:clrMapOvr>
  <mc:AlternateContent xmlns:mc="http://schemas.openxmlformats.org/markup-compatibility/2006" xmlns:p14="http://schemas.microsoft.com/office/powerpoint/2010/main">
    <mc:Choice Requires="p14">
      <p:transition spd="slow" p14:dur="125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withEffect">
                                  <p:stCondLst>
                                    <p:cond delay="0"/>
                                  </p:stCondLst>
                                  <p:childTnLst>
                                    <p:set>
                                      <p:cBhvr>
                                        <p:cTn id="6" dur="1" fill="hold">
                                          <p:stCondLst>
                                            <p:cond delay="0"/>
                                          </p:stCondLst>
                                        </p:cTn>
                                        <p:tgtEl>
                                          <p:spTgt spid="99">
                                            <p:txEl>
                                              <p:pRg st="0" end="0"/>
                                            </p:txEl>
                                          </p:spTgt>
                                        </p:tgtEl>
                                        <p:attrNameLst>
                                          <p:attrName>style.visibility</p:attrName>
                                        </p:attrNameLst>
                                      </p:cBhvr>
                                      <p:to>
                                        <p:strVal val="visible"/>
                                      </p:to>
                                    </p:set>
                                    <p:anim calcmode="lin" valueType="num">
                                      <p:cBhvr>
                                        <p:cTn id="7" dur="500" fill="hold"/>
                                        <p:tgtEl>
                                          <p:spTgt spid="99">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99">
                                            <p:txEl>
                                              <p:pRg st="0" end="0"/>
                                            </p:txEl>
                                          </p:spTgt>
                                        </p:tgtEl>
                                        <p:attrNameLst>
                                          <p:attrName>ppt_y</p:attrName>
                                        </p:attrNameLst>
                                      </p:cBhvr>
                                      <p:tavLst>
                                        <p:tav tm="0">
                                          <p:val>
                                            <p:strVal val="#ppt_y-#ppt_h/2"/>
                                          </p:val>
                                        </p:tav>
                                        <p:tav tm="100000">
                                          <p:val>
                                            <p:strVal val="#ppt_y"/>
                                          </p:val>
                                        </p:tav>
                                      </p:tavLst>
                                    </p:anim>
                                    <p:anim calcmode="lin" valueType="num">
                                      <p:cBhvr>
                                        <p:cTn id="9" dur="500" fill="hold"/>
                                        <p:tgtEl>
                                          <p:spTgt spid="99">
                                            <p:txEl>
                                              <p:pRg st="0" end="0"/>
                                            </p:txEl>
                                          </p:spTgt>
                                        </p:tgtEl>
                                        <p:attrNameLst>
                                          <p:attrName>ppt_w</p:attrName>
                                        </p:attrNameLst>
                                      </p:cBhvr>
                                      <p:tavLst>
                                        <p:tav tm="0">
                                          <p:val>
                                            <p:strVal val="#ppt_w"/>
                                          </p:val>
                                        </p:tav>
                                        <p:tav tm="100000">
                                          <p:val>
                                            <p:strVal val="#ppt_w"/>
                                          </p:val>
                                        </p:tav>
                                      </p:tavLst>
                                    </p:anim>
                                    <p:anim calcmode="lin" valueType="num">
                                      <p:cBhvr>
                                        <p:cTn id="10" dur="500" fill="hold"/>
                                        <p:tgtEl>
                                          <p:spTgt spid="99">
                                            <p:txEl>
                                              <p:pRg st="0" end="0"/>
                                            </p:txEl>
                                          </p:spTgt>
                                        </p:tgtEl>
                                        <p:attrNameLst>
                                          <p:attrName>ppt_h</p:attrName>
                                        </p:attrNameLst>
                                      </p:cBhvr>
                                      <p:tavLst>
                                        <p:tav tm="0">
                                          <p:val>
                                            <p:fltVal val="0"/>
                                          </p:val>
                                        </p:tav>
                                        <p:tav tm="100000">
                                          <p:val>
                                            <p:strVal val="#ppt_h"/>
                                          </p:val>
                                        </p:tav>
                                      </p:tavLst>
                                    </p:anim>
                                  </p:childTnLst>
                                </p:cTn>
                              </p:par>
                              <p:par>
                                <p:cTn id="11" presetID="10" presetClass="entr" presetSubtype="0" fill="hold"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fade">
                                      <p:cBhvr>
                                        <p:cTn id="13" dur="500"/>
                                        <p:tgtEl>
                                          <p:spTgt spid="10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02">
                                            <p:txEl>
                                              <p:pRg st="0" end="0"/>
                                            </p:txEl>
                                          </p:spTgt>
                                        </p:tgtEl>
                                        <p:attrNameLst>
                                          <p:attrName>style.visibility</p:attrName>
                                        </p:attrNameLst>
                                      </p:cBhvr>
                                      <p:to>
                                        <p:strVal val="visible"/>
                                      </p:to>
                                    </p:set>
                                    <p:animEffect transition="in" filter="wipe(left)">
                                      <p:cBhvr>
                                        <p:cTn id="18" dur="500"/>
                                        <p:tgtEl>
                                          <p:spTgt spid="102">
                                            <p:txEl>
                                              <p:pRg st="0" end="0"/>
                                            </p:txEl>
                                          </p:spTgt>
                                        </p:tgtEl>
                                      </p:cBhvr>
                                    </p:animEffect>
                                  </p:childTnLst>
                                </p:cTn>
                              </p:par>
                              <p:par>
                                <p:cTn id="19" presetID="12" presetClass="entr" presetSubtype="4" fill="hold" nodeType="withEffect">
                                  <p:stCondLst>
                                    <p:cond delay="0"/>
                                  </p:stCondLst>
                                  <p:childTnLst>
                                    <p:set>
                                      <p:cBhvr>
                                        <p:cTn id="20" dur="1" fill="hold">
                                          <p:stCondLst>
                                            <p:cond delay="0"/>
                                          </p:stCondLst>
                                        </p:cTn>
                                        <p:tgtEl>
                                          <p:spTgt spid="102">
                                            <p:txEl>
                                              <p:pRg st="1" end="1"/>
                                            </p:txEl>
                                          </p:spTgt>
                                        </p:tgtEl>
                                        <p:attrNameLst>
                                          <p:attrName>style.visibility</p:attrName>
                                        </p:attrNameLst>
                                      </p:cBhvr>
                                      <p:to>
                                        <p:strVal val="visible"/>
                                      </p:to>
                                    </p:set>
                                    <p:anim calcmode="lin" valueType="num">
                                      <p:cBhvr additive="base">
                                        <p:cTn id="21" dur="500"/>
                                        <p:tgtEl>
                                          <p:spTgt spid="102">
                                            <p:txEl>
                                              <p:pRg st="1" end="1"/>
                                            </p:txEl>
                                          </p:spTgt>
                                        </p:tgtEl>
                                        <p:attrNameLst>
                                          <p:attrName>ppt_y</p:attrName>
                                        </p:attrNameLst>
                                      </p:cBhvr>
                                      <p:tavLst>
                                        <p:tav tm="0">
                                          <p:val>
                                            <p:strVal val="#ppt_y+#ppt_h*1.125000"/>
                                          </p:val>
                                        </p:tav>
                                        <p:tav tm="100000">
                                          <p:val>
                                            <p:strVal val="#ppt_y"/>
                                          </p:val>
                                        </p:tav>
                                      </p:tavLst>
                                    </p:anim>
                                    <p:animEffect transition="in" filter="wipe(up)">
                                      <p:cBhvr>
                                        <p:cTn id="22" dur="500"/>
                                        <p:tgtEl>
                                          <p:spTgt spid="102">
                                            <p:txEl>
                                              <p:pRg st="1" end="1"/>
                                            </p:txEl>
                                          </p:spTgt>
                                        </p:tgtEl>
                                      </p:cBhvr>
                                    </p:animEffect>
                                  </p:childTnLst>
                                </p:cTn>
                              </p:par>
                              <p:par>
                                <p:cTn id="23" presetID="12" presetClass="entr" presetSubtype="4" fill="hold" nodeType="withEffect">
                                  <p:stCondLst>
                                    <p:cond delay="0"/>
                                  </p:stCondLst>
                                  <p:childTnLst>
                                    <p:set>
                                      <p:cBhvr>
                                        <p:cTn id="24" dur="1" fill="hold">
                                          <p:stCondLst>
                                            <p:cond delay="0"/>
                                          </p:stCondLst>
                                        </p:cTn>
                                        <p:tgtEl>
                                          <p:spTgt spid="102">
                                            <p:txEl>
                                              <p:pRg st="2" end="2"/>
                                            </p:txEl>
                                          </p:spTgt>
                                        </p:tgtEl>
                                        <p:attrNameLst>
                                          <p:attrName>style.visibility</p:attrName>
                                        </p:attrNameLst>
                                      </p:cBhvr>
                                      <p:to>
                                        <p:strVal val="visible"/>
                                      </p:to>
                                    </p:set>
                                    <p:anim calcmode="lin" valueType="num">
                                      <p:cBhvr additive="base">
                                        <p:cTn id="25" dur="500"/>
                                        <p:tgtEl>
                                          <p:spTgt spid="102">
                                            <p:txEl>
                                              <p:pRg st="2" end="2"/>
                                            </p:txEl>
                                          </p:spTgt>
                                        </p:tgtEl>
                                        <p:attrNameLst>
                                          <p:attrName>ppt_y</p:attrName>
                                        </p:attrNameLst>
                                      </p:cBhvr>
                                      <p:tavLst>
                                        <p:tav tm="0">
                                          <p:val>
                                            <p:strVal val="#ppt_y+#ppt_h*1.125000"/>
                                          </p:val>
                                        </p:tav>
                                        <p:tav tm="100000">
                                          <p:val>
                                            <p:strVal val="#ppt_y"/>
                                          </p:val>
                                        </p:tav>
                                      </p:tavLst>
                                    </p:anim>
                                    <p:animEffect transition="in" filter="wipe(up)">
                                      <p:cBhvr>
                                        <p:cTn id="26" dur="500"/>
                                        <p:tgtEl>
                                          <p:spTgt spid="102">
                                            <p:txEl>
                                              <p:pRg st="2" end="2"/>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252"/>
        <p:cNvGrpSpPr/>
        <p:nvPr/>
      </p:nvGrpSpPr>
      <p:grpSpPr>
        <a:xfrm>
          <a:off x="0" y="0"/>
          <a:ext cx="0" cy="0"/>
          <a:chOff x="0" y="0"/>
          <a:chExt cx="0" cy="0"/>
        </a:xfrm>
      </p:grpSpPr>
      <p:grpSp>
        <p:nvGrpSpPr>
          <p:cNvPr id="4294" name="Google Shape;4294;p53"/>
          <p:cNvGrpSpPr/>
          <p:nvPr/>
        </p:nvGrpSpPr>
        <p:grpSpPr>
          <a:xfrm>
            <a:off x="10594423" y="1402466"/>
            <a:ext cx="1966077" cy="4754593"/>
            <a:chOff x="7945817" y="1051849"/>
            <a:chExt cx="1474558" cy="3565945"/>
          </a:xfrm>
        </p:grpSpPr>
        <p:sp>
          <p:nvSpPr>
            <p:cNvPr id="4295" name="Google Shape;4295;p53"/>
            <p:cNvSpPr/>
            <p:nvPr/>
          </p:nvSpPr>
          <p:spPr>
            <a:xfrm>
              <a:off x="8074000" y="3469234"/>
              <a:ext cx="8872" cy="8902"/>
            </a:xfrm>
            <a:custGeom>
              <a:avLst/>
              <a:gdLst/>
              <a:ahLst/>
              <a:cxnLst/>
              <a:rect l="l" t="t" r="r" b="b"/>
              <a:pathLst>
                <a:path w="297" h="298" extrusionOk="0">
                  <a:moveTo>
                    <a:pt x="297" y="1"/>
                  </a:moveTo>
                  <a:lnTo>
                    <a:pt x="297" y="1"/>
                  </a:lnTo>
                  <a:cubicBezTo>
                    <a:pt x="206" y="24"/>
                    <a:pt x="92" y="69"/>
                    <a:pt x="0" y="92"/>
                  </a:cubicBezTo>
                  <a:cubicBezTo>
                    <a:pt x="69" y="160"/>
                    <a:pt x="137" y="229"/>
                    <a:pt x="206" y="297"/>
                  </a:cubicBezTo>
                  <a:cubicBezTo>
                    <a:pt x="251" y="206"/>
                    <a:pt x="274" y="92"/>
                    <a:pt x="297" y="1"/>
                  </a:cubicBezTo>
                  <a:close/>
                </a:path>
              </a:pathLst>
            </a:custGeom>
            <a:solidFill>
              <a:srgbClr val="BC8662"/>
            </a:solidFill>
            <a:ln>
              <a:noFill/>
            </a:ln>
          </p:spPr>
          <p:txBody>
            <a:bodyPr spcFirstLastPara="1" wrap="square" lIns="121900" tIns="121900" rIns="121900" bIns="121900" anchor="ctr" anchorCtr="0">
              <a:noAutofit/>
            </a:bodyPr>
            <a:lstStyle/>
            <a:p>
              <a:endParaRPr sz="1867"/>
            </a:p>
          </p:txBody>
        </p:sp>
        <p:sp>
          <p:nvSpPr>
            <p:cNvPr id="4296" name="Google Shape;4296;p53"/>
            <p:cNvSpPr/>
            <p:nvPr/>
          </p:nvSpPr>
          <p:spPr>
            <a:xfrm>
              <a:off x="8287661" y="1390435"/>
              <a:ext cx="861567" cy="2485419"/>
            </a:xfrm>
            <a:custGeom>
              <a:avLst/>
              <a:gdLst/>
              <a:ahLst/>
              <a:cxnLst/>
              <a:rect l="l" t="t" r="r" b="b"/>
              <a:pathLst>
                <a:path w="22826" h="65852" extrusionOk="0">
                  <a:moveTo>
                    <a:pt x="1119" y="1"/>
                  </a:moveTo>
                  <a:lnTo>
                    <a:pt x="1073" y="183"/>
                  </a:lnTo>
                  <a:cubicBezTo>
                    <a:pt x="1" y="959"/>
                    <a:pt x="160" y="28030"/>
                    <a:pt x="320" y="33713"/>
                  </a:cubicBezTo>
                  <a:cubicBezTo>
                    <a:pt x="822" y="44624"/>
                    <a:pt x="7807" y="61081"/>
                    <a:pt x="22826" y="65851"/>
                  </a:cubicBezTo>
                  <a:lnTo>
                    <a:pt x="22826" y="16480"/>
                  </a:lnTo>
                  <a:cubicBezTo>
                    <a:pt x="16686" y="9564"/>
                    <a:pt x="9176" y="3333"/>
                    <a:pt x="1119" y="1"/>
                  </a:cubicBezTo>
                  <a:close/>
                </a:path>
              </a:pathLst>
            </a:custGeom>
            <a:solidFill>
              <a:srgbClr val="459B97"/>
            </a:solidFill>
            <a:ln>
              <a:noFill/>
            </a:ln>
          </p:spPr>
          <p:txBody>
            <a:bodyPr spcFirstLastPara="1" wrap="square" lIns="121900" tIns="121900" rIns="121900" bIns="121900" anchor="ctr" anchorCtr="0">
              <a:noAutofit/>
            </a:bodyPr>
            <a:lstStyle/>
            <a:p>
              <a:endParaRPr sz="1867"/>
            </a:p>
          </p:txBody>
        </p:sp>
        <p:grpSp>
          <p:nvGrpSpPr>
            <p:cNvPr id="4297" name="Google Shape;4297;p53"/>
            <p:cNvGrpSpPr/>
            <p:nvPr/>
          </p:nvGrpSpPr>
          <p:grpSpPr>
            <a:xfrm flipH="1">
              <a:off x="8507583" y="1051849"/>
              <a:ext cx="643029" cy="867962"/>
              <a:chOff x="-3277" y="1371514"/>
              <a:chExt cx="584678" cy="789200"/>
            </a:xfrm>
          </p:grpSpPr>
          <p:sp>
            <p:nvSpPr>
              <p:cNvPr id="4298" name="Google Shape;4298;p53"/>
              <p:cNvSpPr/>
              <p:nvPr/>
            </p:nvSpPr>
            <p:spPr>
              <a:xfrm flipH="1">
                <a:off x="-3266" y="1371514"/>
                <a:ext cx="584667" cy="789200"/>
              </a:xfrm>
              <a:custGeom>
                <a:avLst/>
                <a:gdLst/>
                <a:ahLst/>
                <a:cxnLst/>
                <a:rect l="l" t="t" r="r" b="b"/>
                <a:pathLst>
                  <a:path w="17037" h="22997" extrusionOk="0">
                    <a:moveTo>
                      <a:pt x="14644" y="0"/>
                    </a:moveTo>
                    <a:cubicBezTo>
                      <a:pt x="13751" y="0"/>
                      <a:pt x="13058" y="1050"/>
                      <a:pt x="13179" y="3116"/>
                    </a:cubicBezTo>
                    <a:cubicBezTo>
                      <a:pt x="13385" y="5604"/>
                      <a:pt x="15371" y="9507"/>
                      <a:pt x="15097" y="11927"/>
                    </a:cubicBezTo>
                    <a:cubicBezTo>
                      <a:pt x="13887" y="9393"/>
                      <a:pt x="11924" y="6677"/>
                      <a:pt x="10760" y="4874"/>
                    </a:cubicBezTo>
                    <a:cubicBezTo>
                      <a:pt x="10164" y="4056"/>
                      <a:pt x="8476" y="1436"/>
                      <a:pt x="7363" y="1436"/>
                    </a:cubicBezTo>
                    <a:cubicBezTo>
                      <a:pt x="6984" y="1436"/>
                      <a:pt x="6671" y="1740"/>
                      <a:pt x="6492" y="2523"/>
                    </a:cubicBezTo>
                    <a:cubicBezTo>
                      <a:pt x="5989" y="4303"/>
                      <a:pt x="7542" y="6106"/>
                      <a:pt x="8455" y="7658"/>
                    </a:cubicBezTo>
                    <a:cubicBezTo>
                      <a:pt x="9550" y="9644"/>
                      <a:pt x="11787" y="12338"/>
                      <a:pt x="12609" y="14346"/>
                    </a:cubicBezTo>
                    <a:cubicBezTo>
                      <a:pt x="10783" y="12840"/>
                      <a:pt x="8706" y="11630"/>
                      <a:pt x="6788" y="10215"/>
                    </a:cubicBezTo>
                    <a:cubicBezTo>
                      <a:pt x="5989" y="9607"/>
                      <a:pt x="4186" y="7704"/>
                      <a:pt x="2856" y="7704"/>
                    </a:cubicBezTo>
                    <a:cubicBezTo>
                      <a:pt x="2439" y="7704"/>
                      <a:pt x="2068" y="7891"/>
                      <a:pt x="1790" y="8366"/>
                    </a:cubicBezTo>
                    <a:cubicBezTo>
                      <a:pt x="329" y="10922"/>
                      <a:pt x="9002" y="15054"/>
                      <a:pt x="10783" y="17473"/>
                    </a:cubicBezTo>
                    <a:cubicBezTo>
                      <a:pt x="8044" y="16195"/>
                      <a:pt x="5510" y="15556"/>
                      <a:pt x="3068" y="14711"/>
                    </a:cubicBezTo>
                    <a:cubicBezTo>
                      <a:pt x="2567" y="14589"/>
                      <a:pt x="1715" y="14317"/>
                      <a:pt x="1040" y="14317"/>
                    </a:cubicBezTo>
                    <a:cubicBezTo>
                      <a:pt x="453" y="14317"/>
                      <a:pt x="0" y="14523"/>
                      <a:pt x="32" y="15213"/>
                    </a:cubicBezTo>
                    <a:cubicBezTo>
                      <a:pt x="78" y="16606"/>
                      <a:pt x="2794" y="17519"/>
                      <a:pt x="3753" y="17930"/>
                    </a:cubicBezTo>
                    <a:cubicBezTo>
                      <a:pt x="8112" y="19756"/>
                      <a:pt x="12632" y="21194"/>
                      <a:pt x="17037" y="22997"/>
                    </a:cubicBezTo>
                    <a:lnTo>
                      <a:pt x="17037" y="2454"/>
                    </a:lnTo>
                    <a:cubicBezTo>
                      <a:pt x="16364" y="810"/>
                      <a:pt x="15427" y="0"/>
                      <a:pt x="14644" y="0"/>
                    </a:cubicBezTo>
                    <a:close/>
                  </a:path>
                </a:pathLst>
              </a:custGeom>
              <a:solidFill>
                <a:srgbClr val="FFDB69"/>
              </a:solidFill>
              <a:ln>
                <a:noFill/>
              </a:ln>
            </p:spPr>
            <p:txBody>
              <a:bodyPr spcFirstLastPara="1" wrap="square" lIns="121900" tIns="121900" rIns="121900" bIns="121900" anchor="ctr" anchorCtr="0">
                <a:noAutofit/>
              </a:bodyPr>
              <a:lstStyle/>
              <a:p>
                <a:endParaRPr sz="1867"/>
              </a:p>
            </p:txBody>
          </p:sp>
          <p:sp>
            <p:nvSpPr>
              <p:cNvPr id="4299" name="Google Shape;4299;p53"/>
              <p:cNvSpPr/>
              <p:nvPr/>
            </p:nvSpPr>
            <p:spPr>
              <a:xfrm flipH="1">
                <a:off x="-3272" y="1498423"/>
                <a:ext cx="318741" cy="533843"/>
              </a:xfrm>
              <a:custGeom>
                <a:avLst/>
                <a:gdLst/>
                <a:ahLst/>
                <a:cxnLst/>
                <a:rect l="l" t="t" r="r" b="b"/>
                <a:pathLst>
                  <a:path w="9288" h="15556" extrusionOk="0">
                    <a:moveTo>
                      <a:pt x="475" y="1"/>
                    </a:moveTo>
                    <a:cubicBezTo>
                      <a:pt x="233" y="1"/>
                      <a:pt x="0" y="246"/>
                      <a:pt x="158" y="514"/>
                    </a:cubicBezTo>
                    <a:cubicBezTo>
                      <a:pt x="2417" y="4166"/>
                      <a:pt x="4540" y="7863"/>
                      <a:pt x="6891" y="11447"/>
                    </a:cubicBezTo>
                    <a:cubicBezTo>
                      <a:pt x="7736" y="12748"/>
                      <a:pt x="8557" y="14140"/>
                      <a:pt x="9288" y="15556"/>
                    </a:cubicBezTo>
                    <a:lnTo>
                      <a:pt x="9288" y="14049"/>
                    </a:lnTo>
                    <a:cubicBezTo>
                      <a:pt x="8626" y="12885"/>
                      <a:pt x="7918" y="11744"/>
                      <a:pt x="7188" y="10648"/>
                    </a:cubicBezTo>
                    <a:cubicBezTo>
                      <a:pt x="4951" y="7224"/>
                      <a:pt x="2920" y="3664"/>
                      <a:pt x="774" y="171"/>
                    </a:cubicBezTo>
                    <a:cubicBezTo>
                      <a:pt x="696" y="51"/>
                      <a:pt x="585" y="1"/>
                      <a:pt x="475" y="1"/>
                    </a:cubicBezTo>
                    <a:close/>
                  </a:path>
                </a:pathLst>
              </a:custGeom>
              <a:solidFill>
                <a:srgbClr val="FFA522"/>
              </a:solidFill>
              <a:ln>
                <a:noFill/>
              </a:ln>
            </p:spPr>
            <p:txBody>
              <a:bodyPr spcFirstLastPara="1" wrap="square" lIns="121900" tIns="121900" rIns="121900" bIns="121900" anchor="ctr" anchorCtr="0">
                <a:noAutofit/>
              </a:bodyPr>
              <a:lstStyle/>
              <a:p>
                <a:endParaRPr sz="1867"/>
              </a:p>
            </p:txBody>
          </p:sp>
          <p:sp>
            <p:nvSpPr>
              <p:cNvPr id="4300" name="Google Shape;4300;p53"/>
              <p:cNvSpPr/>
              <p:nvPr/>
            </p:nvSpPr>
            <p:spPr>
              <a:xfrm flipH="1">
                <a:off x="-3269" y="1701724"/>
                <a:ext cx="471385" cy="401034"/>
              </a:xfrm>
              <a:custGeom>
                <a:avLst/>
                <a:gdLst/>
                <a:ahLst/>
                <a:cxnLst/>
                <a:rect l="l" t="t" r="r" b="b"/>
                <a:pathLst>
                  <a:path w="13736" h="11686" extrusionOk="0">
                    <a:moveTo>
                      <a:pt x="518" y="0"/>
                    </a:moveTo>
                    <a:cubicBezTo>
                      <a:pt x="238" y="0"/>
                      <a:pt x="0" y="360"/>
                      <a:pt x="269" y="593"/>
                    </a:cubicBezTo>
                    <a:cubicBezTo>
                      <a:pt x="2894" y="2852"/>
                      <a:pt x="5633" y="4998"/>
                      <a:pt x="8463" y="7007"/>
                    </a:cubicBezTo>
                    <a:cubicBezTo>
                      <a:pt x="10449" y="8422"/>
                      <a:pt x="12115" y="9997"/>
                      <a:pt x="13736" y="11686"/>
                    </a:cubicBezTo>
                    <a:lnTo>
                      <a:pt x="13736" y="10613"/>
                    </a:lnTo>
                    <a:cubicBezTo>
                      <a:pt x="12595" y="9403"/>
                      <a:pt x="11431" y="8285"/>
                      <a:pt x="10061" y="7303"/>
                    </a:cubicBezTo>
                    <a:cubicBezTo>
                      <a:pt x="6888" y="4975"/>
                      <a:pt x="3738" y="2670"/>
                      <a:pt x="748" y="91"/>
                    </a:cubicBezTo>
                    <a:cubicBezTo>
                      <a:pt x="675" y="27"/>
                      <a:pt x="595" y="0"/>
                      <a:pt x="518" y="0"/>
                    </a:cubicBezTo>
                    <a:close/>
                  </a:path>
                </a:pathLst>
              </a:custGeom>
              <a:solidFill>
                <a:srgbClr val="FFA522"/>
              </a:solidFill>
              <a:ln>
                <a:noFill/>
              </a:ln>
            </p:spPr>
            <p:txBody>
              <a:bodyPr spcFirstLastPara="1" wrap="square" lIns="121900" tIns="121900" rIns="121900" bIns="121900" anchor="ctr" anchorCtr="0">
                <a:noAutofit/>
              </a:bodyPr>
              <a:lstStyle/>
              <a:p>
                <a:endParaRPr sz="1867"/>
              </a:p>
            </p:txBody>
          </p:sp>
          <p:sp>
            <p:nvSpPr>
              <p:cNvPr id="4301" name="Google Shape;4301;p53"/>
              <p:cNvSpPr/>
              <p:nvPr/>
            </p:nvSpPr>
            <p:spPr>
              <a:xfrm flipH="1">
                <a:off x="-3267" y="1901766"/>
                <a:ext cx="539334" cy="240943"/>
              </a:xfrm>
              <a:custGeom>
                <a:avLst/>
                <a:gdLst/>
                <a:ahLst/>
                <a:cxnLst/>
                <a:rect l="l" t="t" r="r" b="b"/>
                <a:pathLst>
                  <a:path w="15716" h="7021" extrusionOk="0">
                    <a:moveTo>
                      <a:pt x="485" y="0"/>
                    </a:moveTo>
                    <a:cubicBezTo>
                      <a:pt x="124" y="0"/>
                      <a:pt x="1" y="570"/>
                      <a:pt x="400" y="675"/>
                    </a:cubicBezTo>
                    <a:cubicBezTo>
                      <a:pt x="3436" y="1429"/>
                      <a:pt x="6175" y="2912"/>
                      <a:pt x="9074" y="4054"/>
                    </a:cubicBezTo>
                    <a:cubicBezTo>
                      <a:pt x="11379" y="4944"/>
                      <a:pt x="13616" y="5811"/>
                      <a:pt x="15716" y="7021"/>
                    </a:cubicBezTo>
                    <a:lnTo>
                      <a:pt x="15716" y="6222"/>
                    </a:lnTo>
                    <a:cubicBezTo>
                      <a:pt x="13958" y="5218"/>
                      <a:pt x="12087" y="4419"/>
                      <a:pt x="10169" y="3711"/>
                    </a:cubicBezTo>
                    <a:cubicBezTo>
                      <a:pt x="6951" y="2524"/>
                      <a:pt x="3915" y="835"/>
                      <a:pt x="583" y="14"/>
                    </a:cubicBezTo>
                    <a:cubicBezTo>
                      <a:pt x="548" y="5"/>
                      <a:pt x="516" y="0"/>
                      <a:pt x="485" y="0"/>
                    </a:cubicBezTo>
                    <a:close/>
                  </a:path>
                </a:pathLst>
              </a:custGeom>
              <a:solidFill>
                <a:srgbClr val="FFA522"/>
              </a:solidFill>
              <a:ln>
                <a:noFill/>
              </a:ln>
            </p:spPr>
            <p:txBody>
              <a:bodyPr spcFirstLastPara="1" wrap="square" lIns="121900" tIns="121900" rIns="121900" bIns="121900" anchor="ctr" anchorCtr="0">
                <a:noAutofit/>
              </a:bodyPr>
              <a:lstStyle/>
              <a:p>
                <a:endParaRPr sz="1867"/>
              </a:p>
            </p:txBody>
          </p:sp>
          <p:sp>
            <p:nvSpPr>
              <p:cNvPr id="4302" name="Google Shape;4302;p53"/>
              <p:cNvSpPr/>
              <p:nvPr/>
            </p:nvSpPr>
            <p:spPr>
              <a:xfrm flipH="1">
                <a:off x="-3277" y="1452471"/>
                <a:ext cx="96569" cy="412153"/>
              </a:xfrm>
              <a:custGeom>
                <a:avLst/>
                <a:gdLst/>
                <a:ahLst/>
                <a:cxnLst/>
                <a:rect l="l" t="t" r="r" b="b"/>
                <a:pathLst>
                  <a:path w="2814" h="12010" extrusionOk="0">
                    <a:moveTo>
                      <a:pt x="418" y="1"/>
                    </a:moveTo>
                    <a:cubicBezTo>
                      <a:pt x="206" y="1"/>
                      <a:pt x="1" y="166"/>
                      <a:pt x="98" y="415"/>
                    </a:cubicBezTo>
                    <a:cubicBezTo>
                      <a:pt x="1262" y="3473"/>
                      <a:pt x="1741" y="6897"/>
                      <a:pt x="2426" y="10093"/>
                    </a:cubicBezTo>
                    <a:cubicBezTo>
                      <a:pt x="2563" y="10732"/>
                      <a:pt x="2677" y="11371"/>
                      <a:pt x="2814" y="12010"/>
                    </a:cubicBezTo>
                    <a:lnTo>
                      <a:pt x="2814" y="8677"/>
                    </a:lnTo>
                    <a:cubicBezTo>
                      <a:pt x="2586" y="7650"/>
                      <a:pt x="2335" y="6623"/>
                      <a:pt x="2129" y="5596"/>
                    </a:cubicBezTo>
                    <a:cubicBezTo>
                      <a:pt x="1764" y="3770"/>
                      <a:pt x="1422" y="1967"/>
                      <a:pt x="760" y="232"/>
                    </a:cubicBezTo>
                    <a:cubicBezTo>
                      <a:pt x="697" y="70"/>
                      <a:pt x="556" y="1"/>
                      <a:pt x="418" y="1"/>
                    </a:cubicBezTo>
                    <a:close/>
                  </a:path>
                </a:pathLst>
              </a:custGeom>
              <a:solidFill>
                <a:srgbClr val="FFA522"/>
              </a:solidFill>
              <a:ln>
                <a:noFill/>
              </a:ln>
            </p:spPr>
            <p:txBody>
              <a:bodyPr spcFirstLastPara="1" wrap="square" lIns="121900" tIns="121900" rIns="121900" bIns="121900" anchor="ctr" anchorCtr="0">
                <a:noAutofit/>
              </a:bodyPr>
              <a:lstStyle/>
              <a:p>
                <a:endParaRPr sz="1867"/>
              </a:p>
            </p:txBody>
          </p:sp>
        </p:grpSp>
        <p:grpSp>
          <p:nvGrpSpPr>
            <p:cNvPr id="4303" name="Google Shape;4303;p53"/>
            <p:cNvGrpSpPr/>
            <p:nvPr/>
          </p:nvGrpSpPr>
          <p:grpSpPr>
            <a:xfrm rot="1564070">
              <a:off x="8084715" y="1943399"/>
              <a:ext cx="1196763" cy="909151"/>
              <a:chOff x="5913226" y="4077344"/>
              <a:chExt cx="914289" cy="694967"/>
            </a:xfrm>
          </p:grpSpPr>
          <p:sp>
            <p:nvSpPr>
              <p:cNvPr id="4304" name="Google Shape;4304;p53"/>
              <p:cNvSpPr/>
              <p:nvPr/>
            </p:nvSpPr>
            <p:spPr>
              <a:xfrm>
                <a:off x="5913226" y="4077344"/>
                <a:ext cx="891397" cy="675677"/>
              </a:xfrm>
              <a:custGeom>
                <a:avLst/>
                <a:gdLst/>
                <a:ahLst/>
                <a:cxnLst/>
                <a:rect l="l" t="t" r="r" b="b"/>
                <a:pathLst>
                  <a:path w="25975" h="19689" extrusionOk="0">
                    <a:moveTo>
                      <a:pt x="7300" y="1"/>
                    </a:moveTo>
                    <a:cubicBezTo>
                      <a:pt x="5044" y="1"/>
                      <a:pt x="8279" y="4954"/>
                      <a:pt x="8559" y="6222"/>
                    </a:cubicBezTo>
                    <a:cubicBezTo>
                      <a:pt x="6796" y="4606"/>
                      <a:pt x="2825" y="2102"/>
                      <a:pt x="1058" y="2102"/>
                    </a:cubicBezTo>
                    <a:cubicBezTo>
                      <a:pt x="355" y="2102"/>
                      <a:pt x="0" y="2499"/>
                      <a:pt x="273" y="3506"/>
                    </a:cubicBezTo>
                    <a:cubicBezTo>
                      <a:pt x="1072" y="6291"/>
                      <a:pt x="5363" y="8664"/>
                      <a:pt x="7783" y="10696"/>
                    </a:cubicBezTo>
                    <a:cubicBezTo>
                      <a:pt x="6094" y="11221"/>
                      <a:pt x="319" y="10878"/>
                      <a:pt x="3378" y="13412"/>
                    </a:cubicBezTo>
                    <a:cubicBezTo>
                      <a:pt x="5295" y="15033"/>
                      <a:pt x="9837" y="14485"/>
                      <a:pt x="11640" y="16014"/>
                    </a:cubicBezTo>
                    <a:cubicBezTo>
                      <a:pt x="10887" y="16197"/>
                      <a:pt x="7600" y="16562"/>
                      <a:pt x="7440" y="17521"/>
                    </a:cubicBezTo>
                    <a:cubicBezTo>
                      <a:pt x="7052" y="19164"/>
                      <a:pt x="11549" y="19552"/>
                      <a:pt x="12576" y="19552"/>
                    </a:cubicBezTo>
                    <a:cubicBezTo>
                      <a:pt x="13609" y="19627"/>
                      <a:pt x="14860" y="19649"/>
                      <a:pt x="16216" y="19649"/>
                    </a:cubicBezTo>
                    <a:cubicBezTo>
                      <a:pt x="18120" y="19649"/>
                      <a:pt x="20229" y="19606"/>
                      <a:pt x="22227" y="19606"/>
                    </a:cubicBezTo>
                    <a:cubicBezTo>
                      <a:pt x="23557" y="19606"/>
                      <a:pt x="24837" y="19625"/>
                      <a:pt x="25975" y="19689"/>
                    </a:cubicBezTo>
                    <a:cubicBezTo>
                      <a:pt x="25084" y="17543"/>
                      <a:pt x="24514" y="14576"/>
                      <a:pt x="24103" y="12202"/>
                    </a:cubicBezTo>
                    <a:cubicBezTo>
                      <a:pt x="23943" y="10947"/>
                      <a:pt x="23464" y="7295"/>
                      <a:pt x="22596" y="6336"/>
                    </a:cubicBezTo>
                    <a:cubicBezTo>
                      <a:pt x="22205" y="5940"/>
                      <a:pt x="21880" y="5777"/>
                      <a:pt x="21600" y="5777"/>
                    </a:cubicBezTo>
                    <a:cubicBezTo>
                      <a:pt x="20542" y="5777"/>
                      <a:pt x="20140" y="8103"/>
                      <a:pt x="19310" y="8915"/>
                    </a:cubicBezTo>
                    <a:cubicBezTo>
                      <a:pt x="18283" y="6176"/>
                      <a:pt x="17780" y="4601"/>
                      <a:pt x="16434" y="2707"/>
                    </a:cubicBezTo>
                    <a:cubicBezTo>
                      <a:pt x="15815" y="1739"/>
                      <a:pt x="15368" y="1351"/>
                      <a:pt x="15042" y="1351"/>
                    </a:cubicBezTo>
                    <a:cubicBezTo>
                      <a:pt x="13961" y="1351"/>
                      <a:pt x="14214" y="5620"/>
                      <a:pt x="13969" y="7181"/>
                    </a:cubicBezTo>
                    <a:cubicBezTo>
                      <a:pt x="12188" y="4487"/>
                      <a:pt x="10339" y="493"/>
                      <a:pt x="7783" y="59"/>
                    </a:cubicBezTo>
                    <a:cubicBezTo>
                      <a:pt x="7600" y="19"/>
                      <a:pt x="7439" y="1"/>
                      <a:pt x="7300" y="1"/>
                    </a:cubicBezTo>
                    <a:close/>
                  </a:path>
                </a:pathLst>
              </a:custGeom>
              <a:solidFill>
                <a:srgbClr val="CFD690"/>
              </a:solidFill>
              <a:ln>
                <a:noFill/>
              </a:ln>
            </p:spPr>
            <p:txBody>
              <a:bodyPr spcFirstLastPara="1" wrap="square" lIns="121900" tIns="121900" rIns="121900" bIns="121900" anchor="ctr" anchorCtr="0">
                <a:noAutofit/>
              </a:bodyPr>
              <a:lstStyle/>
              <a:p>
                <a:endParaRPr sz="1867"/>
              </a:p>
            </p:txBody>
          </p:sp>
          <p:sp>
            <p:nvSpPr>
              <p:cNvPr id="4305" name="Google Shape;4305;p53"/>
              <p:cNvSpPr/>
              <p:nvPr/>
            </p:nvSpPr>
            <p:spPr>
              <a:xfrm>
                <a:off x="6022599" y="4229579"/>
                <a:ext cx="804917" cy="542731"/>
              </a:xfrm>
              <a:custGeom>
                <a:avLst/>
                <a:gdLst/>
                <a:ahLst/>
                <a:cxnLst/>
                <a:rect l="l" t="t" r="r" b="b"/>
                <a:pathLst>
                  <a:path w="23455" h="15815" extrusionOk="0">
                    <a:moveTo>
                      <a:pt x="494" y="0"/>
                    </a:moveTo>
                    <a:cubicBezTo>
                      <a:pt x="193" y="0"/>
                      <a:pt x="0" y="452"/>
                      <a:pt x="328" y="645"/>
                    </a:cubicBezTo>
                    <a:cubicBezTo>
                      <a:pt x="8179" y="5141"/>
                      <a:pt x="15141" y="10962"/>
                      <a:pt x="22788" y="15755"/>
                    </a:cubicBezTo>
                    <a:cubicBezTo>
                      <a:pt x="22851" y="15796"/>
                      <a:pt x="22914" y="15814"/>
                      <a:pt x="22972" y="15814"/>
                    </a:cubicBezTo>
                    <a:cubicBezTo>
                      <a:pt x="23268" y="15814"/>
                      <a:pt x="23454" y="15352"/>
                      <a:pt x="23130" y="15162"/>
                    </a:cubicBezTo>
                    <a:cubicBezTo>
                      <a:pt x="15484" y="10368"/>
                      <a:pt x="8522" y="4525"/>
                      <a:pt x="670" y="51"/>
                    </a:cubicBezTo>
                    <a:cubicBezTo>
                      <a:pt x="609" y="16"/>
                      <a:pt x="550" y="0"/>
                      <a:pt x="494" y="0"/>
                    </a:cubicBezTo>
                    <a:close/>
                  </a:path>
                </a:pathLst>
              </a:custGeom>
              <a:solidFill>
                <a:srgbClr val="0E514A"/>
              </a:solidFill>
              <a:ln>
                <a:noFill/>
              </a:ln>
            </p:spPr>
            <p:txBody>
              <a:bodyPr spcFirstLastPara="1" wrap="square" lIns="121900" tIns="121900" rIns="121900" bIns="121900" anchor="ctr" anchorCtr="0">
                <a:noAutofit/>
              </a:bodyPr>
              <a:lstStyle/>
              <a:p>
                <a:endParaRPr sz="1867"/>
              </a:p>
            </p:txBody>
          </p:sp>
          <p:sp>
            <p:nvSpPr>
              <p:cNvPr id="4306" name="Google Shape;4306;p53"/>
              <p:cNvSpPr/>
              <p:nvPr/>
            </p:nvSpPr>
            <p:spPr>
              <a:xfrm>
                <a:off x="6385548" y="4469464"/>
                <a:ext cx="17262" cy="14894"/>
              </a:xfrm>
              <a:custGeom>
                <a:avLst/>
                <a:gdLst/>
                <a:ahLst/>
                <a:cxnLst/>
                <a:rect l="l" t="t" r="r" b="b"/>
                <a:pathLst>
                  <a:path w="503" h="434" extrusionOk="0">
                    <a:moveTo>
                      <a:pt x="502" y="0"/>
                    </a:moveTo>
                    <a:cubicBezTo>
                      <a:pt x="342" y="0"/>
                      <a:pt x="160" y="23"/>
                      <a:pt x="0" y="23"/>
                    </a:cubicBezTo>
                    <a:cubicBezTo>
                      <a:pt x="46" y="160"/>
                      <a:pt x="114" y="297"/>
                      <a:pt x="183" y="434"/>
                    </a:cubicBezTo>
                    <a:cubicBezTo>
                      <a:pt x="274" y="297"/>
                      <a:pt x="388" y="160"/>
                      <a:pt x="502" y="0"/>
                    </a:cubicBezTo>
                    <a:close/>
                  </a:path>
                </a:pathLst>
              </a:custGeom>
              <a:solidFill>
                <a:srgbClr val="0E514A"/>
              </a:solidFill>
              <a:ln>
                <a:noFill/>
              </a:ln>
            </p:spPr>
            <p:txBody>
              <a:bodyPr spcFirstLastPara="1" wrap="square" lIns="121900" tIns="121900" rIns="121900" bIns="121900" anchor="ctr" anchorCtr="0">
                <a:noAutofit/>
              </a:bodyPr>
              <a:lstStyle/>
              <a:p>
                <a:endParaRPr sz="1867"/>
              </a:p>
            </p:txBody>
          </p:sp>
          <p:sp>
            <p:nvSpPr>
              <p:cNvPr id="4307" name="Google Shape;4307;p53"/>
              <p:cNvSpPr/>
              <p:nvPr/>
            </p:nvSpPr>
            <p:spPr>
              <a:xfrm>
                <a:off x="6117248" y="4185240"/>
                <a:ext cx="300415" cy="339537"/>
              </a:xfrm>
              <a:custGeom>
                <a:avLst/>
                <a:gdLst/>
                <a:ahLst/>
                <a:cxnLst/>
                <a:rect l="l" t="t" r="r" b="b"/>
                <a:pathLst>
                  <a:path w="8754" h="9894" extrusionOk="0">
                    <a:moveTo>
                      <a:pt x="3300" y="1"/>
                    </a:moveTo>
                    <a:cubicBezTo>
                      <a:pt x="3062" y="1"/>
                      <a:pt x="2819" y="250"/>
                      <a:pt x="2979" y="522"/>
                    </a:cubicBezTo>
                    <a:cubicBezTo>
                      <a:pt x="4554" y="3055"/>
                      <a:pt x="6586" y="5543"/>
                      <a:pt x="7818" y="8305"/>
                    </a:cubicBezTo>
                    <a:cubicBezTo>
                      <a:pt x="7978" y="8305"/>
                      <a:pt x="8160" y="8282"/>
                      <a:pt x="8320" y="8282"/>
                    </a:cubicBezTo>
                    <a:cubicBezTo>
                      <a:pt x="8206" y="8442"/>
                      <a:pt x="8092" y="8579"/>
                      <a:pt x="8001" y="8716"/>
                    </a:cubicBezTo>
                    <a:cubicBezTo>
                      <a:pt x="7932" y="8579"/>
                      <a:pt x="7864" y="8442"/>
                      <a:pt x="7818" y="8305"/>
                    </a:cubicBezTo>
                    <a:cubicBezTo>
                      <a:pt x="5307" y="8374"/>
                      <a:pt x="2819" y="8556"/>
                      <a:pt x="400" y="9218"/>
                    </a:cubicBezTo>
                    <a:cubicBezTo>
                      <a:pt x="0" y="9323"/>
                      <a:pt x="124" y="9893"/>
                      <a:pt x="485" y="9893"/>
                    </a:cubicBezTo>
                    <a:cubicBezTo>
                      <a:pt x="516" y="9893"/>
                      <a:pt x="548" y="9889"/>
                      <a:pt x="582" y="9880"/>
                    </a:cubicBezTo>
                    <a:cubicBezTo>
                      <a:pt x="3116" y="9195"/>
                      <a:pt x="5718" y="9035"/>
                      <a:pt x="8320" y="8990"/>
                    </a:cubicBezTo>
                    <a:cubicBezTo>
                      <a:pt x="8526" y="8967"/>
                      <a:pt x="8754" y="8762"/>
                      <a:pt x="8663" y="8533"/>
                    </a:cubicBezTo>
                    <a:cubicBezTo>
                      <a:pt x="7453" y="5543"/>
                      <a:pt x="5284" y="2895"/>
                      <a:pt x="3573" y="156"/>
                    </a:cubicBezTo>
                    <a:cubicBezTo>
                      <a:pt x="3504" y="47"/>
                      <a:pt x="3403" y="1"/>
                      <a:pt x="3300" y="1"/>
                    </a:cubicBezTo>
                    <a:close/>
                  </a:path>
                </a:pathLst>
              </a:custGeom>
              <a:solidFill>
                <a:srgbClr val="0E514A"/>
              </a:solidFill>
              <a:ln>
                <a:noFill/>
              </a:ln>
            </p:spPr>
            <p:txBody>
              <a:bodyPr spcFirstLastPara="1" wrap="square" lIns="121900" tIns="121900" rIns="121900" bIns="121900" anchor="ctr" anchorCtr="0">
                <a:noAutofit/>
              </a:bodyPr>
              <a:lstStyle/>
              <a:p>
                <a:endParaRPr sz="1867"/>
              </a:p>
            </p:txBody>
          </p:sp>
          <p:sp>
            <p:nvSpPr>
              <p:cNvPr id="4308" name="Google Shape;4308;p53"/>
              <p:cNvSpPr/>
              <p:nvPr/>
            </p:nvSpPr>
            <p:spPr>
              <a:xfrm>
                <a:off x="6316775" y="4277659"/>
                <a:ext cx="225466" cy="320594"/>
              </a:xfrm>
              <a:custGeom>
                <a:avLst/>
                <a:gdLst/>
                <a:ahLst/>
                <a:cxnLst/>
                <a:rect l="l" t="t" r="r" b="b"/>
                <a:pathLst>
                  <a:path w="6570" h="9342" extrusionOk="0">
                    <a:moveTo>
                      <a:pt x="4338" y="0"/>
                    </a:moveTo>
                    <a:cubicBezTo>
                      <a:pt x="4133" y="0"/>
                      <a:pt x="3921" y="170"/>
                      <a:pt x="3990" y="431"/>
                    </a:cubicBezTo>
                    <a:cubicBezTo>
                      <a:pt x="4469" y="2462"/>
                      <a:pt x="5177" y="4471"/>
                      <a:pt x="5633" y="6525"/>
                    </a:cubicBezTo>
                    <a:cubicBezTo>
                      <a:pt x="5747" y="7027"/>
                      <a:pt x="5816" y="7552"/>
                      <a:pt x="5862" y="8077"/>
                    </a:cubicBezTo>
                    <a:cubicBezTo>
                      <a:pt x="5862" y="8260"/>
                      <a:pt x="3807" y="8305"/>
                      <a:pt x="3602" y="8328"/>
                    </a:cubicBezTo>
                    <a:cubicBezTo>
                      <a:pt x="2529" y="8374"/>
                      <a:pt x="1479" y="8442"/>
                      <a:pt x="406" y="8671"/>
                    </a:cubicBezTo>
                    <a:cubicBezTo>
                      <a:pt x="1" y="8756"/>
                      <a:pt x="134" y="9341"/>
                      <a:pt x="509" y="9341"/>
                    </a:cubicBezTo>
                    <a:cubicBezTo>
                      <a:pt x="534" y="9341"/>
                      <a:pt x="561" y="9338"/>
                      <a:pt x="589" y="9333"/>
                    </a:cubicBezTo>
                    <a:cubicBezTo>
                      <a:pt x="2483" y="8945"/>
                      <a:pt x="4401" y="9059"/>
                      <a:pt x="6295" y="8785"/>
                    </a:cubicBezTo>
                    <a:cubicBezTo>
                      <a:pt x="6455" y="8762"/>
                      <a:pt x="6569" y="8579"/>
                      <a:pt x="6546" y="8442"/>
                    </a:cubicBezTo>
                    <a:cubicBezTo>
                      <a:pt x="6478" y="5635"/>
                      <a:pt x="5314" y="2941"/>
                      <a:pt x="4652" y="248"/>
                    </a:cubicBezTo>
                    <a:cubicBezTo>
                      <a:pt x="4606" y="75"/>
                      <a:pt x="4474" y="0"/>
                      <a:pt x="4338" y="0"/>
                    </a:cubicBezTo>
                    <a:close/>
                  </a:path>
                </a:pathLst>
              </a:custGeom>
              <a:solidFill>
                <a:srgbClr val="0E514A"/>
              </a:solidFill>
              <a:ln>
                <a:noFill/>
              </a:ln>
            </p:spPr>
            <p:txBody>
              <a:bodyPr spcFirstLastPara="1" wrap="square" lIns="121900" tIns="121900" rIns="121900" bIns="121900" anchor="ctr" anchorCtr="0">
                <a:noAutofit/>
              </a:bodyPr>
              <a:lstStyle/>
              <a:p>
                <a:endParaRPr sz="1867"/>
              </a:p>
            </p:txBody>
          </p:sp>
          <p:sp>
            <p:nvSpPr>
              <p:cNvPr id="4309" name="Google Shape;4309;p53"/>
              <p:cNvSpPr/>
              <p:nvPr/>
            </p:nvSpPr>
            <p:spPr>
              <a:xfrm>
                <a:off x="6664384" y="4677021"/>
                <a:ext cx="14139" cy="14928"/>
              </a:xfrm>
              <a:custGeom>
                <a:avLst/>
                <a:gdLst/>
                <a:ahLst/>
                <a:cxnLst/>
                <a:rect l="l" t="t" r="r" b="b"/>
                <a:pathLst>
                  <a:path w="412" h="435" extrusionOk="0">
                    <a:moveTo>
                      <a:pt x="1" y="1"/>
                    </a:moveTo>
                    <a:cubicBezTo>
                      <a:pt x="24" y="161"/>
                      <a:pt x="47" y="298"/>
                      <a:pt x="69" y="435"/>
                    </a:cubicBezTo>
                    <a:cubicBezTo>
                      <a:pt x="184" y="275"/>
                      <a:pt x="298" y="138"/>
                      <a:pt x="412" y="1"/>
                    </a:cubicBezTo>
                    <a:close/>
                  </a:path>
                </a:pathLst>
              </a:custGeom>
              <a:solidFill>
                <a:srgbClr val="0E514A"/>
              </a:solidFill>
              <a:ln>
                <a:noFill/>
              </a:ln>
            </p:spPr>
            <p:txBody>
              <a:bodyPr spcFirstLastPara="1" wrap="square" lIns="121900" tIns="121900" rIns="121900" bIns="121900" anchor="ctr" anchorCtr="0">
                <a:noAutofit/>
              </a:bodyPr>
              <a:lstStyle/>
              <a:p>
                <a:endParaRPr sz="1867"/>
              </a:p>
            </p:txBody>
          </p:sp>
          <p:sp>
            <p:nvSpPr>
              <p:cNvPr id="4310" name="Google Shape;4310;p53"/>
              <p:cNvSpPr/>
              <p:nvPr/>
            </p:nvSpPr>
            <p:spPr>
              <a:xfrm>
                <a:off x="6432530" y="4400622"/>
                <a:ext cx="258514" cy="304636"/>
              </a:xfrm>
              <a:custGeom>
                <a:avLst/>
                <a:gdLst/>
                <a:ahLst/>
                <a:cxnLst/>
                <a:rect l="l" t="t" r="r" b="b"/>
                <a:pathLst>
                  <a:path w="7533" h="8877" extrusionOk="0">
                    <a:moveTo>
                      <a:pt x="6120" y="1"/>
                    </a:moveTo>
                    <a:cubicBezTo>
                      <a:pt x="5920" y="1"/>
                      <a:pt x="5689" y="171"/>
                      <a:pt x="5730" y="431"/>
                    </a:cubicBezTo>
                    <a:cubicBezTo>
                      <a:pt x="6072" y="2988"/>
                      <a:pt x="6323" y="5544"/>
                      <a:pt x="6757" y="8055"/>
                    </a:cubicBezTo>
                    <a:lnTo>
                      <a:pt x="7168" y="8055"/>
                    </a:lnTo>
                    <a:cubicBezTo>
                      <a:pt x="7054" y="8192"/>
                      <a:pt x="6940" y="8329"/>
                      <a:pt x="6825" y="8489"/>
                    </a:cubicBezTo>
                    <a:cubicBezTo>
                      <a:pt x="6803" y="8352"/>
                      <a:pt x="6780" y="8215"/>
                      <a:pt x="6757" y="8055"/>
                    </a:cubicBezTo>
                    <a:cubicBezTo>
                      <a:pt x="4657" y="8169"/>
                      <a:pt x="2557" y="8192"/>
                      <a:pt x="457" y="8192"/>
                    </a:cubicBezTo>
                    <a:cubicBezTo>
                      <a:pt x="1" y="8192"/>
                      <a:pt x="1" y="8877"/>
                      <a:pt x="457" y="8877"/>
                    </a:cubicBezTo>
                    <a:cubicBezTo>
                      <a:pt x="2694" y="8877"/>
                      <a:pt x="4931" y="8854"/>
                      <a:pt x="7168" y="8740"/>
                    </a:cubicBezTo>
                    <a:cubicBezTo>
                      <a:pt x="7396" y="8740"/>
                      <a:pt x="7533" y="8534"/>
                      <a:pt x="7487" y="8306"/>
                    </a:cubicBezTo>
                    <a:cubicBezTo>
                      <a:pt x="7008" y="5635"/>
                      <a:pt x="6757" y="2942"/>
                      <a:pt x="6392" y="249"/>
                    </a:cubicBezTo>
                    <a:cubicBezTo>
                      <a:pt x="6373" y="76"/>
                      <a:pt x="6254" y="1"/>
                      <a:pt x="6120" y="1"/>
                    </a:cubicBezTo>
                    <a:close/>
                  </a:path>
                </a:pathLst>
              </a:custGeom>
              <a:solidFill>
                <a:srgbClr val="0E514A"/>
              </a:solidFill>
              <a:ln>
                <a:noFill/>
              </a:ln>
            </p:spPr>
            <p:txBody>
              <a:bodyPr spcFirstLastPara="1" wrap="square" lIns="121900" tIns="121900" rIns="121900" bIns="121900" anchor="ctr" anchorCtr="0">
                <a:noAutofit/>
              </a:bodyPr>
              <a:lstStyle/>
              <a:p>
                <a:endParaRPr sz="1867"/>
              </a:p>
            </p:txBody>
          </p:sp>
        </p:grpSp>
        <p:sp>
          <p:nvSpPr>
            <p:cNvPr id="4311" name="Google Shape;4311;p53"/>
            <p:cNvSpPr/>
            <p:nvPr/>
          </p:nvSpPr>
          <p:spPr>
            <a:xfrm flipH="1">
              <a:off x="8219985" y="2733510"/>
              <a:ext cx="926791" cy="1841494"/>
            </a:xfrm>
            <a:custGeom>
              <a:avLst/>
              <a:gdLst/>
              <a:ahLst/>
              <a:cxnLst/>
              <a:rect l="l" t="t" r="r" b="b"/>
              <a:pathLst>
                <a:path w="24554" h="48791" extrusionOk="0">
                  <a:moveTo>
                    <a:pt x="2805" y="1"/>
                  </a:moveTo>
                  <a:cubicBezTo>
                    <a:pt x="2747" y="1"/>
                    <a:pt x="2687" y="5"/>
                    <a:pt x="2625" y="13"/>
                  </a:cubicBezTo>
                  <a:cubicBezTo>
                    <a:pt x="1666" y="13"/>
                    <a:pt x="753" y="835"/>
                    <a:pt x="0" y="1862"/>
                  </a:cubicBezTo>
                  <a:lnTo>
                    <a:pt x="0" y="48791"/>
                  </a:lnTo>
                  <a:lnTo>
                    <a:pt x="12782" y="48791"/>
                  </a:lnTo>
                  <a:cubicBezTo>
                    <a:pt x="12782" y="45869"/>
                    <a:pt x="13284" y="42947"/>
                    <a:pt x="13946" y="40048"/>
                  </a:cubicBezTo>
                  <a:cubicBezTo>
                    <a:pt x="15430" y="31694"/>
                    <a:pt x="20246" y="25212"/>
                    <a:pt x="23396" y="17246"/>
                  </a:cubicBezTo>
                  <a:cubicBezTo>
                    <a:pt x="24554" y="14254"/>
                    <a:pt x="24111" y="13203"/>
                    <a:pt x="22987" y="13203"/>
                  </a:cubicBezTo>
                  <a:cubicBezTo>
                    <a:pt x="21606" y="13203"/>
                    <a:pt x="19197" y="14788"/>
                    <a:pt x="17461" y="16310"/>
                  </a:cubicBezTo>
                  <a:cubicBezTo>
                    <a:pt x="12463" y="20579"/>
                    <a:pt x="10614" y="26148"/>
                    <a:pt x="6893" y="31329"/>
                  </a:cubicBezTo>
                  <a:cubicBezTo>
                    <a:pt x="7829" y="27244"/>
                    <a:pt x="9495" y="23181"/>
                    <a:pt x="11162" y="19278"/>
                  </a:cubicBezTo>
                  <a:cubicBezTo>
                    <a:pt x="12828" y="15762"/>
                    <a:pt x="20246" y="6861"/>
                    <a:pt x="16526" y="3893"/>
                  </a:cubicBezTo>
                  <a:cubicBezTo>
                    <a:pt x="16142" y="3613"/>
                    <a:pt x="15743" y="3483"/>
                    <a:pt x="15332" y="3483"/>
                  </a:cubicBezTo>
                  <a:cubicBezTo>
                    <a:pt x="10589" y="3483"/>
                    <a:pt x="4289" y="20912"/>
                    <a:pt x="1895" y="26878"/>
                  </a:cubicBezTo>
                  <a:cubicBezTo>
                    <a:pt x="1529" y="21126"/>
                    <a:pt x="3196" y="15032"/>
                    <a:pt x="3743" y="9280"/>
                  </a:cubicBezTo>
                  <a:cubicBezTo>
                    <a:pt x="3922" y="7651"/>
                    <a:pt x="5344" y="1"/>
                    <a:pt x="2805" y="1"/>
                  </a:cubicBezTo>
                  <a:close/>
                </a:path>
              </a:pathLst>
            </a:custGeom>
            <a:solidFill>
              <a:srgbClr val="FF8888"/>
            </a:solidFill>
            <a:ln>
              <a:noFill/>
            </a:ln>
          </p:spPr>
          <p:txBody>
            <a:bodyPr spcFirstLastPara="1" wrap="square" lIns="121900" tIns="121900" rIns="121900" bIns="121900" anchor="ctr" anchorCtr="0">
              <a:noAutofit/>
            </a:bodyPr>
            <a:lstStyle/>
            <a:p>
              <a:endParaRPr sz="1867"/>
            </a:p>
          </p:txBody>
        </p:sp>
        <p:sp>
          <p:nvSpPr>
            <p:cNvPr id="4312" name="Google Shape;4312;p53"/>
            <p:cNvSpPr/>
            <p:nvPr/>
          </p:nvSpPr>
          <p:spPr>
            <a:xfrm flipH="1">
              <a:off x="8512729" y="3410524"/>
              <a:ext cx="633399" cy="1207269"/>
            </a:xfrm>
            <a:custGeom>
              <a:avLst/>
              <a:gdLst/>
              <a:ahLst/>
              <a:cxnLst/>
              <a:rect l="l" t="t" r="r" b="b"/>
              <a:pathLst>
                <a:path w="16781" h="31987" extrusionOk="0">
                  <a:moveTo>
                    <a:pt x="885" y="1"/>
                  </a:moveTo>
                  <a:cubicBezTo>
                    <a:pt x="571" y="1"/>
                    <a:pt x="276" y="141"/>
                    <a:pt x="0" y="374"/>
                  </a:cubicBezTo>
                  <a:lnTo>
                    <a:pt x="0" y="31987"/>
                  </a:lnTo>
                  <a:lnTo>
                    <a:pt x="9062" y="31987"/>
                  </a:lnTo>
                  <a:cubicBezTo>
                    <a:pt x="9176" y="30434"/>
                    <a:pt x="9495" y="28859"/>
                    <a:pt x="9861" y="27307"/>
                  </a:cubicBezTo>
                  <a:cubicBezTo>
                    <a:pt x="10979" y="21647"/>
                    <a:pt x="13353" y="17059"/>
                    <a:pt x="15704" y="11649"/>
                  </a:cubicBezTo>
                  <a:cubicBezTo>
                    <a:pt x="16780" y="9112"/>
                    <a:pt x="16238" y="8050"/>
                    <a:pt x="15180" y="8050"/>
                  </a:cubicBezTo>
                  <a:cubicBezTo>
                    <a:pt x="14353" y="8050"/>
                    <a:pt x="13211" y="8699"/>
                    <a:pt x="12280" y="9800"/>
                  </a:cubicBezTo>
                  <a:cubicBezTo>
                    <a:pt x="9221" y="13384"/>
                    <a:pt x="7395" y="17881"/>
                    <a:pt x="4634" y="21396"/>
                  </a:cubicBezTo>
                  <a:cubicBezTo>
                    <a:pt x="5318" y="18634"/>
                    <a:pt x="6551" y="15872"/>
                    <a:pt x="7806" y="13224"/>
                  </a:cubicBezTo>
                  <a:cubicBezTo>
                    <a:pt x="9039" y="10850"/>
                    <a:pt x="12919" y="2747"/>
                    <a:pt x="11070" y="1560"/>
                  </a:cubicBezTo>
                  <a:cubicBezTo>
                    <a:pt x="10805" y="1383"/>
                    <a:pt x="10534" y="1300"/>
                    <a:pt x="10258" y="1300"/>
                  </a:cubicBezTo>
                  <a:cubicBezTo>
                    <a:pt x="6812" y="1300"/>
                    <a:pt x="2687" y="14304"/>
                    <a:pt x="890" y="18383"/>
                  </a:cubicBezTo>
                  <a:cubicBezTo>
                    <a:pt x="616" y="14480"/>
                    <a:pt x="1872" y="10348"/>
                    <a:pt x="2283" y="6445"/>
                  </a:cubicBezTo>
                  <a:cubicBezTo>
                    <a:pt x="2419" y="5304"/>
                    <a:pt x="3287" y="1150"/>
                    <a:pt x="1438" y="145"/>
                  </a:cubicBezTo>
                  <a:cubicBezTo>
                    <a:pt x="1248" y="46"/>
                    <a:pt x="1063" y="1"/>
                    <a:pt x="885" y="1"/>
                  </a:cubicBezTo>
                  <a:close/>
                </a:path>
              </a:pathLst>
            </a:custGeom>
            <a:solidFill>
              <a:srgbClr val="A53A3A"/>
            </a:solidFill>
            <a:ln>
              <a:noFill/>
            </a:ln>
          </p:spPr>
          <p:txBody>
            <a:bodyPr spcFirstLastPara="1" wrap="square" lIns="121900" tIns="121900" rIns="121900" bIns="121900" anchor="ctr" anchorCtr="0">
              <a:noAutofit/>
            </a:bodyPr>
            <a:lstStyle/>
            <a:p>
              <a:endParaRPr sz="1867"/>
            </a:p>
          </p:txBody>
        </p:sp>
      </p:grpSp>
      <p:sp>
        <p:nvSpPr>
          <p:cNvPr id="123" name="Google Shape;1236;p47"/>
          <p:cNvSpPr txBox="1">
            <a:spLocks noGrp="1"/>
          </p:cNvSpPr>
          <p:nvPr>
            <p:ph type="title" idx="4294967295"/>
          </p:nvPr>
        </p:nvSpPr>
        <p:spPr>
          <a:xfrm>
            <a:off x="2199097" y="882542"/>
            <a:ext cx="9899650" cy="763588"/>
          </a:xfrm>
          <a:prstGeom prst="rect">
            <a:avLst/>
          </a:prstGeom>
        </p:spPr>
        <p:txBody>
          <a:bodyPr spcFirstLastPara="1" wrap="square" lIns="121900" tIns="121900" rIns="121900" bIns="121900" anchor="ctr" anchorCtr="0">
            <a:noAutofit/>
          </a:bodyPr>
          <a:lstStyle/>
          <a:p>
            <a:pPr algn="ctr"/>
            <a:r>
              <a:rPr lang="en-US" sz="3600" b="1" dirty="0" err="1">
                <a:solidFill>
                  <a:srgbClr val="C00000"/>
                </a:solidFill>
                <a:latin typeface="+mn-lt"/>
              </a:rPr>
              <a:t>Hoạt</a:t>
            </a:r>
            <a:r>
              <a:rPr lang="en-US" sz="3600" b="1" dirty="0">
                <a:solidFill>
                  <a:srgbClr val="C00000"/>
                </a:solidFill>
                <a:latin typeface="+mn-lt"/>
              </a:rPr>
              <a:t> </a:t>
            </a:r>
            <a:r>
              <a:rPr lang="en-US" sz="3600" b="1" dirty="0" err="1">
                <a:solidFill>
                  <a:srgbClr val="C00000"/>
                </a:solidFill>
                <a:latin typeface="+mn-lt"/>
              </a:rPr>
              <a:t>động</a:t>
            </a:r>
            <a:r>
              <a:rPr lang="en-US" sz="3600" b="1" dirty="0">
                <a:solidFill>
                  <a:srgbClr val="C00000"/>
                </a:solidFill>
                <a:latin typeface="+mn-lt"/>
              </a:rPr>
              <a:t> </a:t>
            </a:r>
            <a:r>
              <a:rPr lang="en-US" sz="3600" b="1" dirty="0" err="1">
                <a:solidFill>
                  <a:srgbClr val="C00000"/>
                </a:solidFill>
                <a:latin typeface="+mn-lt"/>
              </a:rPr>
              <a:t>nhóm</a:t>
            </a:r>
            <a:endParaRPr sz="3600" b="1" dirty="0">
              <a:solidFill>
                <a:srgbClr val="C00000"/>
              </a:solidFill>
              <a:latin typeface="+mn-lt"/>
            </a:endParaRPr>
          </a:p>
        </p:txBody>
      </p:sp>
      <p:sp>
        <p:nvSpPr>
          <p:cNvPr id="124" name="Rectangle 123"/>
          <p:cNvSpPr/>
          <p:nvPr/>
        </p:nvSpPr>
        <p:spPr>
          <a:xfrm>
            <a:off x="1791582" y="1746017"/>
            <a:ext cx="8623931" cy="4643644"/>
          </a:xfrm>
          <a:prstGeom prst="rect">
            <a:avLst/>
          </a:prstGeom>
          <a:solidFill>
            <a:schemeClr val="accent2">
              <a:lumMod val="20000"/>
              <a:lumOff val="80000"/>
            </a:schemeClr>
          </a:solidFill>
        </p:spPr>
        <p:txBody>
          <a:bodyPr wrap="square">
            <a:spAutoFit/>
          </a:bodyPr>
          <a:lstStyle/>
          <a:p>
            <a:pPr algn="just">
              <a:lnSpc>
                <a:spcPct val="150000"/>
              </a:lnSpc>
            </a:pPr>
            <a:r>
              <a:rPr lang="en-US" sz="2000" dirty="0" err="1">
                <a:latin typeface="+mn-lt"/>
              </a:rPr>
              <a:t>Các</a:t>
            </a:r>
            <a:r>
              <a:rPr lang="en-US" sz="2000" dirty="0">
                <a:latin typeface="+mn-lt"/>
              </a:rPr>
              <a:t> </a:t>
            </a:r>
            <a:r>
              <a:rPr lang="en-US" sz="2000" dirty="0" err="1">
                <a:latin typeface="+mn-lt"/>
              </a:rPr>
              <a:t>em</a:t>
            </a:r>
            <a:r>
              <a:rPr lang="en-US" sz="2000" dirty="0">
                <a:latin typeface="+mn-lt"/>
              </a:rPr>
              <a:t> </a:t>
            </a:r>
            <a:r>
              <a:rPr lang="vi-VN" sz="2000" dirty="0">
                <a:latin typeface="+mn-lt"/>
              </a:rPr>
              <a:t>đứng thành vòng tròn, cách nhau một sải tay; mỗi nhóm cầm một quả bóng.</a:t>
            </a:r>
          </a:p>
          <a:p>
            <a:pPr marL="380990" indent="-380990" algn="just">
              <a:lnSpc>
                <a:spcPct val="150000"/>
              </a:lnSpc>
              <a:buFont typeface="Wingdings" panose="05000000000000000000" pitchFamily="2" charset="2"/>
              <a:buChar char="Ø"/>
            </a:pPr>
            <a:r>
              <a:rPr lang="vi-VN" sz="2000" dirty="0">
                <a:latin typeface="+mn-lt"/>
              </a:rPr>
              <a:t>H</a:t>
            </a:r>
            <a:r>
              <a:rPr lang="en-US" sz="2000" dirty="0" err="1">
                <a:latin typeface="+mn-lt"/>
              </a:rPr>
              <a:t>ọc</a:t>
            </a:r>
            <a:r>
              <a:rPr lang="en-US" sz="2000" dirty="0">
                <a:latin typeface="+mn-lt"/>
              </a:rPr>
              <a:t> </a:t>
            </a:r>
            <a:r>
              <a:rPr lang="en-US" sz="2000" dirty="0" err="1">
                <a:latin typeface="+mn-lt"/>
              </a:rPr>
              <a:t>sinh</a:t>
            </a:r>
            <a:r>
              <a:rPr lang="vi-VN" sz="2000" dirty="0">
                <a:latin typeface="+mn-lt"/>
              </a:rPr>
              <a:t> 1 cầm bóng và nói: “Nếu....” vừa tung bóng cho bạn tiếp theo. (Ví dụ: </a:t>
            </a:r>
            <a:r>
              <a:rPr lang="vi-VN" sz="2000">
                <a:latin typeface="+mn-lt"/>
              </a:rPr>
              <a:t>Nếu </a:t>
            </a:r>
            <a:r>
              <a:rPr lang="en-US" sz="2000">
                <a:latin typeface="+mn-lt"/>
              </a:rPr>
              <a:t>a</a:t>
            </a:r>
            <a:r>
              <a:rPr lang="vi-VN" sz="2000">
                <a:latin typeface="+mn-lt"/>
              </a:rPr>
              <a:t>o </a:t>
            </a:r>
            <a:r>
              <a:rPr lang="vi-VN" sz="2000" dirty="0">
                <a:latin typeface="+mn-lt"/>
              </a:rPr>
              <a:t>cạn nước). </a:t>
            </a:r>
          </a:p>
          <a:p>
            <a:pPr marL="380990" indent="-380990" algn="just">
              <a:lnSpc>
                <a:spcPct val="150000"/>
              </a:lnSpc>
              <a:buFont typeface="Wingdings" panose="05000000000000000000" pitchFamily="2" charset="2"/>
              <a:buChar char="Ø"/>
            </a:pPr>
            <a:r>
              <a:rPr lang="vi-VN" sz="2000" dirty="0">
                <a:latin typeface="+mn-lt"/>
              </a:rPr>
              <a:t>H</a:t>
            </a:r>
            <a:r>
              <a:rPr lang="en-US" sz="2000" dirty="0" err="1">
                <a:latin typeface="+mn-lt"/>
              </a:rPr>
              <a:t>ọc</a:t>
            </a:r>
            <a:r>
              <a:rPr lang="en-US" sz="2000" dirty="0">
                <a:latin typeface="+mn-lt"/>
              </a:rPr>
              <a:t> </a:t>
            </a:r>
            <a:r>
              <a:rPr lang="en-US" sz="2000" dirty="0" err="1">
                <a:latin typeface="+mn-lt"/>
              </a:rPr>
              <a:t>sinh</a:t>
            </a:r>
            <a:r>
              <a:rPr lang="vi-VN" sz="2000" dirty="0">
                <a:latin typeface="+mn-lt"/>
              </a:rPr>
              <a:t> 2 bắt được quả bóng sẽ phải nói “thì...” (Ví dụ: thì cá trong ao sẽ chết). Tiếp tục vừa tung bóng cho bạn khác vừa nói “Nếu...”</a:t>
            </a:r>
          </a:p>
          <a:p>
            <a:pPr marL="380990" indent="-380990" algn="just">
              <a:lnSpc>
                <a:spcPct val="150000"/>
              </a:lnSpc>
              <a:buFont typeface="Wingdings" panose="05000000000000000000" pitchFamily="2" charset="2"/>
              <a:buChar char="Ø"/>
            </a:pPr>
            <a:r>
              <a:rPr lang="vi-VN" sz="2000" dirty="0">
                <a:latin typeface="+mn-lt"/>
              </a:rPr>
              <a:t>Ai không bắt được bóng sẽ thua, ai bắt được bóng nhưng nói câu “thì....” bị chậm thì tất cả cùng đếm 1,2,3 mà không trả lời được cũng sẽ bị thua. </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658" y="2388059"/>
            <a:ext cx="2449739" cy="2449739"/>
          </a:xfrm>
          <a:prstGeom prst="rect">
            <a:avLst/>
          </a:prstGeom>
        </p:spPr>
      </p:pic>
    </p:spTree>
    <p:extLst>
      <p:ext uri="{BB962C8B-B14F-4D97-AF65-F5344CB8AC3E}">
        <p14:creationId xmlns:p14="http://schemas.microsoft.com/office/powerpoint/2010/main" val="52198601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3"/>
                                        </p:tgtEl>
                                        <p:attrNameLst>
                                          <p:attrName>style.visibility</p:attrName>
                                        </p:attrNameLst>
                                      </p:cBhvr>
                                      <p:to>
                                        <p:strVal val="visible"/>
                                      </p:to>
                                    </p:set>
                                    <p:anim calcmode="lin" valueType="num">
                                      <p:cBhvr>
                                        <p:cTn id="7" dur="500" fill="hold"/>
                                        <p:tgtEl>
                                          <p:spTgt spid="123"/>
                                        </p:tgtEl>
                                        <p:attrNameLst>
                                          <p:attrName>ppt_w</p:attrName>
                                        </p:attrNameLst>
                                      </p:cBhvr>
                                      <p:tavLst>
                                        <p:tav tm="0">
                                          <p:val>
                                            <p:fltVal val="0"/>
                                          </p:val>
                                        </p:tav>
                                        <p:tav tm="100000">
                                          <p:val>
                                            <p:strVal val="#ppt_w"/>
                                          </p:val>
                                        </p:tav>
                                      </p:tavLst>
                                    </p:anim>
                                    <p:anim calcmode="lin" valueType="num">
                                      <p:cBhvr>
                                        <p:cTn id="8" dur="500" fill="hold"/>
                                        <p:tgtEl>
                                          <p:spTgt spid="123"/>
                                        </p:tgtEl>
                                        <p:attrNameLst>
                                          <p:attrName>ppt_h</p:attrName>
                                        </p:attrNameLst>
                                      </p:cBhvr>
                                      <p:tavLst>
                                        <p:tav tm="0">
                                          <p:val>
                                            <p:fltVal val="0"/>
                                          </p:val>
                                        </p:tav>
                                        <p:tav tm="100000">
                                          <p:val>
                                            <p:strVal val="#ppt_h"/>
                                          </p:val>
                                        </p:tav>
                                      </p:tavLst>
                                    </p:anim>
                                    <p:animEffect transition="in" filter="fade">
                                      <p:cBhvr>
                                        <p:cTn id="9" dur="500"/>
                                        <p:tgtEl>
                                          <p:spTgt spid="123"/>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24">
                                            <p:txEl>
                                              <p:pRg st="0" end="0"/>
                                            </p:txEl>
                                          </p:spTgt>
                                        </p:tgtEl>
                                        <p:attrNameLst>
                                          <p:attrName>style.visibility</p:attrName>
                                        </p:attrNameLst>
                                      </p:cBhvr>
                                      <p:to>
                                        <p:strVal val="visible"/>
                                      </p:to>
                                    </p:set>
                                    <p:animEffect transition="in" filter="barn(inVertical)">
                                      <p:cBhvr>
                                        <p:cTn id="14" dur="500"/>
                                        <p:tgtEl>
                                          <p:spTgt spid="124">
                                            <p:txEl>
                                              <p:pRg st="0" end="0"/>
                                            </p:txEl>
                                          </p:spTgt>
                                        </p:tgtEl>
                                      </p:cBhvr>
                                    </p:animEffect>
                                  </p:childTnLst>
                                </p:cTn>
                              </p:par>
                              <p:par>
                                <p:cTn id="15" presetID="47"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anim calcmode="lin" valueType="num">
                                      <p:cBhvr>
                                        <p:cTn id="18" dur="500" fill="hold"/>
                                        <p:tgtEl>
                                          <p:spTgt spid="3"/>
                                        </p:tgtEl>
                                        <p:attrNameLst>
                                          <p:attrName>ppt_x</p:attrName>
                                        </p:attrNameLst>
                                      </p:cBhvr>
                                      <p:tavLst>
                                        <p:tav tm="0">
                                          <p:val>
                                            <p:strVal val="#ppt_x"/>
                                          </p:val>
                                        </p:tav>
                                        <p:tav tm="100000">
                                          <p:val>
                                            <p:strVal val="#ppt_x"/>
                                          </p:val>
                                        </p:tav>
                                      </p:tavLst>
                                    </p:anim>
                                    <p:anim calcmode="lin" valueType="num">
                                      <p:cBhvr>
                                        <p:cTn id="1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8" presetClass="entr" presetSubtype="6" fill="hold" nodeType="clickEffect">
                                  <p:stCondLst>
                                    <p:cond delay="0"/>
                                  </p:stCondLst>
                                  <p:childTnLst>
                                    <p:set>
                                      <p:cBhvr>
                                        <p:cTn id="23" dur="1" fill="hold">
                                          <p:stCondLst>
                                            <p:cond delay="0"/>
                                          </p:stCondLst>
                                        </p:cTn>
                                        <p:tgtEl>
                                          <p:spTgt spid="124">
                                            <p:txEl>
                                              <p:pRg st="1" end="1"/>
                                            </p:txEl>
                                          </p:spTgt>
                                        </p:tgtEl>
                                        <p:attrNameLst>
                                          <p:attrName>style.visibility</p:attrName>
                                        </p:attrNameLst>
                                      </p:cBhvr>
                                      <p:to>
                                        <p:strVal val="visible"/>
                                      </p:to>
                                    </p:set>
                                    <p:animEffect transition="in" filter="strips(downRight)">
                                      <p:cBhvr>
                                        <p:cTn id="24" dur="500"/>
                                        <p:tgtEl>
                                          <p:spTgt spid="124">
                                            <p:txEl>
                                              <p:pRg st="1" end="1"/>
                                            </p:txEl>
                                          </p:spTgt>
                                        </p:tgtEl>
                                      </p:cBhvr>
                                    </p:animEffect>
                                  </p:childTnLst>
                                </p:cTn>
                              </p:par>
                              <p:par>
                                <p:cTn id="25" presetID="18" presetClass="entr" presetSubtype="6" fill="hold" nodeType="withEffect">
                                  <p:stCondLst>
                                    <p:cond delay="0"/>
                                  </p:stCondLst>
                                  <p:childTnLst>
                                    <p:set>
                                      <p:cBhvr>
                                        <p:cTn id="26" dur="1" fill="hold">
                                          <p:stCondLst>
                                            <p:cond delay="0"/>
                                          </p:stCondLst>
                                        </p:cTn>
                                        <p:tgtEl>
                                          <p:spTgt spid="124">
                                            <p:txEl>
                                              <p:pRg st="2" end="2"/>
                                            </p:txEl>
                                          </p:spTgt>
                                        </p:tgtEl>
                                        <p:attrNameLst>
                                          <p:attrName>style.visibility</p:attrName>
                                        </p:attrNameLst>
                                      </p:cBhvr>
                                      <p:to>
                                        <p:strVal val="visible"/>
                                      </p:to>
                                    </p:set>
                                    <p:animEffect transition="in" filter="strips(downRight)">
                                      <p:cBhvr>
                                        <p:cTn id="27" dur="500"/>
                                        <p:tgtEl>
                                          <p:spTgt spid="124">
                                            <p:txEl>
                                              <p:pRg st="2" end="2"/>
                                            </p:txEl>
                                          </p:spTgt>
                                        </p:tgtEl>
                                      </p:cBhvr>
                                    </p:animEffect>
                                  </p:childTnLst>
                                </p:cTn>
                              </p:par>
                              <p:par>
                                <p:cTn id="28" presetID="18" presetClass="entr" presetSubtype="6" fill="hold" nodeType="withEffect">
                                  <p:stCondLst>
                                    <p:cond delay="0"/>
                                  </p:stCondLst>
                                  <p:childTnLst>
                                    <p:set>
                                      <p:cBhvr>
                                        <p:cTn id="29" dur="1" fill="hold">
                                          <p:stCondLst>
                                            <p:cond delay="0"/>
                                          </p:stCondLst>
                                        </p:cTn>
                                        <p:tgtEl>
                                          <p:spTgt spid="124">
                                            <p:txEl>
                                              <p:pRg st="3" end="3"/>
                                            </p:txEl>
                                          </p:spTgt>
                                        </p:tgtEl>
                                        <p:attrNameLst>
                                          <p:attrName>style.visibility</p:attrName>
                                        </p:attrNameLst>
                                      </p:cBhvr>
                                      <p:to>
                                        <p:strVal val="visible"/>
                                      </p:to>
                                    </p:set>
                                    <p:animEffect transition="in" filter="strips(downRight)">
                                      <p:cBhvr>
                                        <p:cTn id="30" dur="500"/>
                                        <p:tgtEl>
                                          <p:spTgt spid="12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51"/>
        <p:cNvGrpSpPr/>
        <p:nvPr/>
      </p:nvGrpSpPr>
      <p:grpSpPr>
        <a:xfrm>
          <a:off x="0" y="0"/>
          <a:ext cx="0" cy="0"/>
          <a:chOff x="0" y="0"/>
          <a:chExt cx="0" cy="0"/>
        </a:xfrm>
      </p:grpSpPr>
      <p:grpSp>
        <p:nvGrpSpPr>
          <p:cNvPr id="1269" name="Google Shape;1269;p48"/>
          <p:cNvGrpSpPr/>
          <p:nvPr/>
        </p:nvGrpSpPr>
        <p:grpSpPr>
          <a:xfrm>
            <a:off x="775379" y="866858"/>
            <a:ext cx="4784876" cy="4250868"/>
            <a:chOff x="415623" y="807746"/>
            <a:chExt cx="4135827" cy="3674255"/>
          </a:xfrm>
        </p:grpSpPr>
        <p:pic>
          <p:nvPicPr>
            <p:cNvPr id="1270" name="Google Shape;1270;p48"/>
            <p:cNvPicPr preferRelativeResize="0"/>
            <p:nvPr/>
          </p:nvPicPr>
          <p:blipFill>
            <a:blip r:embed="rId4">
              <a:alphaModFix/>
            </a:blip>
            <a:stretch>
              <a:fillRect/>
            </a:stretch>
          </p:blipFill>
          <p:spPr>
            <a:xfrm rot="-878611">
              <a:off x="671870" y="1087825"/>
              <a:ext cx="2517824" cy="2350750"/>
            </a:xfrm>
            <a:prstGeom prst="rect">
              <a:avLst/>
            </a:prstGeom>
            <a:noFill/>
            <a:ln>
              <a:noFill/>
            </a:ln>
          </p:spPr>
        </p:pic>
        <p:pic>
          <p:nvPicPr>
            <p:cNvPr id="1271" name="Google Shape;1271;p48"/>
            <p:cNvPicPr preferRelativeResize="0"/>
            <p:nvPr/>
          </p:nvPicPr>
          <p:blipFill rotWithShape="1">
            <a:blip r:embed="rId5">
              <a:alphaModFix/>
            </a:blip>
            <a:srcRect t="5419" r="16282"/>
            <a:stretch/>
          </p:blipFill>
          <p:spPr>
            <a:xfrm>
              <a:off x="2257675" y="1243325"/>
              <a:ext cx="2293775" cy="2419575"/>
            </a:xfrm>
            <a:prstGeom prst="rect">
              <a:avLst/>
            </a:prstGeom>
            <a:noFill/>
            <a:ln>
              <a:noFill/>
            </a:ln>
          </p:spPr>
        </p:pic>
        <p:pic>
          <p:nvPicPr>
            <p:cNvPr id="1272" name="Google Shape;1272;p48"/>
            <p:cNvPicPr preferRelativeResize="0"/>
            <p:nvPr/>
          </p:nvPicPr>
          <p:blipFill>
            <a:blip r:embed="rId6">
              <a:alphaModFix/>
            </a:blip>
            <a:stretch>
              <a:fillRect/>
            </a:stretch>
          </p:blipFill>
          <p:spPr>
            <a:xfrm rot="5796802">
              <a:off x="867994" y="1212474"/>
              <a:ext cx="1933175" cy="1804901"/>
            </a:xfrm>
            <a:prstGeom prst="rect">
              <a:avLst/>
            </a:prstGeom>
            <a:noFill/>
            <a:ln>
              <a:noFill/>
            </a:ln>
          </p:spPr>
        </p:pic>
        <p:pic>
          <p:nvPicPr>
            <p:cNvPr id="1273" name="Google Shape;1273;p48"/>
            <p:cNvPicPr preferRelativeResize="0"/>
            <p:nvPr/>
          </p:nvPicPr>
          <p:blipFill rotWithShape="1">
            <a:blip r:embed="rId7">
              <a:alphaModFix/>
            </a:blip>
            <a:srcRect l="7270" t="10714" b="10040"/>
            <a:stretch/>
          </p:blipFill>
          <p:spPr>
            <a:xfrm>
              <a:off x="1068025" y="1376450"/>
              <a:ext cx="2992275" cy="3105551"/>
            </a:xfrm>
            <a:prstGeom prst="rect">
              <a:avLst/>
            </a:prstGeom>
            <a:noFill/>
            <a:ln>
              <a:noFill/>
            </a:ln>
          </p:spPr>
        </p:pic>
      </p:grpSp>
      <p:sp>
        <p:nvSpPr>
          <p:cNvPr id="11" name="Rectangle 10"/>
          <p:cNvSpPr/>
          <p:nvPr/>
        </p:nvSpPr>
        <p:spPr>
          <a:xfrm>
            <a:off x="5408081" y="2028606"/>
            <a:ext cx="5578419" cy="3083601"/>
          </a:xfrm>
          <a:prstGeom prst="rect">
            <a:avLst/>
          </a:prstGeom>
        </p:spPr>
        <p:txBody>
          <a:bodyPr wrap="square">
            <a:spAutoFit/>
          </a:bodyPr>
          <a:lstStyle/>
          <a:p>
            <a:pPr marL="457189" indent="-457189" algn="just">
              <a:lnSpc>
                <a:spcPct val="150000"/>
              </a:lnSpc>
              <a:buFont typeface="Wingdings" panose="05000000000000000000" pitchFamily="2" charset="2"/>
              <a:buChar char="Ø"/>
            </a:pPr>
            <a:r>
              <a:rPr lang="vi-VN" sz="2667" dirty="0">
                <a:latin typeface="+mn-lt"/>
              </a:rPr>
              <a:t>Qua trò chơi, các em rút ra được điều gì? </a:t>
            </a:r>
            <a:endParaRPr lang="en-US" sz="2667" dirty="0">
              <a:latin typeface="+mn-lt"/>
            </a:endParaRPr>
          </a:p>
          <a:p>
            <a:pPr marL="457189" indent="-457189" algn="just">
              <a:lnSpc>
                <a:spcPct val="150000"/>
              </a:lnSpc>
              <a:buFont typeface="Wingdings" panose="05000000000000000000" pitchFamily="2" charset="2"/>
              <a:buChar char="Ø"/>
            </a:pPr>
            <a:r>
              <a:rPr lang="vi-VN" sz="2667" dirty="0">
                <a:latin typeface="+mn-lt"/>
              </a:rPr>
              <a:t>Vì sao phải bảo vệ môi trường sống của thực vật và động vật?</a:t>
            </a:r>
            <a:endParaRPr lang="en-US" sz="2667" dirty="0">
              <a:latin typeface="+mn-lt"/>
            </a:endParaRPr>
          </a:p>
        </p:txBody>
      </p:sp>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7050642" y="171602"/>
            <a:ext cx="1899007" cy="1899007"/>
          </a:xfrm>
          <a:prstGeom prst="rect">
            <a:avLst/>
          </a:prstGeom>
        </p:spPr>
      </p:pic>
      <p:pic>
        <p:nvPicPr>
          <p:cNvPr id="13" name="Picture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58490" y="4114194"/>
            <a:ext cx="2804649" cy="2804649"/>
          </a:xfrm>
          <a:prstGeom prst="rect">
            <a:avLst/>
          </a:prstGeom>
        </p:spPr>
      </p:pic>
      <p:pic>
        <p:nvPicPr>
          <p:cNvPr id="14" name="Picture 13"/>
          <p:cNvPicPr>
            <a:picLocks noChangeAspect="1"/>
          </p:cNvPicPr>
          <p:nvPr/>
        </p:nvPicPr>
        <p:blipFill rotWithShape="1">
          <a:blip r:embed="rId10">
            <a:extLst>
              <a:ext uri="{28A0092B-C50C-407E-A947-70E740481C1C}">
                <a14:useLocalDpi xmlns:a14="http://schemas.microsoft.com/office/drawing/2010/main" val="0"/>
              </a:ext>
            </a:extLst>
          </a:blip>
          <a:srcRect b="9638"/>
          <a:stretch/>
        </p:blipFill>
        <p:spPr>
          <a:xfrm>
            <a:off x="10000180" y="4753511"/>
            <a:ext cx="2458144" cy="2221219"/>
          </a:xfrm>
          <a:prstGeom prst="rect">
            <a:avLst/>
          </a:prstGeom>
        </p:spPr>
      </p:pic>
    </p:spTree>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p:tgtEl>
                                          <p:spTgt spid="11">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11">
                                            <p:txEl>
                                              <p:pRg st="0" end="0"/>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anim calcmode="lin" valueType="num">
                                      <p:cBhvr additive="base">
                                        <p:cTn id="11" dur="500"/>
                                        <p:tgtEl>
                                          <p:spTgt spid="11">
                                            <p:txEl>
                                              <p:pRg st="1" end="1"/>
                                            </p:txEl>
                                          </p:spTgt>
                                        </p:tgtEl>
                                        <p:attrNameLst>
                                          <p:attrName>ppt_y</p:attrName>
                                        </p:attrNameLst>
                                      </p:cBhvr>
                                      <p:tavLst>
                                        <p:tav tm="0">
                                          <p:val>
                                            <p:strVal val="#ppt_y+#ppt_h*1.125000"/>
                                          </p:val>
                                        </p:tav>
                                        <p:tav tm="100000">
                                          <p:val>
                                            <p:strVal val="#ppt_y"/>
                                          </p:val>
                                        </p:tav>
                                      </p:tavLst>
                                    </p:anim>
                                    <p:animEffect transition="in" filter="wipe(up)">
                                      <p:cBhvr>
                                        <p:cTn id="12" dur="500"/>
                                        <p:tgtEl>
                                          <p:spTgt spid="11">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20"/>
        <p:cNvGrpSpPr/>
        <p:nvPr/>
      </p:nvGrpSpPr>
      <p:grpSpPr>
        <a:xfrm>
          <a:off x="0" y="0"/>
          <a:ext cx="0" cy="0"/>
          <a:chOff x="0" y="0"/>
          <a:chExt cx="0" cy="0"/>
        </a:xfrm>
      </p:grpSpPr>
      <p:pic>
        <p:nvPicPr>
          <p:cNvPr id="1327" name="Google Shape;1327;p53"/>
          <p:cNvPicPr preferRelativeResize="0"/>
          <p:nvPr/>
        </p:nvPicPr>
        <p:blipFill>
          <a:blip r:embed="rId4">
            <a:extLst>
              <a:ext uri="{28A0092B-C50C-407E-A947-70E740481C1C}">
                <a14:useLocalDpi xmlns:a14="http://schemas.microsoft.com/office/drawing/2010/main" val="0"/>
              </a:ext>
            </a:extLst>
          </a:blip>
          <a:stretch>
            <a:fillRect/>
          </a:stretch>
        </p:blipFill>
        <p:spPr>
          <a:xfrm>
            <a:off x="7432517" y="1260297"/>
            <a:ext cx="3197812" cy="4295593"/>
          </a:xfrm>
          <a:prstGeom prst="rect">
            <a:avLst/>
          </a:prstGeom>
          <a:noFill/>
          <a:ln>
            <a:noFill/>
          </a:ln>
        </p:spPr>
      </p:pic>
      <p:sp>
        <p:nvSpPr>
          <p:cNvPr id="1328" name="Google Shape;1328;p53"/>
          <p:cNvSpPr/>
          <p:nvPr/>
        </p:nvSpPr>
        <p:spPr>
          <a:xfrm>
            <a:off x="6942567" y="1045967"/>
            <a:ext cx="4298495" cy="4795596"/>
          </a:xfrm>
          <a:custGeom>
            <a:avLst/>
            <a:gdLst/>
            <a:ahLst/>
            <a:cxnLst/>
            <a:rect l="l" t="t" r="r" b="b"/>
            <a:pathLst>
              <a:path w="53197" h="78011" extrusionOk="0">
                <a:moveTo>
                  <a:pt x="2369" y="17961"/>
                </a:moveTo>
                <a:cubicBezTo>
                  <a:pt x="2179" y="19105"/>
                  <a:pt x="1353" y="20036"/>
                  <a:pt x="554" y="20036"/>
                </a:cubicBezTo>
                <a:cubicBezTo>
                  <a:pt x="514" y="20036"/>
                  <a:pt x="474" y="20034"/>
                  <a:pt x="434" y="20029"/>
                </a:cubicBezTo>
                <a:cubicBezTo>
                  <a:pt x="1068" y="19362"/>
                  <a:pt x="1702" y="18662"/>
                  <a:pt x="2369" y="17961"/>
                </a:cubicBezTo>
                <a:close/>
                <a:moveTo>
                  <a:pt x="3470" y="18862"/>
                </a:moveTo>
                <a:cubicBezTo>
                  <a:pt x="4070" y="18962"/>
                  <a:pt x="4604" y="19596"/>
                  <a:pt x="4704" y="20263"/>
                </a:cubicBezTo>
                <a:cubicBezTo>
                  <a:pt x="4004" y="20029"/>
                  <a:pt x="3804" y="19429"/>
                  <a:pt x="3470" y="18862"/>
                </a:cubicBezTo>
                <a:close/>
                <a:moveTo>
                  <a:pt x="51237" y="18395"/>
                </a:moveTo>
                <a:cubicBezTo>
                  <a:pt x="51237" y="18995"/>
                  <a:pt x="50337" y="19963"/>
                  <a:pt x="49403" y="20363"/>
                </a:cubicBezTo>
                <a:cubicBezTo>
                  <a:pt x="49336" y="19529"/>
                  <a:pt x="50270" y="18495"/>
                  <a:pt x="51237" y="18395"/>
                </a:cubicBezTo>
                <a:close/>
                <a:moveTo>
                  <a:pt x="46567" y="18128"/>
                </a:moveTo>
                <a:cubicBezTo>
                  <a:pt x="47501" y="18728"/>
                  <a:pt x="48435" y="19295"/>
                  <a:pt x="48736" y="20463"/>
                </a:cubicBezTo>
                <a:cubicBezTo>
                  <a:pt x="47601" y="20029"/>
                  <a:pt x="47201" y="18962"/>
                  <a:pt x="46567" y="18128"/>
                </a:cubicBezTo>
                <a:close/>
                <a:moveTo>
                  <a:pt x="2036" y="27935"/>
                </a:moveTo>
                <a:lnTo>
                  <a:pt x="2036" y="27935"/>
                </a:lnTo>
                <a:cubicBezTo>
                  <a:pt x="1769" y="28602"/>
                  <a:pt x="1202" y="28969"/>
                  <a:pt x="635" y="29303"/>
                </a:cubicBezTo>
                <a:cubicBezTo>
                  <a:pt x="901" y="28635"/>
                  <a:pt x="1402" y="28202"/>
                  <a:pt x="2036" y="27935"/>
                </a:cubicBezTo>
                <a:close/>
                <a:moveTo>
                  <a:pt x="46868" y="28435"/>
                </a:moveTo>
                <a:cubicBezTo>
                  <a:pt x="47401" y="28535"/>
                  <a:pt x="48769" y="29903"/>
                  <a:pt x="48769" y="30537"/>
                </a:cubicBezTo>
                <a:cubicBezTo>
                  <a:pt x="48102" y="29870"/>
                  <a:pt x="47435" y="29203"/>
                  <a:pt x="46768" y="28569"/>
                </a:cubicBezTo>
                <a:cubicBezTo>
                  <a:pt x="46801" y="28502"/>
                  <a:pt x="46834" y="28469"/>
                  <a:pt x="46868" y="28435"/>
                </a:cubicBezTo>
                <a:close/>
                <a:moveTo>
                  <a:pt x="52472" y="28335"/>
                </a:moveTo>
                <a:lnTo>
                  <a:pt x="52472" y="28335"/>
                </a:lnTo>
                <a:cubicBezTo>
                  <a:pt x="51871" y="29436"/>
                  <a:pt x="51037" y="30203"/>
                  <a:pt x="49903" y="30604"/>
                </a:cubicBezTo>
                <a:cubicBezTo>
                  <a:pt x="49870" y="29803"/>
                  <a:pt x="51337" y="28469"/>
                  <a:pt x="52472" y="28335"/>
                </a:cubicBezTo>
                <a:close/>
                <a:moveTo>
                  <a:pt x="46686" y="37267"/>
                </a:moveTo>
                <a:cubicBezTo>
                  <a:pt x="47428" y="37267"/>
                  <a:pt x="48277" y="38127"/>
                  <a:pt x="48435" y="39076"/>
                </a:cubicBezTo>
                <a:cubicBezTo>
                  <a:pt x="47968" y="38943"/>
                  <a:pt x="46734" y="37775"/>
                  <a:pt x="46567" y="37275"/>
                </a:cubicBezTo>
                <a:cubicBezTo>
                  <a:pt x="46607" y="37270"/>
                  <a:pt x="46646" y="37267"/>
                  <a:pt x="46686" y="37267"/>
                </a:cubicBezTo>
                <a:close/>
                <a:moveTo>
                  <a:pt x="51538" y="37442"/>
                </a:moveTo>
                <a:lnTo>
                  <a:pt x="51538" y="37442"/>
                </a:lnTo>
                <a:cubicBezTo>
                  <a:pt x="51337" y="38276"/>
                  <a:pt x="50804" y="38743"/>
                  <a:pt x="49970" y="39076"/>
                </a:cubicBezTo>
                <a:cubicBezTo>
                  <a:pt x="50303" y="38276"/>
                  <a:pt x="50804" y="37742"/>
                  <a:pt x="51538" y="37442"/>
                </a:cubicBezTo>
                <a:close/>
                <a:moveTo>
                  <a:pt x="2936" y="38042"/>
                </a:moveTo>
                <a:lnTo>
                  <a:pt x="2936" y="38042"/>
                </a:lnTo>
                <a:cubicBezTo>
                  <a:pt x="3470" y="38576"/>
                  <a:pt x="4337" y="38809"/>
                  <a:pt x="4471" y="39710"/>
                </a:cubicBezTo>
                <a:cubicBezTo>
                  <a:pt x="3804" y="39310"/>
                  <a:pt x="3270" y="38776"/>
                  <a:pt x="2936" y="38042"/>
                </a:cubicBezTo>
                <a:close/>
                <a:moveTo>
                  <a:pt x="2302" y="37609"/>
                </a:moveTo>
                <a:lnTo>
                  <a:pt x="2302" y="37609"/>
                </a:lnTo>
                <a:cubicBezTo>
                  <a:pt x="2369" y="38242"/>
                  <a:pt x="1635" y="39310"/>
                  <a:pt x="835" y="39743"/>
                </a:cubicBezTo>
                <a:cubicBezTo>
                  <a:pt x="768" y="39076"/>
                  <a:pt x="1569" y="37942"/>
                  <a:pt x="2302" y="37609"/>
                </a:cubicBezTo>
                <a:close/>
                <a:moveTo>
                  <a:pt x="52505" y="45648"/>
                </a:moveTo>
                <a:lnTo>
                  <a:pt x="52505" y="45648"/>
                </a:lnTo>
                <a:cubicBezTo>
                  <a:pt x="51671" y="46482"/>
                  <a:pt x="51104" y="47582"/>
                  <a:pt x="49870" y="47983"/>
                </a:cubicBezTo>
                <a:cubicBezTo>
                  <a:pt x="50504" y="46949"/>
                  <a:pt x="51271" y="46048"/>
                  <a:pt x="52505" y="45648"/>
                </a:cubicBezTo>
                <a:close/>
                <a:moveTo>
                  <a:pt x="3203" y="46415"/>
                </a:moveTo>
                <a:lnTo>
                  <a:pt x="3203" y="46415"/>
                </a:lnTo>
                <a:cubicBezTo>
                  <a:pt x="3570" y="46915"/>
                  <a:pt x="3970" y="47416"/>
                  <a:pt x="4337" y="47916"/>
                </a:cubicBezTo>
                <a:cubicBezTo>
                  <a:pt x="4271" y="47983"/>
                  <a:pt x="4237" y="48016"/>
                  <a:pt x="4204" y="48049"/>
                </a:cubicBezTo>
                <a:cubicBezTo>
                  <a:pt x="3837" y="47516"/>
                  <a:pt x="3036" y="47349"/>
                  <a:pt x="3203" y="46415"/>
                </a:cubicBezTo>
                <a:close/>
                <a:moveTo>
                  <a:pt x="2336" y="46015"/>
                </a:moveTo>
                <a:lnTo>
                  <a:pt x="2336" y="46015"/>
                </a:lnTo>
                <a:cubicBezTo>
                  <a:pt x="2369" y="47115"/>
                  <a:pt x="1602" y="47582"/>
                  <a:pt x="901" y="48149"/>
                </a:cubicBezTo>
                <a:cubicBezTo>
                  <a:pt x="701" y="47449"/>
                  <a:pt x="1469" y="46348"/>
                  <a:pt x="2336" y="46015"/>
                </a:cubicBezTo>
                <a:close/>
                <a:moveTo>
                  <a:pt x="46734" y="46348"/>
                </a:moveTo>
                <a:lnTo>
                  <a:pt x="46734" y="46348"/>
                </a:lnTo>
                <a:cubicBezTo>
                  <a:pt x="47601" y="46915"/>
                  <a:pt x="48669" y="46982"/>
                  <a:pt x="49002" y="48116"/>
                </a:cubicBezTo>
                <a:cubicBezTo>
                  <a:pt x="48818" y="48190"/>
                  <a:pt x="48654" y="48231"/>
                  <a:pt x="48500" y="48231"/>
                </a:cubicBezTo>
                <a:cubicBezTo>
                  <a:pt x="47960" y="48231"/>
                  <a:pt x="47539" y="47724"/>
                  <a:pt x="46734" y="46348"/>
                </a:cubicBezTo>
                <a:close/>
                <a:moveTo>
                  <a:pt x="46701" y="54220"/>
                </a:moveTo>
                <a:cubicBezTo>
                  <a:pt x="47735" y="54587"/>
                  <a:pt x="48335" y="55455"/>
                  <a:pt x="48936" y="56322"/>
                </a:cubicBezTo>
                <a:cubicBezTo>
                  <a:pt x="47935" y="55855"/>
                  <a:pt x="47268" y="55054"/>
                  <a:pt x="46701" y="54220"/>
                </a:cubicBezTo>
                <a:close/>
                <a:moveTo>
                  <a:pt x="52572" y="54454"/>
                </a:moveTo>
                <a:lnTo>
                  <a:pt x="52572" y="54454"/>
                </a:lnTo>
                <a:cubicBezTo>
                  <a:pt x="52705" y="55455"/>
                  <a:pt x="51538" y="56389"/>
                  <a:pt x="50103" y="56422"/>
                </a:cubicBezTo>
                <a:cubicBezTo>
                  <a:pt x="50837" y="55588"/>
                  <a:pt x="51371" y="54621"/>
                  <a:pt x="52572" y="54454"/>
                </a:cubicBezTo>
                <a:close/>
                <a:moveTo>
                  <a:pt x="2236" y="55021"/>
                </a:moveTo>
                <a:lnTo>
                  <a:pt x="2236" y="55021"/>
                </a:lnTo>
                <a:cubicBezTo>
                  <a:pt x="2369" y="55688"/>
                  <a:pt x="1735" y="56422"/>
                  <a:pt x="935" y="56622"/>
                </a:cubicBezTo>
                <a:cubicBezTo>
                  <a:pt x="1335" y="56122"/>
                  <a:pt x="1769" y="55588"/>
                  <a:pt x="2236" y="55021"/>
                </a:cubicBezTo>
                <a:close/>
                <a:moveTo>
                  <a:pt x="48636" y="382"/>
                </a:moveTo>
                <a:lnTo>
                  <a:pt x="48636" y="19095"/>
                </a:lnTo>
                <a:cubicBezTo>
                  <a:pt x="48002" y="18628"/>
                  <a:pt x="47301" y="18061"/>
                  <a:pt x="46567" y="17494"/>
                </a:cubicBezTo>
                <a:cubicBezTo>
                  <a:pt x="46467" y="17394"/>
                  <a:pt x="46367" y="17294"/>
                  <a:pt x="46267" y="17261"/>
                </a:cubicBezTo>
                <a:cubicBezTo>
                  <a:pt x="46231" y="17252"/>
                  <a:pt x="46191" y="17248"/>
                  <a:pt x="46149" y="17248"/>
                </a:cubicBezTo>
                <a:cubicBezTo>
                  <a:pt x="46034" y="17248"/>
                  <a:pt x="45907" y="17279"/>
                  <a:pt x="45834" y="17327"/>
                </a:cubicBezTo>
                <a:cubicBezTo>
                  <a:pt x="45800" y="17361"/>
                  <a:pt x="45800" y="17561"/>
                  <a:pt x="45834" y="17661"/>
                </a:cubicBezTo>
                <a:cubicBezTo>
                  <a:pt x="46100" y="18195"/>
                  <a:pt x="46367" y="18695"/>
                  <a:pt x="46701" y="19195"/>
                </a:cubicBezTo>
                <a:cubicBezTo>
                  <a:pt x="46901" y="19529"/>
                  <a:pt x="47168" y="19796"/>
                  <a:pt x="47435" y="20129"/>
                </a:cubicBezTo>
                <a:cubicBezTo>
                  <a:pt x="47665" y="20463"/>
                  <a:pt x="47955" y="20697"/>
                  <a:pt x="48365" y="20697"/>
                </a:cubicBezTo>
                <a:cubicBezTo>
                  <a:pt x="48488" y="20697"/>
                  <a:pt x="48622" y="20676"/>
                  <a:pt x="48769" y="20630"/>
                </a:cubicBezTo>
                <a:lnTo>
                  <a:pt x="48769" y="29303"/>
                </a:lnTo>
                <a:cubicBezTo>
                  <a:pt x="48502" y="29036"/>
                  <a:pt x="48269" y="28769"/>
                  <a:pt x="47968" y="28502"/>
                </a:cubicBezTo>
                <a:cubicBezTo>
                  <a:pt x="47635" y="28269"/>
                  <a:pt x="47301" y="27968"/>
                  <a:pt x="46934" y="27835"/>
                </a:cubicBezTo>
                <a:cubicBezTo>
                  <a:pt x="46881" y="27808"/>
                  <a:pt x="46819" y="27798"/>
                  <a:pt x="46752" y="27798"/>
                </a:cubicBezTo>
                <a:cubicBezTo>
                  <a:pt x="46565" y="27798"/>
                  <a:pt x="46339" y="27877"/>
                  <a:pt x="46167" y="27902"/>
                </a:cubicBezTo>
                <a:cubicBezTo>
                  <a:pt x="46167" y="28135"/>
                  <a:pt x="46167" y="28402"/>
                  <a:pt x="46267" y="28602"/>
                </a:cubicBezTo>
                <a:cubicBezTo>
                  <a:pt x="46768" y="29736"/>
                  <a:pt x="47935" y="30303"/>
                  <a:pt x="48702" y="31204"/>
                </a:cubicBezTo>
                <a:cubicBezTo>
                  <a:pt x="48836" y="31371"/>
                  <a:pt x="48936" y="31571"/>
                  <a:pt x="48936" y="31771"/>
                </a:cubicBezTo>
                <a:cubicBezTo>
                  <a:pt x="48969" y="34006"/>
                  <a:pt x="48969" y="36241"/>
                  <a:pt x="49002" y="38476"/>
                </a:cubicBezTo>
                <a:cubicBezTo>
                  <a:pt x="49002" y="38576"/>
                  <a:pt x="48969" y="38709"/>
                  <a:pt x="48969" y="38943"/>
                </a:cubicBezTo>
                <a:cubicBezTo>
                  <a:pt x="48869" y="38709"/>
                  <a:pt x="48802" y="38609"/>
                  <a:pt x="48769" y="38509"/>
                </a:cubicBezTo>
                <a:cubicBezTo>
                  <a:pt x="48469" y="37508"/>
                  <a:pt x="47702" y="37041"/>
                  <a:pt x="46834" y="36741"/>
                </a:cubicBezTo>
                <a:cubicBezTo>
                  <a:pt x="46798" y="36729"/>
                  <a:pt x="46757" y="36724"/>
                  <a:pt x="46712" y="36724"/>
                </a:cubicBezTo>
                <a:cubicBezTo>
                  <a:pt x="46511" y="36724"/>
                  <a:pt x="46249" y="36838"/>
                  <a:pt x="46167" y="36975"/>
                </a:cubicBezTo>
                <a:cubicBezTo>
                  <a:pt x="46067" y="37142"/>
                  <a:pt x="46067" y="37542"/>
                  <a:pt x="46200" y="37675"/>
                </a:cubicBezTo>
                <a:cubicBezTo>
                  <a:pt x="46934" y="38543"/>
                  <a:pt x="47668" y="39376"/>
                  <a:pt x="48736" y="39843"/>
                </a:cubicBezTo>
                <a:cubicBezTo>
                  <a:pt x="48836" y="39910"/>
                  <a:pt x="49002" y="40077"/>
                  <a:pt x="49002" y="40210"/>
                </a:cubicBezTo>
                <a:cubicBezTo>
                  <a:pt x="49069" y="42412"/>
                  <a:pt x="49103" y="44647"/>
                  <a:pt x="49169" y="46915"/>
                </a:cubicBezTo>
                <a:cubicBezTo>
                  <a:pt x="48469" y="46582"/>
                  <a:pt x="47802" y="46248"/>
                  <a:pt x="47134" y="45915"/>
                </a:cubicBezTo>
                <a:cubicBezTo>
                  <a:pt x="46983" y="45839"/>
                  <a:pt x="46811" y="45753"/>
                  <a:pt x="46659" y="45753"/>
                </a:cubicBezTo>
                <a:cubicBezTo>
                  <a:pt x="46543" y="45753"/>
                  <a:pt x="46440" y="45803"/>
                  <a:pt x="46367" y="45948"/>
                </a:cubicBezTo>
                <a:cubicBezTo>
                  <a:pt x="46234" y="46148"/>
                  <a:pt x="46234" y="46548"/>
                  <a:pt x="46334" y="46782"/>
                </a:cubicBezTo>
                <a:cubicBezTo>
                  <a:pt x="46567" y="47249"/>
                  <a:pt x="46868" y="47649"/>
                  <a:pt x="47168" y="48049"/>
                </a:cubicBezTo>
                <a:cubicBezTo>
                  <a:pt x="47557" y="48605"/>
                  <a:pt x="48132" y="48767"/>
                  <a:pt x="48775" y="48767"/>
                </a:cubicBezTo>
                <a:cubicBezTo>
                  <a:pt x="48904" y="48767"/>
                  <a:pt x="49036" y="48761"/>
                  <a:pt x="49169" y="48750"/>
                </a:cubicBezTo>
                <a:lnTo>
                  <a:pt x="49169" y="55221"/>
                </a:lnTo>
                <a:cubicBezTo>
                  <a:pt x="48836" y="54921"/>
                  <a:pt x="48402" y="54554"/>
                  <a:pt x="47968" y="54220"/>
                </a:cubicBezTo>
                <a:cubicBezTo>
                  <a:pt x="47635" y="53987"/>
                  <a:pt x="47268" y="53787"/>
                  <a:pt x="46868" y="53653"/>
                </a:cubicBezTo>
                <a:cubicBezTo>
                  <a:pt x="46801" y="53631"/>
                  <a:pt x="46708" y="53620"/>
                  <a:pt x="46612" y="53620"/>
                </a:cubicBezTo>
                <a:cubicBezTo>
                  <a:pt x="46419" y="53620"/>
                  <a:pt x="46212" y="53665"/>
                  <a:pt x="46167" y="53753"/>
                </a:cubicBezTo>
                <a:cubicBezTo>
                  <a:pt x="46067" y="53920"/>
                  <a:pt x="46067" y="54321"/>
                  <a:pt x="46200" y="54521"/>
                </a:cubicBezTo>
                <a:cubicBezTo>
                  <a:pt x="46901" y="55521"/>
                  <a:pt x="47702" y="56389"/>
                  <a:pt x="48836" y="56922"/>
                </a:cubicBezTo>
                <a:cubicBezTo>
                  <a:pt x="48936" y="56989"/>
                  <a:pt x="49036" y="57022"/>
                  <a:pt x="49103" y="57056"/>
                </a:cubicBezTo>
                <a:cubicBezTo>
                  <a:pt x="49103" y="58090"/>
                  <a:pt x="49103" y="59124"/>
                  <a:pt x="49103" y="60125"/>
                </a:cubicBezTo>
                <a:cubicBezTo>
                  <a:pt x="49103" y="62159"/>
                  <a:pt x="48969" y="64161"/>
                  <a:pt x="49103" y="66196"/>
                </a:cubicBezTo>
                <a:cubicBezTo>
                  <a:pt x="49269" y="68731"/>
                  <a:pt x="48969" y="71233"/>
                  <a:pt x="48936" y="73768"/>
                </a:cubicBezTo>
                <a:cubicBezTo>
                  <a:pt x="48902" y="74502"/>
                  <a:pt x="48936" y="75269"/>
                  <a:pt x="48969" y="76003"/>
                </a:cubicBezTo>
                <a:cubicBezTo>
                  <a:pt x="49002" y="76470"/>
                  <a:pt x="48836" y="76670"/>
                  <a:pt x="48335" y="76670"/>
                </a:cubicBezTo>
                <a:cubicBezTo>
                  <a:pt x="47334" y="76651"/>
                  <a:pt x="46332" y="76631"/>
                  <a:pt x="45331" y="76631"/>
                </a:cubicBezTo>
                <a:cubicBezTo>
                  <a:pt x="44598" y="76631"/>
                  <a:pt x="43865" y="76642"/>
                  <a:pt x="43132" y="76670"/>
                </a:cubicBezTo>
                <a:cubicBezTo>
                  <a:pt x="40196" y="76803"/>
                  <a:pt x="37261" y="77037"/>
                  <a:pt x="34292" y="77137"/>
                </a:cubicBezTo>
                <a:cubicBezTo>
                  <a:pt x="30456" y="77237"/>
                  <a:pt x="26620" y="77270"/>
                  <a:pt x="22750" y="77304"/>
                </a:cubicBezTo>
                <a:cubicBezTo>
                  <a:pt x="21183" y="77304"/>
                  <a:pt x="19615" y="77204"/>
                  <a:pt x="18047" y="77170"/>
                </a:cubicBezTo>
                <a:cubicBezTo>
                  <a:pt x="14778" y="77104"/>
                  <a:pt x="11509" y="77104"/>
                  <a:pt x="8273" y="77070"/>
                </a:cubicBezTo>
                <a:cubicBezTo>
                  <a:pt x="6806" y="77037"/>
                  <a:pt x="5338" y="76970"/>
                  <a:pt x="3904" y="76903"/>
                </a:cubicBezTo>
                <a:cubicBezTo>
                  <a:pt x="3670" y="69865"/>
                  <a:pt x="3437" y="62827"/>
                  <a:pt x="3203" y="55722"/>
                </a:cubicBezTo>
                <a:lnTo>
                  <a:pt x="3203" y="55722"/>
                </a:lnTo>
                <a:cubicBezTo>
                  <a:pt x="3670" y="56022"/>
                  <a:pt x="4004" y="56255"/>
                  <a:pt x="4371" y="56489"/>
                </a:cubicBezTo>
                <a:cubicBezTo>
                  <a:pt x="4504" y="56555"/>
                  <a:pt x="4671" y="56622"/>
                  <a:pt x="4804" y="56622"/>
                </a:cubicBezTo>
                <a:cubicBezTo>
                  <a:pt x="5004" y="56589"/>
                  <a:pt x="5238" y="56522"/>
                  <a:pt x="5438" y="56455"/>
                </a:cubicBezTo>
                <a:cubicBezTo>
                  <a:pt x="5371" y="56222"/>
                  <a:pt x="5371" y="55922"/>
                  <a:pt x="5205" y="55788"/>
                </a:cubicBezTo>
                <a:cubicBezTo>
                  <a:pt x="4671" y="55388"/>
                  <a:pt x="4104" y="55054"/>
                  <a:pt x="3570" y="54654"/>
                </a:cubicBezTo>
                <a:cubicBezTo>
                  <a:pt x="3437" y="54554"/>
                  <a:pt x="3270" y="54354"/>
                  <a:pt x="3270" y="54220"/>
                </a:cubicBezTo>
                <a:cubicBezTo>
                  <a:pt x="3236" y="52052"/>
                  <a:pt x="3236" y="49917"/>
                  <a:pt x="3236" y="47749"/>
                </a:cubicBezTo>
                <a:lnTo>
                  <a:pt x="3236" y="47749"/>
                </a:lnTo>
                <a:cubicBezTo>
                  <a:pt x="3370" y="47883"/>
                  <a:pt x="3537" y="48049"/>
                  <a:pt x="3737" y="48216"/>
                </a:cubicBezTo>
                <a:cubicBezTo>
                  <a:pt x="3923" y="48355"/>
                  <a:pt x="4141" y="48543"/>
                  <a:pt x="4369" y="48543"/>
                </a:cubicBezTo>
                <a:cubicBezTo>
                  <a:pt x="4468" y="48543"/>
                  <a:pt x="4569" y="48508"/>
                  <a:pt x="4671" y="48416"/>
                </a:cubicBezTo>
                <a:cubicBezTo>
                  <a:pt x="4971" y="48116"/>
                  <a:pt x="4838" y="47716"/>
                  <a:pt x="4604" y="47416"/>
                </a:cubicBezTo>
                <a:cubicBezTo>
                  <a:pt x="4170" y="46849"/>
                  <a:pt x="3670" y="46348"/>
                  <a:pt x="3203" y="45814"/>
                </a:cubicBezTo>
                <a:cubicBezTo>
                  <a:pt x="3103" y="45714"/>
                  <a:pt x="3103" y="45514"/>
                  <a:pt x="3070" y="45347"/>
                </a:cubicBezTo>
                <a:cubicBezTo>
                  <a:pt x="3036" y="43746"/>
                  <a:pt x="3003" y="42112"/>
                  <a:pt x="2970" y="40511"/>
                </a:cubicBezTo>
                <a:cubicBezTo>
                  <a:pt x="2970" y="40010"/>
                  <a:pt x="2970" y="39510"/>
                  <a:pt x="2970" y="38943"/>
                </a:cubicBezTo>
                <a:cubicBezTo>
                  <a:pt x="3136" y="39110"/>
                  <a:pt x="3236" y="39276"/>
                  <a:pt x="3370" y="39376"/>
                </a:cubicBezTo>
                <a:cubicBezTo>
                  <a:pt x="3670" y="39643"/>
                  <a:pt x="3970" y="39944"/>
                  <a:pt x="4337" y="40177"/>
                </a:cubicBezTo>
                <a:cubicBezTo>
                  <a:pt x="4385" y="40201"/>
                  <a:pt x="4453" y="40212"/>
                  <a:pt x="4527" y="40212"/>
                </a:cubicBezTo>
                <a:cubicBezTo>
                  <a:pt x="4662" y="40212"/>
                  <a:pt x="4818" y="40175"/>
                  <a:pt x="4904" y="40110"/>
                </a:cubicBezTo>
                <a:cubicBezTo>
                  <a:pt x="5038" y="40044"/>
                  <a:pt x="5071" y="39743"/>
                  <a:pt x="5004" y="39610"/>
                </a:cubicBezTo>
                <a:cubicBezTo>
                  <a:pt x="4838" y="39210"/>
                  <a:pt x="4637" y="38809"/>
                  <a:pt x="4371" y="38509"/>
                </a:cubicBezTo>
                <a:cubicBezTo>
                  <a:pt x="3970" y="38109"/>
                  <a:pt x="3470" y="37775"/>
                  <a:pt x="3070" y="37408"/>
                </a:cubicBezTo>
                <a:cubicBezTo>
                  <a:pt x="2970" y="37342"/>
                  <a:pt x="2903" y="37208"/>
                  <a:pt x="2903" y="37075"/>
                </a:cubicBezTo>
                <a:cubicBezTo>
                  <a:pt x="2903" y="34473"/>
                  <a:pt x="2903" y="31838"/>
                  <a:pt x="2903" y="29203"/>
                </a:cubicBezTo>
                <a:cubicBezTo>
                  <a:pt x="2903" y="29169"/>
                  <a:pt x="2936" y="29136"/>
                  <a:pt x="3003" y="29002"/>
                </a:cubicBezTo>
                <a:cubicBezTo>
                  <a:pt x="3270" y="29303"/>
                  <a:pt x="3503" y="29603"/>
                  <a:pt x="3804" y="29836"/>
                </a:cubicBezTo>
                <a:cubicBezTo>
                  <a:pt x="3957" y="29968"/>
                  <a:pt x="4153" y="30128"/>
                  <a:pt x="4336" y="30128"/>
                </a:cubicBezTo>
                <a:cubicBezTo>
                  <a:pt x="4432" y="30128"/>
                  <a:pt x="4524" y="30084"/>
                  <a:pt x="4604" y="29970"/>
                </a:cubicBezTo>
                <a:cubicBezTo>
                  <a:pt x="4771" y="29803"/>
                  <a:pt x="4771" y="29369"/>
                  <a:pt x="4637" y="29136"/>
                </a:cubicBezTo>
                <a:cubicBezTo>
                  <a:pt x="4504" y="28836"/>
                  <a:pt x="4204" y="28535"/>
                  <a:pt x="3904" y="28369"/>
                </a:cubicBezTo>
                <a:cubicBezTo>
                  <a:pt x="3136" y="27835"/>
                  <a:pt x="2836" y="27234"/>
                  <a:pt x="2903" y="26234"/>
                </a:cubicBezTo>
                <a:cubicBezTo>
                  <a:pt x="3036" y="23932"/>
                  <a:pt x="3036" y="21597"/>
                  <a:pt x="3103" y="19195"/>
                </a:cubicBezTo>
                <a:cubicBezTo>
                  <a:pt x="3437" y="19629"/>
                  <a:pt x="3703" y="20029"/>
                  <a:pt x="4037" y="20363"/>
                </a:cubicBezTo>
                <a:cubicBezTo>
                  <a:pt x="4229" y="20555"/>
                  <a:pt x="4456" y="20782"/>
                  <a:pt x="4717" y="20782"/>
                </a:cubicBezTo>
                <a:cubicBezTo>
                  <a:pt x="4819" y="20782"/>
                  <a:pt x="4926" y="20747"/>
                  <a:pt x="5038" y="20663"/>
                </a:cubicBezTo>
                <a:cubicBezTo>
                  <a:pt x="5438" y="20363"/>
                  <a:pt x="5138" y="19963"/>
                  <a:pt x="4971" y="19629"/>
                </a:cubicBezTo>
                <a:cubicBezTo>
                  <a:pt x="4604" y="18895"/>
                  <a:pt x="4004" y="18361"/>
                  <a:pt x="3170" y="18095"/>
                </a:cubicBezTo>
                <a:cubicBezTo>
                  <a:pt x="3236" y="16527"/>
                  <a:pt x="3270" y="14992"/>
                  <a:pt x="3370" y="13425"/>
                </a:cubicBezTo>
                <a:cubicBezTo>
                  <a:pt x="3670" y="9355"/>
                  <a:pt x="3837" y="5252"/>
                  <a:pt x="3670" y="1149"/>
                </a:cubicBezTo>
                <a:cubicBezTo>
                  <a:pt x="3637" y="449"/>
                  <a:pt x="3670" y="382"/>
                  <a:pt x="4337" y="382"/>
                </a:cubicBezTo>
                <a:cubicBezTo>
                  <a:pt x="7106" y="415"/>
                  <a:pt x="9908" y="449"/>
                  <a:pt x="12677" y="449"/>
                </a:cubicBezTo>
                <a:cubicBezTo>
                  <a:pt x="15312" y="465"/>
                  <a:pt x="17939" y="465"/>
                  <a:pt x="20566" y="465"/>
                </a:cubicBezTo>
                <a:cubicBezTo>
                  <a:pt x="23192" y="465"/>
                  <a:pt x="25819" y="465"/>
                  <a:pt x="28454" y="482"/>
                </a:cubicBezTo>
                <a:cubicBezTo>
                  <a:pt x="32391" y="515"/>
                  <a:pt x="36327" y="615"/>
                  <a:pt x="40296" y="615"/>
                </a:cubicBezTo>
                <a:cubicBezTo>
                  <a:pt x="40643" y="620"/>
                  <a:pt x="40990" y="622"/>
                  <a:pt x="41337" y="622"/>
                </a:cubicBezTo>
                <a:cubicBezTo>
                  <a:pt x="43533" y="622"/>
                  <a:pt x="45746" y="540"/>
                  <a:pt x="47935" y="482"/>
                </a:cubicBezTo>
                <a:cubicBezTo>
                  <a:pt x="48135" y="482"/>
                  <a:pt x="48369" y="415"/>
                  <a:pt x="48636" y="382"/>
                </a:cubicBezTo>
                <a:close/>
                <a:moveTo>
                  <a:pt x="6181" y="0"/>
                </a:moveTo>
                <a:cubicBezTo>
                  <a:pt x="5497" y="0"/>
                  <a:pt x="4815" y="4"/>
                  <a:pt x="4137" y="15"/>
                </a:cubicBezTo>
                <a:cubicBezTo>
                  <a:pt x="3370" y="15"/>
                  <a:pt x="3236" y="215"/>
                  <a:pt x="3470" y="949"/>
                </a:cubicBezTo>
                <a:cubicBezTo>
                  <a:pt x="3470" y="1016"/>
                  <a:pt x="3470" y="1116"/>
                  <a:pt x="3470" y="1182"/>
                </a:cubicBezTo>
                <a:cubicBezTo>
                  <a:pt x="3303" y="4918"/>
                  <a:pt x="3103" y="8655"/>
                  <a:pt x="2936" y="12357"/>
                </a:cubicBezTo>
                <a:cubicBezTo>
                  <a:pt x="2836" y="13958"/>
                  <a:pt x="2769" y="15559"/>
                  <a:pt x="2669" y="17161"/>
                </a:cubicBezTo>
                <a:cubicBezTo>
                  <a:pt x="2669" y="17461"/>
                  <a:pt x="2569" y="17628"/>
                  <a:pt x="2302" y="17761"/>
                </a:cubicBezTo>
                <a:cubicBezTo>
                  <a:pt x="1402" y="18228"/>
                  <a:pt x="768" y="18962"/>
                  <a:pt x="268" y="19796"/>
                </a:cubicBezTo>
                <a:cubicBezTo>
                  <a:pt x="168" y="19963"/>
                  <a:pt x="101" y="20263"/>
                  <a:pt x="201" y="20363"/>
                </a:cubicBezTo>
                <a:cubicBezTo>
                  <a:pt x="301" y="20496"/>
                  <a:pt x="601" y="20530"/>
                  <a:pt x="768" y="20530"/>
                </a:cubicBezTo>
                <a:cubicBezTo>
                  <a:pt x="1435" y="20430"/>
                  <a:pt x="1869" y="19963"/>
                  <a:pt x="2202" y="19429"/>
                </a:cubicBezTo>
                <a:cubicBezTo>
                  <a:pt x="2302" y="19262"/>
                  <a:pt x="2403" y="19095"/>
                  <a:pt x="2603" y="18795"/>
                </a:cubicBezTo>
                <a:lnTo>
                  <a:pt x="2603" y="18795"/>
                </a:lnTo>
                <a:cubicBezTo>
                  <a:pt x="2536" y="20797"/>
                  <a:pt x="2469" y="22665"/>
                  <a:pt x="2403" y="24533"/>
                </a:cubicBezTo>
                <a:cubicBezTo>
                  <a:pt x="2403" y="25333"/>
                  <a:pt x="2403" y="26134"/>
                  <a:pt x="2369" y="26934"/>
                </a:cubicBezTo>
                <a:cubicBezTo>
                  <a:pt x="2336" y="27134"/>
                  <a:pt x="2169" y="27468"/>
                  <a:pt x="2002" y="27501"/>
                </a:cubicBezTo>
                <a:cubicBezTo>
                  <a:pt x="1302" y="27668"/>
                  <a:pt x="868" y="28135"/>
                  <a:pt x="401" y="28635"/>
                </a:cubicBezTo>
                <a:cubicBezTo>
                  <a:pt x="101" y="29002"/>
                  <a:pt x="1" y="29536"/>
                  <a:pt x="268" y="29703"/>
                </a:cubicBezTo>
                <a:cubicBezTo>
                  <a:pt x="390" y="29803"/>
                  <a:pt x="509" y="29844"/>
                  <a:pt x="623" y="29844"/>
                </a:cubicBezTo>
                <a:cubicBezTo>
                  <a:pt x="853" y="29844"/>
                  <a:pt x="1068" y="29681"/>
                  <a:pt x="1268" y="29503"/>
                </a:cubicBezTo>
                <a:cubicBezTo>
                  <a:pt x="1602" y="29203"/>
                  <a:pt x="1936" y="28936"/>
                  <a:pt x="2302" y="28569"/>
                </a:cubicBezTo>
                <a:cubicBezTo>
                  <a:pt x="2336" y="28769"/>
                  <a:pt x="2336" y="28836"/>
                  <a:pt x="2336" y="28902"/>
                </a:cubicBezTo>
                <a:cubicBezTo>
                  <a:pt x="2336" y="31571"/>
                  <a:pt x="2336" y="34206"/>
                  <a:pt x="2336" y="36875"/>
                </a:cubicBezTo>
                <a:cubicBezTo>
                  <a:pt x="2336" y="37041"/>
                  <a:pt x="2169" y="37242"/>
                  <a:pt x="2036" y="37375"/>
                </a:cubicBezTo>
                <a:cubicBezTo>
                  <a:pt x="1368" y="37875"/>
                  <a:pt x="735" y="38442"/>
                  <a:pt x="468" y="39243"/>
                </a:cubicBezTo>
                <a:cubicBezTo>
                  <a:pt x="401" y="39477"/>
                  <a:pt x="535" y="39777"/>
                  <a:pt x="568" y="40044"/>
                </a:cubicBezTo>
                <a:cubicBezTo>
                  <a:pt x="835" y="39977"/>
                  <a:pt x="1135" y="39977"/>
                  <a:pt x="1335" y="39843"/>
                </a:cubicBezTo>
                <a:cubicBezTo>
                  <a:pt x="1702" y="39543"/>
                  <a:pt x="2002" y="39143"/>
                  <a:pt x="2436" y="38709"/>
                </a:cubicBezTo>
                <a:lnTo>
                  <a:pt x="2436" y="45614"/>
                </a:lnTo>
                <a:cubicBezTo>
                  <a:pt x="2403" y="45648"/>
                  <a:pt x="2336" y="45648"/>
                  <a:pt x="2269" y="45681"/>
                </a:cubicBezTo>
                <a:cubicBezTo>
                  <a:pt x="1135" y="45881"/>
                  <a:pt x="701" y="46782"/>
                  <a:pt x="401" y="47749"/>
                </a:cubicBezTo>
                <a:cubicBezTo>
                  <a:pt x="334" y="47983"/>
                  <a:pt x="501" y="48316"/>
                  <a:pt x="568" y="48616"/>
                </a:cubicBezTo>
                <a:cubicBezTo>
                  <a:pt x="835" y="48516"/>
                  <a:pt x="1135" y="48483"/>
                  <a:pt x="1368" y="48350"/>
                </a:cubicBezTo>
                <a:cubicBezTo>
                  <a:pt x="1802" y="48016"/>
                  <a:pt x="2169" y="47616"/>
                  <a:pt x="2569" y="47282"/>
                </a:cubicBezTo>
                <a:lnTo>
                  <a:pt x="2703" y="47282"/>
                </a:lnTo>
                <a:cubicBezTo>
                  <a:pt x="2703" y="49450"/>
                  <a:pt x="2703" y="51585"/>
                  <a:pt x="2736" y="53753"/>
                </a:cubicBezTo>
                <a:cubicBezTo>
                  <a:pt x="2736" y="54154"/>
                  <a:pt x="2603" y="54387"/>
                  <a:pt x="2269" y="54621"/>
                </a:cubicBezTo>
                <a:cubicBezTo>
                  <a:pt x="1502" y="55054"/>
                  <a:pt x="901" y="55722"/>
                  <a:pt x="568" y="56522"/>
                </a:cubicBezTo>
                <a:cubicBezTo>
                  <a:pt x="501" y="56722"/>
                  <a:pt x="601" y="56989"/>
                  <a:pt x="635" y="57223"/>
                </a:cubicBezTo>
                <a:cubicBezTo>
                  <a:pt x="701" y="57211"/>
                  <a:pt x="779" y="57211"/>
                  <a:pt x="858" y="57211"/>
                </a:cubicBezTo>
                <a:cubicBezTo>
                  <a:pt x="1016" y="57211"/>
                  <a:pt x="1179" y="57211"/>
                  <a:pt x="1268" y="57123"/>
                </a:cubicBezTo>
                <a:cubicBezTo>
                  <a:pt x="1769" y="56722"/>
                  <a:pt x="2236" y="56255"/>
                  <a:pt x="2736" y="55822"/>
                </a:cubicBezTo>
                <a:cubicBezTo>
                  <a:pt x="2736" y="55855"/>
                  <a:pt x="2736" y="55988"/>
                  <a:pt x="2736" y="56122"/>
                </a:cubicBezTo>
                <a:cubicBezTo>
                  <a:pt x="2803" y="58957"/>
                  <a:pt x="2836" y="61826"/>
                  <a:pt x="2936" y="64661"/>
                </a:cubicBezTo>
                <a:cubicBezTo>
                  <a:pt x="3003" y="67196"/>
                  <a:pt x="3136" y="69698"/>
                  <a:pt x="3203" y="72200"/>
                </a:cubicBezTo>
                <a:cubicBezTo>
                  <a:pt x="3236" y="73768"/>
                  <a:pt x="3236" y="75336"/>
                  <a:pt x="3236" y="76903"/>
                </a:cubicBezTo>
                <a:cubicBezTo>
                  <a:pt x="3236" y="77204"/>
                  <a:pt x="3236" y="77404"/>
                  <a:pt x="3603" y="77437"/>
                </a:cubicBezTo>
                <a:cubicBezTo>
                  <a:pt x="5371" y="77504"/>
                  <a:pt x="7139" y="77571"/>
                  <a:pt x="8941" y="77637"/>
                </a:cubicBezTo>
                <a:cubicBezTo>
                  <a:pt x="13344" y="77737"/>
                  <a:pt x="17747" y="77804"/>
                  <a:pt x="22150" y="77904"/>
                </a:cubicBezTo>
                <a:cubicBezTo>
                  <a:pt x="23355" y="77933"/>
                  <a:pt x="24561" y="78011"/>
                  <a:pt x="25766" y="78011"/>
                </a:cubicBezTo>
                <a:cubicBezTo>
                  <a:pt x="25962" y="78011"/>
                  <a:pt x="26157" y="78009"/>
                  <a:pt x="26353" y="78004"/>
                </a:cubicBezTo>
                <a:cubicBezTo>
                  <a:pt x="30623" y="77871"/>
                  <a:pt x="34892" y="77671"/>
                  <a:pt x="39195" y="77537"/>
                </a:cubicBezTo>
                <a:cubicBezTo>
                  <a:pt x="42131" y="77437"/>
                  <a:pt x="45066" y="77337"/>
                  <a:pt x="48035" y="77270"/>
                </a:cubicBezTo>
                <a:cubicBezTo>
                  <a:pt x="49203" y="77237"/>
                  <a:pt x="49136" y="77237"/>
                  <a:pt x="49403" y="76036"/>
                </a:cubicBezTo>
                <a:cubicBezTo>
                  <a:pt x="49436" y="75936"/>
                  <a:pt x="49436" y="75836"/>
                  <a:pt x="49436" y="75736"/>
                </a:cubicBezTo>
                <a:cubicBezTo>
                  <a:pt x="49503" y="74101"/>
                  <a:pt x="49570" y="72433"/>
                  <a:pt x="49636" y="70799"/>
                </a:cubicBezTo>
                <a:cubicBezTo>
                  <a:pt x="49670" y="69565"/>
                  <a:pt x="49736" y="68297"/>
                  <a:pt x="49770" y="67063"/>
                </a:cubicBezTo>
                <a:cubicBezTo>
                  <a:pt x="49770" y="63861"/>
                  <a:pt x="49770" y="60692"/>
                  <a:pt x="49736" y="57489"/>
                </a:cubicBezTo>
                <a:cubicBezTo>
                  <a:pt x="49736" y="57189"/>
                  <a:pt x="49870" y="57123"/>
                  <a:pt x="50137" y="57022"/>
                </a:cubicBezTo>
                <a:cubicBezTo>
                  <a:pt x="50737" y="56856"/>
                  <a:pt x="51337" y="56656"/>
                  <a:pt x="51905" y="56422"/>
                </a:cubicBezTo>
                <a:cubicBezTo>
                  <a:pt x="52672" y="56122"/>
                  <a:pt x="53005" y="55488"/>
                  <a:pt x="53139" y="54721"/>
                </a:cubicBezTo>
                <a:cubicBezTo>
                  <a:pt x="53197" y="54256"/>
                  <a:pt x="52976" y="53968"/>
                  <a:pt x="52565" y="53968"/>
                </a:cubicBezTo>
                <a:cubicBezTo>
                  <a:pt x="52505" y="53968"/>
                  <a:pt x="52440" y="53974"/>
                  <a:pt x="52372" y="53987"/>
                </a:cubicBezTo>
                <a:cubicBezTo>
                  <a:pt x="51738" y="54120"/>
                  <a:pt x="51171" y="54387"/>
                  <a:pt x="50737" y="54888"/>
                </a:cubicBezTo>
                <a:cubicBezTo>
                  <a:pt x="50437" y="55255"/>
                  <a:pt x="50137" y="55621"/>
                  <a:pt x="49803" y="56022"/>
                </a:cubicBezTo>
                <a:cubicBezTo>
                  <a:pt x="49803" y="53620"/>
                  <a:pt x="49803" y="51318"/>
                  <a:pt x="49803" y="49017"/>
                </a:cubicBezTo>
                <a:cubicBezTo>
                  <a:pt x="49803" y="48917"/>
                  <a:pt x="49936" y="48717"/>
                  <a:pt x="50070" y="48683"/>
                </a:cubicBezTo>
                <a:cubicBezTo>
                  <a:pt x="51438" y="48116"/>
                  <a:pt x="52138" y="46849"/>
                  <a:pt x="53005" y="45781"/>
                </a:cubicBezTo>
                <a:cubicBezTo>
                  <a:pt x="53105" y="45681"/>
                  <a:pt x="53139" y="45381"/>
                  <a:pt x="53072" y="45281"/>
                </a:cubicBezTo>
                <a:cubicBezTo>
                  <a:pt x="52969" y="45203"/>
                  <a:pt x="52785" y="45126"/>
                  <a:pt x="52646" y="45126"/>
                </a:cubicBezTo>
                <a:cubicBezTo>
                  <a:pt x="52605" y="45126"/>
                  <a:pt x="52568" y="45132"/>
                  <a:pt x="52538" y="45147"/>
                </a:cubicBezTo>
                <a:cubicBezTo>
                  <a:pt x="52005" y="45381"/>
                  <a:pt x="51471" y="45648"/>
                  <a:pt x="50971" y="45981"/>
                </a:cubicBezTo>
                <a:cubicBezTo>
                  <a:pt x="50570" y="46281"/>
                  <a:pt x="50237" y="46682"/>
                  <a:pt x="49770" y="47115"/>
                </a:cubicBezTo>
                <a:cubicBezTo>
                  <a:pt x="49736" y="44880"/>
                  <a:pt x="49703" y="42779"/>
                  <a:pt x="49636" y="40677"/>
                </a:cubicBezTo>
                <a:cubicBezTo>
                  <a:pt x="49603" y="40077"/>
                  <a:pt x="49803" y="39743"/>
                  <a:pt x="50337" y="39510"/>
                </a:cubicBezTo>
                <a:cubicBezTo>
                  <a:pt x="51137" y="39176"/>
                  <a:pt x="51738" y="38609"/>
                  <a:pt x="52038" y="37775"/>
                </a:cubicBezTo>
                <a:cubicBezTo>
                  <a:pt x="52105" y="37508"/>
                  <a:pt x="52105" y="37108"/>
                  <a:pt x="51938" y="36975"/>
                </a:cubicBezTo>
                <a:cubicBezTo>
                  <a:pt x="51865" y="36916"/>
                  <a:pt x="51740" y="36890"/>
                  <a:pt x="51607" y="36890"/>
                </a:cubicBezTo>
                <a:cubicBezTo>
                  <a:pt x="51436" y="36890"/>
                  <a:pt x="51250" y="36933"/>
                  <a:pt x="51137" y="37008"/>
                </a:cubicBezTo>
                <a:cubicBezTo>
                  <a:pt x="50604" y="37375"/>
                  <a:pt x="50137" y="37875"/>
                  <a:pt x="49570" y="38342"/>
                </a:cubicBezTo>
                <a:cubicBezTo>
                  <a:pt x="49570" y="38076"/>
                  <a:pt x="49570" y="37775"/>
                  <a:pt x="49570" y="37475"/>
                </a:cubicBezTo>
                <a:cubicBezTo>
                  <a:pt x="49570" y="35807"/>
                  <a:pt x="49603" y="34139"/>
                  <a:pt x="49536" y="32472"/>
                </a:cubicBezTo>
                <a:cubicBezTo>
                  <a:pt x="49469" y="31671"/>
                  <a:pt x="49870" y="31237"/>
                  <a:pt x="50504" y="30937"/>
                </a:cubicBezTo>
                <a:cubicBezTo>
                  <a:pt x="51571" y="30437"/>
                  <a:pt x="52238" y="29536"/>
                  <a:pt x="52805" y="28602"/>
                </a:cubicBezTo>
                <a:cubicBezTo>
                  <a:pt x="52905" y="28435"/>
                  <a:pt x="52939" y="28202"/>
                  <a:pt x="52839" y="28035"/>
                </a:cubicBezTo>
                <a:cubicBezTo>
                  <a:pt x="52805" y="27935"/>
                  <a:pt x="52538" y="27902"/>
                  <a:pt x="52372" y="27902"/>
                </a:cubicBezTo>
                <a:cubicBezTo>
                  <a:pt x="51438" y="28035"/>
                  <a:pt x="50670" y="28435"/>
                  <a:pt x="50070" y="29203"/>
                </a:cubicBezTo>
                <a:cubicBezTo>
                  <a:pt x="49936" y="29403"/>
                  <a:pt x="49770" y="29569"/>
                  <a:pt x="49570" y="29803"/>
                </a:cubicBezTo>
                <a:cubicBezTo>
                  <a:pt x="49503" y="29603"/>
                  <a:pt x="49469" y="29503"/>
                  <a:pt x="49469" y="29369"/>
                </a:cubicBezTo>
                <a:cubicBezTo>
                  <a:pt x="49436" y="26701"/>
                  <a:pt x="49403" y="24032"/>
                  <a:pt x="49369" y="21364"/>
                </a:cubicBezTo>
                <a:cubicBezTo>
                  <a:pt x="49369" y="21230"/>
                  <a:pt x="49503" y="20997"/>
                  <a:pt x="49636" y="20930"/>
                </a:cubicBezTo>
                <a:cubicBezTo>
                  <a:pt x="50470" y="20396"/>
                  <a:pt x="51137" y="19762"/>
                  <a:pt x="51571" y="18895"/>
                </a:cubicBezTo>
                <a:cubicBezTo>
                  <a:pt x="51704" y="18662"/>
                  <a:pt x="51704" y="18361"/>
                  <a:pt x="51738" y="18061"/>
                </a:cubicBezTo>
                <a:cubicBezTo>
                  <a:pt x="51438" y="18061"/>
                  <a:pt x="51104" y="17995"/>
                  <a:pt x="50804" y="17995"/>
                </a:cubicBezTo>
                <a:cubicBezTo>
                  <a:pt x="50670" y="17995"/>
                  <a:pt x="50537" y="18095"/>
                  <a:pt x="50403" y="18195"/>
                </a:cubicBezTo>
                <a:cubicBezTo>
                  <a:pt x="50070" y="18428"/>
                  <a:pt x="49736" y="18695"/>
                  <a:pt x="49369" y="18995"/>
                </a:cubicBezTo>
                <a:cubicBezTo>
                  <a:pt x="49303" y="17694"/>
                  <a:pt x="49203" y="16427"/>
                  <a:pt x="49169" y="15159"/>
                </a:cubicBezTo>
                <a:cubicBezTo>
                  <a:pt x="49136" y="11823"/>
                  <a:pt x="49136" y="8488"/>
                  <a:pt x="49136" y="5119"/>
                </a:cubicBezTo>
                <a:cubicBezTo>
                  <a:pt x="49136" y="3718"/>
                  <a:pt x="49203" y="2283"/>
                  <a:pt x="49203" y="882"/>
                </a:cubicBezTo>
                <a:cubicBezTo>
                  <a:pt x="49236" y="615"/>
                  <a:pt x="49336" y="282"/>
                  <a:pt x="48936" y="248"/>
                </a:cubicBezTo>
                <a:cubicBezTo>
                  <a:pt x="48636" y="182"/>
                  <a:pt x="48302" y="182"/>
                  <a:pt x="48002" y="182"/>
                </a:cubicBezTo>
                <a:cubicBezTo>
                  <a:pt x="46140" y="209"/>
                  <a:pt x="44278" y="258"/>
                  <a:pt x="42416" y="258"/>
                </a:cubicBezTo>
                <a:cubicBezTo>
                  <a:pt x="41976" y="258"/>
                  <a:pt x="41536" y="255"/>
                  <a:pt x="41097" y="248"/>
                </a:cubicBezTo>
                <a:cubicBezTo>
                  <a:pt x="38628" y="248"/>
                  <a:pt x="36193" y="48"/>
                  <a:pt x="33725" y="48"/>
                </a:cubicBezTo>
                <a:cubicBezTo>
                  <a:pt x="28688" y="15"/>
                  <a:pt x="23618" y="15"/>
                  <a:pt x="18547" y="15"/>
                </a:cubicBezTo>
                <a:lnTo>
                  <a:pt x="10275" y="15"/>
                </a:lnTo>
                <a:cubicBezTo>
                  <a:pt x="8918" y="15"/>
                  <a:pt x="7547" y="0"/>
                  <a:pt x="6181"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8" name="TextBox 7"/>
          <p:cNvSpPr txBox="1"/>
          <p:nvPr/>
        </p:nvSpPr>
        <p:spPr>
          <a:xfrm>
            <a:off x="2334167" y="1758348"/>
            <a:ext cx="3274031" cy="666786"/>
          </a:xfrm>
          <a:prstGeom prst="rect">
            <a:avLst/>
          </a:prstGeom>
          <a:noFill/>
        </p:spPr>
        <p:txBody>
          <a:bodyPr wrap="square" rtlCol="0">
            <a:spAutoFit/>
          </a:bodyPr>
          <a:lstStyle/>
          <a:p>
            <a:pPr algn="ctr"/>
            <a:r>
              <a:rPr lang="en-US" sz="3733" b="1" dirty="0">
                <a:solidFill>
                  <a:srgbClr val="C00000"/>
                </a:solidFill>
                <a:latin typeface="+mn-lt"/>
              </a:rPr>
              <a:t>TỔNG KẾT</a:t>
            </a:r>
          </a:p>
        </p:txBody>
      </p:sp>
      <p:sp>
        <p:nvSpPr>
          <p:cNvPr id="9" name="Rectangle 8"/>
          <p:cNvSpPr/>
          <p:nvPr/>
        </p:nvSpPr>
        <p:spPr>
          <a:xfrm>
            <a:off x="1610529" y="2607824"/>
            <a:ext cx="4721305" cy="3710375"/>
          </a:xfrm>
          <a:prstGeom prst="rect">
            <a:avLst/>
          </a:prstGeom>
        </p:spPr>
        <p:txBody>
          <a:bodyPr wrap="square">
            <a:spAutoFit/>
          </a:bodyPr>
          <a:lstStyle/>
          <a:p>
            <a:pPr algn="just">
              <a:lnSpc>
                <a:spcPct val="150000"/>
              </a:lnSpc>
            </a:pPr>
            <a:r>
              <a:rPr lang="vi-VN" sz="2667" dirty="0">
                <a:latin typeface="+mn-lt"/>
              </a:rPr>
              <a:t>Môi trường sống cung cấp nơi ở, thức ăn, nước uống cho động vật, thực vật. Chúng ta cần bảo vệ môi trường sống của thực vật và động vật. </a:t>
            </a:r>
            <a:endParaRPr lang="en-US" sz="2667" dirty="0">
              <a:latin typeface="+mn-lt"/>
            </a:endParaRPr>
          </a:p>
        </p:txBody>
      </p:sp>
    </p:spTree>
  </p:cSld>
  <p:clrMapOvr>
    <a:masterClrMapping/>
  </p:clrMapOvr>
  <p:transition spd="slow">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27"/>
                                        </p:tgtEl>
                                        <p:attrNameLst>
                                          <p:attrName>style.visibility</p:attrName>
                                        </p:attrNameLst>
                                      </p:cBhvr>
                                      <p:to>
                                        <p:strVal val="visible"/>
                                      </p:to>
                                    </p:set>
                                    <p:animEffect transition="in" filter="dissolve">
                                      <p:cBhvr>
                                        <p:cTn id="7" dur="500"/>
                                        <p:tgtEl>
                                          <p:spTgt spid="132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28"/>
                                        </p:tgtEl>
                                        <p:attrNameLst>
                                          <p:attrName>style.visibility</p:attrName>
                                        </p:attrNameLst>
                                      </p:cBhvr>
                                      <p:to>
                                        <p:strVal val="visible"/>
                                      </p:to>
                                    </p:set>
                                    <p:animEffect transition="in" filter="dissolve">
                                      <p:cBhvr>
                                        <p:cTn id="10" dur="500"/>
                                        <p:tgtEl>
                                          <p:spTgt spid="1328"/>
                                        </p:tgtEl>
                                      </p:cBhvr>
                                    </p:animEffect>
                                  </p:childTnLst>
                                </p:cTn>
                              </p:par>
                              <p:par>
                                <p:cTn id="11" presetID="53" presetClass="entr" presetSubtype="16"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anim calcmode="lin" valueType="num">
                                      <p:cBhvr>
                                        <p:cTn id="21" dur="750" fill="hold"/>
                                        <p:tgtEl>
                                          <p:spTgt spid="9"/>
                                        </p:tgtEl>
                                        <p:attrNameLst>
                                          <p:attrName>ppt_x</p:attrName>
                                        </p:attrNameLst>
                                      </p:cBhvr>
                                      <p:tavLst>
                                        <p:tav tm="0">
                                          <p:val>
                                            <p:strVal val="#ppt_x"/>
                                          </p:val>
                                        </p:tav>
                                        <p:tav tm="100000">
                                          <p:val>
                                            <p:strVal val="#ppt_x"/>
                                          </p:val>
                                        </p:tav>
                                      </p:tavLst>
                                    </p:anim>
                                    <p:anim calcmode="lin" valueType="num">
                                      <p:cBhvr>
                                        <p:cTn id="22" dur="675" decel="100000" fill="hold"/>
                                        <p:tgtEl>
                                          <p:spTgt spid="9"/>
                                        </p:tgtEl>
                                        <p:attrNameLst>
                                          <p:attrName>ppt_y</p:attrName>
                                        </p:attrNameLst>
                                      </p:cBhvr>
                                      <p:tavLst>
                                        <p:tav tm="0">
                                          <p:val>
                                            <p:strVal val="#ppt_y+1"/>
                                          </p:val>
                                        </p:tav>
                                        <p:tav tm="100000">
                                          <p:val>
                                            <p:strVal val="#ppt_y-.03"/>
                                          </p:val>
                                        </p:tav>
                                      </p:tavLst>
                                    </p:anim>
                                    <p:anim calcmode="lin" valueType="num">
                                      <p:cBhvr>
                                        <p:cTn id="23" dur="75" accel="100000" fill="hold">
                                          <p:stCondLst>
                                            <p:cond delay="675"/>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8" grpId="0" animBg="1"/>
      <p:bldP spid="8"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2"/>
        <p:cNvGrpSpPr/>
        <p:nvPr/>
      </p:nvGrpSpPr>
      <p:grpSpPr>
        <a:xfrm>
          <a:off x="0" y="0"/>
          <a:ext cx="0" cy="0"/>
          <a:chOff x="0" y="0"/>
          <a:chExt cx="0" cy="0"/>
        </a:xfrm>
      </p:grpSpPr>
      <p:sp>
        <p:nvSpPr>
          <p:cNvPr id="2" name="TextBox 1">
            <a:extLst>
              <a:ext uri="{FF2B5EF4-FFF2-40B4-BE49-F238E27FC236}">
                <a16:creationId xmlns:a16="http://schemas.microsoft.com/office/drawing/2014/main" id="{10E886DB-B205-F54A-835A-58BF84AE1F2C}"/>
              </a:ext>
            </a:extLst>
          </p:cNvPr>
          <p:cNvSpPr txBox="1"/>
          <p:nvPr/>
        </p:nvSpPr>
        <p:spPr>
          <a:xfrm>
            <a:off x="3452116" y="1068512"/>
            <a:ext cx="5085708" cy="646331"/>
          </a:xfrm>
          <a:prstGeom prst="rect">
            <a:avLst/>
          </a:prstGeom>
          <a:noFill/>
        </p:spPr>
        <p:txBody>
          <a:bodyPr wrap="square" rtlCol="0">
            <a:spAutoFit/>
          </a:bodyPr>
          <a:lstStyle/>
          <a:p>
            <a:r>
              <a:rPr lang="en-US" sz="3600" b="1" dirty="0">
                <a:solidFill>
                  <a:srgbClr val="FF0000"/>
                </a:solidFill>
                <a:latin typeface="+mn-lt"/>
              </a:rPr>
              <a:t>HƯỚNG DẪN VỀ NHÀ</a:t>
            </a:r>
          </a:p>
        </p:txBody>
      </p:sp>
      <p:sp>
        <p:nvSpPr>
          <p:cNvPr id="3" name="Rectangle: Rounded Corners 2">
            <a:extLst>
              <a:ext uri="{FF2B5EF4-FFF2-40B4-BE49-F238E27FC236}">
                <a16:creationId xmlns:a16="http://schemas.microsoft.com/office/drawing/2014/main" id="{81315E6D-7A94-9770-787B-401748C19C87}"/>
              </a:ext>
            </a:extLst>
          </p:cNvPr>
          <p:cNvSpPr/>
          <p:nvPr/>
        </p:nvSpPr>
        <p:spPr>
          <a:xfrm>
            <a:off x="1921268" y="2445249"/>
            <a:ext cx="3554858" cy="1982913"/>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rPr>
              <a:t>Ôn</a:t>
            </a:r>
            <a:r>
              <a:rPr lang="en-US" sz="2000" dirty="0">
                <a:solidFill>
                  <a:schemeClr val="tx1"/>
                </a:solidFill>
              </a:rPr>
              <a:t> </a:t>
            </a:r>
            <a:r>
              <a:rPr lang="en-US" sz="2000" dirty="0" err="1">
                <a:solidFill>
                  <a:schemeClr val="tx1"/>
                </a:solidFill>
              </a:rPr>
              <a:t>tập</a:t>
            </a:r>
            <a:r>
              <a:rPr lang="en-US" sz="2000" dirty="0">
                <a:solidFill>
                  <a:schemeClr val="tx1"/>
                </a:solidFill>
              </a:rPr>
              <a:t> </a:t>
            </a:r>
            <a:r>
              <a:rPr lang="en-US" sz="2000" dirty="0" err="1">
                <a:solidFill>
                  <a:schemeClr val="tx1"/>
                </a:solidFill>
              </a:rPr>
              <a:t>kiến</a:t>
            </a:r>
            <a:r>
              <a:rPr lang="en-US" sz="2000" dirty="0">
                <a:solidFill>
                  <a:schemeClr val="tx1"/>
                </a:solidFill>
              </a:rPr>
              <a:t> </a:t>
            </a:r>
            <a:r>
              <a:rPr lang="en-US" sz="2000" dirty="0" err="1">
                <a:solidFill>
                  <a:schemeClr val="tx1"/>
                </a:solidFill>
              </a:rPr>
              <a:t>thức</a:t>
            </a:r>
            <a:r>
              <a:rPr lang="en-US" sz="2000" dirty="0">
                <a:solidFill>
                  <a:schemeClr val="tx1"/>
                </a:solidFill>
              </a:rPr>
              <a:t> </a:t>
            </a:r>
            <a:r>
              <a:rPr lang="en-US" sz="2000" dirty="0" err="1">
                <a:solidFill>
                  <a:schemeClr val="tx1"/>
                </a:solidFill>
              </a:rPr>
              <a:t>đã</a:t>
            </a:r>
            <a:r>
              <a:rPr lang="en-US" sz="2000" dirty="0">
                <a:solidFill>
                  <a:schemeClr val="tx1"/>
                </a:solidFill>
              </a:rPr>
              <a:t> </a:t>
            </a:r>
            <a:r>
              <a:rPr lang="en-US" sz="2000" dirty="0" err="1">
                <a:solidFill>
                  <a:schemeClr val="tx1"/>
                </a:solidFill>
              </a:rPr>
              <a:t>học</a:t>
            </a:r>
            <a:r>
              <a:rPr lang="en-US" sz="2000" dirty="0">
                <a:solidFill>
                  <a:schemeClr val="tx1"/>
                </a:solidFill>
              </a:rPr>
              <a:t> </a:t>
            </a:r>
            <a:r>
              <a:rPr lang="en-US" sz="2000" dirty="0" err="1">
                <a:solidFill>
                  <a:schemeClr val="tx1"/>
                </a:solidFill>
              </a:rPr>
              <a:t>trong</a:t>
            </a:r>
            <a:r>
              <a:rPr lang="en-US" sz="2000" dirty="0">
                <a:solidFill>
                  <a:schemeClr val="tx1"/>
                </a:solidFill>
              </a:rPr>
              <a:t> </a:t>
            </a:r>
            <a:r>
              <a:rPr lang="en-US" sz="2000" dirty="0" err="1">
                <a:solidFill>
                  <a:schemeClr val="tx1"/>
                </a:solidFill>
              </a:rPr>
              <a:t>tiết</a:t>
            </a:r>
            <a:endParaRPr lang="en-US" sz="2000" dirty="0">
              <a:solidFill>
                <a:schemeClr val="tx1"/>
              </a:solidFill>
            </a:endParaRPr>
          </a:p>
        </p:txBody>
      </p:sp>
      <p:sp>
        <p:nvSpPr>
          <p:cNvPr id="4" name="Rectangle: Rounded Corners 3">
            <a:extLst>
              <a:ext uri="{FF2B5EF4-FFF2-40B4-BE49-F238E27FC236}">
                <a16:creationId xmlns:a16="http://schemas.microsoft.com/office/drawing/2014/main" id="{8F66F1D9-BD80-27DD-3685-288E9CA7B06A}"/>
              </a:ext>
            </a:extLst>
          </p:cNvPr>
          <p:cNvSpPr/>
          <p:nvPr/>
        </p:nvSpPr>
        <p:spPr>
          <a:xfrm>
            <a:off x="6440185" y="2437543"/>
            <a:ext cx="3554858" cy="1982913"/>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000" b="0" i="0" dirty="0">
                <a:solidFill>
                  <a:schemeClr val="tx1"/>
                </a:solidFill>
                <a:effectLst/>
              </a:rPr>
              <a:t>Chuẩn bị cho tiết tiếp theo: Bài 12: Bảo vệ môi trường sống của thực vật và động vật (Tiết 3)</a:t>
            </a:r>
            <a:endParaRPr lang="en-US" sz="2000" dirty="0">
              <a:solidFill>
                <a:schemeClr val="tx1"/>
              </a:solidFill>
            </a:endParaRPr>
          </a:p>
        </p:txBody>
      </p:sp>
      <p:sp>
        <p:nvSpPr>
          <p:cNvPr id="5" name="Oval 4">
            <a:extLst>
              <a:ext uri="{FF2B5EF4-FFF2-40B4-BE49-F238E27FC236}">
                <a16:creationId xmlns:a16="http://schemas.microsoft.com/office/drawing/2014/main" id="{072A8E21-6FA7-88BC-3B13-EF23FD6F7D5F}"/>
              </a:ext>
            </a:extLst>
          </p:cNvPr>
          <p:cNvSpPr/>
          <p:nvPr/>
        </p:nvSpPr>
        <p:spPr>
          <a:xfrm>
            <a:off x="3590818" y="2321959"/>
            <a:ext cx="215757" cy="24658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86CF0537-9DFB-ABB2-67A0-420CBB5EAB0B}"/>
              </a:ext>
            </a:extLst>
          </p:cNvPr>
          <p:cNvSpPr/>
          <p:nvPr/>
        </p:nvSpPr>
        <p:spPr>
          <a:xfrm>
            <a:off x="8181654" y="2321959"/>
            <a:ext cx="215757" cy="24658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2">
      <a:majorFont>
        <a:latin typeface="Calibri"/>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1133</Words>
  <Application>Microsoft Office PowerPoint</Application>
  <PresentationFormat>Widescreen</PresentationFormat>
  <Paragraphs>99</Paragraphs>
  <Slides>27</Slides>
  <Notes>26</Notes>
  <HiddenSlides>0</HiddenSlides>
  <MMClips>3</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27</vt:i4>
      </vt:variant>
    </vt:vector>
  </HeadingPairs>
  <TitlesOfParts>
    <vt:vector size="38" baseType="lpstr">
      <vt:lpstr>Arial</vt:lpstr>
      <vt:lpstr>Bangers</vt:lpstr>
      <vt:lpstr>Barlow Medium</vt:lpstr>
      <vt:lpstr>Calibri</vt:lpstr>
      <vt:lpstr>Playfair Display ExtraBold</vt:lpstr>
      <vt:lpstr>Sriracha</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Hoạt động nhóm</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Administrator</cp:lastModifiedBy>
  <cp:revision>5</cp:revision>
  <dcterms:created xsi:type="dcterms:W3CDTF">2023-04-10T09:01:57Z</dcterms:created>
  <dcterms:modified xsi:type="dcterms:W3CDTF">2023-08-15T10:12:36Z</dcterms:modified>
</cp:coreProperties>
</file>