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3" r:id="rId2"/>
    <p:sldMasterId id="2147483679" r:id="rId3"/>
  </p:sldMasterIdLst>
  <p:notesMasterIdLst>
    <p:notesMasterId r:id="rId23"/>
  </p:notesMasterIdLst>
  <p:sldIdLst>
    <p:sldId id="256" r:id="rId4"/>
    <p:sldId id="257" r:id="rId5"/>
    <p:sldId id="328" r:id="rId6"/>
    <p:sldId id="329" r:id="rId7"/>
    <p:sldId id="259" r:id="rId8"/>
    <p:sldId id="274" r:id="rId9"/>
    <p:sldId id="272" r:id="rId10"/>
    <p:sldId id="321" r:id="rId11"/>
    <p:sldId id="322" r:id="rId12"/>
    <p:sldId id="258" r:id="rId13"/>
    <p:sldId id="323" r:id="rId14"/>
    <p:sldId id="324" r:id="rId15"/>
    <p:sldId id="325" r:id="rId16"/>
    <p:sldId id="332" r:id="rId17"/>
    <p:sldId id="261" r:id="rId18"/>
    <p:sldId id="275" r:id="rId19"/>
    <p:sldId id="273" r:id="rId20"/>
    <p:sldId id="266" r:id="rId21"/>
    <p:sldId id="333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e609c09cc8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e609c09cc8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0294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ge5e709471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" name="Google Shape;1331;ge5e709471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0726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Gv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PLAY</a:t>
            </a:r>
          </a:p>
        </p:txBody>
      </p:sp>
    </p:spTree>
    <p:extLst>
      <p:ext uri="{BB962C8B-B14F-4D97-AF65-F5344CB8AC3E}">
        <p14:creationId xmlns:p14="http://schemas.microsoft.com/office/powerpoint/2010/main" val="1041090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</a:p>
          <a:p>
            <a:r>
              <a:rPr lang="en-US" baseline="0" dirty="0"/>
              <a:t>Sau </a:t>
            </a:r>
            <a:r>
              <a:rPr lang="en-US" baseline="0" dirty="0" err="1"/>
              <a:t>khi</a:t>
            </a:r>
            <a:r>
              <a:rPr lang="en-US" baseline="0" dirty="0"/>
              <a:t> </a:t>
            </a:r>
            <a:r>
              <a:rPr lang="en-US" baseline="0" dirty="0" err="1"/>
              <a:t>hết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ấn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Jack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tục</a:t>
            </a:r>
            <a:r>
              <a:rPr lang="en-US" baseline="0" dirty="0"/>
              <a:t> </a:t>
            </a:r>
            <a:r>
              <a:rPr lang="en-US" baseline="0" dirty="0" err="1"/>
              <a:t>bài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587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244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151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703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9cd81b2cbb_0_9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5" name="Google Shape;1685;g9cd81b2cbb_0_9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6941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ge5e7094710_0_23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e5e7094710_0_23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44760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e5e7094710_0_23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e5e7094710_0_23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1674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Title and Six Columns 1"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0"/>
          <p:cNvSpPr/>
          <p:nvPr/>
        </p:nvSpPr>
        <p:spPr>
          <a:xfrm>
            <a:off x="1080300" y="606867"/>
            <a:ext cx="10213600" cy="5644400"/>
          </a:xfrm>
          <a:prstGeom prst="roundRect">
            <a:avLst>
              <a:gd name="adj" fmla="val 5073"/>
            </a:avLst>
          </a:prstGeom>
          <a:solidFill>
            <a:schemeClr val="dk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pic>
        <p:nvPicPr>
          <p:cNvPr id="632" name="Google Shape;632;p20"/>
          <p:cNvPicPr preferRelativeResize="0"/>
          <p:nvPr/>
        </p:nvPicPr>
        <p:blipFill rotWithShape="1">
          <a:blip r:embed="rId2">
            <a:alphaModFix amt="52999"/>
          </a:blip>
          <a:srcRect l="1244" t="8847" b="8855"/>
          <a:stretch/>
        </p:blipFill>
        <p:spPr>
          <a:xfrm>
            <a:off x="1093333" y="620333"/>
            <a:ext cx="10187600" cy="5618800"/>
          </a:xfrm>
          <a:prstGeom prst="roundRect">
            <a:avLst>
              <a:gd name="adj" fmla="val 4826"/>
            </a:avLst>
          </a:prstGeom>
          <a:noFill/>
          <a:ln>
            <a:noFill/>
          </a:ln>
        </p:spPr>
      </p:pic>
      <p:pic>
        <p:nvPicPr>
          <p:cNvPr id="633" name="Google Shape;6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159844">
            <a:off x="5309989" y="706453"/>
            <a:ext cx="1962955" cy="1832697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20"/>
          <p:cNvSpPr txBox="1">
            <a:spLocks noGrp="1"/>
          </p:cNvSpPr>
          <p:nvPr>
            <p:ph type="title"/>
          </p:nvPr>
        </p:nvSpPr>
        <p:spPr>
          <a:xfrm>
            <a:off x="1341867" y="637500"/>
            <a:ext cx="989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grpSp>
        <p:nvGrpSpPr>
          <p:cNvPr id="635" name="Google Shape;635;p20"/>
          <p:cNvGrpSpPr/>
          <p:nvPr/>
        </p:nvGrpSpPr>
        <p:grpSpPr>
          <a:xfrm>
            <a:off x="898109" y="928367"/>
            <a:ext cx="432433" cy="5001400"/>
            <a:chOff x="673581" y="696275"/>
            <a:chExt cx="324325" cy="3751050"/>
          </a:xfrm>
        </p:grpSpPr>
        <p:grpSp>
          <p:nvGrpSpPr>
            <p:cNvPr id="636" name="Google Shape;636;p20"/>
            <p:cNvGrpSpPr/>
            <p:nvPr/>
          </p:nvGrpSpPr>
          <p:grpSpPr>
            <a:xfrm rot="-5400000">
              <a:off x="-918069" y="2531350"/>
              <a:ext cx="3751050" cy="80900"/>
              <a:chOff x="1871500" y="2227875"/>
              <a:chExt cx="3751050" cy="80900"/>
            </a:xfrm>
          </p:grpSpPr>
          <p:sp>
            <p:nvSpPr>
              <p:cNvPr id="637" name="Google Shape;637;p20"/>
              <p:cNvSpPr/>
              <p:nvPr/>
            </p:nvSpPr>
            <p:spPr>
              <a:xfrm>
                <a:off x="1871500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3" y="3236"/>
                      <a:pt x="3236" y="2535"/>
                      <a:pt x="3236" y="1635"/>
                    </a:cubicBezTo>
                    <a:cubicBezTo>
                      <a:pt x="3236" y="734"/>
                      <a:pt x="2503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8" name="Google Shape;638;p20"/>
              <p:cNvSpPr/>
              <p:nvPr/>
            </p:nvSpPr>
            <p:spPr>
              <a:xfrm>
                <a:off x="217672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70" y="2535"/>
                      <a:pt x="3270" y="1635"/>
                    </a:cubicBezTo>
                    <a:cubicBezTo>
                      <a:pt x="3270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39" name="Google Shape;639;p20"/>
              <p:cNvSpPr/>
              <p:nvPr/>
            </p:nvSpPr>
            <p:spPr>
              <a:xfrm>
                <a:off x="248277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70" y="2535"/>
                      <a:pt x="3270" y="1635"/>
                    </a:cubicBezTo>
                    <a:cubicBezTo>
                      <a:pt x="3270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0" name="Google Shape;640;p20"/>
              <p:cNvSpPr/>
              <p:nvPr/>
            </p:nvSpPr>
            <p:spPr>
              <a:xfrm>
                <a:off x="278882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35" y="0"/>
                    </a:moveTo>
                    <a:cubicBezTo>
                      <a:pt x="735" y="0"/>
                      <a:pt x="1" y="734"/>
                      <a:pt x="1" y="1635"/>
                    </a:cubicBezTo>
                    <a:cubicBezTo>
                      <a:pt x="1" y="2535"/>
                      <a:pt x="735" y="3236"/>
                      <a:pt x="1635" y="3236"/>
                    </a:cubicBezTo>
                    <a:cubicBezTo>
                      <a:pt x="2536" y="3236"/>
                      <a:pt x="3236" y="2535"/>
                      <a:pt x="3236" y="1635"/>
                    </a:cubicBezTo>
                    <a:cubicBezTo>
                      <a:pt x="3236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1" name="Google Shape;641;p20"/>
              <p:cNvSpPr/>
              <p:nvPr/>
            </p:nvSpPr>
            <p:spPr>
              <a:xfrm>
                <a:off x="309487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3" y="3236"/>
                      <a:pt x="3236" y="2535"/>
                      <a:pt x="3236" y="1635"/>
                    </a:cubicBezTo>
                    <a:cubicBezTo>
                      <a:pt x="3236" y="734"/>
                      <a:pt x="2503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2" name="Google Shape;642;p20"/>
              <p:cNvSpPr/>
              <p:nvPr/>
            </p:nvSpPr>
            <p:spPr>
              <a:xfrm>
                <a:off x="3400100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0" y="734"/>
                      <a:pt x="0" y="1635"/>
                    </a:cubicBezTo>
                    <a:cubicBezTo>
                      <a:pt x="0" y="2535"/>
                      <a:pt x="734" y="3236"/>
                      <a:pt x="1635" y="3236"/>
                    </a:cubicBezTo>
                    <a:cubicBezTo>
                      <a:pt x="2536" y="3236"/>
                      <a:pt x="3269" y="2535"/>
                      <a:pt x="3269" y="1635"/>
                    </a:cubicBezTo>
                    <a:cubicBezTo>
                      <a:pt x="3269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3" name="Google Shape;643;p20"/>
              <p:cNvSpPr/>
              <p:nvPr/>
            </p:nvSpPr>
            <p:spPr>
              <a:xfrm>
                <a:off x="3706150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70" y="2535"/>
                      <a:pt x="3270" y="1635"/>
                    </a:cubicBezTo>
                    <a:cubicBezTo>
                      <a:pt x="3270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4" name="Google Shape;644;p20"/>
              <p:cNvSpPr/>
              <p:nvPr/>
            </p:nvSpPr>
            <p:spPr>
              <a:xfrm>
                <a:off x="4012200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36" y="2535"/>
                      <a:pt x="3236" y="1635"/>
                    </a:cubicBezTo>
                    <a:cubicBezTo>
                      <a:pt x="3236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5" name="Google Shape;645;p20"/>
              <p:cNvSpPr/>
              <p:nvPr/>
            </p:nvSpPr>
            <p:spPr>
              <a:xfrm>
                <a:off x="4318250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2" y="3236"/>
                      <a:pt x="3236" y="2535"/>
                      <a:pt x="3236" y="1635"/>
                    </a:cubicBezTo>
                    <a:cubicBezTo>
                      <a:pt x="3236" y="734"/>
                      <a:pt x="2502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6" name="Google Shape;646;p20"/>
              <p:cNvSpPr/>
              <p:nvPr/>
            </p:nvSpPr>
            <p:spPr>
              <a:xfrm>
                <a:off x="462347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0" y="734"/>
                      <a:pt x="0" y="1635"/>
                    </a:cubicBezTo>
                    <a:cubicBezTo>
                      <a:pt x="0" y="2535"/>
                      <a:pt x="734" y="3236"/>
                      <a:pt x="1635" y="3236"/>
                    </a:cubicBezTo>
                    <a:cubicBezTo>
                      <a:pt x="2536" y="3236"/>
                      <a:pt x="3269" y="2535"/>
                      <a:pt x="3269" y="1635"/>
                    </a:cubicBezTo>
                    <a:cubicBezTo>
                      <a:pt x="3269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7" name="Google Shape;647;p20"/>
              <p:cNvSpPr/>
              <p:nvPr/>
            </p:nvSpPr>
            <p:spPr>
              <a:xfrm>
                <a:off x="492952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0" y="734"/>
                      <a:pt x="0" y="1635"/>
                    </a:cubicBezTo>
                    <a:cubicBezTo>
                      <a:pt x="0" y="2535"/>
                      <a:pt x="734" y="3236"/>
                      <a:pt x="1635" y="3236"/>
                    </a:cubicBezTo>
                    <a:cubicBezTo>
                      <a:pt x="2536" y="3236"/>
                      <a:pt x="3269" y="2535"/>
                      <a:pt x="3269" y="1635"/>
                    </a:cubicBezTo>
                    <a:cubicBezTo>
                      <a:pt x="3269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8" name="Google Shape;648;p20"/>
              <p:cNvSpPr/>
              <p:nvPr/>
            </p:nvSpPr>
            <p:spPr>
              <a:xfrm>
                <a:off x="523557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36" y="2535"/>
                      <a:pt x="3236" y="1635"/>
                    </a:cubicBezTo>
                    <a:cubicBezTo>
                      <a:pt x="3236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49" name="Google Shape;649;p20"/>
              <p:cNvSpPr/>
              <p:nvPr/>
            </p:nvSpPr>
            <p:spPr>
              <a:xfrm>
                <a:off x="554162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2" y="3236"/>
                      <a:pt x="3236" y="2535"/>
                      <a:pt x="3236" y="1635"/>
                    </a:cubicBezTo>
                    <a:cubicBezTo>
                      <a:pt x="3236" y="734"/>
                      <a:pt x="2502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650" name="Google Shape;650;p20"/>
            <p:cNvSpPr/>
            <p:nvPr/>
          </p:nvSpPr>
          <p:spPr>
            <a:xfrm rot="-5400000">
              <a:off x="797006" y="4262150"/>
              <a:ext cx="42550" cy="289400"/>
            </a:xfrm>
            <a:custGeom>
              <a:avLst/>
              <a:gdLst/>
              <a:ahLst/>
              <a:cxnLst/>
              <a:rect l="l" t="t" r="r" b="b"/>
              <a:pathLst>
                <a:path w="1702" h="11576" extrusionOk="0">
                  <a:moveTo>
                    <a:pt x="834" y="1"/>
                  </a:moveTo>
                  <a:cubicBezTo>
                    <a:pt x="367" y="1"/>
                    <a:pt x="0" y="368"/>
                    <a:pt x="0" y="868"/>
                  </a:cubicBezTo>
                  <a:lnTo>
                    <a:pt x="0" y="10708"/>
                  </a:lnTo>
                  <a:cubicBezTo>
                    <a:pt x="0" y="11175"/>
                    <a:pt x="367" y="11576"/>
                    <a:pt x="834" y="11576"/>
                  </a:cubicBezTo>
                  <a:cubicBezTo>
                    <a:pt x="1334" y="11576"/>
                    <a:pt x="1701" y="11175"/>
                    <a:pt x="1701" y="10708"/>
                  </a:cubicBezTo>
                  <a:lnTo>
                    <a:pt x="1701" y="868"/>
                  </a:lnTo>
                  <a:cubicBezTo>
                    <a:pt x="1701" y="368"/>
                    <a:pt x="1334" y="1"/>
                    <a:pt x="8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1" name="Google Shape;651;p20"/>
            <p:cNvSpPr/>
            <p:nvPr/>
          </p:nvSpPr>
          <p:spPr>
            <a:xfrm rot="-5400000">
              <a:off x="796581" y="395652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2" name="Google Shape;652;p20"/>
            <p:cNvSpPr/>
            <p:nvPr/>
          </p:nvSpPr>
          <p:spPr>
            <a:xfrm rot="-5400000">
              <a:off x="796581" y="365047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3" name="Google Shape;653;p20"/>
            <p:cNvSpPr/>
            <p:nvPr/>
          </p:nvSpPr>
          <p:spPr>
            <a:xfrm rot="-5400000">
              <a:off x="796581" y="334442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6" y="11175"/>
                    <a:pt x="1736" y="10708"/>
                  </a:cubicBezTo>
                  <a:lnTo>
                    <a:pt x="1736" y="868"/>
                  </a:lnTo>
                  <a:cubicBezTo>
                    <a:pt x="1736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4" name="Google Shape;654;p20"/>
            <p:cNvSpPr/>
            <p:nvPr/>
          </p:nvSpPr>
          <p:spPr>
            <a:xfrm rot="-5400000">
              <a:off x="797006" y="3038775"/>
              <a:ext cx="42550" cy="289400"/>
            </a:xfrm>
            <a:custGeom>
              <a:avLst/>
              <a:gdLst/>
              <a:ahLst/>
              <a:cxnLst/>
              <a:rect l="l" t="t" r="r" b="b"/>
              <a:pathLst>
                <a:path w="1702" h="11576" extrusionOk="0">
                  <a:moveTo>
                    <a:pt x="867" y="1"/>
                  </a:moveTo>
                  <a:cubicBezTo>
                    <a:pt x="367" y="1"/>
                    <a:pt x="0" y="368"/>
                    <a:pt x="0" y="868"/>
                  </a:cubicBezTo>
                  <a:lnTo>
                    <a:pt x="0" y="10708"/>
                  </a:lnTo>
                  <a:cubicBezTo>
                    <a:pt x="0" y="11175"/>
                    <a:pt x="367" y="11576"/>
                    <a:pt x="867" y="11576"/>
                  </a:cubicBezTo>
                  <a:cubicBezTo>
                    <a:pt x="1334" y="11576"/>
                    <a:pt x="1701" y="11175"/>
                    <a:pt x="1701" y="10708"/>
                  </a:cubicBezTo>
                  <a:lnTo>
                    <a:pt x="1701" y="868"/>
                  </a:lnTo>
                  <a:cubicBezTo>
                    <a:pt x="1701" y="368"/>
                    <a:pt x="1334" y="1"/>
                    <a:pt x="8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5" name="Google Shape;655;p20"/>
            <p:cNvSpPr/>
            <p:nvPr/>
          </p:nvSpPr>
          <p:spPr>
            <a:xfrm rot="-5400000">
              <a:off x="796581" y="2733150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6" name="Google Shape;656;p20"/>
            <p:cNvSpPr/>
            <p:nvPr/>
          </p:nvSpPr>
          <p:spPr>
            <a:xfrm rot="-5400000">
              <a:off x="796581" y="2427100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7" name="Google Shape;657;p20"/>
            <p:cNvSpPr/>
            <p:nvPr/>
          </p:nvSpPr>
          <p:spPr>
            <a:xfrm rot="-5400000">
              <a:off x="796581" y="2121050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8" name="Google Shape;658;p20"/>
            <p:cNvSpPr/>
            <p:nvPr/>
          </p:nvSpPr>
          <p:spPr>
            <a:xfrm rot="-5400000">
              <a:off x="796994" y="1815413"/>
              <a:ext cx="42575" cy="289400"/>
            </a:xfrm>
            <a:custGeom>
              <a:avLst/>
              <a:gdLst/>
              <a:ahLst/>
              <a:cxnLst/>
              <a:rect l="l" t="t" r="r" b="b"/>
              <a:pathLst>
                <a:path w="1703" h="11576" extrusionOk="0">
                  <a:moveTo>
                    <a:pt x="868" y="1"/>
                  </a:moveTo>
                  <a:cubicBezTo>
                    <a:pt x="368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368" y="11576"/>
                    <a:pt x="868" y="11576"/>
                  </a:cubicBezTo>
                  <a:cubicBezTo>
                    <a:pt x="1335" y="11576"/>
                    <a:pt x="1702" y="11175"/>
                    <a:pt x="1702" y="10708"/>
                  </a:cubicBezTo>
                  <a:lnTo>
                    <a:pt x="1702" y="868"/>
                  </a:lnTo>
                  <a:cubicBezTo>
                    <a:pt x="1702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9" name="Google Shape;659;p20"/>
            <p:cNvSpPr/>
            <p:nvPr/>
          </p:nvSpPr>
          <p:spPr>
            <a:xfrm rot="-5400000">
              <a:off x="796581" y="150977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0" name="Google Shape;660;p20"/>
            <p:cNvSpPr/>
            <p:nvPr/>
          </p:nvSpPr>
          <p:spPr>
            <a:xfrm rot="-5400000">
              <a:off x="796581" y="120372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1" name="Google Shape;661;p20"/>
            <p:cNvSpPr/>
            <p:nvPr/>
          </p:nvSpPr>
          <p:spPr>
            <a:xfrm rot="-5400000">
              <a:off x="796581" y="89767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2" name="Google Shape;662;p20"/>
            <p:cNvSpPr/>
            <p:nvPr/>
          </p:nvSpPr>
          <p:spPr>
            <a:xfrm rot="-5400000">
              <a:off x="796994" y="592038"/>
              <a:ext cx="42575" cy="289400"/>
            </a:xfrm>
            <a:custGeom>
              <a:avLst/>
              <a:gdLst/>
              <a:ahLst/>
              <a:cxnLst/>
              <a:rect l="l" t="t" r="r" b="b"/>
              <a:pathLst>
                <a:path w="1703" h="11576" extrusionOk="0">
                  <a:moveTo>
                    <a:pt x="868" y="1"/>
                  </a:moveTo>
                  <a:cubicBezTo>
                    <a:pt x="368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368" y="11576"/>
                    <a:pt x="868" y="11576"/>
                  </a:cubicBezTo>
                  <a:cubicBezTo>
                    <a:pt x="1335" y="11576"/>
                    <a:pt x="1702" y="11175"/>
                    <a:pt x="1702" y="10708"/>
                  </a:cubicBezTo>
                  <a:lnTo>
                    <a:pt x="1702" y="868"/>
                  </a:lnTo>
                  <a:cubicBezTo>
                    <a:pt x="1702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63" name="Google Shape;663;p20"/>
          <p:cNvSpPr txBox="1">
            <a:spLocks noGrp="1"/>
          </p:cNvSpPr>
          <p:nvPr>
            <p:ph type="subTitle" idx="1"/>
          </p:nvPr>
        </p:nvSpPr>
        <p:spPr>
          <a:xfrm>
            <a:off x="1610500" y="2542067"/>
            <a:ext cx="29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20"/>
          <p:cNvSpPr txBox="1">
            <a:spLocks noGrp="1"/>
          </p:cNvSpPr>
          <p:nvPr>
            <p:ph type="subTitle" idx="2"/>
          </p:nvPr>
        </p:nvSpPr>
        <p:spPr>
          <a:xfrm>
            <a:off x="1610492" y="2059600"/>
            <a:ext cx="2990400" cy="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sp>
        <p:nvSpPr>
          <p:cNvPr id="665" name="Google Shape;665;p20"/>
          <p:cNvSpPr txBox="1">
            <a:spLocks noGrp="1"/>
          </p:cNvSpPr>
          <p:nvPr>
            <p:ph type="subTitle" idx="3"/>
          </p:nvPr>
        </p:nvSpPr>
        <p:spPr>
          <a:xfrm>
            <a:off x="1610500" y="3893633"/>
            <a:ext cx="29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6" name="Google Shape;666;p20"/>
          <p:cNvSpPr txBox="1">
            <a:spLocks noGrp="1"/>
          </p:cNvSpPr>
          <p:nvPr>
            <p:ph type="subTitle" idx="4"/>
          </p:nvPr>
        </p:nvSpPr>
        <p:spPr>
          <a:xfrm>
            <a:off x="1610492" y="3411167"/>
            <a:ext cx="2990400" cy="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sp>
        <p:nvSpPr>
          <p:cNvPr id="667" name="Google Shape;667;p20"/>
          <p:cNvSpPr txBox="1">
            <a:spLocks noGrp="1"/>
          </p:cNvSpPr>
          <p:nvPr>
            <p:ph type="subTitle" idx="5"/>
          </p:nvPr>
        </p:nvSpPr>
        <p:spPr>
          <a:xfrm>
            <a:off x="1610500" y="5245200"/>
            <a:ext cx="29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8" name="Google Shape;668;p20"/>
          <p:cNvSpPr txBox="1">
            <a:spLocks noGrp="1"/>
          </p:cNvSpPr>
          <p:nvPr>
            <p:ph type="subTitle" idx="6"/>
          </p:nvPr>
        </p:nvSpPr>
        <p:spPr>
          <a:xfrm>
            <a:off x="1610492" y="4762733"/>
            <a:ext cx="2990400" cy="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sp>
        <p:nvSpPr>
          <p:cNvPr id="669" name="Google Shape;669;p20"/>
          <p:cNvSpPr txBox="1">
            <a:spLocks noGrp="1"/>
          </p:cNvSpPr>
          <p:nvPr>
            <p:ph type="subTitle" idx="7"/>
          </p:nvPr>
        </p:nvSpPr>
        <p:spPr>
          <a:xfrm>
            <a:off x="7773300" y="2542067"/>
            <a:ext cx="29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0" name="Google Shape;670;p20"/>
          <p:cNvSpPr txBox="1">
            <a:spLocks noGrp="1"/>
          </p:cNvSpPr>
          <p:nvPr>
            <p:ph type="subTitle" idx="8"/>
          </p:nvPr>
        </p:nvSpPr>
        <p:spPr>
          <a:xfrm>
            <a:off x="7773292" y="2059600"/>
            <a:ext cx="2990400" cy="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sp>
        <p:nvSpPr>
          <p:cNvPr id="671" name="Google Shape;671;p20"/>
          <p:cNvSpPr txBox="1">
            <a:spLocks noGrp="1"/>
          </p:cNvSpPr>
          <p:nvPr>
            <p:ph type="subTitle" idx="9"/>
          </p:nvPr>
        </p:nvSpPr>
        <p:spPr>
          <a:xfrm>
            <a:off x="7773300" y="3893633"/>
            <a:ext cx="29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2" name="Google Shape;672;p20"/>
          <p:cNvSpPr txBox="1">
            <a:spLocks noGrp="1"/>
          </p:cNvSpPr>
          <p:nvPr>
            <p:ph type="subTitle" idx="13"/>
          </p:nvPr>
        </p:nvSpPr>
        <p:spPr>
          <a:xfrm>
            <a:off x="7773292" y="3411167"/>
            <a:ext cx="2990400" cy="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sp>
        <p:nvSpPr>
          <p:cNvPr id="673" name="Google Shape;673;p20"/>
          <p:cNvSpPr txBox="1">
            <a:spLocks noGrp="1"/>
          </p:cNvSpPr>
          <p:nvPr>
            <p:ph type="subTitle" idx="14"/>
          </p:nvPr>
        </p:nvSpPr>
        <p:spPr>
          <a:xfrm>
            <a:off x="7773300" y="5245200"/>
            <a:ext cx="299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4" name="Google Shape;674;p20"/>
          <p:cNvSpPr txBox="1">
            <a:spLocks noGrp="1"/>
          </p:cNvSpPr>
          <p:nvPr>
            <p:ph type="subTitle" idx="15"/>
          </p:nvPr>
        </p:nvSpPr>
        <p:spPr>
          <a:xfrm>
            <a:off x="7773292" y="4762733"/>
            <a:ext cx="2990400" cy="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pic>
        <p:nvPicPr>
          <p:cNvPr id="675" name="Google Shape;675;p20"/>
          <p:cNvPicPr preferRelativeResize="0"/>
          <p:nvPr/>
        </p:nvPicPr>
        <p:blipFill rotWithShape="1">
          <a:blip r:embed="rId4">
            <a:alphaModFix/>
          </a:blip>
          <a:srcRect l="10992" t="30075" r="18085" b="19044"/>
          <a:stretch/>
        </p:blipFill>
        <p:spPr>
          <a:xfrm rot="608974">
            <a:off x="9091881" y="1031947"/>
            <a:ext cx="2761203" cy="184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20"/>
          <p:cNvPicPr preferRelativeResize="0"/>
          <p:nvPr/>
        </p:nvPicPr>
        <p:blipFill rotWithShape="1">
          <a:blip r:embed="rId5">
            <a:alphaModFix/>
          </a:blip>
          <a:srcRect l="16714" t="20112" r="12966" b="10438"/>
          <a:stretch/>
        </p:blipFill>
        <p:spPr>
          <a:xfrm>
            <a:off x="1861243" y="469967"/>
            <a:ext cx="1756589" cy="1619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1674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27"/>
          <p:cNvSpPr/>
          <p:nvPr/>
        </p:nvSpPr>
        <p:spPr>
          <a:xfrm>
            <a:off x="1080300" y="606867"/>
            <a:ext cx="10213600" cy="5644400"/>
          </a:xfrm>
          <a:prstGeom prst="roundRect">
            <a:avLst>
              <a:gd name="adj" fmla="val 5073"/>
            </a:avLst>
          </a:prstGeom>
          <a:solidFill>
            <a:schemeClr val="dk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pic>
        <p:nvPicPr>
          <p:cNvPr id="893" name="Google Shape;893;p27"/>
          <p:cNvPicPr preferRelativeResize="0"/>
          <p:nvPr/>
        </p:nvPicPr>
        <p:blipFill rotWithShape="1">
          <a:blip r:embed="rId2">
            <a:alphaModFix amt="52999"/>
          </a:blip>
          <a:srcRect l="1244" t="8847" b="8855"/>
          <a:stretch/>
        </p:blipFill>
        <p:spPr>
          <a:xfrm>
            <a:off x="1093333" y="620333"/>
            <a:ext cx="10187600" cy="5618800"/>
          </a:xfrm>
          <a:prstGeom prst="roundRect">
            <a:avLst>
              <a:gd name="adj" fmla="val 4826"/>
            </a:avLst>
          </a:prstGeom>
          <a:noFill/>
          <a:ln>
            <a:noFill/>
          </a:ln>
        </p:spPr>
      </p:pic>
      <p:pic>
        <p:nvPicPr>
          <p:cNvPr id="894" name="Google Shape;89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159844">
            <a:off x="5309989" y="706453"/>
            <a:ext cx="1962955" cy="1832697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27"/>
          <p:cNvSpPr txBox="1">
            <a:spLocks noGrp="1"/>
          </p:cNvSpPr>
          <p:nvPr>
            <p:ph type="title"/>
          </p:nvPr>
        </p:nvSpPr>
        <p:spPr>
          <a:xfrm>
            <a:off x="1341867" y="637500"/>
            <a:ext cx="989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grpSp>
        <p:nvGrpSpPr>
          <p:cNvPr id="896" name="Google Shape;896;p27"/>
          <p:cNvGrpSpPr/>
          <p:nvPr/>
        </p:nvGrpSpPr>
        <p:grpSpPr>
          <a:xfrm>
            <a:off x="898109" y="928367"/>
            <a:ext cx="432433" cy="5001400"/>
            <a:chOff x="673581" y="696275"/>
            <a:chExt cx="324325" cy="3751050"/>
          </a:xfrm>
        </p:grpSpPr>
        <p:grpSp>
          <p:nvGrpSpPr>
            <p:cNvPr id="897" name="Google Shape;897;p27"/>
            <p:cNvGrpSpPr/>
            <p:nvPr/>
          </p:nvGrpSpPr>
          <p:grpSpPr>
            <a:xfrm rot="-5400000">
              <a:off x="-918069" y="2531350"/>
              <a:ext cx="3751050" cy="80900"/>
              <a:chOff x="1871500" y="2227875"/>
              <a:chExt cx="3751050" cy="80900"/>
            </a:xfrm>
          </p:grpSpPr>
          <p:sp>
            <p:nvSpPr>
              <p:cNvPr id="898" name="Google Shape;898;p27"/>
              <p:cNvSpPr/>
              <p:nvPr/>
            </p:nvSpPr>
            <p:spPr>
              <a:xfrm>
                <a:off x="1871500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3" y="3236"/>
                      <a:pt x="3236" y="2535"/>
                      <a:pt x="3236" y="1635"/>
                    </a:cubicBezTo>
                    <a:cubicBezTo>
                      <a:pt x="3236" y="734"/>
                      <a:pt x="2503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899" name="Google Shape;899;p27"/>
              <p:cNvSpPr/>
              <p:nvPr/>
            </p:nvSpPr>
            <p:spPr>
              <a:xfrm>
                <a:off x="217672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70" y="2535"/>
                      <a:pt x="3270" y="1635"/>
                    </a:cubicBezTo>
                    <a:cubicBezTo>
                      <a:pt x="3270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0" name="Google Shape;900;p27"/>
              <p:cNvSpPr/>
              <p:nvPr/>
            </p:nvSpPr>
            <p:spPr>
              <a:xfrm>
                <a:off x="248277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70" y="2535"/>
                      <a:pt x="3270" y="1635"/>
                    </a:cubicBezTo>
                    <a:cubicBezTo>
                      <a:pt x="3270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1" name="Google Shape;901;p27"/>
              <p:cNvSpPr/>
              <p:nvPr/>
            </p:nvSpPr>
            <p:spPr>
              <a:xfrm>
                <a:off x="278882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35" y="0"/>
                    </a:moveTo>
                    <a:cubicBezTo>
                      <a:pt x="735" y="0"/>
                      <a:pt x="1" y="734"/>
                      <a:pt x="1" y="1635"/>
                    </a:cubicBezTo>
                    <a:cubicBezTo>
                      <a:pt x="1" y="2535"/>
                      <a:pt x="735" y="3236"/>
                      <a:pt x="1635" y="3236"/>
                    </a:cubicBezTo>
                    <a:cubicBezTo>
                      <a:pt x="2536" y="3236"/>
                      <a:pt x="3236" y="2535"/>
                      <a:pt x="3236" y="1635"/>
                    </a:cubicBezTo>
                    <a:cubicBezTo>
                      <a:pt x="3236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2" name="Google Shape;902;p27"/>
              <p:cNvSpPr/>
              <p:nvPr/>
            </p:nvSpPr>
            <p:spPr>
              <a:xfrm>
                <a:off x="309487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3" y="3236"/>
                      <a:pt x="3236" y="2535"/>
                      <a:pt x="3236" y="1635"/>
                    </a:cubicBezTo>
                    <a:cubicBezTo>
                      <a:pt x="3236" y="734"/>
                      <a:pt x="2503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3" name="Google Shape;903;p27"/>
              <p:cNvSpPr/>
              <p:nvPr/>
            </p:nvSpPr>
            <p:spPr>
              <a:xfrm>
                <a:off x="3400100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0" y="734"/>
                      <a:pt x="0" y="1635"/>
                    </a:cubicBezTo>
                    <a:cubicBezTo>
                      <a:pt x="0" y="2535"/>
                      <a:pt x="734" y="3236"/>
                      <a:pt x="1635" y="3236"/>
                    </a:cubicBezTo>
                    <a:cubicBezTo>
                      <a:pt x="2536" y="3236"/>
                      <a:pt x="3269" y="2535"/>
                      <a:pt x="3269" y="1635"/>
                    </a:cubicBezTo>
                    <a:cubicBezTo>
                      <a:pt x="3269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4" name="Google Shape;904;p27"/>
              <p:cNvSpPr/>
              <p:nvPr/>
            </p:nvSpPr>
            <p:spPr>
              <a:xfrm>
                <a:off x="3706150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70" y="2535"/>
                      <a:pt x="3270" y="1635"/>
                    </a:cubicBezTo>
                    <a:cubicBezTo>
                      <a:pt x="3270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5" name="Google Shape;905;p27"/>
              <p:cNvSpPr/>
              <p:nvPr/>
            </p:nvSpPr>
            <p:spPr>
              <a:xfrm>
                <a:off x="4012200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36" y="2535"/>
                      <a:pt x="3236" y="1635"/>
                    </a:cubicBezTo>
                    <a:cubicBezTo>
                      <a:pt x="3236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6" name="Google Shape;906;p27"/>
              <p:cNvSpPr/>
              <p:nvPr/>
            </p:nvSpPr>
            <p:spPr>
              <a:xfrm>
                <a:off x="4318250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2" y="3236"/>
                      <a:pt x="3236" y="2535"/>
                      <a:pt x="3236" y="1635"/>
                    </a:cubicBezTo>
                    <a:cubicBezTo>
                      <a:pt x="3236" y="734"/>
                      <a:pt x="2502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7" name="Google Shape;907;p27"/>
              <p:cNvSpPr/>
              <p:nvPr/>
            </p:nvSpPr>
            <p:spPr>
              <a:xfrm>
                <a:off x="462347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0" y="734"/>
                      <a:pt x="0" y="1635"/>
                    </a:cubicBezTo>
                    <a:cubicBezTo>
                      <a:pt x="0" y="2535"/>
                      <a:pt x="734" y="3236"/>
                      <a:pt x="1635" y="3236"/>
                    </a:cubicBezTo>
                    <a:cubicBezTo>
                      <a:pt x="2536" y="3236"/>
                      <a:pt x="3269" y="2535"/>
                      <a:pt x="3269" y="1635"/>
                    </a:cubicBezTo>
                    <a:cubicBezTo>
                      <a:pt x="3269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8" name="Google Shape;908;p27"/>
              <p:cNvSpPr/>
              <p:nvPr/>
            </p:nvSpPr>
            <p:spPr>
              <a:xfrm>
                <a:off x="492952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0" y="734"/>
                      <a:pt x="0" y="1635"/>
                    </a:cubicBezTo>
                    <a:cubicBezTo>
                      <a:pt x="0" y="2535"/>
                      <a:pt x="734" y="3236"/>
                      <a:pt x="1635" y="3236"/>
                    </a:cubicBezTo>
                    <a:cubicBezTo>
                      <a:pt x="2536" y="3236"/>
                      <a:pt x="3269" y="2535"/>
                      <a:pt x="3269" y="1635"/>
                    </a:cubicBezTo>
                    <a:cubicBezTo>
                      <a:pt x="3269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09" name="Google Shape;909;p27"/>
              <p:cNvSpPr/>
              <p:nvPr/>
            </p:nvSpPr>
            <p:spPr>
              <a:xfrm>
                <a:off x="523557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36" y="2535"/>
                      <a:pt x="3236" y="1635"/>
                    </a:cubicBezTo>
                    <a:cubicBezTo>
                      <a:pt x="3236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910" name="Google Shape;910;p27"/>
              <p:cNvSpPr/>
              <p:nvPr/>
            </p:nvSpPr>
            <p:spPr>
              <a:xfrm>
                <a:off x="554162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2" y="3236"/>
                      <a:pt x="3236" y="2535"/>
                      <a:pt x="3236" y="1635"/>
                    </a:cubicBezTo>
                    <a:cubicBezTo>
                      <a:pt x="3236" y="734"/>
                      <a:pt x="2502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911" name="Google Shape;911;p27"/>
            <p:cNvSpPr/>
            <p:nvPr/>
          </p:nvSpPr>
          <p:spPr>
            <a:xfrm rot="-5400000">
              <a:off x="797006" y="4262150"/>
              <a:ext cx="42550" cy="289400"/>
            </a:xfrm>
            <a:custGeom>
              <a:avLst/>
              <a:gdLst/>
              <a:ahLst/>
              <a:cxnLst/>
              <a:rect l="l" t="t" r="r" b="b"/>
              <a:pathLst>
                <a:path w="1702" h="11576" extrusionOk="0">
                  <a:moveTo>
                    <a:pt x="834" y="1"/>
                  </a:moveTo>
                  <a:cubicBezTo>
                    <a:pt x="367" y="1"/>
                    <a:pt x="0" y="368"/>
                    <a:pt x="0" y="868"/>
                  </a:cubicBezTo>
                  <a:lnTo>
                    <a:pt x="0" y="10708"/>
                  </a:lnTo>
                  <a:cubicBezTo>
                    <a:pt x="0" y="11175"/>
                    <a:pt x="367" y="11576"/>
                    <a:pt x="834" y="11576"/>
                  </a:cubicBezTo>
                  <a:cubicBezTo>
                    <a:pt x="1334" y="11576"/>
                    <a:pt x="1701" y="11175"/>
                    <a:pt x="1701" y="10708"/>
                  </a:cubicBezTo>
                  <a:lnTo>
                    <a:pt x="1701" y="868"/>
                  </a:lnTo>
                  <a:cubicBezTo>
                    <a:pt x="1701" y="368"/>
                    <a:pt x="1334" y="1"/>
                    <a:pt x="8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" name="Google Shape;912;p27"/>
            <p:cNvSpPr/>
            <p:nvPr/>
          </p:nvSpPr>
          <p:spPr>
            <a:xfrm rot="-5400000">
              <a:off x="796581" y="395652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" name="Google Shape;913;p27"/>
            <p:cNvSpPr/>
            <p:nvPr/>
          </p:nvSpPr>
          <p:spPr>
            <a:xfrm rot="-5400000">
              <a:off x="796581" y="365047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" name="Google Shape;914;p27"/>
            <p:cNvSpPr/>
            <p:nvPr/>
          </p:nvSpPr>
          <p:spPr>
            <a:xfrm rot="-5400000">
              <a:off x="796581" y="334442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6" y="11175"/>
                    <a:pt x="1736" y="10708"/>
                  </a:cubicBezTo>
                  <a:lnTo>
                    <a:pt x="1736" y="868"/>
                  </a:lnTo>
                  <a:cubicBezTo>
                    <a:pt x="1736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" name="Google Shape;915;p27"/>
            <p:cNvSpPr/>
            <p:nvPr/>
          </p:nvSpPr>
          <p:spPr>
            <a:xfrm rot="-5400000">
              <a:off x="797006" y="3038775"/>
              <a:ext cx="42550" cy="289400"/>
            </a:xfrm>
            <a:custGeom>
              <a:avLst/>
              <a:gdLst/>
              <a:ahLst/>
              <a:cxnLst/>
              <a:rect l="l" t="t" r="r" b="b"/>
              <a:pathLst>
                <a:path w="1702" h="11576" extrusionOk="0">
                  <a:moveTo>
                    <a:pt x="867" y="1"/>
                  </a:moveTo>
                  <a:cubicBezTo>
                    <a:pt x="367" y="1"/>
                    <a:pt x="0" y="368"/>
                    <a:pt x="0" y="868"/>
                  </a:cubicBezTo>
                  <a:lnTo>
                    <a:pt x="0" y="10708"/>
                  </a:lnTo>
                  <a:cubicBezTo>
                    <a:pt x="0" y="11175"/>
                    <a:pt x="367" y="11576"/>
                    <a:pt x="867" y="11576"/>
                  </a:cubicBezTo>
                  <a:cubicBezTo>
                    <a:pt x="1334" y="11576"/>
                    <a:pt x="1701" y="11175"/>
                    <a:pt x="1701" y="10708"/>
                  </a:cubicBezTo>
                  <a:lnTo>
                    <a:pt x="1701" y="868"/>
                  </a:lnTo>
                  <a:cubicBezTo>
                    <a:pt x="1701" y="368"/>
                    <a:pt x="1334" y="1"/>
                    <a:pt x="8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" name="Google Shape;916;p27"/>
            <p:cNvSpPr/>
            <p:nvPr/>
          </p:nvSpPr>
          <p:spPr>
            <a:xfrm rot="-5400000">
              <a:off x="796581" y="2733150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" name="Google Shape;917;p27"/>
            <p:cNvSpPr/>
            <p:nvPr/>
          </p:nvSpPr>
          <p:spPr>
            <a:xfrm rot="-5400000">
              <a:off x="796581" y="2427100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" name="Google Shape;918;p27"/>
            <p:cNvSpPr/>
            <p:nvPr/>
          </p:nvSpPr>
          <p:spPr>
            <a:xfrm rot="-5400000">
              <a:off x="796581" y="2121050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" name="Google Shape;919;p27"/>
            <p:cNvSpPr/>
            <p:nvPr/>
          </p:nvSpPr>
          <p:spPr>
            <a:xfrm rot="-5400000">
              <a:off x="796994" y="1815413"/>
              <a:ext cx="42575" cy="289400"/>
            </a:xfrm>
            <a:custGeom>
              <a:avLst/>
              <a:gdLst/>
              <a:ahLst/>
              <a:cxnLst/>
              <a:rect l="l" t="t" r="r" b="b"/>
              <a:pathLst>
                <a:path w="1703" h="11576" extrusionOk="0">
                  <a:moveTo>
                    <a:pt x="868" y="1"/>
                  </a:moveTo>
                  <a:cubicBezTo>
                    <a:pt x="368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368" y="11576"/>
                    <a:pt x="868" y="11576"/>
                  </a:cubicBezTo>
                  <a:cubicBezTo>
                    <a:pt x="1335" y="11576"/>
                    <a:pt x="1702" y="11175"/>
                    <a:pt x="1702" y="10708"/>
                  </a:cubicBezTo>
                  <a:lnTo>
                    <a:pt x="1702" y="868"/>
                  </a:lnTo>
                  <a:cubicBezTo>
                    <a:pt x="1702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" name="Google Shape;920;p27"/>
            <p:cNvSpPr/>
            <p:nvPr/>
          </p:nvSpPr>
          <p:spPr>
            <a:xfrm rot="-5400000">
              <a:off x="796581" y="150977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" name="Google Shape;921;p27"/>
            <p:cNvSpPr/>
            <p:nvPr/>
          </p:nvSpPr>
          <p:spPr>
            <a:xfrm rot="-5400000">
              <a:off x="796581" y="120372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2" name="Google Shape;922;p27"/>
            <p:cNvSpPr/>
            <p:nvPr/>
          </p:nvSpPr>
          <p:spPr>
            <a:xfrm rot="-5400000">
              <a:off x="796581" y="89767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3" name="Google Shape;923;p27"/>
            <p:cNvSpPr/>
            <p:nvPr/>
          </p:nvSpPr>
          <p:spPr>
            <a:xfrm rot="-5400000">
              <a:off x="796994" y="592038"/>
              <a:ext cx="42575" cy="289400"/>
            </a:xfrm>
            <a:custGeom>
              <a:avLst/>
              <a:gdLst/>
              <a:ahLst/>
              <a:cxnLst/>
              <a:rect l="l" t="t" r="r" b="b"/>
              <a:pathLst>
                <a:path w="1703" h="11576" extrusionOk="0">
                  <a:moveTo>
                    <a:pt x="868" y="1"/>
                  </a:moveTo>
                  <a:cubicBezTo>
                    <a:pt x="368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368" y="11576"/>
                    <a:pt x="868" y="11576"/>
                  </a:cubicBezTo>
                  <a:cubicBezTo>
                    <a:pt x="1335" y="11576"/>
                    <a:pt x="1702" y="11175"/>
                    <a:pt x="1702" y="10708"/>
                  </a:cubicBezTo>
                  <a:lnTo>
                    <a:pt x="1702" y="868"/>
                  </a:lnTo>
                  <a:cubicBezTo>
                    <a:pt x="1702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4083500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4"/>
          <p:cNvSpPr/>
          <p:nvPr/>
        </p:nvSpPr>
        <p:spPr>
          <a:xfrm>
            <a:off x="1080300" y="606867"/>
            <a:ext cx="10213600" cy="5644400"/>
          </a:xfrm>
          <a:prstGeom prst="roundRect">
            <a:avLst>
              <a:gd name="adj" fmla="val 5073"/>
            </a:avLst>
          </a:prstGeom>
          <a:solidFill>
            <a:schemeClr val="dk2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pic>
        <p:nvPicPr>
          <p:cNvPr id="381" name="Google Shape;381;p14"/>
          <p:cNvPicPr preferRelativeResize="0"/>
          <p:nvPr/>
        </p:nvPicPr>
        <p:blipFill rotWithShape="1">
          <a:blip r:embed="rId2">
            <a:alphaModFix amt="52999"/>
          </a:blip>
          <a:srcRect l="1244" t="8847" b="8855"/>
          <a:stretch/>
        </p:blipFill>
        <p:spPr>
          <a:xfrm>
            <a:off x="1093333" y="620333"/>
            <a:ext cx="10187600" cy="5618800"/>
          </a:xfrm>
          <a:prstGeom prst="roundRect">
            <a:avLst>
              <a:gd name="adj" fmla="val 4826"/>
            </a:avLst>
          </a:prstGeom>
          <a:noFill/>
          <a:ln>
            <a:noFill/>
          </a:ln>
        </p:spPr>
      </p:pic>
      <p:pic>
        <p:nvPicPr>
          <p:cNvPr id="382" name="Google Shape;3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159844">
            <a:off x="5309989" y="706453"/>
            <a:ext cx="1962955" cy="1832697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14"/>
          <p:cNvSpPr txBox="1">
            <a:spLocks noGrp="1"/>
          </p:cNvSpPr>
          <p:nvPr>
            <p:ph type="title"/>
          </p:nvPr>
        </p:nvSpPr>
        <p:spPr>
          <a:xfrm>
            <a:off x="1341867" y="637500"/>
            <a:ext cx="989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 ExtraBold"/>
              <a:buNone/>
              <a:defRPr sz="4800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grpSp>
        <p:nvGrpSpPr>
          <p:cNvPr id="384" name="Google Shape;384;p14"/>
          <p:cNvGrpSpPr/>
          <p:nvPr/>
        </p:nvGrpSpPr>
        <p:grpSpPr>
          <a:xfrm>
            <a:off x="898109" y="928367"/>
            <a:ext cx="432433" cy="5001400"/>
            <a:chOff x="673581" y="696275"/>
            <a:chExt cx="324325" cy="3751050"/>
          </a:xfrm>
        </p:grpSpPr>
        <p:grpSp>
          <p:nvGrpSpPr>
            <p:cNvPr id="385" name="Google Shape;385;p14"/>
            <p:cNvGrpSpPr/>
            <p:nvPr/>
          </p:nvGrpSpPr>
          <p:grpSpPr>
            <a:xfrm rot="-5400000">
              <a:off x="-918069" y="2531350"/>
              <a:ext cx="3751050" cy="80900"/>
              <a:chOff x="1871500" y="2227875"/>
              <a:chExt cx="3751050" cy="80900"/>
            </a:xfrm>
          </p:grpSpPr>
          <p:sp>
            <p:nvSpPr>
              <p:cNvPr id="386" name="Google Shape;386;p14"/>
              <p:cNvSpPr/>
              <p:nvPr/>
            </p:nvSpPr>
            <p:spPr>
              <a:xfrm>
                <a:off x="1871500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3" y="3236"/>
                      <a:pt x="3236" y="2535"/>
                      <a:pt x="3236" y="1635"/>
                    </a:cubicBezTo>
                    <a:cubicBezTo>
                      <a:pt x="3236" y="734"/>
                      <a:pt x="2503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7" name="Google Shape;387;p14"/>
              <p:cNvSpPr/>
              <p:nvPr/>
            </p:nvSpPr>
            <p:spPr>
              <a:xfrm>
                <a:off x="217672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70" y="2535"/>
                      <a:pt x="3270" y="1635"/>
                    </a:cubicBezTo>
                    <a:cubicBezTo>
                      <a:pt x="3270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8" name="Google Shape;388;p14"/>
              <p:cNvSpPr/>
              <p:nvPr/>
            </p:nvSpPr>
            <p:spPr>
              <a:xfrm>
                <a:off x="248277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70" y="2535"/>
                      <a:pt x="3270" y="1635"/>
                    </a:cubicBezTo>
                    <a:cubicBezTo>
                      <a:pt x="3270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89" name="Google Shape;389;p14"/>
              <p:cNvSpPr/>
              <p:nvPr/>
            </p:nvSpPr>
            <p:spPr>
              <a:xfrm>
                <a:off x="278882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35" y="0"/>
                    </a:moveTo>
                    <a:cubicBezTo>
                      <a:pt x="735" y="0"/>
                      <a:pt x="1" y="734"/>
                      <a:pt x="1" y="1635"/>
                    </a:cubicBezTo>
                    <a:cubicBezTo>
                      <a:pt x="1" y="2535"/>
                      <a:pt x="735" y="3236"/>
                      <a:pt x="1635" y="3236"/>
                    </a:cubicBezTo>
                    <a:cubicBezTo>
                      <a:pt x="2536" y="3236"/>
                      <a:pt x="3236" y="2535"/>
                      <a:pt x="3236" y="1635"/>
                    </a:cubicBezTo>
                    <a:cubicBezTo>
                      <a:pt x="3236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90" name="Google Shape;390;p14"/>
              <p:cNvSpPr/>
              <p:nvPr/>
            </p:nvSpPr>
            <p:spPr>
              <a:xfrm>
                <a:off x="309487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3" y="3236"/>
                      <a:pt x="3236" y="2535"/>
                      <a:pt x="3236" y="1635"/>
                    </a:cubicBezTo>
                    <a:cubicBezTo>
                      <a:pt x="3236" y="734"/>
                      <a:pt x="2503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91" name="Google Shape;391;p14"/>
              <p:cNvSpPr/>
              <p:nvPr/>
            </p:nvSpPr>
            <p:spPr>
              <a:xfrm>
                <a:off x="3400100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0" y="734"/>
                      <a:pt x="0" y="1635"/>
                    </a:cubicBezTo>
                    <a:cubicBezTo>
                      <a:pt x="0" y="2535"/>
                      <a:pt x="734" y="3236"/>
                      <a:pt x="1635" y="3236"/>
                    </a:cubicBezTo>
                    <a:cubicBezTo>
                      <a:pt x="2536" y="3236"/>
                      <a:pt x="3269" y="2535"/>
                      <a:pt x="3269" y="1635"/>
                    </a:cubicBezTo>
                    <a:cubicBezTo>
                      <a:pt x="3269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92" name="Google Shape;392;p14"/>
              <p:cNvSpPr/>
              <p:nvPr/>
            </p:nvSpPr>
            <p:spPr>
              <a:xfrm>
                <a:off x="3706150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70" y="2535"/>
                      <a:pt x="3270" y="1635"/>
                    </a:cubicBezTo>
                    <a:cubicBezTo>
                      <a:pt x="3270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93" name="Google Shape;393;p14"/>
              <p:cNvSpPr/>
              <p:nvPr/>
            </p:nvSpPr>
            <p:spPr>
              <a:xfrm>
                <a:off x="4012200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36" y="2535"/>
                      <a:pt x="3236" y="1635"/>
                    </a:cubicBezTo>
                    <a:cubicBezTo>
                      <a:pt x="3236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94" name="Google Shape;394;p14"/>
              <p:cNvSpPr/>
              <p:nvPr/>
            </p:nvSpPr>
            <p:spPr>
              <a:xfrm>
                <a:off x="4318250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2" y="3236"/>
                      <a:pt x="3236" y="2535"/>
                      <a:pt x="3236" y="1635"/>
                    </a:cubicBezTo>
                    <a:cubicBezTo>
                      <a:pt x="3236" y="734"/>
                      <a:pt x="2502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95" name="Google Shape;395;p14"/>
              <p:cNvSpPr/>
              <p:nvPr/>
            </p:nvSpPr>
            <p:spPr>
              <a:xfrm>
                <a:off x="462347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0" y="734"/>
                      <a:pt x="0" y="1635"/>
                    </a:cubicBezTo>
                    <a:cubicBezTo>
                      <a:pt x="0" y="2535"/>
                      <a:pt x="734" y="3236"/>
                      <a:pt x="1635" y="3236"/>
                    </a:cubicBezTo>
                    <a:cubicBezTo>
                      <a:pt x="2536" y="3236"/>
                      <a:pt x="3269" y="2535"/>
                      <a:pt x="3269" y="1635"/>
                    </a:cubicBezTo>
                    <a:cubicBezTo>
                      <a:pt x="3269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96" name="Google Shape;396;p14"/>
              <p:cNvSpPr/>
              <p:nvPr/>
            </p:nvSpPr>
            <p:spPr>
              <a:xfrm>
                <a:off x="4929525" y="2227875"/>
                <a:ext cx="81750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6" extrusionOk="0">
                    <a:moveTo>
                      <a:pt x="1635" y="0"/>
                    </a:moveTo>
                    <a:cubicBezTo>
                      <a:pt x="734" y="0"/>
                      <a:pt x="0" y="734"/>
                      <a:pt x="0" y="1635"/>
                    </a:cubicBezTo>
                    <a:cubicBezTo>
                      <a:pt x="0" y="2535"/>
                      <a:pt x="734" y="3236"/>
                      <a:pt x="1635" y="3236"/>
                    </a:cubicBezTo>
                    <a:cubicBezTo>
                      <a:pt x="2536" y="3236"/>
                      <a:pt x="3269" y="2535"/>
                      <a:pt x="3269" y="1635"/>
                    </a:cubicBezTo>
                    <a:cubicBezTo>
                      <a:pt x="3269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97" name="Google Shape;397;p14"/>
              <p:cNvSpPr/>
              <p:nvPr/>
            </p:nvSpPr>
            <p:spPr>
              <a:xfrm>
                <a:off x="523557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35" y="0"/>
                    </a:moveTo>
                    <a:cubicBezTo>
                      <a:pt x="734" y="0"/>
                      <a:pt x="1" y="734"/>
                      <a:pt x="1" y="1635"/>
                    </a:cubicBezTo>
                    <a:cubicBezTo>
                      <a:pt x="1" y="2535"/>
                      <a:pt x="734" y="3236"/>
                      <a:pt x="1635" y="3236"/>
                    </a:cubicBezTo>
                    <a:cubicBezTo>
                      <a:pt x="2536" y="3236"/>
                      <a:pt x="3236" y="2535"/>
                      <a:pt x="3236" y="1635"/>
                    </a:cubicBezTo>
                    <a:cubicBezTo>
                      <a:pt x="3236" y="734"/>
                      <a:pt x="2536" y="0"/>
                      <a:pt x="16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398" name="Google Shape;398;p14"/>
              <p:cNvSpPr/>
              <p:nvPr/>
            </p:nvSpPr>
            <p:spPr>
              <a:xfrm>
                <a:off x="5541625" y="2227875"/>
                <a:ext cx="809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3236" extrusionOk="0">
                    <a:moveTo>
                      <a:pt x="1602" y="0"/>
                    </a:moveTo>
                    <a:cubicBezTo>
                      <a:pt x="701" y="0"/>
                      <a:pt x="1" y="734"/>
                      <a:pt x="1" y="1635"/>
                    </a:cubicBezTo>
                    <a:cubicBezTo>
                      <a:pt x="1" y="2535"/>
                      <a:pt x="701" y="3236"/>
                      <a:pt x="1602" y="3236"/>
                    </a:cubicBezTo>
                    <a:cubicBezTo>
                      <a:pt x="2502" y="3236"/>
                      <a:pt x="3236" y="2535"/>
                      <a:pt x="3236" y="1635"/>
                    </a:cubicBezTo>
                    <a:cubicBezTo>
                      <a:pt x="3236" y="734"/>
                      <a:pt x="2502" y="0"/>
                      <a:pt x="1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399" name="Google Shape;399;p14"/>
            <p:cNvSpPr/>
            <p:nvPr/>
          </p:nvSpPr>
          <p:spPr>
            <a:xfrm rot="-5400000">
              <a:off x="797006" y="4262150"/>
              <a:ext cx="42550" cy="289400"/>
            </a:xfrm>
            <a:custGeom>
              <a:avLst/>
              <a:gdLst/>
              <a:ahLst/>
              <a:cxnLst/>
              <a:rect l="l" t="t" r="r" b="b"/>
              <a:pathLst>
                <a:path w="1702" h="11576" extrusionOk="0">
                  <a:moveTo>
                    <a:pt x="834" y="1"/>
                  </a:moveTo>
                  <a:cubicBezTo>
                    <a:pt x="367" y="1"/>
                    <a:pt x="0" y="368"/>
                    <a:pt x="0" y="868"/>
                  </a:cubicBezTo>
                  <a:lnTo>
                    <a:pt x="0" y="10708"/>
                  </a:lnTo>
                  <a:cubicBezTo>
                    <a:pt x="0" y="11175"/>
                    <a:pt x="367" y="11576"/>
                    <a:pt x="834" y="11576"/>
                  </a:cubicBezTo>
                  <a:cubicBezTo>
                    <a:pt x="1334" y="11576"/>
                    <a:pt x="1701" y="11175"/>
                    <a:pt x="1701" y="10708"/>
                  </a:cubicBezTo>
                  <a:lnTo>
                    <a:pt x="1701" y="868"/>
                  </a:lnTo>
                  <a:cubicBezTo>
                    <a:pt x="1701" y="368"/>
                    <a:pt x="1334" y="1"/>
                    <a:pt x="8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0" name="Google Shape;400;p14"/>
            <p:cNvSpPr/>
            <p:nvPr/>
          </p:nvSpPr>
          <p:spPr>
            <a:xfrm rot="-5400000">
              <a:off x="796581" y="395652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1" name="Google Shape;401;p14"/>
            <p:cNvSpPr/>
            <p:nvPr/>
          </p:nvSpPr>
          <p:spPr>
            <a:xfrm rot="-5400000">
              <a:off x="796581" y="365047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2" name="Google Shape;402;p14"/>
            <p:cNvSpPr/>
            <p:nvPr/>
          </p:nvSpPr>
          <p:spPr>
            <a:xfrm rot="-5400000">
              <a:off x="796581" y="334442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6" y="11175"/>
                    <a:pt x="1736" y="10708"/>
                  </a:cubicBezTo>
                  <a:lnTo>
                    <a:pt x="1736" y="868"/>
                  </a:lnTo>
                  <a:cubicBezTo>
                    <a:pt x="1736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3" name="Google Shape;403;p14"/>
            <p:cNvSpPr/>
            <p:nvPr/>
          </p:nvSpPr>
          <p:spPr>
            <a:xfrm rot="-5400000">
              <a:off x="797006" y="3038775"/>
              <a:ext cx="42550" cy="289400"/>
            </a:xfrm>
            <a:custGeom>
              <a:avLst/>
              <a:gdLst/>
              <a:ahLst/>
              <a:cxnLst/>
              <a:rect l="l" t="t" r="r" b="b"/>
              <a:pathLst>
                <a:path w="1702" h="11576" extrusionOk="0">
                  <a:moveTo>
                    <a:pt x="867" y="1"/>
                  </a:moveTo>
                  <a:cubicBezTo>
                    <a:pt x="367" y="1"/>
                    <a:pt x="0" y="368"/>
                    <a:pt x="0" y="868"/>
                  </a:cubicBezTo>
                  <a:lnTo>
                    <a:pt x="0" y="10708"/>
                  </a:lnTo>
                  <a:cubicBezTo>
                    <a:pt x="0" y="11175"/>
                    <a:pt x="367" y="11576"/>
                    <a:pt x="867" y="11576"/>
                  </a:cubicBezTo>
                  <a:cubicBezTo>
                    <a:pt x="1334" y="11576"/>
                    <a:pt x="1701" y="11175"/>
                    <a:pt x="1701" y="10708"/>
                  </a:cubicBezTo>
                  <a:lnTo>
                    <a:pt x="1701" y="868"/>
                  </a:lnTo>
                  <a:cubicBezTo>
                    <a:pt x="1701" y="368"/>
                    <a:pt x="1334" y="1"/>
                    <a:pt x="8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4" name="Google Shape;404;p14"/>
            <p:cNvSpPr/>
            <p:nvPr/>
          </p:nvSpPr>
          <p:spPr>
            <a:xfrm rot="-5400000">
              <a:off x="796581" y="2733150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5" name="Google Shape;405;p14"/>
            <p:cNvSpPr/>
            <p:nvPr/>
          </p:nvSpPr>
          <p:spPr>
            <a:xfrm rot="-5400000">
              <a:off x="796581" y="2427100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6" name="Google Shape;406;p14"/>
            <p:cNvSpPr/>
            <p:nvPr/>
          </p:nvSpPr>
          <p:spPr>
            <a:xfrm rot="-5400000">
              <a:off x="796581" y="2121050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7" name="Google Shape;407;p14"/>
            <p:cNvSpPr/>
            <p:nvPr/>
          </p:nvSpPr>
          <p:spPr>
            <a:xfrm rot="-5400000">
              <a:off x="796994" y="1815413"/>
              <a:ext cx="42575" cy="289400"/>
            </a:xfrm>
            <a:custGeom>
              <a:avLst/>
              <a:gdLst/>
              <a:ahLst/>
              <a:cxnLst/>
              <a:rect l="l" t="t" r="r" b="b"/>
              <a:pathLst>
                <a:path w="1703" h="11576" extrusionOk="0">
                  <a:moveTo>
                    <a:pt x="868" y="1"/>
                  </a:moveTo>
                  <a:cubicBezTo>
                    <a:pt x="368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368" y="11576"/>
                    <a:pt x="868" y="11576"/>
                  </a:cubicBezTo>
                  <a:cubicBezTo>
                    <a:pt x="1335" y="11576"/>
                    <a:pt x="1702" y="11175"/>
                    <a:pt x="1702" y="10708"/>
                  </a:cubicBezTo>
                  <a:lnTo>
                    <a:pt x="1702" y="868"/>
                  </a:lnTo>
                  <a:cubicBezTo>
                    <a:pt x="1702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8" name="Google Shape;408;p14"/>
            <p:cNvSpPr/>
            <p:nvPr/>
          </p:nvSpPr>
          <p:spPr>
            <a:xfrm rot="-5400000">
              <a:off x="796581" y="150977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9" name="Google Shape;409;p14"/>
            <p:cNvSpPr/>
            <p:nvPr/>
          </p:nvSpPr>
          <p:spPr>
            <a:xfrm rot="-5400000">
              <a:off x="796581" y="120372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10" name="Google Shape;410;p14"/>
            <p:cNvSpPr/>
            <p:nvPr/>
          </p:nvSpPr>
          <p:spPr>
            <a:xfrm rot="-5400000">
              <a:off x="796581" y="897675"/>
              <a:ext cx="43400" cy="289400"/>
            </a:xfrm>
            <a:custGeom>
              <a:avLst/>
              <a:gdLst/>
              <a:ahLst/>
              <a:cxnLst/>
              <a:rect l="l" t="t" r="r" b="b"/>
              <a:pathLst>
                <a:path w="1736" h="11576" extrusionOk="0">
                  <a:moveTo>
                    <a:pt x="868" y="1"/>
                  </a:moveTo>
                  <a:cubicBezTo>
                    <a:pt x="401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401" y="11576"/>
                    <a:pt x="868" y="11576"/>
                  </a:cubicBezTo>
                  <a:cubicBezTo>
                    <a:pt x="1335" y="11576"/>
                    <a:pt x="1735" y="11175"/>
                    <a:pt x="1735" y="10708"/>
                  </a:cubicBezTo>
                  <a:lnTo>
                    <a:pt x="1735" y="868"/>
                  </a:lnTo>
                  <a:cubicBezTo>
                    <a:pt x="1735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11" name="Google Shape;411;p14"/>
            <p:cNvSpPr/>
            <p:nvPr/>
          </p:nvSpPr>
          <p:spPr>
            <a:xfrm rot="-5400000">
              <a:off x="796994" y="592038"/>
              <a:ext cx="42575" cy="289400"/>
            </a:xfrm>
            <a:custGeom>
              <a:avLst/>
              <a:gdLst/>
              <a:ahLst/>
              <a:cxnLst/>
              <a:rect l="l" t="t" r="r" b="b"/>
              <a:pathLst>
                <a:path w="1703" h="11576" extrusionOk="0">
                  <a:moveTo>
                    <a:pt x="868" y="1"/>
                  </a:moveTo>
                  <a:cubicBezTo>
                    <a:pt x="368" y="1"/>
                    <a:pt x="1" y="368"/>
                    <a:pt x="1" y="868"/>
                  </a:cubicBezTo>
                  <a:lnTo>
                    <a:pt x="1" y="10708"/>
                  </a:lnTo>
                  <a:cubicBezTo>
                    <a:pt x="1" y="11175"/>
                    <a:pt x="368" y="11576"/>
                    <a:pt x="868" y="11576"/>
                  </a:cubicBezTo>
                  <a:cubicBezTo>
                    <a:pt x="1335" y="11576"/>
                    <a:pt x="1702" y="11175"/>
                    <a:pt x="1702" y="10708"/>
                  </a:cubicBezTo>
                  <a:lnTo>
                    <a:pt x="1702" y="868"/>
                  </a:lnTo>
                  <a:cubicBezTo>
                    <a:pt x="1702" y="368"/>
                    <a:pt x="1335" y="1"/>
                    <a:pt x="8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12" name="Google Shape;412;p14"/>
          <p:cNvSpPr txBox="1">
            <a:spLocks noGrp="1"/>
          </p:cNvSpPr>
          <p:nvPr>
            <p:ph type="subTitle" idx="1"/>
          </p:nvPr>
        </p:nvSpPr>
        <p:spPr>
          <a:xfrm>
            <a:off x="2658929" y="4871067"/>
            <a:ext cx="2990400" cy="8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14"/>
          <p:cNvSpPr txBox="1">
            <a:spLocks noGrp="1"/>
          </p:cNvSpPr>
          <p:nvPr>
            <p:ph type="subTitle" idx="2"/>
          </p:nvPr>
        </p:nvSpPr>
        <p:spPr>
          <a:xfrm>
            <a:off x="2658929" y="4388600"/>
            <a:ext cx="2990400" cy="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sp>
        <p:nvSpPr>
          <p:cNvPr id="414" name="Google Shape;414;p14"/>
          <p:cNvSpPr txBox="1">
            <a:spLocks noGrp="1"/>
          </p:cNvSpPr>
          <p:nvPr>
            <p:ph type="subTitle" idx="3"/>
          </p:nvPr>
        </p:nvSpPr>
        <p:spPr>
          <a:xfrm>
            <a:off x="6724863" y="4871067"/>
            <a:ext cx="2990400" cy="8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4"/>
          <p:cNvSpPr txBox="1">
            <a:spLocks noGrp="1"/>
          </p:cNvSpPr>
          <p:nvPr>
            <p:ph type="subTitle" idx="4"/>
          </p:nvPr>
        </p:nvSpPr>
        <p:spPr>
          <a:xfrm>
            <a:off x="6724863" y="4388600"/>
            <a:ext cx="2990400" cy="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fair Display ExtraBold"/>
              <a:buNone/>
              <a:defRPr sz="2933">
                <a:solidFill>
                  <a:schemeClr val="dk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9pPr>
          </a:lstStyle>
          <a:p>
            <a:endParaRPr/>
          </a:p>
        </p:txBody>
      </p:sp>
      <p:pic>
        <p:nvPicPr>
          <p:cNvPr id="416" name="Google Shape;41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84608">
            <a:off x="926700" y="685800"/>
            <a:ext cx="2618507" cy="2444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00000">
            <a:off x="9212419" y="3780251"/>
            <a:ext cx="2436315" cy="2348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14"/>
          <p:cNvPicPr preferRelativeResize="0"/>
          <p:nvPr/>
        </p:nvPicPr>
        <p:blipFill rotWithShape="1">
          <a:blip r:embed="rId6">
            <a:alphaModFix/>
          </a:blip>
          <a:srcRect t="13800" r="9926"/>
          <a:stretch/>
        </p:blipFill>
        <p:spPr>
          <a:xfrm rot="3600000">
            <a:off x="9188834" y="794700"/>
            <a:ext cx="2028933" cy="1871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7475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98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54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46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201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30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26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3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74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56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32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267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rgbClr val="F4EAD7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"/>
          <p:cNvSpPr/>
          <p:nvPr/>
        </p:nvSpPr>
        <p:spPr>
          <a:xfrm>
            <a:off x="1605908" y="157276"/>
            <a:ext cx="4228089" cy="1892955"/>
          </a:xfrm>
          <a:custGeom>
            <a:avLst/>
            <a:gdLst/>
            <a:ahLst/>
            <a:cxnLst/>
            <a:rect l="l" t="t" r="r" b="b"/>
            <a:pathLst>
              <a:path w="35084" h="15707" extrusionOk="0">
                <a:moveTo>
                  <a:pt x="19722" y="0"/>
                </a:moveTo>
                <a:cubicBezTo>
                  <a:pt x="17040" y="0"/>
                  <a:pt x="15328" y="2890"/>
                  <a:pt x="14312" y="5046"/>
                </a:cubicBezTo>
                <a:cubicBezTo>
                  <a:pt x="12935" y="3382"/>
                  <a:pt x="10996" y="1550"/>
                  <a:pt x="8761" y="1550"/>
                </a:cubicBezTo>
                <a:cubicBezTo>
                  <a:pt x="8144" y="1550"/>
                  <a:pt x="7505" y="1689"/>
                  <a:pt x="6849" y="2010"/>
                </a:cubicBezTo>
                <a:cubicBezTo>
                  <a:pt x="3470" y="3630"/>
                  <a:pt x="4498" y="6872"/>
                  <a:pt x="5319" y="9542"/>
                </a:cubicBezTo>
                <a:cubicBezTo>
                  <a:pt x="3356" y="9930"/>
                  <a:pt x="1" y="11071"/>
                  <a:pt x="1393" y="13765"/>
                </a:cubicBezTo>
                <a:cubicBezTo>
                  <a:pt x="2352" y="15522"/>
                  <a:pt x="5228" y="15614"/>
                  <a:pt x="6940" y="15682"/>
                </a:cubicBezTo>
                <a:cubicBezTo>
                  <a:pt x="8210" y="15689"/>
                  <a:pt x="9757" y="15697"/>
                  <a:pt x="11405" y="15697"/>
                </a:cubicBezTo>
                <a:cubicBezTo>
                  <a:pt x="14968" y="15697"/>
                  <a:pt x="19007" y="15663"/>
                  <a:pt x="21753" y="15522"/>
                </a:cubicBezTo>
                <a:cubicBezTo>
                  <a:pt x="22672" y="15601"/>
                  <a:pt x="24416" y="15707"/>
                  <a:pt x="26317" y="15707"/>
                </a:cubicBezTo>
                <a:cubicBezTo>
                  <a:pt x="29376" y="15707"/>
                  <a:pt x="32844" y="15433"/>
                  <a:pt x="33942" y="14335"/>
                </a:cubicBezTo>
                <a:cubicBezTo>
                  <a:pt x="35015" y="13240"/>
                  <a:pt x="35083" y="11870"/>
                  <a:pt x="33965" y="10912"/>
                </a:cubicBezTo>
                <a:cubicBezTo>
                  <a:pt x="33378" y="10384"/>
                  <a:pt x="32652" y="10247"/>
                  <a:pt x="31886" y="10247"/>
                </a:cubicBezTo>
                <a:cubicBezTo>
                  <a:pt x="31057" y="10247"/>
                  <a:pt x="30181" y="10408"/>
                  <a:pt x="29382" y="10408"/>
                </a:cubicBezTo>
                <a:cubicBezTo>
                  <a:pt x="29225" y="10408"/>
                  <a:pt x="29071" y="10401"/>
                  <a:pt x="28921" y="10387"/>
                </a:cubicBezTo>
                <a:cubicBezTo>
                  <a:pt x="29674" y="8675"/>
                  <a:pt x="31249" y="6666"/>
                  <a:pt x="28989" y="5228"/>
                </a:cubicBezTo>
                <a:cubicBezTo>
                  <a:pt x="28519" y="4922"/>
                  <a:pt x="28048" y="4795"/>
                  <a:pt x="27585" y="4795"/>
                </a:cubicBezTo>
                <a:cubicBezTo>
                  <a:pt x="26183" y="4795"/>
                  <a:pt x="24849" y="5962"/>
                  <a:pt x="23785" y="6872"/>
                </a:cubicBezTo>
                <a:cubicBezTo>
                  <a:pt x="23876" y="4338"/>
                  <a:pt x="23534" y="777"/>
                  <a:pt x="20567" y="93"/>
                </a:cubicBezTo>
                <a:cubicBezTo>
                  <a:pt x="20275" y="30"/>
                  <a:pt x="19994" y="0"/>
                  <a:pt x="19722" y="0"/>
                </a:cubicBezTo>
                <a:close/>
              </a:path>
            </a:pathLst>
          </a:custGeom>
          <a:solidFill>
            <a:srgbClr val="F8F4E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99" name="Google Shape;199;p15"/>
          <p:cNvSpPr txBox="1">
            <a:spLocks noGrp="1"/>
          </p:cNvSpPr>
          <p:nvPr>
            <p:ph type="title"/>
          </p:nvPr>
        </p:nvSpPr>
        <p:spPr>
          <a:xfrm>
            <a:off x="950967" y="4869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riracha"/>
              <a:buNone/>
              <a:defRPr sz="3733">
                <a:solidFill>
                  <a:schemeClr val="dk2"/>
                </a:solidFill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3733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3733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3733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3733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3733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3733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3733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ngers"/>
              <a:buNone/>
              <a:defRPr sz="3733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>
            <a:endParaRPr/>
          </a:p>
        </p:txBody>
      </p:sp>
      <p:sp>
        <p:nvSpPr>
          <p:cNvPr id="200" name="Google Shape;200;p15"/>
          <p:cNvSpPr/>
          <p:nvPr/>
        </p:nvSpPr>
        <p:spPr>
          <a:xfrm>
            <a:off x="1561729" y="813774"/>
            <a:ext cx="121647" cy="109985"/>
          </a:xfrm>
          <a:custGeom>
            <a:avLst/>
            <a:gdLst/>
            <a:ahLst/>
            <a:cxnLst/>
            <a:rect l="l" t="t" r="r" b="b"/>
            <a:pathLst>
              <a:path w="3380" h="3056" extrusionOk="0">
                <a:moveTo>
                  <a:pt x="990" y="1"/>
                </a:moveTo>
                <a:cubicBezTo>
                  <a:pt x="898" y="1"/>
                  <a:pt x="774" y="66"/>
                  <a:pt x="754" y="165"/>
                </a:cubicBezTo>
                <a:cubicBezTo>
                  <a:pt x="708" y="507"/>
                  <a:pt x="731" y="850"/>
                  <a:pt x="800" y="1169"/>
                </a:cubicBezTo>
                <a:cubicBezTo>
                  <a:pt x="572" y="1329"/>
                  <a:pt x="366" y="1466"/>
                  <a:pt x="161" y="1649"/>
                </a:cubicBezTo>
                <a:cubicBezTo>
                  <a:pt x="1" y="1786"/>
                  <a:pt x="138" y="2014"/>
                  <a:pt x="298" y="2014"/>
                </a:cubicBezTo>
                <a:cubicBezTo>
                  <a:pt x="549" y="2037"/>
                  <a:pt x="777" y="2059"/>
                  <a:pt x="1028" y="2082"/>
                </a:cubicBezTo>
                <a:lnTo>
                  <a:pt x="1051" y="2128"/>
                </a:lnTo>
                <a:cubicBezTo>
                  <a:pt x="1074" y="2356"/>
                  <a:pt x="1119" y="2562"/>
                  <a:pt x="1211" y="2767"/>
                </a:cubicBezTo>
                <a:cubicBezTo>
                  <a:pt x="1233" y="2813"/>
                  <a:pt x="1233" y="2835"/>
                  <a:pt x="1279" y="2858"/>
                </a:cubicBezTo>
                <a:cubicBezTo>
                  <a:pt x="1302" y="2904"/>
                  <a:pt x="1325" y="2950"/>
                  <a:pt x="1348" y="2995"/>
                </a:cubicBezTo>
                <a:cubicBezTo>
                  <a:pt x="1382" y="3038"/>
                  <a:pt x="1429" y="3055"/>
                  <a:pt x="1477" y="3055"/>
                </a:cubicBezTo>
                <a:cubicBezTo>
                  <a:pt x="1559" y="3055"/>
                  <a:pt x="1647" y="3007"/>
                  <a:pt x="1690" y="2950"/>
                </a:cubicBezTo>
                <a:cubicBezTo>
                  <a:pt x="1850" y="2676"/>
                  <a:pt x="2010" y="2402"/>
                  <a:pt x="2146" y="2105"/>
                </a:cubicBezTo>
                <a:cubicBezTo>
                  <a:pt x="2443" y="2105"/>
                  <a:pt x="2763" y="2105"/>
                  <a:pt x="3060" y="2082"/>
                </a:cubicBezTo>
                <a:cubicBezTo>
                  <a:pt x="3242" y="2082"/>
                  <a:pt x="3379" y="1854"/>
                  <a:pt x="3219" y="1717"/>
                </a:cubicBezTo>
                <a:cubicBezTo>
                  <a:pt x="2991" y="1512"/>
                  <a:pt x="2763" y="1329"/>
                  <a:pt x="2535" y="1146"/>
                </a:cubicBezTo>
                <a:cubicBezTo>
                  <a:pt x="2649" y="873"/>
                  <a:pt x="2763" y="576"/>
                  <a:pt x="2877" y="302"/>
                </a:cubicBezTo>
                <a:cubicBezTo>
                  <a:pt x="2933" y="152"/>
                  <a:pt x="2774" y="33"/>
                  <a:pt x="2639" y="33"/>
                </a:cubicBezTo>
                <a:cubicBezTo>
                  <a:pt x="2610" y="33"/>
                  <a:pt x="2582" y="39"/>
                  <a:pt x="2557" y="51"/>
                </a:cubicBezTo>
                <a:cubicBezTo>
                  <a:pt x="2306" y="211"/>
                  <a:pt x="2055" y="370"/>
                  <a:pt x="1804" y="530"/>
                </a:cubicBezTo>
                <a:cubicBezTo>
                  <a:pt x="1576" y="325"/>
                  <a:pt x="1325" y="119"/>
                  <a:pt x="1028" y="5"/>
                </a:cubicBezTo>
                <a:cubicBezTo>
                  <a:pt x="1016" y="2"/>
                  <a:pt x="1003" y="1"/>
                  <a:pt x="9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grpSp>
        <p:nvGrpSpPr>
          <p:cNvPr id="201" name="Google Shape;201;p15"/>
          <p:cNvGrpSpPr/>
          <p:nvPr/>
        </p:nvGrpSpPr>
        <p:grpSpPr>
          <a:xfrm>
            <a:off x="9521407" y="361479"/>
            <a:ext cx="201655" cy="183855"/>
            <a:chOff x="1474943" y="3859420"/>
            <a:chExt cx="118956" cy="108456"/>
          </a:xfrm>
        </p:grpSpPr>
        <p:sp>
          <p:nvSpPr>
            <p:cNvPr id="202" name="Google Shape;202;p15"/>
            <p:cNvSpPr/>
            <p:nvPr/>
          </p:nvSpPr>
          <p:spPr>
            <a:xfrm>
              <a:off x="1474943" y="3931517"/>
              <a:ext cx="46859" cy="36359"/>
            </a:xfrm>
            <a:custGeom>
              <a:avLst/>
              <a:gdLst/>
              <a:ahLst/>
              <a:cxnLst/>
              <a:rect l="l" t="t" r="r" b="b"/>
              <a:pathLst>
                <a:path w="1736" h="1347" extrusionOk="0">
                  <a:moveTo>
                    <a:pt x="868" y="0"/>
                  </a:moveTo>
                  <a:cubicBezTo>
                    <a:pt x="1" y="0"/>
                    <a:pt x="1" y="1347"/>
                    <a:pt x="868" y="1347"/>
                  </a:cubicBezTo>
                  <a:cubicBezTo>
                    <a:pt x="1736" y="1347"/>
                    <a:pt x="1736" y="0"/>
                    <a:pt x="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1511302" y="3859420"/>
              <a:ext cx="46238" cy="35765"/>
            </a:xfrm>
            <a:custGeom>
              <a:avLst/>
              <a:gdLst/>
              <a:ahLst/>
              <a:cxnLst/>
              <a:rect l="l" t="t" r="r" b="b"/>
              <a:pathLst>
                <a:path w="1713" h="1325" extrusionOk="0">
                  <a:moveTo>
                    <a:pt x="868" y="1"/>
                  </a:moveTo>
                  <a:cubicBezTo>
                    <a:pt x="0" y="1"/>
                    <a:pt x="0" y="1324"/>
                    <a:pt x="868" y="1324"/>
                  </a:cubicBezTo>
                  <a:cubicBezTo>
                    <a:pt x="1712" y="1324"/>
                    <a:pt x="1712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1547040" y="3931517"/>
              <a:ext cx="46859" cy="36359"/>
            </a:xfrm>
            <a:custGeom>
              <a:avLst/>
              <a:gdLst/>
              <a:ahLst/>
              <a:cxnLst/>
              <a:rect l="l" t="t" r="r" b="b"/>
              <a:pathLst>
                <a:path w="1736" h="1347" extrusionOk="0">
                  <a:moveTo>
                    <a:pt x="868" y="0"/>
                  </a:moveTo>
                  <a:cubicBezTo>
                    <a:pt x="0" y="0"/>
                    <a:pt x="0" y="1347"/>
                    <a:pt x="868" y="1347"/>
                  </a:cubicBezTo>
                  <a:cubicBezTo>
                    <a:pt x="1735" y="1347"/>
                    <a:pt x="1735" y="0"/>
                    <a:pt x="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67"/>
            </a:p>
          </p:txBody>
        </p:sp>
      </p:grpSp>
      <p:sp>
        <p:nvSpPr>
          <p:cNvPr id="205" name="Google Shape;205;p15"/>
          <p:cNvSpPr/>
          <p:nvPr/>
        </p:nvSpPr>
        <p:spPr>
          <a:xfrm>
            <a:off x="0" y="4893367"/>
            <a:ext cx="12192016" cy="1983932"/>
          </a:xfrm>
          <a:custGeom>
            <a:avLst/>
            <a:gdLst/>
            <a:ahLst/>
            <a:cxnLst/>
            <a:rect l="l" t="t" r="r" b="b"/>
            <a:pathLst>
              <a:path w="284838" h="50589" extrusionOk="0">
                <a:moveTo>
                  <a:pt x="133359" y="0"/>
                </a:moveTo>
                <a:cubicBezTo>
                  <a:pt x="132063" y="0"/>
                  <a:pt x="130757" y="60"/>
                  <a:pt x="129443" y="190"/>
                </a:cubicBezTo>
                <a:cubicBezTo>
                  <a:pt x="121021" y="1012"/>
                  <a:pt x="114059" y="3979"/>
                  <a:pt x="107554" y="6810"/>
                </a:cubicBezTo>
                <a:cubicBezTo>
                  <a:pt x="99839" y="10165"/>
                  <a:pt x="91987" y="14411"/>
                  <a:pt x="81830" y="15209"/>
                </a:cubicBezTo>
                <a:cubicBezTo>
                  <a:pt x="80619" y="15306"/>
                  <a:pt x="79418" y="15351"/>
                  <a:pt x="78227" y="15351"/>
                </a:cubicBezTo>
                <a:cubicBezTo>
                  <a:pt x="70438" y="15351"/>
                  <a:pt x="63068" y="13440"/>
                  <a:pt x="56060" y="11717"/>
                </a:cubicBezTo>
                <a:cubicBezTo>
                  <a:pt x="47272" y="9572"/>
                  <a:pt x="38302" y="7449"/>
                  <a:pt x="28715" y="6696"/>
                </a:cubicBezTo>
                <a:cubicBezTo>
                  <a:pt x="26227" y="6492"/>
                  <a:pt x="23698" y="6384"/>
                  <a:pt x="21170" y="6384"/>
                </a:cubicBezTo>
                <a:cubicBezTo>
                  <a:pt x="15464" y="6384"/>
                  <a:pt x="9763" y="6937"/>
                  <a:pt x="4543" y="8202"/>
                </a:cubicBezTo>
                <a:cubicBezTo>
                  <a:pt x="2968" y="8567"/>
                  <a:pt x="1462" y="9001"/>
                  <a:pt x="1" y="9457"/>
                </a:cubicBezTo>
                <a:lnTo>
                  <a:pt x="1" y="50589"/>
                </a:lnTo>
                <a:lnTo>
                  <a:pt x="284838" y="50589"/>
                </a:lnTo>
                <a:lnTo>
                  <a:pt x="284838" y="13155"/>
                </a:lnTo>
                <a:cubicBezTo>
                  <a:pt x="283742" y="12744"/>
                  <a:pt x="282624" y="12333"/>
                  <a:pt x="281528" y="11900"/>
                </a:cubicBezTo>
                <a:cubicBezTo>
                  <a:pt x="273083" y="8704"/>
                  <a:pt x="264752" y="4664"/>
                  <a:pt x="254868" y="2838"/>
                </a:cubicBezTo>
                <a:cubicBezTo>
                  <a:pt x="251879" y="2285"/>
                  <a:pt x="248783" y="1967"/>
                  <a:pt x="245668" y="1967"/>
                </a:cubicBezTo>
                <a:cubicBezTo>
                  <a:pt x="244026" y="1967"/>
                  <a:pt x="242379" y="2056"/>
                  <a:pt x="240739" y="2245"/>
                </a:cubicBezTo>
                <a:cubicBezTo>
                  <a:pt x="236403" y="2770"/>
                  <a:pt x="232408" y="3751"/>
                  <a:pt x="228619" y="5007"/>
                </a:cubicBezTo>
                <a:cubicBezTo>
                  <a:pt x="220813" y="7563"/>
                  <a:pt x="213806" y="11010"/>
                  <a:pt x="205383" y="12973"/>
                </a:cubicBezTo>
                <a:cubicBezTo>
                  <a:pt x="201139" y="13960"/>
                  <a:pt x="196833" y="14451"/>
                  <a:pt x="192530" y="14451"/>
                </a:cubicBezTo>
                <a:cubicBezTo>
                  <a:pt x="188177" y="14451"/>
                  <a:pt x="183826" y="13948"/>
                  <a:pt x="179545" y="12950"/>
                </a:cubicBezTo>
                <a:cubicBezTo>
                  <a:pt x="171008" y="10964"/>
                  <a:pt x="163750" y="7723"/>
                  <a:pt x="156126" y="4892"/>
                </a:cubicBezTo>
                <a:cubicBezTo>
                  <a:pt x="149458" y="2446"/>
                  <a:pt x="141614" y="0"/>
                  <a:pt x="133359" y="0"/>
                </a:cubicBezTo>
                <a:close/>
              </a:path>
            </a:pathLst>
          </a:custGeom>
          <a:solidFill>
            <a:srgbClr val="EADB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06" name="Google Shape;206;p15"/>
          <p:cNvSpPr/>
          <p:nvPr/>
        </p:nvSpPr>
        <p:spPr>
          <a:xfrm flipH="1">
            <a:off x="10733768" y="361469"/>
            <a:ext cx="1458227" cy="1014585"/>
          </a:xfrm>
          <a:custGeom>
            <a:avLst/>
            <a:gdLst/>
            <a:ahLst/>
            <a:cxnLst/>
            <a:rect l="l" t="t" r="r" b="b"/>
            <a:pathLst>
              <a:path w="43391" h="30190" extrusionOk="0">
                <a:moveTo>
                  <a:pt x="13854" y="1"/>
                </a:moveTo>
                <a:cubicBezTo>
                  <a:pt x="8679" y="1"/>
                  <a:pt x="5416" y="5534"/>
                  <a:pt x="3469" y="9676"/>
                </a:cubicBezTo>
                <a:cubicBezTo>
                  <a:pt x="2465" y="8466"/>
                  <a:pt x="1301" y="7188"/>
                  <a:pt x="0" y="6092"/>
                </a:cubicBezTo>
                <a:lnTo>
                  <a:pt x="0" y="30173"/>
                </a:lnTo>
                <a:cubicBezTo>
                  <a:pt x="6277" y="30150"/>
                  <a:pt x="13010" y="30059"/>
                  <a:pt x="17758" y="29831"/>
                </a:cubicBezTo>
                <a:cubicBezTo>
                  <a:pt x="19544" y="29981"/>
                  <a:pt x="22955" y="30190"/>
                  <a:pt x="26662" y="30190"/>
                </a:cubicBezTo>
                <a:cubicBezTo>
                  <a:pt x="32523" y="30190"/>
                  <a:pt x="39125" y="29668"/>
                  <a:pt x="41223" y="27571"/>
                </a:cubicBezTo>
                <a:cubicBezTo>
                  <a:pt x="43277" y="25448"/>
                  <a:pt x="43391" y="22801"/>
                  <a:pt x="41245" y="20952"/>
                </a:cubicBezTo>
                <a:cubicBezTo>
                  <a:pt x="40126" y="19961"/>
                  <a:pt x="38737" y="19706"/>
                  <a:pt x="37270" y="19706"/>
                </a:cubicBezTo>
                <a:cubicBezTo>
                  <a:pt x="35705" y="19706"/>
                  <a:pt x="34052" y="19997"/>
                  <a:pt x="32548" y="19997"/>
                </a:cubicBezTo>
                <a:cubicBezTo>
                  <a:pt x="32213" y="19997"/>
                  <a:pt x="31885" y="19983"/>
                  <a:pt x="31567" y="19947"/>
                </a:cubicBezTo>
                <a:cubicBezTo>
                  <a:pt x="33005" y="16683"/>
                  <a:pt x="36018" y="12826"/>
                  <a:pt x="31704" y="10018"/>
                </a:cubicBezTo>
                <a:cubicBezTo>
                  <a:pt x="30798" y="9444"/>
                  <a:pt x="29892" y="9204"/>
                  <a:pt x="29002" y="9204"/>
                </a:cubicBezTo>
                <a:cubicBezTo>
                  <a:pt x="26284" y="9204"/>
                  <a:pt x="23707" y="11437"/>
                  <a:pt x="21661" y="13191"/>
                </a:cubicBezTo>
                <a:cubicBezTo>
                  <a:pt x="21821" y="8352"/>
                  <a:pt x="21182" y="1482"/>
                  <a:pt x="15498" y="181"/>
                </a:cubicBezTo>
                <a:cubicBezTo>
                  <a:pt x="14930" y="58"/>
                  <a:pt x="14382" y="1"/>
                  <a:pt x="13854" y="1"/>
                </a:cubicBezTo>
                <a:close/>
              </a:path>
            </a:pathLst>
          </a:custGeom>
          <a:solidFill>
            <a:srgbClr val="F8F4E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07" name="Google Shape;207;p15"/>
          <p:cNvSpPr/>
          <p:nvPr/>
        </p:nvSpPr>
        <p:spPr>
          <a:xfrm>
            <a:off x="-10638" y="3599569"/>
            <a:ext cx="1458227" cy="1014585"/>
          </a:xfrm>
          <a:custGeom>
            <a:avLst/>
            <a:gdLst/>
            <a:ahLst/>
            <a:cxnLst/>
            <a:rect l="l" t="t" r="r" b="b"/>
            <a:pathLst>
              <a:path w="43391" h="30190" extrusionOk="0">
                <a:moveTo>
                  <a:pt x="13854" y="1"/>
                </a:moveTo>
                <a:cubicBezTo>
                  <a:pt x="8679" y="1"/>
                  <a:pt x="5416" y="5534"/>
                  <a:pt x="3469" y="9676"/>
                </a:cubicBezTo>
                <a:cubicBezTo>
                  <a:pt x="2465" y="8466"/>
                  <a:pt x="1301" y="7188"/>
                  <a:pt x="0" y="6092"/>
                </a:cubicBezTo>
                <a:lnTo>
                  <a:pt x="0" y="30173"/>
                </a:lnTo>
                <a:cubicBezTo>
                  <a:pt x="6277" y="30150"/>
                  <a:pt x="13010" y="30059"/>
                  <a:pt x="17758" y="29831"/>
                </a:cubicBezTo>
                <a:cubicBezTo>
                  <a:pt x="19544" y="29981"/>
                  <a:pt x="22955" y="30190"/>
                  <a:pt x="26662" y="30190"/>
                </a:cubicBezTo>
                <a:cubicBezTo>
                  <a:pt x="32523" y="30190"/>
                  <a:pt x="39125" y="29668"/>
                  <a:pt x="41223" y="27571"/>
                </a:cubicBezTo>
                <a:cubicBezTo>
                  <a:pt x="43277" y="25448"/>
                  <a:pt x="43391" y="22801"/>
                  <a:pt x="41245" y="20952"/>
                </a:cubicBezTo>
                <a:cubicBezTo>
                  <a:pt x="40126" y="19961"/>
                  <a:pt x="38737" y="19706"/>
                  <a:pt x="37270" y="19706"/>
                </a:cubicBezTo>
                <a:cubicBezTo>
                  <a:pt x="35705" y="19706"/>
                  <a:pt x="34052" y="19997"/>
                  <a:pt x="32548" y="19997"/>
                </a:cubicBezTo>
                <a:cubicBezTo>
                  <a:pt x="32213" y="19997"/>
                  <a:pt x="31885" y="19983"/>
                  <a:pt x="31567" y="19947"/>
                </a:cubicBezTo>
                <a:cubicBezTo>
                  <a:pt x="33005" y="16683"/>
                  <a:pt x="36018" y="12826"/>
                  <a:pt x="31704" y="10018"/>
                </a:cubicBezTo>
                <a:cubicBezTo>
                  <a:pt x="30798" y="9444"/>
                  <a:pt x="29892" y="9204"/>
                  <a:pt x="29002" y="9204"/>
                </a:cubicBezTo>
                <a:cubicBezTo>
                  <a:pt x="26284" y="9204"/>
                  <a:pt x="23707" y="11437"/>
                  <a:pt x="21661" y="13191"/>
                </a:cubicBezTo>
                <a:cubicBezTo>
                  <a:pt x="21821" y="8352"/>
                  <a:pt x="21182" y="1482"/>
                  <a:pt x="15498" y="181"/>
                </a:cubicBezTo>
                <a:cubicBezTo>
                  <a:pt x="14930" y="58"/>
                  <a:pt x="14382" y="1"/>
                  <a:pt x="13854" y="1"/>
                </a:cubicBezTo>
                <a:close/>
              </a:path>
            </a:pathLst>
          </a:custGeom>
          <a:solidFill>
            <a:srgbClr val="F8F4E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08" name="Google Shape;208;p15"/>
          <p:cNvSpPr/>
          <p:nvPr/>
        </p:nvSpPr>
        <p:spPr>
          <a:xfrm>
            <a:off x="11654762" y="1940241"/>
            <a:ext cx="121647" cy="109985"/>
          </a:xfrm>
          <a:custGeom>
            <a:avLst/>
            <a:gdLst/>
            <a:ahLst/>
            <a:cxnLst/>
            <a:rect l="l" t="t" r="r" b="b"/>
            <a:pathLst>
              <a:path w="3380" h="3056" extrusionOk="0">
                <a:moveTo>
                  <a:pt x="990" y="1"/>
                </a:moveTo>
                <a:cubicBezTo>
                  <a:pt x="898" y="1"/>
                  <a:pt x="774" y="66"/>
                  <a:pt x="754" y="165"/>
                </a:cubicBezTo>
                <a:cubicBezTo>
                  <a:pt x="708" y="507"/>
                  <a:pt x="731" y="850"/>
                  <a:pt x="800" y="1169"/>
                </a:cubicBezTo>
                <a:cubicBezTo>
                  <a:pt x="572" y="1329"/>
                  <a:pt x="366" y="1466"/>
                  <a:pt x="161" y="1649"/>
                </a:cubicBezTo>
                <a:cubicBezTo>
                  <a:pt x="1" y="1786"/>
                  <a:pt x="138" y="2014"/>
                  <a:pt x="298" y="2014"/>
                </a:cubicBezTo>
                <a:cubicBezTo>
                  <a:pt x="549" y="2037"/>
                  <a:pt x="777" y="2059"/>
                  <a:pt x="1028" y="2082"/>
                </a:cubicBezTo>
                <a:lnTo>
                  <a:pt x="1051" y="2128"/>
                </a:lnTo>
                <a:cubicBezTo>
                  <a:pt x="1074" y="2356"/>
                  <a:pt x="1119" y="2562"/>
                  <a:pt x="1211" y="2767"/>
                </a:cubicBezTo>
                <a:cubicBezTo>
                  <a:pt x="1233" y="2813"/>
                  <a:pt x="1233" y="2835"/>
                  <a:pt x="1279" y="2858"/>
                </a:cubicBezTo>
                <a:cubicBezTo>
                  <a:pt x="1302" y="2904"/>
                  <a:pt x="1325" y="2950"/>
                  <a:pt x="1348" y="2995"/>
                </a:cubicBezTo>
                <a:cubicBezTo>
                  <a:pt x="1382" y="3038"/>
                  <a:pt x="1429" y="3055"/>
                  <a:pt x="1477" y="3055"/>
                </a:cubicBezTo>
                <a:cubicBezTo>
                  <a:pt x="1559" y="3055"/>
                  <a:pt x="1647" y="3007"/>
                  <a:pt x="1690" y="2950"/>
                </a:cubicBezTo>
                <a:cubicBezTo>
                  <a:pt x="1850" y="2676"/>
                  <a:pt x="2010" y="2402"/>
                  <a:pt x="2146" y="2105"/>
                </a:cubicBezTo>
                <a:cubicBezTo>
                  <a:pt x="2443" y="2105"/>
                  <a:pt x="2763" y="2105"/>
                  <a:pt x="3060" y="2082"/>
                </a:cubicBezTo>
                <a:cubicBezTo>
                  <a:pt x="3242" y="2082"/>
                  <a:pt x="3379" y="1854"/>
                  <a:pt x="3219" y="1717"/>
                </a:cubicBezTo>
                <a:cubicBezTo>
                  <a:pt x="2991" y="1512"/>
                  <a:pt x="2763" y="1329"/>
                  <a:pt x="2535" y="1146"/>
                </a:cubicBezTo>
                <a:cubicBezTo>
                  <a:pt x="2649" y="873"/>
                  <a:pt x="2763" y="576"/>
                  <a:pt x="2877" y="302"/>
                </a:cubicBezTo>
                <a:cubicBezTo>
                  <a:pt x="2933" y="152"/>
                  <a:pt x="2774" y="33"/>
                  <a:pt x="2639" y="33"/>
                </a:cubicBezTo>
                <a:cubicBezTo>
                  <a:pt x="2610" y="33"/>
                  <a:pt x="2582" y="39"/>
                  <a:pt x="2557" y="51"/>
                </a:cubicBezTo>
                <a:cubicBezTo>
                  <a:pt x="2306" y="211"/>
                  <a:pt x="2055" y="370"/>
                  <a:pt x="1804" y="530"/>
                </a:cubicBezTo>
                <a:cubicBezTo>
                  <a:pt x="1576" y="325"/>
                  <a:pt x="1325" y="119"/>
                  <a:pt x="1028" y="5"/>
                </a:cubicBezTo>
                <a:cubicBezTo>
                  <a:pt x="1016" y="2"/>
                  <a:pt x="1003" y="1"/>
                  <a:pt x="9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grpSp>
        <p:nvGrpSpPr>
          <p:cNvPr id="209" name="Google Shape;209;p15"/>
          <p:cNvGrpSpPr/>
          <p:nvPr/>
        </p:nvGrpSpPr>
        <p:grpSpPr>
          <a:xfrm>
            <a:off x="11574741" y="3744579"/>
            <a:ext cx="201655" cy="183855"/>
            <a:chOff x="1474943" y="3859420"/>
            <a:chExt cx="118956" cy="108456"/>
          </a:xfrm>
        </p:grpSpPr>
        <p:sp>
          <p:nvSpPr>
            <p:cNvPr id="210" name="Google Shape;210;p15"/>
            <p:cNvSpPr/>
            <p:nvPr/>
          </p:nvSpPr>
          <p:spPr>
            <a:xfrm>
              <a:off x="1474943" y="3931517"/>
              <a:ext cx="46859" cy="36359"/>
            </a:xfrm>
            <a:custGeom>
              <a:avLst/>
              <a:gdLst/>
              <a:ahLst/>
              <a:cxnLst/>
              <a:rect l="l" t="t" r="r" b="b"/>
              <a:pathLst>
                <a:path w="1736" h="1347" extrusionOk="0">
                  <a:moveTo>
                    <a:pt x="868" y="0"/>
                  </a:moveTo>
                  <a:cubicBezTo>
                    <a:pt x="1" y="0"/>
                    <a:pt x="1" y="1347"/>
                    <a:pt x="868" y="1347"/>
                  </a:cubicBezTo>
                  <a:cubicBezTo>
                    <a:pt x="1736" y="1347"/>
                    <a:pt x="1736" y="0"/>
                    <a:pt x="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1511302" y="3859420"/>
              <a:ext cx="46238" cy="35765"/>
            </a:xfrm>
            <a:custGeom>
              <a:avLst/>
              <a:gdLst/>
              <a:ahLst/>
              <a:cxnLst/>
              <a:rect l="l" t="t" r="r" b="b"/>
              <a:pathLst>
                <a:path w="1713" h="1325" extrusionOk="0">
                  <a:moveTo>
                    <a:pt x="868" y="1"/>
                  </a:moveTo>
                  <a:cubicBezTo>
                    <a:pt x="0" y="1"/>
                    <a:pt x="0" y="1324"/>
                    <a:pt x="868" y="1324"/>
                  </a:cubicBezTo>
                  <a:cubicBezTo>
                    <a:pt x="1712" y="1324"/>
                    <a:pt x="1712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1547040" y="3931517"/>
              <a:ext cx="46859" cy="36359"/>
            </a:xfrm>
            <a:custGeom>
              <a:avLst/>
              <a:gdLst/>
              <a:ahLst/>
              <a:cxnLst/>
              <a:rect l="l" t="t" r="r" b="b"/>
              <a:pathLst>
                <a:path w="1736" h="1347" extrusionOk="0">
                  <a:moveTo>
                    <a:pt x="868" y="0"/>
                  </a:moveTo>
                  <a:cubicBezTo>
                    <a:pt x="0" y="0"/>
                    <a:pt x="0" y="1347"/>
                    <a:pt x="868" y="1347"/>
                  </a:cubicBezTo>
                  <a:cubicBezTo>
                    <a:pt x="1735" y="1347"/>
                    <a:pt x="1735" y="0"/>
                    <a:pt x="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867"/>
            </a:p>
          </p:txBody>
        </p:sp>
      </p:grpSp>
      <p:sp>
        <p:nvSpPr>
          <p:cNvPr id="213" name="Google Shape;213;p15"/>
          <p:cNvSpPr/>
          <p:nvPr/>
        </p:nvSpPr>
        <p:spPr>
          <a:xfrm>
            <a:off x="10207862" y="3016974"/>
            <a:ext cx="121647" cy="109985"/>
          </a:xfrm>
          <a:custGeom>
            <a:avLst/>
            <a:gdLst/>
            <a:ahLst/>
            <a:cxnLst/>
            <a:rect l="l" t="t" r="r" b="b"/>
            <a:pathLst>
              <a:path w="3380" h="3056" extrusionOk="0">
                <a:moveTo>
                  <a:pt x="990" y="1"/>
                </a:moveTo>
                <a:cubicBezTo>
                  <a:pt x="898" y="1"/>
                  <a:pt x="774" y="66"/>
                  <a:pt x="754" y="165"/>
                </a:cubicBezTo>
                <a:cubicBezTo>
                  <a:pt x="708" y="507"/>
                  <a:pt x="731" y="850"/>
                  <a:pt x="800" y="1169"/>
                </a:cubicBezTo>
                <a:cubicBezTo>
                  <a:pt x="572" y="1329"/>
                  <a:pt x="366" y="1466"/>
                  <a:pt x="161" y="1649"/>
                </a:cubicBezTo>
                <a:cubicBezTo>
                  <a:pt x="1" y="1786"/>
                  <a:pt x="138" y="2014"/>
                  <a:pt x="298" y="2014"/>
                </a:cubicBezTo>
                <a:cubicBezTo>
                  <a:pt x="549" y="2037"/>
                  <a:pt x="777" y="2059"/>
                  <a:pt x="1028" y="2082"/>
                </a:cubicBezTo>
                <a:lnTo>
                  <a:pt x="1051" y="2128"/>
                </a:lnTo>
                <a:cubicBezTo>
                  <a:pt x="1074" y="2356"/>
                  <a:pt x="1119" y="2562"/>
                  <a:pt x="1211" y="2767"/>
                </a:cubicBezTo>
                <a:cubicBezTo>
                  <a:pt x="1233" y="2813"/>
                  <a:pt x="1233" y="2835"/>
                  <a:pt x="1279" y="2858"/>
                </a:cubicBezTo>
                <a:cubicBezTo>
                  <a:pt x="1302" y="2904"/>
                  <a:pt x="1325" y="2950"/>
                  <a:pt x="1348" y="2995"/>
                </a:cubicBezTo>
                <a:cubicBezTo>
                  <a:pt x="1382" y="3038"/>
                  <a:pt x="1429" y="3055"/>
                  <a:pt x="1477" y="3055"/>
                </a:cubicBezTo>
                <a:cubicBezTo>
                  <a:pt x="1559" y="3055"/>
                  <a:pt x="1647" y="3007"/>
                  <a:pt x="1690" y="2950"/>
                </a:cubicBezTo>
                <a:cubicBezTo>
                  <a:pt x="1850" y="2676"/>
                  <a:pt x="2010" y="2402"/>
                  <a:pt x="2146" y="2105"/>
                </a:cubicBezTo>
                <a:cubicBezTo>
                  <a:pt x="2443" y="2105"/>
                  <a:pt x="2763" y="2105"/>
                  <a:pt x="3060" y="2082"/>
                </a:cubicBezTo>
                <a:cubicBezTo>
                  <a:pt x="3242" y="2082"/>
                  <a:pt x="3379" y="1854"/>
                  <a:pt x="3219" y="1717"/>
                </a:cubicBezTo>
                <a:cubicBezTo>
                  <a:pt x="2991" y="1512"/>
                  <a:pt x="2763" y="1329"/>
                  <a:pt x="2535" y="1146"/>
                </a:cubicBezTo>
                <a:cubicBezTo>
                  <a:pt x="2649" y="873"/>
                  <a:pt x="2763" y="576"/>
                  <a:pt x="2877" y="302"/>
                </a:cubicBezTo>
                <a:cubicBezTo>
                  <a:pt x="2933" y="152"/>
                  <a:pt x="2774" y="33"/>
                  <a:pt x="2639" y="33"/>
                </a:cubicBezTo>
                <a:cubicBezTo>
                  <a:pt x="2610" y="33"/>
                  <a:pt x="2582" y="39"/>
                  <a:pt x="2557" y="51"/>
                </a:cubicBezTo>
                <a:cubicBezTo>
                  <a:pt x="2306" y="211"/>
                  <a:pt x="2055" y="370"/>
                  <a:pt x="1804" y="530"/>
                </a:cubicBezTo>
                <a:cubicBezTo>
                  <a:pt x="1576" y="325"/>
                  <a:pt x="1325" y="119"/>
                  <a:pt x="1028" y="5"/>
                </a:cubicBezTo>
                <a:cubicBezTo>
                  <a:pt x="1016" y="2"/>
                  <a:pt x="1003" y="1"/>
                  <a:pt x="9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214" name="Google Shape;214;p15"/>
          <p:cNvSpPr/>
          <p:nvPr/>
        </p:nvSpPr>
        <p:spPr>
          <a:xfrm>
            <a:off x="2675629" y="3928441"/>
            <a:ext cx="121647" cy="109985"/>
          </a:xfrm>
          <a:custGeom>
            <a:avLst/>
            <a:gdLst/>
            <a:ahLst/>
            <a:cxnLst/>
            <a:rect l="l" t="t" r="r" b="b"/>
            <a:pathLst>
              <a:path w="3380" h="3056" extrusionOk="0">
                <a:moveTo>
                  <a:pt x="990" y="1"/>
                </a:moveTo>
                <a:cubicBezTo>
                  <a:pt x="898" y="1"/>
                  <a:pt x="774" y="66"/>
                  <a:pt x="754" y="165"/>
                </a:cubicBezTo>
                <a:cubicBezTo>
                  <a:pt x="708" y="507"/>
                  <a:pt x="731" y="850"/>
                  <a:pt x="800" y="1169"/>
                </a:cubicBezTo>
                <a:cubicBezTo>
                  <a:pt x="572" y="1329"/>
                  <a:pt x="366" y="1466"/>
                  <a:pt x="161" y="1649"/>
                </a:cubicBezTo>
                <a:cubicBezTo>
                  <a:pt x="1" y="1786"/>
                  <a:pt x="138" y="2014"/>
                  <a:pt x="298" y="2014"/>
                </a:cubicBezTo>
                <a:cubicBezTo>
                  <a:pt x="549" y="2037"/>
                  <a:pt x="777" y="2059"/>
                  <a:pt x="1028" y="2082"/>
                </a:cubicBezTo>
                <a:lnTo>
                  <a:pt x="1051" y="2128"/>
                </a:lnTo>
                <a:cubicBezTo>
                  <a:pt x="1074" y="2356"/>
                  <a:pt x="1119" y="2562"/>
                  <a:pt x="1211" y="2767"/>
                </a:cubicBezTo>
                <a:cubicBezTo>
                  <a:pt x="1233" y="2813"/>
                  <a:pt x="1233" y="2835"/>
                  <a:pt x="1279" y="2858"/>
                </a:cubicBezTo>
                <a:cubicBezTo>
                  <a:pt x="1302" y="2904"/>
                  <a:pt x="1325" y="2950"/>
                  <a:pt x="1348" y="2995"/>
                </a:cubicBezTo>
                <a:cubicBezTo>
                  <a:pt x="1382" y="3038"/>
                  <a:pt x="1429" y="3055"/>
                  <a:pt x="1477" y="3055"/>
                </a:cubicBezTo>
                <a:cubicBezTo>
                  <a:pt x="1559" y="3055"/>
                  <a:pt x="1647" y="3007"/>
                  <a:pt x="1690" y="2950"/>
                </a:cubicBezTo>
                <a:cubicBezTo>
                  <a:pt x="1850" y="2676"/>
                  <a:pt x="2010" y="2402"/>
                  <a:pt x="2146" y="2105"/>
                </a:cubicBezTo>
                <a:cubicBezTo>
                  <a:pt x="2443" y="2105"/>
                  <a:pt x="2763" y="2105"/>
                  <a:pt x="3060" y="2082"/>
                </a:cubicBezTo>
                <a:cubicBezTo>
                  <a:pt x="3242" y="2082"/>
                  <a:pt x="3379" y="1854"/>
                  <a:pt x="3219" y="1717"/>
                </a:cubicBezTo>
                <a:cubicBezTo>
                  <a:pt x="2991" y="1512"/>
                  <a:pt x="2763" y="1329"/>
                  <a:pt x="2535" y="1146"/>
                </a:cubicBezTo>
                <a:cubicBezTo>
                  <a:pt x="2649" y="873"/>
                  <a:pt x="2763" y="576"/>
                  <a:pt x="2877" y="302"/>
                </a:cubicBezTo>
                <a:cubicBezTo>
                  <a:pt x="2933" y="152"/>
                  <a:pt x="2774" y="33"/>
                  <a:pt x="2639" y="33"/>
                </a:cubicBezTo>
                <a:cubicBezTo>
                  <a:pt x="2610" y="33"/>
                  <a:pt x="2582" y="39"/>
                  <a:pt x="2557" y="51"/>
                </a:cubicBezTo>
                <a:cubicBezTo>
                  <a:pt x="2306" y="211"/>
                  <a:pt x="2055" y="370"/>
                  <a:pt x="1804" y="530"/>
                </a:cubicBezTo>
                <a:cubicBezTo>
                  <a:pt x="1576" y="325"/>
                  <a:pt x="1325" y="119"/>
                  <a:pt x="1028" y="5"/>
                </a:cubicBezTo>
                <a:cubicBezTo>
                  <a:pt x="1016" y="2"/>
                  <a:pt x="1003" y="1"/>
                  <a:pt x="9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4507146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4650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3322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117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2738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08380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66049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61789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47545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13328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47453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810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75" r:id="rId11"/>
    <p:sldLayoutId id="2147483676" r:id="rId12"/>
    <p:sldLayoutId id="214748367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80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94132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hyperlink" Target="https://hoc10.vn/doc-sach/tu-nhien-va-xa-hoi-2/1/16/72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13" Type="http://schemas.openxmlformats.org/officeDocument/2006/relationships/slide" Target="slide13.xml"/><Relationship Id="rId18" Type="http://schemas.openxmlformats.org/officeDocument/2006/relationships/image" Target="../media/image31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17" Type="http://schemas.openxmlformats.org/officeDocument/2006/relationships/image" Target="../media/image30.png"/><Relationship Id="rId2" Type="http://schemas.openxmlformats.org/officeDocument/2006/relationships/audio" Target="../media/media1.mp3"/><Relationship Id="rId16" Type="http://schemas.openxmlformats.org/officeDocument/2006/relationships/slide" Target="slide10.xml"/><Relationship Id="rId20" Type="http://schemas.openxmlformats.org/officeDocument/2006/relationships/image" Target="../media/image32.png"/><Relationship Id="rId1" Type="http://schemas.microsoft.com/office/2007/relationships/media" Target="../media/media1.mp3"/><Relationship Id="rId6" Type="http://schemas.openxmlformats.org/officeDocument/2006/relationships/slide" Target="slide14.xml"/><Relationship Id="rId11" Type="http://schemas.openxmlformats.org/officeDocument/2006/relationships/slide" Target="slide11.xml"/><Relationship Id="rId5" Type="http://schemas.openxmlformats.org/officeDocument/2006/relationships/image" Target="../media/image24.jpeg"/><Relationship Id="rId15" Type="http://schemas.openxmlformats.org/officeDocument/2006/relationships/image" Target="../media/image29.gif"/><Relationship Id="rId10" Type="http://schemas.openxmlformats.org/officeDocument/2006/relationships/image" Target="../media/image26.png"/><Relationship Id="rId19" Type="http://schemas.openxmlformats.org/officeDocument/2006/relationships/image" Target="../media/image23.jpeg"/><Relationship Id="rId4" Type="http://schemas.openxmlformats.org/officeDocument/2006/relationships/notesSlide" Target="../notesSlides/notesSlide7.xml"/><Relationship Id="rId9" Type="http://schemas.openxmlformats.org/officeDocument/2006/relationships/slide" Target="slide12.xml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5.gif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gif"/><Relationship Id="rId11" Type="http://schemas.openxmlformats.org/officeDocument/2006/relationships/image" Target="../media/image38.svg"/><Relationship Id="rId5" Type="http://schemas.openxmlformats.org/officeDocument/2006/relationships/slide" Target="slide9.xml"/><Relationship Id="rId10" Type="http://schemas.openxmlformats.org/officeDocument/2006/relationships/image" Target="../media/image37.png"/><Relationship Id="rId4" Type="http://schemas.openxmlformats.org/officeDocument/2006/relationships/image" Target="../media/image34.svg"/><Relationship Id="rId9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9.xml"/><Relationship Id="rId7" Type="http://schemas.openxmlformats.org/officeDocument/2006/relationships/image" Target="../media/image23.jpe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11" Type="http://schemas.openxmlformats.org/officeDocument/2006/relationships/image" Target="../media/image38.svg"/><Relationship Id="rId5" Type="http://schemas.openxmlformats.org/officeDocument/2006/relationships/image" Target="../media/image35.gif"/><Relationship Id="rId10" Type="http://schemas.openxmlformats.org/officeDocument/2006/relationships/image" Target="../media/image37.png"/><Relationship Id="rId4" Type="http://schemas.openxmlformats.org/officeDocument/2006/relationships/image" Target="../media/image21.gif"/><Relationship Id="rId9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9.xml"/><Relationship Id="rId7" Type="http://schemas.openxmlformats.org/officeDocument/2006/relationships/image" Target="../media/image23.jpe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11" Type="http://schemas.openxmlformats.org/officeDocument/2006/relationships/image" Target="../media/image38.svg"/><Relationship Id="rId5" Type="http://schemas.openxmlformats.org/officeDocument/2006/relationships/image" Target="../media/image35.gif"/><Relationship Id="rId10" Type="http://schemas.openxmlformats.org/officeDocument/2006/relationships/image" Target="../media/image37.png"/><Relationship Id="rId4" Type="http://schemas.openxmlformats.org/officeDocument/2006/relationships/image" Target="../media/image21.gif"/><Relationship Id="rId9" Type="http://schemas.openxmlformats.org/officeDocument/2006/relationships/image" Target="../media/image3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9.xml"/><Relationship Id="rId7" Type="http://schemas.openxmlformats.org/officeDocument/2006/relationships/image" Target="../media/image23.jpe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11" Type="http://schemas.openxmlformats.org/officeDocument/2006/relationships/image" Target="../media/image38.svg"/><Relationship Id="rId5" Type="http://schemas.openxmlformats.org/officeDocument/2006/relationships/image" Target="../media/image35.gif"/><Relationship Id="rId10" Type="http://schemas.openxmlformats.org/officeDocument/2006/relationships/image" Target="../media/image37.png"/><Relationship Id="rId4" Type="http://schemas.openxmlformats.org/officeDocument/2006/relationships/image" Target="../media/image21.gif"/><Relationship Id="rId9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8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699349" y="931820"/>
            <a:ext cx="10582738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4: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Thực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vật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và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động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vật</a:t>
            </a:r>
            <a:endParaRPr sz="50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33589" y="2977603"/>
            <a:ext cx="1032482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Bài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12: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Bảo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vệ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vi-VN" sz="44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ôi trường sống của thực vật và động vật</a:t>
            </a:r>
            <a:r>
              <a:rPr lang="en-US" sz="4400" b="1" dirty="0">
                <a:solidFill>
                  <a:srgbClr val="FF0000"/>
                </a:solidFill>
                <a:latin typeface="+mn-lt"/>
              </a:rPr>
              <a:t> (</a:t>
            </a:r>
            <a:r>
              <a:rPr lang="en-US" sz="4400" b="1" dirty="0" err="1">
                <a:solidFill>
                  <a:srgbClr val="FF0000"/>
                </a:solidFill>
                <a:latin typeface="+mn-lt"/>
              </a:rPr>
              <a:t>Tiết</a:t>
            </a:r>
            <a:r>
              <a:rPr lang="en-US" sz="4400" b="1" dirty="0">
                <a:solidFill>
                  <a:srgbClr val="FF0000"/>
                </a:solidFill>
                <a:latin typeface="+mn-lt"/>
              </a:rPr>
              <a:t> 3)</a:t>
            </a:r>
            <a:endParaRPr sz="4400" dirty="0">
              <a:latin typeface="+mn-l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63777C-2C72-7351-E796-1033E0B2E165}"/>
              </a:ext>
            </a:extLst>
          </p:cNvPr>
          <p:cNvGrpSpPr/>
          <p:nvPr/>
        </p:nvGrpSpPr>
        <p:grpSpPr>
          <a:xfrm>
            <a:off x="4857141" y="4812682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9FAE6F5-DD6F-0CCD-DFEE-397C58F06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B3E721-45D7-6183-97C2-1E9400A766F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4033AD-8294-9BB3-6A66-1FEE624CA1C8}"/>
              </a:ext>
            </a:extLst>
          </p:cNvPr>
          <p:cNvSpPr txBox="1"/>
          <p:nvPr/>
        </p:nvSpPr>
        <p:spPr>
          <a:xfrm rot="43393">
            <a:off x="578979" y="2577860"/>
            <a:ext cx="3414021" cy="12476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 err="1">
                <a:solidFill>
                  <a:srgbClr val="C00000"/>
                </a:solidFill>
                <a:latin typeface="+mn-lt"/>
              </a:rPr>
              <a:t>Đố</a:t>
            </a:r>
            <a:r>
              <a:rPr lang="en-US" sz="2667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667" b="1" dirty="0" err="1">
                <a:solidFill>
                  <a:srgbClr val="C00000"/>
                </a:solidFill>
                <a:latin typeface="+mn-lt"/>
              </a:rPr>
              <a:t>vui</a:t>
            </a:r>
            <a:r>
              <a:rPr lang="en-US" sz="2667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667" b="1" dirty="0" err="1">
                <a:solidFill>
                  <a:srgbClr val="C00000"/>
                </a:solidFill>
                <a:latin typeface="+mn-lt"/>
              </a:rPr>
              <a:t>về</a:t>
            </a:r>
            <a:r>
              <a:rPr lang="en-US" sz="2667" b="1" dirty="0">
                <a:solidFill>
                  <a:srgbClr val="C00000"/>
                </a:solidFill>
                <a:latin typeface="+mn-lt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667" b="1" dirty="0" err="1">
                <a:solidFill>
                  <a:srgbClr val="C00000"/>
                </a:solidFill>
                <a:latin typeface="+mn-lt"/>
              </a:rPr>
              <a:t>thực</a:t>
            </a:r>
            <a:r>
              <a:rPr lang="en-US" sz="2667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667" b="1" dirty="0" err="1">
                <a:solidFill>
                  <a:srgbClr val="C00000"/>
                </a:solidFill>
                <a:latin typeface="+mn-lt"/>
              </a:rPr>
              <a:t>vật</a:t>
            </a:r>
            <a:r>
              <a:rPr lang="en-US" sz="2667" b="1" dirty="0">
                <a:solidFill>
                  <a:srgbClr val="C00000"/>
                </a:solidFill>
                <a:latin typeface="+mn-lt"/>
              </a:rPr>
              <a:t>, </a:t>
            </a:r>
            <a:r>
              <a:rPr lang="en-US" sz="2667" b="1" dirty="0" err="1">
                <a:solidFill>
                  <a:srgbClr val="C00000"/>
                </a:solidFill>
                <a:latin typeface="+mn-lt"/>
              </a:rPr>
              <a:t>động</a:t>
            </a:r>
            <a:r>
              <a:rPr lang="en-US" sz="2667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667" b="1" dirty="0" err="1">
                <a:solidFill>
                  <a:srgbClr val="C00000"/>
                </a:solidFill>
                <a:latin typeface="+mn-lt"/>
              </a:rPr>
              <a:t>vật</a:t>
            </a:r>
            <a:endParaRPr lang="en-US" sz="2667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AFFFD7-63B7-4599-CFEE-E03BAAF7786D}"/>
              </a:ext>
            </a:extLst>
          </p:cNvPr>
          <p:cNvSpPr txBox="1"/>
          <p:nvPr/>
        </p:nvSpPr>
        <p:spPr>
          <a:xfrm>
            <a:off x="4001411" y="1725877"/>
            <a:ext cx="4712413" cy="309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b="1" dirty="0" err="1">
                <a:latin typeface="+mn-lt"/>
              </a:rPr>
              <a:t>Câu</a:t>
            </a:r>
            <a:r>
              <a:rPr lang="en-US" sz="2667" b="1" dirty="0">
                <a:latin typeface="+mn-lt"/>
              </a:rPr>
              <a:t> 1:</a:t>
            </a:r>
          </a:p>
          <a:p>
            <a:pPr algn="ctr">
              <a:lnSpc>
                <a:spcPct val="150000"/>
              </a:lnSpc>
            </a:pPr>
            <a:r>
              <a:rPr lang="en-US" sz="2667" dirty="0">
                <a:latin typeface="+mn-lt"/>
              </a:rPr>
              <a:t>Con </a:t>
            </a:r>
            <a:r>
              <a:rPr lang="en-US" sz="2667" dirty="0" err="1">
                <a:latin typeface="+mn-lt"/>
              </a:rPr>
              <a:t>gì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ăn</a:t>
            </a:r>
            <a:r>
              <a:rPr lang="en-US" sz="2667" dirty="0">
                <a:latin typeface="+mn-lt"/>
              </a:rPr>
              <a:t> no</a:t>
            </a:r>
          </a:p>
          <a:p>
            <a:pPr algn="ctr">
              <a:lnSpc>
                <a:spcPct val="150000"/>
              </a:lnSpc>
            </a:pPr>
            <a:r>
              <a:rPr lang="en-US" sz="2667" dirty="0" err="1">
                <a:latin typeface="+mn-lt"/>
              </a:rPr>
              <a:t>Bụng</a:t>
            </a:r>
            <a:r>
              <a:rPr lang="en-US" sz="2667" dirty="0">
                <a:latin typeface="+mn-lt"/>
              </a:rPr>
              <a:t> to, </a:t>
            </a:r>
            <a:r>
              <a:rPr lang="en-US" sz="2667" dirty="0" err="1">
                <a:latin typeface="+mn-lt"/>
              </a:rPr>
              <a:t>mắt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híp</a:t>
            </a:r>
            <a:endParaRPr lang="en-US" sz="2667" dirty="0"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2667" dirty="0" err="1">
                <a:latin typeface="+mn-lt"/>
              </a:rPr>
              <a:t>Mồm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kêu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ụt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ịt</a:t>
            </a:r>
            <a:endParaRPr lang="en-US" sz="2667" dirty="0"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2667" dirty="0" err="1">
                <a:latin typeface="+mn-lt"/>
              </a:rPr>
              <a:t>Nằm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thở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phì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phò</a:t>
            </a:r>
            <a:r>
              <a:rPr lang="en-US" sz="2667" dirty="0">
                <a:latin typeface="+mn-lt"/>
              </a:rPr>
              <a:t>?</a:t>
            </a:r>
          </a:p>
        </p:txBody>
      </p:sp>
      <p:sp>
        <p:nvSpPr>
          <p:cNvPr id="5" name="Left Arrow 13">
            <a:extLst>
              <a:ext uri="{FF2B5EF4-FFF2-40B4-BE49-F238E27FC236}">
                <a16:creationId xmlns:a16="http://schemas.microsoft.com/office/drawing/2014/main" id="{8BEB04DA-4CE5-ABC4-0A8C-761B712CC90E}"/>
              </a:ext>
            </a:extLst>
          </p:cNvPr>
          <p:cNvSpPr/>
          <p:nvPr/>
        </p:nvSpPr>
        <p:spPr>
          <a:xfrm>
            <a:off x="7976171" y="2781251"/>
            <a:ext cx="2054832" cy="1748619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333"/>
              </a:lnSpc>
            </a:pPr>
            <a:r>
              <a:rPr lang="en-US" sz="2400" dirty="0" err="1">
                <a:solidFill>
                  <a:srgbClr val="002060"/>
                </a:solidFill>
              </a:rPr>
              <a:t>Đáp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án</a:t>
            </a:r>
            <a:r>
              <a:rPr lang="en-US" sz="2400" dirty="0">
                <a:solidFill>
                  <a:srgbClr val="002060"/>
                </a:solidFill>
              </a:rPr>
              <a:t>: </a:t>
            </a:r>
            <a:r>
              <a:rPr lang="en-US" sz="2400" b="1" dirty="0">
                <a:solidFill>
                  <a:srgbClr val="002060"/>
                </a:solidFill>
              </a:rPr>
              <a:t>Con </a:t>
            </a:r>
            <a:r>
              <a:rPr lang="en-US" sz="2400" b="1" dirty="0" err="1">
                <a:solidFill>
                  <a:srgbClr val="002060"/>
                </a:solidFill>
              </a:rPr>
              <a:t>lợn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3E7DFC-8966-B1A3-16A8-C7FB4FB71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091" y="5183487"/>
            <a:ext cx="2211008" cy="167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2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BBCA6E-0AF6-7E14-C805-446907552C11}"/>
              </a:ext>
            </a:extLst>
          </p:cNvPr>
          <p:cNvSpPr txBox="1"/>
          <p:nvPr/>
        </p:nvSpPr>
        <p:spPr>
          <a:xfrm>
            <a:off x="2581667" y="1408690"/>
            <a:ext cx="6564771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+mn-lt"/>
              </a:rPr>
              <a:t>Câu</a:t>
            </a:r>
            <a:r>
              <a:rPr lang="en-US" sz="2400" b="1" dirty="0">
                <a:latin typeface="+mn-lt"/>
              </a:rPr>
              <a:t> 2: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latin typeface="+mn-lt"/>
              </a:rPr>
              <a:t>Con </a:t>
            </a:r>
            <a:r>
              <a:rPr lang="en-US" sz="2400" dirty="0" err="1">
                <a:latin typeface="+mn-lt"/>
              </a:rPr>
              <a:t>gì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hai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mắt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trong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veo</a:t>
            </a:r>
            <a:endParaRPr lang="en-US" sz="2400" dirty="0"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</a:rPr>
              <a:t>Thích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nằm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sưởi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nắng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 err="1">
                <a:latin typeface="+mn-lt"/>
              </a:rPr>
              <a:t>thích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trèo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cây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cau</a:t>
            </a:r>
            <a:r>
              <a:rPr lang="en-US" sz="2400" dirty="0">
                <a:latin typeface="+mn-lt"/>
              </a:rPr>
              <a:t>?</a:t>
            </a:r>
          </a:p>
        </p:txBody>
      </p:sp>
      <p:sp>
        <p:nvSpPr>
          <p:cNvPr id="3" name="Left Arrow 20">
            <a:extLst>
              <a:ext uri="{FF2B5EF4-FFF2-40B4-BE49-F238E27FC236}">
                <a16:creationId xmlns:a16="http://schemas.microsoft.com/office/drawing/2014/main" id="{214D268E-D620-E061-4886-55404A9D4890}"/>
              </a:ext>
            </a:extLst>
          </p:cNvPr>
          <p:cNvSpPr/>
          <p:nvPr/>
        </p:nvSpPr>
        <p:spPr>
          <a:xfrm rot="20593034">
            <a:off x="7506009" y="395943"/>
            <a:ext cx="2382919" cy="1748619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333"/>
              </a:lnSpc>
            </a:pPr>
            <a:r>
              <a:rPr lang="en-US" sz="2400" dirty="0" err="1">
                <a:solidFill>
                  <a:srgbClr val="002060"/>
                </a:solidFill>
              </a:rPr>
              <a:t>Đáp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án</a:t>
            </a:r>
            <a:r>
              <a:rPr lang="en-US" sz="2400" dirty="0">
                <a:solidFill>
                  <a:srgbClr val="002060"/>
                </a:solidFill>
              </a:rPr>
              <a:t>: </a:t>
            </a:r>
            <a:r>
              <a:rPr lang="en-US" sz="2400" b="1" dirty="0">
                <a:solidFill>
                  <a:srgbClr val="002060"/>
                </a:solidFill>
              </a:rPr>
              <a:t>Con </a:t>
            </a:r>
            <a:r>
              <a:rPr lang="en-US" sz="2400" b="1" dirty="0" err="1">
                <a:solidFill>
                  <a:srgbClr val="002060"/>
                </a:solidFill>
              </a:rPr>
              <a:t>mèo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4F1F99-2018-1BBF-3754-8787EFB1A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951" y="214712"/>
            <a:ext cx="1601075" cy="1408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5CE0A2-EE20-9FDD-8E6E-65426589B8E2}"/>
              </a:ext>
            </a:extLst>
          </p:cNvPr>
          <p:cNvSpPr txBox="1"/>
          <p:nvPr/>
        </p:nvSpPr>
        <p:spPr>
          <a:xfrm>
            <a:off x="5330951" y="3084533"/>
            <a:ext cx="4219255" cy="279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+mn-lt"/>
              </a:rPr>
              <a:t>Câu</a:t>
            </a:r>
            <a:r>
              <a:rPr lang="en-US" sz="2400" b="1" dirty="0">
                <a:latin typeface="+mn-lt"/>
              </a:rPr>
              <a:t> 3: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</a:rPr>
              <a:t>Cây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gì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lá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nhỏ</a:t>
            </a:r>
            <a:endParaRPr lang="en-US" sz="2400" dirty="0"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</a:rPr>
              <a:t>Quả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nó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xinh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xinh</a:t>
            </a:r>
            <a:r>
              <a:rPr lang="en-US" sz="2400" dirty="0">
                <a:latin typeface="+mn-lt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</a:rPr>
              <a:t>Vàng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tươi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trĩu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cành</a:t>
            </a:r>
            <a:endParaRPr lang="en-US" sz="2400" dirty="0"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</a:rPr>
              <a:t>Bày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trong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ngày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Tết</a:t>
            </a:r>
            <a:r>
              <a:rPr lang="en-US" sz="2400" dirty="0">
                <a:latin typeface="+mn-lt"/>
              </a:rPr>
              <a:t>?</a:t>
            </a:r>
          </a:p>
        </p:txBody>
      </p:sp>
      <p:sp>
        <p:nvSpPr>
          <p:cNvPr id="6" name="Right Arrow 9">
            <a:extLst>
              <a:ext uri="{FF2B5EF4-FFF2-40B4-BE49-F238E27FC236}">
                <a16:creationId xmlns:a16="http://schemas.microsoft.com/office/drawing/2014/main" id="{B605856F-F0B1-687E-E5B3-F5000F64A6FE}"/>
              </a:ext>
            </a:extLst>
          </p:cNvPr>
          <p:cNvSpPr/>
          <p:nvPr/>
        </p:nvSpPr>
        <p:spPr>
          <a:xfrm rot="706690">
            <a:off x="3211813" y="3115044"/>
            <a:ext cx="2137024" cy="184934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333"/>
              </a:lnSpc>
            </a:pPr>
            <a:r>
              <a:rPr lang="en-US" sz="2400" dirty="0" err="1">
                <a:solidFill>
                  <a:srgbClr val="002060"/>
                </a:solidFill>
              </a:rPr>
              <a:t>Đáp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án</a:t>
            </a:r>
            <a:r>
              <a:rPr lang="en-US" sz="2400" dirty="0">
                <a:solidFill>
                  <a:srgbClr val="002060"/>
                </a:solidFill>
              </a:rPr>
              <a:t>:</a:t>
            </a:r>
          </a:p>
          <a:p>
            <a:pPr algn="ctr">
              <a:lnSpc>
                <a:spcPts val="3333"/>
              </a:lnSpc>
            </a:pPr>
            <a:r>
              <a:rPr lang="en-US" sz="2400" b="1" dirty="0" err="1">
                <a:solidFill>
                  <a:srgbClr val="002060"/>
                </a:solidFill>
              </a:rPr>
              <a:t>Cây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quất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40AC5B-0F8A-4D7B-86D5-775D8053C7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4" b="14707"/>
          <a:stretch/>
        </p:blipFill>
        <p:spPr>
          <a:xfrm rot="20624421">
            <a:off x="353937" y="4113936"/>
            <a:ext cx="3630464" cy="263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8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867664" y="1699815"/>
            <a:ext cx="674255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667" b="1" dirty="0">
                <a:solidFill>
                  <a:srgbClr val="C00000"/>
                </a:solidFill>
                <a:latin typeface="+mn-lt"/>
              </a:rPr>
              <a:t>Hoạt động 5: Chơi trò chơi Ghép cặp</a:t>
            </a:r>
            <a:endParaRPr lang="en-US" sz="2667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64405" y="2313375"/>
            <a:ext cx="5130229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+mn-lt"/>
              </a:rPr>
              <a:t>Quan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sát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thẻ</a:t>
            </a:r>
            <a:r>
              <a:rPr lang="en-US" sz="2400" b="1" dirty="0">
                <a:latin typeface="+mn-lt"/>
              </a:rPr>
              <a:t> h</a:t>
            </a:r>
            <a:r>
              <a:rPr lang="vi-VN" sz="2400" b="1" dirty="0">
                <a:latin typeface="+mn-lt"/>
              </a:rPr>
              <a:t>ình a, b, c, d SGK trang 72 </a:t>
            </a:r>
            <a:r>
              <a:rPr lang="en-US" sz="2400" b="1" dirty="0">
                <a:latin typeface="+mn-lt"/>
              </a:rPr>
              <a:t>SGK </a:t>
            </a:r>
            <a:r>
              <a:rPr lang="vi-VN" sz="2400" b="1" dirty="0">
                <a:latin typeface="+mn-lt"/>
              </a:rPr>
              <a:t>và cả lớp thảo luận câu hỏi: </a:t>
            </a:r>
            <a:endParaRPr lang="en-US" sz="2400" b="1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+mn-lt"/>
              </a:rPr>
              <a:t>Trong mỗi hình, con người đã làm gì để bảo vệ môi trường sống của thực vật và động vật?</a:t>
            </a:r>
            <a:endParaRPr lang="en-US" sz="24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250739-5827-A934-35DA-122DF2756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634" y="2210287"/>
            <a:ext cx="5581937" cy="38546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57881" y="756293"/>
            <a:ext cx="9898062" cy="763587"/>
          </a:xfrm>
          <a:noFill/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n-lt"/>
              </a:rPr>
              <a:t>HOẠT ĐỘNG NHÓM</a:t>
            </a:r>
          </a:p>
        </p:txBody>
      </p:sp>
      <p:sp>
        <p:nvSpPr>
          <p:cNvPr id="3" name="Rectangle 2"/>
          <p:cNvSpPr/>
          <p:nvPr/>
        </p:nvSpPr>
        <p:spPr>
          <a:xfrm>
            <a:off x="3980511" y="1747327"/>
            <a:ext cx="4230978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i="1" dirty="0" err="1">
                <a:latin typeface="+mn-lt"/>
              </a:rPr>
              <a:t>Đọc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các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thẻ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chữ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và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ghép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với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hình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đã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quan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sát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cho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phù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hợp</a:t>
            </a:r>
            <a:r>
              <a:rPr lang="en-US" sz="2000" b="1" i="1" dirty="0">
                <a:latin typeface="+mn-lt"/>
              </a:rPr>
              <a:t>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589273" y="3346597"/>
            <a:ext cx="4743493" cy="11096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1.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Thả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bè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cây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thủy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trúc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trên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sông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hồ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giúp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nước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bớt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ô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nhiễm</a:t>
            </a:r>
            <a:endParaRPr lang="en-US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381395" y="3346596"/>
            <a:ext cx="4771771" cy="11096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2.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Trồng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rừng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ngập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mặn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tạo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môi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trường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sống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cho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tôm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cua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cá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…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537459" y="4862606"/>
            <a:ext cx="4847121" cy="11096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3.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Trồng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cây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thông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phủ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xanh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đất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trống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đồi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trọc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để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tạo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thành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rừng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14019" y="4862606"/>
            <a:ext cx="4616520" cy="11096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4.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Tham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gia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làm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vệ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75000"/>
                  </a:schemeClr>
                </a:solidFill>
              </a:rPr>
              <a:t>sinh</a:t>
            </a:r>
            <a:r>
              <a:rPr lang="en-US" sz="2000">
                <a:solidFill>
                  <a:schemeClr val="tx1">
                    <a:lumMod val="75000"/>
                  </a:schemeClr>
                </a:solidFill>
              </a:rPr>
              <a:t>, giữ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sạch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môi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trường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xung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</a:rPr>
              <a:t>quanh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820" y="1126503"/>
            <a:ext cx="1308721" cy="16907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194" y="1472890"/>
            <a:ext cx="1308721" cy="17539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1" y="419100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JACK TÌM KHO BÁU 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6F9C75C-2E1D-06E5-0FC9-B27D4A4743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53200" y="1143000"/>
            <a:ext cx="2286000" cy="1981200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81800" y="5105400"/>
            <a:ext cx="2438400" cy="2209800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562600"/>
            <a:ext cx="1905000" cy="1295400"/>
          </a:xfrm>
          <a:prstGeom prst="rect">
            <a:avLst/>
          </a:prstGeom>
        </p:spPr>
      </p:pic>
      <p:pic>
        <p:nvPicPr>
          <p:cNvPr id="13" name="Picture 12" descr="41de1940fddd4979ee9c546aa68145dc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686800" y="5029200"/>
            <a:ext cx="2133600" cy="21336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11" action="ppaction://hlinksldjump"/>
          </p:cNvPr>
          <p:cNvPicPr>
            <a:picLocks noChangeAspect="1" noChangeArrowheads="1" noCrop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057400" y="5257800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D4517ED-5C2D-69B9-5D68-82F4B0EA9CC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  <p:pic>
        <p:nvPicPr>
          <p:cNvPr id="16" name="Picture 7" descr="C:\Users\ADMIN\Desktop\Doreamon cau ca\animated-tropical-fish-5-2.gif">
            <a:hlinkClick r:id="rId6" action="ppaction://hlinksldjump"/>
            <a:extLst>
              <a:ext uri="{FF2B5EF4-FFF2-40B4-BE49-F238E27FC236}">
                <a16:creationId xmlns:a16="http://schemas.microsoft.com/office/drawing/2014/main" id="{03E6E620-CF6A-A030-AB31-A9C9E4B6110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21" y="4650148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5 -0.4277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-0.1125 -0.4611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L -0.34375 -0.4592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475 -0.5111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50" y="-2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2845983" y="317473"/>
            <a:ext cx="5333999" cy="2918447"/>
            <a:chOff x="1888703" y="196228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438400" y="771525"/>
              <a:ext cx="30485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1802DE-74E4-C270-8BF6-F82EDD874B71}"/>
              </a:ext>
            </a:extLst>
          </p:cNvPr>
          <p:cNvSpPr txBox="1"/>
          <p:nvPr/>
        </p:nvSpPr>
        <p:spPr>
          <a:xfrm>
            <a:off x="3150761" y="617293"/>
            <a:ext cx="47244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0" i="0" dirty="0">
                <a:solidFill>
                  <a:srgbClr val="000000"/>
                </a:solidFill>
                <a:effectLst/>
                <a:latin typeface="+mn-lt"/>
              </a:rPr>
              <a:t>Quan sát hình và cho biết con người đã làm gì để bảo vệ môi trường sống của thực vật và động vật?</a:t>
            </a:r>
            <a:endParaRPr lang="en-US" sz="2400" dirty="0">
              <a:latin typeface="+mn-l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D3FB83-DB0D-A814-39F0-9ABDEF561891}"/>
              </a:ext>
            </a:extLst>
          </p:cNvPr>
          <p:cNvGrpSpPr/>
          <p:nvPr/>
        </p:nvGrpSpPr>
        <p:grpSpPr>
          <a:xfrm>
            <a:off x="4747421" y="2459064"/>
            <a:ext cx="3608354" cy="2104666"/>
            <a:chOff x="4747421" y="2459064"/>
            <a:chExt cx="3608354" cy="210466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0FADFC-65CA-C165-0615-126959EC5C52}"/>
                </a:ext>
              </a:extLst>
            </p:cNvPr>
            <p:cNvGrpSpPr/>
            <p:nvPr/>
          </p:nvGrpSpPr>
          <p:grpSpPr>
            <a:xfrm>
              <a:off x="4747421" y="2459064"/>
              <a:ext cx="3608354" cy="2104666"/>
              <a:chOff x="5006982" y="2509603"/>
              <a:chExt cx="3105114" cy="1893899"/>
            </a:xfrm>
          </p:grpSpPr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327881EF-C168-193C-2FC4-6F217AF158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flipH="1">
                <a:off x="5006982" y="2509603"/>
                <a:ext cx="3105114" cy="1893899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291508" y="2882983"/>
                <a:ext cx="20927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4B76AB-791D-5393-EBF7-668A6B17BAD8}"/>
                </a:ext>
              </a:extLst>
            </p:cNvPr>
            <p:cNvSpPr txBox="1"/>
            <p:nvPr/>
          </p:nvSpPr>
          <p:spPr>
            <a:xfrm>
              <a:off x="5132373" y="2986847"/>
              <a:ext cx="283845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2000" dirty="0">
                  <a:latin typeface="+mn-lt"/>
                </a:rPr>
                <a:t>Thả bè cây thủy trúc trên sông, hồ giúp nước bớt ô nhiễm</a:t>
              </a:r>
              <a:endParaRPr lang="en-US" sz="2000" dirty="0">
                <a:latin typeface="+mn-lt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2A35235-5D17-534F-385A-DB80648484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45665" y="257907"/>
            <a:ext cx="3300051" cy="226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C98F4A4-461D-7966-0109-C25B6DBBAE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45983" y="317473"/>
            <a:ext cx="5333999" cy="29184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3FA7C3-80BE-CEA0-9B88-8A78F818F63B}"/>
              </a:ext>
            </a:extLst>
          </p:cNvPr>
          <p:cNvSpPr txBox="1"/>
          <p:nvPr/>
        </p:nvSpPr>
        <p:spPr>
          <a:xfrm>
            <a:off x="3150761" y="617293"/>
            <a:ext cx="47244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0" i="0" dirty="0">
                <a:solidFill>
                  <a:srgbClr val="000000"/>
                </a:solidFill>
                <a:effectLst/>
                <a:latin typeface="+mn-lt"/>
              </a:rPr>
              <a:t>Quan sát hình và cho biết con người đã làm gì để bảo vệ môi trường sống của thực vật và động vật?</a:t>
            </a:r>
            <a:endParaRPr lang="en-US" sz="2400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3DB45CB-633E-55EA-B03E-F9C254A181B7}"/>
              </a:ext>
            </a:extLst>
          </p:cNvPr>
          <p:cNvGrpSpPr/>
          <p:nvPr/>
        </p:nvGrpSpPr>
        <p:grpSpPr>
          <a:xfrm>
            <a:off x="4896382" y="2512535"/>
            <a:ext cx="3355161" cy="2046410"/>
            <a:chOff x="4896382" y="2512535"/>
            <a:chExt cx="3355161" cy="204641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4896382" y="2512535"/>
              <a:ext cx="3355161" cy="204641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39F3F0C-BB9E-D919-952D-CA19DB7AA06C}"/>
                </a:ext>
              </a:extLst>
            </p:cNvPr>
            <p:cNvSpPr txBox="1"/>
            <p:nvPr/>
          </p:nvSpPr>
          <p:spPr>
            <a:xfrm>
              <a:off x="5318374" y="2844871"/>
              <a:ext cx="2663575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Trồng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cây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thông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phủ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xanh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đất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trống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,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đồi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trọc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để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tạo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thành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</a:rPr>
                <a:t>rừng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</a:rPr>
                <a:t>.</a:t>
              </a:r>
              <a:endParaRPr lang="en-US" sz="2000" dirty="0">
                <a:latin typeface="+mn-lt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52A1D06-A0BF-5C2A-957C-EDD53752FC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51543" y="208326"/>
            <a:ext cx="3483277" cy="241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7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87A1CF01-ECAA-B52F-C042-C96000DB8F6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23" name="Picture 22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33D6EE9F-F845-8EB8-1710-9F177B898CB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24" name="Picture 23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CBF14615-90D4-99FD-CBB1-4D609D99B4E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82346F37-7527-35B5-4BC0-5698DF9349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D631F34-6360-D58E-FC47-2B4A0D1285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45983" y="317473"/>
            <a:ext cx="5333999" cy="291844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7EDBE69-4C8B-93F4-B9AC-8629D5956F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5006982" y="2509603"/>
            <a:ext cx="3105114" cy="18938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8917F3-AC95-6F64-4962-AA4D2C30D93F}"/>
              </a:ext>
            </a:extLst>
          </p:cNvPr>
          <p:cNvSpPr txBox="1"/>
          <p:nvPr/>
        </p:nvSpPr>
        <p:spPr>
          <a:xfrm>
            <a:off x="3150761" y="617293"/>
            <a:ext cx="47244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0" i="0" dirty="0">
                <a:solidFill>
                  <a:srgbClr val="000000"/>
                </a:solidFill>
                <a:effectLst/>
                <a:latin typeface="+mn-lt"/>
              </a:rPr>
              <a:t>Quan sát hình và cho biết con người đã làm gì để bảo vệ môi trường sống của thực vật và động vật?</a:t>
            </a:r>
            <a:endParaRPr lang="en-US" sz="2400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268DA-D55E-87F8-36D3-038195E80531}"/>
              </a:ext>
            </a:extLst>
          </p:cNvPr>
          <p:cNvSpPr txBox="1"/>
          <p:nvPr/>
        </p:nvSpPr>
        <p:spPr>
          <a:xfrm>
            <a:off x="5364159" y="2794832"/>
            <a:ext cx="228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b="0" i="0" dirty="0">
                <a:solidFill>
                  <a:srgbClr val="000000"/>
                </a:solidFill>
                <a:effectLst/>
                <a:latin typeface="+mn-lt"/>
              </a:rPr>
              <a:t>Trồng rừng ngập mặn tạo môi trường sống cho tôm, cua, cá…</a:t>
            </a:r>
            <a:endParaRPr lang="en-US" sz="2000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4B3507-39E8-93AB-4AFD-DF6F4755F2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7503" y="313725"/>
            <a:ext cx="3185376" cy="217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7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48F00270-B10E-5FA2-B2F4-D46A994C438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DF998A30-C372-FEBE-5BC9-824B69A9A76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946E32D9-D56B-BD7E-EA7D-DA0C1E56369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184969BD-EE69-C468-D0FD-DCCE1248B4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75680D2-2CBE-1BAD-69F5-8A4B6485D5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45983" y="317473"/>
            <a:ext cx="5333999" cy="291844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719D9BB-54CB-EFCD-0D51-FF0AE44EB5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5006982" y="2509603"/>
            <a:ext cx="3105114" cy="18938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C1BAB9-C835-E7F6-742A-B19C947B1943}"/>
              </a:ext>
            </a:extLst>
          </p:cNvPr>
          <p:cNvSpPr txBox="1"/>
          <p:nvPr/>
        </p:nvSpPr>
        <p:spPr>
          <a:xfrm>
            <a:off x="3150761" y="617293"/>
            <a:ext cx="47244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0" i="0" dirty="0">
                <a:solidFill>
                  <a:srgbClr val="000000"/>
                </a:solidFill>
                <a:effectLst/>
                <a:latin typeface="+mn-lt"/>
              </a:rPr>
              <a:t>Quan sát hình và cho biết con người đã làm gì để bảo vệ môi trường sống của thực vật và động vật?</a:t>
            </a:r>
            <a:endParaRPr lang="en-US" sz="24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E62A6-E952-3C19-66AC-EA88651273AA}"/>
              </a:ext>
            </a:extLst>
          </p:cNvPr>
          <p:cNvSpPr txBox="1"/>
          <p:nvPr/>
        </p:nvSpPr>
        <p:spPr>
          <a:xfrm>
            <a:off x="5354942" y="2794832"/>
            <a:ext cx="22684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000" b="0" i="0" dirty="0">
                <a:solidFill>
                  <a:srgbClr val="000000"/>
                </a:solidFill>
                <a:effectLst/>
                <a:latin typeface="+mn-lt"/>
              </a:rPr>
              <a:t>Tham gia làm vệ sinh,giữ sạch môi trường xung quanh.</a:t>
            </a:r>
            <a:endParaRPr lang="en-US" sz="2000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E5D401-A6EA-4D33-2E3F-EE9CCAD4A7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37209" y="317473"/>
            <a:ext cx="3202203" cy="221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4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34"/>
          <p:cNvSpPr/>
          <p:nvPr/>
        </p:nvSpPr>
        <p:spPr>
          <a:xfrm>
            <a:off x="3265395" y="1580883"/>
            <a:ext cx="5692952" cy="402054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grpSp>
        <p:nvGrpSpPr>
          <p:cNvPr id="1693" name="Google Shape;1693;p34"/>
          <p:cNvGrpSpPr/>
          <p:nvPr/>
        </p:nvGrpSpPr>
        <p:grpSpPr>
          <a:xfrm>
            <a:off x="8700372" y="1384349"/>
            <a:ext cx="3491616" cy="4903451"/>
            <a:chOff x="6525279" y="1038262"/>
            <a:chExt cx="2618712" cy="3677588"/>
          </a:xfrm>
        </p:grpSpPr>
        <p:grpSp>
          <p:nvGrpSpPr>
            <p:cNvPr id="1694" name="Google Shape;1694;p34"/>
            <p:cNvGrpSpPr/>
            <p:nvPr/>
          </p:nvGrpSpPr>
          <p:grpSpPr>
            <a:xfrm flipH="1">
              <a:off x="8554650" y="2477284"/>
              <a:ext cx="151241" cy="137891"/>
              <a:chOff x="1474943" y="3859420"/>
              <a:chExt cx="118956" cy="108456"/>
            </a:xfrm>
          </p:grpSpPr>
          <p:sp>
            <p:nvSpPr>
              <p:cNvPr id="1695" name="Google Shape;1695;p34"/>
              <p:cNvSpPr/>
              <p:nvPr/>
            </p:nvSpPr>
            <p:spPr>
              <a:xfrm>
                <a:off x="1474943" y="3931517"/>
                <a:ext cx="46859" cy="36359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347" extrusionOk="0">
                    <a:moveTo>
                      <a:pt x="868" y="0"/>
                    </a:moveTo>
                    <a:cubicBezTo>
                      <a:pt x="1" y="0"/>
                      <a:pt x="1" y="1347"/>
                      <a:pt x="868" y="1347"/>
                    </a:cubicBezTo>
                    <a:cubicBezTo>
                      <a:pt x="1736" y="1347"/>
                      <a:pt x="1736" y="0"/>
                      <a:pt x="8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696" name="Google Shape;1696;p34"/>
              <p:cNvSpPr/>
              <p:nvPr/>
            </p:nvSpPr>
            <p:spPr>
              <a:xfrm>
                <a:off x="1511302" y="3859420"/>
                <a:ext cx="46238" cy="35765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1325" extrusionOk="0">
                    <a:moveTo>
                      <a:pt x="868" y="1"/>
                    </a:moveTo>
                    <a:cubicBezTo>
                      <a:pt x="0" y="1"/>
                      <a:pt x="0" y="1324"/>
                      <a:pt x="868" y="1324"/>
                    </a:cubicBezTo>
                    <a:cubicBezTo>
                      <a:pt x="1712" y="1324"/>
                      <a:pt x="1712" y="1"/>
                      <a:pt x="8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697" name="Google Shape;1697;p34"/>
              <p:cNvSpPr/>
              <p:nvPr/>
            </p:nvSpPr>
            <p:spPr>
              <a:xfrm>
                <a:off x="1547040" y="3931517"/>
                <a:ext cx="46859" cy="36359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347" extrusionOk="0">
                    <a:moveTo>
                      <a:pt x="868" y="0"/>
                    </a:moveTo>
                    <a:cubicBezTo>
                      <a:pt x="0" y="0"/>
                      <a:pt x="0" y="1347"/>
                      <a:pt x="868" y="1347"/>
                    </a:cubicBezTo>
                    <a:cubicBezTo>
                      <a:pt x="1735" y="1347"/>
                      <a:pt x="1735" y="0"/>
                      <a:pt x="8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sp>
          <p:nvSpPr>
            <p:cNvPr id="1698" name="Google Shape;1698;p34"/>
            <p:cNvSpPr/>
            <p:nvPr/>
          </p:nvSpPr>
          <p:spPr>
            <a:xfrm flipH="1">
              <a:off x="8746540" y="1839356"/>
              <a:ext cx="72718" cy="56711"/>
            </a:xfrm>
            <a:custGeom>
              <a:avLst/>
              <a:gdLst/>
              <a:ahLst/>
              <a:cxnLst/>
              <a:rect l="l" t="t" r="r" b="b"/>
              <a:pathLst>
                <a:path w="2694" h="2101" extrusionOk="0">
                  <a:moveTo>
                    <a:pt x="1347" y="1"/>
                  </a:moveTo>
                  <a:cubicBezTo>
                    <a:pt x="0" y="1"/>
                    <a:pt x="0" y="2100"/>
                    <a:pt x="1347" y="2100"/>
                  </a:cubicBezTo>
                  <a:cubicBezTo>
                    <a:pt x="2693" y="2100"/>
                    <a:pt x="2693" y="1"/>
                    <a:pt x="1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699" name="Google Shape;1699;p34"/>
            <p:cNvSpPr/>
            <p:nvPr/>
          </p:nvSpPr>
          <p:spPr>
            <a:xfrm flipH="1">
              <a:off x="8690476" y="1727229"/>
              <a:ext cx="72718" cy="56090"/>
            </a:xfrm>
            <a:custGeom>
              <a:avLst/>
              <a:gdLst/>
              <a:ahLst/>
              <a:cxnLst/>
              <a:rect l="l" t="t" r="r" b="b"/>
              <a:pathLst>
                <a:path w="2694" h="2078" extrusionOk="0">
                  <a:moveTo>
                    <a:pt x="1347" y="0"/>
                  </a:moveTo>
                  <a:cubicBezTo>
                    <a:pt x="0" y="0"/>
                    <a:pt x="0" y="2077"/>
                    <a:pt x="1347" y="2077"/>
                  </a:cubicBezTo>
                  <a:cubicBezTo>
                    <a:pt x="2694" y="2077"/>
                    <a:pt x="2694" y="0"/>
                    <a:pt x="1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0" name="Google Shape;1700;p34"/>
            <p:cNvSpPr/>
            <p:nvPr/>
          </p:nvSpPr>
          <p:spPr>
            <a:xfrm flipH="1">
              <a:off x="8634413" y="1839356"/>
              <a:ext cx="72097" cy="56711"/>
            </a:xfrm>
            <a:custGeom>
              <a:avLst/>
              <a:gdLst/>
              <a:ahLst/>
              <a:cxnLst/>
              <a:rect l="l" t="t" r="r" b="b"/>
              <a:pathLst>
                <a:path w="2671" h="2101" extrusionOk="0">
                  <a:moveTo>
                    <a:pt x="1347" y="1"/>
                  </a:moveTo>
                  <a:cubicBezTo>
                    <a:pt x="0" y="1"/>
                    <a:pt x="0" y="2100"/>
                    <a:pt x="1347" y="2100"/>
                  </a:cubicBezTo>
                  <a:cubicBezTo>
                    <a:pt x="2671" y="2100"/>
                    <a:pt x="2671" y="1"/>
                    <a:pt x="1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1" name="Google Shape;1701;p34"/>
            <p:cNvSpPr/>
            <p:nvPr/>
          </p:nvSpPr>
          <p:spPr>
            <a:xfrm flipH="1">
              <a:off x="8293912" y="2647182"/>
              <a:ext cx="842632" cy="1674385"/>
            </a:xfrm>
            <a:custGeom>
              <a:avLst/>
              <a:gdLst/>
              <a:ahLst/>
              <a:cxnLst/>
              <a:rect l="l" t="t" r="r" b="b"/>
              <a:pathLst>
                <a:path w="24554" h="48791" extrusionOk="0">
                  <a:moveTo>
                    <a:pt x="2805" y="1"/>
                  </a:moveTo>
                  <a:cubicBezTo>
                    <a:pt x="2747" y="1"/>
                    <a:pt x="2687" y="5"/>
                    <a:pt x="2625" y="13"/>
                  </a:cubicBezTo>
                  <a:cubicBezTo>
                    <a:pt x="1666" y="13"/>
                    <a:pt x="753" y="835"/>
                    <a:pt x="0" y="1862"/>
                  </a:cubicBezTo>
                  <a:lnTo>
                    <a:pt x="0" y="48791"/>
                  </a:lnTo>
                  <a:lnTo>
                    <a:pt x="12782" y="48791"/>
                  </a:lnTo>
                  <a:cubicBezTo>
                    <a:pt x="12782" y="45869"/>
                    <a:pt x="13284" y="42947"/>
                    <a:pt x="13946" y="40048"/>
                  </a:cubicBezTo>
                  <a:cubicBezTo>
                    <a:pt x="15430" y="31694"/>
                    <a:pt x="20246" y="25212"/>
                    <a:pt x="23396" y="17246"/>
                  </a:cubicBezTo>
                  <a:cubicBezTo>
                    <a:pt x="24554" y="14254"/>
                    <a:pt x="24111" y="13203"/>
                    <a:pt x="22987" y="13203"/>
                  </a:cubicBezTo>
                  <a:cubicBezTo>
                    <a:pt x="21606" y="13203"/>
                    <a:pt x="19197" y="14788"/>
                    <a:pt x="17461" y="16310"/>
                  </a:cubicBezTo>
                  <a:cubicBezTo>
                    <a:pt x="12463" y="20579"/>
                    <a:pt x="10614" y="26148"/>
                    <a:pt x="6893" y="31329"/>
                  </a:cubicBezTo>
                  <a:cubicBezTo>
                    <a:pt x="7829" y="27244"/>
                    <a:pt x="9495" y="23181"/>
                    <a:pt x="11162" y="19278"/>
                  </a:cubicBezTo>
                  <a:cubicBezTo>
                    <a:pt x="12828" y="15762"/>
                    <a:pt x="20246" y="6861"/>
                    <a:pt x="16526" y="3893"/>
                  </a:cubicBezTo>
                  <a:cubicBezTo>
                    <a:pt x="16142" y="3613"/>
                    <a:pt x="15743" y="3483"/>
                    <a:pt x="15332" y="3483"/>
                  </a:cubicBezTo>
                  <a:cubicBezTo>
                    <a:pt x="10589" y="3483"/>
                    <a:pt x="4289" y="20912"/>
                    <a:pt x="1895" y="26878"/>
                  </a:cubicBezTo>
                  <a:cubicBezTo>
                    <a:pt x="1529" y="21126"/>
                    <a:pt x="3196" y="15032"/>
                    <a:pt x="3743" y="9280"/>
                  </a:cubicBezTo>
                  <a:cubicBezTo>
                    <a:pt x="3922" y="7651"/>
                    <a:pt x="5344" y="1"/>
                    <a:pt x="2805" y="1"/>
                  </a:cubicBez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2" name="Google Shape;1702;p34"/>
            <p:cNvSpPr/>
            <p:nvPr/>
          </p:nvSpPr>
          <p:spPr>
            <a:xfrm flipH="1">
              <a:off x="9051608" y="3093384"/>
              <a:ext cx="84936" cy="437377"/>
            </a:xfrm>
            <a:custGeom>
              <a:avLst/>
              <a:gdLst/>
              <a:ahLst/>
              <a:cxnLst/>
              <a:rect l="l" t="t" r="r" b="b"/>
              <a:pathLst>
                <a:path w="2475" h="12745" extrusionOk="0">
                  <a:moveTo>
                    <a:pt x="2048" y="1"/>
                  </a:moveTo>
                  <a:cubicBezTo>
                    <a:pt x="1911" y="1"/>
                    <a:pt x="1780" y="78"/>
                    <a:pt x="1735" y="259"/>
                  </a:cubicBezTo>
                  <a:cubicBezTo>
                    <a:pt x="1096" y="3043"/>
                    <a:pt x="525" y="5874"/>
                    <a:pt x="0" y="8704"/>
                  </a:cubicBezTo>
                  <a:lnTo>
                    <a:pt x="0" y="12744"/>
                  </a:lnTo>
                  <a:cubicBezTo>
                    <a:pt x="662" y="8613"/>
                    <a:pt x="1461" y="4504"/>
                    <a:pt x="2419" y="441"/>
                  </a:cubicBezTo>
                  <a:cubicBezTo>
                    <a:pt x="2475" y="179"/>
                    <a:pt x="2255" y="1"/>
                    <a:pt x="2048" y="1"/>
                  </a:cubicBezTo>
                  <a:close/>
                </a:path>
              </a:pathLst>
            </a:custGeom>
            <a:solidFill>
              <a:srgbClr val="A551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3" name="Google Shape;1703;p34"/>
            <p:cNvSpPr/>
            <p:nvPr/>
          </p:nvSpPr>
          <p:spPr>
            <a:xfrm flipH="1">
              <a:off x="8560662" y="3354334"/>
              <a:ext cx="575882" cy="1097714"/>
            </a:xfrm>
            <a:custGeom>
              <a:avLst/>
              <a:gdLst/>
              <a:ahLst/>
              <a:cxnLst/>
              <a:rect l="l" t="t" r="r" b="b"/>
              <a:pathLst>
                <a:path w="16781" h="31987" extrusionOk="0">
                  <a:moveTo>
                    <a:pt x="885" y="1"/>
                  </a:moveTo>
                  <a:cubicBezTo>
                    <a:pt x="571" y="1"/>
                    <a:pt x="276" y="141"/>
                    <a:pt x="0" y="374"/>
                  </a:cubicBezTo>
                  <a:lnTo>
                    <a:pt x="0" y="31987"/>
                  </a:lnTo>
                  <a:lnTo>
                    <a:pt x="9062" y="31987"/>
                  </a:lnTo>
                  <a:cubicBezTo>
                    <a:pt x="9176" y="30434"/>
                    <a:pt x="9495" y="28859"/>
                    <a:pt x="9861" y="27307"/>
                  </a:cubicBezTo>
                  <a:cubicBezTo>
                    <a:pt x="10979" y="21647"/>
                    <a:pt x="13353" y="17059"/>
                    <a:pt x="15704" y="11649"/>
                  </a:cubicBezTo>
                  <a:cubicBezTo>
                    <a:pt x="16780" y="9112"/>
                    <a:pt x="16238" y="8050"/>
                    <a:pt x="15180" y="8050"/>
                  </a:cubicBezTo>
                  <a:cubicBezTo>
                    <a:pt x="14353" y="8050"/>
                    <a:pt x="13211" y="8699"/>
                    <a:pt x="12280" y="9800"/>
                  </a:cubicBezTo>
                  <a:cubicBezTo>
                    <a:pt x="9221" y="13384"/>
                    <a:pt x="7395" y="17881"/>
                    <a:pt x="4634" y="21396"/>
                  </a:cubicBezTo>
                  <a:cubicBezTo>
                    <a:pt x="5318" y="18634"/>
                    <a:pt x="6551" y="15872"/>
                    <a:pt x="7806" y="13224"/>
                  </a:cubicBezTo>
                  <a:cubicBezTo>
                    <a:pt x="9039" y="10850"/>
                    <a:pt x="12919" y="2747"/>
                    <a:pt x="11070" y="1560"/>
                  </a:cubicBezTo>
                  <a:cubicBezTo>
                    <a:pt x="10805" y="1383"/>
                    <a:pt x="10534" y="1300"/>
                    <a:pt x="10258" y="1300"/>
                  </a:cubicBezTo>
                  <a:cubicBezTo>
                    <a:pt x="6812" y="1300"/>
                    <a:pt x="2687" y="14304"/>
                    <a:pt x="890" y="18383"/>
                  </a:cubicBezTo>
                  <a:cubicBezTo>
                    <a:pt x="616" y="14480"/>
                    <a:pt x="1872" y="10348"/>
                    <a:pt x="2283" y="6445"/>
                  </a:cubicBezTo>
                  <a:cubicBezTo>
                    <a:pt x="2419" y="5304"/>
                    <a:pt x="3287" y="1150"/>
                    <a:pt x="1438" y="145"/>
                  </a:cubicBezTo>
                  <a:cubicBezTo>
                    <a:pt x="1248" y="46"/>
                    <a:pt x="1063" y="1"/>
                    <a:pt x="885" y="1"/>
                  </a:cubicBezTo>
                  <a:close/>
                </a:path>
              </a:pathLst>
            </a:custGeom>
            <a:solidFill>
              <a:srgbClr val="A53A3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4" name="Google Shape;1704;p34"/>
            <p:cNvSpPr/>
            <p:nvPr/>
          </p:nvSpPr>
          <p:spPr>
            <a:xfrm flipH="1">
              <a:off x="7792772" y="1465016"/>
              <a:ext cx="1265458" cy="1080212"/>
            </a:xfrm>
            <a:custGeom>
              <a:avLst/>
              <a:gdLst/>
              <a:ahLst/>
              <a:cxnLst/>
              <a:rect l="l" t="t" r="r" b="b"/>
              <a:pathLst>
                <a:path w="36875" h="31477" extrusionOk="0">
                  <a:moveTo>
                    <a:pt x="31851" y="0"/>
                  </a:moveTo>
                  <a:cubicBezTo>
                    <a:pt x="31796" y="0"/>
                    <a:pt x="31740" y="1"/>
                    <a:pt x="31682" y="3"/>
                  </a:cubicBezTo>
                  <a:cubicBezTo>
                    <a:pt x="27414" y="208"/>
                    <a:pt x="22598" y="5572"/>
                    <a:pt x="18900" y="8357"/>
                  </a:cubicBezTo>
                  <a:cubicBezTo>
                    <a:pt x="18749" y="6204"/>
                    <a:pt x="20363" y="255"/>
                    <a:pt x="18301" y="255"/>
                  </a:cubicBezTo>
                  <a:cubicBezTo>
                    <a:pt x="17871" y="255"/>
                    <a:pt x="17281" y="514"/>
                    <a:pt x="16480" y="1121"/>
                  </a:cubicBezTo>
                  <a:cubicBezTo>
                    <a:pt x="13513" y="3358"/>
                    <a:pt x="12783" y="10023"/>
                    <a:pt x="9998" y="12055"/>
                  </a:cubicBezTo>
                  <a:cubicBezTo>
                    <a:pt x="9998" y="10936"/>
                    <a:pt x="10546" y="6120"/>
                    <a:pt x="9268" y="5572"/>
                  </a:cubicBezTo>
                  <a:cubicBezTo>
                    <a:pt x="9087" y="5482"/>
                    <a:pt x="8908" y="5440"/>
                    <a:pt x="8730" y="5440"/>
                  </a:cubicBezTo>
                  <a:cubicBezTo>
                    <a:pt x="6713" y="5440"/>
                    <a:pt x="4970" y="10874"/>
                    <a:pt x="4634" y="12237"/>
                  </a:cubicBezTo>
                  <a:cubicBezTo>
                    <a:pt x="3150" y="17053"/>
                    <a:pt x="1667" y="25590"/>
                    <a:pt x="1" y="31319"/>
                  </a:cubicBezTo>
                  <a:cubicBezTo>
                    <a:pt x="1667" y="31045"/>
                    <a:pt x="3613" y="30954"/>
                    <a:pt x="5581" y="30954"/>
                  </a:cubicBezTo>
                  <a:cubicBezTo>
                    <a:pt x="7550" y="30954"/>
                    <a:pt x="9542" y="31045"/>
                    <a:pt x="11299" y="31137"/>
                  </a:cubicBezTo>
                  <a:cubicBezTo>
                    <a:pt x="12365" y="31242"/>
                    <a:pt x="14609" y="31476"/>
                    <a:pt x="16636" y="31476"/>
                  </a:cubicBezTo>
                  <a:cubicBezTo>
                    <a:pt x="18124" y="31476"/>
                    <a:pt x="19496" y="31350"/>
                    <a:pt x="20201" y="30954"/>
                  </a:cubicBezTo>
                  <a:cubicBezTo>
                    <a:pt x="23533" y="28923"/>
                    <a:pt x="18717" y="27256"/>
                    <a:pt x="17599" y="25407"/>
                  </a:cubicBezTo>
                  <a:cubicBezTo>
                    <a:pt x="21867" y="24837"/>
                    <a:pt x="24264" y="24654"/>
                    <a:pt x="27414" y="23353"/>
                  </a:cubicBezTo>
                  <a:cubicBezTo>
                    <a:pt x="34284" y="20957"/>
                    <a:pt x="24629" y="19473"/>
                    <a:pt x="21867" y="18354"/>
                  </a:cubicBezTo>
                  <a:cubicBezTo>
                    <a:pt x="26318" y="16688"/>
                    <a:pt x="32618" y="15387"/>
                    <a:pt x="34079" y="11872"/>
                  </a:cubicBezTo>
                  <a:cubicBezTo>
                    <a:pt x="34881" y="10206"/>
                    <a:pt x="33985" y="9698"/>
                    <a:pt x="32474" y="9698"/>
                  </a:cubicBezTo>
                  <a:cubicBezTo>
                    <a:pt x="30115" y="9698"/>
                    <a:pt x="26255" y="10936"/>
                    <a:pt x="25017" y="10936"/>
                  </a:cubicBezTo>
                  <a:cubicBezTo>
                    <a:pt x="29036" y="8204"/>
                    <a:pt x="36875" y="0"/>
                    <a:pt x="31851" y="0"/>
                  </a:cubicBezTo>
                  <a:close/>
                </a:path>
              </a:pathLst>
            </a:custGeom>
            <a:solidFill>
              <a:srgbClr val="CFD6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5" name="Google Shape;1705;p34"/>
            <p:cNvSpPr/>
            <p:nvPr/>
          </p:nvSpPr>
          <p:spPr>
            <a:xfrm flipH="1">
              <a:off x="8056400" y="1606065"/>
              <a:ext cx="1031412" cy="952276"/>
            </a:xfrm>
            <a:custGeom>
              <a:avLst/>
              <a:gdLst/>
              <a:ahLst/>
              <a:cxnLst/>
              <a:rect l="l" t="t" r="r" b="b"/>
              <a:pathLst>
                <a:path w="30055" h="27749" extrusionOk="0">
                  <a:moveTo>
                    <a:pt x="29567" y="1"/>
                  </a:moveTo>
                  <a:cubicBezTo>
                    <a:pt x="29486" y="1"/>
                    <a:pt x="29401" y="35"/>
                    <a:pt x="29326" y="116"/>
                  </a:cubicBezTo>
                  <a:cubicBezTo>
                    <a:pt x="20310" y="9839"/>
                    <a:pt x="9627" y="17805"/>
                    <a:pt x="246" y="27164"/>
                  </a:cubicBezTo>
                  <a:cubicBezTo>
                    <a:pt x="1" y="27409"/>
                    <a:pt x="226" y="27748"/>
                    <a:pt x="489" y="27748"/>
                  </a:cubicBezTo>
                  <a:cubicBezTo>
                    <a:pt x="568" y="27748"/>
                    <a:pt x="651" y="27717"/>
                    <a:pt x="726" y="27643"/>
                  </a:cubicBezTo>
                  <a:cubicBezTo>
                    <a:pt x="10107" y="18307"/>
                    <a:pt x="20812" y="10319"/>
                    <a:pt x="29828" y="595"/>
                  </a:cubicBezTo>
                  <a:cubicBezTo>
                    <a:pt x="30054" y="351"/>
                    <a:pt x="29829" y="1"/>
                    <a:pt x="29567" y="1"/>
                  </a:cubicBezTo>
                  <a:close/>
                </a:path>
              </a:pathLst>
            </a:custGeom>
            <a:solidFill>
              <a:srgbClr val="0E5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6" name="Google Shape;1706;p34"/>
            <p:cNvSpPr/>
            <p:nvPr/>
          </p:nvSpPr>
          <p:spPr>
            <a:xfrm flipH="1">
              <a:off x="8521630" y="2042421"/>
              <a:ext cx="18806" cy="17262"/>
            </a:xfrm>
            <a:custGeom>
              <a:avLst/>
              <a:gdLst/>
              <a:ahLst/>
              <a:cxnLst/>
              <a:rect l="l" t="t" r="r" b="b"/>
              <a:pathLst>
                <a:path w="548" h="503" extrusionOk="0">
                  <a:moveTo>
                    <a:pt x="548" y="0"/>
                  </a:moveTo>
                  <a:lnTo>
                    <a:pt x="548" y="0"/>
                  </a:lnTo>
                  <a:cubicBezTo>
                    <a:pt x="365" y="23"/>
                    <a:pt x="183" y="69"/>
                    <a:pt x="0" y="91"/>
                  </a:cubicBezTo>
                  <a:cubicBezTo>
                    <a:pt x="160" y="228"/>
                    <a:pt x="297" y="365"/>
                    <a:pt x="434" y="502"/>
                  </a:cubicBezTo>
                  <a:cubicBezTo>
                    <a:pt x="479" y="343"/>
                    <a:pt x="502" y="160"/>
                    <a:pt x="548" y="0"/>
                  </a:cubicBezTo>
                  <a:close/>
                </a:path>
              </a:pathLst>
            </a:custGeom>
            <a:solidFill>
              <a:srgbClr val="0E5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7" name="Google Shape;1707;p34"/>
            <p:cNvSpPr/>
            <p:nvPr/>
          </p:nvSpPr>
          <p:spPr>
            <a:xfrm flipH="1">
              <a:off x="8056147" y="1651056"/>
              <a:ext cx="494241" cy="417472"/>
            </a:xfrm>
            <a:custGeom>
              <a:avLst/>
              <a:gdLst/>
              <a:ahLst/>
              <a:cxnLst/>
              <a:rect l="l" t="t" r="r" b="b"/>
              <a:pathLst>
                <a:path w="14402" h="12165" extrusionOk="0">
                  <a:moveTo>
                    <a:pt x="838" y="11404"/>
                  </a:moveTo>
                  <a:lnTo>
                    <a:pt x="838" y="11404"/>
                  </a:lnTo>
                  <a:cubicBezTo>
                    <a:pt x="792" y="11564"/>
                    <a:pt x="769" y="11747"/>
                    <a:pt x="724" y="11906"/>
                  </a:cubicBezTo>
                  <a:cubicBezTo>
                    <a:pt x="587" y="11769"/>
                    <a:pt x="450" y="11632"/>
                    <a:pt x="290" y="11495"/>
                  </a:cubicBezTo>
                  <a:cubicBezTo>
                    <a:pt x="473" y="11473"/>
                    <a:pt x="655" y="11427"/>
                    <a:pt x="838" y="11404"/>
                  </a:cubicBezTo>
                  <a:close/>
                  <a:moveTo>
                    <a:pt x="1667" y="0"/>
                  </a:moveTo>
                  <a:cubicBezTo>
                    <a:pt x="1495" y="0"/>
                    <a:pt x="1329" y="109"/>
                    <a:pt x="1340" y="334"/>
                  </a:cubicBezTo>
                  <a:cubicBezTo>
                    <a:pt x="1500" y="4169"/>
                    <a:pt x="838" y="7980"/>
                    <a:pt x="62" y="11724"/>
                  </a:cubicBezTo>
                  <a:cubicBezTo>
                    <a:pt x="0" y="11990"/>
                    <a:pt x="178" y="12164"/>
                    <a:pt x="396" y="12164"/>
                  </a:cubicBezTo>
                  <a:cubicBezTo>
                    <a:pt x="421" y="12164"/>
                    <a:pt x="447" y="12162"/>
                    <a:pt x="473" y="12157"/>
                  </a:cubicBezTo>
                  <a:cubicBezTo>
                    <a:pt x="2664" y="11838"/>
                    <a:pt x="4764" y="11016"/>
                    <a:pt x="6818" y="10286"/>
                  </a:cubicBezTo>
                  <a:cubicBezTo>
                    <a:pt x="9238" y="9441"/>
                    <a:pt x="11611" y="8528"/>
                    <a:pt x="14008" y="7707"/>
                  </a:cubicBezTo>
                  <a:cubicBezTo>
                    <a:pt x="14401" y="7582"/>
                    <a:pt x="14288" y="7026"/>
                    <a:pt x="13939" y="7026"/>
                  </a:cubicBezTo>
                  <a:cubicBezTo>
                    <a:pt x="13904" y="7026"/>
                    <a:pt x="13866" y="7032"/>
                    <a:pt x="13825" y="7045"/>
                  </a:cubicBezTo>
                  <a:cubicBezTo>
                    <a:pt x="11406" y="7843"/>
                    <a:pt x="9032" y="8756"/>
                    <a:pt x="6635" y="9624"/>
                  </a:cubicBezTo>
                  <a:cubicBezTo>
                    <a:pt x="4764" y="10286"/>
                    <a:pt x="2824" y="11016"/>
                    <a:pt x="838" y="11404"/>
                  </a:cubicBezTo>
                  <a:cubicBezTo>
                    <a:pt x="1568" y="7752"/>
                    <a:pt x="2185" y="4054"/>
                    <a:pt x="2025" y="334"/>
                  </a:cubicBezTo>
                  <a:cubicBezTo>
                    <a:pt x="2025" y="114"/>
                    <a:pt x="1843" y="0"/>
                    <a:pt x="1667" y="0"/>
                  </a:cubicBezTo>
                  <a:close/>
                </a:path>
              </a:pathLst>
            </a:custGeom>
            <a:solidFill>
              <a:srgbClr val="0E5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8" name="Google Shape;1708;p34"/>
            <p:cNvSpPr/>
            <p:nvPr/>
          </p:nvSpPr>
          <p:spPr>
            <a:xfrm flipH="1">
              <a:off x="8267032" y="1911600"/>
              <a:ext cx="447329" cy="323031"/>
            </a:xfrm>
            <a:custGeom>
              <a:avLst/>
              <a:gdLst/>
              <a:ahLst/>
              <a:cxnLst/>
              <a:rect l="l" t="t" r="r" b="b"/>
              <a:pathLst>
                <a:path w="13035" h="9413" extrusionOk="0">
                  <a:moveTo>
                    <a:pt x="1470" y="0"/>
                  </a:moveTo>
                  <a:cubicBezTo>
                    <a:pt x="1296" y="0"/>
                    <a:pt x="1119" y="115"/>
                    <a:pt x="1119" y="343"/>
                  </a:cubicBezTo>
                  <a:cubicBezTo>
                    <a:pt x="1051" y="3150"/>
                    <a:pt x="229" y="5889"/>
                    <a:pt x="1" y="8674"/>
                  </a:cubicBezTo>
                  <a:cubicBezTo>
                    <a:pt x="1" y="8834"/>
                    <a:pt x="115" y="8994"/>
                    <a:pt x="252" y="9016"/>
                  </a:cubicBezTo>
                  <a:cubicBezTo>
                    <a:pt x="1627" y="9313"/>
                    <a:pt x="3028" y="9412"/>
                    <a:pt x="4440" y="9412"/>
                  </a:cubicBezTo>
                  <a:cubicBezTo>
                    <a:pt x="7154" y="9412"/>
                    <a:pt x="9905" y="9046"/>
                    <a:pt x="12578" y="9016"/>
                  </a:cubicBezTo>
                  <a:cubicBezTo>
                    <a:pt x="13034" y="9016"/>
                    <a:pt x="13034" y="8332"/>
                    <a:pt x="12578" y="8332"/>
                  </a:cubicBezTo>
                  <a:cubicBezTo>
                    <a:pt x="9697" y="8352"/>
                    <a:pt x="6797" y="8660"/>
                    <a:pt x="3913" y="8660"/>
                  </a:cubicBezTo>
                  <a:cubicBezTo>
                    <a:pt x="3644" y="8660"/>
                    <a:pt x="3374" y="8657"/>
                    <a:pt x="3105" y="8651"/>
                  </a:cubicBezTo>
                  <a:cubicBezTo>
                    <a:pt x="2329" y="8628"/>
                    <a:pt x="1553" y="8560"/>
                    <a:pt x="800" y="8423"/>
                  </a:cubicBezTo>
                  <a:cubicBezTo>
                    <a:pt x="571" y="8377"/>
                    <a:pt x="1051" y="5981"/>
                    <a:pt x="1119" y="5638"/>
                  </a:cubicBezTo>
                  <a:cubicBezTo>
                    <a:pt x="1439" y="3881"/>
                    <a:pt x="1781" y="2146"/>
                    <a:pt x="1804" y="343"/>
                  </a:cubicBezTo>
                  <a:cubicBezTo>
                    <a:pt x="1815" y="115"/>
                    <a:pt x="1644" y="0"/>
                    <a:pt x="1470" y="0"/>
                  </a:cubicBezTo>
                  <a:close/>
                </a:path>
              </a:pathLst>
            </a:custGeom>
            <a:solidFill>
              <a:srgbClr val="0E5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09" name="Google Shape;1709;p34"/>
            <p:cNvSpPr/>
            <p:nvPr/>
          </p:nvSpPr>
          <p:spPr>
            <a:xfrm flipH="1">
              <a:off x="8502833" y="2038612"/>
              <a:ext cx="434768" cy="392421"/>
            </a:xfrm>
            <a:custGeom>
              <a:avLst/>
              <a:gdLst/>
              <a:ahLst/>
              <a:cxnLst/>
              <a:rect l="l" t="t" r="r" b="b"/>
              <a:pathLst>
                <a:path w="12669" h="11435" extrusionOk="0">
                  <a:moveTo>
                    <a:pt x="2382" y="0"/>
                  </a:moveTo>
                  <a:cubicBezTo>
                    <a:pt x="2245" y="0"/>
                    <a:pt x="2114" y="75"/>
                    <a:pt x="2078" y="248"/>
                  </a:cubicBezTo>
                  <a:cubicBezTo>
                    <a:pt x="1324" y="3444"/>
                    <a:pt x="617" y="6662"/>
                    <a:pt x="46" y="9880"/>
                  </a:cubicBezTo>
                  <a:cubicBezTo>
                    <a:pt x="1" y="10109"/>
                    <a:pt x="138" y="10314"/>
                    <a:pt x="366" y="10337"/>
                  </a:cubicBezTo>
                  <a:cubicBezTo>
                    <a:pt x="4337" y="10519"/>
                    <a:pt x="8263" y="11067"/>
                    <a:pt x="12235" y="11432"/>
                  </a:cubicBezTo>
                  <a:cubicBezTo>
                    <a:pt x="12249" y="11434"/>
                    <a:pt x="12262" y="11435"/>
                    <a:pt x="12276" y="11435"/>
                  </a:cubicBezTo>
                  <a:cubicBezTo>
                    <a:pt x="12668" y="11435"/>
                    <a:pt x="12655" y="10792"/>
                    <a:pt x="12235" y="10748"/>
                  </a:cubicBezTo>
                  <a:cubicBezTo>
                    <a:pt x="8400" y="10383"/>
                    <a:pt x="4611" y="9858"/>
                    <a:pt x="777" y="9652"/>
                  </a:cubicBezTo>
                  <a:cubicBezTo>
                    <a:pt x="754" y="9789"/>
                    <a:pt x="731" y="9926"/>
                    <a:pt x="708" y="10086"/>
                  </a:cubicBezTo>
                  <a:cubicBezTo>
                    <a:pt x="594" y="9926"/>
                    <a:pt x="480" y="9789"/>
                    <a:pt x="366" y="9629"/>
                  </a:cubicBezTo>
                  <a:lnTo>
                    <a:pt x="366" y="9629"/>
                  </a:lnTo>
                  <a:cubicBezTo>
                    <a:pt x="503" y="9652"/>
                    <a:pt x="640" y="9652"/>
                    <a:pt x="777" y="9652"/>
                  </a:cubicBezTo>
                  <a:cubicBezTo>
                    <a:pt x="1347" y="6571"/>
                    <a:pt x="2032" y="3489"/>
                    <a:pt x="2740" y="431"/>
                  </a:cubicBezTo>
                  <a:cubicBezTo>
                    <a:pt x="2808" y="170"/>
                    <a:pt x="2588" y="0"/>
                    <a:pt x="2382" y="0"/>
                  </a:cubicBezTo>
                  <a:close/>
                </a:path>
              </a:pathLst>
            </a:custGeom>
            <a:solidFill>
              <a:srgbClr val="0E5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0" name="Google Shape;1710;p34"/>
            <p:cNvSpPr/>
            <p:nvPr/>
          </p:nvSpPr>
          <p:spPr>
            <a:xfrm flipH="1">
              <a:off x="8910936" y="2369062"/>
              <a:ext cx="14139" cy="15683"/>
            </a:xfrm>
            <a:custGeom>
              <a:avLst/>
              <a:gdLst/>
              <a:ahLst/>
              <a:cxnLst/>
              <a:rect l="l" t="t" r="r" b="b"/>
              <a:pathLst>
                <a:path w="412" h="457" extrusionOk="0">
                  <a:moveTo>
                    <a:pt x="1" y="0"/>
                  </a:moveTo>
                  <a:cubicBezTo>
                    <a:pt x="115" y="160"/>
                    <a:pt x="229" y="297"/>
                    <a:pt x="343" y="457"/>
                  </a:cubicBezTo>
                  <a:cubicBezTo>
                    <a:pt x="366" y="297"/>
                    <a:pt x="389" y="160"/>
                    <a:pt x="412" y="23"/>
                  </a:cubicBezTo>
                  <a:cubicBezTo>
                    <a:pt x="275" y="23"/>
                    <a:pt x="138" y="23"/>
                    <a:pt x="1" y="0"/>
                  </a:cubicBezTo>
                  <a:close/>
                </a:path>
              </a:pathLst>
            </a:custGeom>
            <a:solidFill>
              <a:srgbClr val="0E5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1" name="Google Shape;1711;p34"/>
            <p:cNvSpPr/>
            <p:nvPr/>
          </p:nvSpPr>
          <p:spPr>
            <a:xfrm flipH="1">
              <a:off x="7471219" y="1038262"/>
              <a:ext cx="1665325" cy="1843536"/>
            </a:xfrm>
            <a:custGeom>
              <a:avLst/>
              <a:gdLst/>
              <a:ahLst/>
              <a:cxnLst/>
              <a:rect l="l" t="t" r="r" b="b"/>
              <a:pathLst>
                <a:path w="48527" h="53720" extrusionOk="0">
                  <a:moveTo>
                    <a:pt x="25863" y="1"/>
                  </a:moveTo>
                  <a:cubicBezTo>
                    <a:pt x="20047" y="1"/>
                    <a:pt x="14276" y="3555"/>
                    <a:pt x="12919" y="9493"/>
                  </a:cubicBezTo>
                  <a:cubicBezTo>
                    <a:pt x="9833" y="7156"/>
                    <a:pt x="6192" y="5344"/>
                    <a:pt x="2639" y="5344"/>
                  </a:cubicBezTo>
                  <a:cubicBezTo>
                    <a:pt x="1750" y="5344"/>
                    <a:pt x="867" y="5457"/>
                    <a:pt x="0" y="5704"/>
                  </a:cubicBezTo>
                  <a:lnTo>
                    <a:pt x="0" y="25197"/>
                  </a:lnTo>
                  <a:cubicBezTo>
                    <a:pt x="205" y="25379"/>
                    <a:pt x="411" y="25585"/>
                    <a:pt x="593" y="25790"/>
                  </a:cubicBezTo>
                  <a:cubicBezTo>
                    <a:pt x="411" y="25859"/>
                    <a:pt x="205" y="25927"/>
                    <a:pt x="0" y="26018"/>
                  </a:cubicBezTo>
                  <a:lnTo>
                    <a:pt x="0" y="46127"/>
                  </a:lnTo>
                  <a:cubicBezTo>
                    <a:pt x="478" y="46174"/>
                    <a:pt x="959" y="46197"/>
                    <a:pt x="1442" y="46197"/>
                  </a:cubicBezTo>
                  <a:cubicBezTo>
                    <a:pt x="3999" y="46197"/>
                    <a:pt x="6576" y="45552"/>
                    <a:pt x="8765" y="44438"/>
                  </a:cubicBezTo>
                  <a:lnTo>
                    <a:pt x="9267" y="44918"/>
                  </a:lnTo>
                  <a:cubicBezTo>
                    <a:pt x="11535" y="49328"/>
                    <a:pt x="16571" y="53720"/>
                    <a:pt x="21990" y="53720"/>
                  </a:cubicBezTo>
                  <a:cubicBezTo>
                    <a:pt x="22517" y="53720"/>
                    <a:pt x="23047" y="53678"/>
                    <a:pt x="23579" y="53591"/>
                  </a:cubicBezTo>
                  <a:cubicBezTo>
                    <a:pt x="26569" y="53249"/>
                    <a:pt x="29901" y="51240"/>
                    <a:pt x="31385" y="48433"/>
                  </a:cubicBezTo>
                  <a:cubicBezTo>
                    <a:pt x="33051" y="45260"/>
                    <a:pt x="32229" y="42589"/>
                    <a:pt x="32047" y="38276"/>
                  </a:cubicBezTo>
                  <a:cubicBezTo>
                    <a:pt x="38871" y="38276"/>
                    <a:pt x="45696" y="36450"/>
                    <a:pt x="47203" y="28620"/>
                  </a:cubicBezTo>
                  <a:cubicBezTo>
                    <a:pt x="48527" y="20791"/>
                    <a:pt x="40880" y="18965"/>
                    <a:pt x="35060" y="18303"/>
                  </a:cubicBezTo>
                  <a:cubicBezTo>
                    <a:pt x="38552" y="12483"/>
                    <a:pt x="38712" y="4814"/>
                    <a:pt x="31727" y="1322"/>
                  </a:cubicBezTo>
                  <a:cubicBezTo>
                    <a:pt x="29887" y="425"/>
                    <a:pt x="27872" y="1"/>
                    <a:pt x="25863" y="1"/>
                  </a:cubicBezTo>
                  <a:close/>
                </a:path>
              </a:pathLst>
            </a:custGeom>
            <a:solidFill>
              <a:srgbClr val="459B9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2" name="Google Shape;1712;p34"/>
            <p:cNvSpPr/>
            <p:nvPr/>
          </p:nvSpPr>
          <p:spPr>
            <a:xfrm flipH="1">
              <a:off x="8127644" y="1597204"/>
              <a:ext cx="1008900" cy="2878929"/>
            </a:xfrm>
            <a:custGeom>
              <a:avLst/>
              <a:gdLst/>
              <a:ahLst/>
              <a:cxnLst/>
              <a:rect l="l" t="t" r="r" b="b"/>
              <a:pathLst>
                <a:path w="29399" h="83891" extrusionOk="0">
                  <a:moveTo>
                    <a:pt x="15689" y="0"/>
                  </a:moveTo>
                  <a:cubicBezTo>
                    <a:pt x="14399" y="0"/>
                    <a:pt x="13558" y="9917"/>
                    <a:pt x="12075" y="14502"/>
                  </a:cubicBezTo>
                  <a:cubicBezTo>
                    <a:pt x="11253" y="17583"/>
                    <a:pt x="5227" y="28745"/>
                    <a:pt x="0" y="45909"/>
                  </a:cubicBezTo>
                  <a:lnTo>
                    <a:pt x="0" y="83891"/>
                  </a:lnTo>
                  <a:lnTo>
                    <a:pt x="2693" y="83891"/>
                  </a:lnTo>
                  <a:lnTo>
                    <a:pt x="4451" y="83868"/>
                  </a:lnTo>
                  <a:cubicBezTo>
                    <a:pt x="2442" y="76883"/>
                    <a:pt x="3538" y="60654"/>
                    <a:pt x="5432" y="50611"/>
                  </a:cubicBezTo>
                  <a:cubicBezTo>
                    <a:pt x="7099" y="41778"/>
                    <a:pt x="9587" y="26143"/>
                    <a:pt x="16252" y="19980"/>
                  </a:cubicBezTo>
                  <a:cubicBezTo>
                    <a:pt x="21228" y="14502"/>
                    <a:pt x="29399" y="11169"/>
                    <a:pt x="29399" y="9846"/>
                  </a:cubicBezTo>
                  <a:cubicBezTo>
                    <a:pt x="29260" y="9610"/>
                    <a:pt x="28911" y="9476"/>
                    <a:pt x="28373" y="9476"/>
                  </a:cubicBezTo>
                  <a:cubicBezTo>
                    <a:pt x="26250" y="9476"/>
                    <a:pt x="21180" y="11553"/>
                    <a:pt x="14426" y="17652"/>
                  </a:cubicBezTo>
                  <a:cubicBezTo>
                    <a:pt x="16252" y="11512"/>
                    <a:pt x="17575" y="1012"/>
                    <a:pt x="15749" y="8"/>
                  </a:cubicBezTo>
                  <a:cubicBezTo>
                    <a:pt x="15729" y="3"/>
                    <a:pt x="15709" y="0"/>
                    <a:pt x="15689" y="0"/>
                  </a:cubicBezTo>
                  <a:close/>
                </a:path>
              </a:pathLst>
            </a:custGeom>
            <a:solidFill>
              <a:srgbClr val="72412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3" name="Google Shape;1713;p34"/>
            <p:cNvSpPr/>
            <p:nvPr/>
          </p:nvSpPr>
          <p:spPr>
            <a:xfrm flipH="1">
              <a:off x="8747766" y="2366461"/>
              <a:ext cx="201684" cy="376840"/>
            </a:xfrm>
            <a:custGeom>
              <a:avLst/>
              <a:gdLst/>
              <a:ahLst/>
              <a:cxnLst/>
              <a:rect l="l" t="t" r="r" b="b"/>
              <a:pathLst>
                <a:path w="5877" h="10981" extrusionOk="0">
                  <a:moveTo>
                    <a:pt x="5411" y="0"/>
                  </a:moveTo>
                  <a:cubicBezTo>
                    <a:pt x="5308" y="0"/>
                    <a:pt x="5206" y="53"/>
                    <a:pt x="5142" y="181"/>
                  </a:cubicBezTo>
                  <a:cubicBezTo>
                    <a:pt x="3270" y="3559"/>
                    <a:pt x="1490" y="6960"/>
                    <a:pt x="97" y="10567"/>
                  </a:cubicBezTo>
                  <a:cubicBezTo>
                    <a:pt x="0" y="10816"/>
                    <a:pt x="214" y="10981"/>
                    <a:pt x="433" y="10981"/>
                  </a:cubicBezTo>
                  <a:cubicBezTo>
                    <a:pt x="575" y="10981"/>
                    <a:pt x="719" y="10911"/>
                    <a:pt x="782" y="10749"/>
                  </a:cubicBezTo>
                  <a:cubicBezTo>
                    <a:pt x="2152" y="7211"/>
                    <a:pt x="3909" y="3856"/>
                    <a:pt x="5735" y="524"/>
                  </a:cubicBezTo>
                  <a:cubicBezTo>
                    <a:pt x="5876" y="257"/>
                    <a:pt x="5640" y="0"/>
                    <a:pt x="5411" y="0"/>
                  </a:cubicBezTo>
                  <a:close/>
                </a:path>
              </a:pathLst>
            </a:custGeom>
            <a:solidFill>
              <a:srgbClr val="BC86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4" name="Google Shape;1714;p34"/>
            <p:cNvSpPr/>
            <p:nvPr/>
          </p:nvSpPr>
          <p:spPr>
            <a:xfrm flipH="1">
              <a:off x="8835551" y="2670649"/>
              <a:ext cx="50207" cy="97462"/>
            </a:xfrm>
            <a:custGeom>
              <a:avLst/>
              <a:gdLst/>
              <a:ahLst/>
              <a:cxnLst/>
              <a:rect l="l" t="t" r="r" b="b"/>
              <a:pathLst>
                <a:path w="1463" h="2840" extrusionOk="0">
                  <a:moveTo>
                    <a:pt x="1047" y="0"/>
                  </a:moveTo>
                  <a:cubicBezTo>
                    <a:pt x="911" y="0"/>
                    <a:pt x="778" y="75"/>
                    <a:pt x="732" y="248"/>
                  </a:cubicBezTo>
                  <a:cubicBezTo>
                    <a:pt x="550" y="979"/>
                    <a:pt x="253" y="1664"/>
                    <a:pt x="71" y="2394"/>
                  </a:cubicBezTo>
                  <a:cubicBezTo>
                    <a:pt x="1" y="2660"/>
                    <a:pt x="222" y="2840"/>
                    <a:pt x="430" y="2840"/>
                  </a:cubicBezTo>
                  <a:cubicBezTo>
                    <a:pt x="562" y="2840"/>
                    <a:pt x="688" y="2767"/>
                    <a:pt x="732" y="2599"/>
                  </a:cubicBezTo>
                  <a:cubicBezTo>
                    <a:pt x="938" y="1869"/>
                    <a:pt x="1212" y="1161"/>
                    <a:pt x="1394" y="431"/>
                  </a:cubicBezTo>
                  <a:cubicBezTo>
                    <a:pt x="1463" y="170"/>
                    <a:pt x="1251" y="0"/>
                    <a:pt x="1047" y="0"/>
                  </a:cubicBezTo>
                  <a:close/>
                </a:path>
              </a:pathLst>
            </a:custGeom>
            <a:solidFill>
              <a:srgbClr val="BC86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5" name="Google Shape;1715;p34"/>
            <p:cNvSpPr/>
            <p:nvPr/>
          </p:nvSpPr>
          <p:spPr>
            <a:xfrm flipH="1">
              <a:off x="8937158" y="2837471"/>
              <a:ext cx="91388" cy="228555"/>
            </a:xfrm>
            <a:custGeom>
              <a:avLst/>
              <a:gdLst/>
              <a:ahLst/>
              <a:cxnLst/>
              <a:rect l="l" t="t" r="r" b="b"/>
              <a:pathLst>
                <a:path w="2663" h="6660" extrusionOk="0">
                  <a:moveTo>
                    <a:pt x="2241" y="0"/>
                  </a:moveTo>
                  <a:cubicBezTo>
                    <a:pt x="2102" y="0"/>
                    <a:pt x="1964" y="75"/>
                    <a:pt x="1909" y="248"/>
                  </a:cubicBezTo>
                  <a:cubicBezTo>
                    <a:pt x="1316" y="2234"/>
                    <a:pt x="768" y="4243"/>
                    <a:pt x="83" y="6229"/>
                  </a:cubicBezTo>
                  <a:cubicBezTo>
                    <a:pt x="1" y="6489"/>
                    <a:pt x="207" y="6659"/>
                    <a:pt x="419" y="6659"/>
                  </a:cubicBezTo>
                  <a:cubicBezTo>
                    <a:pt x="560" y="6659"/>
                    <a:pt x="704" y="6584"/>
                    <a:pt x="768" y="6411"/>
                  </a:cubicBezTo>
                  <a:cubicBezTo>
                    <a:pt x="1430" y="4425"/>
                    <a:pt x="2000" y="2417"/>
                    <a:pt x="2594" y="431"/>
                  </a:cubicBezTo>
                  <a:cubicBezTo>
                    <a:pt x="2662" y="170"/>
                    <a:pt x="2451" y="0"/>
                    <a:pt x="2241" y="0"/>
                  </a:cubicBezTo>
                  <a:close/>
                </a:path>
              </a:pathLst>
            </a:custGeom>
            <a:solidFill>
              <a:srgbClr val="BC86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6" name="Google Shape;1716;p34"/>
            <p:cNvSpPr/>
            <p:nvPr/>
          </p:nvSpPr>
          <p:spPr>
            <a:xfrm flipH="1">
              <a:off x="8917597" y="3011361"/>
              <a:ext cx="109988" cy="374232"/>
            </a:xfrm>
            <a:custGeom>
              <a:avLst/>
              <a:gdLst/>
              <a:ahLst/>
              <a:cxnLst/>
              <a:rect l="l" t="t" r="r" b="b"/>
              <a:pathLst>
                <a:path w="3205" h="10905" extrusionOk="0">
                  <a:moveTo>
                    <a:pt x="2789" y="1"/>
                  </a:moveTo>
                  <a:cubicBezTo>
                    <a:pt x="2653" y="1"/>
                    <a:pt x="2520" y="76"/>
                    <a:pt x="2474" y="249"/>
                  </a:cubicBezTo>
                  <a:cubicBezTo>
                    <a:pt x="1584" y="3627"/>
                    <a:pt x="808" y="7051"/>
                    <a:pt x="55" y="10474"/>
                  </a:cubicBezTo>
                  <a:cubicBezTo>
                    <a:pt x="0" y="10735"/>
                    <a:pt x="217" y="10905"/>
                    <a:pt x="424" y="10905"/>
                  </a:cubicBezTo>
                  <a:cubicBezTo>
                    <a:pt x="561" y="10905"/>
                    <a:pt x="694" y="10830"/>
                    <a:pt x="740" y="10657"/>
                  </a:cubicBezTo>
                  <a:cubicBezTo>
                    <a:pt x="1493" y="7233"/>
                    <a:pt x="2246" y="3832"/>
                    <a:pt x="3136" y="431"/>
                  </a:cubicBezTo>
                  <a:cubicBezTo>
                    <a:pt x="3205" y="171"/>
                    <a:pt x="2993" y="1"/>
                    <a:pt x="2789" y="1"/>
                  </a:cubicBezTo>
                  <a:close/>
                </a:path>
              </a:pathLst>
            </a:custGeom>
            <a:solidFill>
              <a:srgbClr val="BC86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7" name="Google Shape;1717;p34"/>
            <p:cNvSpPr/>
            <p:nvPr/>
          </p:nvSpPr>
          <p:spPr>
            <a:xfrm flipH="1">
              <a:off x="9040559" y="3122587"/>
              <a:ext cx="95162" cy="271966"/>
            </a:xfrm>
            <a:custGeom>
              <a:avLst/>
              <a:gdLst/>
              <a:ahLst/>
              <a:cxnLst/>
              <a:rect l="l" t="t" r="r" b="b"/>
              <a:pathLst>
                <a:path w="2773" h="7925" extrusionOk="0">
                  <a:moveTo>
                    <a:pt x="2356" y="1"/>
                  </a:moveTo>
                  <a:cubicBezTo>
                    <a:pt x="2220" y="1"/>
                    <a:pt x="2087" y="76"/>
                    <a:pt x="2042" y="249"/>
                  </a:cubicBezTo>
                  <a:cubicBezTo>
                    <a:pt x="1426" y="2668"/>
                    <a:pt x="535" y="5042"/>
                    <a:pt x="56" y="7484"/>
                  </a:cubicBezTo>
                  <a:cubicBezTo>
                    <a:pt x="1" y="7746"/>
                    <a:pt x="220" y="7925"/>
                    <a:pt x="423" y="7925"/>
                  </a:cubicBezTo>
                  <a:cubicBezTo>
                    <a:pt x="556" y="7925"/>
                    <a:pt x="682" y="7848"/>
                    <a:pt x="718" y="7667"/>
                  </a:cubicBezTo>
                  <a:cubicBezTo>
                    <a:pt x="1197" y="5225"/>
                    <a:pt x="2088" y="2851"/>
                    <a:pt x="2704" y="431"/>
                  </a:cubicBezTo>
                  <a:cubicBezTo>
                    <a:pt x="2772" y="171"/>
                    <a:pt x="2561" y="1"/>
                    <a:pt x="2356" y="1"/>
                  </a:cubicBezTo>
                  <a:close/>
                </a:path>
              </a:pathLst>
            </a:custGeom>
            <a:solidFill>
              <a:srgbClr val="BC86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8" name="Google Shape;1718;p34"/>
            <p:cNvSpPr/>
            <p:nvPr/>
          </p:nvSpPr>
          <p:spPr>
            <a:xfrm flipH="1">
              <a:off x="9069214" y="3430902"/>
              <a:ext cx="61017" cy="195129"/>
            </a:xfrm>
            <a:custGeom>
              <a:avLst/>
              <a:gdLst/>
              <a:ahLst/>
              <a:cxnLst/>
              <a:rect l="l" t="t" r="r" b="b"/>
              <a:pathLst>
                <a:path w="1778" h="5686" extrusionOk="0">
                  <a:moveTo>
                    <a:pt x="1355" y="0"/>
                  </a:moveTo>
                  <a:cubicBezTo>
                    <a:pt x="1222" y="0"/>
                    <a:pt x="1096" y="77"/>
                    <a:pt x="1060" y="258"/>
                  </a:cubicBezTo>
                  <a:cubicBezTo>
                    <a:pt x="718" y="1924"/>
                    <a:pt x="398" y="3590"/>
                    <a:pt x="56" y="5234"/>
                  </a:cubicBezTo>
                  <a:cubicBezTo>
                    <a:pt x="1" y="5510"/>
                    <a:pt x="221" y="5686"/>
                    <a:pt x="424" y="5686"/>
                  </a:cubicBezTo>
                  <a:cubicBezTo>
                    <a:pt x="556" y="5686"/>
                    <a:pt x="682" y="5611"/>
                    <a:pt x="718" y="5439"/>
                  </a:cubicBezTo>
                  <a:cubicBezTo>
                    <a:pt x="1060" y="3773"/>
                    <a:pt x="1380" y="2107"/>
                    <a:pt x="1722" y="441"/>
                  </a:cubicBezTo>
                  <a:cubicBezTo>
                    <a:pt x="1777" y="179"/>
                    <a:pt x="1558" y="0"/>
                    <a:pt x="1355" y="0"/>
                  </a:cubicBezTo>
                  <a:close/>
                </a:path>
              </a:pathLst>
            </a:custGeom>
            <a:solidFill>
              <a:srgbClr val="BC86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19" name="Google Shape;1719;p34"/>
            <p:cNvSpPr/>
            <p:nvPr/>
          </p:nvSpPr>
          <p:spPr>
            <a:xfrm flipH="1">
              <a:off x="9078171" y="3682558"/>
              <a:ext cx="65821" cy="385420"/>
            </a:xfrm>
            <a:custGeom>
              <a:avLst/>
              <a:gdLst/>
              <a:ahLst/>
              <a:cxnLst/>
              <a:rect l="l" t="t" r="r" b="b"/>
              <a:pathLst>
                <a:path w="1918" h="11231" extrusionOk="0">
                  <a:moveTo>
                    <a:pt x="1584" y="1"/>
                  </a:moveTo>
                  <a:cubicBezTo>
                    <a:pt x="1410" y="1"/>
                    <a:pt x="1221" y="115"/>
                    <a:pt x="1187" y="343"/>
                  </a:cubicBezTo>
                  <a:cubicBezTo>
                    <a:pt x="754" y="3858"/>
                    <a:pt x="366" y="7373"/>
                    <a:pt x="23" y="10888"/>
                  </a:cubicBezTo>
                  <a:cubicBezTo>
                    <a:pt x="0" y="11117"/>
                    <a:pt x="166" y="11231"/>
                    <a:pt x="343" y="11231"/>
                  </a:cubicBezTo>
                  <a:cubicBezTo>
                    <a:pt x="520" y="11231"/>
                    <a:pt x="708" y="11117"/>
                    <a:pt x="731" y="10888"/>
                  </a:cubicBezTo>
                  <a:cubicBezTo>
                    <a:pt x="1073" y="7373"/>
                    <a:pt x="1438" y="3858"/>
                    <a:pt x="1895" y="343"/>
                  </a:cubicBezTo>
                  <a:cubicBezTo>
                    <a:pt x="1918" y="115"/>
                    <a:pt x="1758" y="1"/>
                    <a:pt x="1584" y="1"/>
                  </a:cubicBezTo>
                  <a:close/>
                </a:path>
              </a:pathLst>
            </a:custGeom>
            <a:solidFill>
              <a:srgbClr val="BC86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0" name="Google Shape;1720;p34"/>
            <p:cNvSpPr/>
            <p:nvPr/>
          </p:nvSpPr>
          <p:spPr>
            <a:xfrm flipH="1">
              <a:off x="8617736" y="1868079"/>
              <a:ext cx="61463" cy="183907"/>
            </a:xfrm>
            <a:custGeom>
              <a:avLst/>
              <a:gdLst/>
              <a:ahLst/>
              <a:cxnLst/>
              <a:rect l="l" t="t" r="r" b="b"/>
              <a:pathLst>
                <a:path w="1791" h="5359" extrusionOk="0">
                  <a:moveTo>
                    <a:pt x="1364" y="0"/>
                  </a:moveTo>
                  <a:cubicBezTo>
                    <a:pt x="1228" y="0"/>
                    <a:pt x="1097" y="75"/>
                    <a:pt x="1060" y="248"/>
                  </a:cubicBezTo>
                  <a:cubicBezTo>
                    <a:pt x="718" y="1800"/>
                    <a:pt x="398" y="3375"/>
                    <a:pt x="56" y="4928"/>
                  </a:cubicBezTo>
                  <a:cubicBezTo>
                    <a:pt x="1" y="5188"/>
                    <a:pt x="218" y="5358"/>
                    <a:pt x="425" y="5358"/>
                  </a:cubicBezTo>
                  <a:cubicBezTo>
                    <a:pt x="562" y="5358"/>
                    <a:pt x="695" y="5283"/>
                    <a:pt x="741" y="5110"/>
                  </a:cubicBezTo>
                  <a:cubicBezTo>
                    <a:pt x="1083" y="3558"/>
                    <a:pt x="1380" y="1983"/>
                    <a:pt x="1722" y="431"/>
                  </a:cubicBezTo>
                  <a:cubicBezTo>
                    <a:pt x="1791" y="170"/>
                    <a:pt x="1571" y="0"/>
                    <a:pt x="1364" y="0"/>
                  </a:cubicBezTo>
                  <a:close/>
                </a:path>
              </a:pathLst>
            </a:custGeom>
            <a:solidFill>
              <a:srgbClr val="BC86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1" name="Google Shape;1721;p34"/>
            <p:cNvSpPr/>
            <p:nvPr/>
          </p:nvSpPr>
          <p:spPr>
            <a:xfrm flipH="1">
              <a:off x="8389552" y="2063651"/>
              <a:ext cx="138059" cy="103570"/>
            </a:xfrm>
            <a:custGeom>
              <a:avLst/>
              <a:gdLst/>
              <a:ahLst/>
              <a:cxnLst/>
              <a:rect l="l" t="t" r="r" b="b"/>
              <a:pathLst>
                <a:path w="4023" h="3018" extrusionOk="0">
                  <a:moveTo>
                    <a:pt x="3522" y="1"/>
                  </a:moveTo>
                  <a:cubicBezTo>
                    <a:pt x="3468" y="1"/>
                    <a:pt x="3410" y="16"/>
                    <a:pt x="3351" y="51"/>
                  </a:cubicBezTo>
                  <a:cubicBezTo>
                    <a:pt x="2209" y="713"/>
                    <a:pt x="1274" y="1603"/>
                    <a:pt x="269" y="2447"/>
                  </a:cubicBezTo>
                  <a:cubicBezTo>
                    <a:pt x="1" y="2662"/>
                    <a:pt x="252" y="3017"/>
                    <a:pt x="538" y="3017"/>
                  </a:cubicBezTo>
                  <a:cubicBezTo>
                    <a:pt x="616" y="3017"/>
                    <a:pt x="698" y="2991"/>
                    <a:pt x="771" y="2927"/>
                  </a:cubicBezTo>
                  <a:cubicBezTo>
                    <a:pt x="1730" y="2128"/>
                    <a:pt x="2620" y="1283"/>
                    <a:pt x="3693" y="667"/>
                  </a:cubicBezTo>
                  <a:cubicBezTo>
                    <a:pt x="4022" y="473"/>
                    <a:pt x="3826" y="1"/>
                    <a:pt x="3522" y="1"/>
                  </a:cubicBezTo>
                  <a:close/>
                </a:path>
              </a:pathLst>
            </a:custGeom>
            <a:solidFill>
              <a:srgbClr val="BC86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2" name="Google Shape;1722;p34"/>
            <p:cNvSpPr/>
            <p:nvPr/>
          </p:nvSpPr>
          <p:spPr>
            <a:xfrm flipH="1">
              <a:off x="8230233" y="2530427"/>
              <a:ext cx="21174" cy="17262"/>
            </a:xfrm>
            <a:custGeom>
              <a:avLst/>
              <a:gdLst/>
              <a:ahLst/>
              <a:cxnLst/>
              <a:rect l="l" t="t" r="r" b="b"/>
              <a:pathLst>
                <a:path w="617" h="503" extrusionOk="0">
                  <a:moveTo>
                    <a:pt x="434" y="0"/>
                  </a:moveTo>
                  <a:cubicBezTo>
                    <a:pt x="297" y="137"/>
                    <a:pt x="160" y="274"/>
                    <a:pt x="1" y="411"/>
                  </a:cubicBezTo>
                  <a:cubicBezTo>
                    <a:pt x="206" y="457"/>
                    <a:pt x="411" y="502"/>
                    <a:pt x="617" y="502"/>
                  </a:cubicBezTo>
                  <a:cubicBezTo>
                    <a:pt x="571" y="343"/>
                    <a:pt x="503" y="160"/>
                    <a:pt x="434" y="0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3" name="Google Shape;1723;p34"/>
            <p:cNvSpPr/>
            <p:nvPr/>
          </p:nvSpPr>
          <p:spPr>
            <a:xfrm flipH="1">
              <a:off x="7972517" y="2281311"/>
              <a:ext cx="627461" cy="633741"/>
            </a:xfrm>
            <a:custGeom>
              <a:avLst/>
              <a:gdLst/>
              <a:ahLst/>
              <a:cxnLst/>
              <a:rect l="l" t="t" r="r" b="b"/>
              <a:pathLst>
                <a:path w="18284" h="18467" extrusionOk="0">
                  <a:moveTo>
                    <a:pt x="10591" y="7259"/>
                  </a:moveTo>
                  <a:cubicBezTo>
                    <a:pt x="10660" y="7419"/>
                    <a:pt x="10728" y="7602"/>
                    <a:pt x="10774" y="7761"/>
                  </a:cubicBezTo>
                  <a:cubicBezTo>
                    <a:pt x="10568" y="7761"/>
                    <a:pt x="10363" y="7716"/>
                    <a:pt x="10158" y="7670"/>
                  </a:cubicBezTo>
                  <a:cubicBezTo>
                    <a:pt x="10317" y="7533"/>
                    <a:pt x="10454" y="7396"/>
                    <a:pt x="10591" y="7259"/>
                  </a:cubicBezTo>
                  <a:close/>
                  <a:moveTo>
                    <a:pt x="14928" y="1"/>
                  </a:moveTo>
                  <a:cubicBezTo>
                    <a:pt x="14677" y="1"/>
                    <a:pt x="14426" y="343"/>
                    <a:pt x="14677" y="594"/>
                  </a:cubicBezTo>
                  <a:cubicBezTo>
                    <a:pt x="17348" y="3356"/>
                    <a:pt x="14472" y="7100"/>
                    <a:pt x="11230" y="7100"/>
                  </a:cubicBezTo>
                  <a:cubicBezTo>
                    <a:pt x="10934" y="7100"/>
                    <a:pt x="10637" y="7077"/>
                    <a:pt x="10363" y="7008"/>
                  </a:cubicBezTo>
                  <a:lnTo>
                    <a:pt x="10272" y="7008"/>
                  </a:lnTo>
                  <a:cubicBezTo>
                    <a:pt x="10066" y="7008"/>
                    <a:pt x="9838" y="7191"/>
                    <a:pt x="9929" y="7442"/>
                  </a:cubicBezTo>
                  <a:cubicBezTo>
                    <a:pt x="10888" y="10021"/>
                    <a:pt x="11322" y="13240"/>
                    <a:pt x="9884" y="15727"/>
                  </a:cubicBezTo>
                  <a:cubicBezTo>
                    <a:pt x="9039" y="17211"/>
                    <a:pt x="7761" y="17805"/>
                    <a:pt x="6414" y="17805"/>
                  </a:cubicBezTo>
                  <a:cubicBezTo>
                    <a:pt x="4291" y="17805"/>
                    <a:pt x="1963" y="16389"/>
                    <a:pt x="685" y="14746"/>
                  </a:cubicBezTo>
                  <a:cubicBezTo>
                    <a:pt x="617" y="14677"/>
                    <a:pt x="548" y="14632"/>
                    <a:pt x="457" y="14632"/>
                  </a:cubicBezTo>
                  <a:cubicBezTo>
                    <a:pt x="229" y="14632"/>
                    <a:pt x="0" y="14974"/>
                    <a:pt x="206" y="15248"/>
                  </a:cubicBezTo>
                  <a:cubicBezTo>
                    <a:pt x="1644" y="17097"/>
                    <a:pt x="3949" y="18466"/>
                    <a:pt x="6186" y="18466"/>
                  </a:cubicBezTo>
                  <a:cubicBezTo>
                    <a:pt x="7487" y="18466"/>
                    <a:pt x="8765" y="18010"/>
                    <a:pt x="9861" y="16914"/>
                  </a:cubicBezTo>
                  <a:cubicBezTo>
                    <a:pt x="12121" y="14632"/>
                    <a:pt x="11733" y="10615"/>
                    <a:pt x="10774" y="7761"/>
                  </a:cubicBezTo>
                  <a:lnTo>
                    <a:pt x="10774" y="7761"/>
                  </a:lnTo>
                  <a:cubicBezTo>
                    <a:pt x="10911" y="7784"/>
                    <a:pt x="11071" y="7784"/>
                    <a:pt x="11208" y="7784"/>
                  </a:cubicBezTo>
                  <a:cubicBezTo>
                    <a:pt x="15042" y="7784"/>
                    <a:pt x="18283" y="3333"/>
                    <a:pt x="15156" y="115"/>
                  </a:cubicBezTo>
                  <a:cubicBezTo>
                    <a:pt x="15088" y="47"/>
                    <a:pt x="15019" y="1"/>
                    <a:pt x="14928" y="1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4" name="Google Shape;1724;p34"/>
            <p:cNvSpPr/>
            <p:nvPr/>
          </p:nvSpPr>
          <p:spPr>
            <a:xfrm flipH="1">
              <a:off x="8360269" y="2516322"/>
              <a:ext cx="196639" cy="177044"/>
            </a:xfrm>
            <a:custGeom>
              <a:avLst/>
              <a:gdLst/>
              <a:ahLst/>
              <a:cxnLst/>
              <a:rect l="l" t="t" r="r" b="b"/>
              <a:pathLst>
                <a:path w="5730" h="5159" extrusionOk="0">
                  <a:moveTo>
                    <a:pt x="5045" y="0"/>
                  </a:moveTo>
                  <a:cubicBezTo>
                    <a:pt x="4840" y="0"/>
                    <a:pt x="4611" y="160"/>
                    <a:pt x="4680" y="434"/>
                  </a:cubicBezTo>
                  <a:cubicBezTo>
                    <a:pt x="5136" y="2306"/>
                    <a:pt x="4064" y="4429"/>
                    <a:pt x="2420" y="4429"/>
                  </a:cubicBezTo>
                  <a:cubicBezTo>
                    <a:pt x="1918" y="4429"/>
                    <a:pt x="1347" y="4223"/>
                    <a:pt x="754" y="3744"/>
                  </a:cubicBezTo>
                  <a:cubicBezTo>
                    <a:pt x="685" y="3675"/>
                    <a:pt x="617" y="3652"/>
                    <a:pt x="526" y="3652"/>
                  </a:cubicBezTo>
                  <a:cubicBezTo>
                    <a:pt x="252" y="3652"/>
                    <a:pt x="1" y="4018"/>
                    <a:pt x="275" y="4246"/>
                  </a:cubicBezTo>
                  <a:cubicBezTo>
                    <a:pt x="937" y="4771"/>
                    <a:pt x="1758" y="5159"/>
                    <a:pt x="2557" y="5159"/>
                  </a:cubicBezTo>
                  <a:cubicBezTo>
                    <a:pt x="3105" y="5159"/>
                    <a:pt x="3653" y="4976"/>
                    <a:pt x="4155" y="4543"/>
                  </a:cubicBezTo>
                  <a:cubicBezTo>
                    <a:pt x="5410" y="3470"/>
                    <a:pt x="5730" y="1781"/>
                    <a:pt x="5342" y="229"/>
                  </a:cubicBezTo>
                  <a:cubicBezTo>
                    <a:pt x="5296" y="69"/>
                    <a:pt x="5182" y="0"/>
                    <a:pt x="5045" y="0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5" name="Google Shape;1725;p34"/>
            <p:cNvSpPr/>
            <p:nvPr/>
          </p:nvSpPr>
          <p:spPr>
            <a:xfrm flipH="1">
              <a:off x="8042238" y="2016545"/>
              <a:ext cx="17262" cy="16507"/>
            </a:xfrm>
            <a:custGeom>
              <a:avLst/>
              <a:gdLst/>
              <a:ahLst/>
              <a:cxnLst/>
              <a:rect l="l" t="t" r="r" b="b"/>
              <a:pathLst>
                <a:path w="503" h="481" extrusionOk="0">
                  <a:moveTo>
                    <a:pt x="389" y="1"/>
                  </a:moveTo>
                  <a:cubicBezTo>
                    <a:pt x="252" y="92"/>
                    <a:pt x="115" y="184"/>
                    <a:pt x="1" y="275"/>
                  </a:cubicBezTo>
                  <a:cubicBezTo>
                    <a:pt x="161" y="343"/>
                    <a:pt x="343" y="412"/>
                    <a:pt x="503" y="480"/>
                  </a:cubicBezTo>
                  <a:cubicBezTo>
                    <a:pt x="480" y="321"/>
                    <a:pt x="434" y="161"/>
                    <a:pt x="389" y="1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6" name="Google Shape;1726;p34"/>
            <p:cNvSpPr/>
            <p:nvPr/>
          </p:nvSpPr>
          <p:spPr>
            <a:xfrm flipH="1">
              <a:off x="7597296" y="1770958"/>
              <a:ext cx="710510" cy="539711"/>
            </a:xfrm>
            <a:custGeom>
              <a:avLst/>
              <a:gdLst/>
              <a:ahLst/>
              <a:cxnLst/>
              <a:rect l="l" t="t" r="r" b="b"/>
              <a:pathLst>
                <a:path w="20704" h="15727" extrusionOk="0">
                  <a:moveTo>
                    <a:pt x="5045" y="0"/>
                  </a:moveTo>
                  <a:cubicBezTo>
                    <a:pt x="2489" y="0"/>
                    <a:pt x="503" y="2032"/>
                    <a:pt x="46" y="4474"/>
                  </a:cubicBezTo>
                  <a:cubicBezTo>
                    <a:pt x="1" y="4725"/>
                    <a:pt x="229" y="4908"/>
                    <a:pt x="434" y="4908"/>
                  </a:cubicBezTo>
                  <a:cubicBezTo>
                    <a:pt x="571" y="4908"/>
                    <a:pt x="686" y="4816"/>
                    <a:pt x="731" y="4656"/>
                  </a:cubicBezTo>
                  <a:cubicBezTo>
                    <a:pt x="1188" y="2123"/>
                    <a:pt x="3174" y="799"/>
                    <a:pt x="5137" y="799"/>
                  </a:cubicBezTo>
                  <a:cubicBezTo>
                    <a:pt x="7008" y="799"/>
                    <a:pt x="8880" y="2009"/>
                    <a:pt x="9382" y="4474"/>
                  </a:cubicBezTo>
                  <a:cubicBezTo>
                    <a:pt x="9405" y="4634"/>
                    <a:pt x="9565" y="4748"/>
                    <a:pt x="9724" y="4748"/>
                  </a:cubicBezTo>
                  <a:cubicBezTo>
                    <a:pt x="9793" y="4748"/>
                    <a:pt x="9839" y="4725"/>
                    <a:pt x="9884" y="4702"/>
                  </a:cubicBezTo>
                  <a:cubicBezTo>
                    <a:pt x="11140" y="3743"/>
                    <a:pt x="12555" y="3059"/>
                    <a:pt x="14061" y="3059"/>
                  </a:cubicBezTo>
                  <a:cubicBezTo>
                    <a:pt x="14541" y="3059"/>
                    <a:pt x="15020" y="3127"/>
                    <a:pt x="15522" y="3264"/>
                  </a:cubicBezTo>
                  <a:cubicBezTo>
                    <a:pt x="17257" y="3812"/>
                    <a:pt x="18535" y="5387"/>
                    <a:pt x="19197" y="7007"/>
                  </a:cubicBezTo>
                  <a:cubicBezTo>
                    <a:pt x="19859" y="8628"/>
                    <a:pt x="19973" y="10523"/>
                    <a:pt x="19265" y="12143"/>
                  </a:cubicBezTo>
                  <a:cubicBezTo>
                    <a:pt x="18352" y="14129"/>
                    <a:pt x="16252" y="14905"/>
                    <a:pt x="14198" y="15019"/>
                  </a:cubicBezTo>
                  <a:cubicBezTo>
                    <a:pt x="13764" y="15065"/>
                    <a:pt x="13764" y="15727"/>
                    <a:pt x="14175" y="15727"/>
                  </a:cubicBezTo>
                  <a:lnTo>
                    <a:pt x="14198" y="15727"/>
                  </a:lnTo>
                  <a:cubicBezTo>
                    <a:pt x="16412" y="15590"/>
                    <a:pt x="18512" y="14814"/>
                    <a:pt x="19676" y="12828"/>
                  </a:cubicBezTo>
                  <a:cubicBezTo>
                    <a:pt x="20703" y="11093"/>
                    <a:pt x="20589" y="8856"/>
                    <a:pt x="19950" y="7007"/>
                  </a:cubicBezTo>
                  <a:cubicBezTo>
                    <a:pt x="19288" y="5181"/>
                    <a:pt x="17919" y="3470"/>
                    <a:pt x="16070" y="2739"/>
                  </a:cubicBezTo>
                  <a:cubicBezTo>
                    <a:pt x="15408" y="2465"/>
                    <a:pt x="14723" y="2351"/>
                    <a:pt x="14084" y="2351"/>
                  </a:cubicBezTo>
                  <a:cubicBezTo>
                    <a:pt x="12600" y="2351"/>
                    <a:pt x="11185" y="2945"/>
                    <a:pt x="9930" y="3812"/>
                  </a:cubicBezTo>
                  <a:cubicBezTo>
                    <a:pt x="9975" y="3972"/>
                    <a:pt x="10021" y="4132"/>
                    <a:pt x="10044" y="4291"/>
                  </a:cubicBezTo>
                  <a:cubicBezTo>
                    <a:pt x="9884" y="4223"/>
                    <a:pt x="9702" y="4154"/>
                    <a:pt x="9542" y="4086"/>
                  </a:cubicBezTo>
                  <a:cubicBezTo>
                    <a:pt x="9656" y="3995"/>
                    <a:pt x="9793" y="3903"/>
                    <a:pt x="9930" y="3812"/>
                  </a:cubicBezTo>
                  <a:cubicBezTo>
                    <a:pt x="9291" y="1575"/>
                    <a:pt x="7533" y="23"/>
                    <a:pt x="5114" y="0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7" name="Google Shape;1727;p34"/>
            <p:cNvSpPr/>
            <p:nvPr/>
          </p:nvSpPr>
          <p:spPr>
            <a:xfrm flipH="1">
              <a:off x="7845596" y="2109788"/>
              <a:ext cx="98731" cy="150414"/>
            </a:xfrm>
            <a:custGeom>
              <a:avLst/>
              <a:gdLst/>
              <a:ahLst/>
              <a:cxnLst/>
              <a:rect l="l" t="t" r="r" b="b"/>
              <a:pathLst>
                <a:path w="2877" h="4383" extrusionOk="0">
                  <a:moveTo>
                    <a:pt x="479" y="0"/>
                  </a:moveTo>
                  <a:cubicBezTo>
                    <a:pt x="183" y="0"/>
                    <a:pt x="0" y="457"/>
                    <a:pt x="297" y="662"/>
                  </a:cubicBezTo>
                  <a:cubicBezTo>
                    <a:pt x="1301" y="1324"/>
                    <a:pt x="2100" y="2671"/>
                    <a:pt x="1233" y="3766"/>
                  </a:cubicBezTo>
                  <a:cubicBezTo>
                    <a:pt x="1027" y="4040"/>
                    <a:pt x="1256" y="4383"/>
                    <a:pt x="1484" y="4383"/>
                  </a:cubicBezTo>
                  <a:cubicBezTo>
                    <a:pt x="1575" y="4383"/>
                    <a:pt x="1644" y="4360"/>
                    <a:pt x="1712" y="4268"/>
                  </a:cubicBezTo>
                  <a:cubicBezTo>
                    <a:pt x="2876" y="2785"/>
                    <a:pt x="2077" y="1004"/>
                    <a:pt x="639" y="69"/>
                  </a:cubicBezTo>
                  <a:cubicBezTo>
                    <a:pt x="594" y="23"/>
                    <a:pt x="525" y="0"/>
                    <a:pt x="479" y="0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8" name="Google Shape;1728;p34"/>
            <p:cNvSpPr/>
            <p:nvPr/>
          </p:nvSpPr>
          <p:spPr>
            <a:xfrm flipH="1">
              <a:off x="8220041" y="1702465"/>
              <a:ext cx="21174" cy="14104"/>
            </a:xfrm>
            <a:custGeom>
              <a:avLst/>
              <a:gdLst/>
              <a:ahLst/>
              <a:cxnLst/>
              <a:rect l="l" t="t" r="r" b="b"/>
              <a:pathLst>
                <a:path w="617" h="411" extrusionOk="0">
                  <a:moveTo>
                    <a:pt x="343" y="0"/>
                  </a:moveTo>
                  <a:cubicBezTo>
                    <a:pt x="229" y="137"/>
                    <a:pt x="114" y="274"/>
                    <a:pt x="0" y="411"/>
                  </a:cubicBezTo>
                  <a:lnTo>
                    <a:pt x="617" y="411"/>
                  </a:lnTo>
                  <a:cubicBezTo>
                    <a:pt x="525" y="274"/>
                    <a:pt x="434" y="137"/>
                    <a:pt x="343" y="0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29" name="Google Shape;1729;p34"/>
            <p:cNvSpPr/>
            <p:nvPr/>
          </p:nvSpPr>
          <p:spPr>
            <a:xfrm flipH="1">
              <a:off x="8029311" y="1278642"/>
              <a:ext cx="513870" cy="150448"/>
            </a:xfrm>
            <a:custGeom>
              <a:avLst/>
              <a:gdLst/>
              <a:ahLst/>
              <a:cxnLst/>
              <a:rect l="l" t="t" r="r" b="b"/>
              <a:pathLst>
                <a:path w="14974" h="4384" extrusionOk="0">
                  <a:moveTo>
                    <a:pt x="3652" y="1"/>
                  </a:moveTo>
                  <a:cubicBezTo>
                    <a:pt x="2100" y="1"/>
                    <a:pt x="913" y="1256"/>
                    <a:pt x="160" y="2535"/>
                  </a:cubicBezTo>
                  <a:cubicBezTo>
                    <a:pt x="0" y="2808"/>
                    <a:pt x="229" y="3060"/>
                    <a:pt x="480" y="3060"/>
                  </a:cubicBezTo>
                  <a:cubicBezTo>
                    <a:pt x="571" y="3060"/>
                    <a:pt x="685" y="3014"/>
                    <a:pt x="754" y="2877"/>
                  </a:cubicBezTo>
                  <a:cubicBezTo>
                    <a:pt x="1484" y="1667"/>
                    <a:pt x="2443" y="731"/>
                    <a:pt x="3744" y="731"/>
                  </a:cubicBezTo>
                  <a:cubicBezTo>
                    <a:pt x="4040" y="731"/>
                    <a:pt x="4337" y="777"/>
                    <a:pt x="4679" y="891"/>
                  </a:cubicBezTo>
                  <a:cubicBezTo>
                    <a:pt x="6095" y="1325"/>
                    <a:pt x="7190" y="2694"/>
                    <a:pt x="7966" y="3881"/>
                  </a:cubicBezTo>
                  <a:cubicBezTo>
                    <a:pt x="8058" y="3995"/>
                    <a:pt x="8149" y="4041"/>
                    <a:pt x="8263" y="4041"/>
                  </a:cubicBezTo>
                  <a:cubicBezTo>
                    <a:pt x="8377" y="4041"/>
                    <a:pt x="8491" y="3995"/>
                    <a:pt x="8583" y="3881"/>
                  </a:cubicBezTo>
                  <a:cubicBezTo>
                    <a:pt x="9359" y="2831"/>
                    <a:pt x="10888" y="1941"/>
                    <a:pt x="12166" y="1941"/>
                  </a:cubicBezTo>
                  <a:cubicBezTo>
                    <a:pt x="13193" y="1941"/>
                    <a:pt x="14061" y="2512"/>
                    <a:pt x="14243" y="4041"/>
                  </a:cubicBezTo>
                  <a:cubicBezTo>
                    <a:pt x="14266" y="4269"/>
                    <a:pt x="14472" y="4383"/>
                    <a:pt x="14631" y="4383"/>
                  </a:cubicBezTo>
                  <a:cubicBezTo>
                    <a:pt x="14814" y="4383"/>
                    <a:pt x="14974" y="4269"/>
                    <a:pt x="14951" y="4041"/>
                  </a:cubicBezTo>
                  <a:cubicBezTo>
                    <a:pt x="14700" y="2055"/>
                    <a:pt x="13536" y="1279"/>
                    <a:pt x="12166" y="1279"/>
                  </a:cubicBezTo>
                  <a:cubicBezTo>
                    <a:pt x="10819" y="1279"/>
                    <a:pt x="9313" y="2032"/>
                    <a:pt x="8309" y="3128"/>
                  </a:cubicBezTo>
                  <a:cubicBezTo>
                    <a:pt x="8400" y="3265"/>
                    <a:pt x="8491" y="3402"/>
                    <a:pt x="8583" y="3539"/>
                  </a:cubicBezTo>
                  <a:lnTo>
                    <a:pt x="7966" y="3539"/>
                  </a:lnTo>
                  <a:cubicBezTo>
                    <a:pt x="8080" y="3402"/>
                    <a:pt x="8195" y="3265"/>
                    <a:pt x="8309" y="3128"/>
                  </a:cubicBezTo>
                  <a:cubicBezTo>
                    <a:pt x="7304" y="1736"/>
                    <a:pt x="6026" y="457"/>
                    <a:pt x="4291" y="69"/>
                  </a:cubicBezTo>
                  <a:cubicBezTo>
                    <a:pt x="4063" y="24"/>
                    <a:pt x="3858" y="1"/>
                    <a:pt x="3652" y="1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30" name="Google Shape;1730;p34"/>
            <p:cNvSpPr/>
            <p:nvPr/>
          </p:nvSpPr>
          <p:spPr>
            <a:xfrm flipH="1">
              <a:off x="8116870" y="1145682"/>
              <a:ext cx="177044" cy="61119"/>
            </a:xfrm>
            <a:custGeom>
              <a:avLst/>
              <a:gdLst/>
              <a:ahLst/>
              <a:cxnLst/>
              <a:rect l="l" t="t" r="r" b="b"/>
              <a:pathLst>
                <a:path w="5159" h="1781" extrusionOk="0">
                  <a:moveTo>
                    <a:pt x="2785" y="0"/>
                  </a:moveTo>
                  <a:cubicBezTo>
                    <a:pt x="1940" y="0"/>
                    <a:pt x="1027" y="388"/>
                    <a:pt x="274" y="1028"/>
                  </a:cubicBezTo>
                  <a:cubicBezTo>
                    <a:pt x="0" y="1256"/>
                    <a:pt x="251" y="1598"/>
                    <a:pt x="548" y="1598"/>
                  </a:cubicBezTo>
                  <a:cubicBezTo>
                    <a:pt x="617" y="1598"/>
                    <a:pt x="685" y="1575"/>
                    <a:pt x="776" y="1507"/>
                  </a:cubicBezTo>
                  <a:cubicBezTo>
                    <a:pt x="1370" y="1005"/>
                    <a:pt x="2077" y="685"/>
                    <a:pt x="2762" y="685"/>
                  </a:cubicBezTo>
                  <a:cubicBezTo>
                    <a:pt x="3378" y="685"/>
                    <a:pt x="3949" y="936"/>
                    <a:pt x="4383" y="1621"/>
                  </a:cubicBezTo>
                  <a:cubicBezTo>
                    <a:pt x="4451" y="1735"/>
                    <a:pt x="4565" y="1781"/>
                    <a:pt x="4657" y="1781"/>
                  </a:cubicBezTo>
                  <a:cubicBezTo>
                    <a:pt x="4908" y="1781"/>
                    <a:pt x="5159" y="1530"/>
                    <a:pt x="4976" y="1256"/>
                  </a:cubicBezTo>
                  <a:cubicBezTo>
                    <a:pt x="4406" y="366"/>
                    <a:pt x="3607" y="0"/>
                    <a:pt x="2785" y="0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31" name="Google Shape;1731;p34"/>
            <p:cNvSpPr/>
            <p:nvPr/>
          </p:nvSpPr>
          <p:spPr>
            <a:xfrm flipH="1">
              <a:off x="8847487" y="1407398"/>
              <a:ext cx="277320" cy="172342"/>
            </a:xfrm>
            <a:custGeom>
              <a:avLst/>
              <a:gdLst/>
              <a:ahLst/>
              <a:cxnLst/>
              <a:rect l="l" t="t" r="r" b="b"/>
              <a:pathLst>
                <a:path w="8081" h="5022" extrusionOk="0">
                  <a:moveTo>
                    <a:pt x="4086" y="3721"/>
                  </a:moveTo>
                  <a:cubicBezTo>
                    <a:pt x="4268" y="3766"/>
                    <a:pt x="4474" y="3835"/>
                    <a:pt x="4679" y="3926"/>
                  </a:cubicBezTo>
                  <a:cubicBezTo>
                    <a:pt x="4542" y="4063"/>
                    <a:pt x="4405" y="4200"/>
                    <a:pt x="4268" y="4337"/>
                  </a:cubicBezTo>
                  <a:cubicBezTo>
                    <a:pt x="4177" y="4131"/>
                    <a:pt x="4109" y="3926"/>
                    <a:pt x="4086" y="3721"/>
                  </a:cubicBezTo>
                  <a:close/>
                  <a:moveTo>
                    <a:pt x="6962" y="0"/>
                  </a:moveTo>
                  <a:cubicBezTo>
                    <a:pt x="5044" y="0"/>
                    <a:pt x="3698" y="1826"/>
                    <a:pt x="4086" y="3721"/>
                  </a:cubicBezTo>
                  <a:cubicBezTo>
                    <a:pt x="3538" y="3561"/>
                    <a:pt x="3013" y="3492"/>
                    <a:pt x="2511" y="3492"/>
                  </a:cubicBezTo>
                  <a:cubicBezTo>
                    <a:pt x="1575" y="3492"/>
                    <a:pt x="730" y="3743"/>
                    <a:pt x="0" y="4177"/>
                  </a:cubicBezTo>
                  <a:lnTo>
                    <a:pt x="0" y="5022"/>
                  </a:lnTo>
                  <a:cubicBezTo>
                    <a:pt x="685" y="4497"/>
                    <a:pt x="1552" y="4200"/>
                    <a:pt x="2534" y="4200"/>
                  </a:cubicBezTo>
                  <a:cubicBezTo>
                    <a:pt x="3150" y="4200"/>
                    <a:pt x="3812" y="4314"/>
                    <a:pt x="4497" y="4588"/>
                  </a:cubicBezTo>
                  <a:cubicBezTo>
                    <a:pt x="4542" y="4611"/>
                    <a:pt x="4565" y="4611"/>
                    <a:pt x="4588" y="4611"/>
                  </a:cubicBezTo>
                  <a:cubicBezTo>
                    <a:pt x="4816" y="4611"/>
                    <a:pt x="5022" y="4360"/>
                    <a:pt x="4930" y="4154"/>
                  </a:cubicBezTo>
                  <a:cubicBezTo>
                    <a:pt x="4268" y="2557"/>
                    <a:pt x="5227" y="685"/>
                    <a:pt x="6916" y="685"/>
                  </a:cubicBezTo>
                  <a:cubicBezTo>
                    <a:pt x="7099" y="685"/>
                    <a:pt x="7304" y="708"/>
                    <a:pt x="7510" y="753"/>
                  </a:cubicBezTo>
                  <a:cubicBezTo>
                    <a:pt x="7532" y="776"/>
                    <a:pt x="7555" y="776"/>
                    <a:pt x="7578" y="776"/>
                  </a:cubicBezTo>
                  <a:cubicBezTo>
                    <a:pt x="7966" y="776"/>
                    <a:pt x="8080" y="183"/>
                    <a:pt x="7692" y="91"/>
                  </a:cubicBezTo>
                  <a:cubicBezTo>
                    <a:pt x="7441" y="46"/>
                    <a:pt x="7190" y="0"/>
                    <a:pt x="6962" y="0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32" name="Google Shape;1732;p34"/>
            <p:cNvSpPr/>
            <p:nvPr/>
          </p:nvSpPr>
          <p:spPr>
            <a:xfrm flipH="1">
              <a:off x="8975935" y="1664062"/>
              <a:ext cx="20419" cy="21174"/>
            </a:xfrm>
            <a:custGeom>
              <a:avLst/>
              <a:gdLst/>
              <a:ahLst/>
              <a:cxnLst/>
              <a:rect l="l" t="t" r="r" b="b"/>
              <a:pathLst>
                <a:path w="595" h="617" extrusionOk="0">
                  <a:moveTo>
                    <a:pt x="1" y="1"/>
                  </a:moveTo>
                  <a:cubicBezTo>
                    <a:pt x="24" y="206"/>
                    <a:pt x="92" y="411"/>
                    <a:pt x="183" y="617"/>
                  </a:cubicBezTo>
                  <a:cubicBezTo>
                    <a:pt x="320" y="480"/>
                    <a:pt x="457" y="343"/>
                    <a:pt x="594" y="206"/>
                  </a:cubicBezTo>
                  <a:cubicBezTo>
                    <a:pt x="389" y="115"/>
                    <a:pt x="183" y="46"/>
                    <a:pt x="1" y="1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33" name="Google Shape;1733;p34"/>
            <p:cNvSpPr/>
            <p:nvPr/>
          </p:nvSpPr>
          <p:spPr>
            <a:xfrm flipH="1">
              <a:off x="8832615" y="1622222"/>
              <a:ext cx="170798" cy="171588"/>
            </a:xfrm>
            <a:custGeom>
              <a:avLst/>
              <a:gdLst/>
              <a:ahLst/>
              <a:cxnLst/>
              <a:rect l="l" t="t" r="r" b="b"/>
              <a:pathLst>
                <a:path w="4977" h="5000" extrusionOk="0">
                  <a:moveTo>
                    <a:pt x="4314" y="1"/>
                  </a:moveTo>
                  <a:cubicBezTo>
                    <a:pt x="1598" y="1"/>
                    <a:pt x="46" y="2009"/>
                    <a:pt x="0" y="4680"/>
                  </a:cubicBezTo>
                  <a:cubicBezTo>
                    <a:pt x="0" y="4885"/>
                    <a:pt x="183" y="4999"/>
                    <a:pt x="343" y="4999"/>
                  </a:cubicBezTo>
                  <a:cubicBezTo>
                    <a:pt x="525" y="4999"/>
                    <a:pt x="708" y="4885"/>
                    <a:pt x="708" y="4680"/>
                  </a:cubicBezTo>
                  <a:cubicBezTo>
                    <a:pt x="754" y="2375"/>
                    <a:pt x="1986" y="686"/>
                    <a:pt x="4337" y="686"/>
                  </a:cubicBezTo>
                  <a:lnTo>
                    <a:pt x="4543" y="686"/>
                  </a:lnTo>
                  <a:cubicBezTo>
                    <a:pt x="4976" y="686"/>
                    <a:pt x="4953" y="24"/>
                    <a:pt x="4520" y="1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34" name="Google Shape;1734;p34"/>
            <p:cNvSpPr/>
            <p:nvPr/>
          </p:nvSpPr>
          <p:spPr>
            <a:xfrm flipH="1">
              <a:off x="8809120" y="2036141"/>
              <a:ext cx="278864" cy="600831"/>
            </a:xfrm>
            <a:custGeom>
              <a:avLst/>
              <a:gdLst/>
              <a:ahLst/>
              <a:cxnLst/>
              <a:rect l="l" t="t" r="r" b="b"/>
              <a:pathLst>
                <a:path w="8126" h="17508" extrusionOk="0">
                  <a:moveTo>
                    <a:pt x="7669" y="1"/>
                  </a:moveTo>
                  <a:cubicBezTo>
                    <a:pt x="5592" y="115"/>
                    <a:pt x="3949" y="1324"/>
                    <a:pt x="3287" y="3287"/>
                  </a:cubicBezTo>
                  <a:cubicBezTo>
                    <a:pt x="2716" y="4999"/>
                    <a:pt x="4109" y="6346"/>
                    <a:pt x="5273" y="7442"/>
                  </a:cubicBezTo>
                  <a:cubicBezTo>
                    <a:pt x="5524" y="7396"/>
                    <a:pt x="5752" y="7350"/>
                    <a:pt x="6003" y="7327"/>
                  </a:cubicBezTo>
                  <a:lnTo>
                    <a:pt x="6003" y="7327"/>
                  </a:lnTo>
                  <a:cubicBezTo>
                    <a:pt x="5935" y="7510"/>
                    <a:pt x="5843" y="7716"/>
                    <a:pt x="5775" y="7921"/>
                  </a:cubicBezTo>
                  <a:cubicBezTo>
                    <a:pt x="5615" y="7761"/>
                    <a:pt x="5455" y="7601"/>
                    <a:pt x="5273" y="7442"/>
                  </a:cubicBezTo>
                  <a:cubicBezTo>
                    <a:pt x="890" y="8514"/>
                    <a:pt x="0" y="14791"/>
                    <a:pt x="3675" y="17462"/>
                  </a:cubicBezTo>
                  <a:cubicBezTo>
                    <a:pt x="3744" y="17508"/>
                    <a:pt x="3789" y="17508"/>
                    <a:pt x="3858" y="17508"/>
                  </a:cubicBezTo>
                  <a:cubicBezTo>
                    <a:pt x="4132" y="17508"/>
                    <a:pt x="4314" y="17074"/>
                    <a:pt x="4017" y="16846"/>
                  </a:cubicBezTo>
                  <a:cubicBezTo>
                    <a:pt x="731" y="14449"/>
                    <a:pt x="1689" y="8469"/>
                    <a:pt x="6003" y="8012"/>
                  </a:cubicBezTo>
                  <a:cubicBezTo>
                    <a:pt x="6300" y="7989"/>
                    <a:pt x="6483" y="7647"/>
                    <a:pt x="6254" y="7419"/>
                  </a:cubicBezTo>
                  <a:cubicBezTo>
                    <a:pt x="5410" y="6574"/>
                    <a:pt x="4337" y="5798"/>
                    <a:pt x="3949" y="4634"/>
                  </a:cubicBezTo>
                  <a:cubicBezTo>
                    <a:pt x="3196" y="2489"/>
                    <a:pt x="5935" y="799"/>
                    <a:pt x="7669" y="685"/>
                  </a:cubicBezTo>
                  <a:cubicBezTo>
                    <a:pt x="8103" y="663"/>
                    <a:pt x="8126" y="1"/>
                    <a:pt x="7692" y="1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35" name="Google Shape;1735;p34"/>
            <p:cNvSpPr/>
            <p:nvPr/>
          </p:nvSpPr>
          <p:spPr>
            <a:xfrm flipH="1">
              <a:off x="8881937" y="2287591"/>
              <a:ext cx="25120" cy="20385"/>
            </a:xfrm>
            <a:custGeom>
              <a:avLst/>
              <a:gdLst/>
              <a:ahLst/>
              <a:cxnLst/>
              <a:rect l="l" t="t" r="r" b="b"/>
              <a:pathLst>
                <a:path w="732" h="594" extrusionOk="0">
                  <a:moveTo>
                    <a:pt x="731" y="0"/>
                  </a:moveTo>
                  <a:cubicBezTo>
                    <a:pt x="480" y="23"/>
                    <a:pt x="252" y="69"/>
                    <a:pt x="1" y="115"/>
                  </a:cubicBezTo>
                  <a:cubicBezTo>
                    <a:pt x="183" y="274"/>
                    <a:pt x="343" y="434"/>
                    <a:pt x="503" y="594"/>
                  </a:cubicBezTo>
                  <a:cubicBezTo>
                    <a:pt x="571" y="389"/>
                    <a:pt x="663" y="183"/>
                    <a:pt x="731" y="0"/>
                  </a:cubicBezTo>
                  <a:close/>
                </a:path>
              </a:pathLst>
            </a:custGeom>
            <a:solidFill>
              <a:srgbClr val="246F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grpSp>
          <p:nvGrpSpPr>
            <p:cNvPr id="1736" name="Google Shape;1736;p34"/>
            <p:cNvGrpSpPr/>
            <p:nvPr/>
          </p:nvGrpSpPr>
          <p:grpSpPr>
            <a:xfrm>
              <a:off x="6525279" y="2126218"/>
              <a:ext cx="806084" cy="1268203"/>
              <a:chOff x="6572342" y="1937643"/>
              <a:chExt cx="806084" cy="1268203"/>
            </a:xfrm>
          </p:grpSpPr>
          <p:sp>
            <p:nvSpPr>
              <p:cNvPr id="1737" name="Google Shape;1737;p34"/>
              <p:cNvSpPr/>
              <p:nvPr/>
            </p:nvSpPr>
            <p:spPr>
              <a:xfrm flipH="1">
                <a:off x="6572342" y="1937643"/>
                <a:ext cx="806084" cy="1268203"/>
              </a:xfrm>
              <a:custGeom>
                <a:avLst/>
                <a:gdLst/>
                <a:ahLst/>
                <a:cxnLst/>
                <a:rect l="l" t="t" r="r" b="b"/>
                <a:pathLst>
                  <a:path w="23489" h="36955" extrusionOk="0">
                    <a:moveTo>
                      <a:pt x="17622" y="1"/>
                    </a:moveTo>
                    <a:lnTo>
                      <a:pt x="17622" y="1"/>
                    </a:lnTo>
                    <a:cubicBezTo>
                      <a:pt x="15180" y="2329"/>
                      <a:pt x="13103" y="5022"/>
                      <a:pt x="10660" y="7350"/>
                    </a:cubicBezTo>
                    <a:cubicBezTo>
                      <a:pt x="7602" y="10158"/>
                      <a:pt x="4406" y="13353"/>
                      <a:pt x="2580" y="17256"/>
                    </a:cubicBezTo>
                    <a:cubicBezTo>
                      <a:pt x="1" y="22894"/>
                      <a:pt x="868" y="31088"/>
                      <a:pt x="1850" y="36955"/>
                    </a:cubicBezTo>
                    <a:cubicBezTo>
                      <a:pt x="17508" y="32686"/>
                      <a:pt x="23488" y="13467"/>
                      <a:pt x="17622" y="1"/>
                    </a:cubicBezTo>
                    <a:close/>
                  </a:path>
                </a:pathLst>
              </a:custGeom>
              <a:solidFill>
                <a:srgbClr val="459B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38" name="Google Shape;1738;p34"/>
              <p:cNvSpPr/>
              <p:nvPr/>
            </p:nvSpPr>
            <p:spPr>
              <a:xfrm flipH="1">
                <a:off x="6809165" y="2149078"/>
                <a:ext cx="501688" cy="1055366"/>
              </a:xfrm>
              <a:custGeom>
                <a:avLst/>
                <a:gdLst/>
                <a:ahLst/>
                <a:cxnLst/>
                <a:rect l="l" t="t" r="r" b="b"/>
                <a:pathLst>
                  <a:path w="14619" h="30753" extrusionOk="0">
                    <a:moveTo>
                      <a:pt x="14189" y="0"/>
                    </a:moveTo>
                    <a:cubicBezTo>
                      <a:pt x="14051" y="0"/>
                      <a:pt x="13912" y="70"/>
                      <a:pt x="13850" y="231"/>
                    </a:cubicBezTo>
                    <a:cubicBezTo>
                      <a:pt x="11955" y="5686"/>
                      <a:pt x="9079" y="10685"/>
                      <a:pt x="6934" y="16003"/>
                    </a:cubicBezTo>
                    <a:cubicBezTo>
                      <a:pt x="4994" y="20887"/>
                      <a:pt x="3350" y="26000"/>
                      <a:pt x="178" y="30269"/>
                    </a:cubicBezTo>
                    <a:cubicBezTo>
                      <a:pt x="0" y="30511"/>
                      <a:pt x="245" y="30753"/>
                      <a:pt x="500" y="30753"/>
                    </a:cubicBezTo>
                    <a:cubicBezTo>
                      <a:pt x="606" y="30753"/>
                      <a:pt x="714" y="30711"/>
                      <a:pt x="794" y="30611"/>
                    </a:cubicBezTo>
                    <a:cubicBezTo>
                      <a:pt x="3807" y="26548"/>
                      <a:pt x="5473" y="21663"/>
                      <a:pt x="7299" y="17007"/>
                    </a:cubicBezTo>
                    <a:cubicBezTo>
                      <a:pt x="9490" y="11369"/>
                      <a:pt x="12526" y="6119"/>
                      <a:pt x="14535" y="436"/>
                    </a:cubicBezTo>
                    <a:cubicBezTo>
                      <a:pt x="14618" y="171"/>
                      <a:pt x="14405" y="0"/>
                      <a:pt x="14189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39" name="Google Shape;1739;p34"/>
              <p:cNvSpPr/>
              <p:nvPr/>
            </p:nvSpPr>
            <p:spPr>
              <a:xfrm flipH="1">
                <a:off x="7164520" y="2955179"/>
                <a:ext cx="14928" cy="15683"/>
              </a:xfrm>
              <a:custGeom>
                <a:avLst/>
                <a:gdLst/>
                <a:ahLst/>
                <a:cxnLst/>
                <a:rect l="l" t="t" r="r" b="b"/>
                <a:pathLst>
                  <a:path w="435" h="457" extrusionOk="0">
                    <a:moveTo>
                      <a:pt x="411" y="0"/>
                    </a:moveTo>
                    <a:cubicBezTo>
                      <a:pt x="275" y="46"/>
                      <a:pt x="138" y="92"/>
                      <a:pt x="1" y="115"/>
                    </a:cubicBezTo>
                    <a:cubicBezTo>
                      <a:pt x="138" y="229"/>
                      <a:pt x="275" y="343"/>
                      <a:pt x="434" y="457"/>
                    </a:cubicBezTo>
                    <a:cubicBezTo>
                      <a:pt x="411" y="320"/>
                      <a:pt x="411" y="160"/>
                      <a:pt x="411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0" name="Google Shape;1740;p34"/>
              <p:cNvSpPr/>
              <p:nvPr/>
            </p:nvSpPr>
            <p:spPr>
              <a:xfrm flipH="1">
                <a:off x="6953949" y="2677991"/>
                <a:ext cx="283154" cy="304911"/>
              </a:xfrm>
              <a:custGeom>
                <a:avLst/>
                <a:gdLst/>
                <a:ahLst/>
                <a:cxnLst/>
                <a:rect l="l" t="t" r="r" b="b"/>
                <a:pathLst>
                  <a:path w="8251" h="8885" extrusionOk="0">
                    <a:moveTo>
                      <a:pt x="414" y="0"/>
                    </a:moveTo>
                    <a:cubicBezTo>
                      <a:pt x="207" y="0"/>
                      <a:pt x="1" y="170"/>
                      <a:pt x="83" y="431"/>
                    </a:cubicBezTo>
                    <a:cubicBezTo>
                      <a:pt x="927" y="3056"/>
                      <a:pt x="1270" y="5795"/>
                      <a:pt x="1407" y="8534"/>
                    </a:cubicBezTo>
                    <a:cubicBezTo>
                      <a:pt x="1427" y="8736"/>
                      <a:pt x="1590" y="8884"/>
                      <a:pt x="1785" y="8884"/>
                    </a:cubicBezTo>
                    <a:cubicBezTo>
                      <a:pt x="1811" y="8884"/>
                      <a:pt x="1837" y="8882"/>
                      <a:pt x="1863" y="8876"/>
                    </a:cubicBezTo>
                    <a:cubicBezTo>
                      <a:pt x="4077" y="8329"/>
                      <a:pt x="6337" y="7164"/>
                      <a:pt x="8003" y="5612"/>
                    </a:cubicBezTo>
                    <a:cubicBezTo>
                      <a:pt x="8251" y="5365"/>
                      <a:pt x="8019" y="5008"/>
                      <a:pt x="7743" y="5008"/>
                    </a:cubicBezTo>
                    <a:cubicBezTo>
                      <a:pt x="7662" y="5008"/>
                      <a:pt x="7578" y="5038"/>
                      <a:pt x="7501" y="5110"/>
                    </a:cubicBezTo>
                    <a:cubicBezTo>
                      <a:pt x="6040" y="6503"/>
                      <a:pt x="4054" y="7552"/>
                      <a:pt x="2091" y="8077"/>
                    </a:cubicBezTo>
                    <a:cubicBezTo>
                      <a:pt x="2091" y="8237"/>
                      <a:pt x="2091" y="8397"/>
                      <a:pt x="2114" y="8534"/>
                    </a:cubicBezTo>
                    <a:cubicBezTo>
                      <a:pt x="1955" y="8420"/>
                      <a:pt x="1818" y="8306"/>
                      <a:pt x="1681" y="8192"/>
                    </a:cubicBezTo>
                    <a:cubicBezTo>
                      <a:pt x="1818" y="8169"/>
                      <a:pt x="1955" y="8123"/>
                      <a:pt x="2091" y="8077"/>
                    </a:cubicBezTo>
                    <a:cubicBezTo>
                      <a:pt x="1932" y="5430"/>
                      <a:pt x="1566" y="2782"/>
                      <a:pt x="745" y="248"/>
                    </a:cubicBezTo>
                    <a:cubicBezTo>
                      <a:pt x="690" y="75"/>
                      <a:pt x="552" y="0"/>
                      <a:pt x="414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1" name="Google Shape;1741;p34"/>
              <p:cNvSpPr/>
              <p:nvPr/>
            </p:nvSpPr>
            <p:spPr>
              <a:xfrm flipH="1">
                <a:off x="6844269" y="2526819"/>
                <a:ext cx="309029" cy="225500"/>
              </a:xfrm>
              <a:custGeom>
                <a:avLst/>
                <a:gdLst/>
                <a:ahLst/>
                <a:cxnLst/>
                <a:rect l="l" t="t" r="r" b="b"/>
                <a:pathLst>
                  <a:path w="9005" h="6571" extrusionOk="0">
                    <a:moveTo>
                      <a:pt x="429" y="0"/>
                    </a:moveTo>
                    <a:cubicBezTo>
                      <a:pt x="215" y="0"/>
                      <a:pt x="1" y="170"/>
                      <a:pt x="83" y="431"/>
                    </a:cubicBezTo>
                    <a:cubicBezTo>
                      <a:pt x="699" y="2371"/>
                      <a:pt x="1293" y="4334"/>
                      <a:pt x="1795" y="6297"/>
                    </a:cubicBezTo>
                    <a:cubicBezTo>
                      <a:pt x="1841" y="6434"/>
                      <a:pt x="1978" y="6571"/>
                      <a:pt x="2137" y="6571"/>
                    </a:cubicBezTo>
                    <a:cubicBezTo>
                      <a:pt x="4443" y="6297"/>
                      <a:pt x="6999" y="4882"/>
                      <a:pt x="8734" y="3398"/>
                    </a:cubicBezTo>
                    <a:cubicBezTo>
                      <a:pt x="9005" y="3163"/>
                      <a:pt x="8761" y="2814"/>
                      <a:pt x="8478" y="2814"/>
                    </a:cubicBezTo>
                    <a:cubicBezTo>
                      <a:pt x="8404" y="2814"/>
                      <a:pt x="8326" y="2839"/>
                      <a:pt x="8255" y="2896"/>
                    </a:cubicBezTo>
                    <a:cubicBezTo>
                      <a:pt x="6862" y="4083"/>
                      <a:pt x="5082" y="4950"/>
                      <a:pt x="3370" y="5566"/>
                    </a:cubicBezTo>
                    <a:cubicBezTo>
                      <a:pt x="3096" y="5658"/>
                      <a:pt x="2822" y="5726"/>
                      <a:pt x="2525" y="5795"/>
                    </a:cubicBezTo>
                    <a:cubicBezTo>
                      <a:pt x="2520" y="5796"/>
                      <a:pt x="2515" y="5797"/>
                      <a:pt x="2510" y="5797"/>
                    </a:cubicBezTo>
                    <a:cubicBezTo>
                      <a:pt x="2284" y="5797"/>
                      <a:pt x="1999" y="4330"/>
                      <a:pt x="1955" y="4151"/>
                    </a:cubicBezTo>
                    <a:cubicBezTo>
                      <a:pt x="1567" y="2850"/>
                      <a:pt x="1156" y="1549"/>
                      <a:pt x="768" y="248"/>
                    </a:cubicBezTo>
                    <a:cubicBezTo>
                      <a:pt x="713" y="75"/>
                      <a:pt x="571" y="0"/>
                      <a:pt x="429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2" name="Google Shape;1742;p34"/>
              <p:cNvSpPr/>
              <p:nvPr/>
            </p:nvSpPr>
            <p:spPr>
              <a:xfrm flipH="1">
                <a:off x="6984349" y="2549400"/>
                <a:ext cx="14928" cy="11016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21" extrusionOk="0">
                    <a:moveTo>
                      <a:pt x="343" y="1"/>
                    </a:moveTo>
                    <a:cubicBezTo>
                      <a:pt x="229" y="24"/>
                      <a:pt x="115" y="47"/>
                      <a:pt x="0" y="69"/>
                    </a:cubicBezTo>
                    <a:cubicBezTo>
                      <a:pt x="137" y="161"/>
                      <a:pt x="297" y="252"/>
                      <a:pt x="434" y="321"/>
                    </a:cubicBezTo>
                    <a:cubicBezTo>
                      <a:pt x="411" y="206"/>
                      <a:pt x="366" y="92"/>
                      <a:pt x="343" y="1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3" name="Google Shape;1743;p34"/>
              <p:cNvSpPr/>
              <p:nvPr/>
            </p:nvSpPr>
            <p:spPr>
              <a:xfrm flipH="1">
                <a:off x="6815543" y="2366999"/>
                <a:ext cx="244855" cy="208685"/>
              </a:xfrm>
              <a:custGeom>
                <a:avLst/>
                <a:gdLst/>
                <a:ahLst/>
                <a:cxnLst/>
                <a:rect l="l" t="t" r="r" b="b"/>
                <a:pathLst>
                  <a:path w="7135" h="6081" extrusionOk="0">
                    <a:moveTo>
                      <a:pt x="417" y="1"/>
                    </a:moveTo>
                    <a:cubicBezTo>
                      <a:pt x="213" y="1"/>
                      <a:pt x="1" y="171"/>
                      <a:pt x="70" y="431"/>
                    </a:cubicBezTo>
                    <a:cubicBezTo>
                      <a:pt x="572" y="2235"/>
                      <a:pt x="1142" y="3992"/>
                      <a:pt x="1530" y="5818"/>
                    </a:cubicBezTo>
                    <a:cubicBezTo>
                      <a:pt x="1568" y="5989"/>
                      <a:pt x="1717" y="6081"/>
                      <a:pt x="1870" y="6081"/>
                    </a:cubicBezTo>
                    <a:cubicBezTo>
                      <a:pt x="1902" y="6081"/>
                      <a:pt x="1933" y="6077"/>
                      <a:pt x="1964" y="6069"/>
                    </a:cubicBezTo>
                    <a:cubicBezTo>
                      <a:pt x="3585" y="5681"/>
                      <a:pt x="5160" y="5202"/>
                      <a:pt x="6735" y="4723"/>
                    </a:cubicBezTo>
                    <a:cubicBezTo>
                      <a:pt x="7134" y="4596"/>
                      <a:pt x="7011" y="4025"/>
                      <a:pt x="6649" y="4025"/>
                    </a:cubicBezTo>
                    <a:cubicBezTo>
                      <a:pt x="6619" y="4025"/>
                      <a:pt x="6586" y="4029"/>
                      <a:pt x="6552" y="4038"/>
                    </a:cubicBezTo>
                    <a:cubicBezTo>
                      <a:pt x="5091" y="4494"/>
                      <a:pt x="3630" y="4951"/>
                      <a:pt x="2124" y="5316"/>
                    </a:cubicBezTo>
                    <a:cubicBezTo>
                      <a:pt x="2147" y="5407"/>
                      <a:pt x="2192" y="5521"/>
                      <a:pt x="2215" y="5636"/>
                    </a:cubicBezTo>
                    <a:cubicBezTo>
                      <a:pt x="2078" y="5567"/>
                      <a:pt x="1918" y="5476"/>
                      <a:pt x="1781" y="5384"/>
                    </a:cubicBezTo>
                    <a:cubicBezTo>
                      <a:pt x="1896" y="5362"/>
                      <a:pt x="2010" y="5339"/>
                      <a:pt x="2124" y="5316"/>
                    </a:cubicBezTo>
                    <a:cubicBezTo>
                      <a:pt x="1736" y="3604"/>
                      <a:pt x="1211" y="1938"/>
                      <a:pt x="731" y="249"/>
                    </a:cubicBezTo>
                    <a:cubicBezTo>
                      <a:pt x="686" y="76"/>
                      <a:pt x="553" y="1"/>
                      <a:pt x="417" y="1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4" name="Google Shape;1744;p34"/>
              <p:cNvSpPr/>
              <p:nvPr/>
            </p:nvSpPr>
            <p:spPr>
              <a:xfrm flipH="1">
                <a:off x="6895843" y="2344177"/>
                <a:ext cx="1180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344" h="389" extrusionOk="0">
                    <a:moveTo>
                      <a:pt x="275" y="1"/>
                    </a:moveTo>
                    <a:cubicBezTo>
                      <a:pt x="184" y="24"/>
                      <a:pt x="92" y="46"/>
                      <a:pt x="1" y="46"/>
                    </a:cubicBezTo>
                    <a:cubicBezTo>
                      <a:pt x="115" y="161"/>
                      <a:pt x="229" y="275"/>
                      <a:pt x="343" y="389"/>
                    </a:cubicBezTo>
                    <a:cubicBezTo>
                      <a:pt x="321" y="252"/>
                      <a:pt x="298" y="138"/>
                      <a:pt x="275" y="1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5" name="Google Shape;1745;p34"/>
              <p:cNvSpPr/>
              <p:nvPr/>
            </p:nvSpPr>
            <p:spPr>
              <a:xfrm flipH="1">
                <a:off x="6740488" y="2212464"/>
                <a:ext cx="215891" cy="157655"/>
              </a:xfrm>
              <a:custGeom>
                <a:avLst/>
                <a:gdLst/>
                <a:ahLst/>
                <a:cxnLst/>
                <a:rect l="l" t="t" r="r" b="b"/>
                <a:pathLst>
                  <a:path w="6291" h="4594" extrusionOk="0">
                    <a:moveTo>
                      <a:pt x="417" y="1"/>
                    </a:moveTo>
                    <a:cubicBezTo>
                      <a:pt x="205" y="1"/>
                      <a:pt x="0" y="166"/>
                      <a:pt x="97" y="415"/>
                    </a:cubicBezTo>
                    <a:cubicBezTo>
                      <a:pt x="576" y="1648"/>
                      <a:pt x="919" y="2903"/>
                      <a:pt x="1056" y="4227"/>
                    </a:cubicBezTo>
                    <a:cubicBezTo>
                      <a:pt x="1077" y="4400"/>
                      <a:pt x="1202" y="4594"/>
                      <a:pt x="1390" y="4594"/>
                    </a:cubicBezTo>
                    <a:cubicBezTo>
                      <a:pt x="1400" y="4594"/>
                      <a:pt x="1410" y="4593"/>
                      <a:pt x="1421" y="4592"/>
                    </a:cubicBezTo>
                    <a:cubicBezTo>
                      <a:pt x="3087" y="4364"/>
                      <a:pt x="4365" y="3314"/>
                      <a:pt x="5918" y="2743"/>
                    </a:cubicBezTo>
                    <a:cubicBezTo>
                      <a:pt x="6290" y="2598"/>
                      <a:pt x="6175" y="2040"/>
                      <a:pt x="5843" y="2040"/>
                    </a:cubicBezTo>
                    <a:cubicBezTo>
                      <a:pt x="5809" y="2040"/>
                      <a:pt x="5773" y="2046"/>
                      <a:pt x="5735" y="2058"/>
                    </a:cubicBezTo>
                    <a:cubicBezTo>
                      <a:pt x="4365" y="2583"/>
                      <a:pt x="3156" y="3542"/>
                      <a:pt x="1695" y="3839"/>
                    </a:cubicBezTo>
                    <a:cubicBezTo>
                      <a:pt x="1718" y="3976"/>
                      <a:pt x="1741" y="4090"/>
                      <a:pt x="1763" y="4227"/>
                    </a:cubicBezTo>
                    <a:cubicBezTo>
                      <a:pt x="1649" y="4113"/>
                      <a:pt x="1535" y="3999"/>
                      <a:pt x="1421" y="3884"/>
                    </a:cubicBezTo>
                    <a:cubicBezTo>
                      <a:pt x="1512" y="3884"/>
                      <a:pt x="1604" y="3862"/>
                      <a:pt x="1695" y="3839"/>
                    </a:cubicBezTo>
                    <a:cubicBezTo>
                      <a:pt x="1535" y="2583"/>
                      <a:pt x="1216" y="1396"/>
                      <a:pt x="759" y="232"/>
                    </a:cubicBezTo>
                    <a:cubicBezTo>
                      <a:pt x="696" y="71"/>
                      <a:pt x="555" y="1"/>
                      <a:pt x="417" y="1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6" name="Google Shape;1746;p34"/>
              <p:cNvSpPr/>
              <p:nvPr/>
            </p:nvSpPr>
            <p:spPr>
              <a:xfrm flipH="1">
                <a:off x="6796355" y="2432718"/>
                <a:ext cx="46260" cy="3527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028" extrusionOk="0">
                    <a:moveTo>
                      <a:pt x="662" y="0"/>
                    </a:moveTo>
                    <a:cubicBezTo>
                      <a:pt x="0" y="0"/>
                      <a:pt x="0" y="1027"/>
                      <a:pt x="662" y="1027"/>
                    </a:cubicBezTo>
                    <a:cubicBezTo>
                      <a:pt x="1347" y="1027"/>
                      <a:pt x="1347" y="0"/>
                      <a:pt x="662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7" name="Google Shape;1747;p34"/>
              <p:cNvSpPr/>
              <p:nvPr/>
            </p:nvSpPr>
            <p:spPr>
              <a:xfrm flipH="1">
                <a:off x="6771302" y="2381790"/>
                <a:ext cx="46260" cy="3606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051" extrusionOk="0">
                    <a:moveTo>
                      <a:pt x="663" y="0"/>
                    </a:moveTo>
                    <a:cubicBezTo>
                      <a:pt x="1" y="0"/>
                      <a:pt x="1" y="1050"/>
                      <a:pt x="663" y="1050"/>
                    </a:cubicBezTo>
                    <a:cubicBezTo>
                      <a:pt x="1348" y="1050"/>
                      <a:pt x="1348" y="0"/>
                      <a:pt x="663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8" name="Google Shape;1748;p34"/>
              <p:cNvSpPr/>
              <p:nvPr/>
            </p:nvSpPr>
            <p:spPr>
              <a:xfrm flipH="1">
                <a:off x="6746216" y="2428017"/>
                <a:ext cx="46260" cy="3606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051" extrusionOk="0">
                    <a:moveTo>
                      <a:pt x="685" y="0"/>
                    </a:moveTo>
                    <a:cubicBezTo>
                      <a:pt x="0" y="0"/>
                      <a:pt x="0" y="1050"/>
                      <a:pt x="685" y="1050"/>
                    </a:cubicBezTo>
                    <a:cubicBezTo>
                      <a:pt x="1347" y="1050"/>
                      <a:pt x="1347" y="0"/>
                      <a:pt x="685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49" name="Google Shape;1749;p34"/>
              <p:cNvSpPr/>
              <p:nvPr/>
            </p:nvSpPr>
            <p:spPr>
              <a:xfrm flipH="1">
                <a:off x="7137101" y="2445244"/>
                <a:ext cx="45471" cy="35278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7"/>
                      <a:pt x="662" y="1027"/>
                    </a:cubicBezTo>
                    <a:cubicBezTo>
                      <a:pt x="1324" y="1027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50" name="Google Shape;1750;p34"/>
              <p:cNvSpPr/>
              <p:nvPr/>
            </p:nvSpPr>
            <p:spPr>
              <a:xfrm flipH="1">
                <a:off x="7115961" y="2390404"/>
                <a:ext cx="46260" cy="3606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051" extrusionOk="0">
                    <a:moveTo>
                      <a:pt x="686" y="0"/>
                    </a:moveTo>
                    <a:cubicBezTo>
                      <a:pt x="1" y="0"/>
                      <a:pt x="1" y="1050"/>
                      <a:pt x="686" y="1050"/>
                    </a:cubicBezTo>
                    <a:cubicBezTo>
                      <a:pt x="1347" y="1050"/>
                      <a:pt x="1347" y="0"/>
                      <a:pt x="686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51" name="Google Shape;1751;p34"/>
              <p:cNvSpPr/>
              <p:nvPr/>
            </p:nvSpPr>
            <p:spPr>
              <a:xfrm flipH="1">
                <a:off x="7082294" y="2445244"/>
                <a:ext cx="46226" cy="35278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28" extrusionOk="0">
                    <a:moveTo>
                      <a:pt x="685" y="0"/>
                    </a:moveTo>
                    <a:cubicBezTo>
                      <a:pt x="0" y="0"/>
                      <a:pt x="0" y="1027"/>
                      <a:pt x="685" y="1027"/>
                    </a:cubicBezTo>
                    <a:cubicBezTo>
                      <a:pt x="1347" y="1027"/>
                      <a:pt x="1347" y="0"/>
                      <a:pt x="685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52" name="Google Shape;1752;p34"/>
              <p:cNvSpPr/>
              <p:nvPr/>
            </p:nvSpPr>
            <p:spPr>
              <a:xfrm flipH="1">
                <a:off x="6801056" y="2276062"/>
                <a:ext cx="46260" cy="3527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028" extrusionOk="0">
                    <a:moveTo>
                      <a:pt x="685" y="1"/>
                    </a:moveTo>
                    <a:cubicBezTo>
                      <a:pt x="1" y="1"/>
                      <a:pt x="1" y="1028"/>
                      <a:pt x="685" y="1028"/>
                    </a:cubicBezTo>
                    <a:cubicBezTo>
                      <a:pt x="1347" y="1028"/>
                      <a:pt x="1347" y="1"/>
                      <a:pt x="685" y="1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53" name="Google Shape;1753;p34"/>
              <p:cNvSpPr/>
              <p:nvPr/>
            </p:nvSpPr>
            <p:spPr>
              <a:xfrm flipH="1">
                <a:off x="6767390" y="2296447"/>
                <a:ext cx="46226" cy="36068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051" extrusionOk="0">
                    <a:moveTo>
                      <a:pt x="685" y="0"/>
                    </a:moveTo>
                    <a:cubicBezTo>
                      <a:pt x="0" y="0"/>
                      <a:pt x="0" y="1050"/>
                      <a:pt x="685" y="1050"/>
                    </a:cubicBezTo>
                    <a:cubicBezTo>
                      <a:pt x="1347" y="1050"/>
                      <a:pt x="1347" y="0"/>
                      <a:pt x="685" y="0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54" name="Google Shape;1754;p34"/>
              <p:cNvSpPr/>
              <p:nvPr/>
            </p:nvSpPr>
            <p:spPr>
              <a:xfrm flipH="1">
                <a:off x="6796355" y="2667695"/>
                <a:ext cx="46260" cy="3527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028" extrusionOk="0">
                    <a:moveTo>
                      <a:pt x="662" y="1"/>
                    </a:moveTo>
                    <a:cubicBezTo>
                      <a:pt x="0" y="1"/>
                      <a:pt x="0" y="1028"/>
                      <a:pt x="662" y="1028"/>
                    </a:cubicBezTo>
                    <a:cubicBezTo>
                      <a:pt x="1347" y="1028"/>
                      <a:pt x="1347" y="1"/>
                      <a:pt x="662" y="1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55" name="Google Shape;1755;p34"/>
              <p:cNvSpPr/>
              <p:nvPr/>
            </p:nvSpPr>
            <p:spPr>
              <a:xfrm flipH="1">
                <a:off x="6776004" y="2621469"/>
                <a:ext cx="45471" cy="35313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9" extrusionOk="0">
                    <a:moveTo>
                      <a:pt x="663" y="1"/>
                    </a:moveTo>
                    <a:cubicBezTo>
                      <a:pt x="1" y="1"/>
                      <a:pt x="1" y="1028"/>
                      <a:pt x="663" y="1028"/>
                    </a:cubicBezTo>
                    <a:cubicBezTo>
                      <a:pt x="1325" y="1028"/>
                      <a:pt x="1325" y="1"/>
                      <a:pt x="663" y="1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56" name="Google Shape;1756;p34"/>
              <p:cNvSpPr/>
              <p:nvPr/>
            </p:nvSpPr>
            <p:spPr>
              <a:xfrm flipH="1">
                <a:off x="7254606" y="2659082"/>
                <a:ext cx="46260" cy="3606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051" extrusionOk="0">
                    <a:moveTo>
                      <a:pt x="685" y="1"/>
                    </a:moveTo>
                    <a:cubicBezTo>
                      <a:pt x="1" y="1"/>
                      <a:pt x="1" y="1050"/>
                      <a:pt x="685" y="1050"/>
                    </a:cubicBezTo>
                    <a:cubicBezTo>
                      <a:pt x="1347" y="1050"/>
                      <a:pt x="1347" y="1"/>
                      <a:pt x="685" y="1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57" name="Google Shape;1757;p34"/>
              <p:cNvSpPr/>
              <p:nvPr/>
            </p:nvSpPr>
            <p:spPr>
              <a:xfrm flipH="1">
                <a:off x="7249905" y="2608943"/>
                <a:ext cx="46260" cy="35278"/>
              </a:xfrm>
              <a:custGeom>
                <a:avLst/>
                <a:gdLst/>
                <a:ahLst/>
                <a:cxnLst/>
                <a:rect l="l" t="t" r="r" b="b"/>
                <a:pathLst>
                  <a:path w="1348" h="1028" extrusionOk="0">
                    <a:moveTo>
                      <a:pt x="663" y="1"/>
                    </a:moveTo>
                    <a:cubicBezTo>
                      <a:pt x="1" y="1"/>
                      <a:pt x="1" y="1028"/>
                      <a:pt x="663" y="1028"/>
                    </a:cubicBezTo>
                    <a:cubicBezTo>
                      <a:pt x="1347" y="1028"/>
                      <a:pt x="1347" y="1"/>
                      <a:pt x="663" y="1"/>
                    </a:cubicBezTo>
                    <a:close/>
                  </a:path>
                </a:pathLst>
              </a:custGeom>
              <a:solidFill>
                <a:srgbClr val="1156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grpSp>
          <p:nvGrpSpPr>
            <p:cNvPr id="1758" name="Google Shape;1758;p34"/>
            <p:cNvGrpSpPr/>
            <p:nvPr/>
          </p:nvGrpSpPr>
          <p:grpSpPr>
            <a:xfrm>
              <a:off x="6783946" y="1637898"/>
              <a:ext cx="2058395" cy="2804648"/>
              <a:chOff x="2072675" y="629825"/>
              <a:chExt cx="3226325" cy="4396000"/>
            </a:xfrm>
          </p:grpSpPr>
          <p:sp>
            <p:nvSpPr>
              <p:cNvPr id="1759" name="Google Shape;1759;p34"/>
              <p:cNvSpPr/>
              <p:nvPr/>
            </p:nvSpPr>
            <p:spPr>
              <a:xfrm>
                <a:off x="2993025" y="1196400"/>
                <a:ext cx="362250" cy="476300"/>
              </a:xfrm>
              <a:custGeom>
                <a:avLst/>
                <a:gdLst/>
                <a:ahLst/>
                <a:cxnLst/>
                <a:rect l="l" t="t" r="r" b="b"/>
                <a:pathLst>
                  <a:path w="14490" h="19052" extrusionOk="0">
                    <a:moveTo>
                      <a:pt x="8679" y="0"/>
                    </a:moveTo>
                    <a:cubicBezTo>
                      <a:pt x="8345" y="0"/>
                      <a:pt x="8031" y="181"/>
                      <a:pt x="7763" y="628"/>
                    </a:cubicBezTo>
                    <a:cubicBezTo>
                      <a:pt x="7522" y="1014"/>
                      <a:pt x="7450" y="1472"/>
                      <a:pt x="7329" y="1906"/>
                    </a:cubicBezTo>
                    <a:cubicBezTo>
                      <a:pt x="6847" y="3690"/>
                      <a:pt x="5666" y="5185"/>
                      <a:pt x="4460" y="6583"/>
                    </a:cubicBezTo>
                    <a:cubicBezTo>
                      <a:pt x="3255" y="7981"/>
                      <a:pt x="1977" y="9379"/>
                      <a:pt x="1206" y="11043"/>
                    </a:cubicBezTo>
                    <a:cubicBezTo>
                      <a:pt x="1109" y="11284"/>
                      <a:pt x="1013" y="11501"/>
                      <a:pt x="940" y="11742"/>
                    </a:cubicBezTo>
                    <a:cubicBezTo>
                      <a:pt x="0" y="14683"/>
                      <a:pt x="1254" y="18420"/>
                      <a:pt x="4629" y="18975"/>
                    </a:cubicBezTo>
                    <a:cubicBezTo>
                      <a:pt x="4938" y="19027"/>
                      <a:pt x="5249" y="19052"/>
                      <a:pt x="5561" y="19052"/>
                    </a:cubicBezTo>
                    <a:cubicBezTo>
                      <a:pt x="7979" y="19052"/>
                      <a:pt x="10428" y="17554"/>
                      <a:pt x="11837" y="15696"/>
                    </a:cubicBezTo>
                    <a:cubicBezTo>
                      <a:pt x="14489" y="12200"/>
                      <a:pt x="13959" y="6583"/>
                      <a:pt x="11765" y="3039"/>
                    </a:cubicBezTo>
                    <a:cubicBezTo>
                      <a:pt x="11313" y="2323"/>
                      <a:pt x="9873" y="0"/>
                      <a:pt x="8679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0" name="Google Shape;1760;p34"/>
              <p:cNvSpPr/>
              <p:nvPr/>
            </p:nvSpPr>
            <p:spPr>
              <a:xfrm>
                <a:off x="3178050" y="1303700"/>
                <a:ext cx="133825" cy="267625"/>
              </a:xfrm>
              <a:custGeom>
                <a:avLst/>
                <a:gdLst/>
                <a:ahLst/>
                <a:cxnLst/>
                <a:rect l="l" t="t" r="r" b="b"/>
                <a:pathLst>
                  <a:path w="5353" h="10705" extrusionOk="0">
                    <a:moveTo>
                      <a:pt x="3134" y="1"/>
                    </a:moveTo>
                    <a:cubicBezTo>
                      <a:pt x="2532" y="1158"/>
                      <a:pt x="1760" y="2219"/>
                      <a:pt x="1061" y="3352"/>
                    </a:cubicBezTo>
                    <a:cubicBezTo>
                      <a:pt x="362" y="4533"/>
                      <a:pt x="0" y="5449"/>
                      <a:pt x="73" y="6823"/>
                    </a:cubicBezTo>
                    <a:cubicBezTo>
                      <a:pt x="121" y="7571"/>
                      <a:pt x="531" y="10705"/>
                      <a:pt x="1543" y="10705"/>
                    </a:cubicBezTo>
                    <a:cubicBezTo>
                      <a:pt x="2050" y="10705"/>
                      <a:pt x="3665" y="9017"/>
                      <a:pt x="3954" y="8511"/>
                    </a:cubicBezTo>
                    <a:cubicBezTo>
                      <a:pt x="5352" y="6052"/>
                      <a:pt x="4509" y="2243"/>
                      <a:pt x="3134" y="1"/>
                    </a:cubicBezTo>
                    <a:close/>
                  </a:path>
                </a:pathLst>
              </a:custGeom>
              <a:solidFill>
                <a:srgbClr val="E7724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1" name="Google Shape;1761;p34"/>
              <p:cNvSpPr/>
              <p:nvPr/>
            </p:nvSpPr>
            <p:spPr>
              <a:xfrm>
                <a:off x="2072675" y="790800"/>
                <a:ext cx="896250" cy="879650"/>
              </a:xfrm>
              <a:custGeom>
                <a:avLst/>
                <a:gdLst/>
                <a:ahLst/>
                <a:cxnLst/>
                <a:rect l="l" t="t" r="r" b="b"/>
                <a:pathLst>
                  <a:path w="35850" h="35186" extrusionOk="0">
                    <a:moveTo>
                      <a:pt x="7209" y="0"/>
                    </a:moveTo>
                    <a:cubicBezTo>
                      <a:pt x="6703" y="0"/>
                      <a:pt x="6389" y="531"/>
                      <a:pt x="6245" y="1013"/>
                    </a:cubicBezTo>
                    <a:cubicBezTo>
                      <a:pt x="5521" y="3231"/>
                      <a:pt x="5883" y="5666"/>
                      <a:pt x="6655" y="7860"/>
                    </a:cubicBezTo>
                    <a:cubicBezTo>
                      <a:pt x="7426" y="10054"/>
                      <a:pt x="8607" y="12079"/>
                      <a:pt x="9548" y="14200"/>
                    </a:cubicBezTo>
                    <a:cubicBezTo>
                      <a:pt x="9620" y="14393"/>
                      <a:pt x="9692" y="14586"/>
                      <a:pt x="9596" y="14755"/>
                    </a:cubicBezTo>
                    <a:cubicBezTo>
                      <a:pt x="9523" y="14899"/>
                      <a:pt x="9331" y="14948"/>
                      <a:pt x="9138" y="14972"/>
                    </a:cubicBezTo>
                    <a:cubicBezTo>
                      <a:pt x="8969" y="14989"/>
                      <a:pt x="8804" y="14998"/>
                      <a:pt x="8643" y="14998"/>
                    </a:cubicBezTo>
                    <a:cubicBezTo>
                      <a:pt x="7058" y="14998"/>
                      <a:pt x="5830" y="14191"/>
                      <a:pt x="4364" y="13622"/>
                    </a:cubicBezTo>
                    <a:cubicBezTo>
                      <a:pt x="3643" y="13345"/>
                      <a:pt x="2540" y="12678"/>
                      <a:pt x="1678" y="12678"/>
                    </a:cubicBezTo>
                    <a:cubicBezTo>
                      <a:pt x="1187" y="12678"/>
                      <a:pt x="774" y="12895"/>
                      <a:pt x="555" y="13525"/>
                    </a:cubicBezTo>
                    <a:cubicBezTo>
                      <a:pt x="1" y="15092"/>
                      <a:pt x="1447" y="16659"/>
                      <a:pt x="2918" y="17431"/>
                    </a:cubicBezTo>
                    <a:cubicBezTo>
                      <a:pt x="4171" y="18082"/>
                      <a:pt x="5738" y="18805"/>
                      <a:pt x="7113" y="19094"/>
                    </a:cubicBezTo>
                    <a:cubicBezTo>
                      <a:pt x="8559" y="19359"/>
                      <a:pt x="10078" y="19215"/>
                      <a:pt x="11476" y="19697"/>
                    </a:cubicBezTo>
                    <a:cubicBezTo>
                      <a:pt x="12875" y="20203"/>
                      <a:pt x="13983" y="21312"/>
                      <a:pt x="15044" y="22349"/>
                    </a:cubicBezTo>
                    <a:cubicBezTo>
                      <a:pt x="15117" y="22421"/>
                      <a:pt x="15189" y="22493"/>
                      <a:pt x="15261" y="22566"/>
                    </a:cubicBezTo>
                    <a:cubicBezTo>
                      <a:pt x="20155" y="27339"/>
                      <a:pt x="25724" y="30956"/>
                      <a:pt x="31655" y="34355"/>
                    </a:cubicBezTo>
                    <a:cubicBezTo>
                      <a:pt x="32282" y="34716"/>
                      <a:pt x="32933" y="35078"/>
                      <a:pt x="33656" y="35175"/>
                    </a:cubicBezTo>
                    <a:cubicBezTo>
                      <a:pt x="33728" y="35182"/>
                      <a:pt x="33802" y="35185"/>
                      <a:pt x="33875" y="35185"/>
                    </a:cubicBezTo>
                    <a:cubicBezTo>
                      <a:pt x="34538" y="35185"/>
                      <a:pt x="35233" y="34892"/>
                      <a:pt x="35536" y="34307"/>
                    </a:cubicBezTo>
                    <a:cubicBezTo>
                      <a:pt x="35850" y="33632"/>
                      <a:pt x="35560" y="32812"/>
                      <a:pt x="35030" y="32281"/>
                    </a:cubicBezTo>
                    <a:cubicBezTo>
                      <a:pt x="34500" y="31751"/>
                      <a:pt x="33801" y="31462"/>
                      <a:pt x="33126" y="31148"/>
                    </a:cubicBezTo>
                    <a:cubicBezTo>
                      <a:pt x="30835" y="30112"/>
                      <a:pt x="28617" y="28810"/>
                      <a:pt x="26954" y="26929"/>
                    </a:cubicBezTo>
                    <a:cubicBezTo>
                      <a:pt x="25556" y="25338"/>
                      <a:pt x="24278" y="23024"/>
                      <a:pt x="24398" y="20830"/>
                    </a:cubicBezTo>
                    <a:cubicBezTo>
                      <a:pt x="24495" y="18660"/>
                      <a:pt x="24953" y="16442"/>
                      <a:pt x="24109" y="14321"/>
                    </a:cubicBezTo>
                    <a:cubicBezTo>
                      <a:pt x="24013" y="14080"/>
                      <a:pt x="23892" y="13863"/>
                      <a:pt x="23675" y="13742"/>
                    </a:cubicBezTo>
                    <a:cubicBezTo>
                      <a:pt x="23585" y="13699"/>
                      <a:pt x="23497" y="13680"/>
                      <a:pt x="23412" y="13680"/>
                    </a:cubicBezTo>
                    <a:cubicBezTo>
                      <a:pt x="22922" y="13680"/>
                      <a:pt x="22510" y="14321"/>
                      <a:pt x="22325" y="14875"/>
                    </a:cubicBezTo>
                    <a:cubicBezTo>
                      <a:pt x="21964" y="15957"/>
                      <a:pt x="21556" y="20420"/>
                      <a:pt x="20143" y="20420"/>
                    </a:cubicBezTo>
                    <a:cubicBezTo>
                      <a:pt x="20139" y="20420"/>
                      <a:pt x="20135" y="20420"/>
                      <a:pt x="20131" y="20420"/>
                    </a:cubicBezTo>
                    <a:cubicBezTo>
                      <a:pt x="19649" y="20396"/>
                      <a:pt x="19239" y="20131"/>
                      <a:pt x="18853" y="19842"/>
                    </a:cubicBezTo>
                    <a:cubicBezTo>
                      <a:pt x="14466" y="16418"/>
                      <a:pt x="12079" y="11042"/>
                      <a:pt x="10295" y="5762"/>
                    </a:cubicBezTo>
                    <a:cubicBezTo>
                      <a:pt x="9692" y="4026"/>
                      <a:pt x="9138" y="2242"/>
                      <a:pt x="8149" y="700"/>
                    </a:cubicBezTo>
                    <a:cubicBezTo>
                      <a:pt x="7932" y="362"/>
                      <a:pt x="7619" y="0"/>
                      <a:pt x="7209" y="0"/>
                    </a:cubicBezTo>
                    <a:close/>
                  </a:path>
                </a:pathLst>
              </a:custGeom>
              <a:solidFill>
                <a:srgbClr val="83674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2" name="Google Shape;1762;p34"/>
              <p:cNvSpPr/>
              <p:nvPr/>
            </p:nvSpPr>
            <p:spPr>
              <a:xfrm>
                <a:off x="2896575" y="629825"/>
                <a:ext cx="371300" cy="949825"/>
              </a:xfrm>
              <a:custGeom>
                <a:avLst/>
                <a:gdLst/>
                <a:ahLst/>
                <a:cxnLst/>
                <a:rect l="l" t="t" r="r" b="b"/>
                <a:pathLst>
                  <a:path w="14852" h="37993" extrusionOk="0">
                    <a:moveTo>
                      <a:pt x="1590" y="1"/>
                    </a:moveTo>
                    <a:cubicBezTo>
                      <a:pt x="1396" y="1"/>
                      <a:pt x="1216" y="54"/>
                      <a:pt x="1086" y="195"/>
                    </a:cubicBezTo>
                    <a:cubicBezTo>
                      <a:pt x="845" y="461"/>
                      <a:pt x="893" y="846"/>
                      <a:pt x="989" y="1184"/>
                    </a:cubicBezTo>
                    <a:cubicBezTo>
                      <a:pt x="1351" y="2727"/>
                      <a:pt x="2146" y="4101"/>
                      <a:pt x="2870" y="5475"/>
                    </a:cubicBezTo>
                    <a:cubicBezTo>
                      <a:pt x="5136" y="9694"/>
                      <a:pt x="7089" y="14323"/>
                      <a:pt x="6655" y="19072"/>
                    </a:cubicBezTo>
                    <a:cubicBezTo>
                      <a:pt x="6631" y="19482"/>
                      <a:pt x="6558" y="19892"/>
                      <a:pt x="6293" y="20205"/>
                    </a:cubicBezTo>
                    <a:cubicBezTo>
                      <a:pt x="6164" y="20346"/>
                      <a:pt x="5979" y="20406"/>
                      <a:pt x="5756" y="20406"/>
                    </a:cubicBezTo>
                    <a:cubicBezTo>
                      <a:pt x="4568" y="20406"/>
                      <a:pt x="2295" y="18690"/>
                      <a:pt x="1544" y="18325"/>
                    </a:cubicBezTo>
                    <a:cubicBezTo>
                      <a:pt x="1291" y="18210"/>
                      <a:pt x="978" y="18122"/>
                      <a:pt x="701" y="18122"/>
                    </a:cubicBezTo>
                    <a:cubicBezTo>
                      <a:pt x="397" y="18122"/>
                      <a:pt x="137" y="18228"/>
                      <a:pt x="49" y="18518"/>
                    </a:cubicBezTo>
                    <a:cubicBezTo>
                      <a:pt x="1" y="18711"/>
                      <a:pt x="73" y="18928"/>
                      <a:pt x="145" y="19120"/>
                    </a:cubicBezTo>
                    <a:cubicBezTo>
                      <a:pt x="989" y="20904"/>
                      <a:pt x="2653" y="21893"/>
                      <a:pt x="4051" y="23098"/>
                    </a:cubicBezTo>
                    <a:cubicBezTo>
                      <a:pt x="5497" y="24328"/>
                      <a:pt x="6197" y="26473"/>
                      <a:pt x="6365" y="28282"/>
                    </a:cubicBezTo>
                    <a:cubicBezTo>
                      <a:pt x="6558" y="30403"/>
                      <a:pt x="6100" y="32573"/>
                      <a:pt x="5401" y="34598"/>
                    </a:cubicBezTo>
                    <a:cubicBezTo>
                      <a:pt x="5184" y="35201"/>
                      <a:pt x="4967" y="35803"/>
                      <a:pt x="4991" y="36454"/>
                    </a:cubicBezTo>
                    <a:cubicBezTo>
                      <a:pt x="5015" y="37081"/>
                      <a:pt x="5353" y="37756"/>
                      <a:pt x="5956" y="37949"/>
                    </a:cubicBezTo>
                    <a:cubicBezTo>
                      <a:pt x="6062" y="37979"/>
                      <a:pt x="6171" y="37993"/>
                      <a:pt x="6279" y="37993"/>
                    </a:cubicBezTo>
                    <a:cubicBezTo>
                      <a:pt x="6781" y="37993"/>
                      <a:pt x="7278" y="37691"/>
                      <a:pt x="7595" y="37274"/>
                    </a:cubicBezTo>
                    <a:cubicBezTo>
                      <a:pt x="7957" y="36792"/>
                      <a:pt x="8125" y="36165"/>
                      <a:pt x="8270" y="35562"/>
                    </a:cubicBezTo>
                    <a:cubicBezTo>
                      <a:pt x="9620" y="29873"/>
                      <a:pt x="10584" y="24280"/>
                      <a:pt x="10488" y="18421"/>
                    </a:cubicBezTo>
                    <a:cubicBezTo>
                      <a:pt x="10464" y="18325"/>
                      <a:pt x="10464" y="18228"/>
                      <a:pt x="10464" y="18156"/>
                    </a:cubicBezTo>
                    <a:cubicBezTo>
                      <a:pt x="10440" y="16878"/>
                      <a:pt x="10391" y="15552"/>
                      <a:pt x="10898" y="14371"/>
                    </a:cubicBezTo>
                    <a:cubicBezTo>
                      <a:pt x="11404" y="13214"/>
                      <a:pt x="12392" y="12370"/>
                      <a:pt x="13068" y="11309"/>
                    </a:cubicBezTo>
                    <a:cubicBezTo>
                      <a:pt x="13694" y="10273"/>
                      <a:pt x="14152" y="8874"/>
                      <a:pt x="14466" y="7717"/>
                    </a:cubicBezTo>
                    <a:cubicBezTo>
                      <a:pt x="14852" y="6343"/>
                      <a:pt x="14731" y="4511"/>
                      <a:pt x="13429" y="3956"/>
                    </a:cubicBezTo>
                    <a:cubicBezTo>
                      <a:pt x="13242" y="3872"/>
                      <a:pt x="13074" y="3834"/>
                      <a:pt x="12921" y="3834"/>
                    </a:cubicBezTo>
                    <a:cubicBezTo>
                      <a:pt x="11895" y="3834"/>
                      <a:pt x="11595" y="5551"/>
                      <a:pt x="11259" y="6391"/>
                    </a:cubicBezTo>
                    <a:cubicBezTo>
                      <a:pt x="10705" y="7765"/>
                      <a:pt x="10488" y="9115"/>
                      <a:pt x="9307" y="10152"/>
                    </a:cubicBezTo>
                    <a:cubicBezTo>
                      <a:pt x="9199" y="10238"/>
                      <a:pt x="9072" y="10325"/>
                      <a:pt x="8943" y="10325"/>
                    </a:cubicBezTo>
                    <a:cubicBezTo>
                      <a:pt x="8927" y="10325"/>
                      <a:pt x="8912" y="10323"/>
                      <a:pt x="8897" y="10321"/>
                    </a:cubicBezTo>
                    <a:cubicBezTo>
                      <a:pt x="8752" y="10273"/>
                      <a:pt x="8656" y="10128"/>
                      <a:pt x="8583" y="9959"/>
                    </a:cubicBezTo>
                    <a:cubicBezTo>
                      <a:pt x="7812" y="8127"/>
                      <a:pt x="7233" y="6198"/>
                      <a:pt x="6317" y="4438"/>
                    </a:cubicBezTo>
                    <a:cubicBezTo>
                      <a:pt x="5401" y="2678"/>
                      <a:pt x="4099" y="1015"/>
                      <a:pt x="2291" y="171"/>
                    </a:cubicBezTo>
                    <a:cubicBezTo>
                      <a:pt x="2080" y="79"/>
                      <a:pt x="1825" y="1"/>
                      <a:pt x="1590" y="1"/>
                    </a:cubicBezTo>
                    <a:close/>
                  </a:path>
                </a:pathLst>
              </a:custGeom>
              <a:solidFill>
                <a:srgbClr val="83674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3" name="Google Shape;1763;p34"/>
              <p:cNvSpPr/>
              <p:nvPr/>
            </p:nvSpPr>
            <p:spPr>
              <a:xfrm>
                <a:off x="2337875" y="3151600"/>
                <a:ext cx="899250" cy="1242350"/>
              </a:xfrm>
              <a:custGeom>
                <a:avLst/>
                <a:gdLst/>
                <a:ahLst/>
                <a:cxnLst/>
                <a:rect l="l" t="t" r="r" b="b"/>
                <a:pathLst>
                  <a:path w="35970" h="49694" extrusionOk="0">
                    <a:moveTo>
                      <a:pt x="22783" y="1"/>
                    </a:moveTo>
                    <a:lnTo>
                      <a:pt x="23843" y="1279"/>
                    </a:lnTo>
                    <a:cubicBezTo>
                      <a:pt x="18130" y="1327"/>
                      <a:pt x="12416" y="1472"/>
                      <a:pt x="6727" y="1761"/>
                    </a:cubicBezTo>
                    <a:cubicBezTo>
                      <a:pt x="5039" y="1833"/>
                      <a:pt x="3231" y="1978"/>
                      <a:pt x="1929" y="3039"/>
                    </a:cubicBezTo>
                    <a:cubicBezTo>
                      <a:pt x="145" y="4533"/>
                      <a:pt x="0" y="7161"/>
                      <a:pt x="97" y="9500"/>
                    </a:cubicBezTo>
                    <a:cubicBezTo>
                      <a:pt x="603" y="21433"/>
                      <a:pt x="3954" y="33126"/>
                      <a:pt x="9137" y="43878"/>
                    </a:cubicBezTo>
                    <a:cubicBezTo>
                      <a:pt x="9909" y="45493"/>
                      <a:pt x="10777" y="47133"/>
                      <a:pt x="12127" y="48290"/>
                    </a:cubicBezTo>
                    <a:cubicBezTo>
                      <a:pt x="12271" y="48435"/>
                      <a:pt x="12416" y="48555"/>
                      <a:pt x="12585" y="48652"/>
                    </a:cubicBezTo>
                    <a:cubicBezTo>
                      <a:pt x="13467" y="49288"/>
                      <a:pt x="14536" y="49693"/>
                      <a:pt x="15592" y="49693"/>
                    </a:cubicBezTo>
                    <a:cubicBezTo>
                      <a:pt x="16095" y="49693"/>
                      <a:pt x="16595" y="49601"/>
                      <a:pt x="17069" y="49399"/>
                    </a:cubicBezTo>
                    <a:cubicBezTo>
                      <a:pt x="18733" y="48700"/>
                      <a:pt x="19625" y="46410"/>
                      <a:pt x="18540" y="44987"/>
                    </a:cubicBezTo>
                    <a:cubicBezTo>
                      <a:pt x="17913" y="44167"/>
                      <a:pt x="16852" y="43830"/>
                      <a:pt x="15912" y="43348"/>
                    </a:cubicBezTo>
                    <a:cubicBezTo>
                      <a:pt x="15815" y="43300"/>
                      <a:pt x="15719" y="43251"/>
                      <a:pt x="15623" y="43203"/>
                    </a:cubicBezTo>
                    <a:cubicBezTo>
                      <a:pt x="13260" y="41829"/>
                      <a:pt x="12271" y="38960"/>
                      <a:pt x="11621" y="36284"/>
                    </a:cubicBezTo>
                    <a:cubicBezTo>
                      <a:pt x="9885" y="28979"/>
                      <a:pt x="9499" y="21361"/>
                      <a:pt x="10512" y="13911"/>
                    </a:cubicBezTo>
                    <a:cubicBezTo>
                      <a:pt x="10608" y="13357"/>
                      <a:pt x="10753" y="12706"/>
                      <a:pt x="11283" y="12489"/>
                    </a:cubicBezTo>
                    <a:cubicBezTo>
                      <a:pt x="11393" y="12442"/>
                      <a:pt x="11508" y="12423"/>
                      <a:pt x="11626" y="12423"/>
                    </a:cubicBezTo>
                    <a:cubicBezTo>
                      <a:pt x="11869" y="12423"/>
                      <a:pt x="12124" y="12504"/>
                      <a:pt x="12368" y="12585"/>
                    </a:cubicBezTo>
                    <a:cubicBezTo>
                      <a:pt x="20830" y="15527"/>
                      <a:pt x="28713" y="20155"/>
                      <a:pt x="35343" y="26183"/>
                    </a:cubicBezTo>
                    <a:cubicBezTo>
                      <a:pt x="35970" y="16105"/>
                      <a:pt x="31052" y="5835"/>
                      <a:pt x="22783" y="1"/>
                    </a:cubicBezTo>
                    <a:close/>
                  </a:path>
                </a:pathLst>
              </a:custGeom>
              <a:solidFill>
                <a:srgbClr val="83674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4" name="Google Shape;1764;p34"/>
              <p:cNvSpPr/>
              <p:nvPr/>
            </p:nvSpPr>
            <p:spPr>
              <a:xfrm>
                <a:off x="4076675" y="3306500"/>
                <a:ext cx="638900" cy="1613025"/>
              </a:xfrm>
              <a:custGeom>
                <a:avLst/>
                <a:gdLst/>
                <a:ahLst/>
                <a:cxnLst/>
                <a:rect l="l" t="t" r="r" b="b"/>
                <a:pathLst>
                  <a:path w="25556" h="64521" extrusionOk="0">
                    <a:moveTo>
                      <a:pt x="4317" y="1"/>
                    </a:moveTo>
                    <a:cubicBezTo>
                      <a:pt x="3619" y="1"/>
                      <a:pt x="2925" y="116"/>
                      <a:pt x="2364" y="507"/>
                    </a:cubicBezTo>
                    <a:cubicBezTo>
                      <a:pt x="1881" y="869"/>
                      <a:pt x="1568" y="1399"/>
                      <a:pt x="1351" y="1978"/>
                    </a:cubicBezTo>
                    <a:cubicBezTo>
                      <a:pt x="1279" y="2195"/>
                      <a:pt x="1206" y="2436"/>
                      <a:pt x="1134" y="2677"/>
                    </a:cubicBezTo>
                    <a:cubicBezTo>
                      <a:pt x="1" y="7016"/>
                      <a:pt x="1279" y="11573"/>
                      <a:pt x="2532" y="15864"/>
                    </a:cubicBezTo>
                    <a:cubicBezTo>
                      <a:pt x="4003" y="20951"/>
                      <a:pt x="6534" y="26472"/>
                      <a:pt x="6703" y="31776"/>
                    </a:cubicBezTo>
                    <a:cubicBezTo>
                      <a:pt x="6848" y="37393"/>
                      <a:pt x="6751" y="42745"/>
                      <a:pt x="5474" y="48266"/>
                    </a:cubicBezTo>
                    <a:cubicBezTo>
                      <a:pt x="4823" y="50966"/>
                      <a:pt x="3810" y="53570"/>
                      <a:pt x="3015" y="56221"/>
                    </a:cubicBezTo>
                    <a:cubicBezTo>
                      <a:pt x="2749" y="57017"/>
                      <a:pt x="2532" y="57837"/>
                      <a:pt x="2315" y="58632"/>
                    </a:cubicBezTo>
                    <a:cubicBezTo>
                      <a:pt x="2026" y="59862"/>
                      <a:pt x="1230" y="62152"/>
                      <a:pt x="2195" y="63237"/>
                    </a:cubicBezTo>
                    <a:cubicBezTo>
                      <a:pt x="2856" y="63943"/>
                      <a:pt x="4507" y="64521"/>
                      <a:pt x="5501" y="64521"/>
                    </a:cubicBezTo>
                    <a:cubicBezTo>
                      <a:pt x="5558" y="64521"/>
                      <a:pt x="5614" y="64519"/>
                      <a:pt x="5666" y="64515"/>
                    </a:cubicBezTo>
                    <a:cubicBezTo>
                      <a:pt x="5956" y="64491"/>
                      <a:pt x="6221" y="64442"/>
                      <a:pt x="6438" y="64274"/>
                    </a:cubicBezTo>
                    <a:cubicBezTo>
                      <a:pt x="6631" y="64129"/>
                      <a:pt x="6800" y="63936"/>
                      <a:pt x="6944" y="63719"/>
                    </a:cubicBezTo>
                    <a:cubicBezTo>
                      <a:pt x="7812" y="62417"/>
                      <a:pt x="8463" y="61091"/>
                      <a:pt x="8993" y="59597"/>
                    </a:cubicBezTo>
                    <a:cubicBezTo>
                      <a:pt x="9138" y="59187"/>
                      <a:pt x="9307" y="58753"/>
                      <a:pt x="9451" y="58295"/>
                    </a:cubicBezTo>
                    <a:cubicBezTo>
                      <a:pt x="12224" y="50556"/>
                      <a:pt x="14659" y="42552"/>
                      <a:pt x="16491" y="34548"/>
                    </a:cubicBezTo>
                    <a:cubicBezTo>
                      <a:pt x="18227" y="26954"/>
                      <a:pt x="22084" y="20276"/>
                      <a:pt x="24543" y="12923"/>
                    </a:cubicBezTo>
                    <a:cubicBezTo>
                      <a:pt x="25074" y="11308"/>
                      <a:pt x="25556" y="9524"/>
                      <a:pt x="24905" y="7957"/>
                    </a:cubicBezTo>
                    <a:cubicBezTo>
                      <a:pt x="24302" y="6534"/>
                      <a:pt x="22904" y="5618"/>
                      <a:pt x="21554" y="4895"/>
                    </a:cubicBezTo>
                    <a:cubicBezTo>
                      <a:pt x="16515" y="2146"/>
                      <a:pt x="10898" y="483"/>
                      <a:pt x="5184" y="49"/>
                    </a:cubicBezTo>
                    <a:cubicBezTo>
                      <a:pt x="4900" y="21"/>
                      <a:pt x="4608" y="1"/>
                      <a:pt x="4317" y="1"/>
                    </a:cubicBezTo>
                    <a:close/>
                  </a:path>
                </a:pathLst>
              </a:custGeom>
              <a:solidFill>
                <a:srgbClr val="83674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5" name="Google Shape;1765;p34"/>
              <p:cNvSpPr/>
              <p:nvPr/>
            </p:nvSpPr>
            <p:spPr>
              <a:xfrm>
                <a:off x="4107425" y="4712025"/>
                <a:ext cx="205550" cy="207500"/>
              </a:xfrm>
              <a:custGeom>
                <a:avLst/>
                <a:gdLst/>
                <a:ahLst/>
                <a:cxnLst/>
                <a:rect l="l" t="t" r="r" b="b"/>
                <a:pathLst>
                  <a:path w="8222" h="8300" extrusionOk="0">
                    <a:moveTo>
                      <a:pt x="1785" y="0"/>
                    </a:moveTo>
                    <a:cubicBezTo>
                      <a:pt x="1519" y="796"/>
                      <a:pt x="1302" y="1616"/>
                      <a:pt x="1085" y="2411"/>
                    </a:cubicBezTo>
                    <a:cubicBezTo>
                      <a:pt x="796" y="3641"/>
                      <a:pt x="0" y="5931"/>
                      <a:pt x="965" y="7016"/>
                    </a:cubicBezTo>
                    <a:cubicBezTo>
                      <a:pt x="1626" y="7722"/>
                      <a:pt x="3277" y="8300"/>
                      <a:pt x="4271" y="8300"/>
                    </a:cubicBezTo>
                    <a:cubicBezTo>
                      <a:pt x="4328" y="8300"/>
                      <a:pt x="4384" y="8298"/>
                      <a:pt x="4436" y="8294"/>
                    </a:cubicBezTo>
                    <a:cubicBezTo>
                      <a:pt x="4726" y="8270"/>
                      <a:pt x="4991" y="8221"/>
                      <a:pt x="5208" y="8053"/>
                    </a:cubicBezTo>
                    <a:cubicBezTo>
                      <a:pt x="5401" y="7908"/>
                      <a:pt x="5570" y="7715"/>
                      <a:pt x="5714" y="7498"/>
                    </a:cubicBezTo>
                    <a:cubicBezTo>
                      <a:pt x="6582" y="6196"/>
                      <a:pt x="7233" y="4870"/>
                      <a:pt x="7763" y="3376"/>
                    </a:cubicBezTo>
                    <a:cubicBezTo>
                      <a:pt x="7908" y="2966"/>
                      <a:pt x="8077" y="2532"/>
                      <a:pt x="8221" y="2074"/>
                    </a:cubicBezTo>
                    <a:cubicBezTo>
                      <a:pt x="6100" y="1302"/>
                      <a:pt x="3954" y="579"/>
                      <a:pt x="1785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6" name="Google Shape;1766;p34"/>
              <p:cNvSpPr/>
              <p:nvPr/>
            </p:nvSpPr>
            <p:spPr>
              <a:xfrm>
                <a:off x="2749525" y="2051075"/>
                <a:ext cx="2340950" cy="1788700"/>
              </a:xfrm>
              <a:custGeom>
                <a:avLst/>
                <a:gdLst/>
                <a:ahLst/>
                <a:cxnLst/>
                <a:rect l="l" t="t" r="r" b="b"/>
                <a:pathLst>
                  <a:path w="93638" h="71548" extrusionOk="0">
                    <a:moveTo>
                      <a:pt x="6782" y="0"/>
                    </a:moveTo>
                    <a:cubicBezTo>
                      <a:pt x="1657" y="0"/>
                      <a:pt x="2027" y="8384"/>
                      <a:pt x="1447" y="12223"/>
                    </a:cubicBezTo>
                    <a:cubicBezTo>
                      <a:pt x="507" y="18443"/>
                      <a:pt x="0" y="24591"/>
                      <a:pt x="531" y="30907"/>
                    </a:cubicBezTo>
                    <a:cubicBezTo>
                      <a:pt x="1591" y="43299"/>
                      <a:pt x="5955" y="55714"/>
                      <a:pt x="14128" y="65213"/>
                    </a:cubicBezTo>
                    <a:cubicBezTo>
                      <a:pt x="15960" y="67359"/>
                      <a:pt x="18033" y="69360"/>
                      <a:pt x="20589" y="70541"/>
                    </a:cubicBezTo>
                    <a:cubicBezTo>
                      <a:pt x="21951" y="71177"/>
                      <a:pt x="23481" y="71547"/>
                      <a:pt x="24986" y="71547"/>
                    </a:cubicBezTo>
                    <a:cubicBezTo>
                      <a:pt x="26279" y="71547"/>
                      <a:pt x="27553" y="71274"/>
                      <a:pt x="28689" y="70662"/>
                    </a:cubicBezTo>
                    <a:cubicBezTo>
                      <a:pt x="30907" y="69480"/>
                      <a:pt x="32306" y="67262"/>
                      <a:pt x="34186" y="65623"/>
                    </a:cubicBezTo>
                    <a:cubicBezTo>
                      <a:pt x="38212" y="62055"/>
                      <a:pt x="43974" y="61332"/>
                      <a:pt x="49350" y="61283"/>
                    </a:cubicBezTo>
                    <a:cubicBezTo>
                      <a:pt x="49674" y="61279"/>
                      <a:pt x="49998" y="61276"/>
                      <a:pt x="50322" y="61276"/>
                    </a:cubicBezTo>
                    <a:cubicBezTo>
                      <a:pt x="53384" y="61276"/>
                      <a:pt x="56478" y="61510"/>
                      <a:pt x="59355" y="62513"/>
                    </a:cubicBezTo>
                    <a:cubicBezTo>
                      <a:pt x="61911" y="63405"/>
                      <a:pt x="64297" y="64900"/>
                      <a:pt x="66973" y="65285"/>
                    </a:cubicBezTo>
                    <a:cubicBezTo>
                      <a:pt x="67659" y="65381"/>
                      <a:pt x="68350" y="65411"/>
                      <a:pt x="69044" y="65411"/>
                    </a:cubicBezTo>
                    <a:cubicBezTo>
                      <a:pt x="70171" y="65411"/>
                      <a:pt x="71304" y="65333"/>
                      <a:pt x="72429" y="65333"/>
                    </a:cubicBezTo>
                    <a:cubicBezTo>
                      <a:pt x="73049" y="65333"/>
                      <a:pt x="73666" y="65357"/>
                      <a:pt x="74278" y="65430"/>
                    </a:cubicBezTo>
                    <a:cubicBezTo>
                      <a:pt x="76414" y="65659"/>
                      <a:pt x="78338" y="66310"/>
                      <a:pt x="80409" y="66310"/>
                    </a:cubicBezTo>
                    <a:cubicBezTo>
                      <a:pt x="80956" y="66310"/>
                      <a:pt x="81514" y="66264"/>
                      <a:pt x="82089" y="66153"/>
                    </a:cubicBezTo>
                    <a:cubicBezTo>
                      <a:pt x="91853" y="64297"/>
                      <a:pt x="93637" y="46336"/>
                      <a:pt x="93083" y="38839"/>
                    </a:cubicBezTo>
                    <a:cubicBezTo>
                      <a:pt x="92221" y="27341"/>
                      <a:pt x="81632" y="17699"/>
                      <a:pt x="70164" y="17699"/>
                    </a:cubicBezTo>
                    <a:cubicBezTo>
                      <a:pt x="69441" y="17699"/>
                      <a:pt x="68714" y="17737"/>
                      <a:pt x="67986" y="17816"/>
                    </a:cubicBezTo>
                    <a:cubicBezTo>
                      <a:pt x="60729" y="18612"/>
                      <a:pt x="54413" y="22903"/>
                      <a:pt x="47976" y="26375"/>
                    </a:cubicBezTo>
                    <a:cubicBezTo>
                      <a:pt x="46650" y="27074"/>
                      <a:pt x="45276" y="27773"/>
                      <a:pt x="43878" y="28400"/>
                    </a:cubicBezTo>
                    <a:cubicBezTo>
                      <a:pt x="40244" y="29982"/>
                      <a:pt x="36394" y="31121"/>
                      <a:pt x="32604" y="31121"/>
                    </a:cubicBezTo>
                    <a:cubicBezTo>
                      <a:pt x="30735" y="31121"/>
                      <a:pt x="28881" y="30845"/>
                      <a:pt x="27074" y="30208"/>
                    </a:cubicBezTo>
                    <a:cubicBezTo>
                      <a:pt x="25435" y="29629"/>
                      <a:pt x="23844" y="28737"/>
                      <a:pt x="22686" y="27435"/>
                    </a:cubicBezTo>
                    <a:cubicBezTo>
                      <a:pt x="16852" y="20902"/>
                      <a:pt x="23120" y="12247"/>
                      <a:pt x="22204" y="4966"/>
                    </a:cubicBezTo>
                    <a:cubicBezTo>
                      <a:pt x="22057" y="3851"/>
                      <a:pt x="21143" y="3710"/>
                      <a:pt x="20102" y="3710"/>
                    </a:cubicBezTo>
                    <a:cubicBezTo>
                      <a:pt x="19746" y="3710"/>
                      <a:pt x="19376" y="3726"/>
                      <a:pt x="19016" y="3726"/>
                    </a:cubicBezTo>
                    <a:cubicBezTo>
                      <a:pt x="18698" y="3726"/>
                      <a:pt x="18389" y="3713"/>
                      <a:pt x="18106" y="3664"/>
                    </a:cubicBezTo>
                    <a:cubicBezTo>
                      <a:pt x="15936" y="3279"/>
                      <a:pt x="13814" y="2628"/>
                      <a:pt x="11862" y="1736"/>
                    </a:cubicBezTo>
                    <a:cubicBezTo>
                      <a:pt x="10632" y="1157"/>
                      <a:pt x="9451" y="482"/>
                      <a:pt x="8125" y="169"/>
                    </a:cubicBezTo>
                    <a:cubicBezTo>
                      <a:pt x="7640" y="54"/>
                      <a:pt x="7193" y="0"/>
                      <a:pt x="6782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7" name="Google Shape;1767;p34"/>
              <p:cNvSpPr/>
              <p:nvPr/>
            </p:nvSpPr>
            <p:spPr>
              <a:xfrm>
                <a:off x="4704700" y="2387125"/>
                <a:ext cx="433975" cy="355925"/>
              </a:xfrm>
              <a:custGeom>
                <a:avLst/>
                <a:gdLst/>
                <a:ahLst/>
                <a:cxnLst/>
                <a:rect l="l" t="t" r="r" b="b"/>
                <a:pathLst>
                  <a:path w="17359" h="14237" extrusionOk="0">
                    <a:moveTo>
                      <a:pt x="12026" y="0"/>
                    </a:moveTo>
                    <a:cubicBezTo>
                      <a:pt x="11584" y="0"/>
                      <a:pt x="11142" y="82"/>
                      <a:pt x="10729" y="252"/>
                    </a:cubicBezTo>
                    <a:cubicBezTo>
                      <a:pt x="9138" y="902"/>
                      <a:pt x="8270" y="2566"/>
                      <a:pt x="7233" y="3940"/>
                    </a:cubicBezTo>
                    <a:cubicBezTo>
                      <a:pt x="5594" y="6062"/>
                      <a:pt x="3280" y="7677"/>
                      <a:pt x="700" y="8448"/>
                    </a:cubicBezTo>
                    <a:cubicBezTo>
                      <a:pt x="387" y="8545"/>
                      <a:pt x="1" y="8762"/>
                      <a:pt x="121" y="9075"/>
                    </a:cubicBezTo>
                    <a:cubicBezTo>
                      <a:pt x="146" y="9148"/>
                      <a:pt x="194" y="9196"/>
                      <a:pt x="266" y="9268"/>
                    </a:cubicBezTo>
                    <a:cubicBezTo>
                      <a:pt x="1616" y="10594"/>
                      <a:pt x="3256" y="11462"/>
                      <a:pt x="4943" y="12330"/>
                    </a:cubicBezTo>
                    <a:cubicBezTo>
                      <a:pt x="6365" y="13077"/>
                      <a:pt x="8005" y="13222"/>
                      <a:pt x="9524" y="13632"/>
                    </a:cubicBezTo>
                    <a:cubicBezTo>
                      <a:pt x="10223" y="13825"/>
                      <a:pt x="11067" y="14017"/>
                      <a:pt x="11910" y="14138"/>
                    </a:cubicBezTo>
                    <a:cubicBezTo>
                      <a:pt x="12290" y="14195"/>
                      <a:pt x="12723" y="14237"/>
                      <a:pt x="13165" y="14237"/>
                    </a:cubicBezTo>
                    <a:cubicBezTo>
                      <a:pt x="14405" y="14237"/>
                      <a:pt x="15714" y="13906"/>
                      <a:pt x="16105" y="12643"/>
                    </a:cubicBezTo>
                    <a:cubicBezTo>
                      <a:pt x="16443" y="11655"/>
                      <a:pt x="16033" y="10522"/>
                      <a:pt x="15286" y="9798"/>
                    </a:cubicBezTo>
                    <a:cubicBezTo>
                      <a:pt x="16443" y="9654"/>
                      <a:pt x="17359" y="8400"/>
                      <a:pt x="17142" y="7243"/>
                    </a:cubicBezTo>
                    <a:cubicBezTo>
                      <a:pt x="16937" y="6237"/>
                      <a:pt x="15945" y="5511"/>
                      <a:pt x="14955" y="5511"/>
                    </a:cubicBezTo>
                    <a:cubicBezTo>
                      <a:pt x="14783" y="5511"/>
                      <a:pt x="14610" y="5533"/>
                      <a:pt x="14442" y="5580"/>
                    </a:cubicBezTo>
                    <a:cubicBezTo>
                      <a:pt x="15575" y="4326"/>
                      <a:pt x="15840" y="2494"/>
                      <a:pt x="14707" y="1192"/>
                    </a:cubicBezTo>
                    <a:cubicBezTo>
                      <a:pt x="14037" y="422"/>
                      <a:pt x="13031" y="0"/>
                      <a:pt x="12026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8" name="Google Shape;1768;p34"/>
              <p:cNvSpPr/>
              <p:nvPr/>
            </p:nvSpPr>
            <p:spPr>
              <a:xfrm>
                <a:off x="4191200" y="3225050"/>
                <a:ext cx="1107800" cy="1800775"/>
              </a:xfrm>
              <a:custGeom>
                <a:avLst/>
                <a:gdLst/>
                <a:ahLst/>
                <a:cxnLst/>
                <a:rect l="l" t="t" r="r" b="b"/>
                <a:pathLst>
                  <a:path w="44312" h="72031" extrusionOk="0">
                    <a:moveTo>
                      <a:pt x="11650" y="1"/>
                    </a:moveTo>
                    <a:cubicBezTo>
                      <a:pt x="9916" y="1"/>
                      <a:pt x="8177" y="272"/>
                      <a:pt x="6606" y="848"/>
                    </a:cubicBezTo>
                    <a:cubicBezTo>
                      <a:pt x="3713" y="1909"/>
                      <a:pt x="1375" y="4030"/>
                      <a:pt x="651" y="7478"/>
                    </a:cubicBezTo>
                    <a:cubicBezTo>
                      <a:pt x="1" y="10636"/>
                      <a:pt x="1110" y="13963"/>
                      <a:pt x="3038" y="16542"/>
                    </a:cubicBezTo>
                    <a:cubicBezTo>
                      <a:pt x="4967" y="19098"/>
                      <a:pt x="7691" y="21003"/>
                      <a:pt x="10488" y="22570"/>
                    </a:cubicBezTo>
                    <a:cubicBezTo>
                      <a:pt x="15710" y="25524"/>
                      <a:pt x="21672" y="27484"/>
                      <a:pt x="27633" y="27484"/>
                    </a:cubicBezTo>
                    <a:cubicBezTo>
                      <a:pt x="29211" y="27484"/>
                      <a:pt x="30789" y="27346"/>
                      <a:pt x="32354" y="27054"/>
                    </a:cubicBezTo>
                    <a:lnTo>
                      <a:pt x="32354" y="27054"/>
                    </a:lnTo>
                    <a:cubicBezTo>
                      <a:pt x="32113" y="36215"/>
                      <a:pt x="31486" y="45304"/>
                      <a:pt x="31149" y="54441"/>
                    </a:cubicBezTo>
                    <a:cubicBezTo>
                      <a:pt x="31004" y="58009"/>
                      <a:pt x="30980" y="61553"/>
                      <a:pt x="31221" y="65121"/>
                    </a:cubicBezTo>
                    <a:cubicBezTo>
                      <a:pt x="31245" y="65531"/>
                      <a:pt x="31269" y="65941"/>
                      <a:pt x="31293" y="66350"/>
                    </a:cubicBezTo>
                    <a:cubicBezTo>
                      <a:pt x="31527" y="69200"/>
                      <a:pt x="31780" y="72030"/>
                      <a:pt x="34697" y="72030"/>
                    </a:cubicBezTo>
                    <a:cubicBezTo>
                      <a:pt x="35088" y="72030"/>
                      <a:pt x="35526" y="71979"/>
                      <a:pt x="36018" y="71871"/>
                    </a:cubicBezTo>
                    <a:cubicBezTo>
                      <a:pt x="36838" y="71702"/>
                      <a:pt x="37658" y="71244"/>
                      <a:pt x="38044" y="70521"/>
                    </a:cubicBezTo>
                    <a:cubicBezTo>
                      <a:pt x="38285" y="70039"/>
                      <a:pt x="38309" y="69484"/>
                      <a:pt x="38333" y="68954"/>
                    </a:cubicBezTo>
                    <a:cubicBezTo>
                      <a:pt x="38405" y="67387"/>
                      <a:pt x="38453" y="65844"/>
                      <a:pt x="38502" y="64277"/>
                    </a:cubicBezTo>
                    <a:cubicBezTo>
                      <a:pt x="38911" y="51692"/>
                      <a:pt x="39008" y="39084"/>
                      <a:pt x="42913" y="26909"/>
                    </a:cubicBezTo>
                    <a:cubicBezTo>
                      <a:pt x="43564" y="24932"/>
                      <a:pt x="44312" y="22787"/>
                      <a:pt x="43685" y="20810"/>
                    </a:cubicBezTo>
                    <a:cubicBezTo>
                      <a:pt x="42793" y="17965"/>
                      <a:pt x="39586" y="16711"/>
                      <a:pt x="36959" y="15313"/>
                    </a:cubicBezTo>
                    <a:cubicBezTo>
                      <a:pt x="33487" y="13457"/>
                      <a:pt x="30546" y="10756"/>
                      <a:pt x="27605" y="8153"/>
                    </a:cubicBezTo>
                    <a:cubicBezTo>
                      <a:pt x="24639" y="5525"/>
                      <a:pt x="21602" y="2945"/>
                      <a:pt x="18009" y="1306"/>
                    </a:cubicBezTo>
                    <a:cubicBezTo>
                      <a:pt x="16155" y="461"/>
                      <a:pt x="13907" y="1"/>
                      <a:pt x="11650" y="1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69" name="Google Shape;1769;p34"/>
              <p:cNvSpPr/>
              <p:nvPr/>
            </p:nvSpPr>
            <p:spPr>
              <a:xfrm>
                <a:off x="4971700" y="4831975"/>
                <a:ext cx="182050" cy="193850"/>
              </a:xfrm>
              <a:custGeom>
                <a:avLst/>
                <a:gdLst/>
                <a:ahLst/>
                <a:cxnLst/>
                <a:rect l="l" t="t" r="r" b="b"/>
                <a:pathLst>
                  <a:path w="7282" h="7754" extrusionOk="0">
                    <a:moveTo>
                      <a:pt x="7282" y="0"/>
                    </a:moveTo>
                    <a:cubicBezTo>
                      <a:pt x="6558" y="193"/>
                      <a:pt x="5811" y="506"/>
                      <a:pt x="5305" y="603"/>
                    </a:cubicBezTo>
                    <a:cubicBezTo>
                      <a:pt x="4121" y="814"/>
                      <a:pt x="2926" y="915"/>
                      <a:pt x="1735" y="915"/>
                    </a:cubicBezTo>
                    <a:cubicBezTo>
                      <a:pt x="1156" y="915"/>
                      <a:pt x="577" y="891"/>
                      <a:pt x="1" y="844"/>
                    </a:cubicBezTo>
                    <a:lnTo>
                      <a:pt x="1" y="844"/>
                    </a:lnTo>
                    <a:cubicBezTo>
                      <a:pt x="25" y="1254"/>
                      <a:pt x="49" y="1664"/>
                      <a:pt x="73" y="2073"/>
                    </a:cubicBezTo>
                    <a:cubicBezTo>
                      <a:pt x="307" y="4923"/>
                      <a:pt x="560" y="7753"/>
                      <a:pt x="3477" y="7753"/>
                    </a:cubicBezTo>
                    <a:cubicBezTo>
                      <a:pt x="3868" y="7753"/>
                      <a:pt x="4306" y="7702"/>
                      <a:pt x="4798" y="7594"/>
                    </a:cubicBezTo>
                    <a:cubicBezTo>
                      <a:pt x="5618" y="7425"/>
                      <a:pt x="6438" y="6967"/>
                      <a:pt x="6824" y="6244"/>
                    </a:cubicBezTo>
                    <a:cubicBezTo>
                      <a:pt x="7065" y="5762"/>
                      <a:pt x="7089" y="5207"/>
                      <a:pt x="7113" y="4677"/>
                    </a:cubicBezTo>
                    <a:cubicBezTo>
                      <a:pt x="7185" y="3110"/>
                      <a:pt x="7233" y="1567"/>
                      <a:pt x="7282" y="0"/>
                    </a:cubicBezTo>
                    <a:close/>
                  </a:path>
                </a:pathLst>
              </a:custGeom>
              <a:solidFill>
                <a:srgbClr val="83674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0" name="Google Shape;1770;p34"/>
              <p:cNvSpPr/>
              <p:nvPr/>
            </p:nvSpPr>
            <p:spPr>
              <a:xfrm>
                <a:off x="2652475" y="4235275"/>
                <a:ext cx="176025" cy="158675"/>
              </a:xfrm>
              <a:custGeom>
                <a:avLst/>
                <a:gdLst/>
                <a:ahLst/>
                <a:cxnLst/>
                <a:rect l="l" t="t" r="r" b="b"/>
                <a:pathLst>
                  <a:path w="7041" h="6347" extrusionOk="0">
                    <a:moveTo>
                      <a:pt x="3328" y="1"/>
                    </a:moveTo>
                    <a:cubicBezTo>
                      <a:pt x="3304" y="194"/>
                      <a:pt x="3304" y="386"/>
                      <a:pt x="3256" y="507"/>
                    </a:cubicBezTo>
                    <a:cubicBezTo>
                      <a:pt x="2966" y="1278"/>
                      <a:pt x="2580" y="2098"/>
                      <a:pt x="2122" y="2773"/>
                    </a:cubicBezTo>
                    <a:cubicBezTo>
                      <a:pt x="1472" y="3665"/>
                      <a:pt x="676" y="4437"/>
                      <a:pt x="1" y="5305"/>
                    </a:cubicBezTo>
                    <a:cubicBezTo>
                      <a:pt x="883" y="5941"/>
                      <a:pt x="1952" y="6346"/>
                      <a:pt x="3008" y="6346"/>
                    </a:cubicBezTo>
                    <a:cubicBezTo>
                      <a:pt x="3511" y="6346"/>
                      <a:pt x="4011" y="6254"/>
                      <a:pt x="4485" y="6052"/>
                    </a:cubicBezTo>
                    <a:cubicBezTo>
                      <a:pt x="6149" y="5353"/>
                      <a:pt x="7041" y="3063"/>
                      <a:pt x="5956" y="1640"/>
                    </a:cubicBezTo>
                    <a:cubicBezTo>
                      <a:pt x="5329" y="820"/>
                      <a:pt x="4268" y="483"/>
                      <a:pt x="3328" y="1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1" name="Google Shape;1771;p34"/>
              <p:cNvSpPr/>
              <p:nvPr/>
            </p:nvSpPr>
            <p:spPr>
              <a:xfrm>
                <a:off x="2749525" y="2148100"/>
                <a:ext cx="1424825" cy="1691675"/>
              </a:xfrm>
              <a:custGeom>
                <a:avLst/>
                <a:gdLst/>
                <a:ahLst/>
                <a:cxnLst/>
                <a:rect l="l" t="t" r="r" b="b"/>
                <a:pathLst>
                  <a:path w="56993" h="67667" extrusionOk="0">
                    <a:moveTo>
                      <a:pt x="2749" y="0"/>
                    </a:moveTo>
                    <a:cubicBezTo>
                      <a:pt x="2700" y="25"/>
                      <a:pt x="2652" y="73"/>
                      <a:pt x="2604" y="97"/>
                    </a:cubicBezTo>
                    <a:cubicBezTo>
                      <a:pt x="1808" y="2797"/>
                      <a:pt x="1760" y="6245"/>
                      <a:pt x="1447" y="8342"/>
                    </a:cubicBezTo>
                    <a:cubicBezTo>
                      <a:pt x="507" y="14562"/>
                      <a:pt x="0" y="20710"/>
                      <a:pt x="531" y="27026"/>
                    </a:cubicBezTo>
                    <a:cubicBezTo>
                      <a:pt x="1591" y="39418"/>
                      <a:pt x="5955" y="51833"/>
                      <a:pt x="14128" y="61332"/>
                    </a:cubicBezTo>
                    <a:cubicBezTo>
                      <a:pt x="15960" y="63478"/>
                      <a:pt x="18033" y="65479"/>
                      <a:pt x="20589" y="66660"/>
                    </a:cubicBezTo>
                    <a:cubicBezTo>
                      <a:pt x="21951" y="67296"/>
                      <a:pt x="23481" y="67666"/>
                      <a:pt x="24986" y="67666"/>
                    </a:cubicBezTo>
                    <a:cubicBezTo>
                      <a:pt x="26279" y="67666"/>
                      <a:pt x="27553" y="67393"/>
                      <a:pt x="28689" y="66781"/>
                    </a:cubicBezTo>
                    <a:cubicBezTo>
                      <a:pt x="30907" y="65599"/>
                      <a:pt x="32306" y="63381"/>
                      <a:pt x="34186" y="61742"/>
                    </a:cubicBezTo>
                    <a:cubicBezTo>
                      <a:pt x="38212" y="58174"/>
                      <a:pt x="43974" y="57451"/>
                      <a:pt x="49350" y="57402"/>
                    </a:cubicBezTo>
                    <a:cubicBezTo>
                      <a:pt x="49722" y="57395"/>
                      <a:pt x="50094" y="57392"/>
                      <a:pt x="50467" y="57392"/>
                    </a:cubicBezTo>
                    <a:cubicBezTo>
                      <a:pt x="52655" y="57392"/>
                      <a:pt x="54850" y="57528"/>
                      <a:pt x="56993" y="57981"/>
                    </a:cubicBezTo>
                    <a:cubicBezTo>
                      <a:pt x="55884" y="57137"/>
                      <a:pt x="54461" y="56559"/>
                      <a:pt x="53473" y="56269"/>
                    </a:cubicBezTo>
                    <a:cubicBezTo>
                      <a:pt x="50459" y="55329"/>
                      <a:pt x="47373" y="54654"/>
                      <a:pt x="44239" y="54317"/>
                    </a:cubicBezTo>
                    <a:cubicBezTo>
                      <a:pt x="38309" y="53666"/>
                      <a:pt x="32161" y="54051"/>
                      <a:pt x="26568" y="52050"/>
                    </a:cubicBezTo>
                    <a:cubicBezTo>
                      <a:pt x="8583" y="45638"/>
                      <a:pt x="2797" y="22132"/>
                      <a:pt x="3496" y="5232"/>
                    </a:cubicBezTo>
                    <a:cubicBezTo>
                      <a:pt x="3568" y="3448"/>
                      <a:pt x="3665" y="1519"/>
                      <a:pt x="2749" y="0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2" name="Google Shape;1772;p34"/>
              <p:cNvSpPr/>
              <p:nvPr/>
            </p:nvSpPr>
            <p:spPr>
              <a:xfrm>
                <a:off x="3030375" y="3140150"/>
                <a:ext cx="675675" cy="1794675"/>
              </a:xfrm>
              <a:custGeom>
                <a:avLst/>
                <a:gdLst/>
                <a:ahLst/>
                <a:cxnLst/>
                <a:rect l="l" t="t" r="r" b="b"/>
                <a:pathLst>
                  <a:path w="27027" h="71787" extrusionOk="0">
                    <a:moveTo>
                      <a:pt x="12028" y="0"/>
                    </a:moveTo>
                    <a:cubicBezTo>
                      <a:pt x="11300" y="0"/>
                      <a:pt x="10580" y="179"/>
                      <a:pt x="9885" y="411"/>
                    </a:cubicBezTo>
                    <a:cubicBezTo>
                      <a:pt x="1" y="3930"/>
                      <a:pt x="2050" y="16395"/>
                      <a:pt x="5064" y="23723"/>
                    </a:cubicBezTo>
                    <a:cubicBezTo>
                      <a:pt x="7065" y="28617"/>
                      <a:pt x="10175" y="33849"/>
                      <a:pt x="10898" y="39105"/>
                    </a:cubicBezTo>
                    <a:cubicBezTo>
                      <a:pt x="11645" y="44650"/>
                      <a:pt x="12103" y="50002"/>
                      <a:pt x="11404" y="55619"/>
                    </a:cubicBezTo>
                    <a:cubicBezTo>
                      <a:pt x="11067" y="58367"/>
                      <a:pt x="10343" y="61067"/>
                      <a:pt x="9813" y="63792"/>
                    </a:cubicBezTo>
                    <a:cubicBezTo>
                      <a:pt x="9644" y="64611"/>
                      <a:pt x="9500" y="65455"/>
                      <a:pt x="9379" y="66275"/>
                    </a:cubicBezTo>
                    <a:cubicBezTo>
                      <a:pt x="9234" y="67504"/>
                      <a:pt x="8656" y="69891"/>
                      <a:pt x="9765" y="70855"/>
                    </a:cubicBezTo>
                    <a:cubicBezTo>
                      <a:pt x="10394" y="71424"/>
                      <a:pt x="11826" y="71787"/>
                      <a:pt x="12824" y="71787"/>
                    </a:cubicBezTo>
                    <a:cubicBezTo>
                      <a:pt x="13012" y="71787"/>
                      <a:pt x="13184" y="71774"/>
                      <a:pt x="13333" y="71747"/>
                    </a:cubicBezTo>
                    <a:cubicBezTo>
                      <a:pt x="13598" y="71699"/>
                      <a:pt x="13863" y="71627"/>
                      <a:pt x="14080" y="71434"/>
                    </a:cubicBezTo>
                    <a:cubicBezTo>
                      <a:pt x="14273" y="71289"/>
                      <a:pt x="14394" y="71072"/>
                      <a:pt x="14514" y="70831"/>
                    </a:cubicBezTo>
                    <a:cubicBezTo>
                      <a:pt x="15261" y="69433"/>
                      <a:pt x="15744" y="68059"/>
                      <a:pt x="16105" y="66516"/>
                    </a:cubicBezTo>
                    <a:cubicBezTo>
                      <a:pt x="16226" y="66082"/>
                      <a:pt x="16346" y="65624"/>
                      <a:pt x="16443" y="65190"/>
                    </a:cubicBezTo>
                    <a:cubicBezTo>
                      <a:pt x="18371" y="57186"/>
                      <a:pt x="19963" y="48965"/>
                      <a:pt x="20927" y="40816"/>
                    </a:cubicBezTo>
                    <a:cubicBezTo>
                      <a:pt x="21891" y="32812"/>
                      <a:pt x="27026" y="24567"/>
                      <a:pt x="26930" y="16563"/>
                    </a:cubicBezTo>
                    <a:cubicBezTo>
                      <a:pt x="26882" y="14538"/>
                      <a:pt x="26183" y="9861"/>
                      <a:pt x="25411" y="8149"/>
                    </a:cubicBezTo>
                    <a:cubicBezTo>
                      <a:pt x="24061" y="5136"/>
                      <a:pt x="18154" y="2942"/>
                      <a:pt x="15358" y="1230"/>
                    </a:cubicBezTo>
                    <a:cubicBezTo>
                      <a:pt x="14562" y="748"/>
                      <a:pt x="13718" y="242"/>
                      <a:pt x="12802" y="73"/>
                    </a:cubicBezTo>
                    <a:cubicBezTo>
                      <a:pt x="12544" y="23"/>
                      <a:pt x="12286" y="0"/>
                      <a:pt x="12028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3" name="Google Shape;1773;p34"/>
              <p:cNvSpPr/>
              <p:nvPr/>
            </p:nvSpPr>
            <p:spPr>
              <a:xfrm>
                <a:off x="3246750" y="4734925"/>
                <a:ext cx="194700" cy="199900"/>
              </a:xfrm>
              <a:custGeom>
                <a:avLst/>
                <a:gdLst/>
                <a:ahLst/>
                <a:cxnLst/>
                <a:rect l="l" t="t" r="r" b="b"/>
                <a:pathLst>
                  <a:path w="7788" h="7996" extrusionOk="0">
                    <a:moveTo>
                      <a:pt x="1158" y="1"/>
                    </a:moveTo>
                    <a:cubicBezTo>
                      <a:pt x="989" y="820"/>
                      <a:pt x="845" y="1664"/>
                      <a:pt x="724" y="2484"/>
                    </a:cubicBezTo>
                    <a:cubicBezTo>
                      <a:pt x="579" y="3713"/>
                      <a:pt x="1" y="6100"/>
                      <a:pt x="1110" y="7064"/>
                    </a:cubicBezTo>
                    <a:cubicBezTo>
                      <a:pt x="1739" y="7633"/>
                      <a:pt x="3171" y="7996"/>
                      <a:pt x="4169" y="7996"/>
                    </a:cubicBezTo>
                    <a:cubicBezTo>
                      <a:pt x="4357" y="7996"/>
                      <a:pt x="4529" y="7983"/>
                      <a:pt x="4678" y="7956"/>
                    </a:cubicBezTo>
                    <a:cubicBezTo>
                      <a:pt x="4943" y="7908"/>
                      <a:pt x="5208" y="7836"/>
                      <a:pt x="5425" y="7643"/>
                    </a:cubicBezTo>
                    <a:cubicBezTo>
                      <a:pt x="5618" y="7498"/>
                      <a:pt x="5739" y="7281"/>
                      <a:pt x="5859" y="7040"/>
                    </a:cubicBezTo>
                    <a:cubicBezTo>
                      <a:pt x="6606" y="5642"/>
                      <a:pt x="7089" y="4268"/>
                      <a:pt x="7450" y="2725"/>
                    </a:cubicBezTo>
                    <a:cubicBezTo>
                      <a:pt x="7571" y="2291"/>
                      <a:pt x="7691" y="1833"/>
                      <a:pt x="7788" y="1399"/>
                    </a:cubicBezTo>
                    <a:cubicBezTo>
                      <a:pt x="5594" y="820"/>
                      <a:pt x="3376" y="362"/>
                      <a:pt x="1158" y="1"/>
                    </a:cubicBezTo>
                    <a:close/>
                  </a:path>
                </a:pathLst>
              </a:custGeom>
              <a:solidFill>
                <a:srgbClr val="83674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4" name="Google Shape;1774;p34"/>
              <p:cNvSpPr/>
              <p:nvPr/>
            </p:nvSpPr>
            <p:spPr>
              <a:xfrm>
                <a:off x="2685625" y="1521775"/>
                <a:ext cx="1168075" cy="828575"/>
              </a:xfrm>
              <a:custGeom>
                <a:avLst/>
                <a:gdLst/>
                <a:ahLst/>
                <a:cxnLst/>
                <a:rect l="l" t="t" r="r" b="b"/>
                <a:pathLst>
                  <a:path w="46723" h="33143" extrusionOk="0">
                    <a:moveTo>
                      <a:pt x="20436" y="1"/>
                    </a:moveTo>
                    <a:cubicBezTo>
                      <a:pt x="20273" y="1"/>
                      <a:pt x="20107" y="2"/>
                      <a:pt x="19938" y="5"/>
                    </a:cubicBezTo>
                    <a:cubicBezTo>
                      <a:pt x="17021" y="53"/>
                      <a:pt x="14056" y="535"/>
                      <a:pt x="11380" y="1765"/>
                    </a:cubicBezTo>
                    <a:cubicBezTo>
                      <a:pt x="6631" y="3959"/>
                      <a:pt x="2870" y="8226"/>
                      <a:pt x="1520" y="13313"/>
                    </a:cubicBezTo>
                    <a:cubicBezTo>
                      <a:pt x="1" y="18954"/>
                      <a:pt x="2339" y="25463"/>
                      <a:pt x="6751" y="29200"/>
                    </a:cubicBezTo>
                    <a:cubicBezTo>
                      <a:pt x="10164" y="32097"/>
                      <a:pt x="14534" y="33143"/>
                      <a:pt x="18982" y="33143"/>
                    </a:cubicBezTo>
                    <a:cubicBezTo>
                      <a:pt x="22642" y="33143"/>
                      <a:pt x="26355" y="32435"/>
                      <a:pt x="29630" y="31466"/>
                    </a:cubicBezTo>
                    <a:cubicBezTo>
                      <a:pt x="31559" y="30888"/>
                      <a:pt x="33343" y="29972"/>
                      <a:pt x="35223" y="29297"/>
                    </a:cubicBezTo>
                    <a:cubicBezTo>
                      <a:pt x="36790" y="28742"/>
                      <a:pt x="38333" y="28019"/>
                      <a:pt x="39804" y="27223"/>
                    </a:cubicBezTo>
                    <a:cubicBezTo>
                      <a:pt x="42697" y="25656"/>
                      <a:pt x="45469" y="23390"/>
                      <a:pt x="46409" y="20087"/>
                    </a:cubicBezTo>
                    <a:cubicBezTo>
                      <a:pt x="46626" y="19267"/>
                      <a:pt x="46723" y="18375"/>
                      <a:pt x="46675" y="17508"/>
                    </a:cubicBezTo>
                    <a:cubicBezTo>
                      <a:pt x="46578" y="15916"/>
                      <a:pt x="46000" y="14325"/>
                      <a:pt x="44915" y="13168"/>
                    </a:cubicBezTo>
                    <a:cubicBezTo>
                      <a:pt x="43902" y="12107"/>
                      <a:pt x="42600" y="11456"/>
                      <a:pt x="41323" y="10757"/>
                    </a:cubicBezTo>
                    <a:cubicBezTo>
                      <a:pt x="38647" y="9311"/>
                      <a:pt x="36067" y="7671"/>
                      <a:pt x="33656" y="5839"/>
                    </a:cubicBezTo>
                    <a:cubicBezTo>
                      <a:pt x="31631" y="4272"/>
                      <a:pt x="30185" y="2464"/>
                      <a:pt x="27677" y="1451"/>
                    </a:cubicBezTo>
                    <a:cubicBezTo>
                      <a:pt x="25064" y="383"/>
                      <a:pt x="23115" y="1"/>
                      <a:pt x="20436" y="1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5" name="Google Shape;1775;p34"/>
              <p:cNvSpPr/>
              <p:nvPr/>
            </p:nvSpPr>
            <p:spPr>
              <a:xfrm>
                <a:off x="3305825" y="1782500"/>
                <a:ext cx="99475" cy="119900"/>
              </a:xfrm>
              <a:custGeom>
                <a:avLst/>
                <a:gdLst/>
                <a:ahLst/>
                <a:cxnLst/>
                <a:rect l="l" t="t" r="r" b="b"/>
                <a:pathLst>
                  <a:path w="3979" h="4796" extrusionOk="0">
                    <a:moveTo>
                      <a:pt x="1915" y="0"/>
                    </a:moveTo>
                    <a:cubicBezTo>
                      <a:pt x="1616" y="0"/>
                      <a:pt x="1314" y="87"/>
                      <a:pt x="1061" y="256"/>
                    </a:cubicBezTo>
                    <a:cubicBezTo>
                      <a:pt x="0" y="979"/>
                      <a:pt x="434" y="2474"/>
                      <a:pt x="892" y="3438"/>
                    </a:cubicBezTo>
                    <a:cubicBezTo>
                      <a:pt x="1013" y="3727"/>
                      <a:pt x="1182" y="4017"/>
                      <a:pt x="1399" y="4234"/>
                    </a:cubicBezTo>
                    <a:cubicBezTo>
                      <a:pt x="1697" y="4572"/>
                      <a:pt x="2078" y="4795"/>
                      <a:pt x="2540" y="4795"/>
                    </a:cubicBezTo>
                    <a:cubicBezTo>
                      <a:pt x="2638" y="4795"/>
                      <a:pt x="2740" y="4785"/>
                      <a:pt x="2845" y="4764"/>
                    </a:cubicBezTo>
                    <a:cubicBezTo>
                      <a:pt x="3424" y="4644"/>
                      <a:pt x="3737" y="4234"/>
                      <a:pt x="3858" y="3679"/>
                    </a:cubicBezTo>
                    <a:cubicBezTo>
                      <a:pt x="3978" y="3077"/>
                      <a:pt x="3858" y="2474"/>
                      <a:pt x="3665" y="1871"/>
                    </a:cubicBezTo>
                    <a:cubicBezTo>
                      <a:pt x="3472" y="1220"/>
                      <a:pt x="3183" y="449"/>
                      <a:pt x="2532" y="135"/>
                    </a:cubicBezTo>
                    <a:cubicBezTo>
                      <a:pt x="2341" y="45"/>
                      <a:pt x="2129" y="0"/>
                      <a:pt x="1915" y="0"/>
                    </a:cubicBezTo>
                    <a:close/>
                  </a:path>
                </a:pathLst>
              </a:custGeom>
              <a:solidFill>
                <a:srgbClr val="57391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6" name="Google Shape;1776;p34"/>
              <p:cNvSpPr/>
              <p:nvPr/>
            </p:nvSpPr>
            <p:spPr>
              <a:xfrm>
                <a:off x="3768100" y="1842525"/>
                <a:ext cx="82000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3280" h="2907" extrusionOk="0">
                    <a:moveTo>
                      <a:pt x="1592" y="0"/>
                    </a:moveTo>
                    <a:cubicBezTo>
                      <a:pt x="1447" y="0"/>
                      <a:pt x="1326" y="49"/>
                      <a:pt x="1206" y="121"/>
                    </a:cubicBezTo>
                    <a:cubicBezTo>
                      <a:pt x="989" y="266"/>
                      <a:pt x="772" y="386"/>
                      <a:pt x="555" y="531"/>
                    </a:cubicBezTo>
                    <a:cubicBezTo>
                      <a:pt x="314" y="724"/>
                      <a:pt x="73" y="917"/>
                      <a:pt x="25" y="1230"/>
                    </a:cubicBezTo>
                    <a:cubicBezTo>
                      <a:pt x="0" y="1351"/>
                      <a:pt x="25" y="1471"/>
                      <a:pt x="49" y="1592"/>
                    </a:cubicBezTo>
                    <a:cubicBezTo>
                      <a:pt x="217" y="2074"/>
                      <a:pt x="651" y="2411"/>
                      <a:pt x="1109" y="2580"/>
                    </a:cubicBezTo>
                    <a:cubicBezTo>
                      <a:pt x="1386" y="2679"/>
                      <a:pt x="1824" y="2907"/>
                      <a:pt x="2159" y="2907"/>
                    </a:cubicBezTo>
                    <a:cubicBezTo>
                      <a:pt x="2233" y="2907"/>
                      <a:pt x="2302" y="2896"/>
                      <a:pt x="2363" y="2869"/>
                    </a:cubicBezTo>
                    <a:cubicBezTo>
                      <a:pt x="3279" y="2460"/>
                      <a:pt x="2460" y="603"/>
                      <a:pt x="1929" y="169"/>
                    </a:cubicBezTo>
                    <a:cubicBezTo>
                      <a:pt x="1833" y="73"/>
                      <a:pt x="1712" y="0"/>
                      <a:pt x="1592" y="0"/>
                    </a:cubicBezTo>
                    <a:close/>
                  </a:path>
                </a:pathLst>
              </a:custGeom>
              <a:solidFill>
                <a:srgbClr val="57391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7" name="Google Shape;1777;p34"/>
              <p:cNvSpPr/>
              <p:nvPr/>
            </p:nvSpPr>
            <p:spPr>
              <a:xfrm>
                <a:off x="4365375" y="2540450"/>
                <a:ext cx="187475" cy="82575"/>
              </a:xfrm>
              <a:custGeom>
                <a:avLst/>
                <a:gdLst/>
                <a:ahLst/>
                <a:cxnLst/>
                <a:rect l="l" t="t" r="r" b="b"/>
                <a:pathLst>
                  <a:path w="7499" h="3303" extrusionOk="0">
                    <a:moveTo>
                      <a:pt x="4477" y="1"/>
                    </a:moveTo>
                    <a:cubicBezTo>
                      <a:pt x="4191" y="1"/>
                      <a:pt x="3895" y="16"/>
                      <a:pt x="3593" y="49"/>
                    </a:cubicBezTo>
                    <a:cubicBezTo>
                      <a:pt x="1568" y="266"/>
                      <a:pt x="1" y="1158"/>
                      <a:pt x="97" y="2050"/>
                    </a:cubicBezTo>
                    <a:cubicBezTo>
                      <a:pt x="180" y="2790"/>
                      <a:pt x="1437" y="3303"/>
                      <a:pt x="3062" y="3303"/>
                    </a:cubicBezTo>
                    <a:cubicBezTo>
                      <a:pt x="3342" y="3303"/>
                      <a:pt x="3633" y="3288"/>
                      <a:pt x="3931" y="3256"/>
                    </a:cubicBezTo>
                    <a:cubicBezTo>
                      <a:pt x="5956" y="3039"/>
                      <a:pt x="7499" y="2147"/>
                      <a:pt x="7426" y="1255"/>
                    </a:cubicBezTo>
                    <a:cubicBezTo>
                      <a:pt x="7344" y="497"/>
                      <a:pt x="6081" y="1"/>
                      <a:pt x="4477" y="1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8" name="Google Shape;1778;p34"/>
              <p:cNvSpPr/>
              <p:nvPr/>
            </p:nvSpPr>
            <p:spPr>
              <a:xfrm>
                <a:off x="4515450" y="2832050"/>
                <a:ext cx="90450" cy="39450"/>
              </a:xfrm>
              <a:custGeom>
                <a:avLst/>
                <a:gdLst/>
                <a:ahLst/>
                <a:cxnLst/>
                <a:rect l="l" t="t" r="r" b="b"/>
                <a:pathLst>
                  <a:path w="3618" h="1578" extrusionOk="0">
                    <a:moveTo>
                      <a:pt x="1633" y="1"/>
                    </a:moveTo>
                    <a:cubicBezTo>
                      <a:pt x="737" y="1"/>
                      <a:pt x="25" y="300"/>
                      <a:pt x="25" y="705"/>
                    </a:cubicBezTo>
                    <a:cubicBezTo>
                      <a:pt x="1" y="1139"/>
                      <a:pt x="772" y="1524"/>
                      <a:pt x="1761" y="1572"/>
                    </a:cubicBezTo>
                    <a:cubicBezTo>
                      <a:pt x="1828" y="1576"/>
                      <a:pt x="1895" y="1577"/>
                      <a:pt x="1960" y="1577"/>
                    </a:cubicBezTo>
                    <a:cubicBezTo>
                      <a:pt x="2857" y="1577"/>
                      <a:pt x="3571" y="1278"/>
                      <a:pt x="3593" y="873"/>
                    </a:cubicBezTo>
                    <a:cubicBezTo>
                      <a:pt x="3617" y="439"/>
                      <a:pt x="2822" y="54"/>
                      <a:pt x="1833" y="5"/>
                    </a:cubicBezTo>
                    <a:cubicBezTo>
                      <a:pt x="1766" y="2"/>
                      <a:pt x="1699" y="1"/>
                      <a:pt x="1633" y="1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79" name="Google Shape;1779;p34"/>
              <p:cNvSpPr/>
              <p:nvPr/>
            </p:nvSpPr>
            <p:spPr>
              <a:xfrm>
                <a:off x="3712650" y="3014075"/>
                <a:ext cx="90425" cy="39450"/>
              </a:xfrm>
              <a:custGeom>
                <a:avLst/>
                <a:gdLst/>
                <a:ahLst/>
                <a:cxnLst/>
                <a:rect l="l" t="t" r="r" b="b"/>
                <a:pathLst>
                  <a:path w="3617" h="1578" extrusionOk="0">
                    <a:moveTo>
                      <a:pt x="1633" y="0"/>
                    </a:moveTo>
                    <a:cubicBezTo>
                      <a:pt x="736" y="0"/>
                      <a:pt x="23" y="300"/>
                      <a:pt x="1" y="704"/>
                    </a:cubicBezTo>
                    <a:cubicBezTo>
                      <a:pt x="1" y="1138"/>
                      <a:pt x="772" y="1524"/>
                      <a:pt x="1760" y="1572"/>
                    </a:cubicBezTo>
                    <a:cubicBezTo>
                      <a:pt x="1828" y="1576"/>
                      <a:pt x="1894" y="1577"/>
                      <a:pt x="1960" y="1577"/>
                    </a:cubicBezTo>
                    <a:cubicBezTo>
                      <a:pt x="2857" y="1577"/>
                      <a:pt x="3570" y="1277"/>
                      <a:pt x="3593" y="873"/>
                    </a:cubicBezTo>
                    <a:cubicBezTo>
                      <a:pt x="3617" y="439"/>
                      <a:pt x="2821" y="53"/>
                      <a:pt x="1833" y="5"/>
                    </a:cubicBezTo>
                    <a:cubicBezTo>
                      <a:pt x="1765" y="2"/>
                      <a:pt x="1699" y="0"/>
                      <a:pt x="1633" y="0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0" name="Google Shape;1780;p34"/>
              <p:cNvSpPr/>
              <p:nvPr/>
            </p:nvSpPr>
            <p:spPr>
              <a:xfrm>
                <a:off x="3933250" y="2708750"/>
                <a:ext cx="187450" cy="101925"/>
              </a:xfrm>
              <a:custGeom>
                <a:avLst/>
                <a:gdLst/>
                <a:ahLst/>
                <a:cxnLst/>
                <a:rect l="l" t="t" r="r" b="b"/>
                <a:pathLst>
                  <a:path w="7498" h="4077" extrusionOk="0">
                    <a:moveTo>
                      <a:pt x="5625" y="0"/>
                    </a:moveTo>
                    <a:cubicBezTo>
                      <a:pt x="4913" y="0"/>
                      <a:pt x="4032" y="182"/>
                      <a:pt x="3134" y="550"/>
                    </a:cubicBezTo>
                    <a:cubicBezTo>
                      <a:pt x="1254" y="1321"/>
                      <a:pt x="0" y="2623"/>
                      <a:pt x="338" y="3443"/>
                    </a:cubicBezTo>
                    <a:cubicBezTo>
                      <a:pt x="512" y="3865"/>
                      <a:pt x="1076" y="4076"/>
                      <a:pt x="1839" y="4076"/>
                    </a:cubicBezTo>
                    <a:cubicBezTo>
                      <a:pt x="2557" y="4076"/>
                      <a:pt x="3452" y="3889"/>
                      <a:pt x="4364" y="3515"/>
                    </a:cubicBezTo>
                    <a:cubicBezTo>
                      <a:pt x="6244" y="2744"/>
                      <a:pt x="7498" y="1466"/>
                      <a:pt x="7160" y="646"/>
                    </a:cubicBezTo>
                    <a:cubicBezTo>
                      <a:pt x="6984" y="218"/>
                      <a:pt x="6406" y="0"/>
                      <a:pt x="5625" y="0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1" name="Google Shape;1781;p34"/>
              <p:cNvSpPr/>
              <p:nvPr/>
            </p:nvSpPr>
            <p:spPr>
              <a:xfrm>
                <a:off x="4332850" y="2701425"/>
                <a:ext cx="188050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7522" h="3325" extrusionOk="0">
                    <a:moveTo>
                      <a:pt x="4624" y="1"/>
                    </a:moveTo>
                    <a:cubicBezTo>
                      <a:pt x="4287" y="1"/>
                      <a:pt x="3933" y="24"/>
                      <a:pt x="3568" y="71"/>
                    </a:cubicBezTo>
                    <a:cubicBezTo>
                      <a:pt x="1543" y="312"/>
                      <a:pt x="0" y="1253"/>
                      <a:pt x="121" y="2120"/>
                    </a:cubicBezTo>
                    <a:cubicBezTo>
                      <a:pt x="200" y="2852"/>
                      <a:pt x="1381" y="3324"/>
                      <a:pt x="2920" y="3324"/>
                    </a:cubicBezTo>
                    <a:cubicBezTo>
                      <a:pt x="3258" y="3324"/>
                      <a:pt x="3613" y="3301"/>
                      <a:pt x="3978" y="3254"/>
                    </a:cubicBezTo>
                    <a:cubicBezTo>
                      <a:pt x="5979" y="3012"/>
                      <a:pt x="7522" y="2096"/>
                      <a:pt x="7425" y="1204"/>
                    </a:cubicBezTo>
                    <a:cubicBezTo>
                      <a:pt x="7327" y="473"/>
                      <a:pt x="6158" y="1"/>
                      <a:pt x="4624" y="1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2" name="Google Shape;1782;p34"/>
              <p:cNvSpPr/>
              <p:nvPr/>
            </p:nvSpPr>
            <p:spPr>
              <a:xfrm>
                <a:off x="4285825" y="2911775"/>
                <a:ext cx="110325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4413" h="1941" extrusionOk="0">
                    <a:moveTo>
                      <a:pt x="2721" y="1"/>
                    </a:moveTo>
                    <a:cubicBezTo>
                      <a:pt x="2522" y="1"/>
                      <a:pt x="2312" y="16"/>
                      <a:pt x="2098" y="47"/>
                    </a:cubicBezTo>
                    <a:cubicBezTo>
                      <a:pt x="917" y="192"/>
                      <a:pt x="1" y="722"/>
                      <a:pt x="73" y="1228"/>
                    </a:cubicBezTo>
                    <a:cubicBezTo>
                      <a:pt x="133" y="1667"/>
                      <a:pt x="819" y="1940"/>
                      <a:pt x="1722" y="1940"/>
                    </a:cubicBezTo>
                    <a:cubicBezTo>
                      <a:pt x="1911" y="1940"/>
                      <a:pt x="2110" y="1928"/>
                      <a:pt x="2315" y="1903"/>
                    </a:cubicBezTo>
                    <a:cubicBezTo>
                      <a:pt x="3496" y="1759"/>
                      <a:pt x="4412" y="1204"/>
                      <a:pt x="4340" y="698"/>
                    </a:cubicBezTo>
                    <a:cubicBezTo>
                      <a:pt x="4281" y="285"/>
                      <a:pt x="3598" y="1"/>
                      <a:pt x="2721" y="1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3" name="Google Shape;1783;p34"/>
              <p:cNvSpPr/>
              <p:nvPr/>
            </p:nvSpPr>
            <p:spPr>
              <a:xfrm>
                <a:off x="4118275" y="2809875"/>
                <a:ext cx="157925" cy="77775"/>
              </a:xfrm>
              <a:custGeom>
                <a:avLst/>
                <a:gdLst/>
                <a:ahLst/>
                <a:cxnLst/>
                <a:rect l="l" t="t" r="r" b="b"/>
                <a:pathLst>
                  <a:path w="6317" h="3111" extrusionOk="0">
                    <a:moveTo>
                      <a:pt x="4483" y="0"/>
                    </a:moveTo>
                    <a:cubicBezTo>
                      <a:pt x="3972" y="0"/>
                      <a:pt x="3383" y="86"/>
                      <a:pt x="2773" y="266"/>
                    </a:cubicBezTo>
                    <a:cubicBezTo>
                      <a:pt x="1158" y="748"/>
                      <a:pt x="0" y="1712"/>
                      <a:pt x="217" y="2411"/>
                    </a:cubicBezTo>
                    <a:cubicBezTo>
                      <a:pt x="354" y="2866"/>
                      <a:pt x="984" y="3111"/>
                      <a:pt x="1841" y="3111"/>
                    </a:cubicBezTo>
                    <a:cubicBezTo>
                      <a:pt x="2348" y="3111"/>
                      <a:pt x="2935" y="3025"/>
                      <a:pt x="3544" y="2845"/>
                    </a:cubicBezTo>
                    <a:cubicBezTo>
                      <a:pt x="5160" y="2363"/>
                      <a:pt x="6317" y="1399"/>
                      <a:pt x="6100" y="700"/>
                    </a:cubicBezTo>
                    <a:cubicBezTo>
                      <a:pt x="5979" y="245"/>
                      <a:pt x="5344" y="0"/>
                      <a:pt x="4483" y="0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4" name="Google Shape;1784;p34"/>
              <p:cNvSpPr/>
              <p:nvPr/>
            </p:nvSpPr>
            <p:spPr>
              <a:xfrm>
                <a:off x="4187575" y="2624025"/>
                <a:ext cx="103700" cy="54075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2163" extrusionOk="0">
                    <a:moveTo>
                      <a:pt x="3069" y="1"/>
                    </a:moveTo>
                    <a:cubicBezTo>
                      <a:pt x="2696" y="1"/>
                      <a:pt x="2247" y="82"/>
                      <a:pt x="1785" y="250"/>
                    </a:cubicBezTo>
                    <a:cubicBezTo>
                      <a:pt x="724" y="612"/>
                      <a:pt x="1" y="1311"/>
                      <a:pt x="170" y="1769"/>
                    </a:cubicBezTo>
                    <a:cubicBezTo>
                      <a:pt x="265" y="2027"/>
                      <a:pt x="621" y="2163"/>
                      <a:pt x="1103" y="2163"/>
                    </a:cubicBezTo>
                    <a:cubicBezTo>
                      <a:pt x="1476" y="2163"/>
                      <a:pt x="1925" y="2082"/>
                      <a:pt x="2388" y="1914"/>
                    </a:cubicBezTo>
                    <a:cubicBezTo>
                      <a:pt x="3424" y="1552"/>
                      <a:pt x="4148" y="877"/>
                      <a:pt x="4003" y="395"/>
                    </a:cubicBezTo>
                    <a:cubicBezTo>
                      <a:pt x="3908" y="136"/>
                      <a:pt x="3552" y="1"/>
                      <a:pt x="3069" y="1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5" name="Google Shape;1785;p34"/>
              <p:cNvSpPr/>
              <p:nvPr/>
            </p:nvSpPr>
            <p:spPr>
              <a:xfrm>
                <a:off x="3899500" y="2874150"/>
                <a:ext cx="103675" cy="54075"/>
              </a:xfrm>
              <a:custGeom>
                <a:avLst/>
                <a:gdLst/>
                <a:ahLst/>
                <a:cxnLst/>
                <a:rect l="l" t="t" r="r" b="b"/>
                <a:pathLst>
                  <a:path w="4147" h="2163" extrusionOk="0">
                    <a:moveTo>
                      <a:pt x="3069" y="1"/>
                    </a:moveTo>
                    <a:cubicBezTo>
                      <a:pt x="2695" y="1"/>
                      <a:pt x="2247" y="82"/>
                      <a:pt x="1784" y="250"/>
                    </a:cubicBezTo>
                    <a:cubicBezTo>
                      <a:pt x="723" y="612"/>
                      <a:pt x="0" y="1311"/>
                      <a:pt x="169" y="1769"/>
                    </a:cubicBezTo>
                    <a:cubicBezTo>
                      <a:pt x="264" y="2027"/>
                      <a:pt x="620" y="2163"/>
                      <a:pt x="1102" y="2163"/>
                    </a:cubicBezTo>
                    <a:cubicBezTo>
                      <a:pt x="1475" y="2163"/>
                      <a:pt x="1924" y="2082"/>
                      <a:pt x="2387" y="1914"/>
                    </a:cubicBezTo>
                    <a:cubicBezTo>
                      <a:pt x="3423" y="1552"/>
                      <a:pt x="4147" y="853"/>
                      <a:pt x="4002" y="395"/>
                    </a:cubicBezTo>
                    <a:cubicBezTo>
                      <a:pt x="3907" y="136"/>
                      <a:pt x="3551" y="1"/>
                      <a:pt x="3069" y="1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6" name="Google Shape;1786;p34"/>
              <p:cNvSpPr/>
              <p:nvPr/>
            </p:nvSpPr>
            <p:spPr>
              <a:xfrm>
                <a:off x="3750625" y="2834375"/>
                <a:ext cx="103675" cy="54075"/>
              </a:xfrm>
              <a:custGeom>
                <a:avLst/>
                <a:gdLst/>
                <a:ahLst/>
                <a:cxnLst/>
                <a:rect l="l" t="t" r="r" b="b"/>
                <a:pathLst>
                  <a:path w="4147" h="2163" extrusionOk="0">
                    <a:moveTo>
                      <a:pt x="3049" y="1"/>
                    </a:moveTo>
                    <a:cubicBezTo>
                      <a:pt x="2679" y="1"/>
                      <a:pt x="2236" y="82"/>
                      <a:pt x="1784" y="250"/>
                    </a:cubicBezTo>
                    <a:cubicBezTo>
                      <a:pt x="724" y="636"/>
                      <a:pt x="0" y="1311"/>
                      <a:pt x="169" y="1769"/>
                    </a:cubicBezTo>
                    <a:cubicBezTo>
                      <a:pt x="251" y="2027"/>
                      <a:pt x="601" y="2163"/>
                      <a:pt x="1080" y="2163"/>
                    </a:cubicBezTo>
                    <a:cubicBezTo>
                      <a:pt x="1452" y="2163"/>
                      <a:pt x="1900" y="2082"/>
                      <a:pt x="2363" y="1913"/>
                    </a:cubicBezTo>
                    <a:cubicBezTo>
                      <a:pt x="3424" y="1552"/>
                      <a:pt x="4147" y="877"/>
                      <a:pt x="3978" y="395"/>
                    </a:cubicBezTo>
                    <a:cubicBezTo>
                      <a:pt x="3883" y="136"/>
                      <a:pt x="3527" y="1"/>
                      <a:pt x="3049" y="1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7" name="Google Shape;1787;p34"/>
              <p:cNvSpPr/>
              <p:nvPr/>
            </p:nvSpPr>
            <p:spPr>
              <a:xfrm>
                <a:off x="4565475" y="2635000"/>
                <a:ext cx="103700" cy="46000"/>
              </a:xfrm>
              <a:custGeom>
                <a:avLst/>
                <a:gdLst/>
                <a:ahLst/>
                <a:cxnLst/>
                <a:rect l="l" t="t" r="r" b="b"/>
                <a:pathLst>
                  <a:path w="4148" h="1840" extrusionOk="0">
                    <a:moveTo>
                      <a:pt x="1677" y="1"/>
                    </a:moveTo>
                    <a:cubicBezTo>
                      <a:pt x="795" y="1"/>
                      <a:pt x="110" y="274"/>
                      <a:pt x="49" y="703"/>
                    </a:cubicBezTo>
                    <a:cubicBezTo>
                      <a:pt x="1" y="1185"/>
                      <a:pt x="869" y="1667"/>
                      <a:pt x="1978" y="1812"/>
                    </a:cubicBezTo>
                    <a:cubicBezTo>
                      <a:pt x="2147" y="1831"/>
                      <a:pt x="2313" y="1839"/>
                      <a:pt x="2472" y="1839"/>
                    </a:cubicBezTo>
                    <a:cubicBezTo>
                      <a:pt x="3360" y="1839"/>
                      <a:pt x="4058" y="1566"/>
                      <a:pt x="4099" y="1137"/>
                    </a:cubicBezTo>
                    <a:cubicBezTo>
                      <a:pt x="4147" y="655"/>
                      <a:pt x="3304" y="173"/>
                      <a:pt x="2171" y="28"/>
                    </a:cubicBezTo>
                    <a:cubicBezTo>
                      <a:pt x="2001" y="10"/>
                      <a:pt x="1836" y="1"/>
                      <a:pt x="1677" y="1"/>
                    </a:cubicBezTo>
                    <a:close/>
                  </a:path>
                </a:pathLst>
              </a:custGeom>
              <a:solidFill>
                <a:srgbClr val="F2C28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8" name="Google Shape;1788;p34"/>
              <p:cNvSpPr/>
              <p:nvPr/>
            </p:nvSpPr>
            <p:spPr>
              <a:xfrm>
                <a:off x="2502700" y="1492050"/>
                <a:ext cx="469850" cy="356550"/>
              </a:xfrm>
              <a:custGeom>
                <a:avLst/>
                <a:gdLst/>
                <a:ahLst/>
                <a:cxnLst/>
                <a:rect l="l" t="t" r="r" b="b"/>
                <a:pathLst>
                  <a:path w="18794" h="14262" extrusionOk="0">
                    <a:moveTo>
                      <a:pt x="1671" y="0"/>
                    </a:moveTo>
                    <a:cubicBezTo>
                      <a:pt x="1" y="0"/>
                      <a:pt x="605" y="3569"/>
                      <a:pt x="760" y="4545"/>
                    </a:cubicBezTo>
                    <a:cubicBezTo>
                      <a:pt x="1460" y="8667"/>
                      <a:pt x="4762" y="13224"/>
                      <a:pt x="9054" y="14092"/>
                    </a:cubicBezTo>
                    <a:cubicBezTo>
                      <a:pt x="9601" y="14204"/>
                      <a:pt x="10180" y="14262"/>
                      <a:pt x="10768" y="14262"/>
                    </a:cubicBezTo>
                    <a:cubicBezTo>
                      <a:pt x="12955" y="14262"/>
                      <a:pt x="15280" y="13473"/>
                      <a:pt x="16648" y="11802"/>
                    </a:cubicBezTo>
                    <a:cubicBezTo>
                      <a:pt x="18793" y="9150"/>
                      <a:pt x="17275" y="5533"/>
                      <a:pt x="14623" y="3918"/>
                    </a:cubicBezTo>
                    <a:cubicBezTo>
                      <a:pt x="14430" y="3798"/>
                      <a:pt x="14213" y="3677"/>
                      <a:pt x="13972" y="3581"/>
                    </a:cubicBezTo>
                    <a:cubicBezTo>
                      <a:pt x="12284" y="2833"/>
                      <a:pt x="10428" y="2640"/>
                      <a:pt x="8596" y="2375"/>
                    </a:cubicBezTo>
                    <a:cubicBezTo>
                      <a:pt x="6763" y="2134"/>
                      <a:pt x="4883" y="1772"/>
                      <a:pt x="3340" y="760"/>
                    </a:cubicBezTo>
                    <a:cubicBezTo>
                      <a:pt x="2954" y="519"/>
                      <a:pt x="2593" y="230"/>
                      <a:pt x="2159" y="85"/>
                    </a:cubicBezTo>
                    <a:cubicBezTo>
                      <a:pt x="1978" y="27"/>
                      <a:pt x="1816" y="0"/>
                      <a:pt x="1671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89" name="Google Shape;1789;p34"/>
              <p:cNvSpPr/>
              <p:nvPr/>
            </p:nvSpPr>
            <p:spPr>
              <a:xfrm>
                <a:off x="2565100" y="1608675"/>
                <a:ext cx="226025" cy="179250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717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58" y="2604"/>
                      <a:pt x="2339" y="6028"/>
                      <a:pt x="5015" y="6944"/>
                    </a:cubicBezTo>
                    <a:cubicBezTo>
                      <a:pt x="5356" y="7047"/>
                      <a:pt x="6363" y="7170"/>
                      <a:pt x="7177" y="7170"/>
                    </a:cubicBezTo>
                    <a:cubicBezTo>
                      <a:pt x="7687" y="7170"/>
                      <a:pt x="8121" y="7122"/>
                      <a:pt x="8269" y="6992"/>
                    </a:cubicBezTo>
                    <a:cubicBezTo>
                      <a:pt x="9041" y="6341"/>
                      <a:pt x="7281" y="3689"/>
                      <a:pt x="6823" y="3110"/>
                    </a:cubicBezTo>
                    <a:cubicBezTo>
                      <a:pt x="5955" y="2001"/>
                      <a:pt x="5087" y="1567"/>
                      <a:pt x="3785" y="1158"/>
                    </a:cubicBezTo>
                    <a:cubicBezTo>
                      <a:pt x="2532" y="772"/>
                      <a:pt x="1230" y="483"/>
                      <a:pt x="0" y="0"/>
                    </a:cubicBezTo>
                    <a:close/>
                  </a:path>
                </a:pathLst>
              </a:custGeom>
              <a:solidFill>
                <a:srgbClr val="E7724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90" name="Google Shape;1790;p34"/>
              <p:cNvSpPr/>
              <p:nvPr/>
            </p:nvSpPr>
            <p:spPr>
              <a:xfrm>
                <a:off x="3217825" y="1935350"/>
                <a:ext cx="231475" cy="231450"/>
              </a:xfrm>
              <a:custGeom>
                <a:avLst/>
                <a:gdLst/>
                <a:ahLst/>
                <a:cxnLst/>
                <a:rect l="l" t="t" r="r" b="b"/>
                <a:pathLst>
                  <a:path w="9259" h="9258" extrusionOk="0">
                    <a:moveTo>
                      <a:pt x="4629" y="0"/>
                    </a:moveTo>
                    <a:cubicBezTo>
                      <a:pt x="2074" y="0"/>
                      <a:pt x="1" y="2074"/>
                      <a:pt x="1" y="4629"/>
                    </a:cubicBezTo>
                    <a:cubicBezTo>
                      <a:pt x="1" y="7184"/>
                      <a:pt x="2074" y="9258"/>
                      <a:pt x="4629" y="9258"/>
                    </a:cubicBezTo>
                    <a:cubicBezTo>
                      <a:pt x="7185" y="9258"/>
                      <a:pt x="9258" y="7184"/>
                      <a:pt x="9258" y="4629"/>
                    </a:cubicBezTo>
                    <a:cubicBezTo>
                      <a:pt x="9258" y="2074"/>
                      <a:pt x="7185" y="0"/>
                      <a:pt x="4629" y="0"/>
                    </a:cubicBezTo>
                    <a:close/>
                  </a:path>
                </a:pathLst>
              </a:custGeom>
              <a:solidFill>
                <a:srgbClr val="E7724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grpSp>
          <p:nvGrpSpPr>
            <p:cNvPr id="1791" name="Google Shape;1791;p34"/>
            <p:cNvGrpSpPr/>
            <p:nvPr/>
          </p:nvGrpSpPr>
          <p:grpSpPr>
            <a:xfrm>
              <a:off x="7623966" y="4179391"/>
              <a:ext cx="378369" cy="536459"/>
              <a:chOff x="80379" y="4370393"/>
              <a:chExt cx="545279" cy="773107"/>
            </a:xfrm>
          </p:grpSpPr>
          <p:sp>
            <p:nvSpPr>
              <p:cNvPr id="1792" name="Google Shape;1792;p34"/>
              <p:cNvSpPr/>
              <p:nvPr/>
            </p:nvSpPr>
            <p:spPr>
              <a:xfrm flipH="1">
                <a:off x="367865" y="4592741"/>
                <a:ext cx="257793" cy="151958"/>
              </a:xfrm>
              <a:custGeom>
                <a:avLst/>
                <a:gdLst/>
                <a:ahLst/>
                <a:cxnLst/>
                <a:rect l="l" t="t" r="r" b="b"/>
                <a:pathLst>
                  <a:path w="7512" h="4428" extrusionOk="0">
                    <a:moveTo>
                      <a:pt x="2539" y="0"/>
                    </a:moveTo>
                    <a:cubicBezTo>
                      <a:pt x="1131" y="0"/>
                      <a:pt x="0" y="955"/>
                      <a:pt x="573" y="2673"/>
                    </a:cubicBezTo>
                    <a:cubicBezTo>
                      <a:pt x="981" y="3929"/>
                      <a:pt x="2197" y="4428"/>
                      <a:pt x="3532" y="4428"/>
                    </a:cubicBezTo>
                    <a:cubicBezTo>
                      <a:pt x="5035" y="4428"/>
                      <a:pt x="6689" y="3796"/>
                      <a:pt x="7511" y="2901"/>
                    </a:cubicBezTo>
                    <a:lnTo>
                      <a:pt x="7466" y="2810"/>
                    </a:lnTo>
                    <a:cubicBezTo>
                      <a:pt x="6507" y="1600"/>
                      <a:pt x="5001" y="596"/>
                      <a:pt x="3563" y="162"/>
                    </a:cubicBezTo>
                    <a:cubicBezTo>
                      <a:pt x="3218" y="53"/>
                      <a:pt x="2871" y="0"/>
                      <a:pt x="2539" y="0"/>
                    </a:cubicBezTo>
                    <a:close/>
                  </a:path>
                </a:pathLst>
              </a:custGeom>
              <a:solidFill>
                <a:srgbClr val="459B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93" name="Google Shape;1793;p34"/>
              <p:cNvSpPr/>
              <p:nvPr/>
            </p:nvSpPr>
            <p:spPr>
              <a:xfrm flipH="1">
                <a:off x="352628" y="4370393"/>
                <a:ext cx="247120" cy="236551"/>
              </a:xfrm>
              <a:custGeom>
                <a:avLst/>
                <a:gdLst/>
                <a:ahLst/>
                <a:cxnLst/>
                <a:rect l="l" t="t" r="r" b="b"/>
                <a:pathLst>
                  <a:path w="7201" h="6893" extrusionOk="0">
                    <a:moveTo>
                      <a:pt x="4723" y="0"/>
                    </a:moveTo>
                    <a:cubicBezTo>
                      <a:pt x="4407" y="0"/>
                      <a:pt x="4045" y="92"/>
                      <a:pt x="3629" y="296"/>
                    </a:cubicBezTo>
                    <a:cubicBezTo>
                      <a:pt x="0" y="2099"/>
                      <a:pt x="4451" y="5865"/>
                      <a:pt x="6232" y="6892"/>
                    </a:cubicBezTo>
                    <a:lnTo>
                      <a:pt x="6346" y="6892"/>
                    </a:lnTo>
                    <a:cubicBezTo>
                      <a:pt x="6791" y="5637"/>
                      <a:pt x="7201" y="0"/>
                      <a:pt x="4723" y="0"/>
                    </a:cubicBezTo>
                    <a:close/>
                  </a:path>
                </a:pathLst>
              </a:custGeom>
              <a:solidFill>
                <a:srgbClr val="459B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94" name="Google Shape;1794;p34"/>
              <p:cNvSpPr/>
              <p:nvPr/>
            </p:nvSpPr>
            <p:spPr>
              <a:xfrm flipH="1">
                <a:off x="80379" y="4483438"/>
                <a:ext cx="163763" cy="309921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9031" extrusionOk="0">
                    <a:moveTo>
                      <a:pt x="2488" y="1"/>
                    </a:moveTo>
                    <a:cubicBezTo>
                      <a:pt x="2069" y="1"/>
                      <a:pt x="1625" y="199"/>
                      <a:pt x="1188" y="677"/>
                    </a:cubicBezTo>
                    <a:cubicBezTo>
                      <a:pt x="1" y="1955"/>
                      <a:pt x="663" y="4466"/>
                      <a:pt x="914" y="5972"/>
                    </a:cubicBezTo>
                    <a:cubicBezTo>
                      <a:pt x="1074" y="6908"/>
                      <a:pt x="1485" y="8026"/>
                      <a:pt x="914" y="8825"/>
                    </a:cubicBezTo>
                    <a:lnTo>
                      <a:pt x="1005" y="9031"/>
                    </a:lnTo>
                    <a:cubicBezTo>
                      <a:pt x="1736" y="8711"/>
                      <a:pt x="2352" y="8392"/>
                      <a:pt x="2877" y="7775"/>
                    </a:cubicBezTo>
                    <a:cubicBezTo>
                      <a:pt x="3972" y="6543"/>
                      <a:pt x="4771" y="4694"/>
                      <a:pt x="4726" y="3050"/>
                    </a:cubicBezTo>
                    <a:cubicBezTo>
                      <a:pt x="4726" y="1690"/>
                      <a:pt x="3713" y="1"/>
                      <a:pt x="2488" y="1"/>
                    </a:cubicBezTo>
                    <a:close/>
                  </a:path>
                </a:pathLst>
              </a:custGeom>
              <a:solidFill>
                <a:srgbClr val="459B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95" name="Google Shape;1795;p34"/>
              <p:cNvSpPr/>
              <p:nvPr/>
            </p:nvSpPr>
            <p:spPr>
              <a:xfrm flipH="1">
                <a:off x="182204" y="4465283"/>
                <a:ext cx="268740" cy="678217"/>
              </a:xfrm>
              <a:custGeom>
                <a:avLst/>
                <a:gdLst/>
                <a:ahLst/>
                <a:cxnLst/>
                <a:rect l="l" t="t" r="r" b="b"/>
                <a:pathLst>
                  <a:path w="7831" h="19763" extrusionOk="0">
                    <a:moveTo>
                      <a:pt x="431" y="0"/>
                    </a:moveTo>
                    <a:cubicBezTo>
                      <a:pt x="224" y="0"/>
                      <a:pt x="0" y="176"/>
                      <a:pt x="69" y="452"/>
                    </a:cubicBezTo>
                    <a:cubicBezTo>
                      <a:pt x="1005" y="4264"/>
                      <a:pt x="3562" y="7231"/>
                      <a:pt x="5388" y="10632"/>
                    </a:cubicBezTo>
                    <a:cubicBezTo>
                      <a:pt x="6940" y="13463"/>
                      <a:pt x="7259" y="16772"/>
                      <a:pt x="6346" y="19763"/>
                    </a:cubicBezTo>
                    <a:lnTo>
                      <a:pt x="7077" y="19763"/>
                    </a:lnTo>
                    <a:cubicBezTo>
                      <a:pt x="7830" y="17229"/>
                      <a:pt x="7739" y="14444"/>
                      <a:pt x="6780" y="11933"/>
                    </a:cubicBezTo>
                    <a:cubicBezTo>
                      <a:pt x="5182" y="7779"/>
                      <a:pt x="1827" y="4652"/>
                      <a:pt x="731" y="247"/>
                    </a:cubicBezTo>
                    <a:cubicBezTo>
                      <a:pt x="695" y="76"/>
                      <a:pt x="567" y="0"/>
                      <a:pt x="431" y="0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96" name="Google Shape;1796;p34"/>
              <p:cNvSpPr/>
              <p:nvPr/>
            </p:nvSpPr>
            <p:spPr>
              <a:xfrm flipH="1">
                <a:off x="134430" y="4587422"/>
                <a:ext cx="136172" cy="239914"/>
              </a:xfrm>
              <a:custGeom>
                <a:avLst/>
                <a:gdLst/>
                <a:ahLst/>
                <a:cxnLst/>
                <a:rect l="l" t="t" r="r" b="b"/>
                <a:pathLst>
                  <a:path w="3968" h="6991" extrusionOk="0">
                    <a:moveTo>
                      <a:pt x="3236" y="1"/>
                    </a:moveTo>
                    <a:cubicBezTo>
                      <a:pt x="3034" y="1"/>
                      <a:pt x="2817" y="171"/>
                      <a:pt x="2872" y="431"/>
                    </a:cubicBezTo>
                    <a:cubicBezTo>
                      <a:pt x="3214" y="2166"/>
                      <a:pt x="2438" y="5795"/>
                      <a:pt x="407" y="6297"/>
                    </a:cubicBezTo>
                    <a:cubicBezTo>
                      <a:pt x="1" y="6404"/>
                      <a:pt x="135" y="6991"/>
                      <a:pt x="509" y="6991"/>
                    </a:cubicBezTo>
                    <a:cubicBezTo>
                      <a:pt x="535" y="6991"/>
                      <a:pt x="561" y="6988"/>
                      <a:pt x="589" y="6982"/>
                    </a:cubicBezTo>
                    <a:cubicBezTo>
                      <a:pt x="3032" y="6366"/>
                      <a:pt x="3967" y="2371"/>
                      <a:pt x="3534" y="249"/>
                    </a:cubicBezTo>
                    <a:cubicBezTo>
                      <a:pt x="3497" y="76"/>
                      <a:pt x="3370" y="1"/>
                      <a:pt x="3236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797" name="Google Shape;1797;p34"/>
              <p:cNvSpPr/>
              <p:nvPr/>
            </p:nvSpPr>
            <p:spPr>
              <a:xfrm flipH="1">
                <a:off x="329221" y="4669374"/>
                <a:ext cx="190325" cy="42622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1242" extrusionOk="0">
                    <a:moveTo>
                      <a:pt x="5031" y="1"/>
                    </a:moveTo>
                    <a:cubicBezTo>
                      <a:pt x="4974" y="1"/>
                      <a:pt x="4914" y="16"/>
                      <a:pt x="4853" y="52"/>
                    </a:cubicBezTo>
                    <a:cubicBezTo>
                      <a:pt x="4229" y="407"/>
                      <a:pt x="3554" y="544"/>
                      <a:pt x="2868" y="544"/>
                    </a:cubicBezTo>
                    <a:cubicBezTo>
                      <a:pt x="2101" y="544"/>
                      <a:pt x="1320" y="372"/>
                      <a:pt x="585" y="143"/>
                    </a:cubicBezTo>
                    <a:cubicBezTo>
                      <a:pt x="551" y="134"/>
                      <a:pt x="518" y="130"/>
                      <a:pt x="487" y="130"/>
                    </a:cubicBezTo>
                    <a:cubicBezTo>
                      <a:pt x="126" y="130"/>
                      <a:pt x="1" y="702"/>
                      <a:pt x="379" y="828"/>
                    </a:cubicBezTo>
                    <a:cubicBezTo>
                      <a:pt x="1185" y="1070"/>
                      <a:pt x="2031" y="1242"/>
                      <a:pt x="2863" y="1242"/>
                    </a:cubicBezTo>
                    <a:cubicBezTo>
                      <a:pt x="3680" y="1242"/>
                      <a:pt x="4483" y="1075"/>
                      <a:pt x="5218" y="645"/>
                    </a:cubicBezTo>
                    <a:cubicBezTo>
                      <a:pt x="5546" y="453"/>
                      <a:pt x="5337" y="1"/>
                      <a:pt x="5031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</p:grpSp>
      <p:grpSp>
        <p:nvGrpSpPr>
          <p:cNvPr id="1798" name="Google Shape;1798;p34"/>
          <p:cNvGrpSpPr/>
          <p:nvPr/>
        </p:nvGrpSpPr>
        <p:grpSpPr>
          <a:xfrm>
            <a:off x="281" y="2159546"/>
            <a:ext cx="3461947" cy="4375357"/>
            <a:chOff x="211" y="1619659"/>
            <a:chExt cx="2596460" cy="3281518"/>
          </a:xfrm>
        </p:grpSpPr>
        <p:sp>
          <p:nvSpPr>
            <p:cNvPr id="1799" name="Google Shape;1799;p34"/>
            <p:cNvSpPr/>
            <p:nvPr/>
          </p:nvSpPr>
          <p:spPr>
            <a:xfrm>
              <a:off x="211" y="2733275"/>
              <a:ext cx="842632" cy="1674385"/>
            </a:xfrm>
            <a:custGeom>
              <a:avLst/>
              <a:gdLst/>
              <a:ahLst/>
              <a:cxnLst/>
              <a:rect l="l" t="t" r="r" b="b"/>
              <a:pathLst>
                <a:path w="24554" h="48791" extrusionOk="0">
                  <a:moveTo>
                    <a:pt x="2805" y="1"/>
                  </a:moveTo>
                  <a:cubicBezTo>
                    <a:pt x="2747" y="1"/>
                    <a:pt x="2687" y="5"/>
                    <a:pt x="2625" y="13"/>
                  </a:cubicBezTo>
                  <a:cubicBezTo>
                    <a:pt x="1666" y="13"/>
                    <a:pt x="753" y="835"/>
                    <a:pt x="0" y="1862"/>
                  </a:cubicBezTo>
                  <a:lnTo>
                    <a:pt x="0" y="48791"/>
                  </a:lnTo>
                  <a:lnTo>
                    <a:pt x="12782" y="48791"/>
                  </a:lnTo>
                  <a:cubicBezTo>
                    <a:pt x="12782" y="45869"/>
                    <a:pt x="13284" y="42947"/>
                    <a:pt x="13946" y="40048"/>
                  </a:cubicBezTo>
                  <a:cubicBezTo>
                    <a:pt x="15430" y="31694"/>
                    <a:pt x="20246" y="25212"/>
                    <a:pt x="23396" y="17246"/>
                  </a:cubicBezTo>
                  <a:cubicBezTo>
                    <a:pt x="24554" y="14254"/>
                    <a:pt x="24111" y="13203"/>
                    <a:pt x="22987" y="13203"/>
                  </a:cubicBezTo>
                  <a:cubicBezTo>
                    <a:pt x="21606" y="13203"/>
                    <a:pt x="19197" y="14788"/>
                    <a:pt x="17461" y="16310"/>
                  </a:cubicBezTo>
                  <a:cubicBezTo>
                    <a:pt x="12463" y="20579"/>
                    <a:pt x="10614" y="26148"/>
                    <a:pt x="6893" y="31329"/>
                  </a:cubicBezTo>
                  <a:cubicBezTo>
                    <a:pt x="7829" y="27244"/>
                    <a:pt x="9495" y="23181"/>
                    <a:pt x="11162" y="19278"/>
                  </a:cubicBezTo>
                  <a:cubicBezTo>
                    <a:pt x="12828" y="15762"/>
                    <a:pt x="20246" y="6861"/>
                    <a:pt x="16526" y="3893"/>
                  </a:cubicBezTo>
                  <a:cubicBezTo>
                    <a:pt x="16142" y="3613"/>
                    <a:pt x="15743" y="3483"/>
                    <a:pt x="15332" y="3483"/>
                  </a:cubicBezTo>
                  <a:cubicBezTo>
                    <a:pt x="10589" y="3483"/>
                    <a:pt x="4289" y="20912"/>
                    <a:pt x="1895" y="26878"/>
                  </a:cubicBezTo>
                  <a:cubicBezTo>
                    <a:pt x="1529" y="21126"/>
                    <a:pt x="3196" y="15032"/>
                    <a:pt x="3743" y="9280"/>
                  </a:cubicBezTo>
                  <a:cubicBezTo>
                    <a:pt x="3922" y="7651"/>
                    <a:pt x="5344" y="1"/>
                    <a:pt x="2805" y="1"/>
                  </a:cubicBez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grpSp>
          <p:nvGrpSpPr>
            <p:cNvPr id="1800" name="Google Shape;1800;p34"/>
            <p:cNvGrpSpPr/>
            <p:nvPr/>
          </p:nvGrpSpPr>
          <p:grpSpPr>
            <a:xfrm rot="1085767">
              <a:off x="1089839" y="1685222"/>
              <a:ext cx="545258" cy="773077"/>
              <a:chOff x="6055204" y="4369368"/>
              <a:chExt cx="545279" cy="773107"/>
            </a:xfrm>
          </p:grpSpPr>
          <p:sp>
            <p:nvSpPr>
              <p:cNvPr id="1801" name="Google Shape;1801;p34"/>
              <p:cNvSpPr/>
              <p:nvPr/>
            </p:nvSpPr>
            <p:spPr>
              <a:xfrm>
                <a:off x="6055204" y="4591716"/>
                <a:ext cx="257793" cy="151958"/>
              </a:xfrm>
              <a:custGeom>
                <a:avLst/>
                <a:gdLst/>
                <a:ahLst/>
                <a:cxnLst/>
                <a:rect l="l" t="t" r="r" b="b"/>
                <a:pathLst>
                  <a:path w="7512" h="4428" extrusionOk="0">
                    <a:moveTo>
                      <a:pt x="2539" y="0"/>
                    </a:moveTo>
                    <a:cubicBezTo>
                      <a:pt x="1131" y="0"/>
                      <a:pt x="0" y="955"/>
                      <a:pt x="573" y="2673"/>
                    </a:cubicBezTo>
                    <a:cubicBezTo>
                      <a:pt x="981" y="3929"/>
                      <a:pt x="2197" y="4428"/>
                      <a:pt x="3532" y="4428"/>
                    </a:cubicBezTo>
                    <a:cubicBezTo>
                      <a:pt x="5035" y="4428"/>
                      <a:pt x="6689" y="3796"/>
                      <a:pt x="7511" y="2901"/>
                    </a:cubicBezTo>
                    <a:lnTo>
                      <a:pt x="7466" y="2810"/>
                    </a:lnTo>
                    <a:cubicBezTo>
                      <a:pt x="6507" y="1600"/>
                      <a:pt x="5001" y="596"/>
                      <a:pt x="3563" y="162"/>
                    </a:cubicBezTo>
                    <a:cubicBezTo>
                      <a:pt x="3218" y="53"/>
                      <a:pt x="2871" y="0"/>
                      <a:pt x="2539" y="0"/>
                    </a:cubicBezTo>
                    <a:close/>
                  </a:path>
                </a:pathLst>
              </a:custGeom>
              <a:solidFill>
                <a:srgbClr val="459B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02" name="Google Shape;1802;p34"/>
              <p:cNvSpPr/>
              <p:nvPr/>
            </p:nvSpPr>
            <p:spPr>
              <a:xfrm>
                <a:off x="6081114" y="4369368"/>
                <a:ext cx="247120" cy="236551"/>
              </a:xfrm>
              <a:custGeom>
                <a:avLst/>
                <a:gdLst/>
                <a:ahLst/>
                <a:cxnLst/>
                <a:rect l="l" t="t" r="r" b="b"/>
                <a:pathLst>
                  <a:path w="7201" h="6893" extrusionOk="0">
                    <a:moveTo>
                      <a:pt x="4723" y="0"/>
                    </a:moveTo>
                    <a:cubicBezTo>
                      <a:pt x="4407" y="0"/>
                      <a:pt x="4045" y="92"/>
                      <a:pt x="3629" y="296"/>
                    </a:cubicBezTo>
                    <a:cubicBezTo>
                      <a:pt x="0" y="2099"/>
                      <a:pt x="4451" y="5865"/>
                      <a:pt x="6232" y="6892"/>
                    </a:cubicBezTo>
                    <a:lnTo>
                      <a:pt x="6346" y="6892"/>
                    </a:lnTo>
                    <a:cubicBezTo>
                      <a:pt x="6791" y="5637"/>
                      <a:pt x="7201" y="0"/>
                      <a:pt x="4723" y="0"/>
                    </a:cubicBezTo>
                    <a:close/>
                  </a:path>
                </a:pathLst>
              </a:custGeom>
              <a:solidFill>
                <a:srgbClr val="459B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03" name="Google Shape;1803;p34"/>
              <p:cNvSpPr/>
              <p:nvPr/>
            </p:nvSpPr>
            <p:spPr>
              <a:xfrm>
                <a:off x="6436720" y="4482413"/>
                <a:ext cx="163763" cy="309921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9031" extrusionOk="0">
                    <a:moveTo>
                      <a:pt x="2488" y="1"/>
                    </a:moveTo>
                    <a:cubicBezTo>
                      <a:pt x="2069" y="1"/>
                      <a:pt x="1625" y="199"/>
                      <a:pt x="1188" y="677"/>
                    </a:cubicBezTo>
                    <a:cubicBezTo>
                      <a:pt x="1" y="1955"/>
                      <a:pt x="663" y="4466"/>
                      <a:pt x="914" y="5972"/>
                    </a:cubicBezTo>
                    <a:cubicBezTo>
                      <a:pt x="1074" y="6908"/>
                      <a:pt x="1485" y="8026"/>
                      <a:pt x="914" y="8825"/>
                    </a:cubicBezTo>
                    <a:lnTo>
                      <a:pt x="1005" y="9031"/>
                    </a:lnTo>
                    <a:cubicBezTo>
                      <a:pt x="1736" y="8711"/>
                      <a:pt x="2352" y="8392"/>
                      <a:pt x="2877" y="7775"/>
                    </a:cubicBezTo>
                    <a:cubicBezTo>
                      <a:pt x="3972" y="6543"/>
                      <a:pt x="4771" y="4694"/>
                      <a:pt x="4726" y="3050"/>
                    </a:cubicBezTo>
                    <a:cubicBezTo>
                      <a:pt x="4726" y="1690"/>
                      <a:pt x="3713" y="1"/>
                      <a:pt x="2488" y="1"/>
                    </a:cubicBezTo>
                    <a:close/>
                  </a:path>
                </a:pathLst>
              </a:custGeom>
              <a:solidFill>
                <a:srgbClr val="459B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04" name="Google Shape;1804;p34"/>
              <p:cNvSpPr/>
              <p:nvPr/>
            </p:nvSpPr>
            <p:spPr>
              <a:xfrm>
                <a:off x="6229918" y="4464258"/>
                <a:ext cx="268740" cy="678217"/>
              </a:xfrm>
              <a:custGeom>
                <a:avLst/>
                <a:gdLst/>
                <a:ahLst/>
                <a:cxnLst/>
                <a:rect l="l" t="t" r="r" b="b"/>
                <a:pathLst>
                  <a:path w="7831" h="19763" extrusionOk="0">
                    <a:moveTo>
                      <a:pt x="431" y="0"/>
                    </a:moveTo>
                    <a:cubicBezTo>
                      <a:pt x="224" y="0"/>
                      <a:pt x="0" y="176"/>
                      <a:pt x="69" y="452"/>
                    </a:cubicBezTo>
                    <a:cubicBezTo>
                      <a:pt x="1005" y="4264"/>
                      <a:pt x="3562" y="7231"/>
                      <a:pt x="5388" y="10632"/>
                    </a:cubicBezTo>
                    <a:cubicBezTo>
                      <a:pt x="6940" y="13463"/>
                      <a:pt x="7259" y="16772"/>
                      <a:pt x="6346" y="19763"/>
                    </a:cubicBezTo>
                    <a:lnTo>
                      <a:pt x="7077" y="19763"/>
                    </a:lnTo>
                    <a:cubicBezTo>
                      <a:pt x="7830" y="17229"/>
                      <a:pt x="7739" y="14444"/>
                      <a:pt x="6780" y="11933"/>
                    </a:cubicBezTo>
                    <a:cubicBezTo>
                      <a:pt x="5182" y="7779"/>
                      <a:pt x="1827" y="4652"/>
                      <a:pt x="731" y="247"/>
                    </a:cubicBezTo>
                    <a:cubicBezTo>
                      <a:pt x="695" y="76"/>
                      <a:pt x="567" y="0"/>
                      <a:pt x="431" y="0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05" name="Google Shape;1805;p34"/>
              <p:cNvSpPr/>
              <p:nvPr/>
            </p:nvSpPr>
            <p:spPr>
              <a:xfrm>
                <a:off x="6410261" y="4586397"/>
                <a:ext cx="136172" cy="239914"/>
              </a:xfrm>
              <a:custGeom>
                <a:avLst/>
                <a:gdLst/>
                <a:ahLst/>
                <a:cxnLst/>
                <a:rect l="l" t="t" r="r" b="b"/>
                <a:pathLst>
                  <a:path w="3968" h="6991" extrusionOk="0">
                    <a:moveTo>
                      <a:pt x="3236" y="1"/>
                    </a:moveTo>
                    <a:cubicBezTo>
                      <a:pt x="3034" y="1"/>
                      <a:pt x="2817" y="171"/>
                      <a:pt x="2872" y="431"/>
                    </a:cubicBezTo>
                    <a:cubicBezTo>
                      <a:pt x="3214" y="2166"/>
                      <a:pt x="2438" y="5795"/>
                      <a:pt x="407" y="6297"/>
                    </a:cubicBezTo>
                    <a:cubicBezTo>
                      <a:pt x="1" y="6404"/>
                      <a:pt x="135" y="6991"/>
                      <a:pt x="509" y="6991"/>
                    </a:cubicBezTo>
                    <a:cubicBezTo>
                      <a:pt x="535" y="6991"/>
                      <a:pt x="561" y="6988"/>
                      <a:pt x="589" y="6982"/>
                    </a:cubicBezTo>
                    <a:cubicBezTo>
                      <a:pt x="3032" y="6366"/>
                      <a:pt x="3967" y="2371"/>
                      <a:pt x="3534" y="249"/>
                    </a:cubicBezTo>
                    <a:cubicBezTo>
                      <a:pt x="3497" y="76"/>
                      <a:pt x="3370" y="1"/>
                      <a:pt x="3236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06" name="Google Shape;1806;p34"/>
              <p:cNvSpPr/>
              <p:nvPr/>
            </p:nvSpPr>
            <p:spPr>
              <a:xfrm>
                <a:off x="6161316" y="4668349"/>
                <a:ext cx="190325" cy="42622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1242" extrusionOk="0">
                    <a:moveTo>
                      <a:pt x="5031" y="1"/>
                    </a:moveTo>
                    <a:cubicBezTo>
                      <a:pt x="4974" y="1"/>
                      <a:pt x="4914" y="16"/>
                      <a:pt x="4853" y="52"/>
                    </a:cubicBezTo>
                    <a:cubicBezTo>
                      <a:pt x="4229" y="407"/>
                      <a:pt x="3554" y="544"/>
                      <a:pt x="2868" y="544"/>
                    </a:cubicBezTo>
                    <a:cubicBezTo>
                      <a:pt x="2101" y="544"/>
                      <a:pt x="1320" y="372"/>
                      <a:pt x="585" y="143"/>
                    </a:cubicBezTo>
                    <a:cubicBezTo>
                      <a:pt x="551" y="134"/>
                      <a:pt x="518" y="130"/>
                      <a:pt x="487" y="130"/>
                    </a:cubicBezTo>
                    <a:cubicBezTo>
                      <a:pt x="126" y="130"/>
                      <a:pt x="1" y="702"/>
                      <a:pt x="379" y="828"/>
                    </a:cubicBezTo>
                    <a:cubicBezTo>
                      <a:pt x="1185" y="1070"/>
                      <a:pt x="2031" y="1242"/>
                      <a:pt x="2863" y="1242"/>
                    </a:cubicBezTo>
                    <a:cubicBezTo>
                      <a:pt x="3680" y="1242"/>
                      <a:pt x="4483" y="1075"/>
                      <a:pt x="5218" y="645"/>
                    </a:cubicBezTo>
                    <a:cubicBezTo>
                      <a:pt x="5546" y="453"/>
                      <a:pt x="5337" y="1"/>
                      <a:pt x="5031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grpSp>
          <p:nvGrpSpPr>
            <p:cNvPr id="1807" name="Google Shape;1807;p34"/>
            <p:cNvGrpSpPr/>
            <p:nvPr/>
          </p:nvGrpSpPr>
          <p:grpSpPr>
            <a:xfrm rot="5152197">
              <a:off x="1906730" y="2941480"/>
              <a:ext cx="722336" cy="608754"/>
              <a:chOff x="5913226" y="4077344"/>
              <a:chExt cx="914289" cy="694967"/>
            </a:xfrm>
          </p:grpSpPr>
          <p:sp>
            <p:nvSpPr>
              <p:cNvPr id="1808" name="Google Shape;1808;p34"/>
              <p:cNvSpPr/>
              <p:nvPr/>
            </p:nvSpPr>
            <p:spPr>
              <a:xfrm>
                <a:off x="5913226" y="4077344"/>
                <a:ext cx="891397" cy="675677"/>
              </a:xfrm>
              <a:custGeom>
                <a:avLst/>
                <a:gdLst/>
                <a:ahLst/>
                <a:cxnLst/>
                <a:rect l="l" t="t" r="r" b="b"/>
                <a:pathLst>
                  <a:path w="25975" h="19689" extrusionOk="0">
                    <a:moveTo>
                      <a:pt x="7300" y="1"/>
                    </a:moveTo>
                    <a:cubicBezTo>
                      <a:pt x="5044" y="1"/>
                      <a:pt x="8279" y="4954"/>
                      <a:pt x="8559" y="6222"/>
                    </a:cubicBezTo>
                    <a:cubicBezTo>
                      <a:pt x="6796" y="4606"/>
                      <a:pt x="2825" y="2102"/>
                      <a:pt x="1058" y="2102"/>
                    </a:cubicBezTo>
                    <a:cubicBezTo>
                      <a:pt x="355" y="2102"/>
                      <a:pt x="0" y="2499"/>
                      <a:pt x="273" y="3506"/>
                    </a:cubicBezTo>
                    <a:cubicBezTo>
                      <a:pt x="1072" y="6291"/>
                      <a:pt x="5363" y="8664"/>
                      <a:pt x="7783" y="10696"/>
                    </a:cubicBezTo>
                    <a:cubicBezTo>
                      <a:pt x="6094" y="11221"/>
                      <a:pt x="319" y="10878"/>
                      <a:pt x="3378" y="13412"/>
                    </a:cubicBezTo>
                    <a:cubicBezTo>
                      <a:pt x="5295" y="15033"/>
                      <a:pt x="9837" y="14485"/>
                      <a:pt x="11640" y="16014"/>
                    </a:cubicBezTo>
                    <a:cubicBezTo>
                      <a:pt x="10887" y="16197"/>
                      <a:pt x="7600" y="16562"/>
                      <a:pt x="7440" y="17521"/>
                    </a:cubicBezTo>
                    <a:cubicBezTo>
                      <a:pt x="7052" y="19164"/>
                      <a:pt x="11549" y="19552"/>
                      <a:pt x="12576" y="19552"/>
                    </a:cubicBezTo>
                    <a:cubicBezTo>
                      <a:pt x="13609" y="19627"/>
                      <a:pt x="14860" y="19649"/>
                      <a:pt x="16216" y="19649"/>
                    </a:cubicBezTo>
                    <a:cubicBezTo>
                      <a:pt x="18120" y="19649"/>
                      <a:pt x="20229" y="19606"/>
                      <a:pt x="22227" y="19606"/>
                    </a:cubicBezTo>
                    <a:cubicBezTo>
                      <a:pt x="23557" y="19606"/>
                      <a:pt x="24837" y="19625"/>
                      <a:pt x="25975" y="19689"/>
                    </a:cubicBezTo>
                    <a:cubicBezTo>
                      <a:pt x="25084" y="17543"/>
                      <a:pt x="24514" y="14576"/>
                      <a:pt x="24103" y="12202"/>
                    </a:cubicBezTo>
                    <a:cubicBezTo>
                      <a:pt x="23943" y="10947"/>
                      <a:pt x="23464" y="7295"/>
                      <a:pt x="22596" y="6336"/>
                    </a:cubicBezTo>
                    <a:cubicBezTo>
                      <a:pt x="22205" y="5940"/>
                      <a:pt x="21880" y="5777"/>
                      <a:pt x="21600" y="5777"/>
                    </a:cubicBezTo>
                    <a:cubicBezTo>
                      <a:pt x="20542" y="5777"/>
                      <a:pt x="20140" y="8103"/>
                      <a:pt x="19310" y="8915"/>
                    </a:cubicBezTo>
                    <a:cubicBezTo>
                      <a:pt x="18283" y="6176"/>
                      <a:pt x="17780" y="4601"/>
                      <a:pt x="16434" y="2707"/>
                    </a:cubicBezTo>
                    <a:cubicBezTo>
                      <a:pt x="15815" y="1739"/>
                      <a:pt x="15368" y="1351"/>
                      <a:pt x="15042" y="1351"/>
                    </a:cubicBezTo>
                    <a:cubicBezTo>
                      <a:pt x="13961" y="1351"/>
                      <a:pt x="14214" y="5620"/>
                      <a:pt x="13969" y="7181"/>
                    </a:cubicBezTo>
                    <a:cubicBezTo>
                      <a:pt x="12188" y="4487"/>
                      <a:pt x="10339" y="493"/>
                      <a:pt x="7783" y="59"/>
                    </a:cubicBezTo>
                    <a:cubicBezTo>
                      <a:pt x="7600" y="19"/>
                      <a:pt x="7439" y="1"/>
                      <a:pt x="7300" y="1"/>
                    </a:cubicBezTo>
                    <a:close/>
                  </a:path>
                </a:pathLst>
              </a:custGeom>
              <a:solidFill>
                <a:srgbClr val="CFD6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09" name="Google Shape;1809;p34"/>
              <p:cNvSpPr/>
              <p:nvPr/>
            </p:nvSpPr>
            <p:spPr>
              <a:xfrm>
                <a:off x="6022599" y="4229579"/>
                <a:ext cx="804917" cy="542731"/>
              </a:xfrm>
              <a:custGeom>
                <a:avLst/>
                <a:gdLst/>
                <a:ahLst/>
                <a:cxnLst/>
                <a:rect l="l" t="t" r="r" b="b"/>
                <a:pathLst>
                  <a:path w="23455" h="15815" extrusionOk="0">
                    <a:moveTo>
                      <a:pt x="494" y="0"/>
                    </a:moveTo>
                    <a:cubicBezTo>
                      <a:pt x="193" y="0"/>
                      <a:pt x="0" y="452"/>
                      <a:pt x="328" y="645"/>
                    </a:cubicBezTo>
                    <a:cubicBezTo>
                      <a:pt x="8179" y="5141"/>
                      <a:pt x="15141" y="10962"/>
                      <a:pt x="22788" y="15755"/>
                    </a:cubicBezTo>
                    <a:cubicBezTo>
                      <a:pt x="22851" y="15796"/>
                      <a:pt x="22914" y="15814"/>
                      <a:pt x="22972" y="15814"/>
                    </a:cubicBezTo>
                    <a:cubicBezTo>
                      <a:pt x="23268" y="15814"/>
                      <a:pt x="23454" y="15352"/>
                      <a:pt x="23130" y="15162"/>
                    </a:cubicBezTo>
                    <a:cubicBezTo>
                      <a:pt x="15484" y="10368"/>
                      <a:pt x="8522" y="4525"/>
                      <a:pt x="670" y="51"/>
                    </a:cubicBezTo>
                    <a:cubicBezTo>
                      <a:pt x="609" y="16"/>
                      <a:pt x="550" y="0"/>
                      <a:pt x="494" y="0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10" name="Google Shape;1810;p34"/>
              <p:cNvSpPr/>
              <p:nvPr/>
            </p:nvSpPr>
            <p:spPr>
              <a:xfrm>
                <a:off x="6385548" y="4469464"/>
                <a:ext cx="17262" cy="14894"/>
              </a:xfrm>
              <a:custGeom>
                <a:avLst/>
                <a:gdLst/>
                <a:ahLst/>
                <a:cxnLst/>
                <a:rect l="l" t="t" r="r" b="b"/>
                <a:pathLst>
                  <a:path w="503" h="434" extrusionOk="0">
                    <a:moveTo>
                      <a:pt x="502" y="0"/>
                    </a:moveTo>
                    <a:cubicBezTo>
                      <a:pt x="342" y="0"/>
                      <a:pt x="160" y="23"/>
                      <a:pt x="0" y="23"/>
                    </a:cubicBezTo>
                    <a:cubicBezTo>
                      <a:pt x="46" y="160"/>
                      <a:pt x="114" y="297"/>
                      <a:pt x="183" y="434"/>
                    </a:cubicBezTo>
                    <a:cubicBezTo>
                      <a:pt x="274" y="297"/>
                      <a:pt x="388" y="160"/>
                      <a:pt x="502" y="0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11" name="Google Shape;1811;p34"/>
              <p:cNvSpPr/>
              <p:nvPr/>
            </p:nvSpPr>
            <p:spPr>
              <a:xfrm>
                <a:off x="6117248" y="4185240"/>
                <a:ext cx="300415" cy="339537"/>
              </a:xfrm>
              <a:custGeom>
                <a:avLst/>
                <a:gdLst/>
                <a:ahLst/>
                <a:cxnLst/>
                <a:rect l="l" t="t" r="r" b="b"/>
                <a:pathLst>
                  <a:path w="8754" h="9894" extrusionOk="0">
                    <a:moveTo>
                      <a:pt x="3300" y="1"/>
                    </a:moveTo>
                    <a:cubicBezTo>
                      <a:pt x="3062" y="1"/>
                      <a:pt x="2819" y="250"/>
                      <a:pt x="2979" y="522"/>
                    </a:cubicBezTo>
                    <a:cubicBezTo>
                      <a:pt x="4554" y="3055"/>
                      <a:pt x="6586" y="5543"/>
                      <a:pt x="7818" y="8305"/>
                    </a:cubicBezTo>
                    <a:cubicBezTo>
                      <a:pt x="7978" y="8305"/>
                      <a:pt x="8160" y="8282"/>
                      <a:pt x="8320" y="8282"/>
                    </a:cubicBezTo>
                    <a:cubicBezTo>
                      <a:pt x="8206" y="8442"/>
                      <a:pt x="8092" y="8579"/>
                      <a:pt x="8001" y="8716"/>
                    </a:cubicBezTo>
                    <a:cubicBezTo>
                      <a:pt x="7932" y="8579"/>
                      <a:pt x="7864" y="8442"/>
                      <a:pt x="7818" y="8305"/>
                    </a:cubicBezTo>
                    <a:cubicBezTo>
                      <a:pt x="5307" y="8374"/>
                      <a:pt x="2819" y="8556"/>
                      <a:pt x="400" y="9218"/>
                    </a:cubicBezTo>
                    <a:cubicBezTo>
                      <a:pt x="0" y="9323"/>
                      <a:pt x="124" y="9893"/>
                      <a:pt x="485" y="9893"/>
                    </a:cubicBezTo>
                    <a:cubicBezTo>
                      <a:pt x="516" y="9893"/>
                      <a:pt x="548" y="9889"/>
                      <a:pt x="582" y="9880"/>
                    </a:cubicBezTo>
                    <a:cubicBezTo>
                      <a:pt x="3116" y="9195"/>
                      <a:pt x="5718" y="9035"/>
                      <a:pt x="8320" y="8990"/>
                    </a:cubicBezTo>
                    <a:cubicBezTo>
                      <a:pt x="8526" y="8967"/>
                      <a:pt x="8754" y="8762"/>
                      <a:pt x="8663" y="8533"/>
                    </a:cubicBezTo>
                    <a:cubicBezTo>
                      <a:pt x="7453" y="5543"/>
                      <a:pt x="5284" y="2895"/>
                      <a:pt x="3573" y="156"/>
                    </a:cubicBezTo>
                    <a:cubicBezTo>
                      <a:pt x="3504" y="47"/>
                      <a:pt x="3403" y="1"/>
                      <a:pt x="3300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12" name="Google Shape;1812;p34"/>
              <p:cNvSpPr/>
              <p:nvPr/>
            </p:nvSpPr>
            <p:spPr>
              <a:xfrm>
                <a:off x="6316775" y="4277659"/>
                <a:ext cx="225466" cy="320594"/>
              </a:xfrm>
              <a:custGeom>
                <a:avLst/>
                <a:gdLst/>
                <a:ahLst/>
                <a:cxnLst/>
                <a:rect l="l" t="t" r="r" b="b"/>
                <a:pathLst>
                  <a:path w="6570" h="9342" extrusionOk="0">
                    <a:moveTo>
                      <a:pt x="4338" y="0"/>
                    </a:moveTo>
                    <a:cubicBezTo>
                      <a:pt x="4133" y="0"/>
                      <a:pt x="3921" y="170"/>
                      <a:pt x="3990" y="431"/>
                    </a:cubicBezTo>
                    <a:cubicBezTo>
                      <a:pt x="4469" y="2462"/>
                      <a:pt x="5177" y="4471"/>
                      <a:pt x="5633" y="6525"/>
                    </a:cubicBezTo>
                    <a:cubicBezTo>
                      <a:pt x="5747" y="7027"/>
                      <a:pt x="5816" y="7552"/>
                      <a:pt x="5862" y="8077"/>
                    </a:cubicBezTo>
                    <a:cubicBezTo>
                      <a:pt x="5862" y="8260"/>
                      <a:pt x="3807" y="8305"/>
                      <a:pt x="3602" y="8328"/>
                    </a:cubicBezTo>
                    <a:cubicBezTo>
                      <a:pt x="2529" y="8374"/>
                      <a:pt x="1479" y="8442"/>
                      <a:pt x="406" y="8671"/>
                    </a:cubicBezTo>
                    <a:cubicBezTo>
                      <a:pt x="1" y="8756"/>
                      <a:pt x="134" y="9341"/>
                      <a:pt x="509" y="9341"/>
                    </a:cubicBezTo>
                    <a:cubicBezTo>
                      <a:pt x="534" y="9341"/>
                      <a:pt x="561" y="9338"/>
                      <a:pt x="589" y="9333"/>
                    </a:cubicBezTo>
                    <a:cubicBezTo>
                      <a:pt x="2483" y="8945"/>
                      <a:pt x="4401" y="9059"/>
                      <a:pt x="6295" y="8785"/>
                    </a:cubicBezTo>
                    <a:cubicBezTo>
                      <a:pt x="6455" y="8762"/>
                      <a:pt x="6569" y="8579"/>
                      <a:pt x="6546" y="8442"/>
                    </a:cubicBezTo>
                    <a:cubicBezTo>
                      <a:pt x="6478" y="5635"/>
                      <a:pt x="5314" y="2941"/>
                      <a:pt x="4652" y="248"/>
                    </a:cubicBezTo>
                    <a:cubicBezTo>
                      <a:pt x="4606" y="75"/>
                      <a:pt x="4474" y="0"/>
                      <a:pt x="4338" y="0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13" name="Google Shape;1813;p34"/>
              <p:cNvSpPr/>
              <p:nvPr/>
            </p:nvSpPr>
            <p:spPr>
              <a:xfrm>
                <a:off x="6664384" y="4677021"/>
                <a:ext cx="14139" cy="14928"/>
              </a:xfrm>
              <a:custGeom>
                <a:avLst/>
                <a:gdLst/>
                <a:ahLst/>
                <a:cxnLst/>
                <a:rect l="l" t="t" r="r" b="b"/>
                <a:pathLst>
                  <a:path w="412" h="435" extrusionOk="0">
                    <a:moveTo>
                      <a:pt x="1" y="1"/>
                    </a:moveTo>
                    <a:cubicBezTo>
                      <a:pt x="24" y="161"/>
                      <a:pt x="47" y="298"/>
                      <a:pt x="69" y="435"/>
                    </a:cubicBezTo>
                    <a:cubicBezTo>
                      <a:pt x="184" y="275"/>
                      <a:pt x="298" y="138"/>
                      <a:pt x="412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14" name="Google Shape;1814;p34"/>
              <p:cNvSpPr/>
              <p:nvPr/>
            </p:nvSpPr>
            <p:spPr>
              <a:xfrm>
                <a:off x="6432530" y="4400622"/>
                <a:ext cx="258514" cy="304636"/>
              </a:xfrm>
              <a:custGeom>
                <a:avLst/>
                <a:gdLst/>
                <a:ahLst/>
                <a:cxnLst/>
                <a:rect l="l" t="t" r="r" b="b"/>
                <a:pathLst>
                  <a:path w="7533" h="8877" extrusionOk="0">
                    <a:moveTo>
                      <a:pt x="6120" y="1"/>
                    </a:moveTo>
                    <a:cubicBezTo>
                      <a:pt x="5920" y="1"/>
                      <a:pt x="5689" y="171"/>
                      <a:pt x="5730" y="431"/>
                    </a:cubicBezTo>
                    <a:cubicBezTo>
                      <a:pt x="6072" y="2988"/>
                      <a:pt x="6323" y="5544"/>
                      <a:pt x="6757" y="8055"/>
                    </a:cubicBezTo>
                    <a:lnTo>
                      <a:pt x="7168" y="8055"/>
                    </a:lnTo>
                    <a:cubicBezTo>
                      <a:pt x="7054" y="8192"/>
                      <a:pt x="6940" y="8329"/>
                      <a:pt x="6825" y="8489"/>
                    </a:cubicBezTo>
                    <a:cubicBezTo>
                      <a:pt x="6803" y="8352"/>
                      <a:pt x="6780" y="8215"/>
                      <a:pt x="6757" y="8055"/>
                    </a:cubicBezTo>
                    <a:cubicBezTo>
                      <a:pt x="4657" y="8169"/>
                      <a:pt x="2557" y="8192"/>
                      <a:pt x="457" y="8192"/>
                    </a:cubicBezTo>
                    <a:cubicBezTo>
                      <a:pt x="1" y="8192"/>
                      <a:pt x="1" y="8877"/>
                      <a:pt x="457" y="8877"/>
                    </a:cubicBezTo>
                    <a:cubicBezTo>
                      <a:pt x="2694" y="8877"/>
                      <a:pt x="4931" y="8854"/>
                      <a:pt x="7168" y="8740"/>
                    </a:cubicBezTo>
                    <a:cubicBezTo>
                      <a:pt x="7396" y="8740"/>
                      <a:pt x="7533" y="8534"/>
                      <a:pt x="7487" y="8306"/>
                    </a:cubicBezTo>
                    <a:cubicBezTo>
                      <a:pt x="7008" y="5635"/>
                      <a:pt x="6757" y="2942"/>
                      <a:pt x="6392" y="249"/>
                    </a:cubicBezTo>
                    <a:cubicBezTo>
                      <a:pt x="6373" y="76"/>
                      <a:pt x="6254" y="1"/>
                      <a:pt x="6120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grpSp>
          <p:nvGrpSpPr>
            <p:cNvPr id="1815" name="Google Shape;1815;p34"/>
            <p:cNvGrpSpPr/>
            <p:nvPr/>
          </p:nvGrpSpPr>
          <p:grpSpPr>
            <a:xfrm rot="1234418">
              <a:off x="298508" y="1963736"/>
              <a:ext cx="1359684" cy="1125169"/>
              <a:chOff x="5913226" y="4077344"/>
              <a:chExt cx="914289" cy="694967"/>
            </a:xfrm>
          </p:grpSpPr>
          <p:sp>
            <p:nvSpPr>
              <p:cNvPr id="1816" name="Google Shape;1816;p34"/>
              <p:cNvSpPr/>
              <p:nvPr/>
            </p:nvSpPr>
            <p:spPr>
              <a:xfrm>
                <a:off x="5913226" y="4077344"/>
                <a:ext cx="891397" cy="675677"/>
              </a:xfrm>
              <a:custGeom>
                <a:avLst/>
                <a:gdLst/>
                <a:ahLst/>
                <a:cxnLst/>
                <a:rect l="l" t="t" r="r" b="b"/>
                <a:pathLst>
                  <a:path w="25975" h="19689" extrusionOk="0">
                    <a:moveTo>
                      <a:pt x="7300" y="1"/>
                    </a:moveTo>
                    <a:cubicBezTo>
                      <a:pt x="5044" y="1"/>
                      <a:pt x="8279" y="4954"/>
                      <a:pt x="8559" y="6222"/>
                    </a:cubicBezTo>
                    <a:cubicBezTo>
                      <a:pt x="6796" y="4606"/>
                      <a:pt x="2825" y="2102"/>
                      <a:pt x="1058" y="2102"/>
                    </a:cubicBezTo>
                    <a:cubicBezTo>
                      <a:pt x="355" y="2102"/>
                      <a:pt x="0" y="2499"/>
                      <a:pt x="273" y="3506"/>
                    </a:cubicBezTo>
                    <a:cubicBezTo>
                      <a:pt x="1072" y="6291"/>
                      <a:pt x="5363" y="8664"/>
                      <a:pt x="7783" y="10696"/>
                    </a:cubicBezTo>
                    <a:cubicBezTo>
                      <a:pt x="6094" y="11221"/>
                      <a:pt x="319" y="10878"/>
                      <a:pt x="3378" y="13412"/>
                    </a:cubicBezTo>
                    <a:cubicBezTo>
                      <a:pt x="5295" y="15033"/>
                      <a:pt x="9837" y="14485"/>
                      <a:pt x="11640" y="16014"/>
                    </a:cubicBezTo>
                    <a:cubicBezTo>
                      <a:pt x="10887" y="16197"/>
                      <a:pt x="7600" y="16562"/>
                      <a:pt x="7440" y="17521"/>
                    </a:cubicBezTo>
                    <a:cubicBezTo>
                      <a:pt x="7052" y="19164"/>
                      <a:pt x="11549" y="19552"/>
                      <a:pt x="12576" y="19552"/>
                    </a:cubicBezTo>
                    <a:cubicBezTo>
                      <a:pt x="13609" y="19627"/>
                      <a:pt x="14860" y="19649"/>
                      <a:pt x="16216" y="19649"/>
                    </a:cubicBezTo>
                    <a:cubicBezTo>
                      <a:pt x="18120" y="19649"/>
                      <a:pt x="20229" y="19606"/>
                      <a:pt x="22227" y="19606"/>
                    </a:cubicBezTo>
                    <a:cubicBezTo>
                      <a:pt x="23557" y="19606"/>
                      <a:pt x="24837" y="19625"/>
                      <a:pt x="25975" y="19689"/>
                    </a:cubicBezTo>
                    <a:cubicBezTo>
                      <a:pt x="25084" y="17543"/>
                      <a:pt x="24514" y="14576"/>
                      <a:pt x="24103" y="12202"/>
                    </a:cubicBezTo>
                    <a:cubicBezTo>
                      <a:pt x="23943" y="10947"/>
                      <a:pt x="23464" y="7295"/>
                      <a:pt x="22596" y="6336"/>
                    </a:cubicBezTo>
                    <a:cubicBezTo>
                      <a:pt x="22205" y="5940"/>
                      <a:pt x="21880" y="5777"/>
                      <a:pt x="21600" y="5777"/>
                    </a:cubicBezTo>
                    <a:cubicBezTo>
                      <a:pt x="20542" y="5777"/>
                      <a:pt x="20140" y="8103"/>
                      <a:pt x="19310" y="8915"/>
                    </a:cubicBezTo>
                    <a:cubicBezTo>
                      <a:pt x="18283" y="6176"/>
                      <a:pt x="17780" y="4601"/>
                      <a:pt x="16434" y="2707"/>
                    </a:cubicBezTo>
                    <a:cubicBezTo>
                      <a:pt x="15815" y="1739"/>
                      <a:pt x="15368" y="1351"/>
                      <a:pt x="15042" y="1351"/>
                    </a:cubicBezTo>
                    <a:cubicBezTo>
                      <a:pt x="13961" y="1351"/>
                      <a:pt x="14214" y="5620"/>
                      <a:pt x="13969" y="7181"/>
                    </a:cubicBezTo>
                    <a:cubicBezTo>
                      <a:pt x="12188" y="4487"/>
                      <a:pt x="10339" y="493"/>
                      <a:pt x="7783" y="59"/>
                    </a:cubicBezTo>
                    <a:cubicBezTo>
                      <a:pt x="7600" y="19"/>
                      <a:pt x="7439" y="1"/>
                      <a:pt x="7300" y="1"/>
                    </a:cubicBezTo>
                    <a:close/>
                  </a:path>
                </a:pathLst>
              </a:custGeom>
              <a:solidFill>
                <a:srgbClr val="CFD69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17" name="Google Shape;1817;p34"/>
              <p:cNvSpPr/>
              <p:nvPr/>
            </p:nvSpPr>
            <p:spPr>
              <a:xfrm>
                <a:off x="6022599" y="4229579"/>
                <a:ext cx="804917" cy="542731"/>
              </a:xfrm>
              <a:custGeom>
                <a:avLst/>
                <a:gdLst/>
                <a:ahLst/>
                <a:cxnLst/>
                <a:rect l="l" t="t" r="r" b="b"/>
                <a:pathLst>
                  <a:path w="23455" h="15815" extrusionOk="0">
                    <a:moveTo>
                      <a:pt x="494" y="0"/>
                    </a:moveTo>
                    <a:cubicBezTo>
                      <a:pt x="193" y="0"/>
                      <a:pt x="0" y="452"/>
                      <a:pt x="328" y="645"/>
                    </a:cubicBezTo>
                    <a:cubicBezTo>
                      <a:pt x="8179" y="5141"/>
                      <a:pt x="15141" y="10962"/>
                      <a:pt x="22788" y="15755"/>
                    </a:cubicBezTo>
                    <a:cubicBezTo>
                      <a:pt x="22851" y="15796"/>
                      <a:pt x="22914" y="15814"/>
                      <a:pt x="22972" y="15814"/>
                    </a:cubicBezTo>
                    <a:cubicBezTo>
                      <a:pt x="23268" y="15814"/>
                      <a:pt x="23454" y="15352"/>
                      <a:pt x="23130" y="15162"/>
                    </a:cubicBezTo>
                    <a:cubicBezTo>
                      <a:pt x="15484" y="10368"/>
                      <a:pt x="8522" y="4525"/>
                      <a:pt x="670" y="51"/>
                    </a:cubicBezTo>
                    <a:cubicBezTo>
                      <a:pt x="609" y="16"/>
                      <a:pt x="550" y="0"/>
                      <a:pt x="494" y="0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18" name="Google Shape;1818;p34"/>
              <p:cNvSpPr/>
              <p:nvPr/>
            </p:nvSpPr>
            <p:spPr>
              <a:xfrm>
                <a:off x="6385548" y="4469464"/>
                <a:ext cx="17262" cy="14894"/>
              </a:xfrm>
              <a:custGeom>
                <a:avLst/>
                <a:gdLst/>
                <a:ahLst/>
                <a:cxnLst/>
                <a:rect l="l" t="t" r="r" b="b"/>
                <a:pathLst>
                  <a:path w="503" h="434" extrusionOk="0">
                    <a:moveTo>
                      <a:pt x="502" y="0"/>
                    </a:moveTo>
                    <a:cubicBezTo>
                      <a:pt x="342" y="0"/>
                      <a:pt x="160" y="23"/>
                      <a:pt x="0" y="23"/>
                    </a:cubicBezTo>
                    <a:cubicBezTo>
                      <a:pt x="46" y="160"/>
                      <a:pt x="114" y="297"/>
                      <a:pt x="183" y="434"/>
                    </a:cubicBezTo>
                    <a:cubicBezTo>
                      <a:pt x="274" y="297"/>
                      <a:pt x="388" y="160"/>
                      <a:pt x="502" y="0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19" name="Google Shape;1819;p34"/>
              <p:cNvSpPr/>
              <p:nvPr/>
            </p:nvSpPr>
            <p:spPr>
              <a:xfrm>
                <a:off x="6117248" y="4185240"/>
                <a:ext cx="300415" cy="339537"/>
              </a:xfrm>
              <a:custGeom>
                <a:avLst/>
                <a:gdLst/>
                <a:ahLst/>
                <a:cxnLst/>
                <a:rect l="l" t="t" r="r" b="b"/>
                <a:pathLst>
                  <a:path w="8754" h="9894" extrusionOk="0">
                    <a:moveTo>
                      <a:pt x="3300" y="1"/>
                    </a:moveTo>
                    <a:cubicBezTo>
                      <a:pt x="3062" y="1"/>
                      <a:pt x="2819" y="250"/>
                      <a:pt x="2979" y="522"/>
                    </a:cubicBezTo>
                    <a:cubicBezTo>
                      <a:pt x="4554" y="3055"/>
                      <a:pt x="6586" y="5543"/>
                      <a:pt x="7818" y="8305"/>
                    </a:cubicBezTo>
                    <a:cubicBezTo>
                      <a:pt x="7978" y="8305"/>
                      <a:pt x="8160" y="8282"/>
                      <a:pt x="8320" y="8282"/>
                    </a:cubicBezTo>
                    <a:cubicBezTo>
                      <a:pt x="8206" y="8442"/>
                      <a:pt x="8092" y="8579"/>
                      <a:pt x="8001" y="8716"/>
                    </a:cubicBezTo>
                    <a:cubicBezTo>
                      <a:pt x="7932" y="8579"/>
                      <a:pt x="7864" y="8442"/>
                      <a:pt x="7818" y="8305"/>
                    </a:cubicBezTo>
                    <a:cubicBezTo>
                      <a:pt x="5307" y="8374"/>
                      <a:pt x="2819" y="8556"/>
                      <a:pt x="400" y="9218"/>
                    </a:cubicBezTo>
                    <a:cubicBezTo>
                      <a:pt x="0" y="9323"/>
                      <a:pt x="124" y="9893"/>
                      <a:pt x="485" y="9893"/>
                    </a:cubicBezTo>
                    <a:cubicBezTo>
                      <a:pt x="516" y="9893"/>
                      <a:pt x="548" y="9889"/>
                      <a:pt x="582" y="9880"/>
                    </a:cubicBezTo>
                    <a:cubicBezTo>
                      <a:pt x="3116" y="9195"/>
                      <a:pt x="5718" y="9035"/>
                      <a:pt x="8320" y="8990"/>
                    </a:cubicBezTo>
                    <a:cubicBezTo>
                      <a:pt x="8526" y="8967"/>
                      <a:pt x="8754" y="8762"/>
                      <a:pt x="8663" y="8533"/>
                    </a:cubicBezTo>
                    <a:cubicBezTo>
                      <a:pt x="7453" y="5543"/>
                      <a:pt x="5284" y="2895"/>
                      <a:pt x="3573" y="156"/>
                    </a:cubicBezTo>
                    <a:cubicBezTo>
                      <a:pt x="3504" y="47"/>
                      <a:pt x="3403" y="1"/>
                      <a:pt x="3300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20" name="Google Shape;1820;p34"/>
              <p:cNvSpPr/>
              <p:nvPr/>
            </p:nvSpPr>
            <p:spPr>
              <a:xfrm>
                <a:off x="6316775" y="4277659"/>
                <a:ext cx="225466" cy="320594"/>
              </a:xfrm>
              <a:custGeom>
                <a:avLst/>
                <a:gdLst/>
                <a:ahLst/>
                <a:cxnLst/>
                <a:rect l="l" t="t" r="r" b="b"/>
                <a:pathLst>
                  <a:path w="6570" h="9342" extrusionOk="0">
                    <a:moveTo>
                      <a:pt x="4338" y="0"/>
                    </a:moveTo>
                    <a:cubicBezTo>
                      <a:pt x="4133" y="0"/>
                      <a:pt x="3921" y="170"/>
                      <a:pt x="3990" y="431"/>
                    </a:cubicBezTo>
                    <a:cubicBezTo>
                      <a:pt x="4469" y="2462"/>
                      <a:pt x="5177" y="4471"/>
                      <a:pt x="5633" y="6525"/>
                    </a:cubicBezTo>
                    <a:cubicBezTo>
                      <a:pt x="5747" y="7027"/>
                      <a:pt x="5816" y="7552"/>
                      <a:pt x="5862" y="8077"/>
                    </a:cubicBezTo>
                    <a:cubicBezTo>
                      <a:pt x="5862" y="8260"/>
                      <a:pt x="3807" y="8305"/>
                      <a:pt x="3602" y="8328"/>
                    </a:cubicBezTo>
                    <a:cubicBezTo>
                      <a:pt x="2529" y="8374"/>
                      <a:pt x="1479" y="8442"/>
                      <a:pt x="406" y="8671"/>
                    </a:cubicBezTo>
                    <a:cubicBezTo>
                      <a:pt x="1" y="8756"/>
                      <a:pt x="134" y="9341"/>
                      <a:pt x="509" y="9341"/>
                    </a:cubicBezTo>
                    <a:cubicBezTo>
                      <a:pt x="534" y="9341"/>
                      <a:pt x="561" y="9338"/>
                      <a:pt x="589" y="9333"/>
                    </a:cubicBezTo>
                    <a:cubicBezTo>
                      <a:pt x="2483" y="8945"/>
                      <a:pt x="4401" y="9059"/>
                      <a:pt x="6295" y="8785"/>
                    </a:cubicBezTo>
                    <a:cubicBezTo>
                      <a:pt x="6455" y="8762"/>
                      <a:pt x="6569" y="8579"/>
                      <a:pt x="6546" y="8442"/>
                    </a:cubicBezTo>
                    <a:cubicBezTo>
                      <a:pt x="6478" y="5635"/>
                      <a:pt x="5314" y="2941"/>
                      <a:pt x="4652" y="248"/>
                    </a:cubicBezTo>
                    <a:cubicBezTo>
                      <a:pt x="4606" y="75"/>
                      <a:pt x="4474" y="0"/>
                      <a:pt x="4338" y="0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21" name="Google Shape;1821;p34"/>
              <p:cNvSpPr/>
              <p:nvPr/>
            </p:nvSpPr>
            <p:spPr>
              <a:xfrm>
                <a:off x="6664384" y="4677021"/>
                <a:ext cx="14139" cy="14928"/>
              </a:xfrm>
              <a:custGeom>
                <a:avLst/>
                <a:gdLst/>
                <a:ahLst/>
                <a:cxnLst/>
                <a:rect l="l" t="t" r="r" b="b"/>
                <a:pathLst>
                  <a:path w="412" h="435" extrusionOk="0">
                    <a:moveTo>
                      <a:pt x="1" y="1"/>
                    </a:moveTo>
                    <a:cubicBezTo>
                      <a:pt x="24" y="161"/>
                      <a:pt x="47" y="298"/>
                      <a:pt x="69" y="435"/>
                    </a:cubicBezTo>
                    <a:cubicBezTo>
                      <a:pt x="184" y="275"/>
                      <a:pt x="298" y="138"/>
                      <a:pt x="412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22" name="Google Shape;1822;p34"/>
              <p:cNvSpPr/>
              <p:nvPr/>
            </p:nvSpPr>
            <p:spPr>
              <a:xfrm>
                <a:off x="6432530" y="4400622"/>
                <a:ext cx="258514" cy="304636"/>
              </a:xfrm>
              <a:custGeom>
                <a:avLst/>
                <a:gdLst/>
                <a:ahLst/>
                <a:cxnLst/>
                <a:rect l="l" t="t" r="r" b="b"/>
                <a:pathLst>
                  <a:path w="7533" h="8877" extrusionOk="0">
                    <a:moveTo>
                      <a:pt x="6120" y="1"/>
                    </a:moveTo>
                    <a:cubicBezTo>
                      <a:pt x="5920" y="1"/>
                      <a:pt x="5689" y="171"/>
                      <a:pt x="5730" y="431"/>
                    </a:cubicBezTo>
                    <a:cubicBezTo>
                      <a:pt x="6072" y="2988"/>
                      <a:pt x="6323" y="5544"/>
                      <a:pt x="6757" y="8055"/>
                    </a:cubicBezTo>
                    <a:lnTo>
                      <a:pt x="7168" y="8055"/>
                    </a:lnTo>
                    <a:cubicBezTo>
                      <a:pt x="7054" y="8192"/>
                      <a:pt x="6940" y="8329"/>
                      <a:pt x="6825" y="8489"/>
                    </a:cubicBezTo>
                    <a:cubicBezTo>
                      <a:pt x="6803" y="8352"/>
                      <a:pt x="6780" y="8215"/>
                      <a:pt x="6757" y="8055"/>
                    </a:cubicBezTo>
                    <a:cubicBezTo>
                      <a:pt x="4657" y="8169"/>
                      <a:pt x="2557" y="8192"/>
                      <a:pt x="457" y="8192"/>
                    </a:cubicBezTo>
                    <a:cubicBezTo>
                      <a:pt x="1" y="8192"/>
                      <a:pt x="1" y="8877"/>
                      <a:pt x="457" y="8877"/>
                    </a:cubicBezTo>
                    <a:cubicBezTo>
                      <a:pt x="2694" y="8877"/>
                      <a:pt x="4931" y="8854"/>
                      <a:pt x="7168" y="8740"/>
                    </a:cubicBezTo>
                    <a:cubicBezTo>
                      <a:pt x="7396" y="8740"/>
                      <a:pt x="7533" y="8534"/>
                      <a:pt x="7487" y="8306"/>
                    </a:cubicBezTo>
                    <a:cubicBezTo>
                      <a:pt x="7008" y="5635"/>
                      <a:pt x="6757" y="2942"/>
                      <a:pt x="6392" y="249"/>
                    </a:cubicBezTo>
                    <a:cubicBezTo>
                      <a:pt x="6373" y="76"/>
                      <a:pt x="6254" y="1"/>
                      <a:pt x="6120" y="1"/>
                    </a:cubicBezTo>
                    <a:close/>
                  </a:path>
                </a:pathLst>
              </a:custGeom>
              <a:solidFill>
                <a:srgbClr val="0E514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grpSp>
          <p:nvGrpSpPr>
            <p:cNvPr id="1823" name="Google Shape;1823;p34"/>
            <p:cNvGrpSpPr/>
            <p:nvPr/>
          </p:nvGrpSpPr>
          <p:grpSpPr>
            <a:xfrm>
              <a:off x="284315" y="2001196"/>
              <a:ext cx="1819289" cy="2518989"/>
              <a:chOff x="5117390" y="2064721"/>
              <a:chExt cx="1819289" cy="2518989"/>
            </a:xfrm>
          </p:grpSpPr>
          <p:sp>
            <p:nvSpPr>
              <p:cNvPr id="1824" name="Google Shape;1824;p34"/>
              <p:cNvSpPr/>
              <p:nvPr/>
            </p:nvSpPr>
            <p:spPr>
              <a:xfrm>
                <a:off x="5481482" y="4439411"/>
                <a:ext cx="108479" cy="106435"/>
              </a:xfrm>
              <a:custGeom>
                <a:avLst/>
                <a:gdLst/>
                <a:ahLst/>
                <a:cxnLst/>
                <a:rect l="l" t="t" r="r" b="b"/>
                <a:pathLst>
                  <a:path w="6317" h="6198" extrusionOk="0">
                    <a:moveTo>
                      <a:pt x="3146" y="1"/>
                    </a:moveTo>
                    <a:cubicBezTo>
                      <a:pt x="1504" y="1"/>
                      <a:pt x="149" y="1303"/>
                      <a:pt x="76" y="2961"/>
                    </a:cubicBezTo>
                    <a:cubicBezTo>
                      <a:pt x="1" y="4690"/>
                      <a:pt x="1329" y="6119"/>
                      <a:pt x="3034" y="6194"/>
                    </a:cubicBezTo>
                    <a:cubicBezTo>
                      <a:pt x="3080" y="6196"/>
                      <a:pt x="3126" y="6197"/>
                      <a:pt x="3171" y="6197"/>
                    </a:cubicBezTo>
                    <a:cubicBezTo>
                      <a:pt x="4815" y="6197"/>
                      <a:pt x="6193" y="4895"/>
                      <a:pt x="6267" y="3237"/>
                    </a:cubicBezTo>
                    <a:cubicBezTo>
                      <a:pt x="6317" y="1532"/>
                      <a:pt x="4988" y="79"/>
                      <a:pt x="3284" y="4"/>
                    </a:cubicBezTo>
                    <a:cubicBezTo>
                      <a:pt x="3238" y="2"/>
                      <a:pt x="3192" y="1"/>
                      <a:pt x="3146" y="1"/>
                    </a:cubicBezTo>
                    <a:close/>
                  </a:path>
                </a:pathLst>
              </a:custGeom>
              <a:solidFill>
                <a:srgbClr val="4528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25" name="Google Shape;1825;p34"/>
              <p:cNvSpPr/>
              <p:nvPr/>
            </p:nvSpPr>
            <p:spPr>
              <a:xfrm>
                <a:off x="5407472" y="3904083"/>
                <a:ext cx="340445" cy="598736"/>
              </a:xfrm>
              <a:custGeom>
                <a:avLst/>
                <a:gdLst/>
                <a:ahLst/>
                <a:cxnLst/>
                <a:rect l="l" t="t" r="r" b="b"/>
                <a:pathLst>
                  <a:path w="19825" h="34866" extrusionOk="0">
                    <a:moveTo>
                      <a:pt x="16015" y="0"/>
                    </a:moveTo>
                    <a:cubicBezTo>
                      <a:pt x="13910" y="0"/>
                      <a:pt x="12206" y="1705"/>
                      <a:pt x="12206" y="3810"/>
                    </a:cubicBezTo>
                    <a:cubicBezTo>
                      <a:pt x="12206" y="4462"/>
                      <a:pt x="12381" y="5063"/>
                      <a:pt x="12657" y="5615"/>
                    </a:cubicBezTo>
                    <a:cubicBezTo>
                      <a:pt x="12281" y="5915"/>
                      <a:pt x="11955" y="6316"/>
                      <a:pt x="11730" y="6767"/>
                    </a:cubicBezTo>
                    <a:cubicBezTo>
                      <a:pt x="11053" y="6116"/>
                      <a:pt x="10126" y="5715"/>
                      <a:pt x="9123" y="5715"/>
                    </a:cubicBezTo>
                    <a:cubicBezTo>
                      <a:pt x="7018" y="5715"/>
                      <a:pt x="5313" y="7419"/>
                      <a:pt x="5313" y="9524"/>
                    </a:cubicBezTo>
                    <a:cubicBezTo>
                      <a:pt x="5313" y="9650"/>
                      <a:pt x="5313" y="9775"/>
                      <a:pt x="5339" y="9900"/>
                    </a:cubicBezTo>
                    <a:cubicBezTo>
                      <a:pt x="4035" y="10502"/>
                      <a:pt x="3158" y="11805"/>
                      <a:pt x="3158" y="13334"/>
                    </a:cubicBezTo>
                    <a:cubicBezTo>
                      <a:pt x="3158" y="13835"/>
                      <a:pt x="3258" y="14336"/>
                      <a:pt x="3434" y="14787"/>
                    </a:cubicBezTo>
                    <a:lnTo>
                      <a:pt x="50" y="15063"/>
                    </a:lnTo>
                    <a:cubicBezTo>
                      <a:pt x="25" y="16116"/>
                      <a:pt x="376" y="17068"/>
                      <a:pt x="1028" y="17820"/>
                    </a:cubicBezTo>
                    <a:cubicBezTo>
                      <a:pt x="451" y="18472"/>
                      <a:pt x="100" y="19324"/>
                      <a:pt x="50" y="20251"/>
                    </a:cubicBezTo>
                    <a:cubicBezTo>
                      <a:pt x="0" y="21755"/>
                      <a:pt x="777" y="23108"/>
                      <a:pt x="1980" y="23835"/>
                    </a:cubicBezTo>
                    <a:cubicBezTo>
                      <a:pt x="1880" y="24186"/>
                      <a:pt x="1805" y="24537"/>
                      <a:pt x="1780" y="24913"/>
                    </a:cubicBezTo>
                    <a:cubicBezTo>
                      <a:pt x="1755" y="25965"/>
                      <a:pt x="2105" y="26943"/>
                      <a:pt x="2732" y="27670"/>
                    </a:cubicBezTo>
                    <a:cubicBezTo>
                      <a:pt x="2582" y="28071"/>
                      <a:pt x="2506" y="28472"/>
                      <a:pt x="2481" y="28923"/>
                    </a:cubicBezTo>
                    <a:cubicBezTo>
                      <a:pt x="2456" y="29274"/>
                      <a:pt x="2506" y="29625"/>
                      <a:pt x="2582" y="29976"/>
                    </a:cubicBezTo>
                    <a:cubicBezTo>
                      <a:pt x="2531" y="30201"/>
                      <a:pt x="2481" y="30452"/>
                      <a:pt x="2481" y="30702"/>
                    </a:cubicBezTo>
                    <a:cubicBezTo>
                      <a:pt x="2381" y="32908"/>
                      <a:pt x="4085" y="34763"/>
                      <a:pt x="6291" y="34863"/>
                    </a:cubicBezTo>
                    <a:cubicBezTo>
                      <a:pt x="6842" y="34863"/>
                      <a:pt x="7394" y="34788"/>
                      <a:pt x="7870" y="34587"/>
                    </a:cubicBezTo>
                    <a:cubicBezTo>
                      <a:pt x="8271" y="34737"/>
                      <a:pt x="8672" y="34838"/>
                      <a:pt x="9098" y="34863"/>
                    </a:cubicBezTo>
                    <a:cubicBezTo>
                      <a:pt x="9145" y="34864"/>
                      <a:pt x="9192" y="34865"/>
                      <a:pt x="9238" y="34865"/>
                    </a:cubicBezTo>
                    <a:cubicBezTo>
                      <a:pt x="11383" y="34865"/>
                      <a:pt x="13185" y="33187"/>
                      <a:pt x="13258" y="31028"/>
                    </a:cubicBezTo>
                    <a:cubicBezTo>
                      <a:pt x="13308" y="29900"/>
                      <a:pt x="12882" y="28848"/>
                      <a:pt x="12131" y="28096"/>
                    </a:cubicBezTo>
                    <a:cubicBezTo>
                      <a:pt x="13534" y="27519"/>
                      <a:pt x="14537" y="26166"/>
                      <a:pt x="14587" y="24562"/>
                    </a:cubicBezTo>
                    <a:cubicBezTo>
                      <a:pt x="14637" y="23559"/>
                      <a:pt x="14286" y="22632"/>
                      <a:pt x="13709" y="21905"/>
                    </a:cubicBezTo>
                    <a:cubicBezTo>
                      <a:pt x="14486" y="21204"/>
                      <a:pt x="14988" y="20226"/>
                      <a:pt x="15038" y="19098"/>
                    </a:cubicBezTo>
                    <a:cubicBezTo>
                      <a:pt x="15088" y="18246"/>
                      <a:pt x="14862" y="17469"/>
                      <a:pt x="14436" y="16818"/>
                    </a:cubicBezTo>
                    <a:cubicBezTo>
                      <a:pt x="15790" y="16216"/>
                      <a:pt x="16717" y="14888"/>
                      <a:pt x="16717" y="13334"/>
                    </a:cubicBezTo>
                    <a:cubicBezTo>
                      <a:pt x="16717" y="12883"/>
                      <a:pt x="16642" y="12457"/>
                      <a:pt x="16491" y="12056"/>
                    </a:cubicBezTo>
                    <a:cubicBezTo>
                      <a:pt x="17920" y="11504"/>
                      <a:pt x="18923" y="10126"/>
                      <a:pt x="18923" y="8497"/>
                    </a:cubicBezTo>
                    <a:cubicBezTo>
                      <a:pt x="18923" y="7870"/>
                      <a:pt x="18772" y="7244"/>
                      <a:pt x="18471" y="6717"/>
                    </a:cubicBezTo>
                    <a:cubicBezTo>
                      <a:pt x="19298" y="6016"/>
                      <a:pt x="19825" y="4988"/>
                      <a:pt x="19825" y="3810"/>
                    </a:cubicBezTo>
                    <a:cubicBezTo>
                      <a:pt x="19825" y="1705"/>
                      <a:pt x="18121" y="0"/>
                      <a:pt x="16015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26" name="Google Shape;1826;p34"/>
              <p:cNvSpPr/>
              <p:nvPr/>
            </p:nvSpPr>
            <p:spPr>
              <a:xfrm>
                <a:off x="6368056" y="4477721"/>
                <a:ext cx="108908" cy="105989"/>
              </a:xfrm>
              <a:custGeom>
                <a:avLst/>
                <a:gdLst/>
                <a:ahLst/>
                <a:cxnLst/>
                <a:rect l="l" t="t" r="r" b="b"/>
                <a:pathLst>
                  <a:path w="6342" h="6172" extrusionOk="0">
                    <a:moveTo>
                      <a:pt x="3146" y="0"/>
                    </a:moveTo>
                    <a:cubicBezTo>
                      <a:pt x="1503" y="0"/>
                      <a:pt x="149" y="1302"/>
                      <a:pt x="75" y="2961"/>
                    </a:cubicBezTo>
                    <a:cubicBezTo>
                      <a:pt x="0" y="4665"/>
                      <a:pt x="1329" y="6118"/>
                      <a:pt x="3033" y="6169"/>
                    </a:cubicBezTo>
                    <a:cubicBezTo>
                      <a:pt x="3079" y="6171"/>
                      <a:pt x="3125" y="6172"/>
                      <a:pt x="3171" y="6172"/>
                    </a:cubicBezTo>
                    <a:cubicBezTo>
                      <a:pt x="4815" y="6172"/>
                      <a:pt x="6193" y="4869"/>
                      <a:pt x="6266" y="3211"/>
                    </a:cubicBezTo>
                    <a:cubicBezTo>
                      <a:pt x="6341" y="1507"/>
                      <a:pt x="5013" y="53"/>
                      <a:pt x="3284" y="3"/>
                    </a:cubicBezTo>
                    <a:cubicBezTo>
                      <a:pt x="3237" y="1"/>
                      <a:pt x="3192" y="0"/>
                      <a:pt x="3146" y="0"/>
                    </a:cubicBezTo>
                    <a:close/>
                  </a:path>
                </a:pathLst>
              </a:custGeom>
              <a:solidFill>
                <a:srgbClr val="4528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27" name="Google Shape;1827;p34"/>
              <p:cNvSpPr/>
              <p:nvPr/>
            </p:nvSpPr>
            <p:spPr>
              <a:xfrm>
                <a:off x="6294029" y="3942393"/>
                <a:ext cx="340462" cy="598324"/>
              </a:xfrm>
              <a:custGeom>
                <a:avLst/>
                <a:gdLst/>
                <a:ahLst/>
                <a:cxnLst/>
                <a:rect l="l" t="t" r="r" b="b"/>
                <a:pathLst>
                  <a:path w="19826" h="34842" extrusionOk="0">
                    <a:moveTo>
                      <a:pt x="16016" y="0"/>
                    </a:moveTo>
                    <a:cubicBezTo>
                      <a:pt x="13935" y="0"/>
                      <a:pt x="12231" y="1704"/>
                      <a:pt x="12231" y="3810"/>
                    </a:cubicBezTo>
                    <a:cubicBezTo>
                      <a:pt x="12231" y="4436"/>
                      <a:pt x="12382" y="5063"/>
                      <a:pt x="12657" y="5589"/>
                    </a:cubicBezTo>
                    <a:cubicBezTo>
                      <a:pt x="12281" y="5915"/>
                      <a:pt x="11981" y="6316"/>
                      <a:pt x="11730" y="6742"/>
                    </a:cubicBezTo>
                    <a:cubicBezTo>
                      <a:pt x="11053" y="6090"/>
                      <a:pt x="10126" y="5689"/>
                      <a:pt x="9123" y="5689"/>
                    </a:cubicBezTo>
                    <a:cubicBezTo>
                      <a:pt x="7018" y="5689"/>
                      <a:pt x="5314" y="7394"/>
                      <a:pt x="5314" y="9499"/>
                    </a:cubicBezTo>
                    <a:cubicBezTo>
                      <a:pt x="5314" y="9624"/>
                      <a:pt x="5314" y="9749"/>
                      <a:pt x="5339" y="9875"/>
                    </a:cubicBezTo>
                    <a:cubicBezTo>
                      <a:pt x="4061" y="10476"/>
                      <a:pt x="3158" y="11805"/>
                      <a:pt x="3158" y="13308"/>
                    </a:cubicBezTo>
                    <a:cubicBezTo>
                      <a:pt x="3158" y="13835"/>
                      <a:pt x="3259" y="14311"/>
                      <a:pt x="3459" y="14762"/>
                    </a:cubicBezTo>
                    <a:lnTo>
                      <a:pt x="76" y="15038"/>
                    </a:lnTo>
                    <a:cubicBezTo>
                      <a:pt x="26" y="16090"/>
                      <a:pt x="376" y="17068"/>
                      <a:pt x="1028" y="17795"/>
                    </a:cubicBezTo>
                    <a:cubicBezTo>
                      <a:pt x="452" y="18446"/>
                      <a:pt x="101" y="19298"/>
                      <a:pt x="76" y="20226"/>
                    </a:cubicBezTo>
                    <a:cubicBezTo>
                      <a:pt x="1" y="21729"/>
                      <a:pt x="777" y="23083"/>
                      <a:pt x="2006" y="23810"/>
                    </a:cubicBezTo>
                    <a:cubicBezTo>
                      <a:pt x="1880" y="24161"/>
                      <a:pt x="1805" y="24537"/>
                      <a:pt x="1780" y="24912"/>
                    </a:cubicBezTo>
                    <a:cubicBezTo>
                      <a:pt x="1755" y="25940"/>
                      <a:pt x="2106" y="26917"/>
                      <a:pt x="2732" y="27644"/>
                    </a:cubicBezTo>
                    <a:cubicBezTo>
                      <a:pt x="2582" y="28045"/>
                      <a:pt x="2507" y="28471"/>
                      <a:pt x="2482" y="28897"/>
                    </a:cubicBezTo>
                    <a:cubicBezTo>
                      <a:pt x="2457" y="29273"/>
                      <a:pt x="2507" y="29624"/>
                      <a:pt x="2582" y="29950"/>
                    </a:cubicBezTo>
                    <a:cubicBezTo>
                      <a:pt x="2532" y="30176"/>
                      <a:pt x="2482" y="30426"/>
                      <a:pt x="2482" y="30677"/>
                    </a:cubicBezTo>
                    <a:cubicBezTo>
                      <a:pt x="2381" y="32882"/>
                      <a:pt x="4111" y="34737"/>
                      <a:pt x="6291" y="34837"/>
                    </a:cubicBezTo>
                    <a:cubicBezTo>
                      <a:pt x="6350" y="34840"/>
                      <a:pt x="6408" y="34841"/>
                      <a:pt x="6466" y="34841"/>
                    </a:cubicBezTo>
                    <a:cubicBezTo>
                      <a:pt x="6975" y="34841"/>
                      <a:pt x="7443" y="34744"/>
                      <a:pt x="7870" y="34587"/>
                    </a:cubicBezTo>
                    <a:cubicBezTo>
                      <a:pt x="8271" y="34737"/>
                      <a:pt x="8672" y="34812"/>
                      <a:pt x="9123" y="34837"/>
                    </a:cubicBezTo>
                    <a:cubicBezTo>
                      <a:pt x="9184" y="34840"/>
                      <a:pt x="9244" y="34841"/>
                      <a:pt x="9304" y="34841"/>
                    </a:cubicBezTo>
                    <a:cubicBezTo>
                      <a:pt x="11406" y="34841"/>
                      <a:pt x="13186" y="33147"/>
                      <a:pt x="13259" y="31003"/>
                    </a:cubicBezTo>
                    <a:cubicBezTo>
                      <a:pt x="13309" y="29875"/>
                      <a:pt x="12883" y="28822"/>
                      <a:pt x="12131" y="28070"/>
                    </a:cubicBezTo>
                    <a:cubicBezTo>
                      <a:pt x="13534" y="27494"/>
                      <a:pt x="14537" y="26166"/>
                      <a:pt x="14587" y="24562"/>
                    </a:cubicBezTo>
                    <a:cubicBezTo>
                      <a:pt x="14637" y="23534"/>
                      <a:pt x="14311" y="22607"/>
                      <a:pt x="13710" y="21880"/>
                    </a:cubicBezTo>
                    <a:cubicBezTo>
                      <a:pt x="14487" y="21178"/>
                      <a:pt x="15013" y="20201"/>
                      <a:pt x="15063" y="19073"/>
                    </a:cubicBezTo>
                    <a:cubicBezTo>
                      <a:pt x="15088" y="18246"/>
                      <a:pt x="14863" y="17444"/>
                      <a:pt x="14462" y="16792"/>
                    </a:cubicBezTo>
                    <a:cubicBezTo>
                      <a:pt x="15790" y="16216"/>
                      <a:pt x="16742" y="14862"/>
                      <a:pt x="16742" y="13308"/>
                    </a:cubicBezTo>
                    <a:cubicBezTo>
                      <a:pt x="16742" y="12857"/>
                      <a:pt x="16642" y="12431"/>
                      <a:pt x="16517" y="12030"/>
                    </a:cubicBezTo>
                    <a:cubicBezTo>
                      <a:pt x="17920" y="11479"/>
                      <a:pt x="18923" y="10100"/>
                      <a:pt x="18923" y="8496"/>
                    </a:cubicBezTo>
                    <a:cubicBezTo>
                      <a:pt x="18923" y="7845"/>
                      <a:pt x="18773" y="7243"/>
                      <a:pt x="18472" y="6692"/>
                    </a:cubicBezTo>
                    <a:cubicBezTo>
                      <a:pt x="19299" y="6015"/>
                      <a:pt x="19825" y="4962"/>
                      <a:pt x="19825" y="3810"/>
                    </a:cubicBezTo>
                    <a:cubicBezTo>
                      <a:pt x="19825" y="1704"/>
                      <a:pt x="18121" y="0"/>
                      <a:pt x="16016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28" name="Google Shape;1828;p34"/>
              <p:cNvSpPr/>
              <p:nvPr/>
            </p:nvSpPr>
            <p:spPr>
              <a:xfrm>
                <a:off x="6198056" y="4477721"/>
                <a:ext cx="108479" cy="105989"/>
              </a:xfrm>
              <a:custGeom>
                <a:avLst/>
                <a:gdLst/>
                <a:ahLst/>
                <a:cxnLst/>
                <a:rect l="l" t="t" r="r" b="b"/>
                <a:pathLst>
                  <a:path w="6317" h="6172" extrusionOk="0">
                    <a:moveTo>
                      <a:pt x="3146" y="0"/>
                    </a:moveTo>
                    <a:cubicBezTo>
                      <a:pt x="1503" y="0"/>
                      <a:pt x="149" y="1302"/>
                      <a:pt x="76" y="2961"/>
                    </a:cubicBezTo>
                    <a:cubicBezTo>
                      <a:pt x="0" y="4665"/>
                      <a:pt x="1329" y="6118"/>
                      <a:pt x="3033" y="6169"/>
                    </a:cubicBezTo>
                    <a:cubicBezTo>
                      <a:pt x="3079" y="6171"/>
                      <a:pt x="3125" y="6172"/>
                      <a:pt x="3171" y="6172"/>
                    </a:cubicBezTo>
                    <a:cubicBezTo>
                      <a:pt x="4815" y="6172"/>
                      <a:pt x="6193" y="4869"/>
                      <a:pt x="6266" y="3211"/>
                    </a:cubicBezTo>
                    <a:cubicBezTo>
                      <a:pt x="6316" y="1507"/>
                      <a:pt x="4988" y="53"/>
                      <a:pt x="3284" y="3"/>
                    </a:cubicBezTo>
                    <a:cubicBezTo>
                      <a:pt x="3238" y="1"/>
                      <a:pt x="3192" y="0"/>
                      <a:pt x="3146" y="0"/>
                    </a:cubicBezTo>
                    <a:close/>
                  </a:path>
                </a:pathLst>
              </a:custGeom>
              <a:solidFill>
                <a:srgbClr val="4528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29" name="Google Shape;1829;p34"/>
              <p:cNvSpPr/>
              <p:nvPr/>
            </p:nvSpPr>
            <p:spPr>
              <a:xfrm>
                <a:off x="5317526" y="4449302"/>
                <a:ext cx="108891" cy="106435"/>
              </a:xfrm>
              <a:custGeom>
                <a:avLst/>
                <a:gdLst/>
                <a:ahLst/>
                <a:cxnLst/>
                <a:rect l="l" t="t" r="r" b="b"/>
                <a:pathLst>
                  <a:path w="6341" h="6198" extrusionOk="0">
                    <a:moveTo>
                      <a:pt x="3146" y="1"/>
                    </a:moveTo>
                    <a:cubicBezTo>
                      <a:pt x="1503" y="1"/>
                      <a:pt x="148" y="1304"/>
                      <a:pt x="75" y="2986"/>
                    </a:cubicBezTo>
                    <a:cubicBezTo>
                      <a:pt x="0" y="4691"/>
                      <a:pt x="1328" y="6119"/>
                      <a:pt x="3033" y="6195"/>
                    </a:cubicBezTo>
                    <a:cubicBezTo>
                      <a:pt x="3079" y="6197"/>
                      <a:pt x="3125" y="6198"/>
                      <a:pt x="3170" y="6198"/>
                    </a:cubicBezTo>
                    <a:cubicBezTo>
                      <a:pt x="4815" y="6198"/>
                      <a:pt x="6193" y="4895"/>
                      <a:pt x="6266" y="3237"/>
                    </a:cubicBezTo>
                    <a:cubicBezTo>
                      <a:pt x="6341" y="1533"/>
                      <a:pt x="5013" y="79"/>
                      <a:pt x="3283" y="4"/>
                    </a:cubicBezTo>
                    <a:cubicBezTo>
                      <a:pt x="3237" y="2"/>
                      <a:pt x="3191" y="1"/>
                      <a:pt x="3146" y="1"/>
                    </a:cubicBezTo>
                    <a:close/>
                  </a:path>
                </a:pathLst>
              </a:custGeom>
              <a:solidFill>
                <a:srgbClr val="4528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0" name="Google Shape;1830;p34"/>
              <p:cNvSpPr/>
              <p:nvPr/>
            </p:nvSpPr>
            <p:spPr>
              <a:xfrm>
                <a:off x="6368485" y="2064721"/>
                <a:ext cx="144197" cy="265349"/>
              </a:xfrm>
              <a:custGeom>
                <a:avLst/>
                <a:gdLst/>
                <a:ahLst/>
                <a:cxnLst/>
                <a:rect l="l" t="t" r="r" b="b"/>
                <a:pathLst>
                  <a:path w="8397" h="15452" extrusionOk="0">
                    <a:moveTo>
                      <a:pt x="4444" y="0"/>
                    </a:moveTo>
                    <a:cubicBezTo>
                      <a:pt x="2638" y="0"/>
                      <a:pt x="1153" y="3069"/>
                      <a:pt x="627" y="6138"/>
                    </a:cubicBezTo>
                    <a:cubicBezTo>
                      <a:pt x="0" y="9647"/>
                      <a:pt x="426" y="14585"/>
                      <a:pt x="1579" y="15362"/>
                    </a:cubicBezTo>
                    <a:cubicBezTo>
                      <a:pt x="1670" y="15423"/>
                      <a:pt x="1783" y="15451"/>
                      <a:pt x="1912" y="15451"/>
                    </a:cubicBezTo>
                    <a:cubicBezTo>
                      <a:pt x="3427" y="15451"/>
                      <a:pt x="7319" y="11602"/>
                      <a:pt x="7319" y="11602"/>
                    </a:cubicBezTo>
                    <a:cubicBezTo>
                      <a:pt x="7319" y="11602"/>
                      <a:pt x="8396" y="1828"/>
                      <a:pt x="5238" y="199"/>
                    </a:cubicBezTo>
                    <a:cubicBezTo>
                      <a:pt x="4968" y="63"/>
                      <a:pt x="4703" y="0"/>
                      <a:pt x="4444" y="0"/>
                    </a:cubicBezTo>
                    <a:close/>
                  </a:path>
                </a:pathLst>
              </a:custGeom>
              <a:solidFill>
                <a:srgbClr val="DDB5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1" name="Google Shape;1831;p34"/>
              <p:cNvSpPr/>
              <p:nvPr/>
            </p:nvSpPr>
            <p:spPr>
              <a:xfrm>
                <a:off x="6361170" y="2122950"/>
                <a:ext cx="85227" cy="206431"/>
              </a:xfrm>
              <a:custGeom>
                <a:avLst/>
                <a:gdLst/>
                <a:ahLst/>
                <a:cxnLst/>
                <a:rect l="l" t="t" r="r" b="b"/>
                <a:pathLst>
                  <a:path w="4963" h="12021" extrusionOk="0">
                    <a:moveTo>
                      <a:pt x="2305" y="0"/>
                    </a:moveTo>
                    <a:cubicBezTo>
                      <a:pt x="1881" y="0"/>
                      <a:pt x="1294" y="590"/>
                      <a:pt x="852" y="3324"/>
                    </a:cubicBezTo>
                    <a:cubicBezTo>
                      <a:pt x="0" y="8662"/>
                      <a:pt x="1705" y="12021"/>
                      <a:pt x="1705" y="12021"/>
                    </a:cubicBezTo>
                    <a:cubicBezTo>
                      <a:pt x="2381" y="10316"/>
                      <a:pt x="4537" y="9339"/>
                      <a:pt x="4537" y="9339"/>
                    </a:cubicBezTo>
                    <a:cubicBezTo>
                      <a:pt x="4537" y="9339"/>
                      <a:pt x="4963" y="7409"/>
                      <a:pt x="4737" y="4828"/>
                    </a:cubicBezTo>
                    <a:cubicBezTo>
                      <a:pt x="4461" y="1845"/>
                      <a:pt x="2857" y="341"/>
                      <a:pt x="2857" y="341"/>
                    </a:cubicBezTo>
                    <a:cubicBezTo>
                      <a:pt x="2857" y="341"/>
                      <a:pt x="2628" y="0"/>
                      <a:pt x="2305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2" name="Google Shape;1832;p34"/>
              <p:cNvSpPr/>
              <p:nvPr/>
            </p:nvSpPr>
            <p:spPr>
              <a:xfrm>
                <a:off x="6737316" y="2079935"/>
                <a:ext cx="132142" cy="268200"/>
              </a:xfrm>
              <a:custGeom>
                <a:avLst/>
                <a:gdLst/>
                <a:ahLst/>
                <a:cxnLst/>
                <a:rect l="l" t="t" r="r" b="b"/>
                <a:pathLst>
                  <a:path w="7695" h="15618" extrusionOk="0">
                    <a:moveTo>
                      <a:pt x="3960" y="1"/>
                    </a:moveTo>
                    <a:cubicBezTo>
                      <a:pt x="3742" y="1"/>
                      <a:pt x="3517" y="45"/>
                      <a:pt x="3283" y="140"/>
                    </a:cubicBezTo>
                    <a:cubicBezTo>
                      <a:pt x="0" y="1493"/>
                      <a:pt x="251" y="11318"/>
                      <a:pt x="251" y="11318"/>
                    </a:cubicBezTo>
                    <a:cubicBezTo>
                      <a:pt x="251" y="11318"/>
                      <a:pt x="3914" y="15617"/>
                      <a:pt x="5392" y="15617"/>
                    </a:cubicBezTo>
                    <a:cubicBezTo>
                      <a:pt x="5494" y="15617"/>
                      <a:pt x="5585" y="15597"/>
                      <a:pt x="5664" y="15553"/>
                    </a:cubicBezTo>
                    <a:cubicBezTo>
                      <a:pt x="6867" y="14877"/>
                      <a:pt x="7694" y="9964"/>
                      <a:pt x="7394" y="6430"/>
                    </a:cubicBezTo>
                    <a:cubicBezTo>
                      <a:pt x="7102" y="3266"/>
                      <a:pt x="5825" y="1"/>
                      <a:pt x="3960" y="1"/>
                    </a:cubicBezTo>
                    <a:close/>
                  </a:path>
                </a:pathLst>
              </a:custGeom>
              <a:solidFill>
                <a:srgbClr val="DDB5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3" name="Google Shape;1833;p34"/>
              <p:cNvSpPr/>
              <p:nvPr/>
            </p:nvSpPr>
            <p:spPr>
              <a:xfrm>
                <a:off x="6790239" y="2141753"/>
                <a:ext cx="83098" cy="206568"/>
              </a:xfrm>
              <a:custGeom>
                <a:avLst/>
                <a:gdLst/>
                <a:ahLst/>
                <a:cxnLst/>
                <a:rect l="l" t="t" r="r" b="b"/>
                <a:pathLst>
                  <a:path w="4839" h="12029" extrusionOk="0">
                    <a:moveTo>
                      <a:pt x="3226" y="0"/>
                    </a:moveTo>
                    <a:cubicBezTo>
                      <a:pt x="2921" y="0"/>
                      <a:pt x="2683" y="299"/>
                      <a:pt x="2683" y="299"/>
                    </a:cubicBezTo>
                    <a:cubicBezTo>
                      <a:pt x="2683" y="299"/>
                      <a:pt x="953" y="1652"/>
                      <a:pt x="452" y="4585"/>
                    </a:cubicBezTo>
                    <a:cubicBezTo>
                      <a:pt x="1" y="7166"/>
                      <a:pt x="252" y="9096"/>
                      <a:pt x="252" y="9096"/>
                    </a:cubicBezTo>
                    <a:cubicBezTo>
                      <a:pt x="252" y="9096"/>
                      <a:pt x="2332" y="10274"/>
                      <a:pt x="2858" y="12028"/>
                    </a:cubicBezTo>
                    <a:cubicBezTo>
                      <a:pt x="2858" y="12028"/>
                      <a:pt x="4838" y="8820"/>
                      <a:pt x="4437" y="3432"/>
                    </a:cubicBezTo>
                    <a:cubicBezTo>
                      <a:pt x="4217" y="591"/>
                      <a:pt x="3655" y="0"/>
                      <a:pt x="3226" y="0"/>
                    </a:cubicBezTo>
                    <a:close/>
                  </a:path>
                </a:pathLst>
              </a:custGeom>
              <a:solidFill>
                <a:srgbClr val="9F86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4" name="Google Shape;1834;p34"/>
              <p:cNvSpPr/>
              <p:nvPr/>
            </p:nvSpPr>
            <p:spPr>
              <a:xfrm>
                <a:off x="5117390" y="2218699"/>
                <a:ext cx="1819289" cy="2322100"/>
              </a:xfrm>
              <a:custGeom>
                <a:avLst/>
                <a:gdLst/>
                <a:ahLst/>
                <a:cxnLst/>
                <a:rect l="l" t="t" r="r" b="b"/>
                <a:pathLst>
                  <a:path w="105942" h="135222" extrusionOk="0">
                    <a:moveTo>
                      <a:pt x="87989" y="0"/>
                    </a:moveTo>
                    <a:cubicBezTo>
                      <a:pt x="86797" y="0"/>
                      <a:pt x="85708" y="542"/>
                      <a:pt x="84964" y="1382"/>
                    </a:cubicBezTo>
                    <a:cubicBezTo>
                      <a:pt x="84362" y="931"/>
                      <a:pt x="83610" y="655"/>
                      <a:pt x="82783" y="605"/>
                    </a:cubicBezTo>
                    <a:cubicBezTo>
                      <a:pt x="82740" y="604"/>
                      <a:pt x="82696" y="603"/>
                      <a:pt x="82653" y="603"/>
                    </a:cubicBezTo>
                    <a:cubicBezTo>
                      <a:pt x="81151" y="603"/>
                      <a:pt x="79806" y="1443"/>
                      <a:pt x="79124" y="2685"/>
                    </a:cubicBezTo>
                    <a:cubicBezTo>
                      <a:pt x="78848" y="2610"/>
                      <a:pt x="78573" y="2560"/>
                      <a:pt x="78297" y="2560"/>
                    </a:cubicBezTo>
                    <a:cubicBezTo>
                      <a:pt x="78235" y="2557"/>
                      <a:pt x="78173" y="2556"/>
                      <a:pt x="78112" y="2556"/>
                    </a:cubicBezTo>
                    <a:cubicBezTo>
                      <a:pt x="75989" y="2556"/>
                      <a:pt x="74234" y="4226"/>
                      <a:pt x="74137" y="6369"/>
                    </a:cubicBezTo>
                    <a:cubicBezTo>
                      <a:pt x="74137" y="6445"/>
                      <a:pt x="74137" y="6545"/>
                      <a:pt x="74137" y="6620"/>
                    </a:cubicBezTo>
                    <a:cubicBezTo>
                      <a:pt x="72583" y="7096"/>
                      <a:pt x="71405" y="8525"/>
                      <a:pt x="71330" y="10254"/>
                    </a:cubicBezTo>
                    <a:cubicBezTo>
                      <a:pt x="71330" y="10530"/>
                      <a:pt x="71330" y="10806"/>
                      <a:pt x="71380" y="11081"/>
                    </a:cubicBezTo>
                    <a:cubicBezTo>
                      <a:pt x="70127" y="11708"/>
                      <a:pt x="69249" y="12961"/>
                      <a:pt x="69174" y="14465"/>
                    </a:cubicBezTo>
                    <a:cubicBezTo>
                      <a:pt x="69149" y="15542"/>
                      <a:pt x="69525" y="16520"/>
                      <a:pt x="70177" y="17272"/>
                    </a:cubicBezTo>
                    <a:cubicBezTo>
                      <a:pt x="69650" y="17898"/>
                      <a:pt x="69325" y="18725"/>
                      <a:pt x="69274" y="19603"/>
                    </a:cubicBezTo>
                    <a:cubicBezTo>
                      <a:pt x="69249" y="20555"/>
                      <a:pt x="69525" y="21432"/>
                      <a:pt x="70051" y="22134"/>
                    </a:cubicBezTo>
                    <a:cubicBezTo>
                      <a:pt x="69475" y="22786"/>
                      <a:pt x="69124" y="23638"/>
                      <a:pt x="69074" y="24590"/>
                    </a:cubicBezTo>
                    <a:cubicBezTo>
                      <a:pt x="69024" y="25568"/>
                      <a:pt x="69350" y="26495"/>
                      <a:pt x="69926" y="27222"/>
                    </a:cubicBezTo>
                    <a:cubicBezTo>
                      <a:pt x="69500" y="27823"/>
                      <a:pt x="69249" y="28550"/>
                      <a:pt x="69224" y="29327"/>
                    </a:cubicBezTo>
                    <a:cubicBezTo>
                      <a:pt x="69174" y="30079"/>
                      <a:pt x="69350" y="30781"/>
                      <a:pt x="69700" y="31382"/>
                    </a:cubicBezTo>
                    <a:cubicBezTo>
                      <a:pt x="69325" y="31959"/>
                      <a:pt x="69099" y="32635"/>
                      <a:pt x="69074" y="33337"/>
                    </a:cubicBezTo>
                    <a:cubicBezTo>
                      <a:pt x="69049" y="33738"/>
                      <a:pt x="69099" y="34139"/>
                      <a:pt x="69199" y="34490"/>
                    </a:cubicBezTo>
                    <a:cubicBezTo>
                      <a:pt x="68823" y="35091"/>
                      <a:pt x="68573" y="35768"/>
                      <a:pt x="68548" y="36495"/>
                    </a:cubicBezTo>
                    <a:cubicBezTo>
                      <a:pt x="68523" y="37422"/>
                      <a:pt x="68773" y="38274"/>
                      <a:pt x="69274" y="38951"/>
                    </a:cubicBezTo>
                    <a:cubicBezTo>
                      <a:pt x="68949" y="39503"/>
                      <a:pt x="68773" y="40129"/>
                      <a:pt x="68723" y="40781"/>
                    </a:cubicBezTo>
                    <a:cubicBezTo>
                      <a:pt x="68698" y="41608"/>
                      <a:pt x="68924" y="42385"/>
                      <a:pt x="69325" y="43036"/>
                    </a:cubicBezTo>
                    <a:cubicBezTo>
                      <a:pt x="68873" y="43638"/>
                      <a:pt x="68573" y="44390"/>
                      <a:pt x="68548" y="45217"/>
                    </a:cubicBezTo>
                    <a:cubicBezTo>
                      <a:pt x="68523" y="45693"/>
                      <a:pt x="68598" y="46144"/>
                      <a:pt x="68723" y="46570"/>
                    </a:cubicBezTo>
                    <a:cubicBezTo>
                      <a:pt x="67821" y="47272"/>
                      <a:pt x="67194" y="48350"/>
                      <a:pt x="67144" y="49603"/>
                    </a:cubicBezTo>
                    <a:cubicBezTo>
                      <a:pt x="67144" y="49904"/>
                      <a:pt x="67169" y="50229"/>
                      <a:pt x="67219" y="50530"/>
                    </a:cubicBezTo>
                    <a:cubicBezTo>
                      <a:pt x="66843" y="50906"/>
                      <a:pt x="66543" y="51357"/>
                      <a:pt x="66342" y="51884"/>
                    </a:cubicBezTo>
                    <a:cubicBezTo>
                      <a:pt x="65164" y="52134"/>
                      <a:pt x="64162" y="52886"/>
                      <a:pt x="63610" y="53939"/>
                    </a:cubicBezTo>
                    <a:cubicBezTo>
                      <a:pt x="63284" y="53838"/>
                      <a:pt x="62933" y="53763"/>
                      <a:pt x="62558" y="53763"/>
                    </a:cubicBezTo>
                    <a:cubicBezTo>
                      <a:pt x="62479" y="53758"/>
                      <a:pt x="62400" y="53756"/>
                      <a:pt x="62322" y="53756"/>
                    </a:cubicBezTo>
                    <a:cubicBezTo>
                      <a:pt x="61629" y="53756"/>
                      <a:pt x="60965" y="53952"/>
                      <a:pt x="60402" y="54290"/>
                    </a:cubicBezTo>
                    <a:cubicBezTo>
                      <a:pt x="59851" y="53989"/>
                      <a:pt x="59224" y="53788"/>
                      <a:pt x="58573" y="53763"/>
                    </a:cubicBezTo>
                    <a:cubicBezTo>
                      <a:pt x="58521" y="53761"/>
                      <a:pt x="58470" y="53760"/>
                      <a:pt x="58419" y="53760"/>
                    </a:cubicBezTo>
                    <a:cubicBezTo>
                      <a:pt x="57103" y="53760"/>
                      <a:pt x="55938" y="54378"/>
                      <a:pt x="55214" y="55367"/>
                    </a:cubicBezTo>
                    <a:cubicBezTo>
                      <a:pt x="54437" y="55493"/>
                      <a:pt x="53761" y="55843"/>
                      <a:pt x="53209" y="56345"/>
                    </a:cubicBezTo>
                    <a:cubicBezTo>
                      <a:pt x="52558" y="55142"/>
                      <a:pt x="51304" y="54315"/>
                      <a:pt x="49851" y="54239"/>
                    </a:cubicBezTo>
                    <a:cubicBezTo>
                      <a:pt x="49797" y="54237"/>
                      <a:pt x="49743" y="54236"/>
                      <a:pt x="49690" y="54236"/>
                    </a:cubicBezTo>
                    <a:cubicBezTo>
                      <a:pt x="48476" y="54236"/>
                      <a:pt x="47388" y="54779"/>
                      <a:pt x="46668" y="55643"/>
                    </a:cubicBezTo>
                    <a:cubicBezTo>
                      <a:pt x="45966" y="54941"/>
                      <a:pt x="45014" y="54465"/>
                      <a:pt x="43961" y="54415"/>
                    </a:cubicBezTo>
                    <a:cubicBezTo>
                      <a:pt x="43926" y="54414"/>
                      <a:pt x="43891" y="54414"/>
                      <a:pt x="43856" y="54414"/>
                    </a:cubicBezTo>
                    <a:cubicBezTo>
                      <a:pt x="42843" y="54414"/>
                      <a:pt x="41907" y="54762"/>
                      <a:pt x="41204" y="55392"/>
                    </a:cubicBezTo>
                    <a:cubicBezTo>
                      <a:pt x="40603" y="54966"/>
                      <a:pt x="39876" y="54716"/>
                      <a:pt x="39099" y="54691"/>
                    </a:cubicBezTo>
                    <a:cubicBezTo>
                      <a:pt x="39037" y="54688"/>
                      <a:pt x="38976" y="54686"/>
                      <a:pt x="38914" y="54686"/>
                    </a:cubicBezTo>
                    <a:cubicBezTo>
                      <a:pt x="37882" y="54686"/>
                      <a:pt x="36926" y="55082"/>
                      <a:pt x="36217" y="55768"/>
                    </a:cubicBezTo>
                    <a:cubicBezTo>
                      <a:pt x="35515" y="54991"/>
                      <a:pt x="34512" y="54465"/>
                      <a:pt x="33410" y="54415"/>
                    </a:cubicBezTo>
                    <a:cubicBezTo>
                      <a:pt x="33351" y="54412"/>
                      <a:pt x="33293" y="54411"/>
                      <a:pt x="33236" y="54411"/>
                    </a:cubicBezTo>
                    <a:cubicBezTo>
                      <a:pt x="32149" y="54411"/>
                      <a:pt x="31141" y="54855"/>
                      <a:pt x="30427" y="55593"/>
                    </a:cubicBezTo>
                    <a:cubicBezTo>
                      <a:pt x="29775" y="55016"/>
                      <a:pt x="28923" y="54665"/>
                      <a:pt x="27996" y="54640"/>
                    </a:cubicBezTo>
                    <a:cubicBezTo>
                      <a:pt x="27939" y="54638"/>
                      <a:pt x="27883" y="54637"/>
                      <a:pt x="27827" y="54637"/>
                    </a:cubicBezTo>
                    <a:cubicBezTo>
                      <a:pt x="26713" y="54637"/>
                      <a:pt x="25679" y="55105"/>
                      <a:pt x="24963" y="55869"/>
                    </a:cubicBezTo>
                    <a:cubicBezTo>
                      <a:pt x="24412" y="55543"/>
                      <a:pt x="23760" y="55317"/>
                      <a:pt x="23059" y="55292"/>
                    </a:cubicBezTo>
                    <a:cubicBezTo>
                      <a:pt x="23003" y="55290"/>
                      <a:pt x="22948" y="55289"/>
                      <a:pt x="22893" y="55289"/>
                    </a:cubicBezTo>
                    <a:cubicBezTo>
                      <a:pt x="21755" y="55289"/>
                      <a:pt x="20717" y="55780"/>
                      <a:pt x="19976" y="56545"/>
                    </a:cubicBezTo>
                    <a:cubicBezTo>
                      <a:pt x="19374" y="56094"/>
                      <a:pt x="18622" y="55818"/>
                      <a:pt x="17820" y="55793"/>
                    </a:cubicBezTo>
                    <a:cubicBezTo>
                      <a:pt x="17756" y="55790"/>
                      <a:pt x="17691" y="55789"/>
                      <a:pt x="17627" y="55789"/>
                    </a:cubicBezTo>
                    <a:cubicBezTo>
                      <a:pt x="16130" y="55789"/>
                      <a:pt x="14834" y="56623"/>
                      <a:pt x="14161" y="57848"/>
                    </a:cubicBezTo>
                    <a:cubicBezTo>
                      <a:pt x="13911" y="56470"/>
                      <a:pt x="12708" y="55392"/>
                      <a:pt x="11254" y="55317"/>
                    </a:cubicBezTo>
                    <a:cubicBezTo>
                      <a:pt x="11218" y="55316"/>
                      <a:pt x="11183" y="55315"/>
                      <a:pt x="11148" y="55315"/>
                    </a:cubicBezTo>
                    <a:cubicBezTo>
                      <a:pt x="10411" y="55315"/>
                      <a:pt x="9724" y="55563"/>
                      <a:pt x="9174" y="55994"/>
                    </a:cubicBezTo>
                    <a:cubicBezTo>
                      <a:pt x="8823" y="54766"/>
                      <a:pt x="7695" y="53863"/>
                      <a:pt x="6367" y="53813"/>
                    </a:cubicBezTo>
                    <a:cubicBezTo>
                      <a:pt x="6324" y="53812"/>
                      <a:pt x="6282" y="53811"/>
                      <a:pt x="6240" y="53811"/>
                    </a:cubicBezTo>
                    <a:cubicBezTo>
                      <a:pt x="4991" y="53811"/>
                      <a:pt x="3919" y="54526"/>
                      <a:pt x="3409" y="55593"/>
                    </a:cubicBezTo>
                    <a:cubicBezTo>
                      <a:pt x="3359" y="55593"/>
                      <a:pt x="3309" y="55568"/>
                      <a:pt x="3259" y="55568"/>
                    </a:cubicBezTo>
                    <a:cubicBezTo>
                      <a:pt x="3227" y="55567"/>
                      <a:pt x="3196" y="55566"/>
                      <a:pt x="3164" y="55566"/>
                    </a:cubicBezTo>
                    <a:cubicBezTo>
                      <a:pt x="1501" y="55566"/>
                      <a:pt x="100" y="56853"/>
                      <a:pt x="26" y="58550"/>
                    </a:cubicBezTo>
                    <a:cubicBezTo>
                      <a:pt x="1" y="59703"/>
                      <a:pt x="577" y="60731"/>
                      <a:pt x="1505" y="61307"/>
                    </a:cubicBezTo>
                    <a:cubicBezTo>
                      <a:pt x="1329" y="61683"/>
                      <a:pt x="1229" y="62084"/>
                      <a:pt x="1204" y="62535"/>
                    </a:cubicBezTo>
                    <a:cubicBezTo>
                      <a:pt x="1129" y="63939"/>
                      <a:pt x="2031" y="65142"/>
                      <a:pt x="3284" y="65593"/>
                    </a:cubicBezTo>
                    <a:cubicBezTo>
                      <a:pt x="3384" y="66721"/>
                      <a:pt x="4086" y="67673"/>
                      <a:pt x="5064" y="68124"/>
                    </a:cubicBezTo>
                    <a:cubicBezTo>
                      <a:pt x="4312" y="68826"/>
                      <a:pt x="3810" y="69803"/>
                      <a:pt x="3760" y="70906"/>
                    </a:cubicBezTo>
                    <a:cubicBezTo>
                      <a:pt x="3760" y="71282"/>
                      <a:pt x="3785" y="71633"/>
                      <a:pt x="3860" y="71959"/>
                    </a:cubicBezTo>
                    <a:cubicBezTo>
                      <a:pt x="3008" y="72661"/>
                      <a:pt x="2432" y="73713"/>
                      <a:pt x="2382" y="74916"/>
                    </a:cubicBezTo>
                    <a:cubicBezTo>
                      <a:pt x="2332" y="75643"/>
                      <a:pt x="2507" y="76320"/>
                      <a:pt x="2833" y="76921"/>
                    </a:cubicBezTo>
                    <a:cubicBezTo>
                      <a:pt x="1881" y="77623"/>
                      <a:pt x="1254" y="78726"/>
                      <a:pt x="1204" y="79979"/>
                    </a:cubicBezTo>
                    <a:cubicBezTo>
                      <a:pt x="1179" y="80756"/>
                      <a:pt x="1379" y="81508"/>
                      <a:pt x="1730" y="82134"/>
                    </a:cubicBezTo>
                    <a:cubicBezTo>
                      <a:pt x="1429" y="82686"/>
                      <a:pt x="1229" y="83312"/>
                      <a:pt x="1204" y="83964"/>
                    </a:cubicBezTo>
                    <a:cubicBezTo>
                      <a:pt x="1154" y="85042"/>
                      <a:pt x="1530" y="86019"/>
                      <a:pt x="2181" y="86771"/>
                    </a:cubicBezTo>
                    <a:cubicBezTo>
                      <a:pt x="1881" y="87297"/>
                      <a:pt x="1705" y="87899"/>
                      <a:pt x="1680" y="88525"/>
                    </a:cubicBezTo>
                    <a:cubicBezTo>
                      <a:pt x="1630" y="89578"/>
                      <a:pt x="2006" y="90555"/>
                      <a:pt x="2632" y="91282"/>
                    </a:cubicBezTo>
                    <a:cubicBezTo>
                      <a:pt x="2482" y="91683"/>
                      <a:pt x="2382" y="92084"/>
                      <a:pt x="2382" y="92535"/>
                    </a:cubicBezTo>
                    <a:cubicBezTo>
                      <a:pt x="2332" y="93713"/>
                      <a:pt x="2808" y="94791"/>
                      <a:pt x="3585" y="95543"/>
                    </a:cubicBezTo>
                    <a:cubicBezTo>
                      <a:pt x="3309" y="96044"/>
                      <a:pt x="3159" y="96621"/>
                      <a:pt x="3134" y="97222"/>
                    </a:cubicBezTo>
                    <a:cubicBezTo>
                      <a:pt x="3084" y="98576"/>
                      <a:pt x="3710" y="99804"/>
                      <a:pt x="4688" y="100555"/>
                    </a:cubicBezTo>
                    <a:cubicBezTo>
                      <a:pt x="4562" y="100931"/>
                      <a:pt x="4462" y="101357"/>
                      <a:pt x="4437" y="101784"/>
                    </a:cubicBezTo>
                    <a:cubicBezTo>
                      <a:pt x="4412" y="102886"/>
                      <a:pt x="4813" y="103889"/>
                      <a:pt x="5490" y="104641"/>
                    </a:cubicBezTo>
                    <a:cubicBezTo>
                      <a:pt x="4888" y="105317"/>
                      <a:pt x="4487" y="106195"/>
                      <a:pt x="4437" y="107172"/>
                    </a:cubicBezTo>
                    <a:cubicBezTo>
                      <a:pt x="4387" y="108626"/>
                      <a:pt x="5114" y="109954"/>
                      <a:pt x="6267" y="110681"/>
                    </a:cubicBezTo>
                    <a:cubicBezTo>
                      <a:pt x="5916" y="111257"/>
                      <a:pt x="5690" y="111909"/>
                      <a:pt x="5665" y="112636"/>
                    </a:cubicBezTo>
                    <a:cubicBezTo>
                      <a:pt x="5615" y="113663"/>
                      <a:pt x="5991" y="114641"/>
                      <a:pt x="6617" y="115368"/>
                    </a:cubicBezTo>
                    <a:cubicBezTo>
                      <a:pt x="6467" y="115769"/>
                      <a:pt x="6392" y="116170"/>
                      <a:pt x="6367" y="116621"/>
                    </a:cubicBezTo>
                    <a:cubicBezTo>
                      <a:pt x="6317" y="117949"/>
                      <a:pt x="6918" y="119127"/>
                      <a:pt x="7871" y="119904"/>
                    </a:cubicBezTo>
                    <a:cubicBezTo>
                      <a:pt x="7444" y="120505"/>
                      <a:pt x="7169" y="121257"/>
                      <a:pt x="7119" y="122059"/>
                    </a:cubicBezTo>
                    <a:cubicBezTo>
                      <a:pt x="7069" y="123162"/>
                      <a:pt x="7470" y="124165"/>
                      <a:pt x="8171" y="124917"/>
                    </a:cubicBezTo>
                    <a:cubicBezTo>
                      <a:pt x="8046" y="125292"/>
                      <a:pt x="7971" y="125668"/>
                      <a:pt x="7946" y="126069"/>
                    </a:cubicBezTo>
                    <a:cubicBezTo>
                      <a:pt x="7896" y="127122"/>
                      <a:pt x="8272" y="128099"/>
                      <a:pt x="8923" y="128826"/>
                    </a:cubicBezTo>
                    <a:cubicBezTo>
                      <a:pt x="8898" y="128977"/>
                      <a:pt x="8873" y="129127"/>
                      <a:pt x="8873" y="129277"/>
                    </a:cubicBezTo>
                    <a:cubicBezTo>
                      <a:pt x="8773" y="131483"/>
                      <a:pt x="10502" y="133338"/>
                      <a:pt x="12683" y="133438"/>
                    </a:cubicBezTo>
                    <a:cubicBezTo>
                      <a:pt x="12736" y="133440"/>
                      <a:pt x="12789" y="133441"/>
                      <a:pt x="12842" y="133441"/>
                    </a:cubicBezTo>
                    <a:cubicBezTo>
                      <a:pt x="13407" y="133441"/>
                      <a:pt x="13928" y="133321"/>
                      <a:pt x="14387" y="133137"/>
                    </a:cubicBezTo>
                    <a:cubicBezTo>
                      <a:pt x="14813" y="133313"/>
                      <a:pt x="15289" y="133413"/>
                      <a:pt x="15765" y="133438"/>
                    </a:cubicBezTo>
                    <a:cubicBezTo>
                      <a:pt x="15826" y="133441"/>
                      <a:pt x="15887" y="133442"/>
                      <a:pt x="15948" y="133442"/>
                    </a:cubicBezTo>
                    <a:cubicBezTo>
                      <a:pt x="18072" y="133442"/>
                      <a:pt x="19828" y="131748"/>
                      <a:pt x="19926" y="129603"/>
                    </a:cubicBezTo>
                    <a:cubicBezTo>
                      <a:pt x="19951" y="128601"/>
                      <a:pt x="19625" y="127648"/>
                      <a:pt x="19023" y="126922"/>
                    </a:cubicBezTo>
                    <a:cubicBezTo>
                      <a:pt x="20076" y="126245"/>
                      <a:pt x="20778" y="125092"/>
                      <a:pt x="20853" y="123739"/>
                    </a:cubicBezTo>
                    <a:cubicBezTo>
                      <a:pt x="20878" y="122861"/>
                      <a:pt x="20628" y="122034"/>
                      <a:pt x="20176" y="121358"/>
                    </a:cubicBezTo>
                    <a:cubicBezTo>
                      <a:pt x="21054" y="120681"/>
                      <a:pt x="21630" y="119628"/>
                      <a:pt x="21680" y="118400"/>
                    </a:cubicBezTo>
                    <a:cubicBezTo>
                      <a:pt x="21730" y="117448"/>
                      <a:pt x="21430" y="116571"/>
                      <a:pt x="20878" y="115844"/>
                    </a:cubicBezTo>
                    <a:cubicBezTo>
                      <a:pt x="22131" y="115217"/>
                      <a:pt x="23034" y="113939"/>
                      <a:pt x="23084" y="112460"/>
                    </a:cubicBezTo>
                    <a:cubicBezTo>
                      <a:pt x="23084" y="112435"/>
                      <a:pt x="23084" y="112410"/>
                      <a:pt x="23084" y="112385"/>
                    </a:cubicBezTo>
                    <a:cubicBezTo>
                      <a:pt x="23560" y="112611"/>
                      <a:pt x="24111" y="112761"/>
                      <a:pt x="24663" y="112786"/>
                    </a:cubicBezTo>
                    <a:cubicBezTo>
                      <a:pt x="24726" y="112789"/>
                      <a:pt x="24789" y="112790"/>
                      <a:pt x="24852" y="112790"/>
                    </a:cubicBezTo>
                    <a:cubicBezTo>
                      <a:pt x="26400" y="112790"/>
                      <a:pt x="27722" y="111906"/>
                      <a:pt x="28397" y="110606"/>
                    </a:cubicBezTo>
                    <a:cubicBezTo>
                      <a:pt x="28998" y="111032"/>
                      <a:pt x="29725" y="111282"/>
                      <a:pt x="30502" y="111332"/>
                    </a:cubicBezTo>
                    <a:cubicBezTo>
                      <a:pt x="30557" y="111335"/>
                      <a:pt x="30612" y="111336"/>
                      <a:pt x="30667" y="111336"/>
                    </a:cubicBezTo>
                    <a:cubicBezTo>
                      <a:pt x="31808" y="111336"/>
                      <a:pt x="32868" y="110843"/>
                      <a:pt x="33585" y="110054"/>
                    </a:cubicBezTo>
                    <a:cubicBezTo>
                      <a:pt x="34287" y="110806"/>
                      <a:pt x="35239" y="111282"/>
                      <a:pt x="36342" y="111332"/>
                    </a:cubicBezTo>
                    <a:cubicBezTo>
                      <a:pt x="36378" y="111333"/>
                      <a:pt x="36414" y="111334"/>
                      <a:pt x="36450" y="111334"/>
                    </a:cubicBezTo>
                    <a:cubicBezTo>
                      <a:pt x="37411" y="111334"/>
                      <a:pt x="38298" y="111011"/>
                      <a:pt x="38999" y="110455"/>
                    </a:cubicBezTo>
                    <a:cubicBezTo>
                      <a:pt x="39675" y="111508"/>
                      <a:pt x="40828" y="112235"/>
                      <a:pt x="42182" y="112285"/>
                    </a:cubicBezTo>
                    <a:cubicBezTo>
                      <a:pt x="42243" y="112288"/>
                      <a:pt x="42305" y="112289"/>
                      <a:pt x="42366" y="112289"/>
                    </a:cubicBezTo>
                    <a:cubicBezTo>
                      <a:pt x="43396" y="112289"/>
                      <a:pt x="44329" y="111895"/>
                      <a:pt x="45039" y="111232"/>
                    </a:cubicBezTo>
                    <a:cubicBezTo>
                      <a:pt x="45740" y="112134"/>
                      <a:pt x="46818" y="112736"/>
                      <a:pt x="48046" y="112786"/>
                    </a:cubicBezTo>
                    <a:cubicBezTo>
                      <a:pt x="48113" y="112790"/>
                      <a:pt x="48181" y="112792"/>
                      <a:pt x="48247" y="112792"/>
                    </a:cubicBezTo>
                    <a:cubicBezTo>
                      <a:pt x="49100" y="112792"/>
                      <a:pt x="49902" y="112499"/>
                      <a:pt x="50552" y="112034"/>
                    </a:cubicBezTo>
                    <a:cubicBezTo>
                      <a:pt x="51254" y="112836"/>
                      <a:pt x="52257" y="113363"/>
                      <a:pt x="53410" y="113413"/>
                    </a:cubicBezTo>
                    <a:cubicBezTo>
                      <a:pt x="53476" y="113416"/>
                      <a:pt x="53541" y="113418"/>
                      <a:pt x="53607" y="113418"/>
                    </a:cubicBezTo>
                    <a:cubicBezTo>
                      <a:pt x="54508" y="113418"/>
                      <a:pt x="55338" y="113100"/>
                      <a:pt x="56016" y="112586"/>
                    </a:cubicBezTo>
                    <a:cubicBezTo>
                      <a:pt x="56417" y="113789"/>
                      <a:pt x="57370" y="114741"/>
                      <a:pt x="58598" y="115142"/>
                    </a:cubicBezTo>
                    <a:cubicBezTo>
                      <a:pt x="58573" y="115217"/>
                      <a:pt x="58573" y="115317"/>
                      <a:pt x="58573" y="115418"/>
                    </a:cubicBezTo>
                    <a:cubicBezTo>
                      <a:pt x="58522" y="116470"/>
                      <a:pt x="58898" y="117448"/>
                      <a:pt x="59525" y="118175"/>
                    </a:cubicBezTo>
                    <a:cubicBezTo>
                      <a:pt x="58974" y="118826"/>
                      <a:pt x="58598" y="119678"/>
                      <a:pt x="58573" y="120606"/>
                    </a:cubicBezTo>
                    <a:cubicBezTo>
                      <a:pt x="58497" y="122109"/>
                      <a:pt x="59274" y="123463"/>
                      <a:pt x="60502" y="124190"/>
                    </a:cubicBezTo>
                    <a:cubicBezTo>
                      <a:pt x="60377" y="124541"/>
                      <a:pt x="60302" y="124917"/>
                      <a:pt x="60302" y="125292"/>
                    </a:cubicBezTo>
                    <a:cubicBezTo>
                      <a:pt x="60252" y="126320"/>
                      <a:pt x="60603" y="127297"/>
                      <a:pt x="61229" y="128024"/>
                    </a:cubicBezTo>
                    <a:cubicBezTo>
                      <a:pt x="61079" y="128425"/>
                      <a:pt x="61004" y="128851"/>
                      <a:pt x="60979" y="129277"/>
                    </a:cubicBezTo>
                    <a:cubicBezTo>
                      <a:pt x="60979" y="129653"/>
                      <a:pt x="61004" y="130004"/>
                      <a:pt x="61079" y="130330"/>
                    </a:cubicBezTo>
                    <a:cubicBezTo>
                      <a:pt x="61029" y="130556"/>
                      <a:pt x="61004" y="130806"/>
                      <a:pt x="60979" y="131057"/>
                    </a:cubicBezTo>
                    <a:cubicBezTo>
                      <a:pt x="60878" y="133262"/>
                      <a:pt x="62608" y="135117"/>
                      <a:pt x="64813" y="135217"/>
                    </a:cubicBezTo>
                    <a:cubicBezTo>
                      <a:pt x="64869" y="135220"/>
                      <a:pt x="64926" y="135221"/>
                      <a:pt x="64981" y="135221"/>
                    </a:cubicBezTo>
                    <a:cubicBezTo>
                      <a:pt x="65472" y="135221"/>
                      <a:pt x="65940" y="135124"/>
                      <a:pt x="66367" y="134967"/>
                    </a:cubicBezTo>
                    <a:cubicBezTo>
                      <a:pt x="66768" y="135117"/>
                      <a:pt x="67169" y="135192"/>
                      <a:pt x="67620" y="135217"/>
                    </a:cubicBezTo>
                    <a:cubicBezTo>
                      <a:pt x="67681" y="135220"/>
                      <a:pt x="67742" y="135221"/>
                      <a:pt x="67803" y="135221"/>
                    </a:cubicBezTo>
                    <a:cubicBezTo>
                      <a:pt x="69927" y="135221"/>
                      <a:pt x="71683" y="133527"/>
                      <a:pt x="71781" y="131383"/>
                    </a:cubicBezTo>
                    <a:cubicBezTo>
                      <a:pt x="71806" y="130255"/>
                      <a:pt x="71380" y="129202"/>
                      <a:pt x="70653" y="128450"/>
                    </a:cubicBezTo>
                    <a:cubicBezTo>
                      <a:pt x="72031" y="127874"/>
                      <a:pt x="73034" y="126546"/>
                      <a:pt x="73109" y="124942"/>
                    </a:cubicBezTo>
                    <a:cubicBezTo>
                      <a:pt x="73134" y="123914"/>
                      <a:pt x="72808" y="122987"/>
                      <a:pt x="72207" y="122260"/>
                    </a:cubicBezTo>
                    <a:cubicBezTo>
                      <a:pt x="72984" y="121558"/>
                      <a:pt x="73510" y="120581"/>
                      <a:pt x="73560" y="119453"/>
                    </a:cubicBezTo>
                    <a:cubicBezTo>
                      <a:pt x="73585" y="118601"/>
                      <a:pt x="73360" y="117824"/>
                      <a:pt x="72934" y="117147"/>
                    </a:cubicBezTo>
                    <a:cubicBezTo>
                      <a:pt x="73861" y="116445"/>
                      <a:pt x="74462" y="115368"/>
                      <a:pt x="74538" y="114114"/>
                    </a:cubicBezTo>
                    <a:cubicBezTo>
                      <a:pt x="74538" y="113964"/>
                      <a:pt x="74538" y="113789"/>
                      <a:pt x="74513" y="113638"/>
                    </a:cubicBezTo>
                    <a:cubicBezTo>
                      <a:pt x="75841" y="113062"/>
                      <a:pt x="76818" y="111809"/>
                      <a:pt x="76919" y="110280"/>
                    </a:cubicBezTo>
                    <a:cubicBezTo>
                      <a:pt x="78648" y="110280"/>
                      <a:pt x="80152" y="109177"/>
                      <a:pt x="80703" y="107623"/>
                    </a:cubicBezTo>
                    <a:cubicBezTo>
                      <a:pt x="80853" y="107648"/>
                      <a:pt x="81004" y="107673"/>
                      <a:pt x="81154" y="107673"/>
                    </a:cubicBezTo>
                    <a:cubicBezTo>
                      <a:pt x="81220" y="107676"/>
                      <a:pt x="81285" y="107678"/>
                      <a:pt x="81350" y="107678"/>
                    </a:cubicBezTo>
                    <a:cubicBezTo>
                      <a:pt x="83344" y="107678"/>
                      <a:pt x="84997" y="106206"/>
                      <a:pt x="85264" y="104265"/>
                    </a:cubicBezTo>
                    <a:cubicBezTo>
                      <a:pt x="85440" y="104290"/>
                      <a:pt x="85615" y="104315"/>
                      <a:pt x="85791" y="104315"/>
                    </a:cubicBezTo>
                    <a:cubicBezTo>
                      <a:pt x="85854" y="104318"/>
                      <a:pt x="85917" y="104319"/>
                      <a:pt x="85980" y="104319"/>
                    </a:cubicBezTo>
                    <a:cubicBezTo>
                      <a:pt x="88028" y="104319"/>
                      <a:pt x="89756" y="102749"/>
                      <a:pt x="89926" y="100706"/>
                    </a:cubicBezTo>
                    <a:cubicBezTo>
                      <a:pt x="92082" y="100706"/>
                      <a:pt x="93861" y="99027"/>
                      <a:pt x="93936" y="96871"/>
                    </a:cubicBezTo>
                    <a:cubicBezTo>
                      <a:pt x="93961" y="96545"/>
                      <a:pt x="93936" y="96245"/>
                      <a:pt x="93861" y="95944"/>
                    </a:cubicBezTo>
                    <a:cubicBezTo>
                      <a:pt x="96016" y="95944"/>
                      <a:pt x="97796" y="94265"/>
                      <a:pt x="97896" y="92109"/>
                    </a:cubicBezTo>
                    <a:cubicBezTo>
                      <a:pt x="97896" y="91608"/>
                      <a:pt x="97821" y="91107"/>
                      <a:pt x="97671" y="90631"/>
                    </a:cubicBezTo>
                    <a:cubicBezTo>
                      <a:pt x="99149" y="90104"/>
                      <a:pt x="100227" y="88726"/>
                      <a:pt x="100302" y="87047"/>
                    </a:cubicBezTo>
                    <a:cubicBezTo>
                      <a:pt x="100327" y="86395"/>
                      <a:pt x="100202" y="85793"/>
                      <a:pt x="99951" y="85242"/>
                    </a:cubicBezTo>
                    <a:cubicBezTo>
                      <a:pt x="101656" y="84841"/>
                      <a:pt x="102959" y="83362"/>
                      <a:pt x="103034" y="81533"/>
                    </a:cubicBezTo>
                    <a:cubicBezTo>
                      <a:pt x="103059" y="80681"/>
                      <a:pt x="102833" y="79879"/>
                      <a:pt x="102407" y="79227"/>
                    </a:cubicBezTo>
                    <a:cubicBezTo>
                      <a:pt x="103485" y="78550"/>
                      <a:pt x="104237" y="77372"/>
                      <a:pt x="104287" y="75994"/>
                    </a:cubicBezTo>
                    <a:cubicBezTo>
                      <a:pt x="104312" y="75192"/>
                      <a:pt x="104112" y="74440"/>
                      <a:pt x="103736" y="73788"/>
                    </a:cubicBezTo>
                    <a:cubicBezTo>
                      <a:pt x="104663" y="73112"/>
                      <a:pt x="105290" y="72009"/>
                      <a:pt x="105340" y="70756"/>
                    </a:cubicBezTo>
                    <a:cubicBezTo>
                      <a:pt x="105390" y="69778"/>
                      <a:pt x="105064" y="68851"/>
                      <a:pt x="104488" y="68124"/>
                    </a:cubicBezTo>
                    <a:cubicBezTo>
                      <a:pt x="105290" y="67448"/>
                      <a:pt x="105816" y="66420"/>
                      <a:pt x="105866" y="65292"/>
                    </a:cubicBezTo>
                    <a:cubicBezTo>
                      <a:pt x="105916" y="64214"/>
                      <a:pt x="105515" y="63212"/>
                      <a:pt x="104864" y="62460"/>
                    </a:cubicBezTo>
                    <a:cubicBezTo>
                      <a:pt x="105465" y="61808"/>
                      <a:pt x="105866" y="60931"/>
                      <a:pt x="105891" y="59954"/>
                    </a:cubicBezTo>
                    <a:cubicBezTo>
                      <a:pt x="105916" y="59177"/>
                      <a:pt x="105741" y="58425"/>
                      <a:pt x="105365" y="57798"/>
                    </a:cubicBezTo>
                    <a:cubicBezTo>
                      <a:pt x="105666" y="57272"/>
                      <a:pt x="105866" y="56645"/>
                      <a:pt x="105891" y="55994"/>
                    </a:cubicBezTo>
                    <a:cubicBezTo>
                      <a:pt x="105916" y="55267"/>
                      <a:pt x="105766" y="54590"/>
                      <a:pt x="105440" y="53989"/>
                    </a:cubicBezTo>
                    <a:cubicBezTo>
                      <a:pt x="105716" y="53488"/>
                      <a:pt x="105866" y="52911"/>
                      <a:pt x="105891" y="52310"/>
                    </a:cubicBezTo>
                    <a:cubicBezTo>
                      <a:pt x="105941" y="51182"/>
                      <a:pt x="105515" y="50154"/>
                      <a:pt x="104788" y="49402"/>
                    </a:cubicBezTo>
                    <a:cubicBezTo>
                      <a:pt x="105089" y="48851"/>
                      <a:pt x="105290" y="48224"/>
                      <a:pt x="105315" y="47573"/>
                    </a:cubicBezTo>
                    <a:cubicBezTo>
                      <a:pt x="105365" y="46620"/>
                      <a:pt x="105064" y="45718"/>
                      <a:pt x="104513" y="45016"/>
                    </a:cubicBezTo>
                    <a:cubicBezTo>
                      <a:pt x="104989" y="44390"/>
                      <a:pt x="105290" y="43613"/>
                      <a:pt x="105315" y="42786"/>
                    </a:cubicBezTo>
                    <a:cubicBezTo>
                      <a:pt x="105365" y="41658"/>
                      <a:pt x="104939" y="40630"/>
                      <a:pt x="104237" y="39878"/>
                    </a:cubicBezTo>
                    <a:cubicBezTo>
                      <a:pt x="105164" y="39177"/>
                      <a:pt x="105791" y="38099"/>
                      <a:pt x="105841" y="36846"/>
                    </a:cubicBezTo>
                    <a:cubicBezTo>
                      <a:pt x="105891" y="35568"/>
                      <a:pt x="105340" y="34440"/>
                      <a:pt x="104463" y="33663"/>
                    </a:cubicBezTo>
                    <a:cubicBezTo>
                      <a:pt x="105265" y="32961"/>
                      <a:pt x="105791" y="31959"/>
                      <a:pt x="105841" y="30806"/>
                    </a:cubicBezTo>
                    <a:cubicBezTo>
                      <a:pt x="105891" y="29578"/>
                      <a:pt x="105365" y="28425"/>
                      <a:pt x="104488" y="27673"/>
                    </a:cubicBezTo>
                    <a:cubicBezTo>
                      <a:pt x="104563" y="27397"/>
                      <a:pt x="104613" y="27121"/>
                      <a:pt x="104613" y="26821"/>
                    </a:cubicBezTo>
                    <a:cubicBezTo>
                      <a:pt x="104663" y="26194"/>
                      <a:pt x="104538" y="25618"/>
                      <a:pt x="104312" y="25091"/>
                    </a:cubicBezTo>
                    <a:cubicBezTo>
                      <a:pt x="104914" y="24415"/>
                      <a:pt x="105315" y="23538"/>
                      <a:pt x="105340" y="22560"/>
                    </a:cubicBezTo>
                    <a:cubicBezTo>
                      <a:pt x="105390" y="21432"/>
                      <a:pt x="104964" y="20405"/>
                      <a:pt x="104262" y="19653"/>
                    </a:cubicBezTo>
                    <a:cubicBezTo>
                      <a:pt x="104889" y="18976"/>
                      <a:pt x="105265" y="18099"/>
                      <a:pt x="105315" y="17121"/>
                    </a:cubicBezTo>
                    <a:cubicBezTo>
                      <a:pt x="105365" y="15918"/>
                      <a:pt x="104864" y="14816"/>
                      <a:pt x="104036" y="14039"/>
                    </a:cubicBezTo>
                    <a:cubicBezTo>
                      <a:pt x="104312" y="13537"/>
                      <a:pt x="104463" y="12986"/>
                      <a:pt x="104488" y="12360"/>
                    </a:cubicBezTo>
                    <a:cubicBezTo>
                      <a:pt x="104588" y="10405"/>
                      <a:pt x="103209" y="8700"/>
                      <a:pt x="101330" y="8299"/>
                    </a:cubicBezTo>
                    <a:cubicBezTo>
                      <a:pt x="101380" y="8049"/>
                      <a:pt x="101430" y="7798"/>
                      <a:pt x="101430" y="7522"/>
                    </a:cubicBezTo>
                    <a:cubicBezTo>
                      <a:pt x="101530" y="5317"/>
                      <a:pt x="99826" y="3462"/>
                      <a:pt x="97620" y="3362"/>
                    </a:cubicBezTo>
                    <a:cubicBezTo>
                      <a:pt x="97575" y="3360"/>
                      <a:pt x="97529" y="3360"/>
                      <a:pt x="97483" y="3360"/>
                    </a:cubicBezTo>
                    <a:cubicBezTo>
                      <a:pt x="96806" y="3360"/>
                      <a:pt x="96154" y="3533"/>
                      <a:pt x="95590" y="3838"/>
                    </a:cubicBezTo>
                    <a:cubicBezTo>
                      <a:pt x="94989" y="2460"/>
                      <a:pt x="93660" y="1482"/>
                      <a:pt x="92082" y="1432"/>
                    </a:cubicBezTo>
                    <a:cubicBezTo>
                      <a:pt x="92000" y="1426"/>
                      <a:pt x="91919" y="1423"/>
                      <a:pt x="91837" y="1423"/>
                    </a:cubicBezTo>
                    <a:cubicBezTo>
                      <a:pt x="91593" y="1423"/>
                      <a:pt x="91348" y="1451"/>
                      <a:pt x="91104" y="1507"/>
                    </a:cubicBezTo>
                    <a:cubicBezTo>
                      <a:pt x="90402" y="630"/>
                      <a:pt x="89350" y="54"/>
                      <a:pt x="88147" y="4"/>
                    </a:cubicBezTo>
                    <a:cubicBezTo>
                      <a:pt x="88094" y="1"/>
                      <a:pt x="88041" y="0"/>
                      <a:pt x="87989" y="0"/>
                    </a:cubicBezTo>
                    <a:close/>
                  </a:path>
                </a:pathLst>
              </a:custGeom>
              <a:solidFill>
                <a:srgbClr val="DDB59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5" name="Google Shape;1835;p34"/>
              <p:cNvSpPr/>
              <p:nvPr/>
            </p:nvSpPr>
            <p:spPr>
              <a:xfrm>
                <a:off x="6408512" y="2528185"/>
                <a:ext cx="59400" cy="55965"/>
              </a:xfrm>
              <a:custGeom>
                <a:avLst/>
                <a:gdLst/>
                <a:ahLst/>
                <a:cxnLst/>
                <a:rect l="l" t="t" r="r" b="b"/>
                <a:pathLst>
                  <a:path w="3459" h="3259" extrusionOk="0">
                    <a:moveTo>
                      <a:pt x="1746" y="0"/>
                    </a:moveTo>
                    <a:cubicBezTo>
                      <a:pt x="808" y="0"/>
                      <a:pt x="25" y="1019"/>
                      <a:pt x="0" y="2357"/>
                    </a:cubicBezTo>
                    <a:cubicBezTo>
                      <a:pt x="0" y="2457"/>
                      <a:pt x="0" y="2557"/>
                      <a:pt x="0" y="2657"/>
                    </a:cubicBezTo>
                    <a:cubicBezTo>
                      <a:pt x="24" y="2968"/>
                      <a:pt x="276" y="3210"/>
                      <a:pt x="582" y="3210"/>
                    </a:cubicBezTo>
                    <a:cubicBezTo>
                      <a:pt x="597" y="3210"/>
                      <a:pt x="612" y="3210"/>
                      <a:pt x="627" y="3209"/>
                    </a:cubicBezTo>
                    <a:cubicBezTo>
                      <a:pt x="953" y="3209"/>
                      <a:pt x="1203" y="2908"/>
                      <a:pt x="1178" y="2582"/>
                    </a:cubicBezTo>
                    <a:cubicBezTo>
                      <a:pt x="1178" y="2532"/>
                      <a:pt x="1178" y="2457"/>
                      <a:pt x="1178" y="2382"/>
                    </a:cubicBezTo>
                    <a:cubicBezTo>
                      <a:pt x="1203" y="1655"/>
                      <a:pt x="1554" y="1204"/>
                      <a:pt x="1755" y="1204"/>
                    </a:cubicBezTo>
                    <a:cubicBezTo>
                      <a:pt x="1830" y="1204"/>
                      <a:pt x="1955" y="1304"/>
                      <a:pt x="2030" y="1454"/>
                    </a:cubicBezTo>
                    <a:cubicBezTo>
                      <a:pt x="2181" y="1705"/>
                      <a:pt x="2256" y="2056"/>
                      <a:pt x="2256" y="2407"/>
                    </a:cubicBezTo>
                    <a:cubicBezTo>
                      <a:pt x="2256" y="2482"/>
                      <a:pt x="2231" y="2532"/>
                      <a:pt x="2231" y="2607"/>
                    </a:cubicBezTo>
                    <a:cubicBezTo>
                      <a:pt x="2206" y="2933"/>
                      <a:pt x="2431" y="3209"/>
                      <a:pt x="2757" y="3259"/>
                    </a:cubicBezTo>
                    <a:lnTo>
                      <a:pt x="2832" y="3259"/>
                    </a:lnTo>
                    <a:cubicBezTo>
                      <a:pt x="3133" y="3259"/>
                      <a:pt x="3384" y="3033"/>
                      <a:pt x="3409" y="2733"/>
                    </a:cubicBezTo>
                    <a:cubicBezTo>
                      <a:pt x="3434" y="2632"/>
                      <a:pt x="3434" y="2532"/>
                      <a:pt x="3434" y="2457"/>
                    </a:cubicBezTo>
                    <a:cubicBezTo>
                      <a:pt x="3459" y="1855"/>
                      <a:pt x="3334" y="1279"/>
                      <a:pt x="3058" y="853"/>
                    </a:cubicBezTo>
                    <a:cubicBezTo>
                      <a:pt x="2757" y="327"/>
                      <a:pt x="2281" y="26"/>
                      <a:pt x="1780" y="1"/>
                    </a:cubicBezTo>
                    <a:cubicBezTo>
                      <a:pt x="1768" y="0"/>
                      <a:pt x="1757" y="0"/>
                      <a:pt x="1746" y="0"/>
                    </a:cubicBezTo>
                    <a:close/>
                  </a:path>
                </a:pathLst>
              </a:custGeom>
              <a:solidFill>
                <a:srgbClr val="6E57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6" name="Google Shape;1836;p34"/>
              <p:cNvSpPr/>
              <p:nvPr/>
            </p:nvSpPr>
            <p:spPr>
              <a:xfrm>
                <a:off x="6750229" y="2528185"/>
                <a:ext cx="59400" cy="56000"/>
              </a:xfrm>
              <a:custGeom>
                <a:avLst/>
                <a:gdLst/>
                <a:ahLst/>
                <a:cxnLst/>
                <a:rect l="l" t="t" r="r" b="b"/>
                <a:pathLst>
                  <a:path w="3459" h="3261" extrusionOk="0">
                    <a:moveTo>
                      <a:pt x="1704" y="1"/>
                    </a:moveTo>
                    <a:cubicBezTo>
                      <a:pt x="752" y="1"/>
                      <a:pt x="0" y="1078"/>
                      <a:pt x="0" y="2432"/>
                    </a:cubicBezTo>
                    <a:cubicBezTo>
                      <a:pt x="0" y="2532"/>
                      <a:pt x="25" y="2632"/>
                      <a:pt x="25" y="2733"/>
                    </a:cubicBezTo>
                    <a:cubicBezTo>
                      <a:pt x="49" y="3042"/>
                      <a:pt x="321" y="3261"/>
                      <a:pt x="627" y="3261"/>
                    </a:cubicBezTo>
                    <a:cubicBezTo>
                      <a:pt x="644" y="3261"/>
                      <a:pt x="660" y="3260"/>
                      <a:pt x="677" y="3259"/>
                    </a:cubicBezTo>
                    <a:cubicBezTo>
                      <a:pt x="1003" y="3234"/>
                      <a:pt x="1253" y="2933"/>
                      <a:pt x="1203" y="2607"/>
                    </a:cubicBezTo>
                    <a:cubicBezTo>
                      <a:pt x="1203" y="2532"/>
                      <a:pt x="1203" y="2482"/>
                      <a:pt x="1203" y="2407"/>
                    </a:cubicBezTo>
                    <a:cubicBezTo>
                      <a:pt x="1203" y="1655"/>
                      <a:pt x="1529" y="1204"/>
                      <a:pt x="1704" y="1204"/>
                    </a:cubicBezTo>
                    <a:lnTo>
                      <a:pt x="1729" y="1204"/>
                    </a:lnTo>
                    <a:cubicBezTo>
                      <a:pt x="1805" y="1204"/>
                      <a:pt x="1930" y="1279"/>
                      <a:pt x="2005" y="1429"/>
                    </a:cubicBezTo>
                    <a:cubicBezTo>
                      <a:pt x="2181" y="1680"/>
                      <a:pt x="2256" y="2031"/>
                      <a:pt x="2256" y="2407"/>
                    </a:cubicBezTo>
                    <a:cubicBezTo>
                      <a:pt x="2256" y="2457"/>
                      <a:pt x="2256" y="2507"/>
                      <a:pt x="2256" y="2582"/>
                    </a:cubicBezTo>
                    <a:cubicBezTo>
                      <a:pt x="2231" y="2908"/>
                      <a:pt x="2481" y="3184"/>
                      <a:pt x="2807" y="3209"/>
                    </a:cubicBezTo>
                    <a:lnTo>
                      <a:pt x="2882" y="3209"/>
                    </a:lnTo>
                    <a:cubicBezTo>
                      <a:pt x="3183" y="3184"/>
                      <a:pt x="3434" y="2958"/>
                      <a:pt x="3459" y="2657"/>
                    </a:cubicBezTo>
                    <a:cubicBezTo>
                      <a:pt x="3459" y="2557"/>
                      <a:pt x="3459" y="2482"/>
                      <a:pt x="3459" y="2382"/>
                    </a:cubicBezTo>
                    <a:cubicBezTo>
                      <a:pt x="3459" y="1780"/>
                      <a:pt x="3283" y="1229"/>
                      <a:pt x="3008" y="803"/>
                    </a:cubicBezTo>
                    <a:cubicBezTo>
                      <a:pt x="2682" y="276"/>
                      <a:pt x="2206" y="1"/>
                      <a:pt x="1704" y="1"/>
                    </a:cubicBezTo>
                    <a:close/>
                  </a:path>
                </a:pathLst>
              </a:custGeom>
              <a:solidFill>
                <a:srgbClr val="6E57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7" name="Google Shape;1837;p34"/>
              <p:cNvSpPr/>
              <p:nvPr/>
            </p:nvSpPr>
            <p:spPr>
              <a:xfrm>
                <a:off x="6488120" y="2501500"/>
                <a:ext cx="232000" cy="268149"/>
              </a:xfrm>
              <a:custGeom>
                <a:avLst/>
                <a:gdLst/>
                <a:ahLst/>
                <a:cxnLst/>
                <a:rect l="l" t="t" r="r" b="b"/>
                <a:pathLst>
                  <a:path w="13510" h="15615" extrusionOk="0">
                    <a:moveTo>
                      <a:pt x="6728" y="1"/>
                    </a:moveTo>
                    <a:cubicBezTo>
                      <a:pt x="3037" y="1"/>
                      <a:pt x="26" y="3500"/>
                      <a:pt x="1" y="7795"/>
                    </a:cubicBezTo>
                    <a:cubicBezTo>
                      <a:pt x="1" y="12106"/>
                      <a:pt x="3008" y="15615"/>
                      <a:pt x="6718" y="15615"/>
                    </a:cubicBezTo>
                    <a:cubicBezTo>
                      <a:pt x="10452" y="15615"/>
                      <a:pt x="13485" y="12131"/>
                      <a:pt x="13485" y="7820"/>
                    </a:cubicBezTo>
                    <a:cubicBezTo>
                      <a:pt x="13510" y="3510"/>
                      <a:pt x="10502" y="1"/>
                      <a:pt x="6768" y="1"/>
                    </a:cubicBezTo>
                    <a:cubicBezTo>
                      <a:pt x="6755" y="1"/>
                      <a:pt x="6741" y="1"/>
                      <a:pt x="6728" y="1"/>
                    </a:cubicBezTo>
                    <a:close/>
                  </a:path>
                </a:pathLst>
              </a:custGeom>
              <a:solidFill>
                <a:srgbClr val="F4E3C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8" name="Google Shape;1838;p34"/>
              <p:cNvSpPr/>
              <p:nvPr/>
            </p:nvSpPr>
            <p:spPr>
              <a:xfrm>
                <a:off x="6557837" y="2562185"/>
                <a:ext cx="92560" cy="60722"/>
              </a:xfrm>
              <a:custGeom>
                <a:avLst/>
                <a:gdLst/>
                <a:ahLst/>
                <a:cxnLst/>
                <a:rect l="l" t="t" r="r" b="b"/>
                <a:pathLst>
                  <a:path w="5390" h="3536" extrusionOk="0">
                    <a:moveTo>
                      <a:pt x="2639" y="0"/>
                    </a:moveTo>
                    <a:cubicBezTo>
                      <a:pt x="1168" y="0"/>
                      <a:pt x="1" y="792"/>
                      <a:pt x="1" y="1755"/>
                    </a:cubicBezTo>
                    <a:cubicBezTo>
                      <a:pt x="1" y="2732"/>
                      <a:pt x="1204" y="3535"/>
                      <a:pt x="2683" y="3535"/>
                    </a:cubicBezTo>
                    <a:cubicBezTo>
                      <a:pt x="2706" y="3535"/>
                      <a:pt x="2728" y="3535"/>
                      <a:pt x="2751" y="3535"/>
                    </a:cubicBezTo>
                    <a:cubicBezTo>
                      <a:pt x="4223" y="3535"/>
                      <a:pt x="5389" y="2743"/>
                      <a:pt x="5389" y="1780"/>
                    </a:cubicBezTo>
                    <a:cubicBezTo>
                      <a:pt x="5389" y="803"/>
                      <a:pt x="4186" y="1"/>
                      <a:pt x="2708" y="1"/>
                    </a:cubicBezTo>
                    <a:cubicBezTo>
                      <a:pt x="2685" y="0"/>
                      <a:pt x="2662" y="0"/>
                      <a:pt x="2639" y="0"/>
                    </a:cubicBezTo>
                    <a:close/>
                  </a:path>
                </a:pathLst>
              </a:custGeom>
              <a:solidFill>
                <a:srgbClr val="6E574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39" name="Google Shape;1839;p34"/>
              <p:cNvSpPr/>
              <p:nvPr/>
            </p:nvSpPr>
            <p:spPr>
              <a:xfrm>
                <a:off x="6574202" y="2608668"/>
                <a:ext cx="29708" cy="75336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4387" fill="none" extrusionOk="0">
                    <a:moveTo>
                      <a:pt x="1730" y="0"/>
                    </a:moveTo>
                    <a:cubicBezTo>
                      <a:pt x="1730" y="2356"/>
                      <a:pt x="1730" y="2657"/>
                      <a:pt x="1730" y="3208"/>
                    </a:cubicBezTo>
                    <a:cubicBezTo>
                      <a:pt x="1730" y="3960"/>
                      <a:pt x="702" y="4386"/>
                      <a:pt x="0" y="3559"/>
                    </a:cubicBezTo>
                  </a:path>
                </a:pathLst>
              </a:custGeom>
              <a:noFill/>
              <a:ln w="20675" cap="rnd" cmpd="sng">
                <a:solidFill>
                  <a:srgbClr val="6E574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40" name="Google Shape;1840;p34"/>
              <p:cNvSpPr/>
              <p:nvPr/>
            </p:nvSpPr>
            <p:spPr>
              <a:xfrm>
                <a:off x="6603892" y="2608668"/>
                <a:ext cx="29726" cy="75765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4412" fill="none" extrusionOk="0">
                    <a:moveTo>
                      <a:pt x="1" y="0"/>
                    </a:moveTo>
                    <a:cubicBezTo>
                      <a:pt x="1" y="2356"/>
                      <a:pt x="1" y="2657"/>
                      <a:pt x="1" y="3208"/>
                    </a:cubicBezTo>
                    <a:cubicBezTo>
                      <a:pt x="1" y="3960"/>
                      <a:pt x="1028" y="4411"/>
                      <a:pt x="1730" y="3559"/>
                    </a:cubicBezTo>
                  </a:path>
                </a:pathLst>
              </a:custGeom>
              <a:noFill/>
              <a:ln w="20675" cap="rnd" cmpd="sng">
                <a:solidFill>
                  <a:srgbClr val="6E574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grpSp>
          <p:nvGrpSpPr>
            <p:cNvPr id="1841" name="Google Shape;1841;p34"/>
            <p:cNvGrpSpPr/>
            <p:nvPr/>
          </p:nvGrpSpPr>
          <p:grpSpPr>
            <a:xfrm rot="5400000">
              <a:off x="982614" y="4377070"/>
              <a:ext cx="594362" cy="453853"/>
              <a:chOff x="1530147" y="3725108"/>
              <a:chExt cx="864149" cy="672973"/>
            </a:xfrm>
          </p:grpSpPr>
          <p:sp>
            <p:nvSpPr>
              <p:cNvPr id="1842" name="Google Shape;1842;p34"/>
              <p:cNvSpPr/>
              <p:nvPr/>
            </p:nvSpPr>
            <p:spPr>
              <a:xfrm flipH="1">
                <a:off x="1530147" y="3725108"/>
                <a:ext cx="849461" cy="672726"/>
              </a:xfrm>
              <a:custGeom>
                <a:avLst/>
                <a:gdLst/>
                <a:ahLst/>
                <a:cxnLst/>
                <a:rect l="l" t="t" r="r" b="b"/>
                <a:pathLst>
                  <a:path w="24753" h="19603" extrusionOk="0">
                    <a:moveTo>
                      <a:pt x="9154" y="0"/>
                    </a:moveTo>
                    <a:cubicBezTo>
                      <a:pt x="7784" y="0"/>
                      <a:pt x="6757" y="2694"/>
                      <a:pt x="6301" y="3629"/>
                    </a:cubicBezTo>
                    <a:cubicBezTo>
                      <a:pt x="4064" y="8446"/>
                      <a:pt x="2306" y="13444"/>
                      <a:pt x="1" y="18260"/>
                    </a:cubicBezTo>
                    <a:lnTo>
                      <a:pt x="92" y="19561"/>
                    </a:lnTo>
                    <a:cubicBezTo>
                      <a:pt x="1507" y="19561"/>
                      <a:pt x="3217" y="19602"/>
                      <a:pt x="4828" y="19602"/>
                    </a:cubicBezTo>
                    <a:cubicBezTo>
                      <a:pt x="5634" y="19602"/>
                      <a:pt x="6415" y="19592"/>
                      <a:pt x="7122" y="19561"/>
                    </a:cubicBezTo>
                    <a:cubicBezTo>
                      <a:pt x="12030" y="19379"/>
                      <a:pt x="16663" y="19196"/>
                      <a:pt x="21206" y="17530"/>
                    </a:cubicBezTo>
                    <a:cubicBezTo>
                      <a:pt x="24752" y="16251"/>
                      <a:pt x="24634" y="13625"/>
                      <a:pt x="20939" y="13625"/>
                    </a:cubicBezTo>
                    <a:cubicBezTo>
                      <a:pt x="20877" y="13625"/>
                      <a:pt x="20814" y="13625"/>
                      <a:pt x="20749" y="13627"/>
                    </a:cubicBezTo>
                    <a:cubicBezTo>
                      <a:pt x="18464" y="13710"/>
                      <a:pt x="14967" y="15250"/>
                      <a:pt x="12534" y="15250"/>
                    </a:cubicBezTo>
                    <a:cubicBezTo>
                      <a:pt x="12294" y="15250"/>
                      <a:pt x="12064" y="15235"/>
                      <a:pt x="11847" y="15202"/>
                    </a:cubicBezTo>
                    <a:cubicBezTo>
                      <a:pt x="14449" y="14083"/>
                      <a:pt x="17234" y="12235"/>
                      <a:pt x="19083" y="11116"/>
                    </a:cubicBezTo>
                    <a:cubicBezTo>
                      <a:pt x="20201" y="10386"/>
                      <a:pt x="24629" y="7784"/>
                      <a:pt x="21571" y="6962"/>
                    </a:cubicBezTo>
                    <a:cubicBezTo>
                      <a:pt x="21299" y="6874"/>
                      <a:pt x="21025" y="6835"/>
                      <a:pt x="20751" y="6835"/>
                    </a:cubicBezTo>
                    <a:cubicBezTo>
                      <a:pt x="19248" y="6835"/>
                      <a:pt x="17721" y="8005"/>
                      <a:pt x="16389" y="8719"/>
                    </a:cubicBezTo>
                    <a:cubicBezTo>
                      <a:pt x="14358" y="9747"/>
                      <a:pt x="11573" y="11869"/>
                      <a:pt x="9542" y="12600"/>
                    </a:cubicBezTo>
                    <a:cubicBezTo>
                      <a:pt x="11117" y="10842"/>
                      <a:pt x="12418" y="8811"/>
                      <a:pt x="13879" y="6962"/>
                    </a:cubicBezTo>
                    <a:cubicBezTo>
                      <a:pt x="14723" y="5935"/>
                      <a:pt x="17873" y="3264"/>
                      <a:pt x="15933" y="2055"/>
                    </a:cubicBezTo>
                    <a:cubicBezTo>
                      <a:pt x="15722" y="1922"/>
                      <a:pt x="15498" y="1861"/>
                      <a:pt x="15262" y="1861"/>
                    </a:cubicBezTo>
                    <a:cubicBezTo>
                      <a:pt x="12689" y="1861"/>
                      <a:pt x="8762" y="9133"/>
                      <a:pt x="6483" y="10660"/>
                    </a:cubicBezTo>
                    <a:cubicBezTo>
                      <a:pt x="7876" y="7966"/>
                      <a:pt x="8606" y="5478"/>
                      <a:pt x="9542" y="3059"/>
                    </a:cubicBezTo>
                    <a:cubicBezTo>
                      <a:pt x="9816" y="2146"/>
                      <a:pt x="10637" y="0"/>
                      <a:pt x="9154" y="0"/>
                    </a:cubicBezTo>
                    <a:close/>
                  </a:path>
                </a:pathLst>
              </a:custGeom>
              <a:solidFill>
                <a:srgbClr val="FFDB6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43" name="Google Shape;1843;p34"/>
              <p:cNvSpPr/>
              <p:nvPr/>
            </p:nvSpPr>
            <p:spPr>
              <a:xfrm flipH="1">
                <a:off x="1675893" y="4009263"/>
                <a:ext cx="715211" cy="388817"/>
              </a:xfrm>
              <a:custGeom>
                <a:avLst/>
                <a:gdLst/>
                <a:ahLst/>
                <a:cxnLst/>
                <a:rect l="l" t="t" r="r" b="b"/>
                <a:pathLst>
                  <a:path w="20841" h="11330" extrusionOk="0">
                    <a:moveTo>
                      <a:pt x="20347" y="0"/>
                    </a:moveTo>
                    <a:cubicBezTo>
                      <a:pt x="20292" y="0"/>
                      <a:pt x="20232" y="16"/>
                      <a:pt x="20171" y="51"/>
                    </a:cubicBezTo>
                    <a:cubicBezTo>
                      <a:pt x="16451" y="2151"/>
                      <a:pt x="12662" y="4137"/>
                      <a:pt x="8987" y="6328"/>
                    </a:cubicBezTo>
                    <a:cubicBezTo>
                      <a:pt x="7252" y="7378"/>
                      <a:pt x="5426" y="8360"/>
                      <a:pt x="3531" y="9113"/>
                    </a:cubicBezTo>
                    <a:cubicBezTo>
                      <a:pt x="2413" y="9570"/>
                      <a:pt x="1180" y="9958"/>
                      <a:pt x="267" y="10756"/>
                    </a:cubicBezTo>
                    <a:cubicBezTo>
                      <a:pt x="1" y="10987"/>
                      <a:pt x="246" y="11329"/>
                      <a:pt x="519" y="11329"/>
                    </a:cubicBezTo>
                    <a:cubicBezTo>
                      <a:pt x="596" y="11329"/>
                      <a:pt x="676" y="11302"/>
                      <a:pt x="747" y="11236"/>
                    </a:cubicBezTo>
                    <a:cubicBezTo>
                      <a:pt x="1797" y="10346"/>
                      <a:pt x="3235" y="10026"/>
                      <a:pt x="4467" y="9478"/>
                    </a:cubicBezTo>
                    <a:cubicBezTo>
                      <a:pt x="6293" y="8679"/>
                      <a:pt x="8074" y="7698"/>
                      <a:pt x="9786" y="6671"/>
                    </a:cubicBezTo>
                    <a:cubicBezTo>
                      <a:pt x="13301" y="4548"/>
                      <a:pt x="16953" y="2654"/>
                      <a:pt x="20513" y="645"/>
                    </a:cubicBezTo>
                    <a:cubicBezTo>
                      <a:pt x="20841" y="452"/>
                      <a:pt x="20648" y="0"/>
                      <a:pt x="20347" y="0"/>
                    </a:cubicBezTo>
                    <a:close/>
                  </a:path>
                </a:pathLst>
              </a:custGeom>
              <a:solidFill>
                <a:srgbClr val="FFA52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44" name="Google Shape;1844;p34"/>
              <p:cNvSpPr/>
              <p:nvPr/>
            </p:nvSpPr>
            <p:spPr>
              <a:xfrm flipH="1">
                <a:off x="1873734" y="3849957"/>
                <a:ext cx="520562" cy="544893"/>
              </a:xfrm>
              <a:custGeom>
                <a:avLst/>
                <a:gdLst/>
                <a:ahLst/>
                <a:cxnLst/>
                <a:rect l="l" t="t" r="r" b="b"/>
                <a:pathLst>
                  <a:path w="15169" h="15878" extrusionOk="0">
                    <a:moveTo>
                      <a:pt x="14670" y="0"/>
                    </a:moveTo>
                    <a:cubicBezTo>
                      <a:pt x="14592" y="0"/>
                      <a:pt x="14512" y="32"/>
                      <a:pt x="14444" y="106"/>
                    </a:cubicBezTo>
                    <a:cubicBezTo>
                      <a:pt x="12070" y="2662"/>
                      <a:pt x="9810" y="5310"/>
                      <a:pt x="7710" y="8049"/>
                    </a:cubicBezTo>
                    <a:cubicBezTo>
                      <a:pt x="5519" y="10902"/>
                      <a:pt x="3031" y="13047"/>
                      <a:pt x="269" y="15307"/>
                    </a:cubicBezTo>
                    <a:cubicBezTo>
                      <a:pt x="1" y="15522"/>
                      <a:pt x="238" y="15877"/>
                      <a:pt x="518" y="15877"/>
                    </a:cubicBezTo>
                    <a:cubicBezTo>
                      <a:pt x="594" y="15877"/>
                      <a:pt x="675" y="15850"/>
                      <a:pt x="748" y="15787"/>
                    </a:cubicBezTo>
                    <a:cubicBezTo>
                      <a:pt x="3099" y="13892"/>
                      <a:pt x="5542" y="12066"/>
                      <a:pt x="7368" y="9624"/>
                    </a:cubicBezTo>
                    <a:cubicBezTo>
                      <a:pt x="9742" y="6497"/>
                      <a:pt x="12252" y="3484"/>
                      <a:pt x="14923" y="608"/>
                    </a:cubicBezTo>
                    <a:cubicBezTo>
                      <a:pt x="15169" y="345"/>
                      <a:pt x="14929" y="0"/>
                      <a:pt x="14670" y="0"/>
                    </a:cubicBezTo>
                    <a:close/>
                  </a:path>
                </a:pathLst>
              </a:custGeom>
              <a:solidFill>
                <a:srgbClr val="FFA52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45" name="Google Shape;1845;p34"/>
              <p:cNvSpPr/>
              <p:nvPr/>
            </p:nvSpPr>
            <p:spPr>
              <a:xfrm flipH="1">
                <a:off x="2073256" y="3774389"/>
                <a:ext cx="318947" cy="611984"/>
              </a:xfrm>
              <a:custGeom>
                <a:avLst/>
                <a:gdLst/>
                <a:ahLst/>
                <a:cxnLst/>
                <a:rect l="l" t="t" r="r" b="b"/>
                <a:pathLst>
                  <a:path w="9294" h="17833" extrusionOk="0">
                    <a:moveTo>
                      <a:pt x="8862" y="0"/>
                    </a:moveTo>
                    <a:cubicBezTo>
                      <a:pt x="8726" y="0"/>
                      <a:pt x="8593" y="70"/>
                      <a:pt x="8539" y="230"/>
                    </a:cubicBezTo>
                    <a:cubicBezTo>
                      <a:pt x="7672" y="3243"/>
                      <a:pt x="6029" y="5914"/>
                      <a:pt x="4842" y="8790"/>
                    </a:cubicBezTo>
                    <a:cubicBezTo>
                      <a:pt x="3586" y="11780"/>
                      <a:pt x="2285" y="14702"/>
                      <a:pt x="208" y="17235"/>
                    </a:cubicBezTo>
                    <a:cubicBezTo>
                      <a:pt x="1" y="17495"/>
                      <a:pt x="225" y="17832"/>
                      <a:pt x="465" y="17832"/>
                    </a:cubicBezTo>
                    <a:cubicBezTo>
                      <a:pt x="542" y="17832"/>
                      <a:pt x="621" y="17798"/>
                      <a:pt x="687" y="17715"/>
                    </a:cubicBezTo>
                    <a:cubicBezTo>
                      <a:pt x="2650" y="15364"/>
                      <a:pt x="3974" y="12670"/>
                      <a:pt x="5138" y="9863"/>
                    </a:cubicBezTo>
                    <a:cubicBezTo>
                      <a:pt x="6462" y="6690"/>
                      <a:pt x="8265" y="3723"/>
                      <a:pt x="9224" y="436"/>
                    </a:cubicBezTo>
                    <a:cubicBezTo>
                      <a:pt x="9294" y="171"/>
                      <a:pt x="9075" y="0"/>
                      <a:pt x="8862" y="0"/>
                    </a:cubicBezTo>
                    <a:close/>
                  </a:path>
                </a:pathLst>
              </a:custGeom>
              <a:solidFill>
                <a:srgbClr val="FFA52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46" name="Google Shape;1846;p34"/>
              <p:cNvSpPr/>
              <p:nvPr/>
            </p:nvSpPr>
            <p:spPr>
              <a:xfrm flipH="1">
                <a:off x="1638350" y="4231268"/>
                <a:ext cx="738101" cy="155390"/>
              </a:xfrm>
              <a:custGeom>
                <a:avLst/>
                <a:gdLst/>
                <a:ahLst/>
                <a:cxnLst/>
                <a:rect l="l" t="t" r="r" b="b"/>
                <a:pathLst>
                  <a:path w="21508" h="4528" extrusionOk="0">
                    <a:moveTo>
                      <a:pt x="21045" y="1"/>
                    </a:moveTo>
                    <a:cubicBezTo>
                      <a:pt x="21009" y="1"/>
                      <a:pt x="20971" y="6"/>
                      <a:pt x="20931" y="19"/>
                    </a:cubicBezTo>
                    <a:cubicBezTo>
                      <a:pt x="17827" y="1069"/>
                      <a:pt x="14403" y="1412"/>
                      <a:pt x="11185" y="1982"/>
                    </a:cubicBezTo>
                    <a:cubicBezTo>
                      <a:pt x="9313" y="2302"/>
                      <a:pt x="7464" y="2553"/>
                      <a:pt x="5592" y="2872"/>
                    </a:cubicBezTo>
                    <a:cubicBezTo>
                      <a:pt x="3981" y="3169"/>
                      <a:pt x="2489" y="3820"/>
                      <a:pt x="840" y="3820"/>
                    </a:cubicBezTo>
                    <a:cubicBezTo>
                      <a:pt x="713" y="3820"/>
                      <a:pt x="585" y="3816"/>
                      <a:pt x="457" y="3808"/>
                    </a:cubicBezTo>
                    <a:cubicBezTo>
                      <a:pt x="449" y="3808"/>
                      <a:pt x="442" y="3808"/>
                      <a:pt x="435" y="3808"/>
                    </a:cubicBezTo>
                    <a:cubicBezTo>
                      <a:pt x="0" y="3808"/>
                      <a:pt x="7" y="4493"/>
                      <a:pt x="457" y="4516"/>
                    </a:cubicBezTo>
                    <a:cubicBezTo>
                      <a:pt x="585" y="4523"/>
                      <a:pt x="713" y="4527"/>
                      <a:pt x="841" y="4527"/>
                    </a:cubicBezTo>
                    <a:cubicBezTo>
                      <a:pt x="2232" y="4527"/>
                      <a:pt x="3572" y="4095"/>
                      <a:pt x="4930" y="3740"/>
                    </a:cubicBezTo>
                    <a:cubicBezTo>
                      <a:pt x="6688" y="3283"/>
                      <a:pt x="8537" y="3123"/>
                      <a:pt x="10340" y="2827"/>
                    </a:cubicBezTo>
                    <a:cubicBezTo>
                      <a:pt x="12120" y="2530"/>
                      <a:pt x="13901" y="2142"/>
                      <a:pt x="15704" y="1845"/>
                    </a:cubicBezTo>
                    <a:cubicBezTo>
                      <a:pt x="17530" y="1548"/>
                      <a:pt x="19356" y="1297"/>
                      <a:pt x="21114" y="704"/>
                    </a:cubicBezTo>
                    <a:cubicBezTo>
                      <a:pt x="21507" y="559"/>
                      <a:pt x="21393" y="1"/>
                      <a:pt x="21045" y="1"/>
                    </a:cubicBezTo>
                    <a:close/>
                  </a:path>
                </a:pathLst>
              </a:custGeom>
              <a:solidFill>
                <a:srgbClr val="FFA52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grpSp>
          <p:nvGrpSpPr>
            <p:cNvPr id="1847" name="Google Shape;1847;p34"/>
            <p:cNvGrpSpPr/>
            <p:nvPr/>
          </p:nvGrpSpPr>
          <p:grpSpPr>
            <a:xfrm rot="-5400000" flipH="1">
              <a:off x="605320" y="4290522"/>
              <a:ext cx="411508" cy="314211"/>
              <a:chOff x="1530147" y="3725108"/>
              <a:chExt cx="864149" cy="672973"/>
            </a:xfrm>
          </p:grpSpPr>
          <p:sp>
            <p:nvSpPr>
              <p:cNvPr id="1848" name="Google Shape;1848;p34"/>
              <p:cNvSpPr/>
              <p:nvPr/>
            </p:nvSpPr>
            <p:spPr>
              <a:xfrm flipH="1">
                <a:off x="1530147" y="3725108"/>
                <a:ext cx="849461" cy="672726"/>
              </a:xfrm>
              <a:custGeom>
                <a:avLst/>
                <a:gdLst/>
                <a:ahLst/>
                <a:cxnLst/>
                <a:rect l="l" t="t" r="r" b="b"/>
                <a:pathLst>
                  <a:path w="24753" h="19603" extrusionOk="0">
                    <a:moveTo>
                      <a:pt x="9154" y="0"/>
                    </a:moveTo>
                    <a:cubicBezTo>
                      <a:pt x="7784" y="0"/>
                      <a:pt x="6757" y="2694"/>
                      <a:pt x="6301" y="3629"/>
                    </a:cubicBezTo>
                    <a:cubicBezTo>
                      <a:pt x="4064" y="8446"/>
                      <a:pt x="2306" y="13444"/>
                      <a:pt x="1" y="18260"/>
                    </a:cubicBezTo>
                    <a:lnTo>
                      <a:pt x="92" y="19561"/>
                    </a:lnTo>
                    <a:cubicBezTo>
                      <a:pt x="1507" y="19561"/>
                      <a:pt x="3217" y="19602"/>
                      <a:pt x="4828" y="19602"/>
                    </a:cubicBezTo>
                    <a:cubicBezTo>
                      <a:pt x="5634" y="19602"/>
                      <a:pt x="6415" y="19592"/>
                      <a:pt x="7122" y="19561"/>
                    </a:cubicBezTo>
                    <a:cubicBezTo>
                      <a:pt x="12030" y="19379"/>
                      <a:pt x="16663" y="19196"/>
                      <a:pt x="21206" y="17530"/>
                    </a:cubicBezTo>
                    <a:cubicBezTo>
                      <a:pt x="24752" y="16251"/>
                      <a:pt x="24634" y="13625"/>
                      <a:pt x="20939" y="13625"/>
                    </a:cubicBezTo>
                    <a:cubicBezTo>
                      <a:pt x="20877" y="13625"/>
                      <a:pt x="20814" y="13625"/>
                      <a:pt x="20749" y="13627"/>
                    </a:cubicBezTo>
                    <a:cubicBezTo>
                      <a:pt x="18464" y="13710"/>
                      <a:pt x="14967" y="15250"/>
                      <a:pt x="12534" y="15250"/>
                    </a:cubicBezTo>
                    <a:cubicBezTo>
                      <a:pt x="12294" y="15250"/>
                      <a:pt x="12064" y="15235"/>
                      <a:pt x="11847" y="15202"/>
                    </a:cubicBezTo>
                    <a:cubicBezTo>
                      <a:pt x="14449" y="14083"/>
                      <a:pt x="17234" y="12235"/>
                      <a:pt x="19083" y="11116"/>
                    </a:cubicBezTo>
                    <a:cubicBezTo>
                      <a:pt x="20201" y="10386"/>
                      <a:pt x="24629" y="7784"/>
                      <a:pt x="21571" y="6962"/>
                    </a:cubicBezTo>
                    <a:cubicBezTo>
                      <a:pt x="21299" y="6874"/>
                      <a:pt x="21025" y="6835"/>
                      <a:pt x="20751" y="6835"/>
                    </a:cubicBezTo>
                    <a:cubicBezTo>
                      <a:pt x="19248" y="6835"/>
                      <a:pt x="17721" y="8005"/>
                      <a:pt x="16389" y="8719"/>
                    </a:cubicBezTo>
                    <a:cubicBezTo>
                      <a:pt x="14358" y="9747"/>
                      <a:pt x="11573" y="11869"/>
                      <a:pt x="9542" y="12600"/>
                    </a:cubicBezTo>
                    <a:cubicBezTo>
                      <a:pt x="11117" y="10842"/>
                      <a:pt x="12418" y="8811"/>
                      <a:pt x="13879" y="6962"/>
                    </a:cubicBezTo>
                    <a:cubicBezTo>
                      <a:pt x="14723" y="5935"/>
                      <a:pt x="17873" y="3264"/>
                      <a:pt x="15933" y="2055"/>
                    </a:cubicBezTo>
                    <a:cubicBezTo>
                      <a:pt x="15722" y="1922"/>
                      <a:pt x="15498" y="1861"/>
                      <a:pt x="15262" y="1861"/>
                    </a:cubicBezTo>
                    <a:cubicBezTo>
                      <a:pt x="12689" y="1861"/>
                      <a:pt x="8762" y="9133"/>
                      <a:pt x="6483" y="10660"/>
                    </a:cubicBezTo>
                    <a:cubicBezTo>
                      <a:pt x="7876" y="7966"/>
                      <a:pt x="8606" y="5478"/>
                      <a:pt x="9542" y="3059"/>
                    </a:cubicBezTo>
                    <a:cubicBezTo>
                      <a:pt x="9816" y="2146"/>
                      <a:pt x="10637" y="0"/>
                      <a:pt x="9154" y="0"/>
                    </a:cubicBezTo>
                    <a:close/>
                  </a:path>
                </a:pathLst>
              </a:custGeom>
              <a:solidFill>
                <a:srgbClr val="FFDB6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49" name="Google Shape;1849;p34"/>
              <p:cNvSpPr/>
              <p:nvPr/>
            </p:nvSpPr>
            <p:spPr>
              <a:xfrm flipH="1">
                <a:off x="1675893" y="4009263"/>
                <a:ext cx="715211" cy="388817"/>
              </a:xfrm>
              <a:custGeom>
                <a:avLst/>
                <a:gdLst/>
                <a:ahLst/>
                <a:cxnLst/>
                <a:rect l="l" t="t" r="r" b="b"/>
                <a:pathLst>
                  <a:path w="20841" h="11330" extrusionOk="0">
                    <a:moveTo>
                      <a:pt x="20347" y="0"/>
                    </a:moveTo>
                    <a:cubicBezTo>
                      <a:pt x="20292" y="0"/>
                      <a:pt x="20232" y="16"/>
                      <a:pt x="20171" y="51"/>
                    </a:cubicBezTo>
                    <a:cubicBezTo>
                      <a:pt x="16451" y="2151"/>
                      <a:pt x="12662" y="4137"/>
                      <a:pt x="8987" y="6328"/>
                    </a:cubicBezTo>
                    <a:cubicBezTo>
                      <a:pt x="7252" y="7378"/>
                      <a:pt x="5426" y="8360"/>
                      <a:pt x="3531" y="9113"/>
                    </a:cubicBezTo>
                    <a:cubicBezTo>
                      <a:pt x="2413" y="9570"/>
                      <a:pt x="1180" y="9958"/>
                      <a:pt x="267" y="10756"/>
                    </a:cubicBezTo>
                    <a:cubicBezTo>
                      <a:pt x="1" y="10987"/>
                      <a:pt x="246" y="11329"/>
                      <a:pt x="519" y="11329"/>
                    </a:cubicBezTo>
                    <a:cubicBezTo>
                      <a:pt x="596" y="11329"/>
                      <a:pt x="676" y="11302"/>
                      <a:pt x="747" y="11236"/>
                    </a:cubicBezTo>
                    <a:cubicBezTo>
                      <a:pt x="1797" y="10346"/>
                      <a:pt x="3235" y="10026"/>
                      <a:pt x="4467" y="9478"/>
                    </a:cubicBezTo>
                    <a:cubicBezTo>
                      <a:pt x="6293" y="8679"/>
                      <a:pt x="8074" y="7698"/>
                      <a:pt x="9786" y="6671"/>
                    </a:cubicBezTo>
                    <a:cubicBezTo>
                      <a:pt x="13301" y="4548"/>
                      <a:pt x="16953" y="2654"/>
                      <a:pt x="20513" y="645"/>
                    </a:cubicBezTo>
                    <a:cubicBezTo>
                      <a:pt x="20841" y="452"/>
                      <a:pt x="20648" y="0"/>
                      <a:pt x="20347" y="0"/>
                    </a:cubicBezTo>
                    <a:close/>
                  </a:path>
                </a:pathLst>
              </a:custGeom>
              <a:solidFill>
                <a:srgbClr val="FFA52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50" name="Google Shape;1850;p34"/>
              <p:cNvSpPr/>
              <p:nvPr/>
            </p:nvSpPr>
            <p:spPr>
              <a:xfrm flipH="1">
                <a:off x="1873734" y="3849957"/>
                <a:ext cx="520562" cy="544893"/>
              </a:xfrm>
              <a:custGeom>
                <a:avLst/>
                <a:gdLst/>
                <a:ahLst/>
                <a:cxnLst/>
                <a:rect l="l" t="t" r="r" b="b"/>
                <a:pathLst>
                  <a:path w="15169" h="15878" extrusionOk="0">
                    <a:moveTo>
                      <a:pt x="14670" y="0"/>
                    </a:moveTo>
                    <a:cubicBezTo>
                      <a:pt x="14592" y="0"/>
                      <a:pt x="14512" y="32"/>
                      <a:pt x="14444" y="106"/>
                    </a:cubicBezTo>
                    <a:cubicBezTo>
                      <a:pt x="12070" y="2662"/>
                      <a:pt x="9810" y="5310"/>
                      <a:pt x="7710" y="8049"/>
                    </a:cubicBezTo>
                    <a:cubicBezTo>
                      <a:pt x="5519" y="10902"/>
                      <a:pt x="3031" y="13047"/>
                      <a:pt x="269" y="15307"/>
                    </a:cubicBezTo>
                    <a:cubicBezTo>
                      <a:pt x="1" y="15522"/>
                      <a:pt x="238" y="15877"/>
                      <a:pt x="518" y="15877"/>
                    </a:cubicBezTo>
                    <a:cubicBezTo>
                      <a:pt x="594" y="15877"/>
                      <a:pt x="675" y="15850"/>
                      <a:pt x="748" y="15787"/>
                    </a:cubicBezTo>
                    <a:cubicBezTo>
                      <a:pt x="3099" y="13892"/>
                      <a:pt x="5542" y="12066"/>
                      <a:pt x="7368" y="9624"/>
                    </a:cubicBezTo>
                    <a:cubicBezTo>
                      <a:pt x="9742" y="6497"/>
                      <a:pt x="12252" y="3484"/>
                      <a:pt x="14923" y="608"/>
                    </a:cubicBezTo>
                    <a:cubicBezTo>
                      <a:pt x="15169" y="345"/>
                      <a:pt x="14929" y="0"/>
                      <a:pt x="14670" y="0"/>
                    </a:cubicBezTo>
                    <a:close/>
                  </a:path>
                </a:pathLst>
              </a:custGeom>
              <a:solidFill>
                <a:srgbClr val="FFA52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51" name="Google Shape;1851;p34"/>
              <p:cNvSpPr/>
              <p:nvPr/>
            </p:nvSpPr>
            <p:spPr>
              <a:xfrm flipH="1">
                <a:off x="2073256" y="3774389"/>
                <a:ext cx="318947" cy="611984"/>
              </a:xfrm>
              <a:custGeom>
                <a:avLst/>
                <a:gdLst/>
                <a:ahLst/>
                <a:cxnLst/>
                <a:rect l="l" t="t" r="r" b="b"/>
                <a:pathLst>
                  <a:path w="9294" h="17833" extrusionOk="0">
                    <a:moveTo>
                      <a:pt x="8862" y="0"/>
                    </a:moveTo>
                    <a:cubicBezTo>
                      <a:pt x="8726" y="0"/>
                      <a:pt x="8593" y="70"/>
                      <a:pt x="8539" y="230"/>
                    </a:cubicBezTo>
                    <a:cubicBezTo>
                      <a:pt x="7672" y="3243"/>
                      <a:pt x="6029" y="5914"/>
                      <a:pt x="4842" y="8790"/>
                    </a:cubicBezTo>
                    <a:cubicBezTo>
                      <a:pt x="3586" y="11780"/>
                      <a:pt x="2285" y="14702"/>
                      <a:pt x="208" y="17235"/>
                    </a:cubicBezTo>
                    <a:cubicBezTo>
                      <a:pt x="1" y="17495"/>
                      <a:pt x="225" y="17832"/>
                      <a:pt x="465" y="17832"/>
                    </a:cubicBezTo>
                    <a:cubicBezTo>
                      <a:pt x="542" y="17832"/>
                      <a:pt x="621" y="17798"/>
                      <a:pt x="687" y="17715"/>
                    </a:cubicBezTo>
                    <a:cubicBezTo>
                      <a:pt x="2650" y="15364"/>
                      <a:pt x="3974" y="12670"/>
                      <a:pt x="5138" y="9863"/>
                    </a:cubicBezTo>
                    <a:cubicBezTo>
                      <a:pt x="6462" y="6690"/>
                      <a:pt x="8265" y="3723"/>
                      <a:pt x="9224" y="436"/>
                    </a:cubicBezTo>
                    <a:cubicBezTo>
                      <a:pt x="9294" y="171"/>
                      <a:pt x="9075" y="0"/>
                      <a:pt x="8862" y="0"/>
                    </a:cubicBezTo>
                    <a:close/>
                  </a:path>
                </a:pathLst>
              </a:custGeom>
              <a:solidFill>
                <a:srgbClr val="FFA52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52" name="Google Shape;1852;p34"/>
              <p:cNvSpPr/>
              <p:nvPr/>
            </p:nvSpPr>
            <p:spPr>
              <a:xfrm flipH="1">
                <a:off x="1638350" y="4231268"/>
                <a:ext cx="738101" cy="155390"/>
              </a:xfrm>
              <a:custGeom>
                <a:avLst/>
                <a:gdLst/>
                <a:ahLst/>
                <a:cxnLst/>
                <a:rect l="l" t="t" r="r" b="b"/>
                <a:pathLst>
                  <a:path w="21508" h="4528" extrusionOk="0">
                    <a:moveTo>
                      <a:pt x="21045" y="1"/>
                    </a:moveTo>
                    <a:cubicBezTo>
                      <a:pt x="21009" y="1"/>
                      <a:pt x="20971" y="6"/>
                      <a:pt x="20931" y="19"/>
                    </a:cubicBezTo>
                    <a:cubicBezTo>
                      <a:pt x="17827" y="1069"/>
                      <a:pt x="14403" y="1412"/>
                      <a:pt x="11185" y="1982"/>
                    </a:cubicBezTo>
                    <a:cubicBezTo>
                      <a:pt x="9313" y="2302"/>
                      <a:pt x="7464" y="2553"/>
                      <a:pt x="5592" y="2872"/>
                    </a:cubicBezTo>
                    <a:cubicBezTo>
                      <a:pt x="3981" y="3169"/>
                      <a:pt x="2489" y="3820"/>
                      <a:pt x="840" y="3820"/>
                    </a:cubicBezTo>
                    <a:cubicBezTo>
                      <a:pt x="713" y="3820"/>
                      <a:pt x="585" y="3816"/>
                      <a:pt x="457" y="3808"/>
                    </a:cubicBezTo>
                    <a:cubicBezTo>
                      <a:pt x="449" y="3808"/>
                      <a:pt x="442" y="3808"/>
                      <a:pt x="435" y="3808"/>
                    </a:cubicBezTo>
                    <a:cubicBezTo>
                      <a:pt x="0" y="3808"/>
                      <a:pt x="7" y="4493"/>
                      <a:pt x="457" y="4516"/>
                    </a:cubicBezTo>
                    <a:cubicBezTo>
                      <a:pt x="585" y="4523"/>
                      <a:pt x="713" y="4527"/>
                      <a:pt x="841" y="4527"/>
                    </a:cubicBezTo>
                    <a:cubicBezTo>
                      <a:pt x="2232" y="4527"/>
                      <a:pt x="3572" y="4095"/>
                      <a:pt x="4930" y="3740"/>
                    </a:cubicBezTo>
                    <a:cubicBezTo>
                      <a:pt x="6688" y="3283"/>
                      <a:pt x="8537" y="3123"/>
                      <a:pt x="10340" y="2827"/>
                    </a:cubicBezTo>
                    <a:cubicBezTo>
                      <a:pt x="12120" y="2530"/>
                      <a:pt x="13901" y="2142"/>
                      <a:pt x="15704" y="1845"/>
                    </a:cubicBezTo>
                    <a:cubicBezTo>
                      <a:pt x="17530" y="1548"/>
                      <a:pt x="19356" y="1297"/>
                      <a:pt x="21114" y="704"/>
                    </a:cubicBezTo>
                    <a:cubicBezTo>
                      <a:pt x="21507" y="559"/>
                      <a:pt x="21393" y="1"/>
                      <a:pt x="21045" y="1"/>
                    </a:cubicBezTo>
                    <a:close/>
                  </a:path>
                </a:pathLst>
              </a:custGeom>
              <a:solidFill>
                <a:srgbClr val="FFA52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sp>
          <p:nvSpPr>
            <p:cNvPr id="1853" name="Google Shape;1853;p34"/>
            <p:cNvSpPr/>
            <p:nvPr/>
          </p:nvSpPr>
          <p:spPr>
            <a:xfrm>
              <a:off x="800" y="3418784"/>
              <a:ext cx="575882" cy="1097714"/>
            </a:xfrm>
            <a:custGeom>
              <a:avLst/>
              <a:gdLst/>
              <a:ahLst/>
              <a:cxnLst/>
              <a:rect l="l" t="t" r="r" b="b"/>
              <a:pathLst>
                <a:path w="16781" h="31987" extrusionOk="0">
                  <a:moveTo>
                    <a:pt x="885" y="1"/>
                  </a:moveTo>
                  <a:cubicBezTo>
                    <a:pt x="571" y="1"/>
                    <a:pt x="276" y="141"/>
                    <a:pt x="0" y="374"/>
                  </a:cubicBezTo>
                  <a:lnTo>
                    <a:pt x="0" y="31987"/>
                  </a:lnTo>
                  <a:lnTo>
                    <a:pt x="9062" y="31987"/>
                  </a:lnTo>
                  <a:cubicBezTo>
                    <a:pt x="9176" y="30434"/>
                    <a:pt x="9495" y="28859"/>
                    <a:pt x="9861" y="27307"/>
                  </a:cubicBezTo>
                  <a:cubicBezTo>
                    <a:pt x="10979" y="21647"/>
                    <a:pt x="13353" y="17059"/>
                    <a:pt x="15704" y="11649"/>
                  </a:cubicBezTo>
                  <a:cubicBezTo>
                    <a:pt x="16780" y="9112"/>
                    <a:pt x="16238" y="8050"/>
                    <a:pt x="15180" y="8050"/>
                  </a:cubicBezTo>
                  <a:cubicBezTo>
                    <a:pt x="14353" y="8050"/>
                    <a:pt x="13211" y="8699"/>
                    <a:pt x="12280" y="9800"/>
                  </a:cubicBezTo>
                  <a:cubicBezTo>
                    <a:pt x="9221" y="13384"/>
                    <a:pt x="7395" y="17881"/>
                    <a:pt x="4634" y="21396"/>
                  </a:cubicBezTo>
                  <a:cubicBezTo>
                    <a:pt x="5318" y="18634"/>
                    <a:pt x="6551" y="15872"/>
                    <a:pt x="7806" y="13224"/>
                  </a:cubicBezTo>
                  <a:cubicBezTo>
                    <a:pt x="9039" y="10850"/>
                    <a:pt x="12919" y="2747"/>
                    <a:pt x="11070" y="1560"/>
                  </a:cubicBezTo>
                  <a:cubicBezTo>
                    <a:pt x="10805" y="1383"/>
                    <a:pt x="10534" y="1300"/>
                    <a:pt x="10258" y="1300"/>
                  </a:cubicBezTo>
                  <a:cubicBezTo>
                    <a:pt x="6812" y="1300"/>
                    <a:pt x="2687" y="14304"/>
                    <a:pt x="890" y="18383"/>
                  </a:cubicBezTo>
                  <a:cubicBezTo>
                    <a:pt x="616" y="14480"/>
                    <a:pt x="1872" y="10348"/>
                    <a:pt x="2283" y="6445"/>
                  </a:cubicBezTo>
                  <a:cubicBezTo>
                    <a:pt x="2419" y="5304"/>
                    <a:pt x="3287" y="1150"/>
                    <a:pt x="1438" y="145"/>
                  </a:cubicBezTo>
                  <a:cubicBezTo>
                    <a:pt x="1248" y="46"/>
                    <a:pt x="1063" y="1"/>
                    <a:pt x="885" y="1"/>
                  </a:cubicBezTo>
                  <a:close/>
                </a:path>
              </a:pathLst>
            </a:custGeom>
            <a:solidFill>
              <a:srgbClr val="A53A3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sp>
        <p:nvSpPr>
          <p:cNvPr id="3" name="Rectangle 2"/>
          <p:cNvSpPr/>
          <p:nvPr/>
        </p:nvSpPr>
        <p:spPr>
          <a:xfrm>
            <a:off x="3718893" y="2351706"/>
            <a:ext cx="4873288" cy="3083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667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Trong thực tế, các em và mọi người xung quanh cần làm gì để bảo vệ môi trường sống của thực vật và động vật?</a:t>
            </a:r>
            <a:endParaRPr lang="en-US" sz="2667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787" y="1002182"/>
            <a:ext cx="1188684" cy="118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78611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0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0" name="Google Shape;1430;p57"/>
          <p:cNvPicPr preferRelativeResize="0"/>
          <p:nvPr/>
        </p:nvPicPr>
        <p:blipFill rotWithShape="1">
          <a:blip r:embed="rId4">
            <a:alphaModFix/>
          </a:blip>
          <a:srcRect l="16997" t="17385" r="10889" b="11419"/>
          <a:stretch/>
        </p:blipFill>
        <p:spPr>
          <a:xfrm rot="5008074">
            <a:off x="9166319" y="596554"/>
            <a:ext cx="917293" cy="845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" name="Google Shape;1434;p57"/>
          <p:cNvPicPr preferRelativeResize="0"/>
          <p:nvPr/>
        </p:nvPicPr>
        <p:blipFill rotWithShape="1">
          <a:blip r:embed="rId5">
            <a:alphaModFix/>
          </a:blip>
          <a:srcRect l="17937" t="17898" r="17026"/>
          <a:stretch/>
        </p:blipFill>
        <p:spPr>
          <a:xfrm flipH="1">
            <a:off x="2094857" y="1639017"/>
            <a:ext cx="778345" cy="917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" name="Google Shape;1435;p57"/>
          <p:cNvPicPr preferRelativeResize="0"/>
          <p:nvPr/>
        </p:nvPicPr>
        <p:blipFill rotWithShape="1">
          <a:blip r:embed="rId6">
            <a:alphaModFix/>
          </a:blip>
          <a:srcRect l="21261" t="21637" r="15702" b="4913"/>
          <a:stretch/>
        </p:blipFill>
        <p:spPr>
          <a:xfrm>
            <a:off x="11241067" y="5689843"/>
            <a:ext cx="917295" cy="1030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30794" y="3100088"/>
            <a:ext cx="2157055" cy="1680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295" y="1906984"/>
            <a:ext cx="6027989" cy="41342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26096" y="3274032"/>
            <a:ext cx="5000089" cy="194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latin typeface="+mn-lt"/>
              </a:rPr>
              <a:t>Hoạt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động</a:t>
            </a:r>
            <a:r>
              <a:rPr lang="en-US" sz="2800" b="1" dirty="0">
                <a:latin typeface="+mn-lt"/>
              </a:rPr>
              <a:t> 6: </a:t>
            </a:r>
            <a:r>
              <a:rPr lang="en-US" sz="2800" b="1" dirty="0" err="1">
                <a:latin typeface="+mn-lt"/>
              </a:rPr>
              <a:t>Thực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hành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viết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khẩu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hiệu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hoặc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vẽ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tranh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bảo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vệ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môi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trường</a:t>
            </a:r>
            <a:r>
              <a:rPr lang="en-US" sz="2800" b="1" dirty="0">
                <a:latin typeface="+mn-lt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2" y="3982223"/>
            <a:ext cx="2892205" cy="27379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321" y="1785023"/>
            <a:ext cx="1444528" cy="1542771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55"/>
          <p:cNvSpPr txBox="1">
            <a:spLocks noGrp="1"/>
          </p:cNvSpPr>
          <p:nvPr>
            <p:ph type="title" idx="4294967295"/>
          </p:nvPr>
        </p:nvSpPr>
        <p:spPr>
          <a:xfrm>
            <a:off x="2792319" y="761870"/>
            <a:ext cx="9899650" cy="7635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733" b="1" dirty="0">
                <a:solidFill>
                  <a:srgbClr val="C00000"/>
                </a:solidFill>
                <a:latin typeface="+mn-lt"/>
              </a:rPr>
              <a:t>HƯỚNG DẪN VỀ NHÀ</a:t>
            </a:r>
            <a:endParaRPr sz="3733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368" name="Google Shape;1368;p55"/>
          <p:cNvSpPr/>
          <p:nvPr/>
        </p:nvSpPr>
        <p:spPr>
          <a:xfrm>
            <a:off x="2375478" y="1997810"/>
            <a:ext cx="2258445" cy="2255263"/>
          </a:xfrm>
          <a:custGeom>
            <a:avLst/>
            <a:gdLst/>
            <a:ahLst/>
            <a:cxnLst/>
            <a:rect l="l" t="t" r="r" b="b"/>
            <a:pathLst>
              <a:path w="74487" h="74382" extrusionOk="0">
                <a:moveTo>
                  <a:pt x="38728" y="662"/>
                </a:moveTo>
                <a:lnTo>
                  <a:pt x="38728" y="662"/>
                </a:lnTo>
                <a:cubicBezTo>
                  <a:pt x="38628" y="1863"/>
                  <a:pt x="37460" y="3097"/>
                  <a:pt x="36193" y="3331"/>
                </a:cubicBezTo>
                <a:cubicBezTo>
                  <a:pt x="36760" y="2130"/>
                  <a:pt x="37594" y="1296"/>
                  <a:pt x="38728" y="662"/>
                </a:cubicBezTo>
                <a:close/>
                <a:moveTo>
                  <a:pt x="29721" y="1363"/>
                </a:moveTo>
                <a:lnTo>
                  <a:pt x="29721" y="1363"/>
                </a:lnTo>
                <a:cubicBezTo>
                  <a:pt x="29455" y="2464"/>
                  <a:pt x="29188" y="3564"/>
                  <a:pt x="28354" y="4432"/>
                </a:cubicBezTo>
                <a:cubicBezTo>
                  <a:pt x="28654" y="3331"/>
                  <a:pt x="28854" y="2197"/>
                  <a:pt x="29721" y="1363"/>
                </a:cubicBezTo>
                <a:close/>
                <a:moveTo>
                  <a:pt x="49199" y="3180"/>
                </a:moveTo>
                <a:cubicBezTo>
                  <a:pt x="49345" y="3180"/>
                  <a:pt x="49481" y="3196"/>
                  <a:pt x="49602" y="3231"/>
                </a:cubicBezTo>
                <a:cubicBezTo>
                  <a:pt x="48535" y="3765"/>
                  <a:pt x="47668" y="4398"/>
                  <a:pt x="46500" y="4599"/>
                </a:cubicBezTo>
                <a:cubicBezTo>
                  <a:pt x="46819" y="3902"/>
                  <a:pt x="48225" y="3180"/>
                  <a:pt x="49199" y="3180"/>
                </a:cubicBezTo>
                <a:close/>
                <a:moveTo>
                  <a:pt x="37127" y="4232"/>
                </a:moveTo>
                <a:cubicBezTo>
                  <a:pt x="38127" y="4332"/>
                  <a:pt x="39095" y="5566"/>
                  <a:pt x="39362" y="6667"/>
                </a:cubicBezTo>
                <a:cubicBezTo>
                  <a:pt x="39341" y="6667"/>
                  <a:pt x="39320" y="6667"/>
                  <a:pt x="39299" y="6667"/>
                </a:cubicBezTo>
                <a:cubicBezTo>
                  <a:pt x="37998" y="6667"/>
                  <a:pt x="37094" y="5643"/>
                  <a:pt x="37127" y="4232"/>
                </a:cubicBezTo>
                <a:close/>
                <a:moveTo>
                  <a:pt x="29060" y="5394"/>
                </a:moveTo>
                <a:cubicBezTo>
                  <a:pt x="29766" y="5394"/>
                  <a:pt x="31142" y="6432"/>
                  <a:pt x="31623" y="7334"/>
                </a:cubicBezTo>
                <a:cubicBezTo>
                  <a:pt x="31527" y="7370"/>
                  <a:pt x="31422" y="7388"/>
                  <a:pt x="31309" y="7388"/>
                </a:cubicBezTo>
                <a:cubicBezTo>
                  <a:pt x="30594" y="7388"/>
                  <a:pt x="29575" y="6672"/>
                  <a:pt x="28854" y="5432"/>
                </a:cubicBezTo>
                <a:cubicBezTo>
                  <a:pt x="28913" y="5406"/>
                  <a:pt x="28982" y="5394"/>
                  <a:pt x="29060" y="5394"/>
                </a:cubicBezTo>
                <a:close/>
                <a:moveTo>
                  <a:pt x="46467" y="5399"/>
                </a:moveTo>
                <a:lnTo>
                  <a:pt x="46467" y="5399"/>
                </a:lnTo>
                <a:cubicBezTo>
                  <a:pt x="47267" y="5533"/>
                  <a:pt x="47901" y="6667"/>
                  <a:pt x="48001" y="8268"/>
                </a:cubicBezTo>
                <a:cubicBezTo>
                  <a:pt x="46967" y="6934"/>
                  <a:pt x="46533" y="6100"/>
                  <a:pt x="46467" y="5399"/>
                </a:cubicBezTo>
                <a:close/>
                <a:moveTo>
                  <a:pt x="18814" y="5366"/>
                </a:moveTo>
                <a:cubicBezTo>
                  <a:pt x="19047" y="6900"/>
                  <a:pt x="18914" y="8301"/>
                  <a:pt x="18213" y="9602"/>
                </a:cubicBezTo>
                <a:cubicBezTo>
                  <a:pt x="17980" y="8168"/>
                  <a:pt x="17913" y="6767"/>
                  <a:pt x="18814" y="5366"/>
                </a:cubicBezTo>
                <a:close/>
                <a:moveTo>
                  <a:pt x="19437" y="10274"/>
                </a:moveTo>
                <a:cubicBezTo>
                  <a:pt x="20397" y="10274"/>
                  <a:pt x="21296" y="10549"/>
                  <a:pt x="22216" y="10970"/>
                </a:cubicBezTo>
                <a:cubicBezTo>
                  <a:pt x="21890" y="11063"/>
                  <a:pt x="21511" y="11107"/>
                  <a:pt x="21123" y="11107"/>
                </a:cubicBezTo>
                <a:cubicBezTo>
                  <a:pt x="20122" y="11107"/>
                  <a:pt x="19055" y="10817"/>
                  <a:pt x="18647" y="10336"/>
                </a:cubicBezTo>
                <a:cubicBezTo>
                  <a:pt x="18916" y="10294"/>
                  <a:pt x="19178" y="10274"/>
                  <a:pt x="19437" y="10274"/>
                </a:cubicBezTo>
                <a:close/>
                <a:moveTo>
                  <a:pt x="60774" y="10090"/>
                </a:moveTo>
                <a:cubicBezTo>
                  <a:pt x="61237" y="10090"/>
                  <a:pt x="61712" y="10237"/>
                  <a:pt x="62211" y="10636"/>
                </a:cubicBezTo>
                <a:cubicBezTo>
                  <a:pt x="61287" y="10970"/>
                  <a:pt x="60444" y="11189"/>
                  <a:pt x="59744" y="11189"/>
                </a:cubicBezTo>
                <a:cubicBezTo>
                  <a:pt x="59256" y="11189"/>
                  <a:pt x="58837" y="11083"/>
                  <a:pt x="58509" y="10836"/>
                </a:cubicBezTo>
                <a:cubicBezTo>
                  <a:pt x="59260" y="10502"/>
                  <a:pt x="59999" y="10090"/>
                  <a:pt x="60774" y="10090"/>
                </a:cubicBezTo>
                <a:close/>
                <a:moveTo>
                  <a:pt x="57641" y="11604"/>
                </a:moveTo>
                <a:cubicBezTo>
                  <a:pt x="58442" y="13205"/>
                  <a:pt x="58375" y="13238"/>
                  <a:pt x="57675" y="15173"/>
                </a:cubicBezTo>
                <a:cubicBezTo>
                  <a:pt x="57174" y="14005"/>
                  <a:pt x="57475" y="12871"/>
                  <a:pt x="57641" y="11604"/>
                </a:cubicBezTo>
                <a:close/>
                <a:moveTo>
                  <a:pt x="9674" y="12571"/>
                </a:moveTo>
                <a:lnTo>
                  <a:pt x="9674" y="12571"/>
                </a:lnTo>
                <a:cubicBezTo>
                  <a:pt x="10141" y="15673"/>
                  <a:pt x="10474" y="16841"/>
                  <a:pt x="9974" y="17708"/>
                </a:cubicBezTo>
                <a:cubicBezTo>
                  <a:pt x="9240" y="16807"/>
                  <a:pt x="9073" y="13538"/>
                  <a:pt x="9674" y="12571"/>
                </a:cubicBezTo>
                <a:close/>
                <a:moveTo>
                  <a:pt x="14383" y="16403"/>
                </a:moveTo>
                <a:cubicBezTo>
                  <a:pt x="14564" y="16403"/>
                  <a:pt x="14721" y="16425"/>
                  <a:pt x="14844" y="16474"/>
                </a:cubicBezTo>
                <a:cubicBezTo>
                  <a:pt x="13410" y="17074"/>
                  <a:pt x="12176" y="18108"/>
                  <a:pt x="10441" y="18208"/>
                </a:cubicBezTo>
                <a:cubicBezTo>
                  <a:pt x="10962" y="17368"/>
                  <a:pt x="13193" y="16403"/>
                  <a:pt x="14383" y="16403"/>
                </a:cubicBezTo>
                <a:close/>
                <a:moveTo>
                  <a:pt x="65113" y="17608"/>
                </a:moveTo>
                <a:lnTo>
                  <a:pt x="65113" y="17608"/>
                </a:lnTo>
                <a:cubicBezTo>
                  <a:pt x="66248" y="17675"/>
                  <a:pt x="67348" y="17941"/>
                  <a:pt x="68382" y="18408"/>
                </a:cubicBezTo>
                <a:cubicBezTo>
                  <a:pt x="68056" y="18505"/>
                  <a:pt x="67742" y="18551"/>
                  <a:pt x="67438" y="18551"/>
                </a:cubicBezTo>
                <a:cubicBezTo>
                  <a:pt x="66591" y="18551"/>
                  <a:pt x="65825" y="18197"/>
                  <a:pt x="65113" y="17608"/>
                </a:cubicBezTo>
                <a:close/>
                <a:moveTo>
                  <a:pt x="63946" y="18142"/>
                </a:moveTo>
                <a:lnTo>
                  <a:pt x="63946" y="18142"/>
                </a:lnTo>
                <a:cubicBezTo>
                  <a:pt x="64279" y="19476"/>
                  <a:pt x="63879" y="20610"/>
                  <a:pt x="63345" y="21744"/>
                </a:cubicBezTo>
                <a:cubicBezTo>
                  <a:pt x="63112" y="20477"/>
                  <a:pt x="63312" y="19309"/>
                  <a:pt x="63946" y="18142"/>
                </a:cubicBezTo>
                <a:close/>
                <a:moveTo>
                  <a:pt x="69283" y="24613"/>
                </a:moveTo>
                <a:cubicBezTo>
                  <a:pt x="70918" y="25046"/>
                  <a:pt x="72352" y="25747"/>
                  <a:pt x="73253" y="27281"/>
                </a:cubicBezTo>
                <a:cubicBezTo>
                  <a:pt x="71685" y="26748"/>
                  <a:pt x="70150" y="26214"/>
                  <a:pt x="69283" y="24613"/>
                </a:cubicBezTo>
                <a:close/>
                <a:moveTo>
                  <a:pt x="3670" y="24946"/>
                </a:moveTo>
                <a:lnTo>
                  <a:pt x="3670" y="24946"/>
                </a:lnTo>
                <a:cubicBezTo>
                  <a:pt x="4403" y="26347"/>
                  <a:pt x="4270" y="27882"/>
                  <a:pt x="4370" y="29416"/>
                </a:cubicBezTo>
                <a:cubicBezTo>
                  <a:pt x="3670" y="27982"/>
                  <a:pt x="3536" y="26481"/>
                  <a:pt x="3670" y="24946"/>
                </a:cubicBezTo>
                <a:close/>
                <a:moveTo>
                  <a:pt x="68382" y="24846"/>
                </a:moveTo>
                <a:lnTo>
                  <a:pt x="68382" y="24846"/>
                </a:lnTo>
                <a:cubicBezTo>
                  <a:pt x="68149" y="26481"/>
                  <a:pt x="67682" y="27982"/>
                  <a:pt x="66948" y="29416"/>
                </a:cubicBezTo>
                <a:cubicBezTo>
                  <a:pt x="66614" y="28315"/>
                  <a:pt x="67515" y="25213"/>
                  <a:pt x="68382" y="24846"/>
                </a:cubicBezTo>
                <a:close/>
                <a:moveTo>
                  <a:pt x="9307" y="27515"/>
                </a:moveTo>
                <a:cubicBezTo>
                  <a:pt x="8139" y="28616"/>
                  <a:pt x="7005" y="29450"/>
                  <a:pt x="5504" y="29650"/>
                </a:cubicBezTo>
                <a:cubicBezTo>
                  <a:pt x="6572" y="28649"/>
                  <a:pt x="7772" y="27915"/>
                  <a:pt x="9307" y="27515"/>
                </a:cubicBezTo>
                <a:close/>
                <a:moveTo>
                  <a:pt x="71618" y="33986"/>
                </a:moveTo>
                <a:cubicBezTo>
                  <a:pt x="72285" y="34753"/>
                  <a:pt x="72986" y="35487"/>
                  <a:pt x="73653" y="36254"/>
                </a:cubicBezTo>
                <a:cubicBezTo>
                  <a:pt x="73586" y="36288"/>
                  <a:pt x="73553" y="36321"/>
                  <a:pt x="73486" y="36388"/>
                </a:cubicBezTo>
                <a:cubicBezTo>
                  <a:pt x="72352" y="36021"/>
                  <a:pt x="71952" y="35020"/>
                  <a:pt x="71485" y="34120"/>
                </a:cubicBezTo>
                <a:cubicBezTo>
                  <a:pt x="71518" y="34086"/>
                  <a:pt x="71585" y="34020"/>
                  <a:pt x="71618" y="33986"/>
                </a:cubicBezTo>
                <a:close/>
                <a:moveTo>
                  <a:pt x="70050" y="33886"/>
                </a:moveTo>
                <a:cubicBezTo>
                  <a:pt x="70117" y="33886"/>
                  <a:pt x="70184" y="33919"/>
                  <a:pt x="70217" y="33953"/>
                </a:cubicBezTo>
                <a:cubicBezTo>
                  <a:pt x="70084" y="34286"/>
                  <a:pt x="70017" y="34687"/>
                  <a:pt x="69817" y="34987"/>
                </a:cubicBezTo>
                <a:cubicBezTo>
                  <a:pt x="69250" y="35654"/>
                  <a:pt x="68649" y="36288"/>
                  <a:pt x="68049" y="36955"/>
                </a:cubicBezTo>
                <a:cubicBezTo>
                  <a:pt x="68015" y="36988"/>
                  <a:pt x="67949" y="37022"/>
                  <a:pt x="67882" y="37055"/>
                </a:cubicBezTo>
                <a:cubicBezTo>
                  <a:pt x="68382" y="35821"/>
                  <a:pt x="68983" y="34687"/>
                  <a:pt x="70050" y="33886"/>
                </a:cubicBezTo>
                <a:close/>
                <a:moveTo>
                  <a:pt x="834" y="38656"/>
                </a:moveTo>
                <a:lnTo>
                  <a:pt x="834" y="38656"/>
                </a:lnTo>
                <a:cubicBezTo>
                  <a:pt x="2035" y="38923"/>
                  <a:pt x="2802" y="39757"/>
                  <a:pt x="3503" y="40658"/>
                </a:cubicBezTo>
                <a:cubicBezTo>
                  <a:pt x="2269" y="40424"/>
                  <a:pt x="1735" y="39290"/>
                  <a:pt x="834" y="38656"/>
                </a:cubicBezTo>
                <a:close/>
                <a:moveTo>
                  <a:pt x="8273" y="37188"/>
                </a:moveTo>
                <a:lnTo>
                  <a:pt x="8273" y="37188"/>
                </a:lnTo>
                <a:cubicBezTo>
                  <a:pt x="7806" y="38056"/>
                  <a:pt x="5237" y="40624"/>
                  <a:pt x="4637" y="40824"/>
                </a:cubicBezTo>
                <a:cubicBezTo>
                  <a:pt x="5004" y="39524"/>
                  <a:pt x="6939" y="37322"/>
                  <a:pt x="8273" y="37188"/>
                </a:cubicBezTo>
                <a:close/>
                <a:moveTo>
                  <a:pt x="69883" y="41258"/>
                </a:moveTo>
                <a:lnTo>
                  <a:pt x="69883" y="41258"/>
                </a:lnTo>
                <a:cubicBezTo>
                  <a:pt x="69216" y="42326"/>
                  <a:pt x="68282" y="43126"/>
                  <a:pt x="67182" y="43760"/>
                </a:cubicBezTo>
                <a:cubicBezTo>
                  <a:pt x="67849" y="42659"/>
                  <a:pt x="68583" y="41625"/>
                  <a:pt x="69883" y="41258"/>
                </a:cubicBezTo>
                <a:close/>
                <a:moveTo>
                  <a:pt x="70984" y="41458"/>
                </a:moveTo>
                <a:lnTo>
                  <a:pt x="70984" y="41458"/>
                </a:lnTo>
                <a:cubicBezTo>
                  <a:pt x="72285" y="42225"/>
                  <a:pt x="72752" y="43460"/>
                  <a:pt x="72952" y="44927"/>
                </a:cubicBezTo>
                <a:cubicBezTo>
                  <a:pt x="71651" y="44093"/>
                  <a:pt x="71318" y="42793"/>
                  <a:pt x="70984" y="41458"/>
                </a:cubicBezTo>
                <a:close/>
                <a:moveTo>
                  <a:pt x="8440" y="45128"/>
                </a:moveTo>
                <a:cubicBezTo>
                  <a:pt x="8073" y="46295"/>
                  <a:pt x="7706" y="47362"/>
                  <a:pt x="6772" y="48096"/>
                </a:cubicBezTo>
                <a:cubicBezTo>
                  <a:pt x="6738" y="47396"/>
                  <a:pt x="7572" y="45828"/>
                  <a:pt x="8440" y="45128"/>
                </a:cubicBezTo>
                <a:close/>
                <a:moveTo>
                  <a:pt x="1768" y="46862"/>
                </a:moveTo>
                <a:cubicBezTo>
                  <a:pt x="3169" y="47162"/>
                  <a:pt x="4370" y="47829"/>
                  <a:pt x="5504" y="48897"/>
                </a:cubicBezTo>
                <a:cubicBezTo>
                  <a:pt x="3870" y="48730"/>
                  <a:pt x="2669" y="48063"/>
                  <a:pt x="1768" y="46862"/>
                </a:cubicBezTo>
                <a:close/>
                <a:moveTo>
                  <a:pt x="68116" y="49564"/>
                </a:moveTo>
                <a:lnTo>
                  <a:pt x="68116" y="49564"/>
                </a:lnTo>
                <a:cubicBezTo>
                  <a:pt x="67248" y="50498"/>
                  <a:pt x="66248" y="51232"/>
                  <a:pt x="64880" y="51299"/>
                </a:cubicBezTo>
                <a:cubicBezTo>
                  <a:pt x="65781" y="50365"/>
                  <a:pt x="66781" y="49664"/>
                  <a:pt x="68116" y="49564"/>
                </a:cubicBezTo>
                <a:close/>
                <a:moveTo>
                  <a:pt x="68849" y="49597"/>
                </a:moveTo>
                <a:cubicBezTo>
                  <a:pt x="69984" y="50765"/>
                  <a:pt x="69550" y="52266"/>
                  <a:pt x="69717" y="53667"/>
                </a:cubicBezTo>
                <a:cubicBezTo>
                  <a:pt x="68849" y="52433"/>
                  <a:pt x="68816" y="50998"/>
                  <a:pt x="68849" y="49597"/>
                </a:cubicBezTo>
                <a:close/>
                <a:moveTo>
                  <a:pt x="65013" y="55335"/>
                </a:moveTo>
                <a:lnTo>
                  <a:pt x="65013" y="55335"/>
                </a:lnTo>
                <a:cubicBezTo>
                  <a:pt x="63946" y="56402"/>
                  <a:pt x="62612" y="56803"/>
                  <a:pt x="61177" y="56903"/>
                </a:cubicBezTo>
                <a:cubicBezTo>
                  <a:pt x="62211" y="55802"/>
                  <a:pt x="63579" y="55468"/>
                  <a:pt x="65013" y="55335"/>
                </a:cubicBezTo>
                <a:close/>
                <a:moveTo>
                  <a:pt x="11742" y="53467"/>
                </a:moveTo>
                <a:lnTo>
                  <a:pt x="11742" y="53467"/>
                </a:lnTo>
                <a:cubicBezTo>
                  <a:pt x="11642" y="54834"/>
                  <a:pt x="11508" y="56235"/>
                  <a:pt x="10841" y="57503"/>
                </a:cubicBezTo>
                <a:cubicBezTo>
                  <a:pt x="10374" y="55969"/>
                  <a:pt x="10941" y="54701"/>
                  <a:pt x="11742" y="53467"/>
                </a:cubicBezTo>
                <a:close/>
                <a:moveTo>
                  <a:pt x="7090" y="57308"/>
                </a:moveTo>
                <a:cubicBezTo>
                  <a:pt x="8200" y="57308"/>
                  <a:pt x="9500" y="57573"/>
                  <a:pt x="9941" y="57970"/>
                </a:cubicBezTo>
                <a:cubicBezTo>
                  <a:pt x="9577" y="58044"/>
                  <a:pt x="9221" y="58076"/>
                  <a:pt x="8869" y="58076"/>
                </a:cubicBezTo>
                <a:cubicBezTo>
                  <a:pt x="7803" y="58076"/>
                  <a:pt x="6775" y="57787"/>
                  <a:pt x="5671" y="57536"/>
                </a:cubicBezTo>
                <a:cubicBezTo>
                  <a:pt x="5999" y="57378"/>
                  <a:pt x="6520" y="57308"/>
                  <a:pt x="7090" y="57308"/>
                </a:cubicBezTo>
                <a:close/>
                <a:moveTo>
                  <a:pt x="65914" y="57270"/>
                </a:moveTo>
                <a:lnTo>
                  <a:pt x="65914" y="57270"/>
                </a:lnTo>
                <a:cubicBezTo>
                  <a:pt x="66081" y="57970"/>
                  <a:pt x="66248" y="58671"/>
                  <a:pt x="66381" y="59404"/>
                </a:cubicBezTo>
                <a:lnTo>
                  <a:pt x="66248" y="59438"/>
                </a:lnTo>
                <a:cubicBezTo>
                  <a:pt x="65881" y="58771"/>
                  <a:pt x="65814" y="58037"/>
                  <a:pt x="65914" y="57270"/>
                </a:cubicBezTo>
                <a:close/>
                <a:moveTo>
                  <a:pt x="57775" y="60772"/>
                </a:moveTo>
                <a:cubicBezTo>
                  <a:pt x="58742" y="60939"/>
                  <a:pt x="59743" y="61106"/>
                  <a:pt x="60710" y="61306"/>
                </a:cubicBezTo>
                <a:cubicBezTo>
                  <a:pt x="60710" y="61372"/>
                  <a:pt x="60677" y="61439"/>
                  <a:pt x="60677" y="61539"/>
                </a:cubicBezTo>
                <a:cubicBezTo>
                  <a:pt x="59676" y="61506"/>
                  <a:pt x="58642" y="61506"/>
                  <a:pt x="57741" y="60939"/>
                </a:cubicBezTo>
                <a:cubicBezTo>
                  <a:pt x="57741" y="60872"/>
                  <a:pt x="57741" y="60805"/>
                  <a:pt x="57775" y="60772"/>
                </a:cubicBezTo>
                <a:close/>
                <a:moveTo>
                  <a:pt x="17980" y="60472"/>
                </a:moveTo>
                <a:lnTo>
                  <a:pt x="17980" y="60472"/>
                </a:lnTo>
                <a:cubicBezTo>
                  <a:pt x="17946" y="61839"/>
                  <a:pt x="18447" y="63107"/>
                  <a:pt x="17913" y="64408"/>
                </a:cubicBezTo>
                <a:cubicBezTo>
                  <a:pt x="17146" y="63407"/>
                  <a:pt x="17179" y="61673"/>
                  <a:pt x="17980" y="60472"/>
                </a:cubicBezTo>
                <a:close/>
                <a:moveTo>
                  <a:pt x="61211" y="62907"/>
                </a:moveTo>
                <a:cubicBezTo>
                  <a:pt x="61411" y="63707"/>
                  <a:pt x="61477" y="64508"/>
                  <a:pt x="61177" y="65309"/>
                </a:cubicBezTo>
                <a:cubicBezTo>
                  <a:pt x="61010" y="64508"/>
                  <a:pt x="60944" y="63707"/>
                  <a:pt x="61211" y="62907"/>
                </a:cubicBezTo>
                <a:close/>
                <a:moveTo>
                  <a:pt x="16516" y="64868"/>
                </a:moveTo>
                <a:cubicBezTo>
                  <a:pt x="16919" y="64868"/>
                  <a:pt x="17305" y="64953"/>
                  <a:pt x="17613" y="65142"/>
                </a:cubicBezTo>
                <a:cubicBezTo>
                  <a:pt x="17057" y="65883"/>
                  <a:pt x="16244" y="66270"/>
                  <a:pt x="15352" y="66270"/>
                </a:cubicBezTo>
                <a:cubicBezTo>
                  <a:pt x="14959" y="66270"/>
                  <a:pt x="14551" y="66195"/>
                  <a:pt x="14144" y="66042"/>
                </a:cubicBezTo>
                <a:cubicBezTo>
                  <a:pt x="14518" y="65340"/>
                  <a:pt x="15567" y="64868"/>
                  <a:pt x="16516" y="64868"/>
                </a:cubicBezTo>
                <a:close/>
                <a:moveTo>
                  <a:pt x="52938" y="64508"/>
                </a:moveTo>
                <a:lnTo>
                  <a:pt x="52938" y="64508"/>
                </a:lnTo>
                <a:cubicBezTo>
                  <a:pt x="54039" y="64875"/>
                  <a:pt x="54706" y="65776"/>
                  <a:pt x="55640" y="66443"/>
                </a:cubicBezTo>
                <a:cubicBezTo>
                  <a:pt x="55623" y="66443"/>
                  <a:pt x="55606" y="66444"/>
                  <a:pt x="55589" y="66444"/>
                </a:cubicBezTo>
                <a:cubicBezTo>
                  <a:pt x="54561" y="66444"/>
                  <a:pt x="53201" y="65460"/>
                  <a:pt x="52938" y="64508"/>
                </a:cubicBezTo>
                <a:close/>
                <a:moveTo>
                  <a:pt x="45800" y="67077"/>
                </a:moveTo>
                <a:lnTo>
                  <a:pt x="45800" y="67077"/>
                </a:lnTo>
                <a:cubicBezTo>
                  <a:pt x="46667" y="67844"/>
                  <a:pt x="47568" y="68444"/>
                  <a:pt x="48068" y="69578"/>
                </a:cubicBezTo>
                <a:cubicBezTo>
                  <a:pt x="46734" y="68878"/>
                  <a:pt x="45933" y="68011"/>
                  <a:pt x="45800" y="67077"/>
                </a:cubicBezTo>
                <a:close/>
                <a:moveTo>
                  <a:pt x="55873" y="67110"/>
                </a:moveTo>
                <a:lnTo>
                  <a:pt x="55873" y="67110"/>
                </a:lnTo>
                <a:cubicBezTo>
                  <a:pt x="56240" y="67777"/>
                  <a:pt x="55840" y="69078"/>
                  <a:pt x="55140" y="69578"/>
                </a:cubicBezTo>
                <a:cubicBezTo>
                  <a:pt x="54973" y="68878"/>
                  <a:pt x="55373" y="67510"/>
                  <a:pt x="55873" y="67110"/>
                </a:cubicBezTo>
                <a:close/>
                <a:moveTo>
                  <a:pt x="27153" y="65075"/>
                </a:moveTo>
                <a:lnTo>
                  <a:pt x="27153" y="65075"/>
                </a:lnTo>
                <a:cubicBezTo>
                  <a:pt x="27787" y="66610"/>
                  <a:pt x="28787" y="67877"/>
                  <a:pt x="28654" y="69612"/>
                </a:cubicBezTo>
                <a:cubicBezTo>
                  <a:pt x="27353" y="68744"/>
                  <a:pt x="26519" y="66476"/>
                  <a:pt x="27153" y="65075"/>
                </a:cubicBezTo>
                <a:close/>
                <a:moveTo>
                  <a:pt x="37560" y="67710"/>
                </a:moveTo>
                <a:cubicBezTo>
                  <a:pt x="38561" y="68544"/>
                  <a:pt x="39362" y="69478"/>
                  <a:pt x="39629" y="70846"/>
                </a:cubicBezTo>
                <a:cubicBezTo>
                  <a:pt x="39061" y="70579"/>
                  <a:pt x="37794" y="68611"/>
                  <a:pt x="37560" y="67710"/>
                </a:cubicBezTo>
                <a:close/>
                <a:moveTo>
                  <a:pt x="38788" y="4041"/>
                </a:moveTo>
                <a:cubicBezTo>
                  <a:pt x="40574" y="4041"/>
                  <a:pt x="42336" y="4442"/>
                  <a:pt x="44098" y="4765"/>
                </a:cubicBezTo>
                <a:cubicBezTo>
                  <a:pt x="44665" y="4865"/>
                  <a:pt x="45233" y="5032"/>
                  <a:pt x="45766" y="5199"/>
                </a:cubicBezTo>
                <a:cubicBezTo>
                  <a:pt x="45866" y="5232"/>
                  <a:pt x="45966" y="5399"/>
                  <a:pt x="46033" y="5499"/>
                </a:cubicBezTo>
                <a:cubicBezTo>
                  <a:pt x="46233" y="6000"/>
                  <a:pt x="46400" y="6500"/>
                  <a:pt x="46634" y="6967"/>
                </a:cubicBezTo>
                <a:cubicBezTo>
                  <a:pt x="46967" y="7634"/>
                  <a:pt x="47334" y="8301"/>
                  <a:pt x="47668" y="8968"/>
                </a:cubicBezTo>
                <a:cubicBezTo>
                  <a:pt x="47701" y="9035"/>
                  <a:pt x="47768" y="9102"/>
                  <a:pt x="47834" y="9168"/>
                </a:cubicBezTo>
                <a:cubicBezTo>
                  <a:pt x="48535" y="8701"/>
                  <a:pt x="48502" y="8001"/>
                  <a:pt x="47568" y="5799"/>
                </a:cubicBezTo>
                <a:cubicBezTo>
                  <a:pt x="49035" y="5799"/>
                  <a:pt x="55106" y="8902"/>
                  <a:pt x="57508" y="10903"/>
                </a:cubicBezTo>
                <a:cubicBezTo>
                  <a:pt x="56807" y="12538"/>
                  <a:pt x="56574" y="14205"/>
                  <a:pt x="57341" y="15907"/>
                </a:cubicBezTo>
                <a:cubicBezTo>
                  <a:pt x="57408" y="16040"/>
                  <a:pt x="57541" y="16140"/>
                  <a:pt x="57675" y="16274"/>
                </a:cubicBezTo>
                <a:cubicBezTo>
                  <a:pt x="57775" y="16140"/>
                  <a:pt x="57975" y="16040"/>
                  <a:pt x="58042" y="15873"/>
                </a:cubicBezTo>
                <a:cubicBezTo>
                  <a:pt x="58275" y="15173"/>
                  <a:pt x="58542" y="14439"/>
                  <a:pt x="58675" y="13738"/>
                </a:cubicBezTo>
                <a:cubicBezTo>
                  <a:pt x="58776" y="13271"/>
                  <a:pt x="58609" y="12738"/>
                  <a:pt x="58542" y="12271"/>
                </a:cubicBezTo>
                <a:cubicBezTo>
                  <a:pt x="58542" y="12104"/>
                  <a:pt x="58475" y="11970"/>
                  <a:pt x="58442" y="11804"/>
                </a:cubicBezTo>
                <a:lnTo>
                  <a:pt x="58442" y="11804"/>
                </a:lnTo>
                <a:cubicBezTo>
                  <a:pt x="60577" y="13472"/>
                  <a:pt x="62478" y="15373"/>
                  <a:pt x="64013" y="17574"/>
                </a:cubicBezTo>
                <a:cubicBezTo>
                  <a:pt x="63379" y="18475"/>
                  <a:pt x="62979" y="19409"/>
                  <a:pt x="62979" y="20510"/>
                </a:cubicBezTo>
                <a:cubicBezTo>
                  <a:pt x="62945" y="21077"/>
                  <a:pt x="62945" y="21677"/>
                  <a:pt x="62979" y="22244"/>
                </a:cubicBezTo>
                <a:cubicBezTo>
                  <a:pt x="62979" y="22411"/>
                  <a:pt x="63112" y="22578"/>
                  <a:pt x="63212" y="22745"/>
                </a:cubicBezTo>
                <a:cubicBezTo>
                  <a:pt x="63379" y="22645"/>
                  <a:pt x="63646" y="22545"/>
                  <a:pt x="63679" y="22411"/>
                </a:cubicBezTo>
                <a:cubicBezTo>
                  <a:pt x="64013" y="21477"/>
                  <a:pt x="64313" y="20543"/>
                  <a:pt x="64580" y="19576"/>
                </a:cubicBezTo>
                <a:cubicBezTo>
                  <a:pt x="64680" y="19176"/>
                  <a:pt x="64580" y="18709"/>
                  <a:pt x="64580" y="18142"/>
                </a:cubicBezTo>
                <a:lnTo>
                  <a:pt x="64580" y="18142"/>
                </a:lnTo>
                <a:cubicBezTo>
                  <a:pt x="66214" y="20076"/>
                  <a:pt x="67315" y="22178"/>
                  <a:pt x="68349" y="24279"/>
                </a:cubicBezTo>
                <a:cubicBezTo>
                  <a:pt x="67081" y="25347"/>
                  <a:pt x="66681" y="26748"/>
                  <a:pt x="66481" y="28282"/>
                </a:cubicBezTo>
                <a:cubicBezTo>
                  <a:pt x="66414" y="28749"/>
                  <a:pt x="66381" y="29249"/>
                  <a:pt x="66381" y="29716"/>
                </a:cubicBezTo>
                <a:cubicBezTo>
                  <a:pt x="66414" y="29950"/>
                  <a:pt x="66614" y="30150"/>
                  <a:pt x="66748" y="30350"/>
                </a:cubicBezTo>
                <a:cubicBezTo>
                  <a:pt x="66915" y="30217"/>
                  <a:pt x="67148" y="30117"/>
                  <a:pt x="67215" y="29950"/>
                </a:cubicBezTo>
                <a:cubicBezTo>
                  <a:pt x="67849" y="28516"/>
                  <a:pt x="68416" y="27081"/>
                  <a:pt x="68983" y="25680"/>
                </a:cubicBezTo>
                <a:cubicBezTo>
                  <a:pt x="69917" y="28049"/>
                  <a:pt x="70317" y="30617"/>
                  <a:pt x="70584" y="33286"/>
                </a:cubicBezTo>
                <a:cubicBezTo>
                  <a:pt x="69583" y="33452"/>
                  <a:pt x="69050" y="34186"/>
                  <a:pt x="68549" y="34920"/>
                </a:cubicBezTo>
                <a:cubicBezTo>
                  <a:pt x="68116" y="35587"/>
                  <a:pt x="67749" y="36355"/>
                  <a:pt x="67382" y="37122"/>
                </a:cubicBezTo>
                <a:cubicBezTo>
                  <a:pt x="67315" y="37255"/>
                  <a:pt x="67415" y="37489"/>
                  <a:pt x="67448" y="37689"/>
                </a:cubicBezTo>
                <a:cubicBezTo>
                  <a:pt x="67615" y="37656"/>
                  <a:pt x="67882" y="37656"/>
                  <a:pt x="68015" y="37555"/>
                </a:cubicBezTo>
                <a:cubicBezTo>
                  <a:pt x="68783" y="36755"/>
                  <a:pt x="69517" y="35954"/>
                  <a:pt x="70250" y="35154"/>
                </a:cubicBezTo>
                <a:cubicBezTo>
                  <a:pt x="70417" y="34954"/>
                  <a:pt x="70484" y="34687"/>
                  <a:pt x="70717" y="34420"/>
                </a:cubicBezTo>
                <a:cubicBezTo>
                  <a:pt x="70717" y="35387"/>
                  <a:pt x="70751" y="36355"/>
                  <a:pt x="70717" y="37322"/>
                </a:cubicBezTo>
                <a:cubicBezTo>
                  <a:pt x="70684" y="38223"/>
                  <a:pt x="70551" y="39123"/>
                  <a:pt x="70451" y="40024"/>
                </a:cubicBezTo>
                <a:cubicBezTo>
                  <a:pt x="70417" y="40424"/>
                  <a:pt x="70250" y="40658"/>
                  <a:pt x="69850" y="40791"/>
                </a:cubicBezTo>
                <a:cubicBezTo>
                  <a:pt x="68216" y="41325"/>
                  <a:pt x="67248" y="42592"/>
                  <a:pt x="66481" y="44027"/>
                </a:cubicBezTo>
                <a:cubicBezTo>
                  <a:pt x="66414" y="44194"/>
                  <a:pt x="66448" y="44427"/>
                  <a:pt x="66448" y="44627"/>
                </a:cubicBezTo>
                <a:cubicBezTo>
                  <a:pt x="66614" y="44594"/>
                  <a:pt x="66848" y="44594"/>
                  <a:pt x="67015" y="44460"/>
                </a:cubicBezTo>
                <a:cubicBezTo>
                  <a:pt x="68082" y="43660"/>
                  <a:pt x="69116" y="42826"/>
                  <a:pt x="70117" y="42025"/>
                </a:cubicBezTo>
                <a:lnTo>
                  <a:pt x="70117" y="42025"/>
                </a:lnTo>
                <a:cubicBezTo>
                  <a:pt x="69850" y="44427"/>
                  <a:pt x="68949" y="46795"/>
                  <a:pt x="68282" y="49230"/>
                </a:cubicBezTo>
                <a:cubicBezTo>
                  <a:pt x="66648" y="49230"/>
                  <a:pt x="65480" y="50098"/>
                  <a:pt x="64413" y="51165"/>
                </a:cubicBezTo>
                <a:cubicBezTo>
                  <a:pt x="64313" y="51265"/>
                  <a:pt x="64279" y="51465"/>
                  <a:pt x="64213" y="51632"/>
                </a:cubicBezTo>
                <a:cubicBezTo>
                  <a:pt x="64380" y="51666"/>
                  <a:pt x="64546" y="51766"/>
                  <a:pt x="64713" y="51766"/>
                </a:cubicBezTo>
                <a:cubicBezTo>
                  <a:pt x="65680" y="51699"/>
                  <a:pt x="66581" y="51365"/>
                  <a:pt x="67382" y="50765"/>
                </a:cubicBezTo>
                <a:cubicBezTo>
                  <a:pt x="67482" y="50698"/>
                  <a:pt x="67615" y="50631"/>
                  <a:pt x="67715" y="50565"/>
                </a:cubicBezTo>
                <a:cubicBezTo>
                  <a:pt x="67749" y="50531"/>
                  <a:pt x="67782" y="50531"/>
                  <a:pt x="67949" y="50531"/>
                </a:cubicBezTo>
                <a:cubicBezTo>
                  <a:pt x="67282" y="52099"/>
                  <a:pt x="66614" y="53634"/>
                  <a:pt x="66014" y="55068"/>
                </a:cubicBezTo>
                <a:cubicBezTo>
                  <a:pt x="65657" y="55019"/>
                  <a:pt x="65313" y="54994"/>
                  <a:pt x="64980" y="54994"/>
                </a:cubicBezTo>
                <a:cubicBezTo>
                  <a:pt x="63292" y="54994"/>
                  <a:pt x="61903" y="55616"/>
                  <a:pt x="60677" y="56702"/>
                </a:cubicBezTo>
                <a:cubicBezTo>
                  <a:pt x="60377" y="56969"/>
                  <a:pt x="60410" y="57169"/>
                  <a:pt x="60810" y="57203"/>
                </a:cubicBezTo>
                <a:cubicBezTo>
                  <a:pt x="61037" y="57244"/>
                  <a:pt x="61277" y="57273"/>
                  <a:pt x="61513" y="57273"/>
                </a:cubicBezTo>
                <a:cubicBezTo>
                  <a:pt x="61659" y="57273"/>
                  <a:pt x="61804" y="57262"/>
                  <a:pt x="61944" y="57236"/>
                </a:cubicBezTo>
                <a:cubicBezTo>
                  <a:pt x="63079" y="57003"/>
                  <a:pt x="64179" y="56636"/>
                  <a:pt x="65113" y="55835"/>
                </a:cubicBezTo>
                <a:cubicBezTo>
                  <a:pt x="65180" y="55768"/>
                  <a:pt x="65280" y="55735"/>
                  <a:pt x="65514" y="55568"/>
                </a:cubicBezTo>
                <a:lnTo>
                  <a:pt x="65514" y="55568"/>
                </a:lnTo>
                <a:cubicBezTo>
                  <a:pt x="65447" y="55869"/>
                  <a:pt x="65414" y="56069"/>
                  <a:pt x="65314" y="56202"/>
                </a:cubicBezTo>
                <a:cubicBezTo>
                  <a:pt x="64313" y="58070"/>
                  <a:pt x="63079" y="59805"/>
                  <a:pt x="61644" y="61339"/>
                </a:cubicBezTo>
                <a:cubicBezTo>
                  <a:pt x="61589" y="61394"/>
                  <a:pt x="61463" y="61419"/>
                  <a:pt x="61345" y="61419"/>
                </a:cubicBezTo>
                <a:cubicBezTo>
                  <a:pt x="61248" y="61419"/>
                  <a:pt x="61156" y="61402"/>
                  <a:pt x="61111" y="61372"/>
                </a:cubicBezTo>
                <a:cubicBezTo>
                  <a:pt x="60677" y="60905"/>
                  <a:pt x="60143" y="60672"/>
                  <a:pt x="59543" y="60605"/>
                </a:cubicBezTo>
                <a:cubicBezTo>
                  <a:pt x="58942" y="60572"/>
                  <a:pt x="58342" y="60472"/>
                  <a:pt x="57741" y="60405"/>
                </a:cubicBezTo>
                <a:cubicBezTo>
                  <a:pt x="57608" y="60405"/>
                  <a:pt x="57441" y="60438"/>
                  <a:pt x="57308" y="60505"/>
                </a:cubicBezTo>
                <a:cubicBezTo>
                  <a:pt x="57174" y="60572"/>
                  <a:pt x="56941" y="60705"/>
                  <a:pt x="56974" y="60772"/>
                </a:cubicBezTo>
                <a:cubicBezTo>
                  <a:pt x="57008" y="60939"/>
                  <a:pt x="57141" y="61106"/>
                  <a:pt x="57274" y="61172"/>
                </a:cubicBezTo>
                <a:cubicBezTo>
                  <a:pt x="58175" y="61706"/>
                  <a:pt x="59142" y="61873"/>
                  <a:pt x="60143" y="61940"/>
                </a:cubicBezTo>
                <a:cubicBezTo>
                  <a:pt x="60410" y="61940"/>
                  <a:pt x="60644" y="61973"/>
                  <a:pt x="60977" y="62040"/>
                </a:cubicBezTo>
                <a:cubicBezTo>
                  <a:pt x="60810" y="62306"/>
                  <a:pt x="60710" y="62573"/>
                  <a:pt x="60510" y="62740"/>
                </a:cubicBezTo>
                <a:cubicBezTo>
                  <a:pt x="59209" y="63841"/>
                  <a:pt x="57908" y="64908"/>
                  <a:pt x="56574" y="65976"/>
                </a:cubicBezTo>
                <a:cubicBezTo>
                  <a:pt x="56441" y="66109"/>
                  <a:pt x="56274" y="66209"/>
                  <a:pt x="56107" y="66309"/>
                </a:cubicBezTo>
                <a:cubicBezTo>
                  <a:pt x="55540" y="65842"/>
                  <a:pt x="55006" y="65309"/>
                  <a:pt x="54406" y="64875"/>
                </a:cubicBezTo>
                <a:cubicBezTo>
                  <a:pt x="53839" y="64475"/>
                  <a:pt x="53205" y="64174"/>
                  <a:pt x="52571" y="63874"/>
                </a:cubicBezTo>
                <a:cubicBezTo>
                  <a:pt x="52515" y="63849"/>
                  <a:pt x="52469" y="63838"/>
                  <a:pt x="52433" y="63838"/>
                </a:cubicBezTo>
                <a:cubicBezTo>
                  <a:pt x="52273" y="63838"/>
                  <a:pt x="52283" y="64045"/>
                  <a:pt x="52338" y="64208"/>
                </a:cubicBezTo>
                <a:cubicBezTo>
                  <a:pt x="52504" y="64942"/>
                  <a:pt x="52838" y="65575"/>
                  <a:pt x="53472" y="65976"/>
                </a:cubicBezTo>
                <a:cubicBezTo>
                  <a:pt x="54039" y="66309"/>
                  <a:pt x="54639" y="66576"/>
                  <a:pt x="55173" y="66876"/>
                </a:cubicBezTo>
                <a:cubicBezTo>
                  <a:pt x="53905" y="67510"/>
                  <a:pt x="52705" y="68177"/>
                  <a:pt x="51404" y="68711"/>
                </a:cubicBezTo>
                <a:cubicBezTo>
                  <a:pt x="50570" y="69078"/>
                  <a:pt x="49669" y="69211"/>
                  <a:pt x="48768" y="69412"/>
                </a:cubicBezTo>
                <a:cubicBezTo>
                  <a:pt x="48758" y="69415"/>
                  <a:pt x="48746" y="69417"/>
                  <a:pt x="48733" y="69417"/>
                </a:cubicBezTo>
                <a:cubicBezTo>
                  <a:pt x="48621" y="69417"/>
                  <a:pt x="48428" y="69297"/>
                  <a:pt x="48368" y="69178"/>
                </a:cubicBezTo>
                <a:cubicBezTo>
                  <a:pt x="47801" y="67977"/>
                  <a:pt x="46667" y="67343"/>
                  <a:pt x="45766" y="66443"/>
                </a:cubicBezTo>
                <a:cubicBezTo>
                  <a:pt x="45717" y="66394"/>
                  <a:pt x="45597" y="66363"/>
                  <a:pt x="45510" y="66363"/>
                </a:cubicBezTo>
                <a:cubicBezTo>
                  <a:pt x="45478" y="66363"/>
                  <a:pt x="45451" y="66367"/>
                  <a:pt x="45433" y="66376"/>
                </a:cubicBezTo>
                <a:cubicBezTo>
                  <a:pt x="45333" y="66476"/>
                  <a:pt x="45233" y="66643"/>
                  <a:pt x="45266" y="66743"/>
                </a:cubicBezTo>
                <a:cubicBezTo>
                  <a:pt x="45433" y="67277"/>
                  <a:pt x="45533" y="67877"/>
                  <a:pt x="45866" y="68311"/>
                </a:cubicBezTo>
                <a:cubicBezTo>
                  <a:pt x="46267" y="68878"/>
                  <a:pt x="46867" y="69345"/>
                  <a:pt x="47401" y="69845"/>
                </a:cubicBezTo>
                <a:cubicBezTo>
                  <a:pt x="45099" y="70512"/>
                  <a:pt x="42631" y="70612"/>
                  <a:pt x="40262" y="71013"/>
                </a:cubicBezTo>
                <a:cubicBezTo>
                  <a:pt x="39929" y="70279"/>
                  <a:pt x="39729" y="69545"/>
                  <a:pt x="39295" y="68945"/>
                </a:cubicBezTo>
                <a:cubicBezTo>
                  <a:pt x="38828" y="68311"/>
                  <a:pt x="38228" y="67744"/>
                  <a:pt x="37627" y="67210"/>
                </a:cubicBezTo>
                <a:cubicBezTo>
                  <a:pt x="37516" y="67121"/>
                  <a:pt x="37331" y="67121"/>
                  <a:pt x="37150" y="67121"/>
                </a:cubicBezTo>
                <a:cubicBezTo>
                  <a:pt x="37060" y="67121"/>
                  <a:pt x="36971" y="67121"/>
                  <a:pt x="36893" y="67110"/>
                </a:cubicBezTo>
                <a:lnTo>
                  <a:pt x="36893" y="67110"/>
                </a:lnTo>
                <a:cubicBezTo>
                  <a:pt x="36927" y="67343"/>
                  <a:pt x="36860" y="67610"/>
                  <a:pt x="36993" y="67777"/>
                </a:cubicBezTo>
                <a:cubicBezTo>
                  <a:pt x="37460" y="68578"/>
                  <a:pt x="37694" y="69512"/>
                  <a:pt x="38461" y="70112"/>
                </a:cubicBezTo>
                <a:cubicBezTo>
                  <a:pt x="38695" y="70279"/>
                  <a:pt x="38761" y="70612"/>
                  <a:pt x="38928" y="70913"/>
                </a:cubicBezTo>
                <a:cubicBezTo>
                  <a:pt x="34992" y="70913"/>
                  <a:pt x="30889" y="70546"/>
                  <a:pt x="29088" y="69712"/>
                </a:cubicBezTo>
                <a:cubicBezTo>
                  <a:pt x="29254" y="68478"/>
                  <a:pt x="28654" y="67410"/>
                  <a:pt x="28220" y="66309"/>
                </a:cubicBezTo>
                <a:cubicBezTo>
                  <a:pt x="27920" y="65609"/>
                  <a:pt x="27620" y="64942"/>
                  <a:pt x="27286" y="64241"/>
                </a:cubicBezTo>
                <a:cubicBezTo>
                  <a:pt x="27253" y="64141"/>
                  <a:pt x="27153" y="64074"/>
                  <a:pt x="27086" y="63974"/>
                </a:cubicBezTo>
                <a:lnTo>
                  <a:pt x="27086" y="63974"/>
                </a:lnTo>
                <a:cubicBezTo>
                  <a:pt x="26186" y="64808"/>
                  <a:pt x="26386" y="67277"/>
                  <a:pt x="27553" y="69278"/>
                </a:cubicBezTo>
                <a:cubicBezTo>
                  <a:pt x="24218" y="68077"/>
                  <a:pt x="21049" y="66743"/>
                  <a:pt x="18113" y="64775"/>
                </a:cubicBezTo>
                <a:cubicBezTo>
                  <a:pt x="18780" y="63741"/>
                  <a:pt x="18480" y="62607"/>
                  <a:pt x="18413" y="61506"/>
                </a:cubicBezTo>
                <a:cubicBezTo>
                  <a:pt x="18380" y="61006"/>
                  <a:pt x="18447" y="60505"/>
                  <a:pt x="18447" y="60005"/>
                </a:cubicBezTo>
                <a:cubicBezTo>
                  <a:pt x="18447" y="59838"/>
                  <a:pt x="18347" y="59638"/>
                  <a:pt x="18313" y="59471"/>
                </a:cubicBezTo>
                <a:cubicBezTo>
                  <a:pt x="18147" y="59571"/>
                  <a:pt x="17913" y="59605"/>
                  <a:pt x="17846" y="59738"/>
                </a:cubicBezTo>
                <a:cubicBezTo>
                  <a:pt x="17079" y="60972"/>
                  <a:pt x="16579" y="62273"/>
                  <a:pt x="17179" y="63774"/>
                </a:cubicBezTo>
                <a:cubicBezTo>
                  <a:pt x="17246" y="63908"/>
                  <a:pt x="17279" y="64074"/>
                  <a:pt x="17346" y="64341"/>
                </a:cubicBezTo>
                <a:cubicBezTo>
                  <a:pt x="16946" y="64074"/>
                  <a:pt x="16612" y="63874"/>
                  <a:pt x="16312" y="63641"/>
                </a:cubicBezTo>
                <a:cubicBezTo>
                  <a:pt x="14377" y="62240"/>
                  <a:pt x="12643" y="60639"/>
                  <a:pt x="11208" y="58704"/>
                </a:cubicBezTo>
                <a:cubicBezTo>
                  <a:pt x="10975" y="58404"/>
                  <a:pt x="10908" y="58170"/>
                  <a:pt x="11142" y="57803"/>
                </a:cubicBezTo>
                <a:cubicBezTo>
                  <a:pt x="11742" y="56903"/>
                  <a:pt x="11809" y="55869"/>
                  <a:pt x="12009" y="54834"/>
                </a:cubicBezTo>
                <a:cubicBezTo>
                  <a:pt x="12142" y="54134"/>
                  <a:pt x="12276" y="53400"/>
                  <a:pt x="12376" y="52700"/>
                </a:cubicBezTo>
                <a:cubicBezTo>
                  <a:pt x="12409" y="52566"/>
                  <a:pt x="12342" y="52399"/>
                  <a:pt x="12309" y="52233"/>
                </a:cubicBezTo>
                <a:cubicBezTo>
                  <a:pt x="12176" y="52333"/>
                  <a:pt x="12009" y="52366"/>
                  <a:pt x="11909" y="52466"/>
                </a:cubicBezTo>
                <a:cubicBezTo>
                  <a:pt x="10775" y="53867"/>
                  <a:pt x="10007" y="55402"/>
                  <a:pt x="10208" y="57303"/>
                </a:cubicBezTo>
                <a:cubicBezTo>
                  <a:pt x="10007" y="56969"/>
                  <a:pt x="9807" y="56669"/>
                  <a:pt x="9607" y="56336"/>
                </a:cubicBezTo>
                <a:cubicBezTo>
                  <a:pt x="8306" y="54167"/>
                  <a:pt x="7339" y="51866"/>
                  <a:pt x="6572" y="49497"/>
                </a:cubicBezTo>
                <a:cubicBezTo>
                  <a:pt x="6538" y="49331"/>
                  <a:pt x="6572" y="49064"/>
                  <a:pt x="6672" y="48930"/>
                </a:cubicBezTo>
                <a:cubicBezTo>
                  <a:pt x="7172" y="48263"/>
                  <a:pt x="7772" y="47629"/>
                  <a:pt x="8206" y="46895"/>
                </a:cubicBezTo>
                <a:cubicBezTo>
                  <a:pt x="8606" y="46262"/>
                  <a:pt x="8873" y="45494"/>
                  <a:pt x="9173" y="44794"/>
                </a:cubicBezTo>
                <a:cubicBezTo>
                  <a:pt x="9285" y="44542"/>
                  <a:pt x="9162" y="44337"/>
                  <a:pt x="8942" y="44337"/>
                </a:cubicBezTo>
                <a:cubicBezTo>
                  <a:pt x="8900" y="44337"/>
                  <a:pt x="8855" y="44344"/>
                  <a:pt x="8807" y="44360"/>
                </a:cubicBezTo>
                <a:cubicBezTo>
                  <a:pt x="8606" y="44394"/>
                  <a:pt x="8406" y="44527"/>
                  <a:pt x="8273" y="44661"/>
                </a:cubicBezTo>
                <a:cubicBezTo>
                  <a:pt x="7272" y="45461"/>
                  <a:pt x="6705" y="46529"/>
                  <a:pt x="6338" y="47696"/>
                </a:cubicBezTo>
                <a:cubicBezTo>
                  <a:pt x="6271" y="47896"/>
                  <a:pt x="6238" y="48063"/>
                  <a:pt x="6171" y="48263"/>
                </a:cubicBezTo>
                <a:lnTo>
                  <a:pt x="6005" y="48263"/>
                </a:lnTo>
                <a:cubicBezTo>
                  <a:pt x="5671" y="46929"/>
                  <a:pt x="5337" y="45628"/>
                  <a:pt x="5004" y="44294"/>
                </a:cubicBezTo>
                <a:cubicBezTo>
                  <a:pt x="4804" y="43460"/>
                  <a:pt x="4670" y="42659"/>
                  <a:pt x="4537" y="41825"/>
                </a:cubicBezTo>
                <a:cubicBezTo>
                  <a:pt x="4537" y="41692"/>
                  <a:pt x="4570" y="41458"/>
                  <a:pt x="4637" y="41425"/>
                </a:cubicBezTo>
                <a:cubicBezTo>
                  <a:pt x="5671" y="40958"/>
                  <a:pt x="6305" y="40091"/>
                  <a:pt x="7039" y="39290"/>
                </a:cubicBezTo>
                <a:cubicBezTo>
                  <a:pt x="7606" y="38656"/>
                  <a:pt x="8206" y="38022"/>
                  <a:pt x="8740" y="37355"/>
                </a:cubicBezTo>
                <a:cubicBezTo>
                  <a:pt x="8873" y="37222"/>
                  <a:pt x="8873" y="36922"/>
                  <a:pt x="8940" y="36721"/>
                </a:cubicBezTo>
                <a:cubicBezTo>
                  <a:pt x="8763" y="36696"/>
                  <a:pt x="8566" y="36632"/>
                  <a:pt x="8394" y="36632"/>
                </a:cubicBezTo>
                <a:cubicBezTo>
                  <a:pt x="8340" y="36632"/>
                  <a:pt x="8288" y="36639"/>
                  <a:pt x="8239" y="36655"/>
                </a:cubicBezTo>
                <a:cubicBezTo>
                  <a:pt x="6572" y="37188"/>
                  <a:pt x="5471" y="38389"/>
                  <a:pt x="4604" y="39857"/>
                </a:cubicBezTo>
                <a:cubicBezTo>
                  <a:pt x="4537" y="39991"/>
                  <a:pt x="4470" y="40124"/>
                  <a:pt x="4303" y="40357"/>
                </a:cubicBezTo>
                <a:cubicBezTo>
                  <a:pt x="4237" y="39757"/>
                  <a:pt x="4137" y="39290"/>
                  <a:pt x="4103" y="38823"/>
                </a:cubicBezTo>
                <a:cubicBezTo>
                  <a:pt x="3903" y="36188"/>
                  <a:pt x="4103" y="33553"/>
                  <a:pt x="4637" y="30984"/>
                </a:cubicBezTo>
                <a:cubicBezTo>
                  <a:pt x="4737" y="30584"/>
                  <a:pt x="4970" y="30217"/>
                  <a:pt x="5137" y="29850"/>
                </a:cubicBezTo>
                <a:cubicBezTo>
                  <a:pt x="5171" y="29917"/>
                  <a:pt x="5204" y="29983"/>
                  <a:pt x="5237" y="30050"/>
                </a:cubicBezTo>
                <a:cubicBezTo>
                  <a:pt x="5438" y="30079"/>
                  <a:pt x="5639" y="30157"/>
                  <a:pt x="5819" y="30157"/>
                </a:cubicBezTo>
                <a:cubicBezTo>
                  <a:pt x="5848" y="30157"/>
                  <a:pt x="5876" y="30155"/>
                  <a:pt x="5904" y="30150"/>
                </a:cubicBezTo>
                <a:cubicBezTo>
                  <a:pt x="7072" y="29817"/>
                  <a:pt x="8073" y="29249"/>
                  <a:pt x="8940" y="28382"/>
                </a:cubicBezTo>
                <a:cubicBezTo>
                  <a:pt x="9107" y="28215"/>
                  <a:pt x="9340" y="28115"/>
                  <a:pt x="9507" y="27915"/>
                </a:cubicBezTo>
                <a:cubicBezTo>
                  <a:pt x="9640" y="27815"/>
                  <a:pt x="9674" y="27615"/>
                  <a:pt x="9774" y="27482"/>
                </a:cubicBezTo>
                <a:cubicBezTo>
                  <a:pt x="9607" y="27381"/>
                  <a:pt x="9440" y="27215"/>
                  <a:pt x="9274" y="27215"/>
                </a:cubicBezTo>
                <a:cubicBezTo>
                  <a:pt x="9007" y="27215"/>
                  <a:pt x="8773" y="27281"/>
                  <a:pt x="8540" y="27381"/>
                </a:cubicBezTo>
                <a:cubicBezTo>
                  <a:pt x="7272" y="27882"/>
                  <a:pt x="6105" y="28516"/>
                  <a:pt x="5204" y="29516"/>
                </a:cubicBezTo>
                <a:cubicBezTo>
                  <a:pt x="5171" y="29550"/>
                  <a:pt x="5104" y="29583"/>
                  <a:pt x="4970" y="29683"/>
                </a:cubicBezTo>
                <a:cubicBezTo>
                  <a:pt x="6038" y="25547"/>
                  <a:pt x="8006" y="21944"/>
                  <a:pt x="10074" y="18609"/>
                </a:cubicBezTo>
                <a:cubicBezTo>
                  <a:pt x="10675" y="18542"/>
                  <a:pt x="11175" y="18575"/>
                  <a:pt x="11575" y="18408"/>
                </a:cubicBezTo>
                <a:cubicBezTo>
                  <a:pt x="12676" y="17975"/>
                  <a:pt x="13710" y="17474"/>
                  <a:pt x="14777" y="16974"/>
                </a:cubicBezTo>
                <a:cubicBezTo>
                  <a:pt x="15011" y="16874"/>
                  <a:pt x="15178" y="16574"/>
                  <a:pt x="15445" y="16307"/>
                </a:cubicBezTo>
                <a:cubicBezTo>
                  <a:pt x="15047" y="16162"/>
                  <a:pt x="14676" y="16101"/>
                  <a:pt x="14324" y="16101"/>
                </a:cubicBezTo>
                <a:cubicBezTo>
                  <a:pt x="13138" y="16101"/>
                  <a:pt x="12163" y="16793"/>
                  <a:pt x="11108" y="17308"/>
                </a:cubicBezTo>
                <a:cubicBezTo>
                  <a:pt x="11975" y="15940"/>
                  <a:pt x="15445" y="12437"/>
                  <a:pt x="18180" y="10670"/>
                </a:cubicBezTo>
                <a:cubicBezTo>
                  <a:pt x="18667" y="11461"/>
                  <a:pt x="19432" y="11641"/>
                  <a:pt x="20298" y="11641"/>
                </a:cubicBezTo>
                <a:cubicBezTo>
                  <a:pt x="20380" y="11641"/>
                  <a:pt x="20464" y="11640"/>
                  <a:pt x="20548" y="11637"/>
                </a:cubicBezTo>
                <a:cubicBezTo>
                  <a:pt x="21149" y="11637"/>
                  <a:pt x="21749" y="11670"/>
                  <a:pt x="22350" y="11670"/>
                </a:cubicBezTo>
                <a:cubicBezTo>
                  <a:pt x="22583" y="11670"/>
                  <a:pt x="22817" y="11604"/>
                  <a:pt x="23050" y="11537"/>
                </a:cubicBezTo>
                <a:cubicBezTo>
                  <a:pt x="22817" y="10736"/>
                  <a:pt x="22183" y="10436"/>
                  <a:pt x="19414" y="9836"/>
                </a:cubicBezTo>
                <a:cubicBezTo>
                  <a:pt x="21516" y="8101"/>
                  <a:pt x="23851" y="6567"/>
                  <a:pt x="28254" y="5566"/>
                </a:cubicBezTo>
                <a:cubicBezTo>
                  <a:pt x="28521" y="5933"/>
                  <a:pt x="28787" y="6300"/>
                  <a:pt x="29054" y="6633"/>
                </a:cubicBezTo>
                <a:cubicBezTo>
                  <a:pt x="29721" y="7434"/>
                  <a:pt x="30555" y="7934"/>
                  <a:pt x="31589" y="7968"/>
                </a:cubicBezTo>
                <a:cubicBezTo>
                  <a:pt x="31790" y="7968"/>
                  <a:pt x="32023" y="7834"/>
                  <a:pt x="32223" y="7767"/>
                </a:cubicBezTo>
                <a:cubicBezTo>
                  <a:pt x="32157" y="7567"/>
                  <a:pt x="32123" y="7367"/>
                  <a:pt x="32023" y="7200"/>
                </a:cubicBezTo>
                <a:cubicBezTo>
                  <a:pt x="31423" y="6300"/>
                  <a:pt x="30689" y="5599"/>
                  <a:pt x="29555" y="5199"/>
                </a:cubicBezTo>
                <a:cubicBezTo>
                  <a:pt x="31923" y="4332"/>
                  <a:pt x="34258" y="4432"/>
                  <a:pt x="36626" y="4132"/>
                </a:cubicBezTo>
                <a:cubicBezTo>
                  <a:pt x="36760" y="5166"/>
                  <a:pt x="36927" y="6133"/>
                  <a:pt x="37894" y="6633"/>
                </a:cubicBezTo>
                <a:cubicBezTo>
                  <a:pt x="38461" y="6934"/>
                  <a:pt x="39095" y="7067"/>
                  <a:pt x="39762" y="7200"/>
                </a:cubicBezTo>
                <a:cubicBezTo>
                  <a:pt x="39629" y="5866"/>
                  <a:pt x="39028" y="4865"/>
                  <a:pt x="37927" y="4132"/>
                </a:cubicBezTo>
                <a:cubicBezTo>
                  <a:pt x="37961" y="4132"/>
                  <a:pt x="37994" y="4065"/>
                  <a:pt x="38061" y="4065"/>
                </a:cubicBezTo>
                <a:cubicBezTo>
                  <a:pt x="38304" y="4049"/>
                  <a:pt x="38546" y="4041"/>
                  <a:pt x="38788" y="4041"/>
                </a:cubicBezTo>
                <a:close/>
                <a:moveTo>
                  <a:pt x="27660" y="70344"/>
                </a:moveTo>
                <a:cubicBezTo>
                  <a:pt x="27680" y="70344"/>
                  <a:pt x="27700" y="70345"/>
                  <a:pt x="27720" y="70346"/>
                </a:cubicBezTo>
                <a:cubicBezTo>
                  <a:pt x="27487" y="71013"/>
                  <a:pt x="26352" y="71747"/>
                  <a:pt x="25318" y="71947"/>
                </a:cubicBezTo>
                <a:cubicBezTo>
                  <a:pt x="25677" y="71066"/>
                  <a:pt x="26770" y="70344"/>
                  <a:pt x="27660" y="70344"/>
                </a:cubicBezTo>
                <a:close/>
                <a:moveTo>
                  <a:pt x="48201" y="70279"/>
                </a:moveTo>
                <a:cubicBezTo>
                  <a:pt x="48201" y="71179"/>
                  <a:pt x="48101" y="72013"/>
                  <a:pt x="47234" y="72681"/>
                </a:cubicBezTo>
                <a:cubicBezTo>
                  <a:pt x="47367" y="71747"/>
                  <a:pt x="47734" y="70979"/>
                  <a:pt x="48201" y="70279"/>
                </a:cubicBezTo>
                <a:close/>
                <a:moveTo>
                  <a:pt x="39328" y="71546"/>
                </a:moveTo>
                <a:lnTo>
                  <a:pt x="39328" y="71546"/>
                </a:lnTo>
                <a:cubicBezTo>
                  <a:pt x="39028" y="72480"/>
                  <a:pt x="38661" y="73314"/>
                  <a:pt x="37794" y="73815"/>
                </a:cubicBezTo>
                <a:cubicBezTo>
                  <a:pt x="37761" y="72947"/>
                  <a:pt x="38594" y="71580"/>
                  <a:pt x="39328" y="71546"/>
                </a:cubicBezTo>
                <a:close/>
                <a:moveTo>
                  <a:pt x="39109" y="1"/>
                </a:moveTo>
                <a:cubicBezTo>
                  <a:pt x="39003" y="1"/>
                  <a:pt x="38832" y="48"/>
                  <a:pt x="38761" y="95"/>
                </a:cubicBezTo>
                <a:cubicBezTo>
                  <a:pt x="37294" y="896"/>
                  <a:pt x="36026" y="1863"/>
                  <a:pt x="35759" y="3698"/>
                </a:cubicBezTo>
                <a:cubicBezTo>
                  <a:pt x="33424" y="3865"/>
                  <a:pt x="31089" y="4031"/>
                  <a:pt x="28787" y="4832"/>
                </a:cubicBezTo>
                <a:cubicBezTo>
                  <a:pt x="28821" y="4732"/>
                  <a:pt x="28821" y="4665"/>
                  <a:pt x="28854" y="4632"/>
                </a:cubicBezTo>
                <a:cubicBezTo>
                  <a:pt x="29788" y="3531"/>
                  <a:pt x="29922" y="2097"/>
                  <a:pt x="30489" y="862"/>
                </a:cubicBezTo>
                <a:cubicBezTo>
                  <a:pt x="30522" y="762"/>
                  <a:pt x="30489" y="562"/>
                  <a:pt x="30422" y="496"/>
                </a:cubicBezTo>
                <a:cubicBezTo>
                  <a:pt x="30389" y="462"/>
                  <a:pt x="30322" y="446"/>
                  <a:pt x="30255" y="446"/>
                </a:cubicBezTo>
                <a:cubicBezTo>
                  <a:pt x="30188" y="446"/>
                  <a:pt x="30122" y="462"/>
                  <a:pt x="30088" y="496"/>
                </a:cubicBezTo>
                <a:cubicBezTo>
                  <a:pt x="29788" y="662"/>
                  <a:pt x="29455" y="862"/>
                  <a:pt x="29254" y="1129"/>
                </a:cubicBezTo>
                <a:cubicBezTo>
                  <a:pt x="28354" y="2263"/>
                  <a:pt x="27987" y="3564"/>
                  <a:pt x="27987" y="5066"/>
                </a:cubicBezTo>
                <a:cubicBezTo>
                  <a:pt x="27820" y="5132"/>
                  <a:pt x="27620" y="5199"/>
                  <a:pt x="27420" y="5266"/>
                </a:cubicBezTo>
                <a:cubicBezTo>
                  <a:pt x="25652" y="5633"/>
                  <a:pt x="23984" y="6266"/>
                  <a:pt x="22383" y="7100"/>
                </a:cubicBezTo>
                <a:cubicBezTo>
                  <a:pt x="21249" y="7667"/>
                  <a:pt x="20081" y="8168"/>
                  <a:pt x="19214" y="9135"/>
                </a:cubicBezTo>
                <a:cubicBezTo>
                  <a:pt x="19114" y="9269"/>
                  <a:pt x="18947" y="9369"/>
                  <a:pt x="18714" y="9535"/>
                </a:cubicBezTo>
                <a:cubicBezTo>
                  <a:pt x="18780" y="9369"/>
                  <a:pt x="18780" y="9302"/>
                  <a:pt x="18814" y="9235"/>
                </a:cubicBezTo>
                <a:cubicBezTo>
                  <a:pt x="19481" y="7734"/>
                  <a:pt x="19181" y="6166"/>
                  <a:pt x="19181" y="4599"/>
                </a:cubicBezTo>
                <a:cubicBezTo>
                  <a:pt x="19181" y="4498"/>
                  <a:pt x="19081" y="4332"/>
                  <a:pt x="19014" y="4332"/>
                </a:cubicBezTo>
                <a:cubicBezTo>
                  <a:pt x="18914" y="4332"/>
                  <a:pt x="18780" y="4398"/>
                  <a:pt x="18680" y="4498"/>
                </a:cubicBezTo>
                <a:cubicBezTo>
                  <a:pt x="18614" y="4565"/>
                  <a:pt x="18547" y="4665"/>
                  <a:pt x="18480" y="4765"/>
                </a:cubicBezTo>
                <a:cubicBezTo>
                  <a:pt x="17579" y="6300"/>
                  <a:pt x="17246" y="7934"/>
                  <a:pt x="17713" y="9669"/>
                </a:cubicBezTo>
                <a:cubicBezTo>
                  <a:pt x="17846" y="10169"/>
                  <a:pt x="17780" y="10469"/>
                  <a:pt x="17313" y="10770"/>
                </a:cubicBezTo>
                <a:cubicBezTo>
                  <a:pt x="15011" y="12304"/>
                  <a:pt x="13143" y="14272"/>
                  <a:pt x="11275" y="16307"/>
                </a:cubicBezTo>
                <a:cubicBezTo>
                  <a:pt x="11041" y="16574"/>
                  <a:pt x="10808" y="16874"/>
                  <a:pt x="10608" y="17107"/>
                </a:cubicBezTo>
                <a:cubicBezTo>
                  <a:pt x="10408" y="15273"/>
                  <a:pt x="10174" y="13405"/>
                  <a:pt x="9974" y="11503"/>
                </a:cubicBezTo>
                <a:cubicBezTo>
                  <a:pt x="8706" y="11937"/>
                  <a:pt x="8640" y="16640"/>
                  <a:pt x="9807" y="18208"/>
                </a:cubicBezTo>
                <a:cubicBezTo>
                  <a:pt x="7739" y="21244"/>
                  <a:pt x="6138" y="24546"/>
                  <a:pt x="4837" y="28082"/>
                </a:cubicBezTo>
                <a:cubicBezTo>
                  <a:pt x="4770" y="27515"/>
                  <a:pt x="4737" y="27015"/>
                  <a:pt x="4670" y="26514"/>
                </a:cubicBezTo>
                <a:cubicBezTo>
                  <a:pt x="4570" y="25714"/>
                  <a:pt x="4403" y="24913"/>
                  <a:pt x="3803" y="24279"/>
                </a:cubicBezTo>
                <a:cubicBezTo>
                  <a:pt x="3670" y="24179"/>
                  <a:pt x="3503" y="24112"/>
                  <a:pt x="3336" y="24012"/>
                </a:cubicBezTo>
                <a:cubicBezTo>
                  <a:pt x="3269" y="24179"/>
                  <a:pt x="3136" y="24379"/>
                  <a:pt x="3136" y="24546"/>
                </a:cubicBezTo>
                <a:cubicBezTo>
                  <a:pt x="3169" y="25614"/>
                  <a:pt x="3169" y="26714"/>
                  <a:pt x="3336" y="27782"/>
                </a:cubicBezTo>
                <a:cubicBezTo>
                  <a:pt x="3469" y="28516"/>
                  <a:pt x="3836" y="29216"/>
                  <a:pt x="4103" y="29917"/>
                </a:cubicBezTo>
                <a:cubicBezTo>
                  <a:pt x="4170" y="30117"/>
                  <a:pt x="4270" y="30317"/>
                  <a:pt x="4237" y="30484"/>
                </a:cubicBezTo>
                <a:cubicBezTo>
                  <a:pt x="3636" y="33152"/>
                  <a:pt x="3369" y="35821"/>
                  <a:pt x="3603" y="38556"/>
                </a:cubicBezTo>
                <a:cubicBezTo>
                  <a:pt x="3636" y="39023"/>
                  <a:pt x="3670" y="39490"/>
                  <a:pt x="3703" y="40057"/>
                </a:cubicBezTo>
                <a:cubicBezTo>
                  <a:pt x="3469" y="39790"/>
                  <a:pt x="3269" y="39624"/>
                  <a:pt x="3102" y="39457"/>
                </a:cubicBezTo>
                <a:cubicBezTo>
                  <a:pt x="2369" y="38723"/>
                  <a:pt x="1535" y="38089"/>
                  <a:pt x="434" y="38022"/>
                </a:cubicBezTo>
                <a:cubicBezTo>
                  <a:pt x="300" y="38022"/>
                  <a:pt x="134" y="38089"/>
                  <a:pt x="0" y="38156"/>
                </a:cubicBezTo>
                <a:cubicBezTo>
                  <a:pt x="34" y="38289"/>
                  <a:pt x="34" y="38489"/>
                  <a:pt x="167" y="38623"/>
                </a:cubicBezTo>
                <a:cubicBezTo>
                  <a:pt x="567" y="39057"/>
                  <a:pt x="1068" y="39457"/>
                  <a:pt x="1468" y="39890"/>
                </a:cubicBezTo>
                <a:cubicBezTo>
                  <a:pt x="2135" y="40591"/>
                  <a:pt x="2869" y="41191"/>
                  <a:pt x="3836" y="41225"/>
                </a:cubicBezTo>
                <a:cubicBezTo>
                  <a:pt x="4370" y="43626"/>
                  <a:pt x="4870" y="45961"/>
                  <a:pt x="5404" y="48263"/>
                </a:cubicBezTo>
                <a:cubicBezTo>
                  <a:pt x="4170" y="47362"/>
                  <a:pt x="2769" y="46529"/>
                  <a:pt x="1101" y="46262"/>
                </a:cubicBezTo>
                <a:lnTo>
                  <a:pt x="1101" y="46262"/>
                </a:lnTo>
                <a:cubicBezTo>
                  <a:pt x="1101" y="46395"/>
                  <a:pt x="1101" y="46529"/>
                  <a:pt x="1134" y="46629"/>
                </a:cubicBezTo>
                <a:cubicBezTo>
                  <a:pt x="1435" y="47029"/>
                  <a:pt x="1701" y="47496"/>
                  <a:pt x="2102" y="47829"/>
                </a:cubicBezTo>
                <a:cubicBezTo>
                  <a:pt x="3036" y="48663"/>
                  <a:pt x="4170" y="49197"/>
                  <a:pt x="5437" y="49264"/>
                </a:cubicBezTo>
                <a:cubicBezTo>
                  <a:pt x="5938" y="49297"/>
                  <a:pt x="6071" y="49531"/>
                  <a:pt x="6205" y="49898"/>
                </a:cubicBezTo>
                <a:cubicBezTo>
                  <a:pt x="6905" y="52166"/>
                  <a:pt x="7839" y="54301"/>
                  <a:pt x="9040" y="56336"/>
                </a:cubicBezTo>
                <a:cubicBezTo>
                  <a:pt x="9173" y="56569"/>
                  <a:pt x="9307" y="56836"/>
                  <a:pt x="9474" y="57136"/>
                </a:cubicBezTo>
                <a:cubicBezTo>
                  <a:pt x="9240" y="57103"/>
                  <a:pt x="9107" y="57069"/>
                  <a:pt x="8940" y="57069"/>
                </a:cubicBezTo>
                <a:cubicBezTo>
                  <a:pt x="8289" y="56964"/>
                  <a:pt x="7639" y="56877"/>
                  <a:pt x="6988" y="56877"/>
                </a:cubicBezTo>
                <a:cubicBezTo>
                  <a:pt x="6404" y="56877"/>
                  <a:pt x="5821" y="56947"/>
                  <a:pt x="5237" y="57136"/>
                </a:cubicBezTo>
                <a:cubicBezTo>
                  <a:pt x="5104" y="57169"/>
                  <a:pt x="5004" y="57270"/>
                  <a:pt x="4904" y="57370"/>
                </a:cubicBezTo>
                <a:cubicBezTo>
                  <a:pt x="5004" y="57470"/>
                  <a:pt x="5104" y="57636"/>
                  <a:pt x="5204" y="57670"/>
                </a:cubicBezTo>
                <a:cubicBezTo>
                  <a:pt x="6038" y="57903"/>
                  <a:pt x="6838" y="58170"/>
                  <a:pt x="7672" y="58304"/>
                </a:cubicBezTo>
                <a:cubicBezTo>
                  <a:pt x="8103" y="58368"/>
                  <a:pt x="8548" y="58405"/>
                  <a:pt x="8980" y="58405"/>
                </a:cubicBezTo>
                <a:cubicBezTo>
                  <a:pt x="9216" y="58405"/>
                  <a:pt x="9449" y="58394"/>
                  <a:pt x="9674" y="58370"/>
                </a:cubicBezTo>
                <a:cubicBezTo>
                  <a:pt x="9768" y="58358"/>
                  <a:pt x="9854" y="58351"/>
                  <a:pt x="9931" y="58351"/>
                </a:cubicBezTo>
                <a:cubicBezTo>
                  <a:pt x="10263" y="58351"/>
                  <a:pt x="10452" y="58473"/>
                  <a:pt x="10641" y="58771"/>
                </a:cubicBezTo>
                <a:cubicBezTo>
                  <a:pt x="11675" y="60238"/>
                  <a:pt x="12909" y="61573"/>
                  <a:pt x="14277" y="62707"/>
                </a:cubicBezTo>
                <a:cubicBezTo>
                  <a:pt x="14978" y="63240"/>
                  <a:pt x="15678" y="63808"/>
                  <a:pt x="16379" y="64408"/>
                </a:cubicBezTo>
                <a:cubicBezTo>
                  <a:pt x="16212" y="64441"/>
                  <a:pt x="16078" y="64508"/>
                  <a:pt x="15912" y="64541"/>
                </a:cubicBezTo>
                <a:cubicBezTo>
                  <a:pt x="14911" y="64641"/>
                  <a:pt x="14177" y="65175"/>
                  <a:pt x="13543" y="65942"/>
                </a:cubicBezTo>
                <a:cubicBezTo>
                  <a:pt x="13276" y="66243"/>
                  <a:pt x="13343" y="66376"/>
                  <a:pt x="13710" y="66476"/>
                </a:cubicBezTo>
                <a:cubicBezTo>
                  <a:pt x="13977" y="66543"/>
                  <a:pt x="14210" y="66576"/>
                  <a:pt x="14444" y="66610"/>
                </a:cubicBezTo>
                <a:cubicBezTo>
                  <a:pt x="14772" y="66668"/>
                  <a:pt x="15091" y="66702"/>
                  <a:pt x="15400" y="66702"/>
                </a:cubicBezTo>
                <a:cubicBezTo>
                  <a:pt x="16316" y="66702"/>
                  <a:pt x="17139" y="66407"/>
                  <a:pt x="17813" y="65609"/>
                </a:cubicBezTo>
                <a:cubicBezTo>
                  <a:pt x="17880" y="65542"/>
                  <a:pt x="17980" y="65475"/>
                  <a:pt x="18046" y="65442"/>
                </a:cubicBezTo>
                <a:cubicBezTo>
                  <a:pt x="19147" y="66009"/>
                  <a:pt x="20181" y="66610"/>
                  <a:pt x="21249" y="67143"/>
                </a:cubicBezTo>
                <a:cubicBezTo>
                  <a:pt x="22350" y="67677"/>
                  <a:pt x="23450" y="68177"/>
                  <a:pt x="24551" y="68644"/>
                </a:cubicBezTo>
                <a:cubicBezTo>
                  <a:pt x="25652" y="69111"/>
                  <a:pt x="26753" y="69512"/>
                  <a:pt x="27920" y="70012"/>
                </a:cubicBezTo>
                <a:cubicBezTo>
                  <a:pt x="26252" y="70179"/>
                  <a:pt x="24818" y="71380"/>
                  <a:pt x="24951" y="72547"/>
                </a:cubicBezTo>
                <a:cubicBezTo>
                  <a:pt x="25685" y="72147"/>
                  <a:pt x="26452" y="71813"/>
                  <a:pt x="27153" y="71413"/>
                </a:cubicBezTo>
                <a:cubicBezTo>
                  <a:pt x="27487" y="71213"/>
                  <a:pt x="27787" y="70913"/>
                  <a:pt x="28020" y="70612"/>
                </a:cubicBezTo>
                <a:cubicBezTo>
                  <a:pt x="28191" y="70345"/>
                  <a:pt x="28379" y="70237"/>
                  <a:pt x="28623" y="70237"/>
                </a:cubicBezTo>
                <a:cubicBezTo>
                  <a:pt x="28714" y="70237"/>
                  <a:pt x="28813" y="70252"/>
                  <a:pt x="28921" y="70279"/>
                </a:cubicBezTo>
                <a:cubicBezTo>
                  <a:pt x="29721" y="70479"/>
                  <a:pt x="30522" y="70746"/>
                  <a:pt x="31323" y="70879"/>
                </a:cubicBezTo>
                <a:cubicBezTo>
                  <a:pt x="32724" y="71079"/>
                  <a:pt x="34091" y="71246"/>
                  <a:pt x="35492" y="71346"/>
                </a:cubicBezTo>
                <a:cubicBezTo>
                  <a:pt x="36493" y="71446"/>
                  <a:pt x="37527" y="71413"/>
                  <a:pt x="38561" y="71446"/>
                </a:cubicBezTo>
                <a:cubicBezTo>
                  <a:pt x="38594" y="71446"/>
                  <a:pt x="38594" y="71480"/>
                  <a:pt x="38661" y="71546"/>
                </a:cubicBezTo>
                <a:cubicBezTo>
                  <a:pt x="37861" y="72047"/>
                  <a:pt x="37660" y="72914"/>
                  <a:pt x="37494" y="73781"/>
                </a:cubicBezTo>
                <a:cubicBezTo>
                  <a:pt x="37460" y="73948"/>
                  <a:pt x="37560" y="74182"/>
                  <a:pt x="37594" y="74382"/>
                </a:cubicBezTo>
                <a:cubicBezTo>
                  <a:pt x="37794" y="74282"/>
                  <a:pt x="38027" y="74248"/>
                  <a:pt x="38194" y="74115"/>
                </a:cubicBezTo>
                <a:cubicBezTo>
                  <a:pt x="38928" y="73548"/>
                  <a:pt x="39328" y="72747"/>
                  <a:pt x="39695" y="71913"/>
                </a:cubicBezTo>
                <a:cubicBezTo>
                  <a:pt x="39795" y="71747"/>
                  <a:pt x="40062" y="71546"/>
                  <a:pt x="40229" y="71546"/>
                </a:cubicBezTo>
                <a:cubicBezTo>
                  <a:pt x="41430" y="71346"/>
                  <a:pt x="42631" y="71213"/>
                  <a:pt x="43832" y="71046"/>
                </a:cubicBezTo>
                <a:cubicBezTo>
                  <a:pt x="45099" y="70846"/>
                  <a:pt x="46400" y="70646"/>
                  <a:pt x="47568" y="70446"/>
                </a:cubicBezTo>
                <a:lnTo>
                  <a:pt x="47568" y="70446"/>
                </a:lnTo>
                <a:cubicBezTo>
                  <a:pt x="47367" y="71113"/>
                  <a:pt x="47101" y="71880"/>
                  <a:pt x="46934" y="72647"/>
                </a:cubicBezTo>
                <a:cubicBezTo>
                  <a:pt x="46867" y="72814"/>
                  <a:pt x="47034" y="73048"/>
                  <a:pt x="47067" y="73214"/>
                </a:cubicBezTo>
                <a:cubicBezTo>
                  <a:pt x="47267" y="73114"/>
                  <a:pt x="47467" y="73081"/>
                  <a:pt x="47601" y="72914"/>
                </a:cubicBezTo>
                <a:cubicBezTo>
                  <a:pt x="48235" y="72280"/>
                  <a:pt x="48602" y="71513"/>
                  <a:pt x="48668" y="70612"/>
                </a:cubicBezTo>
                <a:cubicBezTo>
                  <a:pt x="48702" y="70045"/>
                  <a:pt x="48969" y="69879"/>
                  <a:pt x="49436" y="69812"/>
                </a:cubicBezTo>
                <a:cubicBezTo>
                  <a:pt x="51003" y="69578"/>
                  <a:pt x="52371" y="68978"/>
                  <a:pt x="53672" y="68144"/>
                </a:cubicBezTo>
                <a:cubicBezTo>
                  <a:pt x="54072" y="67877"/>
                  <a:pt x="54573" y="67710"/>
                  <a:pt x="55040" y="67510"/>
                </a:cubicBezTo>
                <a:lnTo>
                  <a:pt x="55040" y="67510"/>
                </a:lnTo>
                <a:cubicBezTo>
                  <a:pt x="54906" y="68177"/>
                  <a:pt x="54773" y="68744"/>
                  <a:pt x="54739" y="69311"/>
                </a:cubicBezTo>
                <a:cubicBezTo>
                  <a:pt x="54739" y="69612"/>
                  <a:pt x="54873" y="69912"/>
                  <a:pt x="54939" y="70212"/>
                </a:cubicBezTo>
                <a:cubicBezTo>
                  <a:pt x="55173" y="70045"/>
                  <a:pt x="55473" y="69945"/>
                  <a:pt x="55640" y="69712"/>
                </a:cubicBezTo>
                <a:cubicBezTo>
                  <a:pt x="56274" y="68945"/>
                  <a:pt x="56707" y="68077"/>
                  <a:pt x="56374" y="67043"/>
                </a:cubicBezTo>
                <a:cubicBezTo>
                  <a:pt x="56374" y="66943"/>
                  <a:pt x="56474" y="66743"/>
                  <a:pt x="56574" y="66676"/>
                </a:cubicBezTo>
                <a:cubicBezTo>
                  <a:pt x="57808" y="65609"/>
                  <a:pt x="59076" y="64608"/>
                  <a:pt x="60343" y="63574"/>
                </a:cubicBezTo>
                <a:cubicBezTo>
                  <a:pt x="60410" y="63541"/>
                  <a:pt x="60477" y="63507"/>
                  <a:pt x="60510" y="63507"/>
                </a:cubicBezTo>
                <a:cubicBezTo>
                  <a:pt x="60577" y="64141"/>
                  <a:pt x="60610" y="64808"/>
                  <a:pt x="60744" y="65442"/>
                </a:cubicBezTo>
                <a:cubicBezTo>
                  <a:pt x="60777" y="65609"/>
                  <a:pt x="60977" y="65876"/>
                  <a:pt x="61111" y="65876"/>
                </a:cubicBezTo>
                <a:cubicBezTo>
                  <a:pt x="61277" y="65842"/>
                  <a:pt x="61477" y="65642"/>
                  <a:pt x="61644" y="65509"/>
                </a:cubicBezTo>
                <a:cubicBezTo>
                  <a:pt x="61711" y="65409"/>
                  <a:pt x="61744" y="65242"/>
                  <a:pt x="61744" y="65142"/>
                </a:cubicBezTo>
                <a:cubicBezTo>
                  <a:pt x="61744" y="64341"/>
                  <a:pt x="61711" y="63541"/>
                  <a:pt x="61744" y="62740"/>
                </a:cubicBezTo>
                <a:cubicBezTo>
                  <a:pt x="61744" y="62473"/>
                  <a:pt x="61811" y="62140"/>
                  <a:pt x="61944" y="61940"/>
                </a:cubicBezTo>
                <a:cubicBezTo>
                  <a:pt x="63112" y="60338"/>
                  <a:pt x="64279" y="58771"/>
                  <a:pt x="65447" y="57169"/>
                </a:cubicBezTo>
                <a:lnTo>
                  <a:pt x="65547" y="57169"/>
                </a:lnTo>
                <a:cubicBezTo>
                  <a:pt x="65580" y="58137"/>
                  <a:pt x="65647" y="59138"/>
                  <a:pt x="66181" y="60038"/>
                </a:cubicBezTo>
                <a:cubicBezTo>
                  <a:pt x="66715" y="59771"/>
                  <a:pt x="66848" y="59471"/>
                  <a:pt x="66715" y="58704"/>
                </a:cubicBezTo>
                <a:cubicBezTo>
                  <a:pt x="66581" y="57903"/>
                  <a:pt x="66381" y="57103"/>
                  <a:pt x="66248" y="56269"/>
                </a:cubicBezTo>
                <a:cubicBezTo>
                  <a:pt x="66181" y="56035"/>
                  <a:pt x="66214" y="55735"/>
                  <a:pt x="66314" y="55535"/>
                </a:cubicBezTo>
                <a:cubicBezTo>
                  <a:pt x="66681" y="54734"/>
                  <a:pt x="67081" y="53934"/>
                  <a:pt x="67448" y="53133"/>
                </a:cubicBezTo>
                <a:cubicBezTo>
                  <a:pt x="67815" y="52266"/>
                  <a:pt x="68149" y="51399"/>
                  <a:pt x="68549" y="50465"/>
                </a:cubicBezTo>
                <a:cubicBezTo>
                  <a:pt x="68549" y="50631"/>
                  <a:pt x="68583" y="50732"/>
                  <a:pt x="68583" y="50832"/>
                </a:cubicBezTo>
                <a:cubicBezTo>
                  <a:pt x="68716" y="52099"/>
                  <a:pt x="68849" y="53333"/>
                  <a:pt x="69783" y="54301"/>
                </a:cubicBezTo>
                <a:cubicBezTo>
                  <a:pt x="69883" y="54367"/>
                  <a:pt x="69984" y="54434"/>
                  <a:pt x="70084" y="54501"/>
                </a:cubicBezTo>
                <a:cubicBezTo>
                  <a:pt x="70150" y="54401"/>
                  <a:pt x="70250" y="54301"/>
                  <a:pt x="70284" y="54167"/>
                </a:cubicBezTo>
                <a:cubicBezTo>
                  <a:pt x="70317" y="54067"/>
                  <a:pt x="70317" y="53934"/>
                  <a:pt x="70317" y="53834"/>
                </a:cubicBezTo>
                <a:cubicBezTo>
                  <a:pt x="70284" y="53000"/>
                  <a:pt x="70284" y="52199"/>
                  <a:pt x="70217" y="51365"/>
                </a:cubicBezTo>
                <a:cubicBezTo>
                  <a:pt x="70150" y="50531"/>
                  <a:pt x="69950" y="49731"/>
                  <a:pt x="69283" y="49130"/>
                </a:cubicBezTo>
                <a:cubicBezTo>
                  <a:pt x="69016" y="48930"/>
                  <a:pt x="69016" y="48730"/>
                  <a:pt x="69116" y="48463"/>
                </a:cubicBezTo>
                <a:cubicBezTo>
                  <a:pt x="69550" y="46929"/>
                  <a:pt x="69984" y="45428"/>
                  <a:pt x="70417" y="43893"/>
                </a:cubicBezTo>
                <a:cubicBezTo>
                  <a:pt x="70551" y="43426"/>
                  <a:pt x="70617" y="42926"/>
                  <a:pt x="70717" y="42426"/>
                </a:cubicBezTo>
                <a:lnTo>
                  <a:pt x="70851" y="42392"/>
                </a:lnTo>
                <a:cubicBezTo>
                  <a:pt x="71084" y="43860"/>
                  <a:pt x="71985" y="44894"/>
                  <a:pt x="73186" y="45661"/>
                </a:cubicBezTo>
                <a:cubicBezTo>
                  <a:pt x="73319" y="45761"/>
                  <a:pt x="73486" y="45761"/>
                  <a:pt x="73653" y="45828"/>
                </a:cubicBezTo>
                <a:cubicBezTo>
                  <a:pt x="73653" y="45628"/>
                  <a:pt x="73720" y="45461"/>
                  <a:pt x="73653" y="45261"/>
                </a:cubicBezTo>
                <a:cubicBezTo>
                  <a:pt x="73586" y="44861"/>
                  <a:pt x="73453" y="44460"/>
                  <a:pt x="73353" y="44060"/>
                </a:cubicBezTo>
                <a:cubicBezTo>
                  <a:pt x="73052" y="42626"/>
                  <a:pt x="72385" y="41425"/>
                  <a:pt x="71084" y="40858"/>
                </a:cubicBezTo>
                <a:cubicBezTo>
                  <a:pt x="71184" y="38723"/>
                  <a:pt x="71284" y="36655"/>
                  <a:pt x="71418" y="34553"/>
                </a:cubicBezTo>
                <a:cubicBezTo>
                  <a:pt x="71852" y="35854"/>
                  <a:pt x="72819" y="36621"/>
                  <a:pt x="74087" y="37088"/>
                </a:cubicBezTo>
                <a:cubicBezTo>
                  <a:pt x="74220" y="37155"/>
                  <a:pt x="74353" y="37122"/>
                  <a:pt x="74487" y="37155"/>
                </a:cubicBezTo>
                <a:cubicBezTo>
                  <a:pt x="74453" y="36988"/>
                  <a:pt x="74487" y="36822"/>
                  <a:pt x="74420" y="36688"/>
                </a:cubicBezTo>
                <a:cubicBezTo>
                  <a:pt x="74187" y="36288"/>
                  <a:pt x="73953" y="35854"/>
                  <a:pt x="73653" y="35521"/>
                </a:cubicBezTo>
                <a:cubicBezTo>
                  <a:pt x="72986" y="34787"/>
                  <a:pt x="72319" y="34086"/>
                  <a:pt x="71585" y="33452"/>
                </a:cubicBezTo>
                <a:cubicBezTo>
                  <a:pt x="71351" y="33252"/>
                  <a:pt x="71184" y="33119"/>
                  <a:pt x="71151" y="32819"/>
                </a:cubicBezTo>
                <a:cubicBezTo>
                  <a:pt x="70884" y="30617"/>
                  <a:pt x="70617" y="28449"/>
                  <a:pt x="69883" y="26347"/>
                </a:cubicBezTo>
                <a:cubicBezTo>
                  <a:pt x="69850" y="26281"/>
                  <a:pt x="69850" y="26214"/>
                  <a:pt x="69850" y="26081"/>
                </a:cubicBezTo>
                <a:lnTo>
                  <a:pt x="69850" y="26081"/>
                </a:lnTo>
                <a:cubicBezTo>
                  <a:pt x="69950" y="26147"/>
                  <a:pt x="70017" y="26181"/>
                  <a:pt x="70084" y="26247"/>
                </a:cubicBezTo>
                <a:cubicBezTo>
                  <a:pt x="71084" y="26914"/>
                  <a:pt x="72085" y="27515"/>
                  <a:pt x="73253" y="27748"/>
                </a:cubicBezTo>
                <a:cubicBezTo>
                  <a:pt x="73281" y="27753"/>
                  <a:pt x="73309" y="27755"/>
                  <a:pt x="73338" y="27755"/>
                </a:cubicBezTo>
                <a:cubicBezTo>
                  <a:pt x="73518" y="27755"/>
                  <a:pt x="73719" y="27677"/>
                  <a:pt x="73920" y="27648"/>
                </a:cubicBezTo>
                <a:cubicBezTo>
                  <a:pt x="73853" y="27415"/>
                  <a:pt x="73853" y="27181"/>
                  <a:pt x="73720" y="27015"/>
                </a:cubicBezTo>
                <a:cubicBezTo>
                  <a:pt x="73019" y="25880"/>
                  <a:pt x="71985" y="25113"/>
                  <a:pt x="70784" y="24613"/>
                </a:cubicBezTo>
                <a:cubicBezTo>
                  <a:pt x="70317" y="24413"/>
                  <a:pt x="69817" y="24213"/>
                  <a:pt x="69350" y="24146"/>
                </a:cubicBezTo>
                <a:cubicBezTo>
                  <a:pt x="69050" y="24079"/>
                  <a:pt x="68949" y="24046"/>
                  <a:pt x="68816" y="23812"/>
                </a:cubicBezTo>
                <a:cubicBezTo>
                  <a:pt x="68116" y="22511"/>
                  <a:pt x="67382" y="21244"/>
                  <a:pt x="66648" y="19943"/>
                </a:cubicBezTo>
                <a:cubicBezTo>
                  <a:pt x="66414" y="19543"/>
                  <a:pt x="66181" y="19176"/>
                  <a:pt x="65914" y="18675"/>
                </a:cubicBezTo>
                <a:lnTo>
                  <a:pt x="65914" y="18675"/>
                </a:lnTo>
                <a:cubicBezTo>
                  <a:pt x="66512" y="18894"/>
                  <a:pt x="67086" y="18983"/>
                  <a:pt x="67643" y="18983"/>
                </a:cubicBezTo>
                <a:cubicBezTo>
                  <a:pt x="68019" y="18983"/>
                  <a:pt x="68387" y="18943"/>
                  <a:pt x="68749" y="18875"/>
                </a:cubicBezTo>
                <a:cubicBezTo>
                  <a:pt x="68949" y="18842"/>
                  <a:pt x="69083" y="18709"/>
                  <a:pt x="69250" y="18609"/>
                </a:cubicBezTo>
                <a:cubicBezTo>
                  <a:pt x="69116" y="18442"/>
                  <a:pt x="69050" y="18275"/>
                  <a:pt x="68883" y="18175"/>
                </a:cubicBezTo>
                <a:cubicBezTo>
                  <a:pt x="68516" y="17975"/>
                  <a:pt x="68116" y="17775"/>
                  <a:pt x="67715" y="17641"/>
                </a:cubicBezTo>
                <a:cubicBezTo>
                  <a:pt x="67115" y="17441"/>
                  <a:pt x="66514" y="17241"/>
                  <a:pt x="65914" y="17107"/>
                </a:cubicBezTo>
                <a:cubicBezTo>
                  <a:pt x="65749" y="17071"/>
                  <a:pt x="65565" y="17044"/>
                  <a:pt x="65387" y="17044"/>
                </a:cubicBezTo>
                <a:cubicBezTo>
                  <a:pt x="65241" y="17044"/>
                  <a:pt x="65100" y="17062"/>
                  <a:pt x="64980" y="17107"/>
                </a:cubicBezTo>
                <a:cubicBezTo>
                  <a:pt x="64880" y="17144"/>
                  <a:pt x="64797" y="17160"/>
                  <a:pt x="64725" y="17160"/>
                </a:cubicBezTo>
                <a:cubicBezTo>
                  <a:pt x="64533" y="17160"/>
                  <a:pt x="64416" y="17044"/>
                  <a:pt x="64246" y="16874"/>
                </a:cubicBezTo>
                <a:cubicBezTo>
                  <a:pt x="63312" y="15740"/>
                  <a:pt x="62345" y="14639"/>
                  <a:pt x="61344" y="13572"/>
                </a:cubicBezTo>
                <a:cubicBezTo>
                  <a:pt x="60744" y="12904"/>
                  <a:pt x="60076" y="12304"/>
                  <a:pt x="59509" y="11770"/>
                </a:cubicBezTo>
                <a:cubicBezTo>
                  <a:pt x="60443" y="11537"/>
                  <a:pt x="61444" y="11303"/>
                  <a:pt x="62445" y="11070"/>
                </a:cubicBezTo>
                <a:cubicBezTo>
                  <a:pt x="62945" y="10936"/>
                  <a:pt x="63045" y="10670"/>
                  <a:pt x="62678" y="10303"/>
                </a:cubicBezTo>
                <a:cubicBezTo>
                  <a:pt x="62545" y="10169"/>
                  <a:pt x="62411" y="10069"/>
                  <a:pt x="62278" y="10002"/>
                </a:cubicBezTo>
                <a:cubicBezTo>
                  <a:pt x="61730" y="9694"/>
                  <a:pt x="61190" y="9535"/>
                  <a:pt x="60654" y="9535"/>
                </a:cubicBezTo>
                <a:cubicBezTo>
                  <a:pt x="60148" y="9535"/>
                  <a:pt x="59645" y="9677"/>
                  <a:pt x="59142" y="9969"/>
                </a:cubicBezTo>
                <a:cubicBezTo>
                  <a:pt x="58776" y="10192"/>
                  <a:pt x="58429" y="10291"/>
                  <a:pt x="58100" y="10291"/>
                </a:cubicBezTo>
                <a:cubicBezTo>
                  <a:pt x="57590" y="10291"/>
                  <a:pt x="57120" y="10054"/>
                  <a:pt x="56674" y="9669"/>
                </a:cubicBezTo>
                <a:cubicBezTo>
                  <a:pt x="55173" y="8435"/>
                  <a:pt x="53438" y="7634"/>
                  <a:pt x="51771" y="6700"/>
                </a:cubicBezTo>
                <a:cubicBezTo>
                  <a:pt x="51137" y="6333"/>
                  <a:pt x="50470" y="6100"/>
                  <a:pt x="49802" y="5833"/>
                </a:cubicBezTo>
                <a:cubicBezTo>
                  <a:pt x="48935" y="5533"/>
                  <a:pt x="48035" y="5232"/>
                  <a:pt x="47234" y="4965"/>
                </a:cubicBezTo>
                <a:cubicBezTo>
                  <a:pt x="48101" y="4465"/>
                  <a:pt x="49035" y="3998"/>
                  <a:pt x="49969" y="3498"/>
                </a:cubicBezTo>
                <a:cubicBezTo>
                  <a:pt x="50103" y="3398"/>
                  <a:pt x="50203" y="3197"/>
                  <a:pt x="50303" y="3031"/>
                </a:cubicBezTo>
                <a:cubicBezTo>
                  <a:pt x="50136" y="2931"/>
                  <a:pt x="49969" y="2730"/>
                  <a:pt x="49802" y="2697"/>
                </a:cubicBezTo>
                <a:cubicBezTo>
                  <a:pt x="49609" y="2682"/>
                  <a:pt x="49401" y="2667"/>
                  <a:pt x="49193" y="2667"/>
                </a:cubicBezTo>
                <a:cubicBezTo>
                  <a:pt x="48935" y="2667"/>
                  <a:pt x="48675" y="2690"/>
                  <a:pt x="48435" y="2764"/>
                </a:cubicBezTo>
                <a:cubicBezTo>
                  <a:pt x="47334" y="3031"/>
                  <a:pt x="46433" y="3665"/>
                  <a:pt x="45833" y="4599"/>
                </a:cubicBezTo>
                <a:cubicBezTo>
                  <a:pt x="44399" y="4298"/>
                  <a:pt x="43031" y="3931"/>
                  <a:pt x="41630" y="3731"/>
                </a:cubicBezTo>
                <a:cubicBezTo>
                  <a:pt x="40262" y="3564"/>
                  <a:pt x="38828" y="3564"/>
                  <a:pt x="37360" y="3498"/>
                </a:cubicBezTo>
                <a:cubicBezTo>
                  <a:pt x="38528" y="2797"/>
                  <a:pt x="39061" y="1763"/>
                  <a:pt x="39295" y="529"/>
                </a:cubicBezTo>
                <a:cubicBezTo>
                  <a:pt x="39328" y="362"/>
                  <a:pt x="39295" y="162"/>
                  <a:pt x="39195" y="29"/>
                </a:cubicBezTo>
                <a:cubicBezTo>
                  <a:pt x="39185" y="9"/>
                  <a:pt x="39152" y="1"/>
                  <a:pt x="3910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1867"/>
              <a:t>      </a:t>
            </a:r>
            <a:endParaRPr sz="1867"/>
          </a:p>
        </p:txBody>
      </p:sp>
      <p:sp>
        <p:nvSpPr>
          <p:cNvPr id="1369" name="Google Shape;1369;p55"/>
          <p:cNvSpPr/>
          <p:nvPr/>
        </p:nvSpPr>
        <p:spPr>
          <a:xfrm>
            <a:off x="6441411" y="1997810"/>
            <a:ext cx="2258445" cy="2255263"/>
          </a:xfrm>
          <a:custGeom>
            <a:avLst/>
            <a:gdLst/>
            <a:ahLst/>
            <a:cxnLst/>
            <a:rect l="l" t="t" r="r" b="b"/>
            <a:pathLst>
              <a:path w="74487" h="74382" extrusionOk="0">
                <a:moveTo>
                  <a:pt x="38728" y="662"/>
                </a:moveTo>
                <a:lnTo>
                  <a:pt x="38728" y="662"/>
                </a:lnTo>
                <a:cubicBezTo>
                  <a:pt x="38628" y="1863"/>
                  <a:pt x="37460" y="3097"/>
                  <a:pt x="36193" y="3331"/>
                </a:cubicBezTo>
                <a:cubicBezTo>
                  <a:pt x="36760" y="2130"/>
                  <a:pt x="37594" y="1296"/>
                  <a:pt x="38728" y="662"/>
                </a:cubicBezTo>
                <a:close/>
                <a:moveTo>
                  <a:pt x="29721" y="1363"/>
                </a:moveTo>
                <a:lnTo>
                  <a:pt x="29721" y="1363"/>
                </a:lnTo>
                <a:cubicBezTo>
                  <a:pt x="29455" y="2464"/>
                  <a:pt x="29188" y="3564"/>
                  <a:pt x="28354" y="4432"/>
                </a:cubicBezTo>
                <a:cubicBezTo>
                  <a:pt x="28654" y="3331"/>
                  <a:pt x="28854" y="2197"/>
                  <a:pt x="29721" y="1363"/>
                </a:cubicBezTo>
                <a:close/>
                <a:moveTo>
                  <a:pt x="49199" y="3180"/>
                </a:moveTo>
                <a:cubicBezTo>
                  <a:pt x="49345" y="3180"/>
                  <a:pt x="49481" y="3196"/>
                  <a:pt x="49602" y="3231"/>
                </a:cubicBezTo>
                <a:cubicBezTo>
                  <a:pt x="48535" y="3765"/>
                  <a:pt x="47668" y="4398"/>
                  <a:pt x="46500" y="4599"/>
                </a:cubicBezTo>
                <a:cubicBezTo>
                  <a:pt x="46819" y="3902"/>
                  <a:pt x="48225" y="3180"/>
                  <a:pt x="49199" y="3180"/>
                </a:cubicBezTo>
                <a:close/>
                <a:moveTo>
                  <a:pt x="37127" y="4232"/>
                </a:moveTo>
                <a:cubicBezTo>
                  <a:pt x="38127" y="4332"/>
                  <a:pt x="39095" y="5566"/>
                  <a:pt x="39362" y="6667"/>
                </a:cubicBezTo>
                <a:cubicBezTo>
                  <a:pt x="39341" y="6667"/>
                  <a:pt x="39320" y="6667"/>
                  <a:pt x="39299" y="6667"/>
                </a:cubicBezTo>
                <a:cubicBezTo>
                  <a:pt x="37998" y="6667"/>
                  <a:pt x="37094" y="5643"/>
                  <a:pt x="37127" y="4232"/>
                </a:cubicBezTo>
                <a:close/>
                <a:moveTo>
                  <a:pt x="29060" y="5394"/>
                </a:moveTo>
                <a:cubicBezTo>
                  <a:pt x="29766" y="5394"/>
                  <a:pt x="31142" y="6432"/>
                  <a:pt x="31623" y="7334"/>
                </a:cubicBezTo>
                <a:cubicBezTo>
                  <a:pt x="31527" y="7370"/>
                  <a:pt x="31422" y="7388"/>
                  <a:pt x="31309" y="7388"/>
                </a:cubicBezTo>
                <a:cubicBezTo>
                  <a:pt x="30594" y="7388"/>
                  <a:pt x="29575" y="6672"/>
                  <a:pt x="28854" y="5432"/>
                </a:cubicBezTo>
                <a:cubicBezTo>
                  <a:pt x="28913" y="5406"/>
                  <a:pt x="28982" y="5394"/>
                  <a:pt x="29060" y="5394"/>
                </a:cubicBezTo>
                <a:close/>
                <a:moveTo>
                  <a:pt x="46467" y="5399"/>
                </a:moveTo>
                <a:lnTo>
                  <a:pt x="46467" y="5399"/>
                </a:lnTo>
                <a:cubicBezTo>
                  <a:pt x="47267" y="5533"/>
                  <a:pt x="47901" y="6667"/>
                  <a:pt x="48001" y="8268"/>
                </a:cubicBezTo>
                <a:cubicBezTo>
                  <a:pt x="46967" y="6934"/>
                  <a:pt x="46533" y="6100"/>
                  <a:pt x="46467" y="5399"/>
                </a:cubicBezTo>
                <a:close/>
                <a:moveTo>
                  <a:pt x="18814" y="5366"/>
                </a:moveTo>
                <a:cubicBezTo>
                  <a:pt x="19047" y="6900"/>
                  <a:pt x="18914" y="8301"/>
                  <a:pt x="18213" y="9602"/>
                </a:cubicBezTo>
                <a:cubicBezTo>
                  <a:pt x="17980" y="8168"/>
                  <a:pt x="17913" y="6767"/>
                  <a:pt x="18814" y="5366"/>
                </a:cubicBezTo>
                <a:close/>
                <a:moveTo>
                  <a:pt x="19437" y="10274"/>
                </a:moveTo>
                <a:cubicBezTo>
                  <a:pt x="20397" y="10274"/>
                  <a:pt x="21296" y="10549"/>
                  <a:pt x="22216" y="10970"/>
                </a:cubicBezTo>
                <a:cubicBezTo>
                  <a:pt x="21890" y="11063"/>
                  <a:pt x="21511" y="11107"/>
                  <a:pt x="21123" y="11107"/>
                </a:cubicBezTo>
                <a:cubicBezTo>
                  <a:pt x="20122" y="11107"/>
                  <a:pt x="19055" y="10817"/>
                  <a:pt x="18647" y="10336"/>
                </a:cubicBezTo>
                <a:cubicBezTo>
                  <a:pt x="18916" y="10294"/>
                  <a:pt x="19178" y="10274"/>
                  <a:pt x="19437" y="10274"/>
                </a:cubicBezTo>
                <a:close/>
                <a:moveTo>
                  <a:pt x="60774" y="10090"/>
                </a:moveTo>
                <a:cubicBezTo>
                  <a:pt x="61237" y="10090"/>
                  <a:pt x="61712" y="10237"/>
                  <a:pt x="62211" y="10636"/>
                </a:cubicBezTo>
                <a:cubicBezTo>
                  <a:pt x="61287" y="10970"/>
                  <a:pt x="60444" y="11189"/>
                  <a:pt x="59744" y="11189"/>
                </a:cubicBezTo>
                <a:cubicBezTo>
                  <a:pt x="59256" y="11189"/>
                  <a:pt x="58837" y="11083"/>
                  <a:pt x="58509" y="10836"/>
                </a:cubicBezTo>
                <a:cubicBezTo>
                  <a:pt x="59260" y="10502"/>
                  <a:pt x="59999" y="10090"/>
                  <a:pt x="60774" y="10090"/>
                </a:cubicBezTo>
                <a:close/>
                <a:moveTo>
                  <a:pt x="57641" y="11604"/>
                </a:moveTo>
                <a:cubicBezTo>
                  <a:pt x="58442" y="13205"/>
                  <a:pt x="58375" y="13238"/>
                  <a:pt x="57675" y="15173"/>
                </a:cubicBezTo>
                <a:cubicBezTo>
                  <a:pt x="57174" y="14005"/>
                  <a:pt x="57475" y="12871"/>
                  <a:pt x="57641" y="11604"/>
                </a:cubicBezTo>
                <a:close/>
                <a:moveTo>
                  <a:pt x="9674" y="12571"/>
                </a:moveTo>
                <a:lnTo>
                  <a:pt x="9674" y="12571"/>
                </a:lnTo>
                <a:cubicBezTo>
                  <a:pt x="10141" y="15673"/>
                  <a:pt x="10474" y="16841"/>
                  <a:pt x="9974" y="17708"/>
                </a:cubicBezTo>
                <a:cubicBezTo>
                  <a:pt x="9240" y="16807"/>
                  <a:pt x="9073" y="13538"/>
                  <a:pt x="9674" y="12571"/>
                </a:cubicBezTo>
                <a:close/>
                <a:moveTo>
                  <a:pt x="14383" y="16403"/>
                </a:moveTo>
                <a:cubicBezTo>
                  <a:pt x="14564" y="16403"/>
                  <a:pt x="14721" y="16425"/>
                  <a:pt x="14844" y="16474"/>
                </a:cubicBezTo>
                <a:cubicBezTo>
                  <a:pt x="13410" y="17074"/>
                  <a:pt x="12176" y="18108"/>
                  <a:pt x="10441" y="18208"/>
                </a:cubicBezTo>
                <a:cubicBezTo>
                  <a:pt x="10962" y="17368"/>
                  <a:pt x="13193" y="16403"/>
                  <a:pt x="14383" y="16403"/>
                </a:cubicBezTo>
                <a:close/>
                <a:moveTo>
                  <a:pt x="65113" y="17608"/>
                </a:moveTo>
                <a:lnTo>
                  <a:pt x="65113" y="17608"/>
                </a:lnTo>
                <a:cubicBezTo>
                  <a:pt x="66248" y="17675"/>
                  <a:pt x="67348" y="17941"/>
                  <a:pt x="68382" y="18408"/>
                </a:cubicBezTo>
                <a:cubicBezTo>
                  <a:pt x="68056" y="18505"/>
                  <a:pt x="67742" y="18551"/>
                  <a:pt x="67438" y="18551"/>
                </a:cubicBezTo>
                <a:cubicBezTo>
                  <a:pt x="66591" y="18551"/>
                  <a:pt x="65825" y="18197"/>
                  <a:pt x="65113" y="17608"/>
                </a:cubicBezTo>
                <a:close/>
                <a:moveTo>
                  <a:pt x="63946" y="18142"/>
                </a:moveTo>
                <a:lnTo>
                  <a:pt x="63946" y="18142"/>
                </a:lnTo>
                <a:cubicBezTo>
                  <a:pt x="64279" y="19476"/>
                  <a:pt x="63879" y="20610"/>
                  <a:pt x="63345" y="21744"/>
                </a:cubicBezTo>
                <a:cubicBezTo>
                  <a:pt x="63112" y="20477"/>
                  <a:pt x="63312" y="19309"/>
                  <a:pt x="63946" y="18142"/>
                </a:cubicBezTo>
                <a:close/>
                <a:moveTo>
                  <a:pt x="69283" y="24613"/>
                </a:moveTo>
                <a:cubicBezTo>
                  <a:pt x="70918" y="25046"/>
                  <a:pt x="72352" y="25747"/>
                  <a:pt x="73253" y="27281"/>
                </a:cubicBezTo>
                <a:cubicBezTo>
                  <a:pt x="71685" y="26748"/>
                  <a:pt x="70150" y="26214"/>
                  <a:pt x="69283" y="24613"/>
                </a:cubicBezTo>
                <a:close/>
                <a:moveTo>
                  <a:pt x="3670" y="24946"/>
                </a:moveTo>
                <a:lnTo>
                  <a:pt x="3670" y="24946"/>
                </a:lnTo>
                <a:cubicBezTo>
                  <a:pt x="4403" y="26347"/>
                  <a:pt x="4270" y="27882"/>
                  <a:pt x="4370" y="29416"/>
                </a:cubicBezTo>
                <a:cubicBezTo>
                  <a:pt x="3670" y="27982"/>
                  <a:pt x="3536" y="26481"/>
                  <a:pt x="3670" y="24946"/>
                </a:cubicBezTo>
                <a:close/>
                <a:moveTo>
                  <a:pt x="68382" y="24846"/>
                </a:moveTo>
                <a:lnTo>
                  <a:pt x="68382" y="24846"/>
                </a:lnTo>
                <a:cubicBezTo>
                  <a:pt x="68149" y="26481"/>
                  <a:pt x="67682" y="27982"/>
                  <a:pt x="66948" y="29416"/>
                </a:cubicBezTo>
                <a:cubicBezTo>
                  <a:pt x="66614" y="28315"/>
                  <a:pt x="67515" y="25213"/>
                  <a:pt x="68382" y="24846"/>
                </a:cubicBezTo>
                <a:close/>
                <a:moveTo>
                  <a:pt x="9307" y="27515"/>
                </a:moveTo>
                <a:cubicBezTo>
                  <a:pt x="8139" y="28616"/>
                  <a:pt x="7005" y="29450"/>
                  <a:pt x="5504" y="29650"/>
                </a:cubicBezTo>
                <a:cubicBezTo>
                  <a:pt x="6572" y="28649"/>
                  <a:pt x="7772" y="27915"/>
                  <a:pt x="9307" y="27515"/>
                </a:cubicBezTo>
                <a:close/>
                <a:moveTo>
                  <a:pt x="71618" y="33986"/>
                </a:moveTo>
                <a:cubicBezTo>
                  <a:pt x="72285" y="34753"/>
                  <a:pt x="72986" y="35487"/>
                  <a:pt x="73653" y="36254"/>
                </a:cubicBezTo>
                <a:cubicBezTo>
                  <a:pt x="73586" y="36288"/>
                  <a:pt x="73553" y="36321"/>
                  <a:pt x="73486" y="36388"/>
                </a:cubicBezTo>
                <a:cubicBezTo>
                  <a:pt x="72352" y="36021"/>
                  <a:pt x="71952" y="35020"/>
                  <a:pt x="71485" y="34120"/>
                </a:cubicBezTo>
                <a:cubicBezTo>
                  <a:pt x="71518" y="34086"/>
                  <a:pt x="71585" y="34020"/>
                  <a:pt x="71618" y="33986"/>
                </a:cubicBezTo>
                <a:close/>
                <a:moveTo>
                  <a:pt x="70050" y="33886"/>
                </a:moveTo>
                <a:cubicBezTo>
                  <a:pt x="70117" y="33886"/>
                  <a:pt x="70184" y="33919"/>
                  <a:pt x="70217" y="33953"/>
                </a:cubicBezTo>
                <a:cubicBezTo>
                  <a:pt x="70084" y="34286"/>
                  <a:pt x="70017" y="34687"/>
                  <a:pt x="69817" y="34987"/>
                </a:cubicBezTo>
                <a:cubicBezTo>
                  <a:pt x="69250" y="35654"/>
                  <a:pt x="68649" y="36288"/>
                  <a:pt x="68049" y="36955"/>
                </a:cubicBezTo>
                <a:cubicBezTo>
                  <a:pt x="68015" y="36988"/>
                  <a:pt x="67949" y="37022"/>
                  <a:pt x="67882" y="37055"/>
                </a:cubicBezTo>
                <a:cubicBezTo>
                  <a:pt x="68382" y="35821"/>
                  <a:pt x="68983" y="34687"/>
                  <a:pt x="70050" y="33886"/>
                </a:cubicBezTo>
                <a:close/>
                <a:moveTo>
                  <a:pt x="834" y="38656"/>
                </a:moveTo>
                <a:lnTo>
                  <a:pt x="834" y="38656"/>
                </a:lnTo>
                <a:cubicBezTo>
                  <a:pt x="2035" y="38923"/>
                  <a:pt x="2802" y="39757"/>
                  <a:pt x="3503" y="40658"/>
                </a:cubicBezTo>
                <a:cubicBezTo>
                  <a:pt x="2269" y="40424"/>
                  <a:pt x="1735" y="39290"/>
                  <a:pt x="834" y="38656"/>
                </a:cubicBezTo>
                <a:close/>
                <a:moveTo>
                  <a:pt x="8273" y="37188"/>
                </a:moveTo>
                <a:lnTo>
                  <a:pt x="8273" y="37188"/>
                </a:lnTo>
                <a:cubicBezTo>
                  <a:pt x="7806" y="38056"/>
                  <a:pt x="5237" y="40624"/>
                  <a:pt x="4637" y="40824"/>
                </a:cubicBezTo>
                <a:cubicBezTo>
                  <a:pt x="5004" y="39524"/>
                  <a:pt x="6939" y="37322"/>
                  <a:pt x="8273" y="37188"/>
                </a:cubicBezTo>
                <a:close/>
                <a:moveTo>
                  <a:pt x="69883" y="41258"/>
                </a:moveTo>
                <a:lnTo>
                  <a:pt x="69883" y="41258"/>
                </a:lnTo>
                <a:cubicBezTo>
                  <a:pt x="69216" y="42326"/>
                  <a:pt x="68282" y="43126"/>
                  <a:pt x="67182" y="43760"/>
                </a:cubicBezTo>
                <a:cubicBezTo>
                  <a:pt x="67849" y="42659"/>
                  <a:pt x="68583" y="41625"/>
                  <a:pt x="69883" y="41258"/>
                </a:cubicBezTo>
                <a:close/>
                <a:moveTo>
                  <a:pt x="70984" y="41458"/>
                </a:moveTo>
                <a:lnTo>
                  <a:pt x="70984" y="41458"/>
                </a:lnTo>
                <a:cubicBezTo>
                  <a:pt x="72285" y="42225"/>
                  <a:pt x="72752" y="43460"/>
                  <a:pt x="72952" y="44927"/>
                </a:cubicBezTo>
                <a:cubicBezTo>
                  <a:pt x="71651" y="44093"/>
                  <a:pt x="71318" y="42793"/>
                  <a:pt x="70984" y="41458"/>
                </a:cubicBezTo>
                <a:close/>
                <a:moveTo>
                  <a:pt x="8440" y="45128"/>
                </a:moveTo>
                <a:cubicBezTo>
                  <a:pt x="8073" y="46295"/>
                  <a:pt x="7706" y="47362"/>
                  <a:pt x="6772" y="48096"/>
                </a:cubicBezTo>
                <a:cubicBezTo>
                  <a:pt x="6738" y="47396"/>
                  <a:pt x="7572" y="45828"/>
                  <a:pt x="8440" y="45128"/>
                </a:cubicBezTo>
                <a:close/>
                <a:moveTo>
                  <a:pt x="1768" y="46862"/>
                </a:moveTo>
                <a:cubicBezTo>
                  <a:pt x="3169" y="47162"/>
                  <a:pt x="4370" y="47829"/>
                  <a:pt x="5504" y="48897"/>
                </a:cubicBezTo>
                <a:cubicBezTo>
                  <a:pt x="3870" y="48730"/>
                  <a:pt x="2669" y="48063"/>
                  <a:pt x="1768" y="46862"/>
                </a:cubicBezTo>
                <a:close/>
                <a:moveTo>
                  <a:pt x="68116" y="49564"/>
                </a:moveTo>
                <a:lnTo>
                  <a:pt x="68116" y="49564"/>
                </a:lnTo>
                <a:cubicBezTo>
                  <a:pt x="67248" y="50498"/>
                  <a:pt x="66248" y="51232"/>
                  <a:pt x="64880" y="51299"/>
                </a:cubicBezTo>
                <a:cubicBezTo>
                  <a:pt x="65781" y="50365"/>
                  <a:pt x="66781" y="49664"/>
                  <a:pt x="68116" y="49564"/>
                </a:cubicBezTo>
                <a:close/>
                <a:moveTo>
                  <a:pt x="68849" y="49597"/>
                </a:moveTo>
                <a:cubicBezTo>
                  <a:pt x="69984" y="50765"/>
                  <a:pt x="69550" y="52266"/>
                  <a:pt x="69717" y="53667"/>
                </a:cubicBezTo>
                <a:cubicBezTo>
                  <a:pt x="68849" y="52433"/>
                  <a:pt x="68816" y="50998"/>
                  <a:pt x="68849" y="49597"/>
                </a:cubicBezTo>
                <a:close/>
                <a:moveTo>
                  <a:pt x="65013" y="55335"/>
                </a:moveTo>
                <a:lnTo>
                  <a:pt x="65013" y="55335"/>
                </a:lnTo>
                <a:cubicBezTo>
                  <a:pt x="63946" y="56402"/>
                  <a:pt x="62612" y="56803"/>
                  <a:pt x="61177" y="56903"/>
                </a:cubicBezTo>
                <a:cubicBezTo>
                  <a:pt x="62211" y="55802"/>
                  <a:pt x="63579" y="55468"/>
                  <a:pt x="65013" y="55335"/>
                </a:cubicBezTo>
                <a:close/>
                <a:moveTo>
                  <a:pt x="11742" y="53467"/>
                </a:moveTo>
                <a:lnTo>
                  <a:pt x="11742" y="53467"/>
                </a:lnTo>
                <a:cubicBezTo>
                  <a:pt x="11642" y="54834"/>
                  <a:pt x="11508" y="56235"/>
                  <a:pt x="10841" y="57503"/>
                </a:cubicBezTo>
                <a:cubicBezTo>
                  <a:pt x="10374" y="55969"/>
                  <a:pt x="10941" y="54701"/>
                  <a:pt x="11742" y="53467"/>
                </a:cubicBezTo>
                <a:close/>
                <a:moveTo>
                  <a:pt x="7090" y="57308"/>
                </a:moveTo>
                <a:cubicBezTo>
                  <a:pt x="8200" y="57308"/>
                  <a:pt x="9500" y="57573"/>
                  <a:pt x="9941" y="57970"/>
                </a:cubicBezTo>
                <a:cubicBezTo>
                  <a:pt x="9577" y="58044"/>
                  <a:pt x="9221" y="58076"/>
                  <a:pt x="8869" y="58076"/>
                </a:cubicBezTo>
                <a:cubicBezTo>
                  <a:pt x="7803" y="58076"/>
                  <a:pt x="6775" y="57787"/>
                  <a:pt x="5671" y="57536"/>
                </a:cubicBezTo>
                <a:cubicBezTo>
                  <a:pt x="5999" y="57378"/>
                  <a:pt x="6520" y="57308"/>
                  <a:pt x="7090" y="57308"/>
                </a:cubicBezTo>
                <a:close/>
                <a:moveTo>
                  <a:pt x="65914" y="57270"/>
                </a:moveTo>
                <a:lnTo>
                  <a:pt x="65914" y="57270"/>
                </a:lnTo>
                <a:cubicBezTo>
                  <a:pt x="66081" y="57970"/>
                  <a:pt x="66248" y="58671"/>
                  <a:pt x="66381" y="59404"/>
                </a:cubicBezTo>
                <a:lnTo>
                  <a:pt x="66248" y="59438"/>
                </a:lnTo>
                <a:cubicBezTo>
                  <a:pt x="65881" y="58771"/>
                  <a:pt x="65814" y="58037"/>
                  <a:pt x="65914" y="57270"/>
                </a:cubicBezTo>
                <a:close/>
                <a:moveTo>
                  <a:pt x="57775" y="60772"/>
                </a:moveTo>
                <a:cubicBezTo>
                  <a:pt x="58742" y="60939"/>
                  <a:pt x="59743" y="61106"/>
                  <a:pt x="60710" y="61306"/>
                </a:cubicBezTo>
                <a:cubicBezTo>
                  <a:pt x="60710" y="61372"/>
                  <a:pt x="60677" y="61439"/>
                  <a:pt x="60677" y="61539"/>
                </a:cubicBezTo>
                <a:cubicBezTo>
                  <a:pt x="59676" y="61506"/>
                  <a:pt x="58642" y="61506"/>
                  <a:pt x="57741" y="60939"/>
                </a:cubicBezTo>
                <a:cubicBezTo>
                  <a:pt x="57741" y="60872"/>
                  <a:pt x="57741" y="60805"/>
                  <a:pt x="57775" y="60772"/>
                </a:cubicBezTo>
                <a:close/>
                <a:moveTo>
                  <a:pt x="17980" y="60472"/>
                </a:moveTo>
                <a:lnTo>
                  <a:pt x="17980" y="60472"/>
                </a:lnTo>
                <a:cubicBezTo>
                  <a:pt x="17946" y="61839"/>
                  <a:pt x="18447" y="63107"/>
                  <a:pt x="17913" y="64408"/>
                </a:cubicBezTo>
                <a:cubicBezTo>
                  <a:pt x="17146" y="63407"/>
                  <a:pt x="17179" y="61673"/>
                  <a:pt x="17980" y="60472"/>
                </a:cubicBezTo>
                <a:close/>
                <a:moveTo>
                  <a:pt x="61211" y="62907"/>
                </a:moveTo>
                <a:cubicBezTo>
                  <a:pt x="61411" y="63707"/>
                  <a:pt x="61477" y="64508"/>
                  <a:pt x="61177" y="65309"/>
                </a:cubicBezTo>
                <a:cubicBezTo>
                  <a:pt x="61010" y="64508"/>
                  <a:pt x="60944" y="63707"/>
                  <a:pt x="61211" y="62907"/>
                </a:cubicBezTo>
                <a:close/>
                <a:moveTo>
                  <a:pt x="16516" y="64868"/>
                </a:moveTo>
                <a:cubicBezTo>
                  <a:pt x="16919" y="64868"/>
                  <a:pt x="17305" y="64953"/>
                  <a:pt x="17613" y="65142"/>
                </a:cubicBezTo>
                <a:cubicBezTo>
                  <a:pt x="17057" y="65883"/>
                  <a:pt x="16244" y="66270"/>
                  <a:pt x="15352" y="66270"/>
                </a:cubicBezTo>
                <a:cubicBezTo>
                  <a:pt x="14959" y="66270"/>
                  <a:pt x="14551" y="66195"/>
                  <a:pt x="14144" y="66042"/>
                </a:cubicBezTo>
                <a:cubicBezTo>
                  <a:pt x="14518" y="65340"/>
                  <a:pt x="15567" y="64868"/>
                  <a:pt x="16516" y="64868"/>
                </a:cubicBezTo>
                <a:close/>
                <a:moveTo>
                  <a:pt x="52938" y="64508"/>
                </a:moveTo>
                <a:lnTo>
                  <a:pt x="52938" y="64508"/>
                </a:lnTo>
                <a:cubicBezTo>
                  <a:pt x="54039" y="64875"/>
                  <a:pt x="54706" y="65776"/>
                  <a:pt x="55640" y="66443"/>
                </a:cubicBezTo>
                <a:cubicBezTo>
                  <a:pt x="55623" y="66443"/>
                  <a:pt x="55606" y="66444"/>
                  <a:pt x="55589" y="66444"/>
                </a:cubicBezTo>
                <a:cubicBezTo>
                  <a:pt x="54561" y="66444"/>
                  <a:pt x="53201" y="65460"/>
                  <a:pt x="52938" y="64508"/>
                </a:cubicBezTo>
                <a:close/>
                <a:moveTo>
                  <a:pt x="45800" y="67077"/>
                </a:moveTo>
                <a:lnTo>
                  <a:pt x="45800" y="67077"/>
                </a:lnTo>
                <a:cubicBezTo>
                  <a:pt x="46667" y="67844"/>
                  <a:pt x="47568" y="68444"/>
                  <a:pt x="48068" y="69578"/>
                </a:cubicBezTo>
                <a:cubicBezTo>
                  <a:pt x="46734" y="68878"/>
                  <a:pt x="45933" y="68011"/>
                  <a:pt x="45800" y="67077"/>
                </a:cubicBezTo>
                <a:close/>
                <a:moveTo>
                  <a:pt x="55873" y="67110"/>
                </a:moveTo>
                <a:lnTo>
                  <a:pt x="55873" y="67110"/>
                </a:lnTo>
                <a:cubicBezTo>
                  <a:pt x="56240" y="67777"/>
                  <a:pt x="55840" y="69078"/>
                  <a:pt x="55140" y="69578"/>
                </a:cubicBezTo>
                <a:cubicBezTo>
                  <a:pt x="54973" y="68878"/>
                  <a:pt x="55373" y="67510"/>
                  <a:pt x="55873" y="67110"/>
                </a:cubicBezTo>
                <a:close/>
                <a:moveTo>
                  <a:pt x="27153" y="65075"/>
                </a:moveTo>
                <a:lnTo>
                  <a:pt x="27153" y="65075"/>
                </a:lnTo>
                <a:cubicBezTo>
                  <a:pt x="27787" y="66610"/>
                  <a:pt x="28787" y="67877"/>
                  <a:pt x="28654" y="69612"/>
                </a:cubicBezTo>
                <a:cubicBezTo>
                  <a:pt x="27353" y="68744"/>
                  <a:pt x="26519" y="66476"/>
                  <a:pt x="27153" y="65075"/>
                </a:cubicBezTo>
                <a:close/>
                <a:moveTo>
                  <a:pt x="37560" y="67710"/>
                </a:moveTo>
                <a:cubicBezTo>
                  <a:pt x="38561" y="68544"/>
                  <a:pt x="39362" y="69478"/>
                  <a:pt x="39629" y="70846"/>
                </a:cubicBezTo>
                <a:cubicBezTo>
                  <a:pt x="39061" y="70579"/>
                  <a:pt x="37794" y="68611"/>
                  <a:pt x="37560" y="67710"/>
                </a:cubicBezTo>
                <a:close/>
                <a:moveTo>
                  <a:pt x="38788" y="4041"/>
                </a:moveTo>
                <a:cubicBezTo>
                  <a:pt x="40574" y="4041"/>
                  <a:pt x="42336" y="4442"/>
                  <a:pt x="44098" y="4765"/>
                </a:cubicBezTo>
                <a:cubicBezTo>
                  <a:pt x="44665" y="4865"/>
                  <a:pt x="45233" y="5032"/>
                  <a:pt x="45766" y="5199"/>
                </a:cubicBezTo>
                <a:cubicBezTo>
                  <a:pt x="45866" y="5232"/>
                  <a:pt x="45966" y="5399"/>
                  <a:pt x="46033" y="5499"/>
                </a:cubicBezTo>
                <a:cubicBezTo>
                  <a:pt x="46233" y="6000"/>
                  <a:pt x="46400" y="6500"/>
                  <a:pt x="46634" y="6967"/>
                </a:cubicBezTo>
                <a:cubicBezTo>
                  <a:pt x="46967" y="7634"/>
                  <a:pt x="47334" y="8301"/>
                  <a:pt x="47668" y="8968"/>
                </a:cubicBezTo>
                <a:cubicBezTo>
                  <a:pt x="47701" y="9035"/>
                  <a:pt x="47768" y="9102"/>
                  <a:pt x="47834" y="9168"/>
                </a:cubicBezTo>
                <a:cubicBezTo>
                  <a:pt x="48535" y="8701"/>
                  <a:pt x="48502" y="8001"/>
                  <a:pt x="47568" y="5799"/>
                </a:cubicBezTo>
                <a:cubicBezTo>
                  <a:pt x="49035" y="5799"/>
                  <a:pt x="55106" y="8902"/>
                  <a:pt x="57508" y="10903"/>
                </a:cubicBezTo>
                <a:cubicBezTo>
                  <a:pt x="56807" y="12538"/>
                  <a:pt x="56574" y="14205"/>
                  <a:pt x="57341" y="15907"/>
                </a:cubicBezTo>
                <a:cubicBezTo>
                  <a:pt x="57408" y="16040"/>
                  <a:pt x="57541" y="16140"/>
                  <a:pt x="57675" y="16274"/>
                </a:cubicBezTo>
                <a:cubicBezTo>
                  <a:pt x="57775" y="16140"/>
                  <a:pt x="57975" y="16040"/>
                  <a:pt x="58042" y="15873"/>
                </a:cubicBezTo>
                <a:cubicBezTo>
                  <a:pt x="58275" y="15173"/>
                  <a:pt x="58542" y="14439"/>
                  <a:pt x="58675" y="13738"/>
                </a:cubicBezTo>
                <a:cubicBezTo>
                  <a:pt x="58776" y="13271"/>
                  <a:pt x="58609" y="12738"/>
                  <a:pt x="58542" y="12271"/>
                </a:cubicBezTo>
                <a:cubicBezTo>
                  <a:pt x="58542" y="12104"/>
                  <a:pt x="58475" y="11970"/>
                  <a:pt x="58442" y="11804"/>
                </a:cubicBezTo>
                <a:lnTo>
                  <a:pt x="58442" y="11804"/>
                </a:lnTo>
                <a:cubicBezTo>
                  <a:pt x="60577" y="13472"/>
                  <a:pt x="62478" y="15373"/>
                  <a:pt x="64013" y="17574"/>
                </a:cubicBezTo>
                <a:cubicBezTo>
                  <a:pt x="63379" y="18475"/>
                  <a:pt x="62979" y="19409"/>
                  <a:pt x="62979" y="20510"/>
                </a:cubicBezTo>
                <a:cubicBezTo>
                  <a:pt x="62945" y="21077"/>
                  <a:pt x="62945" y="21677"/>
                  <a:pt x="62979" y="22244"/>
                </a:cubicBezTo>
                <a:cubicBezTo>
                  <a:pt x="62979" y="22411"/>
                  <a:pt x="63112" y="22578"/>
                  <a:pt x="63212" y="22745"/>
                </a:cubicBezTo>
                <a:cubicBezTo>
                  <a:pt x="63379" y="22645"/>
                  <a:pt x="63646" y="22545"/>
                  <a:pt x="63679" y="22411"/>
                </a:cubicBezTo>
                <a:cubicBezTo>
                  <a:pt x="64013" y="21477"/>
                  <a:pt x="64313" y="20543"/>
                  <a:pt x="64580" y="19576"/>
                </a:cubicBezTo>
                <a:cubicBezTo>
                  <a:pt x="64680" y="19176"/>
                  <a:pt x="64580" y="18709"/>
                  <a:pt x="64580" y="18142"/>
                </a:cubicBezTo>
                <a:lnTo>
                  <a:pt x="64580" y="18142"/>
                </a:lnTo>
                <a:cubicBezTo>
                  <a:pt x="66214" y="20076"/>
                  <a:pt x="67315" y="22178"/>
                  <a:pt x="68349" y="24279"/>
                </a:cubicBezTo>
                <a:cubicBezTo>
                  <a:pt x="67081" y="25347"/>
                  <a:pt x="66681" y="26748"/>
                  <a:pt x="66481" y="28282"/>
                </a:cubicBezTo>
                <a:cubicBezTo>
                  <a:pt x="66414" y="28749"/>
                  <a:pt x="66381" y="29249"/>
                  <a:pt x="66381" y="29716"/>
                </a:cubicBezTo>
                <a:cubicBezTo>
                  <a:pt x="66414" y="29950"/>
                  <a:pt x="66614" y="30150"/>
                  <a:pt x="66748" y="30350"/>
                </a:cubicBezTo>
                <a:cubicBezTo>
                  <a:pt x="66915" y="30217"/>
                  <a:pt x="67148" y="30117"/>
                  <a:pt x="67215" y="29950"/>
                </a:cubicBezTo>
                <a:cubicBezTo>
                  <a:pt x="67849" y="28516"/>
                  <a:pt x="68416" y="27081"/>
                  <a:pt x="68983" y="25680"/>
                </a:cubicBezTo>
                <a:cubicBezTo>
                  <a:pt x="69917" y="28049"/>
                  <a:pt x="70317" y="30617"/>
                  <a:pt x="70584" y="33286"/>
                </a:cubicBezTo>
                <a:cubicBezTo>
                  <a:pt x="69583" y="33452"/>
                  <a:pt x="69050" y="34186"/>
                  <a:pt x="68549" y="34920"/>
                </a:cubicBezTo>
                <a:cubicBezTo>
                  <a:pt x="68116" y="35587"/>
                  <a:pt x="67749" y="36355"/>
                  <a:pt x="67382" y="37122"/>
                </a:cubicBezTo>
                <a:cubicBezTo>
                  <a:pt x="67315" y="37255"/>
                  <a:pt x="67415" y="37489"/>
                  <a:pt x="67448" y="37689"/>
                </a:cubicBezTo>
                <a:cubicBezTo>
                  <a:pt x="67615" y="37656"/>
                  <a:pt x="67882" y="37656"/>
                  <a:pt x="68015" y="37555"/>
                </a:cubicBezTo>
                <a:cubicBezTo>
                  <a:pt x="68783" y="36755"/>
                  <a:pt x="69517" y="35954"/>
                  <a:pt x="70250" y="35154"/>
                </a:cubicBezTo>
                <a:cubicBezTo>
                  <a:pt x="70417" y="34954"/>
                  <a:pt x="70484" y="34687"/>
                  <a:pt x="70717" y="34420"/>
                </a:cubicBezTo>
                <a:cubicBezTo>
                  <a:pt x="70717" y="35387"/>
                  <a:pt x="70751" y="36355"/>
                  <a:pt x="70717" y="37322"/>
                </a:cubicBezTo>
                <a:cubicBezTo>
                  <a:pt x="70684" y="38223"/>
                  <a:pt x="70551" y="39123"/>
                  <a:pt x="70451" y="40024"/>
                </a:cubicBezTo>
                <a:cubicBezTo>
                  <a:pt x="70417" y="40424"/>
                  <a:pt x="70250" y="40658"/>
                  <a:pt x="69850" y="40791"/>
                </a:cubicBezTo>
                <a:cubicBezTo>
                  <a:pt x="68216" y="41325"/>
                  <a:pt x="67248" y="42592"/>
                  <a:pt x="66481" y="44027"/>
                </a:cubicBezTo>
                <a:cubicBezTo>
                  <a:pt x="66414" y="44194"/>
                  <a:pt x="66448" y="44427"/>
                  <a:pt x="66448" y="44627"/>
                </a:cubicBezTo>
                <a:cubicBezTo>
                  <a:pt x="66614" y="44594"/>
                  <a:pt x="66848" y="44594"/>
                  <a:pt x="67015" y="44460"/>
                </a:cubicBezTo>
                <a:cubicBezTo>
                  <a:pt x="68082" y="43660"/>
                  <a:pt x="69116" y="42826"/>
                  <a:pt x="70117" y="42025"/>
                </a:cubicBezTo>
                <a:lnTo>
                  <a:pt x="70117" y="42025"/>
                </a:lnTo>
                <a:cubicBezTo>
                  <a:pt x="69850" y="44427"/>
                  <a:pt x="68949" y="46795"/>
                  <a:pt x="68282" y="49230"/>
                </a:cubicBezTo>
                <a:cubicBezTo>
                  <a:pt x="66648" y="49230"/>
                  <a:pt x="65480" y="50098"/>
                  <a:pt x="64413" y="51165"/>
                </a:cubicBezTo>
                <a:cubicBezTo>
                  <a:pt x="64313" y="51265"/>
                  <a:pt x="64279" y="51465"/>
                  <a:pt x="64213" y="51632"/>
                </a:cubicBezTo>
                <a:cubicBezTo>
                  <a:pt x="64380" y="51666"/>
                  <a:pt x="64546" y="51766"/>
                  <a:pt x="64713" y="51766"/>
                </a:cubicBezTo>
                <a:cubicBezTo>
                  <a:pt x="65680" y="51699"/>
                  <a:pt x="66581" y="51365"/>
                  <a:pt x="67382" y="50765"/>
                </a:cubicBezTo>
                <a:cubicBezTo>
                  <a:pt x="67482" y="50698"/>
                  <a:pt x="67615" y="50631"/>
                  <a:pt x="67715" y="50565"/>
                </a:cubicBezTo>
                <a:cubicBezTo>
                  <a:pt x="67749" y="50531"/>
                  <a:pt x="67782" y="50531"/>
                  <a:pt x="67949" y="50531"/>
                </a:cubicBezTo>
                <a:cubicBezTo>
                  <a:pt x="67282" y="52099"/>
                  <a:pt x="66614" y="53634"/>
                  <a:pt x="66014" y="55068"/>
                </a:cubicBezTo>
                <a:cubicBezTo>
                  <a:pt x="65657" y="55019"/>
                  <a:pt x="65313" y="54994"/>
                  <a:pt x="64980" y="54994"/>
                </a:cubicBezTo>
                <a:cubicBezTo>
                  <a:pt x="63292" y="54994"/>
                  <a:pt x="61903" y="55616"/>
                  <a:pt x="60677" y="56702"/>
                </a:cubicBezTo>
                <a:cubicBezTo>
                  <a:pt x="60377" y="56969"/>
                  <a:pt x="60410" y="57169"/>
                  <a:pt x="60810" y="57203"/>
                </a:cubicBezTo>
                <a:cubicBezTo>
                  <a:pt x="61037" y="57244"/>
                  <a:pt x="61277" y="57273"/>
                  <a:pt x="61513" y="57273"/>
                </a:cubicBezTo>
                <a:cubicBezTo>
                  <a:pt x="61659" y="57273"/>
                  <a:pt x="61804" y="57262"/>
                  <a:pt x="61944" y="57236"/>
                </a:cubicBezTo>
                <a:cubicBezTo>
                  <a:pt x="63079" y="57003"/>
                  <a:pt x="64179" y="56636"/>
                  <a:pt x="65113" y="55835"/>
                </a:cubicBezTo>
                <a:cubicBezTo>
                  <a:pt x="65180" y="55768"/>
                  <a:pt x="65280" y="55735"/>
                  <a:pt x="65514" y="55568"/>
                </a:cubicBezTo>
                <a:lnTo>
                  <a:pt x="65514" y="55568"/>
                </a:lnTo>
                <a:cubicBezTo>
                  <a:pt x="65447" y="55869"/>
                  <a:pt x="65414" y="56069"/>
                  <a:pt x="65314" y="56202"/>
                </a:cubicBezTo>
                <a:cubicBezTo>
                  <a:pt x="64313" y="58070"/>
                  <a:pt x="63079" y="59805"/>
                  <a:pt x="61644" y="61339"/>
                </a:cubicBezTo>
                <a:cubicBezTo>
                  <a:pt x="61589" y="61394"/>
                  <a:pt x="61463" y="61419"/>
                  <a:pt x="61345" y="61419"/>
                </a:cubicBezTo>
                <a:cubicBezTo>
                  <a:pt x="61248" y="61419"/>
                  <a:pt x="61156" y="61402"/>
                  <a:pt x="61111" y="61372"/>
                </a:cubicBezTo>
                <a:cubicBezTo>
                  <a:pt x="60677" y="60905"/>
                  <a:pt x="60143" y="60672"/>
                  <a:pt x="59543" y="60605"/>
                </a:cubicBezTo>
                <a:cubicBezTo>
                  <a:pt x="58942" y="60572"/>
                  <a:pt x="58342" y="60472"/>
                  <a:pt x="57741" y="60405"/>
                </a:cubicBezTo>
                <a:cubicBezTo>
                  <a:pt x="57608" y="60405"/>
                  <a:pt x="57441" y="60438"/>
                  <a:pt x="57308" y="60505"/>
                </a:cubicBezTo>
                <a:cubicBezTo>
                  <a:pt x="57174" y="60572"/>
                  <a:pt x="56941" y="60705"/>
                  <a:pt x="56974" y="60772"/>
                </a:cubicBezTo>
                <a:cubicBezTo>
                  <a:pt x="57008" y="60939"/>
                  <a:pt x="57141" y="61106"/>
                  <a:pt x="57274" y="61172"/>
                </a:cubicBezTo>
                <a:cubicBezTo>
                  <a:pt x="58175" y="61706"/>
                  <a:pt x="59142" y="61873"/>
                  <a:pt x="60143" y="61940"/>
                </a:cubicBezTo>
                <a:cubicBezTo>
                  <a:pt x="60410" y="61940"/>
                  <a:pt x="60644" y="61973"/>
                  <a:pt x="60977" y="62040"/>
                </a:cubicBezTo>
                <a:cubicBezTo>
                  <a:pt x="60810" y="62306"/>
                  <a:pt x="60710" y="62573"/>
                  <a:pt x="60510" y="62740"/>
                </a:cubicBezTo>
                <a:cubicBezTo>
                  <a:pt x="59209" y="63841"/>
                  <a:pt x="57908" y="64908"/>
                  <a:pt x="56574" y="65976"/>
                </a:cubicBezTo>
                <a:cubicBezTo>
                  <a:pt x="56441" y="66109"/>
                  <a:pt x="56274" y="66209"/>
                  <a:pt x="56107" y="66309"/>
                </a:cubicBezTo>
                <a:cubicBezTo>
                  <a:pt x="55540" y="65842"/>
                  <a:pt x="55006" y="65309"/>
                  <a:pt x="54406" y="64875"/>
                </a:cubicBezTo>
                <a:cubicBezTo>
                  <a:pt x="53839" y="64475"/>
                  <a:pt x="53205" y="64174"/>
                  <a:pt x="52571" y="63874"/>
                </a:cubicBezTo>
                <a:cubicBezTo>
                  <a:pt x="52515" y="63849"/>
                  <a:pt x="52469" y="63838"/>
                  <a:pt x="52433" y="63838"/>
                </a:cubicBezTo>
                <a:cubicBezTo>
                  <a:pt x="52273" y="63838"/>
                  <a:pt x="52283" y="64045"/>
                  <a:pt x="52338" y="64208"/>
                </a:cubicBezTo>
                <a:cubicBezTo>
                  <a:pt x="52504" y="64942"/>
                  <a:pt x="52838" y="65575"/>
                  <a:pt x="53472" y="65976"/>
                </a:cubicBezTo>
                <a:cubicBezTo>
                  <a:pt x="54039" y="66309"/>
                  <a:pt x="54639" y="66576"/>
                  <a:pt x="55173" y="66876"/>
                </a:cubicBezTo>
                <a:cubicBezTo>
                  <a:pt x="53905" y="67510"/>
                  <a:pt x="52705" y="68177"/>
                  <a:pt x="51404" y="68711"/>
                </a:cubicBezTo>
                <a:cubicBezTo>
                  <a:pt x="50570" y="69078"/>
                  <a:pt x="49669" y="69211"/>
                  <a:pt x="48768" y="69412"/>
                </a:cubicBezTo>
                <a:cubicBezTo>
                  <a:pt x="48758" y="69415"/>
                  <a:pt x="48746" y="69417"/>
                  <a:pt x="48733" y="69417"/>
                </a:cubicBezTo>
                <a:cubicBezTo>
                  <a:pt x="48621" y="69417"/>
                  <a:pt x="48428" y="69297"/>
                  <a:pt x="48368" y="69178"/>
                </a:cubicBezTo>
                <a:cubicBezTo>
                  <a:pt x="47801" y="67977"/>
                  <a:pt x="46667" y="67343"/>
                  <a:pt x="45766" y="66443"/>
                </a:cubicBezTo>
                <a:cubicBezTo>
                  <a:pt x="45717" y="66394"/>
                  <a:pt x="45597" y="66363"/>
                  <a:pt x="45510" y="66363"/>
                </a:cubicBezTo>
                <a:cubicBezTo>
                  <a:pt x="45478" y="66363"/>
                  <a:pt x="45451" y="66367"/>
                  <a:pt x="45433" y="66376"/>
                </a:cubicBezTo>
                <a:cubicBezTo>
                  <a:pt x="45333" y="66476"/>
                  <a:pt x="45233" y="66643"/>
                  <a:pt x="45266" y="66743"/>
                </a:cubicBezTo>
                <a:cubicBezTo>
                  <a:pt x="45433" y="67277"/>
                  <a:pt x="45533" y="67877"/>
                  <a:pt x="45866" y="68311"/>
                </a:cubicBezTo>
                <a:cubicBezTo>
                  <a:pt x="46267" y="68878"/>
                  <a:pt x="46867" y="69345"/>
                  <a:pt x="47401" y="69845"/>
                </a:cubicBezTo>
                <a:cubicBezTo>
                  <a:pt x="45099" y="70512"/>
                  <a:pt x="42631" y="70612"/>
                  <a:pt x="40262" y="71013"/>
                </a:cubicBezTo>
                <a:cubicBezTo>
                  <a:pt x="39929" y="70279"/>
                  <a:pt x="39729" y="69545"/>
                  <a:pt x="39295" y="68945"/>
                </a:cubicBezTo>
                <a:cubicBezTo>
                  <a:pt x="38828" y="68311"/>
                  <a:pt x="38228" y="67744"/>
                  <a:pt x="37627" y="67210"/>
                </a:cubicBezTo>
                <a:cubicBezTo>
                  <a:pt x="37516" y="67121"/>
                  <a:pt x="37331" y="67121"/>
                  <a:pt x="37150" y="67121"/>
                </a:cubicBezTo>
                <a:cubicBezTo>
                  <a:pt x="37060" y="67121"/>
                  <a:pt x="36971" y="67121"/>
                  <a:pt x="36893" y="67110"/>
                </a:cubicBezTo>
                <a:lnTo>
                  <a:pt x="36893" y="67110"/>
                </a:lnTo>
                <a:cubicBezTo>
                  <a:pt x="36927" y="67343"/>
                  <a:pt x="36860" y="67610"/>
                  <a:pt x="36993" y="67777"/>
                </a:cubicBezTo>
                <a:cubicBezTo>
                  <a:pt x="37460" y="68578"/>
                  <a:pt x="37694" y="69512"/>
                  <a:pt x="38461" y="70112"/>
                </a:cubicBezTo>
                <a:cubicBezTo>
                  <a:pt x="38695" y="70279"/>
                  <a:pt x="38761" y="70612"/>
                  <a:pt x="38928" y="70913"/>
                </a:cubicBezTo>
                <a:cubicBezTo>
                  <a:pt x="34992" y="70913"/>
                  <a:pt x="30889" y="70546"/>
                  <a:pt x="29088" y="69712"/>
                </a:cubicBezTo>
                <a:cubicBezTo>
                  <a:pt x="29254" y="68478"/>
                  <a:pt x="28654" y="67410"/>
                  <a:pt x="28220" y="66309"/>
                </a:cubicBezTo>
                <a:cubicBezTo>
                  <a:pt x="27920" y="65609"/>
                  <a:pt x="27620" y="64942"/>
                  <a:pt x="27286" y="64241"/>
                </a:cubicBezTo>
                <a:cubicBezTo>
                  <a:pt x="27253" y="64141"/>
                  <a:pt x="27153" y="64074"/>
                  <a:pt x="27086" y="63974"/>
                </a:cubicBezTo>
                <a:lnTo>
                  <a:pt x="27086" y="63974"/>
                </a:lnTo>
                <a:cubicBezTo>
                  <a:pt x="26186" y="64808"/>
                  <a:pt x="26386" y="67277"/>
                  <a:pt x="27553" y="69278"/>
                </a:cubicBezTo>
                <a:cubicBezTo>
                  <a:pt x="24218" y="68077"/>
                  <a:pt x="21049" y="66743"/>
                  <a:pt x="18113" y="64775"/>
                </a:cubicBezTo>
                <a:cubicBezTo>
                  <a:pt x="18780" y="63741"/>
                  <a:pt x="18480" y="62607"/>
                  <a:pt x="18413" y="61506"/>
                </a:cubicBezTo>
                <a:cubicBezTo>
                  <a:pt x="18380" y="61006"/>
                  <a:pt x="18447" y="60505"/>
                  <a:pt x="18447" y="60005"/>
                </a:cubicBezTo>
                <a:cubicBezTo>
                  <a:pt x="18447" y="59838"/>
                  <a:pt x="18347" y="59638"/>
                  <a:pt x="18313" y="59471"/>
                </a:cubicBezTo>
                <a:cubicBezTo>
                  <a:pt x="18147" y="59571"/>
                  <a:pt x="17913" y="59605"/>
                  <a:pt x="17846" y="59738"/>
                </a:cubicBezTo>
                <a:cubicBezTo>
                  <a:pt x="17079" y="60972"/>
                  <a:pt x="16579" y="62273"/>
                  <a:pt x="17179" y="63774"/>
                </a:cubicBezTo>
                <a:cubicBezTo>
                  <a:pt x="17246" y="63908"/>
                  <a:pt x="17279" y="64074"/>
                  <a:pt x="17346" y="64341"/>
                </a:cubicBezTo>
                <a:cubicBezTo>
                  <a:pt x="16946" y="64074"/>
                  <a:pt x="16612" y="63874"/>
                  <a:pt x="16312" y="63641"/>
                </a:cubicBezTo>
                <a:cubicBezTo>
                  <a:pt x="14377" y="62240"/>
                  <a:pt x="12643" y="60639"/>
                  <a:pt x="11208" y="58704"/>
                </a:cubicBezTo>
                <a:cubicBezTo>
                  <a:pt x="10975" y="58404"/>
                  <a:pt x="10908" y="58170"/>
                  <a:pt x="11142" y="57803"/>
                </a:cubicBezTo>
                <a:cubicBezTo>
                  <a:pt x="11742" y="56903"/>
                  <a:pt x="11809" y="55869"/>
                  <a:pt x="12009" y="54834"/>
                </a:cubicBezTo>
                <a:cubicBezTo>
                  <a:pt x="12142" y="54134"/>
                  <a:pt x="12276" y="53400"/>
                  <a:pt x="12376" y="52700"/>
                </a:cubicBezTo>
                <a:cubicBezTo>
                  <a:pt x="12409" y="52566"/>
                  <a:pt x="12342" y="52399"/>
                  <a:pt x="12309" y="52233"/>
                </a:cubicBezTo>
                <a:cubicBezTo>
                  <a:pt x="12176" y="52333"/>
                  <a:pt x="12009" y="52366"/>
                  <a:pt x="11909" y="52466"/>
                </a:cubicBezTo>
                <a:cubicBezTo>
                  <a:pt x="10775" y="53867"/>
                  <a:pt x="10007" y="55402"/>
                  <a:pt x="10208" y="57303"/>
                </a:cubicBezTo>
                <a:cubicBezTo>
                  <a:pt x="10007" y="56969"/>
                  <a:pt x="9807" y="56669"/>
                  <a:pt x="9607" y="56336"/>
                </a:cubicBezTo>
                <a:cubicBezTo>
                  <a:pt x="8306" y="54167"/>
                  <a:pt x="7339" y="51866"/>
                  <a:pt x="6572" y="49497"/>
                </a:cubicBezTo>
                <a:cubicBezTo>
                  <a:pt x="6538" y="49331"/>
                  <a:pt x="6572" y="49064"/>
                  <a:pt x="6672" y="48930"/>
                </a:cubicBezTo>
                <a:cubicBezTo>
                  <a:pt x="7172" y="48263"/>
                  <a:pt x="7772" y="47629"/>
                  <a:pt x="8206" y="46895"/>
                </a:cubicBezTo>
                <a:cubicBezTo>
                  <a:pt x="8606" y="46262"/>
                  <a:pt x="8873" y="45494"/>
                  <a:pt x="9173" y="44794"/>
                </a:cubicBezTo>
                <a:cubicBezTo>
                  <a:pt x="9285" y="44542"/>
                  <a:pt x="9162" y="44337"/>
                  <a:pt x="8942" y="44337"/>
                </a:cubicBezTo>
                <a:cubicBezTo>
                  <a:pt x="8900" y="44337"/>
                  <a:pt x="8855" y="44344"/>
                  <a:pt x="8807" y="44360"/>
                </a:cubicBezTo>
                <a:cubicBezTo>
                  <a:pt x="8606" y="44394"/>
                  <a:pt x="8406" y="44527"/>
                  <a:pt x="8273" y="44661"/>
                </a:cubicBezTo>
                <a:cubicBezTo>
                  <a:pt x="7272" y="45461"/>
                  <a:pt x="6705" y="46529"/>
                  <a:pt x="6338" y="47696"/>
                </a:cubicBezTo>
                <a:cubicBezTo>
                  <a:pt x="6271" y="47896"/>
                  <a:pt x="6238" y="48063"/>
                  <a:pt x="6171" y="48263"/>
                </a:cubicBezTo>
                <a:lnTo>
                  <a:pt x="6005" y="48263"/>
                </a:lnTo>
                <a:cubicBezTo>
                  <a:pt x="5671" y="46929"/>
                  <a:pt x="5337" y="45628"/>
                  <a:pt x="5004" y="44294"/>
                </a:cubicBezTo>
                <a:cubicBezTo>
                  <a:pt x="4804" y="43460"/>
                  <a:pt x="4670" y="42659"/>
                  <a:pt x="4537" y="41825"/>
                </a:cubicBezTo>
                <a:cubicBezTo>
                  <a:pt x="4537" y="41692"/>
                  <a:pt x="4570" y="41458"/>
                  <a:pt x="4637" y="41425"/>
                </a:cubicBezTo>
                <a:cubicBezTo>
                  <a:pt x="5671" y="40958"/>
                  <a:pt x="6305" y="40091"/>
                  <a:pt x="7039" y="39290"/>
                </a:cubicBezTo>
                <a:cubicBezTo>
                  <a:pt x="7606" y="38656"/>
                  <a:pt x="8206" y="38022"/>
                  <a:pt x="8740" y="37355"/>
                </a:cubicBezTo>
                <a:cubicBezTo>
                  <a:pt x="8873" y="37222"/>
                  <a:pt x="8873" y="36922"/>
                  <a:pt x="8940" y="36721"/>
                </a:cubicBezTo>
                <a:cubicBezTo>
                  <a:pt x="8763" y="36696"/>
                  <a:pt x="8566" y="36632"/>
                  <a:pt x="8394" y="36632"/>
                </a:cubicBezTo>
                <a:cubicBezTo>
                  <a:pt x="8340" y="36632"/>
                  <a:pt x="8288" y="36639"/>
                  <a:pt x="8239" y="36655"/>
                </a:cubicBezTo>
                <a:cubicBezTo>
                  <a:pt x="6572" y="37188"/>
                  <a:pt x="5471" y="38389"/>
                  <a:pt x="4604" y="39857"/>
                </a:cubicBezTo>
                <a:cubicBezTo>
                  <a:pt x="4537" y="39991"/>
                  <a:pt x="4470" y="40124"/>
                  <a:pt x="4303" y="40357"/>
                </a:cubicBezTo>
                <a:cubicBezTo>
                  <a:pt x="4237" y="39757"/>
                  <a:pt x="4137" y="39290"/>
                  <a:pt x="4103" y="38823"/>
                </a:cubicBezTo>
                <a:cubicBezTo>
                  <a:pt x="3903" y="36188"/>
                  <a:pt x="4103" y="33553"/>
                  <a:pt x="4637" y="30984"/>
                </a:cubicBezTo>
                <a:cubicBezTo>
                  <a:pt x="4737" y="30584"/>
                  <a:pt x="4970" y="30217"/>
                  <a:pt x="5137" y="29850"/>
                </a:cubicBezTo>
                <a:cubicBezTo>
                  <a:pt x="5171" y="29917"/>
                  <a:pt x="5204" y="29983"/>
                  <a:pt x="5237" y="30050"/>
                </a:cubicBezTo>
                <a:cubicBezTo>
                  <a:pt x="5438" y="30079"/>
                  <a:pt x="5639" y="30157"/>
                  <a:pt x="5819" y="30157"/>
                </a:cubicBezTo>
                <a:cubicBezTo>
                  <a:pt x="5848" y="30157"/>
                  <a:pt x="5876" y="30155"/>
                  <a:pt x="5904" y="30150"/>
                </a:cubicBezTo>
                <a:cubicBezTo>
                  <a:pt x="7072" y="29817"/>
                  <a:pt x="8073" y="29249"/>
                  <a:pt x="8940" y="28382"/>
                </a:cubicBezTo>
                <a:cubicBezTo>
                  <a:pt x="9107" y="28215"/>
                  <a:pt x="9340" y="28115"/>
                  <a:pt x="9507" y="27915"/>
                </a:cubicBezTo>
                <a:cubicBezTo>
                  <a:pt x="9640" y="27815"/>
                  <a:pt x="9674" y="27615"/>
                  <a:pt x="9774" y="27482"/>
                </a:cubicBezTo>
                <a:cubicBezTo>
                  <a:pt x="9607" y="27381"/>
                  <a:pt x="9440" y="27215"/>
                  <a:pt x="9274" y="27215"/>
                </a:cubicBezTo>
                <a:cubicBezTo>
                  <a:pt x="9007" y="27215"/>
                  <a:pt x="8773" y="27281"/>
                  <a:pt x="8540" y="27381"/>
                </a:cubicBezTo>
                <a:cubicBezTo>
                  <a:pt x="7272" y="27882"/>
                  <a:pt x="6105" y="28516"/>
                  <a:pt x="5204" y="29516"/>
                </a:cubicBezTo>
                <a:cubicBezTo>
                  <a:pt x="5171" y="29550"/>
                  <a:pt x="5104" y="29583"/>
                  <a:pt x="4970" y="29683"/>
                </a:cubicBezTo>
                <a:cubicBezTo>
                  <a:pt x="6038" y="25547"/>
                  <a:pt x="8006" y="21944"/>
                  <a:pt x="10074" y="18609"/>
                </a:cubicBezTo>
                <a:cubicBezTo>
                  <a:pt x="10675" y="18542"/>
                  <a:pt x="11175" y="18575"/>
                  <a:pt x="11575" y="18408"/>
                </a:cubicBezTo>
                <a:cubicBezTo>
                  <a:pt x="12676" y="17975"/>
                  <a:pt x="13710" y="17474"/>
                  <a:pt x="14777" y="16974"/>
                </a:cubicBezTo>
                <a:cubicBezTo>
                  <a:pt x="15011" y="16874"/>
                  <a:pt x="15178" y="16574"/>
                  <a:pt x="15445" y="16307"/>
                </a:cubicBezTo>
                <a:cubicBezTo>
                  <a:pt x="15047" y="16162"/>
                  <a:pt x="14676" y="16101"/>
                  <a:pt x="14324" y="16101"/>
                </a:cubicBezTo>
                <a:cubicBezTo>
                  <a:pt x="13138" y="16101"/>
                  <a:pt x="12163" y="16793"/>
                  <a:pt x="11108" y="17308"/>
                </a:cubicBezTo>
                <a:cubicBezTo>
                  <a:pt x="11975" y="15940"/>
                  <a:pt x="15445" y="12437"/>
                  <a:pt x="18180" y="10670"/>
                </a:cubicBezTo>
                <a:cubicBezTo>
                  <a:pt x="18667" y="11461"/>
                  <a:pt x="19432" y="11641"/>
                  <a:pt x="20298" y="11641"/>
                </a:cubicBezTo>
                <a:cubicBezTo>
                  <a:pt x="20380" y="11641"/>
                  <a:pt x="20464" y="11640"/>
                  <a:pt x="20548" y="11637"/>
                </a:cubicBezTo>
                <a:cubicBezTo>
                  <a:pt x="21149" y="11637"/>
                  <a:pt x="21749" y="11670"/>
                  <a:pt x="22350" y="11670"/>
                </a:cubicBezTo>
                <a:cubicBezTo>
                  <a:pt x="22583" y="11670"/>
                  <a:pt x="22817" y="11604"/>
                  <a:pt x="23050" y="11537"/>
                </a:cubicBezTo>
                <a:cubicBezTo>
                  <a:pt x="22817" y="10736"/>
                  <a:pt x="22183" y="10436"/>
                  <a:pt x="19414" y="9836"/>
                </a:cubicBezTo>
                <a:cubicBezTo>
                  <a:pt x="21516" y="8101"/>
                  <a:pt x="23851" y="6567"/>
                  <a:pt x="28254" y="5566"/>
                </a:cubicBezTo>
                <a:cubicBezTo>
                  <a:pt x="28521" y="5933"/>
                  <a:pt x="28787" y="6300"/>
                  <a:pt x="29054" y="6633"/>
                </a:cubicBezTo>
                <a:cubicBezTo>
                  <a:pt x="29721" y="7434"/>
                  <a:pt x="30555" y="7934"/>
                  <a:pt x="31589" y="7968"/>
                </a:cubicBezTo>
                <a:cubicBezTo>
                  <a:pt x="31790" y="7968"/>
                  <a:pt x="32023" y="7834"/>
                  <a:pt x="32223" y="7767"/>
                </a:cubicBezTo>
                <a:cubicBezTo>
                  <a:pt x="32157" y="7567"/>
                  <a:pt x="32123" y="7367"/>
                  <a:pt x="32023" y="7200"/>
                </a:cubicBezTo>
                <a:cubicBezTo>
                  <a:pt x="31423" y="6300"/>
                  <a:pt x="30689" y="5599"/>
                  <a:pt x="29555" y="5199"/>
                </a:cubicBezTo>
                <a:cubicBezTo>
                  <a:pt x="31923" y="4332"/>
                  <a:pt x="34258" y="4432"/>
                  <a:pt x="36626" y="4132"/>
                </a:cubicBezTo>
                <a:cubicBezTo>
                  <a:pt x="36760" y="5166"/>
                  <a:pt x="36927" y="6133"/>
                  <a:pt x="37894" y="6633"/>
                </a:cubicBezTo>
                <a:cubicBezTo>
                  <a:pt x="38461" y="6934"/>
                  <a:pt x="39095" y="7067"/>
                  <a:pt x="39762" y="7200"/>
                </a:cubicBezTo>
                <a:cubicBezTo>
                  <a:pt x="39629" y="5866"/>
                  <a:pt x="39028" y="4865"/>
                  <a:pt x="37927" y="4132"/>
                </a:cubicBezTo>
                <a:cubicBezTo>
                  <a:pt x="37961" y="4132"/>
                  <a:pt x="37994" y="4065"/>
                  <a:pt x="38061" y="4065"/>
                </a:cubicBezTo>
                <a:cubicBezTo>
                  <a:pt x="38304" y="4049"/>
                  <a:pt x="38546" y="4041"/>
                  <a:pt x="38788" y="4041"/>
                </a:cubicBezTo>
                <a:close/>
                <a:moveTo>
                  <a:pt x="27660" y="70344"/>
                </a:moveTo>
                <a:cubicBezTo>
                  <a:pt x="27680" y="70344"/>
                  <a:pt x="27700" y="70345"/>
                  <a:pt x="27720" y="70346"/>
                </a:cubicBezTo>
                <a:cubicBezTo>
                  <a:pt x="27487" y="71013"/>
                  <a:pt x="26352" y="71747"/>
                  <a:pt x="25318" y="71947"/>
                </a:cubicBezTo>
                <a:cubicBezTo>
                  <a:pt x="25677" y="71066"/>
                  <a:pt x="26770" y="70344"/>
                  <a:pt x="27660" y="70344"/>
                </a:cubicBezTo>
                <a:close/>
                <a:moveTo>
                  <a:pt x="48201" y="70279"/>
                </a:moveTo>
                <a:cubicBezTo>
                  <a:pt x="48201" y="71179"/>
                  <a:pt x="48101" y="72013"/>
                  <a:pt x="47234" y="72681"/>
                </a:cubicBezTo>
                <a:cubicBezTo>
                  <a:pt x="47367" y="71747"/>
                  <a:pt x="47734" y="70979"/>
                  <a:pt x="48201" y="70279"/>
                </a:cubicBezTo>
                <a:close/>
                <a:moveTo>
                  <a:pt x="39328" y="71546"/>
                </a:moveTo>
                <a:lnTo>
                  <a:pt x="39328" y="71546"/>
                </a:lnTo>
                <a:cubicBezTo>
                  <a:pt x="39028" y="72480"/>
                  <a:pt x="38661" y="73314"/>
                  <a:pt x="37794" y="73815"/>
                </a:cubicBezTo>
                <a:cubicBezTo>
                  <a:pt x="37761" y="72947"/>
                  <a:pt x="38594" y="71580"/>
                  <a:pt x="39328" y="71546"/>
                </a:cubicBezTo>
                <a:close/>
                <a:moveTo>
                  <a:pt x="39109" y="1"/>
                </a:moveTo>
                <a:cubicBezTo>
                  <a:pt x="39003" y="1"/>
                  <a:pt x="38832" y="48"/>
                  <a:pt x="38761" y="95"/>
                </a:cubicBezTo>
                <a:cubicBezTo>
                  <a:pt x="37294" y="896"/>
                  <a:pt x="36026" y="1863"/>
                  <a:pt x="35759" y="3698"/>
                </a:cubicBezTo>
                <a:cubicBezTo>
                  <a:pt x="33424" y="3865"/>
                  <a:pt x="31089" y="4031"/>
                  <a:pt x="28787" y="4832"/>
                </a:cubicBezTo>
                <a:cubicBezTo>
                  <a:pt x="28821" y="4732"/>
                  <a:pt x="28821" y="4665"/>
                  <a:pt x="28854" y="4632"/>
                </a:cubicBezTo>
                <a:cubicBezTo>
                  <a:pt x="29788" y="3531"/>
                  <a:pt x="29922" y="2097"/>
                  <a:pt x="30489" y="862"/>
                </a:cubicBezTo>
                <a:cubicBezTo>
                  <a:pt x="30522" y="762"/>
                  <a:pt x="30489" y="562"/>
                  <a:pt x="30422" y="496"/>
                </a:cubicBezTo>
                <a:cubicBezTo>
                  <a:pt x="30389" y="462"/>
                  <a:pt x="30322" y="446"/>
                  <a:pt x="30255" y="446"/>
                </a:cubicBezTo>
                <a:cubicBezTo>
                  <a:pt x="30188" y="446"/>
                  <a:pt x="30122" y="462"/>
                  <a:pt x="30088" y="496"/>
                </a:cubicBezTo>
                <a:cubicBezTo>
                  <a:pt x="29788" y="662"/>
                  <a:pt x="29455" y="862"/>
                  <a:pt x="29254" y="1129"/>
                </a:cubicBezTo>
                <a:cubicBezTo>
                  <a:pt x="28354" y="2263"/>
                  <a:pt x="27987" y="3564"/>
                  <a:pt x="27987" y="5066"/>
                </a:cubicBezTo>
                <a:cubicBezTo>
                  <a:pt x="27820" y="5132"/>
                  <a:pt x="27620" y="5199"/>
                  <a:pt x="27420" y="5266"/>
                </a:cubicBezTo>
                <a:cubicBezTo>
                  <a:pt x="25652" y="5633"/>
                  <a:pt x="23984" y="6266"/>
                  <a:pt x="22383" y="7100"/>
                </a:cubicBezTo>
                <a:cubicBezTo>
                  <a:pt x="21249" y="7667"/>
                  <a:pt x="20081" y="8168"/>
                  <a:pt x="19214" y="9135"/>
                </a:cubicBezTo>
                <a:cubicBezTo>
                  <a:pt x="19114" y="9269"/>
                  <a:pt x="18947" y="9369"/>
                  <a:pt x="18714" y="9535"/>
                </a:cubicBezTo>
                <a:cubicBezTo>
                  <a:pt x="18780" y="9369"/>
                  <a:pt x="18780" y="9302"/>
                  <a:pt x="18814" y="9235"/>
                </a:cubicBezTo>
                <a:cubicBezTo>
                  <a:pt x="19481" y="7734"/>
                  <a:pt x="19181" y="6166"/>
                  <a:pt x="19181" y="4599"/>
                </a:cubicBezTo>
                <a:cubicBezTo>
                  <a:pt x="19181" y="4498"/>
                  <a:pt x="19081" y="4332"/>
                  <a:pt x="19014" y="4332"/>
                </a:cubicBezTo>
                <a:cubicBezTo>
                  <a:pt x="18914" y="4332"/>
                  <a:pt x="18780" y="4398"/>
                  <a:pt x="18680" y="4498"/>
                </a:cubicBezTo>
                <a:cubicBezTo>
                  <a:pt x="18614" y="4565"/>
                  <a:pt x="18547" y="4665"/>
                  <a:pt x="18480" y="4765"/>
                </a:cubicBezTo>
                <a:cubicBezTo>
                  <a:pt x="17579" y="6300"/>
                  <a:pt x="17246" y="7934"/>
                  <a:pt x="17713" y="9669"/>
                </a:cubicBezTo>
                <a:cubicBezTo>
                  <a:pt x="17846" y="10169"/>
                  <a:pt x="17780" y="10469"/>
                  <a:pt x="17313" y="10770"/>
                </a:cubicBezTo>
                <a:cubicBezTo>
                  <a:pt x="15011" y="12304"/>
                  <a:pt x="13143" y="14272"/>
                  <a:pt x="11275" y="16307"/>
                </a:cubicBezTo>
                <a:cubicBezTo>
                  <a:pt x="11041" y="16574"/>
                  <a:pt x="10808" y="16874"/>
                  <a:pt x="10608" y="17107"/>
                </a:cubicBezTo>
                <a:cubicBezTo>
                  <a:pt x="10408" y="15273"/>
                  <a:pt x="10174" y="13405"/>
                  <a:pt x="9974" y="11503"/>
                </a:cubicBezTo>
                <a:cubicBezTo>
                  <a:pt x="8706" y="11937"/>
                  <a:pt x="8640" y="16640"/>
                  <a:pt x="9807" y="18208"/>
                </a:cubicBezTo>
                <a:cubicBezTo>
                  <a:pt x="7739" y="21244"/>
                  <a:pt x="6138" y="24546"/>
                  <a:pt x="4837" y="28082"/>
                </a:cubicBezTo>
                <a:cubicBezTo>
                  <a:pt x="4770" y="27515"/>
                  <a:pt x="4737" y="27015"/>
                  <a:pt x="4670" y="26514"/>
                </a:cubicBezTo>
                <a:cubicBezTo>
                  <a:pt x="4570" y="25714"/>
                  <a:pt x="4403" y="24913"/>
                  <a:pt x="3803" y="24279"/>
                </a:cubicBezTo>
                <a:cubicBezTo>
                  <a:pt x="3670" y="24179"/>
                  <a:pt x="3503" y="24112"/>
                  <a:pt x="3336" y="24012"/>
                </a:cubicBezTo>
                <a:cubicBezTo>
                  <a:pt x="3269" y="24179"/>
                  <a:pt x="3136" y="24379"/>
                  <a:pt x="3136" y="24546"/>
                </a:cubicBezTo>
                <a:cubicBezTo>
                  <a:pt x="3169" y="25614"/>
                  <a:pt x="3169" y="26714"/>
                  <a:pt x="3336" y="27782"/>
                </a:cubicBezTo>
                <a:cubicBezTo>
                  <a:pt x="3469" y="28516"/>
                  <a:pt x="3836" y="29216"/>
                  <a:pt x="4103" y="29917"/>
                </a:cubicBezTo>
                <a:cubicBezTo>
                  <a:pt x="4170" y="30117"/>
                  <a:pt x="4270" y="30317"/>
                  <a:pt x="4237" y="30484"/>
                </a:cubicBezTo>
                <a:cubicBezTo>
                  <a:pt x="3636" y="33152"/>
                  <a:pt x="3369" y="35821"/>
                  <a:pt x="3603" y="38556"/>
                </a:cubicBezTo>
                <a:cubicBezTo>
                  <a:pt x="3636" y="39023"/>
                  <a:pt x="3670" y="39490"/>
                  <a:pt x="3703" y="40057"/>
                </a:cubicBezTo>
                <a:cubicBezTo>
                  <a:pt x="3469" y="39790"/>
                  <a:pt x="3269" y="39624"/>
                  <a:pt x="3102" y="39457"/>
                </a:cubicBezTo>
                <a:cubicBezTo>
                  <a:pt x="2369" y="38723"/>
                  <a:pt x="1535" y="38089"/>
                  <a:pt x="434" y="38022"/>
                </a:cubicBezTo>
                <a:cubicBezTo>
                  <a:pt x="300" y="38022"/>
                  <a:pt x="134" y="38089"/>
                  <a:pt x="0" y="38156"/>
                </a:cubicBezTo>
                <a:cubicBezTo>
                  <a:pt x="34" y="38289"/>
                  <a:pt x="34" y="38489"/>
                  <a:pt x="167" y="38623"/>
                </a:cubicBezTo>
                <a:cubicBezTo>
                  <a:pt x="567" y="39057"/>
                  <a:pt x="1068" y="39457"/>
                  <a:pt x="1468" y="39890"/>
                </a:cubicBezTo>
                <a:cubicBezTo>
                  <a:pt x="2135" y="40591"/>
                  <a:pt x="2869" y="41191"/>
                  <a:pt x="3836" y="41225"/>
                </a:cubicBezTo>
                <a:cubicBezTo>
                  <a:pt x="4370" y="43626"/>
                  <a:pt x="4870" y="45961"/>
                  <a:pt x="5404" y="48263"/>
                </a:cubicBezTo>
                <a:cubicBezTo>
                  <a:pt x="4170" y="47362"/>
                  <a:pt x="2769" y="46529"/>
                  <a:pt x="1101" y="46262"/>
                </a:cubicBezTo>
                <a:lnTo>
                  <a:pt x="1101" y="46262"/>
                </a:lnTo>
                <a:cubicBezTo>
                  <a:pt x="1101" y="46395"/>
                  <a:pt x="1101" y="46529"/>
                  <a:pt x="1134" y="46629"/>
                </a:cubicBezTo>
                <a:cubicBezTo>
                  <a:pt x="1435" y="47029"/>
                  <a:pt x="1701" y="47496"/>
                  <a:pt x="2102" y="47829"/>
                </a:cubicBezTo>
                <a:cubicBezTo>
                  <a:pt x="3036" y="48663"/>
                  <a:pt x="4170" y="49197"/>
                  <a:pt x="5437" y="49264"/>
                </a:cubicBezTo>
                <a:cubicBezTo>
                  <a:pt x="5938" y="49297"/>
                  <a:pt x="6071" y="49531"/>
                  <a:pt x="6205" y="49898"/>
                </a:cubicBezTo>
                <a:cubicBezTo>
                  <a:pt x="6905" y="52166"/>
                  <a:pt x="7839" y="54301"/>
                  <a:pt x="9040" y="56336"/>
                </a:cubicBezTo>
                <a:cubicBezTo>
                  <a:pt x="9173" y="56569"/>
                  <a:pt x="9307" y="56836"/>
                  <a:pt x="9474" y="57136"/>
                </a:cubicBezTo>
                <a:cubicBezTo>
                  <a:pt x="9240" y="57103"/>
                  <a:pt x="9107" y="57069"/>
                  <a:pt x="8940" y="57069"/>
                </a:cubicBezTo>
                <a:cubicBezTo>
                  <a:pt x="8289" y="56964"/>
                  <a:pt x="7639" y="56877"/>
                  <a:pt x="6988" y="56877"/>
                </a:cubicBezTo>
                <a:cubicBezTo>
                  <a:pt x="6404" y="56877"/>
                  <a:pt x="5821" y="56947"/>
                  <a:pt x="5237" y="57136"/>
                </a:cubicBezTo>
                <a:cubicBezTo>
                  <a:pt x="5104" y="57169"/>
                  <a:pt x="5004" y="57270"/>
                  <a:pt x="4904" y="57370"/>
                </a:cubicBezTo>
                <a:cubicBezTo>
                  <a:pt x="5004" y="57470"/>
                  <a:pt x="5104" y="57636"/>
                  <a:pt x="5204" y="57670"/>
                </a:cubicBezTo>
                <a:cubicBezTo>
                  <a:pt x="6038" y="57903"/>
                  <a:pt x="6838" y="58170"/>
                  <a:pt x="7672" y="58304"/>
                </a:cubicBezTo>
                <a:cubicBezTo>
                  <a:pt x="8103" y="58368"/>
                  <a:pt x="8548" y="58405"/>
                  <a:pt x="8980" y="58405"/>
                </a:cubicBezTo>
                <a:cubicBezTo>
                  <a:pt x="9216" y="58405"/>
                  <a:pt x="9449" y="58394"/>
                  <a:pt x="9674" y="58370"/>
                </a:cubicBezTo>
                <a:cubicBezTo>
                  <a:pt x="9768" y="58358"/>
                  <a:pt x="9854" y="58351"/>
                  <a:pt x="9931" y="58351"/>
                </a:cubicBezTo>
                <a:cubicBezTo>
                  <a:pt x="10263" y="58351"/>
                  <a:pt x="10452" y="58473"/>
                  <a:pt x="10641" y="58771"/>
                </a:cubicBezTo>
                <a:cubicBezTo>
                  <a:pt x="11675" y="60238"/>
                  <a:pt x="12909" y="61573"/>
                  <a:pt x="14277" y="62707"/>
                </a:cubicBezTo>
                <a:cubicBezTo>
                  <a:pt x="14978" y="63240"/>
                  <a:pt x="15678" y="63808"/>
                  <a:pt x="16379" y="64408"/>
                </a:cubicBezTo>
                <a:cubicBezTo>
                  <a:pt x="16212" y="64441"/>
                  <a:pt x="16078" y="64508"/>
                  <a:pt x="15912" y="64541"/>
                </a:cubicBezTo>
                <a:cubicBezTo>
                  <a:pt x="14911" y="64641"/>
                  <a:pt x="14177" y="65175"/>
                  <a:pt x="13543" y="65942"/>
                </a:cubicBezTo>
                <a:cubicBezTo>
                  <a:pt x="13276" y="66243"/>
                  <a:pt x="13343" y="66376"/>
                  <a:pt x="13710" y="66476"/>
                </a:cubicBezTo>
                <a:cubicBezTo>
                  <a:pt x="13977" y="66543"/>
                  <a:pt x="14210" y="66576"/>
                  <a:pt x="14444" y="66610"/>
                </a:cubicBezTo>
                <a:cubicBezTo>
                  <a:pt x="14772" y="66668"/>
                  <a:pt x="15091" y="66702"/>
                  <a:pt x="15400" y="66702"/>
                </a:cubicBezTo>
                <a:cubicBezTo>
                  <a:pt x="16316" y="66702"/>
                  <a:pt x="17139" y="66407"/>
                  <a:pt x="17813" y="65609"/>
                </a:cubicBezTo>
                <a:cubicBezTo>
                  <a:pt x="17880" y="65542"/>
                  <a:pt x="17980" y="65475"/>
                  <a:pt x="18046" y="65442"/>
                </a:cubicBezTo>
                <a:cubicBezTo>
                  <a:pt x="19147" y="66009"/>
                  <a:pt x="20181" y="66610"/>
                  <a:pt x="21249" y="67143"/>
                </a:cubicBezTo>
                <a:cubicBezTo>
                  <a:pt x="22350" y="67677"/>
                  <a:pt x="23450" y="68177"/>
                  <a:pt x="24551" y="68644"/>
                </a:cubicBezTo>
                <a:cubicBezTo>
                  <a:pt x="25652" y="69111"/>
                  <a:pt x="26753" y="69512"/>
                  <a:pt x="27920" y="70012"/>
                </a:cubicBezTo>
                <a:cubicBezTo>
                  <a:pt x="26252" y="70179"/>
                  <a:pt x="24818" y="71380"/>
                  <a:pt x="24951" y="72547"/>
                </a:cubicBezTo>
                <a:cubicBezTo>
                  <a:pt x="25685" y="72147"/>
                  <a:pt x="26452" y="71813"/>
                  <a:pt x="27153" y="71413"/>
                </a:cubicBezTo>
                <a:cubicBezTo>
                  <a:pt x="27487" y="71213"/>
                  <a:pt x="27787" y="70913"/>
                  <a:pt x="28020" y="70612"/>
                </a:cubicBezTo>
                <a:cubicBezTo>
                  <a:pt x="28191" y="70345"/>
                  <a:pt x="28379" y="70237"/>
                  <a:pt x="28623" y="70237"/>
                </a:cubicBezTo>
                <a:cubicBezTo>
                  <a:pt x="28714" y="70237"/>
                  <a:pt x="28813" y="70252"/>
                  <a:pt x="28921" y="70279"/>
                </a:cubicBezTo>
                <a:cubicBezTo>
                  <a:pt x="29721" y="70479"/>
                  <a:pt x="30522" y="70746"/>
                  <a:pt x="31323" y="70879"/>
                </a:cubicBezTo>
                <a:cubicBezTo>
                  <a:pt x="32724" y="71079"/>
                  <a:pt x="34091" y="71246"/>
                  <a:pt x="35492" y="71346"/>
                </a:cubicBezTo>
                <a:cubicBezTo>
                  <a:pt x="36493" y="71446"/>
                  <a:pt x="37527" y="71413"/>
                  <a:pt x="38561" y="71446"/>
                </a:cubicBezTo>
                <a:cubicBezTo>
                  <a:pt x="38594" y="71446"/>
                  <a:pt x="38594" y="71480"/>
                  <a:pt x="38661" y="71546"/>
                </a:cubicBezTo>
                <a:cubicBezTo>
                  <a:pt x="37861" y="72047"/>
                  <a:pt x="37660" y="72914"/>
                  <a:pt x="37494" y="73781"/>
                </a:cubicBezTo>
                <a:cubicBezTo>
                  <a:pt x="37460" y="73948"/>
                  <a:pt x="37560" y="74182"/>
                  <a:pt x="37594" y="74382"/>
                </a:cubicBezTo>
                <a:cubicBezTo>
                  <a:pt x="37794" y="74282"/>
                  <a:pt x="38027" y="74248"/>
                  <a:pt x="38194" y="74115"/>
                </a:cubicBezTo>
                <a:cubicBezTo>
                  <a:pt x="38928" y="73548"/>
                  <a:pt x="39328" y="72747"/>
                  <a:pt x="39695" y="71913"/>
                </a:cubicBezTo>
                <a:cubicBezTo>
                  <a:pt x="39795" y="71747"/>
                  <a:pt x="40062" y="71546"/>
                  <a:pt x="40229" y="71546"/>
                </a:cubicBezTo>
                <a:cubicBezTo>
                  <a:pt x="41430" y="71346"/>
                  <a:pt x="42631" y="71213"/>
                  <a:pt x="43832" y="71046"/>
                </a:cubicBezTo>
                <a:cubicBezTo>
                  <a:pt x="45099" y="70846"/>
                  <a:pt x="46400" y="70646"/>
                  <a:pt x="47568" y="70446"/>
                </a:cubicBezTo>
                <a:lnTo>
                  <a:pt x="47568" y="70446"/>
                </a:lnTo>
                <a:cubicBezTo>
                  <a:pt x="47367" y="71113"/>
                  <a:pt x="47101" y="71880"/>
                  <a:pt x="46934" y="72647"/>
                </a:cubicBezTo>
                <a:cubicBezTo>
                  <a:pt x="46867" y="72814"/>
                  <a:pt x="47034" y="73048"/>
                  <a:pt x="47067" y="73214"/>
                </a:cubicBezTo>
                <a:cubicBezTo>
                  <a:pt x="47267" y="73114"/>
                  <a:pt x="47467" y="73081"/>
                  <a:pt x="47601" y="72914"/>
                </a:cubicBezTo>
                <a:cubicBezTo>
                  <a:pt x="48235" y="72280"/>
                  <a:pt x="48602" y="71513"/>
                  <a:pt x="48668" y="70612"/>
                </a:cubicBezTo>
                <a:cubicBezTo>
                  <a:pt x="48702" y="70045"/>
                  <a:pt x="48969" y="69879"/>
                  <a:pt x="49436" y="69812"/>
                </a:cubicBezTo>
                <a:cubicBezTo>
                  <a:pt x="51003" y="69578"/>
                  <a:pt x="52371" y="68978"/>
                  <a:pt x="53672" y="68144"/>
                </a:cubicBezTo>
                <a:cubicBezTo>
                  <a:pt x="54072" y="67877"/>
                  <a:pt x="54573" y="67710"/>
                  <a:pt x="55040" y="67510"/>
                </a:cubicBezTo>
                <a:lnTo>
                  <a:pt x="55040" y="67510"/>
                </a:lnTo>
                <a:cubicBezTo>
                  <a:pt x="54906" y="68177"/>
                  <a:pt x="54773" y="68744"/>
                  <a:pt x="54739" y="69311"/>
                </a:cubicBezTo>
                <a:cubicBezTo>
                  <a:pt x="54739" y="69612"/>
                  <a:pt x="54873" y="69912"/>
                  <a:pt x="54939" y="70212"/>
                </a:cubicBezTo>
                <a:cubicBezTo>
                  <a:pt x="55173" y="70045"/>
                  <a:pt x="55473" y="69945"/>
                  <a:pt x="55640" y="69712"/>
                </a:cubicBezTo>
                <a:cubicBezTo>
                  <a:pt x="56274" y="68945"/>
                  <a:pt x="56707" y="68077"/>
                  <a:pt x="56374" y="67043"/>
                </a:cubicBezTo>
                <a:cubicBezTo>
                  <a:pt x="56374" y="66943"/>
                  <a:pt x="56474" y="66743"/>
                  <a:pt x="56574" y="66676"/>
                </a:cubicBezTo>
                <a:cubicBezTo>
                  <a:pt x="57808" y="65609"/>
                  <a:pt x="59076" y="64608"/>
                  <a:pt x="60343" y="63574"/>
                </a:cubicBezTo>
                <a:cubicBezTo>
                  <a:pt x="60410" y="63541"/>
                  <a:pt x="60477" y="63507"/>
                  <a:pt x="60510" y="63507"/>
                </a:cubicBezTo>
                <a:cubicBezTo>
                  <a:pt x="60577" y="64141"/>
                  <a:pt x="60610" y="64808"/>
                  <a:pt x="60744" y="65442"/>
                </a:cubicBezTo>
                <a:cubicBezTo>
                  <a:pt x="60777" y="65609"/>
                  <a:pt x="60977" y="65876"/>
                  <a:pt x="61111" y="65876"/>
                </a:cubicBezTo>
                <a:cubicBezTo>
                  <a:pt x="61277" y="65842"/>
                  <a:pt x="61477" y="65642"/>
                  <a:pt x="61644" y="65509"/>
                </a:cubicBezTo>
                <a:cubicBezTo>
                  <a:pt x="61711" y="65409"/>
                  <a:pt x="61744" y="65242"/>
                  <a:pt x="61744" y="65142"/>
                </a:cubicBezTo>
                <a:cubicBezTo>
                  <a:pt x="61744" y="64341"/>
                  <a:pt x="61711" y="63541"/>
                  <a:pt x="61744" y="62740"/>
                </a:cubicBezTo>
                <a:cubicBezTo>
                  <a:pt x="61744" y="62473"/>
                  <a:pt x="61811" y="62140"/>
                  <a:pt x="61944" y="61940"/>
                </a:cubicBezTo>
                <a:cubicBezTo>
                  <a:pt x="63112" y="60338"/>
                  <a:pt x="64279" y="58771"/>
                  <a:pt x="65447" y="57169"/>
                </a:cubicBezTo>
                <a:lnTo>
                  <a:pt x="65547" y="57169"/>
                </a:lnTo>
                <a:cubicBezTo>
                  <a:pt x="65580" y="58137"/>
                  <a:pt x="65647" y="59138"/>
                  <a:pt x="66181" y="60038"/>
                </a:cubicBezTo>
                <a:cubicBezTo>
                  <a:pt x="66715" y="59771"/>
                  <a:pt x="66848" y="59471"/>
                  <a:pt x="66715" y="58704"/>
                </a:cubicBezTo>
                <a:cubicBezTo>
                  <a:pt x="66581" y="57903"/>
                  <a:pt x="66381" y="57103"/>
                  <a:pt x="66248" y="56269"/>
                </a:cubicBezTo>
                <a:cubicBezTo>
                  <a:pt x="66181" y="56035"/>
                  <a:pt x="66214" y="55735"/>
                  <a:pt x="66314" y="55535"/>
                </a:cubicBezTo>
                <a:cubicBezTo>
                  <a:pt x="66681" y="54734"/>
                  <a:pt x="67081" y="53934"/>
                  <a:pt x="67448" y="53133"/>
                </a:cubicBezTo>
                <a:cubicBezTo>
                  <a:pt x="67815" y="52266"/>
                  <a:pt x="68149" y="51399"/>
                  <a:pt x="68549" y="50465"/>
                </a:cubicBezTo>
                <a:cubicBezTo>
                  <a:pt x="68549" y="50631"/>
                  <a:pt x="68583" y="50732"/>
                  <a:pt x="68583" y="50832"/>
                </a:cubicBezTo>
                <a:cubicBezTo>
                  <a:pt x="68716" y="52099"/>
                  <a:pt x="68849" y="53333"/>
                  <a:pt x="69783" y="54301"/>
                </a:cubicBezTo>
                <a:cubicBezTo>
                  <a:pt x="69883" y="54367"/>
                  <a:pt x="69984" y="54434"/>
                  <a:pt x="70084" y="54501"/>
                </a:cubicBezTo>
                <a:cubicBezTo>
                  <a:pt x="70150" y="54401"/>
                  <a:pt x="70250" y="54301"/>
                  <a:pt x="70284" y="54167"/>
                </a:cubicBezTo>
                <a:cubicBezTo>
                  <a:pt x="70317" y="54067"/>
                  <a:pt x="70317" y="53934"/>
                  <a:pt x="70317" y="53834"/>
                </a:cubicBezTo>
                <a:cubicBezTo>
                  <a:pt x="70284" y="53000"/>
                  <a:pt x="70284" y="52199"/>
                  <a:pt x="70217" y="51365"/>
                </a:cubicBezTo>
                <a:cubicBezTo>
                  <a:pt x="70150" y="50531"/>
                  <a:pt x="69950" y="49731"/>
                  <a:pt x="69283" y="49130"/>
                </a:cubicBezTo>
                <a:cubicBezTo>
                  <a:pt x="69016" y="48930"/>
                  <a:pt x="69016" y="48730"/>
                  <a:pt x="69116" y="48463"/>
                </a:cubicBezTo>
                <a:cubicBezTo>
                  <a:pt x="69550" y="46929"/>
                  <a:pt x="69984" y="45428"/>
                  <a:pt x="70417" y="43893"/>
                </a:cubicBezTo>
                <a:cubicBezTo>
                  <a:pt x="70551" y="43426"/>
                  <a:pt x="70617" y="42926"/>
                  <a:pt x="70717" y="42426"/>
                </a:cubicBezTo>
                <a:lnTo>
                  <a:pt x="70851" y="42392"/>
                </a:lnTo>
                <a:cubicBezTo>
                  <a:pt x="71084" y="43860"/>
                  <a:pt x="71985" y="44894"/>
                  <a:pt x="73186" y="45661"/>
                </a:cubicBezTo>
                <a:cubicBezTo>
                  <a:pt x="73319" y="45761"/>
                  <a:pt x="73486" y="45761"/>
                  <a:pt x="73653" y="45828"/>
                </a:cubicBezTo>
                <a:cubicBezTo>
                  <a:pt x="73653" y="45628"/>
                  <a:pt x="73720" y="45461"/>
                  <a:pt x="73653" y="45261"/>
                </a:cubicBezTo>
                <a:cubicBezTo>
                  <a:pt x="73586" y="44861"/>
                  <a:pt x="73453" y="44460"/>
                  <a:pt x="73353" y="44060"/>
                </a:cubicBezTo>
                <a:cubicBezTo>
                  <a:pt x="73052" y="42626"/>
                  <a:pt x="72385" y="41425"/>
                  <a:pt x="71084" y="40858"/>
                </a:cubicBezTo>
                <a:cubicBezTo>
                  <a:pt x="71184" y="38723"/>
                  <a:pt x="71284" y="36655"/>
                  <a:pt x="71418" y="34553"/>
                </a:cubicBezTo>
                <a:cubicBezTo>
                  <a:pt x="71852" y="35854"/>
                  <a:pt x="72819" y="36621"/>
                  <a:pt x="74087" y="37088"/>
                </a:cubicBezTo>
                <a:cubicBezTo>
                  <a:pt x="74220" y="37155"/>
                  <a:pt x="74353" y="37122"/>
                  <a:pt x="74487" y="37155"/>
                </a:cubicBezTo>
                <a:cubicBezTo>
                  <a:pt x="74453" y="36988"/>
                  <a:pt x="74487" y="36822"/>
                  <a:pt x="74420" y="36688"/>
                </a:cubicBezTo>
                <a:cubicBezTo>
                  <a:pt x="74187" y="36288"/>
                  <a:pt x="73953" y="35854"/>
                  <a:pt x="73653" y="35521"/>
                </a:cubicBezTo>
                <a:cubicBezTo>
                  <a:pt x="72986" y="34787"/>
                  <a:pt x="72319" y="34086"/>
                  <a:pt x="71585" y="33452"/>
                </a:cubicBezTo>
                <a:cubicBezTo>
                  <a:pt x="71351" y="33252"/>
                  <a:pt x="71184" y="33119"/>
                  <a:pt x="71151" y="32819"/>
                </a:cubicBezTo>
                <a:cubicBezTo>
                  <a:pt x="70884" y="30617"/>
                  <a:pt x="70617" y="28449"/>
                  <a:pt x="69883" y="26347"/>
                </a:cubicBezTo>
                <a:cubicBezTo>
                  <a:pt x="69850" y="26281"/>
                  <a:pt x="69850" y="26214"/>
                  <a:pt x="69850" y="26081"/>
                </a:cubicBezTo>
                <a:lnTo>
                  <a:pt x="69850" y="26081"/>
                </a:lnTo>
                <a:cubicBezTo>
                  <a:pt x="69950" y="26147"/>
                  <a:pt x="70017" y="26181"/>
                  <a:pt x="70084" y="26247"/>
                </a:cubicBezTo>
                <a:cubicBezTo>
                  <a:pt x="71084" y="26914"/>
                  <a:pt x="72085" y="27515"/>
                  <a:pt x="73253" y="27748"/>
                </a:cubicBezTo>
                <a:cubicBezTo>
                  <a:pt x="73281" y="27753"/>
                  <a:pt x="73309" y="27755"/>
                  <a:pt x="73338" y="27755"/>
                </a:cubicBezTo>
                <a:cubicBezTo>
                  <a:pt x="73518" y="27755"/>
                  <a:pt x="73719" y="27677"/>
                  <a:pt x="73920" y="27648"/>
                </a:cubicBezTo>
                <a:cubicBezTo>
                  <a:pt x="73853" y="27415"/>
                  <a:pt x="73853" y="27181"/>
                  <a:pt x="73720" y="27015"/>
                </a:cubicBezTo>
                <a:cubicBezTo>
                  <a:pt x="73019" y="25880"/>
                  <a:pt x="71985" y="25113"/>
                  <a:pt x="70784" y="24613"/>
                </a:cubicBezTo>
                <a:cubicBezTo>
                  <a:pt x="70317" y="24413"/>
                  <a:pt x="69817" y="24213"/>
                  <a:pt x="69350" y="24146"/>
                </a:cubicBezTo>
                <a:cubicBezTo>
                  <a:pt x="69050" y="24079"/>
                  <a:pt x="68949" y="24046"/>
                  <a:pt x="68816" y="23812"/>
                </a:cubicBezTo>
                <a:cubicBezTo>
                  <a:pt x="68116" y="22511"/>
                  <a:pt x="67382" y="21244"/>
                  <a:pt x="66648" y="19943"/>
                </a:cubicBezTo>
                <a:cubicBezTo>
                  <a:pt x="66414" y="19543"/>
                  <a:pt x="66181" y="19176"/>
                  <a:pt x="65914" y="18675"/>
                </a:cubicBezTo>
                <a:lnTo>
                  <a:pt x="65914" y="18675"/>
                </a:lnTo>
                <a:cubicBezTo>
                  <a:pt x="66512" y="18894"/>
                  <a:pt x="67086" y="18983"/>
                  <a:pt x="67643" y="18983"/>
                </a:cubicBezTo>
                <a:cubicBezTo>
                  <a:pt x="68019" y="18983"/>
                  <a:pt x="68387" y="18943"/>
                  <a:pt x="68749" y="18875"/>
                </a:cubicBezTo>
                <a:cubicBezTo>
                  <a:pt x="68949" y="18842"/>
                  <a:pt x="69083" y="18709"/>
                  <a:pt x="69250" y="18609"/>
                </a:cubicBezTo>
                <a:cubicBezTo>
                  <a:pt x="69116" y="18442"/>
                  <a:pt x="69050" y="18275"/>
                  <a:pt x="68883" y="18175"/>
                </a:cubicBezTo>
                <a:cubicBezTo>
                  <a:pt x="68516" y="17975"/>
                  <a:pt x="68116" y="17775"/>
                  <a:pt x="67715" y="17641"/>
                </a:cubicBezTo>
                <a:cubicBezTo>
                  <a:pt x="67115" y="17441"/>
                  <a:pt x="66514" y="17241"/>
                  <a:pt x="65914" y="17107"/>
                </a:cubicBezTo>
                <a:cubicBezTo>
                  <a:pt x="65749" y="17071"/>
                  <a:pt x="65565" y="17044"/>
                  <a:pt x="65387" y="17044"/>
                </a:cubicBezTo>
                <a:cubicBezTo>
                  <a:pt x="65241" y="17044"/>
                  <a:pt x="65100" y="17062"/>
                  <a:pt x="64980" y="17107"/>
                </a:cubicBezTo>
                <a:cubicBezTo>
                  <a:pt x="64880" y="17144"/>
                  <a:pt x="64797" y="17160"/>
                  <a:pt x="64725" y="17160"/>
                </a:cubicBezTo>
                <a:cubicBezTo>
                  <a:pt x="64533" y="17160"/>
                  <a:pt x="64416" y="17044"/>
                  <a:pt x="64246" y="16874"/>
                </a:cubicBezTo>
                <a:cubicBezTo>
                  <a:pt x="63312" y="15740"/>
                  <a:pt x="62345" y="14639"/>
                  <a:pt x="61344" y="13572"/>
                </a:cubicBezTo>
                <a:cubicBezTo>
                  <a:pt x="60744" y="12904"/>
                  <a:pt x="60076" y="12304"/>
                  <a:pt x="59509" y="11770"/>
                </a:cubicBezTo>
                <a:cubicBezTo>
                  <a:pt x="60443" y="11537"/>
                  <a:pt x="61444" y="11303"/>
                  <a:pt x="62445" y="11070"/>
                </a:cubicBezTo>
                <a:cubicBezTo>
                  <a:pt x="62945" y="10936"/>
                  <a:pt x="63045" y="10670"/>
                  <a:pt x="62678" y="10303"/>
                </a:cubicBezTo>
                <a:cubicBezTo>
                  <a:pt x="62545" y="10169"/>
                  <a:pt x="62411" y="10069"/>
                  <a:pt x="62278" y="10002"/>
                </a:cubicBezTo>
                <a:cubicBezTo>
                  <a:pt x="61730" y="9694"/>
                  <a:pt x="61190" y="9535"/>
                  <a:pt x="60654" y="9535"/>
                </a:cubicBezTo>
                <a:cubicBezTo>
                  <a:pt x="60148" y="9535"/>
                  <a:pt x="59645" y="9677"/>
                  <a:pt x="59142" y="9969"/>
                </a:cubicBezTo>
                <a:cubicBezTo>
                  <a:pt x="58776" y="10192"/>
                  <a:pt x="58429" y="10291"/>
                  <a:pt x="58100" y="10291"/>
                </a:cubicBezTo>
                <a:cubicBezTo>
                  <a:pt x="57590" y="10291"/>
                  <a:pt x="57120" y="10054"/>
                  <a:pt x="56674" y="9669"/>
                </a:cubicBezTo>
                <a:cubicBezTo>
                  <a:pt x="55173" y="8435"/>
                  <a:pt x="53438" y="7634"/>
                  <a:pt x="51771" y="6700"/>
                </a:cubicBezTo>
                <a:cubicBezTo>
                  <a:pt x="51137" y="6333"/>
                  <a:pt x="50470" y="6100"/>
                  <a:pt x="49802" y="5833"/>
                </a:cubicBezTo>
                <a:cubicBezTo>
                  <a:pt x="48935" y="5533"/>
                  <a:pt x="48035" y="5232"/>
                  <a:pt x="47234" y="4965"/>
                </a:cubicBezTo>
                <a:cubicBezTo>
                  <a:pt x="48101" y="4465"/>
                  <a:pt x="49035" y="3998"/>
                  <a:pt x="49969" y="3498"/>
                </a:cubicBezTo>
                <a:cubicBezTo>
                  <a:pt x="50103" y="3398"/>
                  <a:pt x="50203" y="3197"/>
                  <a:pt x="50303" y="3031"/>
                </a:cubicBezTo>
                <a:cubicBezTo>
                  <a:pt x="50136" y="2931"/>
                  <a:pt x="49969" y="2730"/>
                  <a:pt x="49802" y="2697"/>
                </a:cubicBezTo>
                <a:cubicBezTo>
                  <a:pt x="49609" y="2682"/>
                  <a:pt x="49401" y="2667"/>
                  <a:pt x="49193" y="2667"/>
                </a:cubicBezTo>
                <a:cubicBezTo>
                  <a:pt x="48935" y="2667"/>
                  <a:pt x="48675" y="2690"/>
                  <a:pt x="48435" y="2764"/>
                </a:cubicBezTo>
                <a:cubicBezTo>
                  <a:pt x="47334" y="3031"/>
                  <a:pt x="46433" y="3665"/>
                  <a:pt x="45833" y="4599"/>
                </a:cubicBezTo>
                <a:cubicBezTo>
                  <a:pt x="44399" y="4298"/>
                  <a:pt x="43031" y="3931"/>
                  <a:pt x="41630" y="3731"/>
                </a:cubicBezTo>
                <a:cubicBezTo>
                  <a:pt x="40262" y="3564"/>
                  <a:pt x="38828" y="3564"/>
                  <a:pt x="37360" y="3498"/>
                </a:cubicBezTo>
                <a:cubicBezTo>
                  <a:pt x="38528" y="2797"/>
                  <a:pt x="39061" y="1763"/>
                  <a:pt x="39295" y="529"/>
                </a:cubicBezTo>
                <a:cubicBezTo>
                  <a:pt x="39328" y="362"/>
                  <a:pt x="39295" y="162"/>
                  <a:pt x="39195" y="29"/>
                </a:cubicBezTo>
                <a:cubicBezTo>
                  <a:pt x="39185" y="9"/>
                  <a:pt x="39152" y="1"/>
                  <a:pt x="3910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1867"/>
              <a:t>      </a:t>
            </a:r>
            <a:endParaRPr sz="1867"/>
          </a:p>
        </p:txBody>
      </p:sp>
      <p:pic>
        <p:nvPicPr>
          <p:cNvPr id="1370" name="Google Shape;1370;p55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300" y="2232041"/>
            <a:ext cx="1786800" cy="1786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71" name="Google Shape;1371;p55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234" y="2232041"/>
            <a:ext cx="1786800" cy="1786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179371" y="4253072"/>
            <a:ext cx="4198705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n-lt"/>
              </a:rPr>
              <a:t>Trao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đổi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với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người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thân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về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những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điều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đã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được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học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về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thực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vật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và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động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vật</a:t>
            </a:r>
            <a:r>
              <a:rPr lang="en-US" sz="2400" dirty="0">
                <a:latin typeface="+mn-lt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42038" y="4434189"/>
            <a:ext cx="407173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</a:rPr>
              <a:t>Bảo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vệ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môi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trường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sống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của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thực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vật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và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động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vật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8" grpId="0" animBg="1"/>
      <p:bldP spid="1369" grpId="0" animBg="1"/>
      <p:bldP spid="6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698</Words>
  <Application>Microsoft Office PowerPoint</Application>
  <PresentationFormat>Widescreen</PresentationFormat>
  <Paragraphs>65</Paragraphs>
  <Slides>19</Slides>
  <Notes>17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Bangers</vt:lpstr>
      <vt:lpstr>Calibri</vt:lpstr>
      <vt:lpstr>Playfair Display ExtraBold</vt:lpstr>
      <vt:lpstr>Sriracha</vt:lpstr>
      <vt:lpstr>Tahoma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HOẠT ĐỘNG NHÓM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6</cp:revision>
  <dcterms:created xsi:type="dcterms:W3CDTF">2023-04-10T09:01:57Z</dcterms:created>
  <dcterms:modified xsi:type="dcterms:W3CDTF">2023-08-15T10:13:37Z</dcterms:modified>
</cp:coreProperties>
</file>