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8" r:id="rId7"/>
    <p:sldId id="269" r:id="rId8"/>
    <p:sldId id="270" r:id="rId9"/>
    <p:sldId id="271" r:id="rId10"/>
    <p:sldId id="272" r:id="rId11"/>
    <p:sldId id="273" r:id="rId12"/>
    <p:sldId id="261" r:id="rId13"/>
    <p:sldId id="292" r:id="rId14"/>
    <p:sldId id="293" r:id="rId15"/>
    <p:sldId id="294" r:id="rId16"/>
    <p:sldId id="295" r:id="rId17"/>
    <p:sldId id="296" r:id="rId18"/>
    <p:sldId id="265" r:id="rId19"/>
    <p:sldId id="266" r:id="rId20"/>
    <p:sldId id="297"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ACE2"/>
    <a:srgbClr val="7030A0"/>
    <a:srgbClr val="EBC7E6"/>
    <a:srgbClr val="A084DC"/>
    <a:srgbClr val="645CBB"/>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6281"/>
  </p:normalViewPr>
  <p:slideViewPr>
    <p:cSldViewPr>
      <p:cViewPr varScale="1">
        <p:scale>
          <a:sx n="81" d="100"/>
          <a:sy n="81" d="100"/>
        </p:scale>
        <p:origin x="102"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636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3507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4454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1502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658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8089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PRE </a:t>
            </a:r>
            <a:r>
              <a:rPr lang="en-US" dirty="0" err="1"/>
              <a:t>hoặc</a:t>
            </a:r>
            <a:r>
              <a:rPr lang="en-US" dirty="0"/>
              <a:t> NEXT </a:t>
            </a:r>
            <a:r>
              <a:rPr lang="en-US" dirty="0" err="1"/>
              <a:t>để</a:t>
            </a:r>
            <a:r>
              <a:rPr lang="en-US" dirty="0"/>
              <a:t> </a:t>
            </a:r>
            <a:r>
              <a:rPr lang="en-US" dirty="0" err="1"/>
              <a:t>chuyển</a:t>
            </a:r>
            <a:r>
              <a:rPr lang="en-US" dirty="0"/>
              <a:t> slide </a:t>
            </a:r>
            <a:r>
              <a:rPr lang="en-US" dirty="0" err="1"/>
              <a:t>trước</a:t>
            </a:r>
            <a:r>
              <a:rPr lang="en-US" dirty="0"/>
              <a:t> </a:t>
            </a:r>
            <a:r>
              <a:rPr lang="en-US" dirty="0" err="1"/>
              <a:t>hoặc</a:t>
            </a:r>
            <a:r>
              <a:rPr lang="en-US" dirty="0"/>
              <a:t> </a:t>
            </a:r>
            <a:r>
              <a:rPr lang="en-US" dirty="0" err="1"/>
              <a:t>sau</a:t>
            </a:r>
            <a:endParaRPr lang="en-US" dirty="0"/>
          </a:p>
        </p:txBody>
      </p:sp>
    </p:spTree>
    <p:extLst>
      <p:ext uri="{BB962C8B-B14F-4D97-AF65-F5344CB8AC3E}">
        <p14:creationId xmlns:p14="http://schemas.microsoft.com/office/powerpoint/2010/main" val="492344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PRE </a:t>
            </a:r>
            <a:r>
              <a:rPr lang="en-US" dirty="0" err="1"/>
              <a:t>hoặc</a:t>
            </a:r>
            <a:r>
              <a:rPr lang="en-US" dirty="0"/>
              <a:t> NEXT </a:t>
            </a:r>
            <a:r>
              <a:rPr lang="en-US" dirty="0" err="1"/>
              <a:t>để</a:t>
            </a:r>
            <a:r>
              <a:rPr lang="en-US" dirty="0"/>
              <a:t> </a:t>
            </a:r>
            <a:r>
              <a:rPr lang="en-US" dirty="0" err="1"/>
              <a:t>chuyển</a:t>
            </a:r>
            <a:r>
              <a:rPr lang="en-US" dirty="0"/>
              <a:t> slide </a:t>
            </a:r>
            <a:r>
              <a:rPr lang="en-US" dirty="0" err="1"/>
              <a:t>trước</a:t>
            </a:r>
            <a:r>
              <a:rPr lang="en-US" dirty="0"/>
              <a:t> </a:t>
            </a:r>
            <a:r>
              <a:rPr lang="en-US" dirty="0" err="1"/>
              <a:t>hoặc</a:t>
            </a:r>
            <a:r>
              <a:rPr lang="en-US" dirty="0"/>
              <a:t> </a:t>
            </a:r>
            <a:r>
              <a:rPr lang="en-US" dirty="0" err="1"/>
              <a:t>sau</a:t>
            </a:r>
            <a:endParaRPr lang="en-US" dirty="0"/>
          </a:p>
        </p:txBody>
      </p:sp>
    </p:spTree>
    <p:extLst>
      <p:ext uri="{BB962C8B-B14F-4D97-AF65-F5344CB8AC3E}">
        <p14:creationId xmlns:p14="http://schemas.microsoft.com/office/powerpoint/2010/main" val="3927641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PRE </a:t>
            </a:r>
            <a:r>
              <a:rPr lang="en-US" dirty="0" err="1"/>
              <a:t>hoặc</a:t>
            </a:r>
            <a:r>
              <a:rPr lang="en-US" dirty="0"/>
              <a:t> NEXT </a:t>
            </a:r>
            <a:r>
              <a:rPr lang="en-US" dirty="0" err="1"/>
              <a:t>để</a:t>
            </a:r>
            <a:r>
              <a:rPr lang="en-US" dirty="0"/>
              <a:t> </a:t>
            </a:r>
            <a:r>
              <a:rPr lang="en-US" dirty="0" err="1"/>
              <a:t>chuyển</a:t>
            </a:r>
            <a:r>
              <a:rPr lang="en-US" dirty="0"/>
              <a:t> slide </a:t>
            </a:r>
            <a:r>
              <a:rPr lang="en-US" dirty="0" err="1"/>
              <a:t>trước</a:t>
            </a:r>
            <a:r>
              <a:rPr lang="en-US" dirty="0"/>
              <a:t> </a:t>
            </a:r>
            <a:r>
              <a:rPr lang="en-US" dirty="0" err="1"/>
              <a:t>hoặc</a:t>
            </a:r>
            <a:r>
              <a:rPr lang="en-US" dirty="0"/>
              <a:t> </a:t>
            </a:r>
            <a:r>
              <a:rPr lang="en-US" dirty="0" err="1"/>
              <a:t>sau</a:t>
            </a:r>
            <a:endParaRPr lang="en-US" dirty="0"/>
          </a:p>
        </p:txBody>
      </p:sp>
    </p:spTree>
    <p:extLst>
      <p:ext uri="{BB962C8B-B14F-4D97-AF65-F5344CB8AC3E}">
        <p14:creationId xmlns:p14="http://schemas.microsoft.com/office/powerpoint/2010/main" val="358957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PRE </a:t>
            </a:r>
            <a:r>
              <a:rPr lang="en-US" dirty="0" err="1"/>
              <a:t>hoặc</a:t>
            </a:r>
            <a:r>
              <a:rPr lang="en-US" dirty="0"/>
              <a:t> NEXT </a:t>
            </a:r>
            <a:r>
              <a:rPr lang="en-US" dirty="0" err="1"/>
              <a:t>để</a:t>
            </a:r>
            <a:r>
              <a:rPr lang="en-US" dirty="0"/>
              <a:t> </a:t>
            </a:r>
            <a:r>
              <a:rPr lang="en-US" dirty="0" err="1"/>
              <a:t>chuyển</a:t>
            </a:r>
            <a:r>
              <a:rPr lang="en-US" dirty="0"/>
              <a:t> slide </a:t>
            </a:r>
            <a:r>
              <a:rPr lang="en-US" dirty="0" err="1"/>
              <a:t>trước</a:t>
            </a:r>
            <a:r>
              <a:rPr lang="en-US" dirty="0"/>
              <a:t> </a:t>
            </a:r>
            <a:r>
              <a:rPr lang="en-US" dirty="0" err="1"/>
              <a:t>hoặc</a:t>
            </a:r>
            <a:r>
              <a:rPr lang="en-US" dirty="0"/>
              <a:t> </a:t>
            </a:r>
            <a:r>
              <a:rPr lang="en-US" dirty="0" err="1"/>
              <a:t>sau</a:t>
            </a:r>
            <a:endParaRPr lang="en-US" dirty="0"/>
          </a:p>
        </p:txBody>
      </p:sp>
    </p:spTree>
    <p:extLst>
      <p:ext uri="{BB962C8B-B14F-4D97-AF65-F5344CB8AC3E}">
        <p14:creationId xmlns:p14="http://schemas.microsoft.com/office/powerpoint/2010/main" val="48848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6E6651A-D473-4A27-AF15-BDB3776079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a:extLst>
              <a:ext uri="{FF2B5EF4-FFF2-40B4-BE49-F238E27FC236}">
                <a16:creationId xmlns:a16="http://schemas.microsoft.com/office/drawing/2014/main" id="{5531EA7C-6625-4C1A-BF2F-21B9F3C4550E}"/>
              </a:ext>
            </a:extLst>
          </p:cNvPr>
          <p:cNvSpPr/>
          <p:nvPr userDrawn="1"/>
        </p:nvSpPr>
        <p:spPr>
          <a:xfrm>
            <a:off x="351097" y="380999"/>
            <a:ext cx="11489804"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UTM Avo" panose="02040603050506020204" pitchFamily="18" charset="0"/>
            </a:endParaRPr>
          </a:p>
        </p:txBody>
      </p:sp>
    </p:spTree>
    <p:extLst>
      <p:ext uri="{BB962C8B-B14F-4D97-AF65-F5344CB8AC3E}">
        <p14:creationId xmlns:p14="http://schemas.microsoft.com/office/powerpoint/2010/main" val="158239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13" name="9Slide.vn - 2019">
            <a:extLst>
              <a:ext uri="{FF2B5EF4-FFF2-40B4-BE49-F238E27FC236}">
                <a16:creationId xmlns:a16="http://schemas.microsoft.com/office/drawing/2014/main" id="{A91062E1-4819-487C-3941-BBEEE3EAD92E}"/>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2/1/16/74/"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gif"/></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3.jp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3.jp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8.xml"/><Relationship Id="rId7" Type="http://schemas.openxmlformats.org/officeDocument/2006/relationships/image" Target="../media/image32.png"/><Relationship Id="rId2" Type="http://schemas.openxmlformats.org/officeDocument/2006/relationships/slideLayout" Target="../slideLayouts/slideLayout3.xml"/><Relationship Id="rId1" Type="http://schemas.openxmlformats.org/officeDocument/2006/relationships/tags" Target="../tags/tag1.xml"/><Relationship Id="rId6" Type="http://schemas.microsoft.com/office/2007/relationships/hdphoto" Target="../media/hdphoto3.wdp"/><Relationship Id="rId5" Type="http://schemas.openxmlformats.org/officeDocument/2006/relationships/image" Target="../media/image31.pn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5.sv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7" Type="http://schemas.microsoft.com/office/2007/relationships/hdphoto" Target="../media/hdphoto5.wdp"/><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7.png"/><Relationship Id="rId5" Type="http://schemas.microsoft.com/office/2007/relationships/hdphoto" Target="../media/hdphoto4.wdp"/><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7" Type="http://schemas.microsoft.com/office/2007/relationships/hdphoto" Target="../media/hdphoto7.wdp"/><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9.png"/><Relationship Id="rId5" Type="http://schemas.microsoft.com/office/2007/relationships/hdphoto" Target="../media/hdphoto6.wdp"/><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hdphoto" Target="../media/hdphoto8.wdp"/><Relationship Id="rId7" Type="http://schemas.microsoft.com/office/2007/relationships/hdphoto" Target="../media/hdphoto10.wdp"/><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6.jpeg"/><Relationship Id="rId5" Type="http://schemas.microsoft.com/office/2007/relationships/hdphoto" Target="../media/hdphoto9.wdp"/><Relationship Id="rId10" Type="http://schemas.openxmlformats.org/officeDocument/2006/relationships/image" Target="../media/image45.png"/><Relationship Id="rId4" Type="http://schemas.openxmlformats.org/officeDocument/2006/relationships/image" Target="../media/image42.png"/><Relationship Id="rId9" Type="http://schemas.microsoft.com/office/2007/relationships/hdphoto" Target="../media/hdphoto11.wdp"/></Relationships>
</file>

<file path=ppt/slides/_rels/slide1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audio" Target="../media/audio1.wav"/><Relationship Id="rId7" Type="http://schemas.microsoft.com/office/2007/relationships/hdphoto" Target="../media/hdphoto12.wdp"/><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slide" Target="slide13.xml"/><Relationship Id="rId10" Type="http://schemas.openxmlformats.org/officeDocument/2006/relationships/image" Target="../media/image46.jpeg"/><Relationship Id="rId4" Type="http://schemas.openxmlformats.org/officeDocument/2006/relationships/slide" Target="slide15.xml"/><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audio" Target="../media/audio1.wav"/><Relationship Id="rId7" Type="http://schemas.microsoft.com/office/2007/relationships/hdphoto" Target="../media/hdphoto13.wdp"/><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slide" Target="slide14.xml"/><Relationship Id="rId10" Type="http://schemas.openxmlformats.org/officeDocument/2006/relationships/image" Target="../media/image46.jpeg"/><Relationship Id="rId4" Type="http://schemas.openxmlformats.org/officeDocument/2006/relationships/slide" Target="slide16.xml"/><Relationship Id="rId9"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1.wav"/><Relationship Id="rId7" Type="http://schemas.microsoft.com/office/2007/relationships/hdphoto" Target="../media/hdphoto14.wdp"/><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slide" Target="slide15.xml"/><Relationship Id="rId4" Type="http://schemas.openxmlformats.org/officeDocument/2006/relationships/slide" Target="slide17.xml"/><Relationship Id="rId9" Type="http://schemas.openxmlformats.org/officeDocument/2006/relationships/image" Target="../media/image46.jpe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audio" Target="../media/audio1.wav"/><Relationship Id="rId7" Type="http://schemas.microsoft.com/office/2007/relationships/hdphoto" Target="../media/hdphoto15.wdp"/><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slide" Target="slide16.xml"/><Relationship Id="rId4" Type="http://schemas.openxmlformats.org/officeDocument/2006/relationships/slide" Target="slide18.xml"/><Relationship Id="rId9"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3.xml"/><Relationship Id="rId5" Type="http://schemas.openxmlformats.org/officeDocument/2006/relationships/image" Target="../media/image6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203152" y="983564"/>
            <a:ext cx="12347026"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000" b="1" i="0" u="none" strike="noStrike" cap="none">
                <a:solidFill>
                  <a:srgbClr val="002060"/>
                </a:solidFill>
                <a:latin typeface="UTM Avo" panose="02040603050506020204" pitchFamily="18" charset="0"/>
                <a:sym typeface="Arial"/>
              </a:rPr>
              <a:t>Chủ đề 4: Thực vật và động vật</a:t>
            </a:r>
            <a:endParaRPr sz="5000" b="1" i="0" u="none" strike="noStrike" cap="none">
              <a:solidFill>
                <a:srgbClr val="002060"/>
              </a:solidFill>
              <a:latin typeface="UTM Avo" panose="02040603050506020204" pitchFamily="18" charset="0"/>
              <a:sym typeface="Arial"/>
            </a:endParaRPr>
          </a:p>
        </p:txBody>
      </p:sp>
      <p:sp>
        <p:nvSpPr>
          <p:cNvPr id="85" name="Google Shape;85;p1"/>
          <p:cNvSpPr txBox="1"/>
          <p:nvPr/>
        </p:nvSpPr>
        <p:spPr>
          <a:xfrm>
            <a:off x="990600" y="2895600"/>
            <a:ext cx="10591800" cy="2793344"/>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ct val="100000"/>
              <a:buFont typeface="Arial"/>
              <a:buNone/>
            </a:pPr>
            <a:r>
              <a:rPr lang="en-US" sz="4400" b="1" i="0" u="none" strike="noStrike" cap="none" dirty="0" err="1">
                <a:solidFill>
                  <a:srgbClr val="FF0000"/>
                </a:solidFill>
                <a:latin typeface="UTM Avo" panose="02040603050506020204" pitchFamily="18" charset="0"/>
                <a:sym typeface="Arial"/>
              </a:rPr>
              <a:t>Bài</a:t>
            </a:r>
            <a:r>
              <a:rPr lang="en-US" sz="4400" b="1" i="0" u="none" strike="noStrike" cap="none" dirty="0">
                <a:solidFill>
                  <a:srgbClr val="FF0000"/>
                </a:solidFill>
                <a:latin typeface="UTM Avo" panose="02040603050506020204" pitchFamily="18" charset="0"/>
                <a:sym typeface="Arial"/>
              </a:rPr>
              <a:t> 13</a:t>
            </a:r>
            <a:endParaRPr sz="4400" dirty="0">
              <a:latin typeface="UTM Avo" panose="02040603050506020204" pitchFamily="18" charset="0"/>
            </a:endParaRPr>
          </a:p>
          <a:p>
            <a:pPr marL="0" marR="0" lvl="0" indent="0" algn="ctr" rtl="0">
              <a:lnSpc>
                <a:spcPct val="120000"/>
              </a:lnSpc>
              <a:spcBef>
                <a:spcPts val="1000"/>
              </a:spcBef>
              <a:spcAft>
                <a:spcPts val="0"/>
              </a:spcAft>
              <a:buClr>
                <a:srgbClr val="FF0000"/>
              </a:buClr>
              <a:buSzPct val="100000"/>
              <a:buFont typeface="Arial"/>
              <a:buNone/>
            </a:pPr>
            <a:r>
              <a:rPr lang="en-US" sz="4400" b="1" i="0" u="none" strike="noStrike" cap="none" dirty="0" err="1">
                <a:solidFill>
                  <a:srgbClr val="FF0000"/>
                </a:solidFill>
                <a:latin typeface="UTM Avo" panose="02040603050506020204" pitchFamily="18" charset="0"/>
                <a:sym typeface="Arial"/>
              </a:rPr>
              <a:t>Thực</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hành</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Tìm</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hiểu</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môi</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trường</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sống</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của</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thực</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vật</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và</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động</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vật</a:t>
            </a:r>
            <a:endParaRPr lang="en-US" sz="4400" b="1" i="0" u="none" strike="noStrike" cap="none" dirty="0">
              <a:solidFill>
                <a:srgbClr val="FF0000"/>
              </a:solidFill>
              <a:latin typeface="UTM Avo" panose="02040603050506020204" pitchFamily="18" charset="0"/>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UTM Avo" panose="02040603050506020204" pitchFamily="18" charset="0"/>
                <a:sym typeface="Arial"/>
              </a:rPr>
              <a:t>TNXH 2</a:t>
            </a:r>
            <a:endParaRPr sz="3600" b="0" i="0" u="none" strike="noStrike" cap="none">
              <a:solidFill>
                <a:schemeClr val="lt1"/>
              </a:solidFill>
              <a:latin typeface="UTM Avo" panose="02040603050506020204" pitchFamily="18" charset="0"/>
              <a:sym typeface="Arial"/>
            </a:endParaRPr>
          </a:p>
        </p:txBody>
      </p:sp>
      <p:grpSp>
        <p:nvGrpSpPr>
          <p:cNvPr id="2" name="Group 1">
            <a:extLst>
              <a:ext uri="{FF2B5EF4-FFF2-40B4-BE49-F238E27FC236}">
                <a16:creationId xmlns:a16="http://schemas.microsoft.com/office/drawing/2014/main" id="{9A1580A2-E5F7-4A74-747A-B29A787F61DD}"/>
              </a:ext>
            </a:extLst>
          </p:cNvPr>
          <p:cNvGrpSpPr/>
          <p:nvPr/>
        </p:nvGrpSpPr>
        <p:grpSpPr>
          <a:xfrm>
            <a:off x="2286000" y="524292"/>
            <a:ext cx="2736543" cy="1563624"/>
            <a:chOff x="309542" y="967667"/>
            <a:chExt cx="2878585" cy="1558939"/>
          </a:xfrm>
        </p:grpSpPr>
        <p:pic>
          <p:nvPicPr>
            <p:cNvPr id="3" name="Picture 2">
              <a:hlinkClick r:id="rId4"/>
              <a:extLst>
                <a:ext uri="{FF2B5EF4-FFF2-40B4-BE49-F238E27FC236}">
                  <a16:creationId xmlns:a16="http://schemas.microsoft.com/office/drawing/2014/main" id="{A549F413-7277-9220-19CD-24AE752785D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1489C0D-7341-8810-E314-31D4E8F8BFB7}"/>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4"/>
        <p:cNvGrpSpPr/>
        <p:nvPr/>
      </p:nvGrpSpPr>
      <p:grpSpPr>
        <a:xfrm>
          <a:off x="0" y="0"/>
          <a:ext cx="0" cy="0"/>
          <a:chOff x="0" y="0"/>
          <a:chExt cx="0" cy="0"/>
        </a:xfrm>
      </p:grpSpPr>
      <p:sp>
        <p:nvSpPr>
          <p:cNvPr id="13" name="Rectangle 12">
            <a:extLst>
              <a:ext uri="{FF2B5EF4-FFF2-40B4-BE49-F238E27FC236}">
                <a16:creationId xmlns:a16="http://schemas.microsoft.com/office/drawing/2014/main" id="{73A837D3-FBD4-D372-19E6-6DEB48CBA27D}"/>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CC0ACB81-9D84-D1DA-B90B-DF486B99DB8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162800" y="2900291"/>
            <a:ext cx="4965103" cy="4007641"/>
          </a:xfrm>
          <a:prstGeom prst="rect">
            <a:avLst/>
          </a:prstGeom>
        </p:spPr>
      </p:pic>
      <p:pic>
        <p:nvPicPr>
          <p:cNvPr id="4" name="Picture 2" descr="Chơi Cá Cảnh - Cá vàng sống được bao lâu? 5 cách để tăng tuổi thọ cho chúng">
            <a:extLst>
              <a:ext uri="{FF2B5EF4-FFF2-40B4-BE49-F238E27FC236}">
                <a16:creationId xmlns:a16="http://schemas.microsoft.com/office/drawing/2014/main" id="{3420DEFE-D2D8-9FEC-7AD8-48FA933515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668" y="2530758"/>
            <a:ext cx="5957447" cy="41148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BD2A4312-42F9-47A3-1A02-5C98A5F921D1}"/>
              </a:ext>
            </a:extLst>
          </p:cNvPr>
          <p:cNvGrpSpPr/>
          <p:nvPr/>
        </p:nvGrpSpPr>
        <p:grpSpPr>
          <a:xfrm>
            <a:off x="1710324" y="1559431"/>
            <a:ext cx="8458200" cy="615673"/>
            <a:chOff x="3124200" y="1659743"/>
            <a:chExt cx="9486688" cy="853332"/>
          </a:xfrm>
        </p:grpSpPr>
        <p:sp>
          <p:nvSpPr>
            <p:cNvPr id="5" name="TextBox 4">
              <a:extLst>
                <a:ext uri="{FF2B5EF4-FFF2-40B4-BE49-F238E27FC236}">
                  <a16:creationId xmlns:a16="http://schemas.microsoft.com/office/drawing/2014/main" id="{F6247FB9-0C0A-A1F0-A94D-4858D278E930}"/>
                </a:ext>
              </a:extLst>
            </p:cNvPr>
            <p:cNvSpPr txBox="1"/>
            <p:nvPr/>
          </p:nvSpPr>
          <p:spPr>
            <a:xfrm>
              <a:off x="3233944" y="1845679"/>
              <a:ext cx="9376944" cy="461665"/>
            </a:xfrm>
            <a:prstGeom prst="rect">
              <a:avLst/>
            </a:prstGeom>
            <a:noFill/>
          </p:spPr>
          <p:txBody>
            <a:bodyPr wrap="square" rtlCol="0">
              <a:spAutoFit/>
            </a:bodyPr>
            <a:lstStyle/>
            <a:p>
              <a:r>
                <a:rPr lang="en-US" sz="2400" b="1">
                  <a:solidFill>
                    <a:srgbClr val="00B050"/>
                  </a:solidFill>
                  <a:latin typeface="UTM Avo" panose="02040603050506020204" pitchFamily="18" charset="0"/>
                  <a:cs typeface="Arial" panose="020B0604020202020204" pitchFamily="34" charset="0"/>
                </a:rPr>
                <a:t>Em hãy cho biết môi trường sống của cá là ở đâu?</a:t>
              </a:r>
            </a:p>
          </p:txBody>
        </p:sp>
        <p:sp>
          <p:nvSpPr>
            <p:cNvPr id="6" name="Rectangle 5">
              <a:extLst>
                <a:ext uri="{FF2B5EF4-FFF2-40B4-BE49-F238E27FC236}">
                  <a16:creationId xmlns:a16="http://schemas.microsoft.com/office/drawing/2014/main" id="{ED7763C5-6343-D888-2C2F-D3C62AA269D1}"/>
                </a:ext>
              </a:extLst>
            </p:cNvPr>
            <p:cNvSpPr/>
            <p:nvPr/>
          </p:nvSpPr>
          <p:spPr>
            <a:xfrm>
              <a:off x="3124200" y="1659743"/>
              <a:ext cx="9368256" cy="853332"/>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charset="0"/>
              </a:endParaRPr>
            </a:p>
          </p:txBody>
        </p:sp>
      </p:grpSp>
      <p:grpSp>
        <p:nvGrpSpPr>
          <p:cNvPr id="3" name="Picture 5">
            <a:extLst>
              <a:ext uri="{FF2B5EF4-FFF2-40B4-BE49-F238E27FC236}">
                <a16:creationId xmlns:a16="http://schemas.microsoft.com/office/drawing/2014/main" id="{9CA46A0D-B0D1-D8F3-7CE7-CE8E71553641}"/>
              </a:ext>
            </a:extLst>
          </p:cNvPr>
          <p:cNvGrpSpPr/>
          <p:nvPr/>
        </p:nvGrpSpPr>
        <p:grpSpPr>
          <a:xfrm rot="212004">
            <a:off x="401975" y="2166455"/>
            <a:ext cx="962992" cy="1226494"/>
            <a:chOff x="401975" y="2166455"/>
            <a:chExt cx="962992" cy="1226494"/>
          </a:xfrm>
        </p:grpSpPr>
        <p:sp>
          <p:nvSpPr>
            <p:cNvPr id="14" name="Freeform: Shape 13">
              <a:extLst>
                <a:ext uri="{FF2B5EF4-FFF2-40B4-BE49-F238E27FC236}">
                  <a16:creationId xmlns:a16="http://schemas.microsoft.com/office/drawing/2014/main" id="{79ACE524-8445-2D55-F631-B3A6B17B4993}"/>
                </a:ext>
              </a:extLst>
            </p:cNvPr>
            <p:cNvSpPr/>
            <p:nvPr/>
          </p:nvSpPr>
          <p:spPr>
            <a:xfrm>
              <a:off x="414006" y="2178500"/>
              <a:ext cx="938932" cy="1202423"/>
            </a:xfrm>
            <a:custGeom>
              <a:avLst/>
              <a:gdLst>
                <a:gd name="connsiteX0" fmla="*/ 938932 w 938932"/>
                <a:gd name="connsiteY0" fmla="*/ 469366 h 1202423"/>
                <a:gd name="connsiteX1" fmla="*/ 435770 w 938932"/>
                <a:gd name="connsiteY1" fmla="*/ 1178 h 1202423"/>
                <a:gd name="connsiteX2" fmla="*/ 493 w 938932"/>
                <a:gd name="connsiteY2" fmla="*/ 447594 h 1202423"/>
                <a:gd name="connsiteX3" fmla="*/ 211209 w 938932"/>
                <a:gd name="connsiteY3" fmla="*/ 861289 h 1202423"/>
                <a:gd name="connsiteX4" fmla="*/ 249877 w 938932"/>
                <a:gd name="connsiteY4" fmla="*/ 934031 h 1202423"/>
                <a:gd name="connsiteX5" fmla="*/ 249877 w 938932"/>
                <a:gd name="connsiteY5" fmla="*/ 1178375 h 1202423"/>
                <a:gd name="connsiteX6" fmla="*/ 273931 w 938932"/>
                <a:gd name="connsiteY6" fmla="*/ 1202424 h 1202423"/>
                <a:gd name="connsiteX7" fmla="*/ 665001 w 938932"/>
                <a:gd name="connsiteY7" fmla="*/ 1202424 h 1202423"/>
                <a:gd name="connsiteX8" fmla="*/ 689055 w 938932"/>
                <a:gd name="connsiteY8" fmla="*/ 1178375 h 1202423"/>
                <a:gd name="connsiteX9" fmla="*/ 689055 w 938932"/>
                <a:gd name="connsiteY9" fmla="*/ 927829 h 1202423"/>
                <a:gd name="connsiteX10" fmla="*/ 723427 w 938932"/>
                <a:gd name="connsiteY10" fmla="*/ 864090 h 1202423"/>
                <a:gd name="connsiteX11" fmla="*/ 938932 w 938932"/>
                <a:gd name="connsiteY11" fmla="*/ 469366 h 120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8932" h="1202423">
                  <a:moveTo>
                    <a:pt x="938932" y="469366"/>
                  </a:moveTo>
                  <a:cubicBezTo>
                    <a:pt x="938932" y="198999"/>
                    <a:pt x="710286" y="-17976"/>
                    <a:pt x="435770" y="1178"/>
                  </a:cubicBezTo>
                  <a:cubicBezTo>
                    <a:pt x="200049" y="17625"/>
                    <a:pt x="11164" y="211590"/>
                    <a:pt x="493" y="447594"/>
                  </a:cubicBezTo>
                  <a:cubicBezTo>
                    <a:pt x="-7319" y="620358"/>
                    <a:pt x="78371" y="773633"/>
                    <a:pt x="211209" y="861289"/>
                  </a:cubicBezTo>
                  <a:cubicBezTo>
                    <a:pt x="235560" y="877357"/>
                    <a:pt x="249877" y="904860"/>
                    <a:pt x="249877" y="934031"/>
                  </a:cubicBezTo>
                  <a:lnTo>
                    <a:pt x="249877" y="1178375"/>
                  </a:lnTo>
                  <a:cubicBezTo>
                    <a:pt x="249877" y="1191657"/>
                    <a:pt x="260646" y="1202424"/>
                    <a:pt x="273931" y="1202424"/>
                  </a:cubicBezTo>
                  <a:lnTo>
                    <a:pt x="665001" y="1202424"/>
                  </a:lnTo>
                  <a:cubicBezTo>
                    <a:pt x="678286" y="1202424"/>
                    <a:pt x="689055" y="1191657"/>
                    <a:pt x="689055" y="1178375"/>
                  </a:cubicBezTo>
                  <a:lnTo>
                    <a:pt x="689055" y="927829"/>
                  </a:lnTo>
                  <a:cubicBezTo>
                    <a:pt x="689055" y="902149"/>
                    <a:pt x="701837" y="878001"/>
                    <a:pt x="723427" y="864090"/>
                  </a:cubicBezTo>
                  <a:cubicBezTo>
                    <a:pt x="853060" y="780564"/>
                    <a:pt x="938932" y="635019"/>
                    <a:pt x="938932" y="469366"/>
                  </a:cubicBezTo>
                  <a:close/>
                </a:path>
              </a:pathLst>
            </a:custGeom>
            <a:solidFill>
              <a:schemeClr val="accent5">
                <a:lumMod val="60000"/>
                <a:lumOff val="40000"/>
              </a:schemeClr>
            </a:solidFill>
            <a:ln w="243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223528-6BEB-D73E-3E83-19A76487C93E}"/>
                </a:ext>
              </a:extLst>
            </p:cNvPr>
            <p:cNvSpPr/>
            <p:nvPr/>
          </p:nvSpPr>
          <p:spPr>
            <a:xfrm>
              <a:off x="401975" y="2166455"/>
              <a:ext cx="962992" cy="1226494"/>
            </a:xfrm>
            <a:custGeom>
              <a:avLst/>
              <a:gdLst>
                <a:gd name="connsiteX0" fmla="*/ 677033 w 962992"/>
                <a:gd name="connsiteY0" fmla="*/ 1226494 h 1226494"/>
                <a:gd name="connsiteX1" fmla="*/ 285964 w 962992"/>
                <a:gd name="connsiteY1" fmla="*/ 1226494 h 1226494"/>
                <a:gd name="connsiteX2" fmla="*/ 249883 w 962992"/>
                <a:gd name="connsiteY2" fmla="*/ 1190421 h 1226494"/>
                <a:gd name="connsiteX3" fmla="*/ 249883 w 962992"/>
                <a:gd name="connsiteY3" fmla="*/ 946074 h 1226494"/>
                <a:gd name="connsiteX4" fmla="*/ 216616 w 962992"/>
                <a:gd name="connsiteY4" fmla="*/ 883369 h 1226494"/>
                <a:gd name="connsiteX5" fmla="*/ 510 w 962992"/>
                <a:gd name="connsiteY5" fmla="*/ 459098 h 1226494"/>
                <a:gd name="connsiteX6" fmla="*/ 446963 w 962992"/>
                <a:gd name="connsiteY6" fmla="*/ 1226 h 1226494"/>
                <a:gd name="connsiteX7" fmla="*/ 809827 w 962992"/>
                <a:gd name="connsiteY7" fmla="*/ 129301 h 1226494"/>
                <a:gd name="connsiteX8" fmla="*/ 962992 w 962992"/>
                <a:gd name="connsiteY8" fmla="*/ 481409 h 1226494"/>
                <a:gd name="connsiteX9" fmla="*/ 741971 w 962992"/>
                <a:gd name="connsiteY9" fmla="*/ 886240 h 1226494"/>
                <a:gd name="connsiteX10" fmla="*/ 713114 w 962992"/>
                <a:gd name="connsiteY10" fmla="*/ 939874 h 1226494"/>
                <a:gd name="connsiteX11" fmla="*/ 713114 w 962992"/>
                <a:gd name="connsiteY11" fmla="*/ 1190421 h 1226494"/>
                <a:gd name="connsiteX12" fmla="*/ 677033 w 962992"/>
                <a:gd name="connsiteY12" fmla="*/ 1226494 h 1226494"/>
                <a:gd name="connsiteX13" fmla="*/ 481862 w 962992"/>
                <a:gd name="connsiteY13" fmla="*/ 24053 h 1226494"/>
                <a:gd name="connsiteX14" fmla="*/ 448642 w 962992"/>
                <a:gd name="connsiteY14" fmla="*/ 25216 h 1226494"/>
                <a:gd name="connsiteX15" fmla="*/ 24540 w 962992"/>
                <a:gd name="connsiteY15" fmla="*/ 460178 h 1226494"/>
                <a:gd name="connsiteX16" fmla="*/ 229864 w 962992"/>
                <a:gd name="connsiteY16" fmla="*/ 863301 h 1226494"/>
                <a:gd name="connsiteX17" fmla="*/ 273937 w 962992"/>
                <a:gd name="connsiteY17" fmla="*/ 946074 h 1226494"/>
                <a:gd name="connsiteX18" fmla="*/ 273937 w 962992"/>
                <a:gd name="connsiteY18" fmla="*/ 1190421 h 1226494"/>
                <a:gd name="connsiteX19" fmla="*/ 285964 w 962992"/>
                <a:gd name="connsiteY19" fmla="*/ 1202446 h 1226494"/>
                <a:gd name="connsiteX20" fmla="*/ 677033 w 962992"/>
                <a:gd name="connsiteY20" fmla="*/ 1202446 h 1226494"/>
                <a:gd name="connsiteX21" fmla="*/ 689060 w 962992"/>
                <a:gd name="connsiteY21" fmla="*/ 1190421 h 1226494"/>
                <a:gd name="connsiteX22" fmla="*/ 689060 w 962992"/>
                <a:gd name="connsiteY22" fmla="*/ 939874 h 1226494"/>
                <a:gd name="connsiteX23" fmla="*/ 728946 w 962992"/>
                <a:gd name="connsiteY23" fmla="*/ 866031 h 1226494"/>
                <a:gd name="connsiteX24" fmla="*/ 938939 w 962992"/>
                <a:gd name="connsiteY24" fmla="*/ 481409 h 1226494"/>
                <a:gd name="connsiteX25" fmla="*/ 793425 w 962992"/>
                <a:gd name="connsiteY25" fmla="*/ 146885 h 1226494"/>
                <a:gd name="connsiteX26" fmla="*/ 481862 w 962992"/>
                <a:gd name="connsiteY26" fmla="*/ 24053 h 122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62992" h="1226494">
                  <a:moveTo>
                    <a:pt x="677033" y="1226494"/>
                  </a:moveTo>
                  <a:lnTo>
                    <a:pt x="285964" y="1226494"/>
                  </a:lnTo>
                  <a:cubicBezTo>
                    <a:pt x="266068" y="1226494"/>
                    <a:pt x="249883" y="1210313"/>
                    <a:pt x="249883" y="1190421"/>
                  </a:cubicBezTo>
                  <a:lnTo>
                    <a:pt x="249883" y="946074"/>
                  </a:lnTo>
                  <a:cubicBezTo>
                    <a:pt x="249883" y="920557"/>
                    <a:pt x="237445" y="897119"/>
                    <a:pt x="216616" y="883369"/>
                  </a:cubicBezTo>
                  <a:cubicBezTo>
                    <a:pt x="73557" y="788966"/>
                    <a:pt x="-7230" y="630355"/>
                    <a:pt x="510" y="459098"/>
                  </a:cubicBezTo>
                  <a:cubicBezTo>
                    <a:pt x="11544" y="215061"/>
                    <a:pt x="203479" y="18217"/>
                    <a:pt x="446963" y="1226"/>
                  </a:cubicBezTo>
                  <a:cubicBezTo>
                    <a:pt x="582311" y="-8232"/>
                    <a:pt x="711129" y="37275"/>
                    <a:pt x="809827" y="129301"/>
                  </a:cubicBezTo>
                  <a:cubicBezTo>
                    <a:pt x="907169" y="220064"/>
                    <a:pt x="962992" y="348402"/>
                    <a:pt x="962992" y="481409"/>
                  </a:cubicBezTo>
                  <a:cubicBezTo>
                    <a:pt x="962992" y="645726"/>
                    <a:pt x="880367" y="797068"/>
                    <a:pt x="741971" y="886240"/>
                  </a:cubicBezTo>
                  <a:cubicBezTo>
                    <a:pt x="723901" y="897889"/>
                    <a:pt x="713114" y="917933"/>
                    <a:pt x="713114" y="939874"/>
                  </a:cubicBezTo>
                  <a:lnTo>
                    <a:pt x="713114" y="1190421"/>
                  </a:lnTo>
                  <a:cubicBezTo>
                    <a:pt x="713114" y="1210313"/>
                    <a:pt x="696929" y="1226494"/>
                    <a:pt x="677033" y="1226494"/>
                  </a:cubicBezTo>
                  <a:close/>
                  <a:moveTo>
                    <a:pt x="481862" y="24053"/>
                  </a:moveTo>
                  <a:cubicBezTo>
                    <a:pt x="470840" y="24053"/>
                    <a:pt x="459764" y="24441"/>
                    <a:pt x="448642" y="25216"/>
                  </a:cubicBezTo>
                  <a:cubicBezTo>
                    <a:pt x="217344" y="41356"/>
                    <a:pt x="35022" y="228354"/>
                    <a:pt x="24540" y="460178"/>
                  </a:cubicBezTo>
                  <a:cubicBezTo>
                    <a:pt x="17182" y="622905"/>
                    <a:pt x="93940" y="773601"/>
                    <a:pt x="229864" y="863301"/>
                  </a:cubicBezTo>
                  <a:cubicBezTo>
                    <a:pt x="257459" y="881508"/>
                    <a:pt x="273937" y="912455"/>
                    <a:pt x="273937" y="946074"/>
                  </a:cubicBezTo>
                  <a:lnTo>
                    <a:pt x="273937" y="1190421"/>
                  </a:lnTo>
                  <a:cubicBezTo>
                    <a:pt x="273937" y="1197050"/>
                    <a:pt x="279334" y="1202446"/>
                    <a:pt x="285964" y="1202446"/>
                  </a:cubicBezTo>
                  <a:lnTo>
                    <a:pt x="677033" y="1202446"/>
                  </a:lnTo>
                  <a:cubicBezTo>
                    <a:pt x="683663" y="1202446"/>
                    <a:pt x="689060" y="1197050"/>
                    <a:pt x="689060" y="1190421"/>
                  </a:cubicBezTo>
                  <a:lnTo>
                    <a:pt x="689060" y="939874"/>
                  </a:lnTo>
                  <a:cubicBezTo>
                    <a:pt x="689060" y="909725"/>
                    <a:pt x="703970" y="882118"/>
                    <a:pt x="728946" y="866031"/>
                  </a:cubicBezTo>
                  <a:cubicBezTo>
                    <a:pt x="860436" y="781304"/>
                    <a:pt x="938939" y="637518"/>
                    <a:pt x="938939" y="481409"/>
                  </a:cubicBezTo>
                  <a:cubicBezTo>
                    <a:pt x="938939" y="355043"/>
                    <a:pt x="885899" y="233115"/>
                    <a:pt x="793425" y="146885"/>
                  </a:cubicBezTo>
                  <a:cubicBezTo>
                    <a:pt x="707776" y="67025"/>
                    <a:pt x="598184" y="24053"/>
                    <a:pt x="481862" y="24053"/>
                  </a:cubicBezTo>
                  <a:close/>
                </a:path>
              </a:pathLst>
            </a:custGeom>
            <a:solidFill>
              <a:srgbClr val="403533"/>
            </a:solidFill>
            <a:ln w="243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8828A17D-6B6E-4DD6-AD32-B4BE8CD193C6}"/>
                </a:ext>
              </a:extLst>
            </p:cNvPr>
            <p:cNvSpPr/>
            <p:nvPr/>
          </p:nvSpPr>
          <p:spPr>
            <a:xfrm>
              <a:off x="663883" y="3104050"/>
              <a:ext cx="439177" cy="276873"/>
            </a:xfrm>
            <a:custGeom>
              <a:avLst/>
              <a:gdLst>
                <a:gd name="connsiteX0" fmla="*/ 439178 w 439177"/>
                <a:gd name="connsiteY0" fmla="*/ 0 h 276873"/>
                <a:gd name="connsiteX1" fmla="*/ 0 w 439177"/>
                <a:gd name="connsiteY1" fmla="*/ 0 h 276873"/>
                <a:gd name="connsiteX2" fmla="*/ 0 w 439177"/>
                <a:gd name="connsiteY2" fmla="*/ 252825 h 276873"/>
                <a:gd name="connsiteX3" fmla="*/ 24054 w 439177"/>
                <a:gd name="connsiteY3" fmla="*/ 276874 h 276873"/>
                <a:gd name="connsiteX4" fmla="*/ 415124 w 439177"/>
                <a:gd name="connsiteY4" fmla="*/ 276874 h 276873"/>
                <a:gd name="connsiteX5" fmla="*/ 439178 w 439177"/>
                <a:gd name="connsiteY5" fmla="*/ 252825 h 276873"/>
                <a:gd name="connsiteX6" fmla="*/ 439178 w 439177"/>
                <a:gd name="connsiteY6" fmla="*/ 0 h 276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177" h="276873">
                  <a:moveTo>
                    <a:pt x="439178" y="0"/>
                  </a:moveTo>
                  <a:lnTo>
                    <a:pt x="0" y="0"/>
                  </a:lnTo>
                  <a:lnTo>
                    <a:pt x="0" y="252825"/>
                  </a:lnTo>
                  <a:cubicBezTo>
                    <a:pt x="0" y="266107"/>
                    <a:pt x="10769" y="276874"/>
                    <a:pt x="24054" y="276874"/>
                  </a:cubicBezTo>
                  <a:lnTo>
                    <a:pt x="415124" y="276874"/>
                  </a:lnTo>
                  <a:cubicBezTo>
                    <a:pt x="428408" y="276874"/>
                    <a:pt x="439178" y="266107"/>
                    <a:pt x="439178" y="252825"/>
                  </a:cubicBezTo>
                  <a:lnTo>
                    <a:pt x="439178" y="0"/>
                  </a:lnTo>
                  <a:close/>
                </a:path>
              </a:pathLst>
            </a:custGeom>
            <a:solidFill>
              <a:srgbClr val="F6BDB4"/>
            </a:solidFill>
            <a:ln w="2436" cap="flat">
              <a:solidFill>
                <a:srgbClr val="BFACE2"/>
              </a:solid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878550D-7462-A7A2-3409-B73CBC50AB92}"/>
                </a:ext>
              </a:extLst>
            </p:cNvPr>
            <p:cNvSpPr/>
            <p:nvPr/>
          </p:nvSpPr>
          <p:spPr>
            <a:xfrm>
              <a:off x="651858" y="3092027"/>
              <a:ext cx="463230" cy="300922"/>
            </a:xfrm>
            <a:custGeom>
              <a:avLst/>
              <a:gdLst>
                <a:gd name="connsiteX0" fmla="*/ 427150 w 463230"/>
                <a:gd name="connsiteY0" fmla="*/ 300923 h 300922"/>
                <a:gd name="connsiteX1" fmla="*/ 36080 w 463230"/>
                <a:gd name="connsiteY1" fmla="*/ 300923 h 300922"/>
                <a:gd name="connsiteX2" fmla="*/ 0 w 463230"/>
                <a:gd name="connsiteY2" fmla="*/ 264850 h 300922"/>
                <a:gd name="connsiteX3" fmla="*/ 0 w 463230"/>
                <a:gd name="connsiteY3" fmla="*/ 12024 h 300922"/>
                <a:gd name="connsiteX4" fmla="*/ 12027 w 463230"/>
                <a:gd name="connsiteY4" fmla="*/ 0 h 300922"/>
                <a:gd name="connsiteX5" fmla="*/ 451204 w 463230"/>
                <a:gd name="connsiteY5" fmla="*/ 0 h 300922"/>
                <a:gd name="connsiteX6" fmla="*/ 463230 w 463230"/>
                <a:gd name="connsiteY6" fmla="*/ 12024 h 300922"/>
                <a:gd name="connsiteX7" fmla="*/ 463230 w 463230"/>
                <a:gd name="connsiteY7" fmla="*/ 264850 h 300922"/>
                <a:gd name="connsiteX8" fmla="*/ 427150 w 463230"/>
                <a:gd name="connsiteY8" fmla="*/ 300923 h 300922"/>
                <a:gd name="connsiteX9" fmla="*/ 24054 w 463230"/>
                <a:gd name="connsiteY9" fmla="*/ 24048 h 300922"/>
                <a:gd name="connsiteX10" fmla="*/ 24054 w 463230"/>
                <a:gd name="connsiteY10" fmla="*/ 264850 h 300922"/>
                <a:gd name="connsiteX11" fmla="*/ 36080 w 463230"/>
                <a:gd name="connsiteY11" fmla="*/ 276874 h 300922"/>
                <a:gd name="connsiteX12" fmla="*/ 427150 w 463230"/>
                <a:gd name="connsiteY12" fmla="*/ 276874 h 300922"/>
                <a:gd name="connsiteX13" fmla="*/ 439177 w 463230"/>
                <a:gd name="connsiteY13" fmla="*/ 264850 h 300922"/>
                <a:gd name="connsiteX14" fmla="*/ 439177 w 463230"/>
                <a:gd name="connsiteY14" fmla="*/ 24048 h 300922"/>
                <a:gd name="connsiteX15" fmla="*/ 24054 w 463230"/>
                <a:gd name="connsiteY15" fmla="*/ 24048 h 30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3230" h="300922">
                  <a:moveTo>
                    <a:pt x="427150" y="300923"/>
                  </a:moveTo>
                  <a:lnTo>
                    <a:pt x="36080" y="300923"/>
                  </a:lnTo>
                  <a:cubicBezTo>
                    <a:pt x="16184" y="300923"/>
                    <a:pt x="0" y="284742"/>
                    <a:pt x="0" y="264850"/>
                  </a:cubicBezTo>
                  <a:lnTo>
                    <a:pt x="0" y="12024"/>
                  </a:lnTo>
                  <a:cubicBezTo>
                    <a:pt x="0" y="5384"/>
                    <a:pt x="5385" y="0"/>
                    <a:pt x="12027" y="0"/>
                  </a:cubicBezTo>
                  <a:lnTo>
                    <a:pt x="451204" y="0"/>
                  </a:lnTo>
                  <a:cubicBezTo>
                    <a:pt x="457845" y="0"/>
                    <a:pt x="463230" y="5384"/>
                    <a:pt x="463230" y="12024"/>
                  </a:cubicBezTo>
                  <a:lnTo>
                    <a:pt x="463230" y="264850"/>
                  </a:lnTo>
                  <a:cubicBezTo>
                    <a:pt x="463230" y="284742"/>
                    <a:pt x="447046" y="300923"/>
                    <a:pt x="427150" y="300923"/>
                  </a:cubicBezTo>
                  <a:close/>
                  <a:moveTo>
                    <a:pt x="24054" y="24048"/>
                  </a:moveTo>
                  <a:lnTo>
                    <a:pt x="24054" y="264850"/>
                  </a:lnTo>
                  <a:cubicBezTo>
                    <a:pt x="24054" y="271479"/>
                    <a:pt x="29450" y="276874"/>
                    <a:pt x="36080" y="276874"/>
                  </a:cubicBezTo>
                  <a:lnTo>
                    <a:pt x="427150" y="276874"/>
                  </a:lnTo>
                  <a:cubicBezTo>
                    <a:pt x="433780" y="276874"/>
                    <a:pt x="439177" y="271479"/>
                    <a:pt x="439177" y="264850"/>
                  </a:cubicBezTo>
                  <a:lnTo>
                    <a:pt x="439177" y="24048"/>
                  </a:lnTo>
                  <a:lnTo>
                    <a:pt x="24054" y="24048"/>
                  </a:lnTo>
                  <a:close/>
                </a:path>
              </a:pathLst>
            </a:custGeom>
            <a:solidFill>
              <a:srgbClr val="403533"/>
            </a:solidFill>
            <a:ln w="243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D784DDF-F98E-DD66-CFDF-30BF770D3DC2}"/>
                </a:ext>
              </a:extLst>
            </p:cNvPr>
            <p:cNvSpPr/>
            <p:nvPr/>
          </p:nvSpPr>
          <p:spPr>
            <a:xfrm>
              <a:off x="1067702" y="2635846"/>
              <a:ext cx="188247" cy="326274"/>
            </a:xfrm>
            <a:custGeom>
              <a:avLst/>
              <a:gdLst>
                <a:gd name="connsiteX0" fmla="*/ 12039 w 188247"/>
                <a:gd name="connsiteY0" fmla="*/ 326275 h 326274"/>
                <a:gd name="connsiteX1" fmla="*/ 1945 w 188247"/>
                <a:gd name="connsiteY1" fmla="*/ 320809 h 326274"/>
                <a:gd name="connsiteX2" fmla="*/ 5468 w 188247"/>
                <a:gd name="connsiteY2" fmla="*/ 304170 h 326274"/>
                <a:gd name="connsiteX3" fmla="*/ 164194 w 188247"/>
                <a:gd name="connsiteY3" fmla="*/ 12024 h 326274"/>
                <a:gd name="connsiteX4" fmla="*/ 176221 w 188247"/>
                <a:gd name="connsiteY4" fmla="*/ 0 h 326274"/>
                <a:gd name="connsiteX5" fmla="*/ 188248 w 188247"/>
                <a:gd name="connsiteY5" fmla="*/ 12024 h 326274"/>
                <a:gd name="connsiteX6" fmla="*/ 18587 w 188247"/>
                <a:gd name="connsiteY6" fmla="*/ 324331 h 326274"/>
                <a:gd name="connsiteX7" fmla="*/ 12039 w 188247"/>
                <a:gd name="connsiteY7" fmla="*/ 326275 h 32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247" h="326274">
                  <a:moveTo>
                    <a:pt x="12039" y="326275"/>
                  </a:moveTo>
                  <a:cubicBezTo>
                    <a:pt x="8105" y="326275"/>
                    <a:pt x="4252" y="324349"/>
                    <a:pt x="1945" y="320809"/>
                  </a:cubicBezTo>
                  <a:cubicBezTo>
                    <a:pt x="-1673" y="315243"/>
                    <a:pt x="-99" y="307792"/>
                    <a:pt x="5468" y="304170"/>
                  </a:cubicBezTo>
                  <a:cubicBezTo>
                    <a:pt x="104859" y="239504"/>
                    <a:pt x="164194" y="130288"/>
                    <a:pt x="164194" y="12024"/>
                  </a:cubicBezTo>
                  <a:cubicBezTo>
                    <a:pt x="164194" y="5384"/>
                    <a:pt x="169579" y="0"/>
                    <a:pt x="176221" y="0"/>
                  </a:cubicBezTo>
                  <a:cubicBezTo>
                    <a:pt x="182863" y="0"/>
                    <a:pt x="188248" y="5384"/>
                    <a:pt x="188248" y="12024"/>
                  </a:cubicBezTo>
                  <a:cubicBezTo>
                    <a:pt x="188248" y="138455"/>
                    <a:pt x="124825" y="255204"/>
                    <a:pt x="18587" y="324331"/>
                  </a:cubicBezTo>
                  <a:cubicBezTo>
                    <a:pt x="16561" y="325646"/>
                    <a:pt x="14288" y="326275"/>
                    <a:pt x="12039" y="326275"/>
                  </a:cubicBezTo>
                  <a:close/>
                </a:path>
              </a:pathLst>
            </a:custGeom>
            <a:solidFill>
              <a:srgbClr val="403533"/>
            </a:solidFill>
            <a:ln w="243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BB57B2D6-8B3C-BE06-A1A0-DB8E936F3F33}"/>
                </a:ext>
              </a:extLst>
            </p:cNvPr>
            <p:cNvSpPr/>
            <p:nvPr/>
          </p:nvSpPr>
          <p:spPr>
            <a:xfrm>
              <a:off x="511370" y="2275471"/>
              <a:ext cx="384234" cy="367572"/>
            </a:xfrm>
            <a:custGeom>
              <a:avLst/>
              <a:gdLst>
                <a:gd name="connsiteX0" fmla="*/ 12039 w 384234"/>
                <a:gd name="connsiteY0" fmla="*/ 367573 h 367572"/>
                <a:gd name="connsiteX1" fmla="*/ 11481 w 384234"/>
                <a:gd name="connsiteY1" fmla="*/ 367561 h 367572"/>
                <a:gd name="connsiteX2" fmla="*/ 12 w 384234"/>
                <a:gd name="connsiteY2" fmla="*/ 355002 h 367572"/>
                <a:gd name="connsiteX3" fmla="*/ 372208 w 384234"/>
                <a:gd name="connsiteY3" fmla="*/ 0 h 367572"/>
                <a:gd name="connsiteX4" fmla="*/ 384235 w 384234"/>
                <a:gd name="connsiteY4" fmla="*/ 12024 h 367572"/>
                <a:gd name="connsiteX5" fmla="*/ 372208 w 384234"/>
                <a:gd name="connsiteY5" fmla="*/ 24048 h 367572"/>
                <a:gd name="connsiteX6" fmla="*/ 24042 w 384234"/>
                <a:gd name="connsiteY6" fmla="*/ 356095 h 367572"/>
                <a:gd name="connsiteX7" fmla="*/ 12039 w 384234"/>
                <a:gd name="connsiteY7" fmla="*/ 367573 h 36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234" h="367572">
                  <a:moveTo>
                    <a:pt x="12039" y="367573"/>
                  </a:moveTo>
                  <a:cubicBezTo>
                    <a:pt x="11851" y="367573"/>
                    <a:pt x="11669" y="367567"/>
                    <a:pt x="11481" y="367561"/>
                  </a:cubicBezTo>
                  <a:cubicBezTo>
                    <a:pt x="4851" y="367262"/>
                    <a:pt x="-287" y="361637"/>
                    <a:pt x="12" y="355002"/>
                  </a:cubicBezTo>
                  <a:cubicBezTo>
                    <a:pt x="8868" y="159256"/>
                    <a:pt x="175834" y="0"/>
                    <a:pt x="372208" y="0"/>
                  </a:cubicBezTo>
                  <a:cubicBezTo>
                    <a:pt x="378850" y="0"/>
                    <a:pt x="384235" y="5384"/>
                    <a:pt x="384235" y="12024"/>
                  </a:cubicBezTo>
                  <a:cubicBezTo>
                    <a:pt x="384235" y="18665"/>
                    <a:pt x="378850" y="24048"/>
                    <a:pt x="372208" y="24048"/>
                  </a:cubicBezTo>
                  <a:cubicBezTo>
                    <a:pt x="188512" y="24048"/>
                    <a:pt x="32323" y="173001"/>
                    <a:pt x="24042" y="356095"/>
                  </a:cubicBezTo>
                  <a:cubicBezTo>
                    <a:pt x="23749" y="362541"/>
                    <a:pt x="18428" y="367573"/>
                    <a:pt x="12039" y="367573"/>
                  </a:cubicBezTo>
                  <a:close/>
                </a:path>
              </a:pathLst>
            </a:custGeom>
            <a:solidFill>
              <a:srgbClr val="403533"/>
            </a:solidFill>
            <a:ln w="243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6D5D3F3A-B836-AF4A-C9B1-4C7C77A6C469}"/>
                </a:ext>
              </a:extLst>
            </p:cNvPr>
            <p:cNvSpPr/>
            <p:nvPr/>
          </p:nvSpPr>
          <p:spPr>
            <a:xfrm>
              <a:off x="605858" y="3172813"/>
              <a:ext cx="555226" cy="60650"/>
            </a:xfrm>
            <a:custGeom>
              <a:avLst/>
              <a:gdLst>
                <a:gd name="connsiteX0" fmla="*/ 0 w 555226"/>
                <a:gd name="connsiteY0" fmla="*/ 60650 h 60650"/>
                <a:gd name="connsiteX1" fmla="*/ 555226 w 555226"/>
                <a:gd name="connsiteY1" fmla="*/ 0 h 60650"/>
              </a:gdLst>
              <a:ahLst/>
              <a:cxnLst>
                <a:cxn ang="0">
                  <a:pos x="connsiteX0" y="connsiteY0"/>
                </a:cxn>
                <a:cxn ang="0">
                  <a:pos x="connsiteX1" y="connsiteY1"/>
                </a:cxn>
              </a:cxnLst>
              <a:rect l="l" t="t" r="r" b="b"/>
              <a:pathLst>
                <a:path w="555226" h="60650">
                  <a:moveTo>
                    <a:pt x="0" y="60650"/>
                  </a:moveTo>
                  <a:lnTo>
                    <a:pt x="555226" y="0"/>
                  </a:lnTo>
                </a:path>
              </a:pathLst>
            </a:custGeom>
            <a:solidFill>
              <a:srgbClr val="403533"/>
            </a:solidFill>
            <a:ln w="243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07D7938-F432-E9ED-4D0D-9E80E1E8602F}"/>
                </a:ext>
              </a:extLst>
            </p:cNvPr>
            <p:cNvSpPr/>
            <p:nvPr/>
          </p:nvSpPr>
          <p:spPr>
            <a:xfrm>
              <a:off x="593830" y="3160783"/>
              <a:ext cx="579285" cy="84705"/>
            </a:xfrm>
            <a:custGeom>
              <a:avLst/>
              <a:gdLst>
                <a:gd name="connsiteX0" fmla="*/ 12011 w 579285"/>
                <a:gd name="connsiteY0" fmla="*/ 84705 h 84705"/>
                <a:gd name="connsiteX1" fmla="*/ 72 w 579285"/>
                <a:gd name="connsiteY1" fmla="*/ 73984 h 84705"/>
                <a:gd name="connsiteX2" fmla="*/ 10725 w 579285"/>
                <a:gd name="connsiteY2" fmla="*/ 60727 h 84705"/>
                <a:gd name="connsiteX3" fmla="*/ 565953 w 579285"/>
                <a:gd name="connsiteY3" fmla="*/ 78 h 84705"/>
                <a:gd name="connsiteX4" fmla="*/ 579213 w 579285"/>
                <a:gd name="connsiteY4" fmla="*/ 10728 h 84705"/>
                <a:gd name="connsiteX5" fmla="*/ 568560 w 579285"/>
                <a:gd name="connsiteY5" fmla="*/ 23985 h 84705"/>
                <a:gd name="connsiteX6" fmla="*/ 13332 w 579285"/>
                <a:gd name="connsiteY6" fmla="*/ 84635 h 84705"/>
                <a:gd name="connsiteX7" fmla="*/ 12011 w 579285"/>
                <a:gd name="connsiteY7" fmla="*/ 84705 h 8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9285" h="84705">
                  <a:moveTo>
                    <a:pt x="12011" y="84705"/>
                  </a:moveTo>
                  <a:cubicBezTo>
                    <a:pt x="5957" y="84705"/>
                    <a:pt x="748" y="80143"/>
                    <a:pt x="72" y="73984"/>
                  </a:cubicBezTo>
                  <a:cubicBezTo>
                    <a:pt x="-650" y="67385"/>
                    <a:pt x="4118" y="61449"/>
                    <a:pt x="10725" y="60727"/>
                  </a:cubicBezTo>
                  <a:lnTo>
                    <a:pt x="565953" y="78"/>
                  </a:lnTo>
                  <a:cubicBezTo>
                    <a:pt x="572430" y="-674"/>
                    <a:pt x="578491" y="4117"/>
                    <a:pt x="579213" y="10728"/>
                  </a:cubicBezTo>
                  <a:cubicBezTo>
                    <a:pt x="579935" y="17327"/>
                    <a:pt x="575167" y="23263"/>
                    <a:pt x="568560" y="23985"/>
                  </a:cubicBezTo>
                  <a:lnTo>
                    <a:pt x="13332" y="84635"/>
                  </a:lnTo>
                  <a:cubicBezTo>
                    <a:pt x="12892" y="84682"/>
                    <a:pt x="12451" y="84705"/>
                    <a:pt x="12011" y="84705"/>
                  </a:cubicBezTo>
                  <a:close/>
                </a:path>
              </a:pathLst>
            </a:custGeom>
            <a:solidFill>
              <a:srgbClr val="403533"/>
            </a:solidFill>
            <a:ln w="2436"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C2E3724-8AFF-4FF8-8B0E-62F4ADE71782}"/>
                </a:ext>
              </a:extLst>
            </p:cNvPr>
            <p:cNvSpPr/>
            <p:nvPr/>
          </p:nvSpPr>
          <p:spPr>
            <a:xfrm>
              <a:off x="605858" y="3264695"/>
              <a:ext cx="555226" cy="60650"/>
            </a:xfrm>
            <a:custGeom>
              <a:avLst/>
              <a:gdLst>
                <a:gd name="connsiteX0" fmla="*/ 0 w 555226"/>
                <a:gd name="connsiteY0" fmla="*/ 60650 h 60650"/>
                <a:gd name="connsiteX1" fmla="*/ 555226 w 555226"/>
                <a:gd name="connsiteY1" fmla="*/ 0 h 60650"/>
              </a:gdLst>
              <a:ahLst/>
              <a:cxnLst>
                <a:cxn ang="0">
                  <a:pos x="connsiteX0" y="connsiteY0"/>
                </a:cxn>
                <a:cxn ang="0">
                  <a:pos x="connsiteX1" y="connsiteY1"/>
                </a:cxn>
              </a:cxnLst>
              <a:rect l="l" t="t" r="r" b="b"/>
              <a:pathLst>
                <a:path w="555226" h="60650">
                  <a:moveTo>
                    <a:pt x="0" y="60650"/>
                  </a:moveTo>
                  <a:lnTo>
                    <a:pt x="555226" y="0"/>
                  </a:lnTo>
                </a:path>
              </a:pathLst>
            </a:custGeom>
            <a:solidFill>
              <a:srgbClr val="403533"/>
            </a:solidFill>
            <a:ln w="243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53B3415-97BC-841B-AC8E-EC067347C5E3}"/>
                </a:ext>
              </a:extLst>
            </p:cNvPr>
            <p:cNvSpPr/>
            <p:nvPr/>
          </p:nvSpPr>
          <p:spPr>
            <a:xfrm>
              <a:off x="593830" y="3252658"/>
              <a:ext cx="579285" cy="84708"/>
            </a:xfrm>
            <a:custGeom>
              <a:avLst/>
              <a:gdLst>
                <a:gd name="connsiteX0" fmla="*/ 12011 w 579285"/>
                <a:gd name="connsiteY0" fmla="*/ 84708 h 84708"/>
                <a:gd name="connsiteX1" fmla="*/ 72 w 579285"/>
                <a:gd name="connsiteY1" fmla="*/ 73988 h 84708"/>
                <a:gd name="connsiteX2" fmla="*/ 10725 w 579285"/>
                <a:gd name="connsiteY2" fmla="*/ 60730 h 84708"/>
                <a:gd name="connsiteX3" fmla="*/ 565953 w 579285"/>
                <a:gd name="connsiteY3" fmla="*/ 81 h 84708"/>
                <a:gd name="connsiteX4" fmla="*/ 579213 w 579285"/>
                <a:gd name="connsiteY4" fmla="*/ 10731 h 84708"/>
                <a:gd name="connsiteX5" fmla="*/ 568560 w 579285"/>
                <a:gd name="connsiteY5" fmla="*/ 23988 h 84708"/>
                <a:gd name="connsiteX6" fmla="*/ 13332 w 579285"/>
                <a:gd name="connsiteY6" fmla="*/ 84638 h 84708"/>
                <a:gd name="connsiteX7" fmla="*/ 12011 w 579285"/>
                <a:gd name="connsiteY7" fmla="*/ 84708 h 8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9285" h="84708">
                  <a:moveTo>
                    <a:pt x="12011" y="84708"/>
                  </a:moveTo>
                  <a:cubicBezTo>
                    <a:pt x="5957" y="84708"/>
                    <a:pt x="748" y="80146"/>
                    <a:pt x="72" y="73988"/>
                  </a:cubicBezTo>
                  <a:cubicBezTo>
                    <a:pt x="-650" y="67388"/>
                    <a:pt x="4118" y="61453"/>
                    <a:pt x="10725" y="60730"/>
                  </a:cubicBezTo>
                  <a:lnTo>
                    <a:pt x="565953" y="81"/>
                  </a:lnTo>
                  <a:cubicBezTo>
                    <a:pt x="572430" y="-688"/>
                    <a:pt x="578491" y="4120"/>
                    <a:pt x="579213" y="10731"/>
                  </a:cubicBezTo>
                  <a:cubicBezTo>
                    <a:pt x="579935" y="17330"/>
                    <a:pt x="575167" y="23266"/>
                    <a:pt x="568560" y="23988"/>
                  </a:cubicBezTo>
                  <a:lnTo>
                    <a:pt x="13332" y="84638"/>
                  </a:lnTo>
                  <a:cubicBezTo>
                    <a:pt x="12892" y="84685"/>
                    <a:pt x="12451" y="84708"/>
                    <a:pt x="12011" y="84708"/>
                  </a:cubicBezTo>
                  <a:close/>
                </a:path>
              </a:pathLst>
            </a:custGeom>
            <a:solidFill>
              <a:srgbClr val="403533"/>
            </a:solidFill>
            <a:ln w="2436" cap="flat">
              <a:noFill/>
              <a:prstDash val="solid"/>
              <a:miter/>
            </a:ln>
          </p:spPr>
          <p:txBody>
            <a:bodyPr rtlCol="0" anchor="ctr"/>
            <a:lstStyle/>
            <a:p>
              <a:endParaRPr lang="en-US"/>
            </a:p>
          </p:txBody>
        </p:sp>
      </p:grpSp>
      <p:pic>
        <p:nvPicPr>
          <p:cNvPr id="8" name="Picture 4">
            <a:extLst>
              <a:ext uri="{FF2B5EF4-FFF2-40B4-BE49-F238E27FC236}">
                <a16:creationId xmlns:a16="http://schemas.microsoft.com/office/drawing/2014/main" id="{32AF43D8-FD4F-9DB2-2CDE-DCF63CFAAF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426632" y="2363768"/>
            <a:ext cx="3464232" cy="4662850"/>
          </a:xfrm>
          <a:prstGeom prst="rect">
            <a:avLst/>
          </a:prstGeom>
        </p:spPr>
      </p:pic>
      <p:sp>
        <p:nvSpPr>
          <p:cNvPr id="9" name="Rectangle: Rounded Corners 8">
            <a:extLst>
              <a:ext uri="{FF2B5EF4-FFF2-40B4-BE49-F238E27FC236}">
                <a16:creationId xmlns:a16="http://schemas.microsoft.com/office/drawing/2014/main" id="{E58E7066-5DC0-5EB5-814F-8A684236C707}"/>
              </a:ext>
            </a:extLst>
          </p:cNvPr>
          <p:cNvSpPr/>
          <p:nvPr/>
        </p:nvSpPr>
        <p:spPr>
          <a:xfrm>
            <a:off x="7343058" y="2363768"/>
            <a:ext cx="3962400" cy="1105871"/>
          </a:xfrm>
          <a:prstGeom prst="roundRect">
            <a:avLst/>
          </a:prstGeom>
          <a:solidFill>
            <a:schemeClr val="accent1">
              <a:lumMod val="60000"/>
              <a:lumOff val="40000"/>
            </a:schemeClr>
          </a:solidFill>
          <a:ln>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charset="0"/>
            </a:endParaRPr>
          </a:p>
        </p:txBody>
      </p:sp>
      <p:sp>
        <p:nvSpPr>
          <p:cNvPr id="10" name="TextBox 9">
            <a:extLst>
              <a:ext uri="{FF2B5EF4-FFF2-40B4-BE49-F238E27FC236}">
                <a16:creationId xmlns:a16="http://schemas.microsoft.com/office/drawing/2014/main" id="{0A94FC59-070D-FBC1-B85A-CA675BE047B8}"/>
              </a:ext>
            </a:extLst>
          </p:cNvPr>
          <p:cNvSpPr txBox="1"/>
          <p:nvPr/>
        </p:nvSpPr>
        <p:spPr>
          <a:xfrm>
            <a:off x="7511678" y="2685402"/>
            <a:ext cx="3759200" cy="461665"/>
          </a:xfrm>
          <a:prstGeom prst="rect">
            <a:avLst/>
          </a:prstGeom>
          <a:noFill/>
        </p:spPr>
        <p:txBody>
          <a:bodyPr wrap="square" rtlCol="0">
            <a:spAutoFit/>
          </a:bodyPr>
          <a:lstStyle/>
          <a:p>
            <a:r>
              <a:rPr lang="en-US" sz="2400" b="1">
                <a:solidFill>
                  <a:schemeClr val="bg1"/>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Cá sống dưới nước</a:t>
            </a:r>
          </a:p>
        </p:txBody>
      </p:sp>
      <p:pic>
        <p:nvPicPr>
          <p:cNvPr id="11" name="Picture 2" descr="Pin by Pi Pa on Banana | Disney characters, Character, Fictional characters">
            <a:extLst>
              <a:ext uri="{FF2B5EF4-FFF2-40B4-BE49-F238E27FC236}">
                <a16:creationId xmlns:a16="http://schemas.microsoft.com/office/drawing/2014/main" id="{A384DEAC-D942-9EC4-250D-695D7C280161}"/>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60743" y="1436316"/>
            <a:ext cx="3090855"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40" name="Rectangle 39">
            <a:extLst>
              <a:ext uri="{FF2B5EF4-FFF2-40B4-BE49-F238E27FC236}">
                <a16:creationId xmlns:a16="http://schemas.microsoft.com/office/drawing/2014/main" id="{1E0739D2-7BD7-BDD5-18B1-7ACE4BF2358F}"/>
              </a:ext>
            </a:extLst>
          </p:cNvPr>
          <p:cNvSpPr/>
          <p:nvPr/>
        </p:nvSpPr>
        <p:spPr>
          <a:xfrm>
            <a:off x="7002076" y="4251620"/>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utoShape 2">
            <a:extLst>
              <a:ext uri="{FF2B5EF4-FFF2-40B4-BE49-F238E27FC236}">
                <a16:creationId xmlns:a16="http://schemas.microsoft.com/office/drawing/2014/main" id="{D898E946-4605-8ABC-41A6-B07B1E2D7920}"/>
              </a:ext>
            </a:extLst>
          </p:cNvPr>
          <p:cNvSpPr/>
          <p:nvPr/>
        </p:nvSpPr>
        <p:spPr>
          <a:xfrm>
            <a:off x="13135" y="7056204"/>
            <a:ext cx="12638623" cy="0"/>
          </a:xfrm>
          <a:prstGeom prst="line">
            <a:avLst/>
          </a:prstGeom>
          <a:ln w="9525" cap="rnd">
            <a:solidFill>
              <a:srgbClr val="403533"/>
            </a:solidFill>
            <a:prstDash val="solid"/>
            <a:headEnd type="none" w="sm" len="sm"/>
            <a:tailEnd type="none" w="sm" len="sm"/>
          </a:ln>
        </p:spPr>
        <p:txBody>
          <a:bodyPr/>
          <a:lstStyle/>
          <a:p>
            <a:endParaRPr lang="en-US"/>
          </a:p>
        </p:txBody>
      </p:sp>
      <p:sp>
        <p:nvSpPr>
          <p:cNvPr id="22" name="TextBox 21">
            <a:extLst>
              <a:ext uri="{FF2B5EF4-FFF2-40B4-BE49-F238E27FC236}">
                <a16:creationId xmlns:a16="http://schemas.microsoft.com/office/drawing/2014/main" id="{D7BF8906-2310-7233-92CC-17EAC9EDAC80}"/>
              </a:ext>
            </a:extLst>
          </p:cNvPr>
          <p:cNvSpPr txBox="1"/>
          <p:nvPr/>
        </p:nvSpPr>
        <p:spPr>
          <a:xfrm>
            <a:off x="4724400" y="991336"/>
            <a:ext cx="5301724" cy="532838"/>
          </a:xfrm>
          <a:prstGeom prst="rect">
            <a:avLst/>
          </a:prstGeom>
          <a:noFill/>
        </p:spPr>
        <p:txBody>
          <a:bodyPr wrap="square">
            <a:spAutoFit/>
          </a:bodyPr>
          <a:lstStyle/>
          <a:p>
            <a:pPr>
              <a:lnSpc>
                <a:spcPct val="135000"/>
              </a:lnSpc>
              <a:spcBef>
                <a:spcPts val="400"/>
              </a:spcBef>
              <a:spcAft>
                <a:spcPts val="400"/>
              </a:spcAft>
            </a:pPr>
            <a:r>
              <a:rPr lang="nl-NL" sz="2400" b="1">
                <a:solidFill>
                  <a:srgbClr val="0070C0"/>
                </a:solidFill>
                <a:latin typeface="UTM Avo" panose="02040603050506020204" pitchFamily="18" charset="0"/>
                <a:cs typeface="Arial" panose="020B0604020202020204" pitchFamily="34" charset="0"/>
              </a:rPr>
              <a:t>1. Chuẩn bị đi tìm hiểu, điều tra</a:t>
            </a:r>
            <a:endParaRPr lang="en-US" sz="2400" b="1">
              <a:solidFill>
                <a:srgbClr val="0070C0"/>
              </a:solidFill>
              <a:latin typeface="UTM Avo" panose="02040603050506020204" pitchFamily="18" charset="0"/>
              <a:ea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B376F88A-D54A-1D34-82F2-5ACED9CAEEBA}"/>
              </a:ext>
            </a:extLst>
          </p:cNvPr>
          <p:cNvSpPr/>
          <p:nvPr/>
        </p:nvSpPr>
        <p:spPr>
          <a:xfrm>
            <a:off x="4716076" y="922179"/>
            <a:ext cx="5360848" cy="693209"/>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24" name="TextBox 23">
            <a:extLst>
              <a:ext uri="{FF2B5EF4-FFF2-40B4-BE49-F238E27FC236}">
                <a16:creationId xmlns:a16="http://schemas.microsoft.com/office/drawing/2014/main" id="{602D6F77-AA7F-6092-2A2B-B338F04E05CC}"/>
              </a:ext>
            </a:extLst>
          </p:cNvPr>
          <p:cNvSpPr txBox="1"/>
          <p:nvPr/>
        </p:nvSpPr>
        <p:spPr>
          <a:xfrm>
            <a:off x="1085271" y="1841162"/>
            <a:ext cx="9804507" cy="1939826"/>
          </a:xfrm>
          <a:prstGeom prst="rect">
            <a:avLst/>
          </a:prstGeom>
          <a:noFill/>
        </p:spPr>
        <p:txBody>
          <a:bodyPr wrap="square" rtlCol="0">
            <a:spAutoFit/>
          </a:bodyPr>
          <a:lstStyle/>
          <a:p>
            <a:pPr marL="457223" indent="-457223">
              <a:lnSpc>
                <a:spcPct val="150000"/>
              </a:lnSpc>
              <a:buFont typeface="Wingdings" panose="05000000000000000000" pitchFamily="2" charset="2"/>
              <a:buChar char="v"/>
            </a:pPr>
            <a:r>
              <a:rPr lang="en-US" sz="2800">
                <a:solidFill>
                  <a:srgbClr val="FF0000"/>
                </a:solidFill>
                <a:latin typeface="UTM Avo" panose="02040603050506020204" pitchFamily="18" charset="0"/>
                <a:cs typeface="Arial" panose="020B0604020202020204" pitchFamily="34" charset="0"/>
              </a:rPr>
              <a:t>Em cần chuẩn bị những gì khi đi? </a:t>
            </a:r>
            <a:r>
              <a:rPr lang="nl-NL" sz="2800">
                <a:solidFill>
                  <a:srgbClr val="FF0000"/>
                </a:solidFill>
                <a:latin typeface="UTM Avo" panose="02040603050506020204" pitchFamily="18" charset="0"/>
                <a:ea typeface="Calibri" panose="020F0502020204030204" pitchFamily="34" charset="0"/>
                <a:cs typeface="Arial" panose="020B0604020202020204" pitchFamily="34" charset="0"/>
              </a:rPr>
              <a:t>Vai trò của những đồ dùng đó là gì? </a:t>
            </a:r>
            <a:endParaRPr lang="en-US" sz="2800">
              <a:solidFill>
                <a:srgbClr val="FF0000"/>
              </a:solidFill>
              <a:latin typeface="UTM Avo" panose="02040603050506020204" pitchFamily="18" charset="0"/>
              <a:cs typeface="Arial" panose="020B0604020202020204" pitchFamily="34" charset="0"/>
            </a:endParaRPr>
          </a:p>
          <a:p>
            <a:pPr marL="457223" indent="-457223">
              <a:lnSpc>
                <a:spcPct val="150000"/>
              </a:lnSpc>
              <a:buFont typeface="Wingdings" panose="05000000000000000000" pitchFamily="2" charset="2"/>
              <a:buChar char="v"/>
            </a:pPr>
            <a:endParaRPr lang="en-US" sz="2800">
              <a:solidFill>
                <a:srgbClr val="FF0000"/>
              </a:solidFill>
              <a:latin typeface="UTM Avo" panose="02040603050506020204" pitchFamily="18" charset="0"/>
              <a:cs typeface="Arial" panose="020B0604020202020204" pitchFamily="34" charset="0"/>
            </a:endParaRPr>
          </a:p>
        </p:txBody>
      </p:sp>
      <p:pic>
        <p:nvPicPr>
          <p:cNvPr id="25" name="Picture 6" descr="Gifs Y Fondos Pazenlatormenta - School Supplies With Backpacks | Full Size  PNG Download | SeekPNG">
            <a:extLst>
              <a:ext uri="{FF2B5EF4-FFF2-40B4-BE49-F238E27FC236}">
                <a16:creationId xmlns:a16="http://schemas.microsoft.com/office/drawing/2014/main" id="{8DCA44C2-03F1-F975-4A50-0A9321A1E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8399" y="3696612"/>
            <a:ext cx="1464691" cy="168683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a:extLst>
              <a:ext uri="{FF2B5EF4-FFF2-40B4-BE49-F238E27FC236}">
                <a16:creationId xmlns:a16="http://schemas.microsoft.com/office/drawing/2014/main" id="{53870C76-0B88-8701-811B-C49F0D56BCE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21684" y="3350532"/>
            <a:ext cx="2232507" cy="4065825"/>
          </a:xfrm>
          <a:prstGeom prst="rect">
            <a:avLst/>
          </a:prstGeom>
        </p:spPr>
      </p:pic>
      <p:pic>
        <p:nvPicPr>
          <p:cNvPr id="27" name="Picture 26">
            <a:extLst>
              <a:ext uri="{FF2B5EF4-FFF2-40B4-BE49-F238E27FC236}">
                <a16:creationId xmlns:a16="http://schemas.microsoft.com/office/drawing/2014/main" id="{697F5DAF-A269-9772-1724-74654AE0D0AE}"/>
              </a:ext>
            </a:extLst>
          </p:cNvPr>
          <p:cNvPicPr>
            <a:picLocks noChangeAspect="1"/>
          </p:cNvPicPr>
          <p:nvPr/>
        </p:nvPicPr>
        <p:blipFill>
          <a:blip r:embed="rId7"/>
          <a:stretch>
            <a:fillRect/>
          </a:stretch>
        </p:blipFill>
        <p:spPr>
          <a:xfrm>
            <a:off x="4146403" y="3617516"/>
            <a:ext cx="934028" cy="1875299"/>
          </a:xfrm>
          <a:prstGeom prst="rect">
            <a:avLst/>
          </a:prstGeom>
        </p:spPr>
      </p:pic>
      <p:pic>
        <p:nvPicPr>
          <p:cNvPr id="28" name="Picture 27">
            <a:extLst>
              <a:ext uri="{FF2B5EF4-FFF2-40B4-BE49-F238E27FC236}">
                <a16:creationId xmlns:a16="http://schemas.microsoft.com/office/drawing/2014/main" id="{34079291-4507-F984-5DBD-2DA0F379E6D4}"/>
              </a:ext>
            </a:extLst>
          </p:cNvPr>
          <p:cNvPicPr>
            <a:picLocks noChangeAspect="1"/>
          </p:cNvPicPr>
          <p:nvPr/>
        </p:nvPicPr>
        <p:blipFill>
          <a:blip r:embed="rId8"/>
          <a:stretch>
            <a:fillRect/>
          </a:stretch>
        </p:blipFill>
        <p:spPr>
          <a:xfrm>
            <a:off x="5313744" y="3678865"/>
            <a:ext cx="1549554" cy="1752599"/>
          </a:xfrm>
          <a:prstGeom prst="rect">
            <a:avLst/>
          </a:prstGeom>
        </p:spPr>
      </p:pic>
      <p:pic>
        <p:nvPicPr>
          <p:cNvPr id="29" name="Picture 12" descr="Download Baseball Hat Side View Images Png Image Clipart PNG Free |  FreePngClipart">
            <a:extLst>
              <a:ext uri="{FF2B5EF4-FFF2-40B4-BE49-F238E27FC236}">
                <a16:creationId xmlns:a16="http://schemas.microsoft.com/office/drawing/2014/main" id="{A7D13993-8E89-2254-DFD1-9AA2E582F5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54905" y="4158867"/>
            <a:ext cx="1782855" cy="104450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Trang chủ - Giặt ủi Trang">
            <a:extLst>
              <a:ext uri="{FF2B5EF4-FFF2-40B4-BE49-F238E27FC236}">
                <a16:creationId xmlns:a16="http://schemas.microsoft.com/office/drawing/2014/main" id="{88F563E5-15C2-286A-DBCF-90F469D7AD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45415" y="4019281"/>
            <a:ext cx="1438739" cy="14387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6" descr="Plant,Thumb,Area PNG Clipart - Royalty Free SVG / PNG">
            <a:extLst>
              <a:ext uri="{FF2B5EF4-FFF2-40B4-BE49-F238E27FC236}">
                <a16:creationId xmlns:a16="http://schemas.microsoft.com/office/drawing/2014/main" id="{83C2D28F-76B8-343F-A903-9D81F73B7C3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310625" y="3629675"/>
            <a:ext cx="1921891" cy="1512506"/>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Rounded Corners 31">
            <a:extLst>
              <a:ext uri="{FF2B5EF4-FFF2-40B4-BE49-F238E27FC236}">
                <a16:creationId xmlns:a16="http://schemas.microsoft.com/office/drawing/2014/main" id="{D479C289-2195-BC1D-32E8-2B45C004E655}"/>
              </a:ext>
            </a:extLst>
          </p:cNvPr>
          <p:cNvSpPr/>
          <p:nvPr/>
        </p:nvSpPr>
        <p:spPr>
          <a:xfrm>
            <a:off x="880569" y="1970855"/>
            <a:ext cx="11176107" cy="1279076"/>
          </a:xfrm>
          <a:prstGeom prst="roundRect">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33" name="Picture 4">
            <a:extLst>
              <a:ext uri="{FF2B5EF4-FFF2-40B4-BE49-F238E27FC236}">
                <a16:creationId xmlns:a16="http://schemas.microsoft.com/office/drawing/2014/main" id="{E536B162-219B-57F0-14BA-21E14AE1BB3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420364" y="625726"/>
            <a:ext cx="1991912" cy="2759575"/>
          </a:xfrm>
          <a:prstGeom prst="rect">
            <a:avLst/>
          </a:prstGeom>
        </p:spPr>
      </p:pic>
      <p:sp>
        <p:nvSpPr>
          <p:cNvPr id="34" name="Rectangle 33">
            <a:extLst>
              <a:ext uri="{FF2B5EF4-FFF2-40B4-BE49-F238E27FC236}">
                <a16:creationId xmlns:a16="http://schemas.microsoft.com/office/drawing/2014/main" id="{1FFF238E-1A1B-12E0-CD0D-F0BC8F3D495E}"/>
              </a:ext>
            </a:extLst>
          </p:cNvPr>
          <p:cNvSpPr/>
          <p:nvPr/>
        </p:nvSpPr>
        <p:spPr>
          <a:xfrm>
            <a:off x="2252276" y="5675243"/>
            <a:ext cx="1523608" cy="808874"/>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latin typeface="UTM Avo" panose="02040603050506020204" pitchFamily="18" charset="0"/>
                <a:cs typeface="Arial" panose="020B0604020202020204" pitchFamily="34" charset="0"/>
              </a:rPr>
              <a:t>Chứa đồ</a:t>
            </a:r>
          </a:p>
        </p:txBody>
      </p:sp>
      <p:sp>
        <p:nvSpPr>
          <p:cNvPr id="35" name="Rectangle 34">
            <a:extLst>
              <a:ext uri="{FF2B5EF4-FFF2-40B4-BE49-F238E27FC236}">
                <a16:creationId xmlns:a16="http://schemas.microsoft.com/office/drawing/2014/main" id="{1D3F0959-7A20-BEF5-8CB0-48709844D10A}"/>
              </a:ext>
            </a:extLst>
          </p:cNvPr>
          <p:cNvSpPr/>
          <p:nvPr/>
        </p:nvSpPr>
        <p:spPr>
          <a:xfrm>
            <a:off x="3912649" y="5642359"/>
            <a:ext cx="1523608" cy="867084"/>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latin typeface="UTM Avo" panose="02040603050506020204" pitchFamily="18" charset="0"/>
                <a:cs typeface="Arial" panose="020B0604020202020204" pitchFamily="34" charset="0"/>
              </a:rPr>
              <a:t>Đựng nước</a:t>
            </a:r>
          </a:p>
        </p:txBody>
      </p:sp>
      <p:sp>
        <p:nvSpPr>
          <p:cNvPr id="36" name="Rectangle 35">
            <a:extLst>
              <a:ext uri="{FF2B5EF4-FFF2-40B4-BE49-F238E27FC236}">
                <a16:creationId xmlns:a16="http://schemas.microsoft.com/office/drawing/2014/main" id="{9EE412B8-36DE-26F6-CEA4-9881E516734D}"/>
              </a:ext>
            </a:extLst>
          </p:cNvPr>
          <p:cNvSpPr/>
          <p:nvPr/>
        </p:nvSpPr>
        <p:spPr>
          <a:xfrm>
            <a:off x="5562012" y="5649918"/>
            <a:ext cx="1523608" cy="859523"/>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latin typeface="UTM Avo" panose="02040603050506020204" pitchFamily="18" charset="0"/>
                <a:cs typeface="Arial" panose="020B0604020202020204" pitchFamily="34" charset="0"/>
              </a:rPr>
              <a:t>Ghi chép</a:t>
            </a:r>
          </a:p>
        </p:txBody>
      </p:sp>
      <p:sp>
        <p:nvSpPr>
          <p:cNvPr id="37" name="Rectangle 36">
            <a:extLst>
              <a:ext uri="{FF2B5EF4-FFF2-40B4-BE49-F238E27FC236}">
                <a16:creationId xmlns:a16="http://schemas.microsoft.com/office/drawing/2014/main" id="{7BEA6F95-FA20-0E12-C6B5-094E0F0EFC1D}"/>
              </a:ext>
            </a:extLst>
          </p:cNvPr>
          <p:cNvSpPr/>
          <p:nvPr/>
        </p:nvSpPr>
        <p:spPr>
          <a:xfrm>
            <a:off x="7142451" y="5642358"/>
            <a:ext cx="1523608" cy="867084"/>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latin typeface="UTM Avo" panose="02040603050506020204" pitchFamily="18" charset="0"/>
                <a:cs typeface="Arial" panose="020B0604020202020204" pitchFamily="34" charset="0"/>
              </a:rPr>
              <a:t>Che nắng</a:t>
            </a:r>
          </a:p>
        </p:txBody>
      </p:sp>
      <p:sp>
        <p:nvSpPr>
          <p:cNvPr id="38" name="Rectangle 37">
            <a:extLst>
              <a:ext uri="{FF2B5EF4-FFF2-40B4-BE49-F238E27FC236}">
                <a16:creationId xmlns:a16="http://schemas.microsoft.com/office/drawing/2014/main" id="{87F5B2E0-26C0-91C2-D126-637A44BB4B8E}"/>
              </a:ext>
            </a:extLst>
          </p:cNvPr>
          <p:cNvSpPr/>
          <p:nvPr/>
        </p:nvSpPr>
        <p:spPr>
          <a:xfrm>
            <a:off x="8745415" y="5657373"/>
            <a:ext cx="1523608" cy="834198"/>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latin typeface="UTM Avo" panose="02040603050506020204" pitchFamily="18" charset="0"/>
                <a:cs typeface="Arial" panose="020B0604020202020204" pitchFamily="34" charset="0"/>
              </a:rPr>
              <a:t>Quan sát</a:t>
            </a:r>
          </a:p>
        </p:txBody>
      </p:sp>
      <p:sp>
        <p:nvSpPr>
          <p:cNvPr id="39" name="Rectangle 38">
            <a:extLst>
              <a:ext uri="{FF2B5EF4-FFF2-40B4-BE49-F238E27FC236}">
                <a16:creationId xmlns:a16="http://schemas.microsoft.com/office/drawing/2014/main" id="{3EDF24A5-CEF3-C365-9ABF-471B193E4EE9}"/>
              </a:ext>
            </a:extLst>
          </p:cNvPr>
          <p:cNvSpPr/>
          <p:nvPr/>
        </p:nvSpPr>
        <p:spPr>
          <a:xfrm>
            <a:off x="10420364" y="5645385"/>
            <a:ext cx="1523608" cy="847899"/>
          </a:xfrm>
          <a:prstGeom prst="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latin typeface="UTM Avo" panose="02040603050506020204" pitchFamily="18" charset="0"/>
                <a:cs typeface="Arial" panose="020B0604020202020204" pitchFamily="34" charset="0"/>
              </a:rPr>
              <a:t>Bảo vệ</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inVertic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barn(inVertical)">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barn(inVertical)">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barn(inVertical)">
                                      <p:cBhvr>
                                        <p:cTn id="43" dur="500"/>
                                        <p:tgtEl>
                                          <p:spTgt spid="36"/>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barn(inVertical)">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ppt_x"/>
                                          </p:val>
                                        </p:tav>
                                        <p:tav tm="100000">
                                          <p:val>
                                            <p:strVal val="#ppt_x"/>
                                          </p:val>
                                        </p:tav>
                                      </p:tavLst>
                                    </p:anim>
                                    <p:anim calcmode="lin" valueType="num">
                                      <p:cBhvr additive="base">
                                        <p:cTn id="6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barn(inVertical)">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ppt_x"/>
                                          </p:val>
                                        </p:tav>
                                        <p:tav tm="100000">
                                          <p:val>
                                            <p:strVal val="#ppt_x"/>
                                          </p:val>
                                        </p:tav>
                                      </p:tavLst>
                                    </p:anim>
                                    <p:anim calcmode="lin" valueType="num">
                                      <p:cBhvr additive="base">
                                        <p:cTn id="7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barn(inVertical)">
                                      <p:cBhvr>
                                        <p:cTn id="7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2" grpId="0" animBg="1"/>
      <p:bldP spid="34" grpId="0" animBg="1"/>
      <p:bldP spid="35" grpId="0" animBg="1"/>
      <p:bldP spid="36" grpId="0" animBg="1"/>
      <p:bldP spid="37" grpId="0" animBg="1"/>
      <p:bldP spid="38"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FF344562-8A5C-2D53-41F0-6269F3E588DC}"/>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D78D8D-26C6-81C9-997C-F683C04989A0}"/>
              </a:ext>
            </a:extLst>
          </p:cNvPr>
          <p:cNvSpPr txBox="1"/>
          <p:nvPr/>
        </p:nvSpPr>
        <p:spPr>
          <a:xfrm>
            <a:off x="932068" y="1407599"/>
            <a:ext cx="9899227" cy="1121846"/>
          </a:xfrm>
          <a:prstGeom prst="rect">
            <a:avLst/>
          </a:prstGeom>
          <a:noFill/>
        </p:spPr>
        <p:txBody>
          <a:bodyPr wrap="square">
            <a:spAutoFit/>
          </a:bodyPr>
          <a:lstStyle/>
          <a:p>
            <a:pPr>
              <a:lnSpc>
                <a:spcPct val="150000"/>
              </a:lnSpc>
            </a:pPr>
            <a:r>
              <a:rPr lang="nl-NL" sz="2400">
                <a:solidFill>
                  <a:srgbClr val="C00000"/>
                </a:solidFill>
                <a:latin typeface="UTM Avo" panose="02040603050506020204" pitchFamily="18" charset="0"/>
                <a:ea typeface="Calibri" panose="020F0502020204030204" pitchFamily="34" charset="0"/>
                <a:cs typeface="Arial" panose="020B0604020202020204" pitchFamily="34" charset="0"/>
              </a:rPr>
              <a:t>Để bảo vệ môi trường, hạn chế rác thải nhựa, chúng ta nên đựng nước và đồ ăn bằng vật dụng gì? </a:t>
            </a:r>
            <a:endParaRPr lang="en-US" sz="2400">
              <a:solidFill>
                <a:srgbClr val="C00000"/>
              </a:solidFill>
              <a:latin typeface="UTM Avo" panose="02040603050506020204" pitchFamily="18" charset="0"/>
              <a:cs typeface="Arial" panose="020B0604020202020204" pitchFamily="34" charset="0"/>
            </a:endParaRPr>
          </a:p>
        </p:txBody>
      </p:sp>
      <p:grpSp>
        <p:nvGrpSpPr>
          <p:cNvPr id="12" name="Group 11">
            <a:extLst>
              <a:ext uri="{FF2B5EF4-FFF2-40B4-BE49-F238E27FC236}">
                <a16:creationId xmlns:a16="http://schemas.microsoft.com/office/drawing/2014/main" id="{BCE17C0E-6FFE-B5FB-F78A-1C382466CB00}"/>
              </a:ext>
            </a:extLst>
          </p:cNvPr>
          <p:cNvGrpSpPr/>
          <p:nvPr/>
        </p:nvGrpSpPr>
        <p:grpSpPr>
          <a:xfrm>
            <a:off x="4738019" y="858351"/>
            <a:ext cx="5360848" cy="693209"/>
            <a:chOff x="578641" y="685800"/>
            <a:chExt cx="5360848" cy="693209"/>
          </a:xfrm>
        </p:grpSpPr>
        <p:sp>
          <p:nvSpPr>
            <p:cNvPr id="5" name="TextBox 4">
              <a:extLst>
                <a:ext uri="{FF2B5EF4-FFF2-40B4-BE49-F238E27FC236}">
                  <a16:creationId xmlns:a16="http://schemas.microsoft.com/office/drawing/2014/main" id="{2747109D-70A1-ACA9-97E4-3B77AC001D76}"/>
                </a:ext>
              </a:extLst>
            </p:cNvPr>
            <p:cNvSpPr txBox="1"/>
            <p:nvPr/>
          </p:nvSpPr>
          <p:spPr>
            <a:xfrm>
              <a:off x="613184" y="711199"/>
              <a:ext cx="5301724" cy="532838"/>
            </a:xfrm>
            <a:prstGeom prst="rect">
              <a:avLst/>
            </a:prstGeom>
            <a:noFill/>
          </p:spPr>
          <p:txBody>
            <a:bodyPr wrap="square">
              <a:spAutoFit/>
            </a:bodyPr>
            <a:lstStyle/>
            <a:p>
              <a:pPr>
                <a:lnSpc>
                  <a:spcPct val="135000"/>
                </a:lnSpc>
                <a:spcBef>
                  <a:spcPts val="400"/>
                </a:spcBef>
                <a:spcAft>
                  <a:spcPts val="400"/>
                </a:spcAft>
              </a:pPr>
              <a:r>
                <a:rPr lang="nl-NL" sz="2400" b="1">
                  <a:solidFill>
                    <a:srgbClr val="0070C0"/>
                  </a:solidFill>
                  <a:latin typeface="UTM Avo" panose="02040603050506020204" pitchFamily="18" charset="0"/>
                  <a:cs typeface="Arial" panose="020B0604020202020204" pitchFamily="34" charset="0"/>
                </a:rPr>
                <a:t>1. Chuẩn bị đi tìm hiểu, điều tra</a:t>
              </a:r>
              <a:endParaRPr lang="en-US" sz="2400" b="1">
                <a:solidFill>
                  <a:srgbClr val="0070C0"/>
                </a:solidFill>
                <a:latin typeface="UTM Avo" panose="02040603050506020204" pitchFamily="18" charset="0"/>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C19FAD3-B90A-CED6-A3C5-76078883B7C7}"/>
                </a:ext>
              </a:extLst>
            </p:cNvPr>
            <p:cNvSpPr/>
            <p:nvPr/>
          </p:nvSpPr>
          <p:spPr>
            <a:xfrm>
              <a:off x="578641" y="685800"/>
              <a:ext cx="5360848" cy="693209"/>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sp>
        <p:nvSpPr>
          <p:cNvPr id="7" name="TextBox 6">
            <a:extLst>
              <a:ext uri="{FF2B5EF4-FFF2-40B4-BE49-F238E27FC236}">
                <a16:creationId xmlns:a16="http://schemas.microsoft.com/office/drawing/2014/main" id="{DF32A881-AE5D-743C-8179-C8AADE4FBCC0}"/>
              </a:ext>
            </a:extLst>
          </p:cNvPr>
          <p:cNvSpPr txBox="1"/>
          <p:nvPr/>
        </p:nvSpPr>
        <p:spPr>
          <a:xfrm>
            <a:off x="3067841" y="5082842"/>
            <a:ext cx="9098116" cy="2366161"/>
          </a:xfrm>
          <a:prstGeom prst="rect">
            <a:avLst/>
          </a:prstGeom>
          <a:noFill/>
        </p:spPr>
        <p:txBody>
          <a:bodyPr wrap="square">
            <a:spAutoFit/>
          </a:bodyPr>
          <a:lstStyle/>
          <a:p>
            <a:pPr>
              <a:lnSpc>
                <a:spcPct val="150000"/>
              </a:lnSpc>
              <a:spcBef>
                <a:spcPts val="467"/>
              </a:spcBef>
              <a:spcAft>
                <a:spcPts val="467"/>
              </a:spcAft>
              <a:tabLst>
                <a:tab pos="744681" algn="l"/>
                <a:tab pos="2107035" algn="ctr"/>
                <a:tab pos="3827125" algn="l"/>
              </a:tabLst>
            </a:pPr>
            <a:r>
              <a:rPr lang="nl-NL" sz="2400" i="1">
                <a:solidFill>
                  <a:srgbClr val="0070C0"/>
                </a:solidFill>
                <a:latin typeface="UTM Avo" panose="02040603050506020204" pitchFamily="18" charset="0"/>
                <a:ea typeface="Calibri" panose="020F0502020204030204" pitchFamily="34" charset="0"/>
                <a:cs typeface="Arial" panose="020B0604020202020204" pitchFamily="34" charset="0"/>
              </a:rPr>
              <a:t>Không sử dụng đồ nhựa dùng một lần, dùng tối đa các đồ có thể tái sử dụng như chai, lọ, hộp nhựa đựng thức ăn, giấy gói hoặc lá gói thức ăn,...</a:t>
            </a:r>
            <a:endParaRPr lang="en-US" sz="2400">
              <a:solidFill>
                <a:srgbClr val="0070C0"/>
              </a:solidFill>
              <a:latin typeface="UTM Avo" panose="02040603050506020204" pitchFamily="18" charset="0"/>
              <a:ea typeface="Calibri" panose="020F0502020204030204" pitchFamily="34" charset="0"/>
              <a:cs typeface="Arial" panose="020B0604020202020204" pitchFamily="34" charset="0"/>
            </a:endParaRPr>
          </a:p>
          <a:p>
            <a:pPr>
              <a:lnSpc>
                <a:spcPct val="150000"/>
              </a:lnSpc>
              <a:spcBef>
                <a:spcPts val="467"/>
              </a:spcBef>
              <a:spcAft>
                <a:spcPts val="467"/>
              </a:spcAft>
              <a:tabLst>
                <a:tab pos="744681" algn="l"/>
                <a:tab pos="2107035" algn="ctr"/>
                <a:tab pos="3827125" algn="l"/>
              </a:tabLst>
            </a:pPr>
            <a:r>
              <a:rPr lang="nl-NL" sz="2400" i="1">
                <a:solidFill>
                  <a:srgbClr val="0070C0"/>
                </a:solidFill>
                <a:latin typeface="UTM Avo" panose="02040603050506020204" pitchFamily="18" charset="0"/>
                <a:ea typeface="Calibri" panose="020F0502020204030204" pitchFamily="34" charset="0"/>
                <a:cs typeface="Arial" panose="020B0604020202020204" pitchFamily="34" charset="0"/>
              </a:rPr>
              <a:t> </a:t>
            </a:r>
            <a:endParaRPr lang="en-US" sz="2400">
              <a:solidFill>
                <a:srgbClr val="0070C0"/>
              </a:solidFill>
              <a:latin typeface="UTM Avo" panose="02040603050506020204" pitchFamily="18" charset="0"/>
              <a:ea typeface="Calibri" panose="020F0502020204030204" pitchFamily="34" charset="0"/>
              <a:cs typeface="Arial" panose="020B0604020202020204" pitchFamily="34" charset="0"/>
            </a:endParaRPr>
          </a:p>
        </p:txBody>
      </p:sp>
      <p:pic>
        <p:nvPicPr>
          <p:cNvPr id="8" name="Picture 2" descr="Rác Thùng Cậu Bé Xã Hội Vứt - Miễn Phí vector hình ảnh trên Pixabay">
            <a:extLst>
              <a:ext uri="{FF2B5EF4-FFF2-40B4-BE49-F238E27FC236}">
                <a16:creationId xmlns:a16="http://schemas.microsoft.com/office/drawing/2014/main" id="{FC3945A7-CC46-46ED-EBF9-24C1936C4E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897" y="2633559"/>
            <a:ext cx="3162667" cy="42090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ộp giấy đựng thức ăn nhanh - Hộp giấy đựng thức ăn nóng">
            <a:extLst>
              <a:ext uri="{FF2B5EF4-FFF2-40B4-BE49-F238E27FC236}">
                <a16:creationId xmlns:a16="http://schemas.microsoft.com/office/drawing/2014/main" id="{895B15E8-2DF5-23D5-A69D-3A3851DE7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7841" y="1794405"/>
            <a:ext cx="420249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Đơn vị sản xuất hộp giấy đựng thực phẩm - Công ty TNHH BAO BÌ GIẤY ĐỒNG PHÁT">
            <a:extLst>
              <a:ext uri="{FF2B5EF4-FFF2-40B4-BE49-F238E27FC236}">
                <a16:creationId xmlns:a16="http://schemas.microsoft.com/office/drawing/2014/main" id="{5CAE2550-E923-CCF2-6763-F01D33AA66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1841" y="2423054"/>
            <a:ext cx="3810000" cy="236264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D9648D51-4FA2-62D4-7F6E-002E322EC4D7}"/>
              </a:ext>
            </a:extLst>
          </p:cNvPr>
          <p:cNvSpPr/>
          <p:nvPr/>
        </p:nvSpPr>
        <p:spPr>
          <a:xfrm>
            <a:off x="2893771" y="5090790"/>
            <a:ext cx="9060498" cy="1751865"/>
          </a:xfrm>
          <a:prstGeom prst="roundRect">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3" name="Picture 3">
            <a:extLst>
              <a:ext uri="{FF2B5EF4-FFF2-40B4-BE49-F238E27FC236}">
                <a16:creationId xmlns:a16="http://schemas.microsoft.com/office/drawing/2014/main" id="{CAA94A5B-D09F-4607-2733-BC4472A91B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390162" y="569237"/>
            <a:ext cx="1855401" cy="2743200"/>
          </a:xfrm>
          <a:prstGeom prst="rect">
            <a:avLst/>
          </a:prstGeom>
        </p:spPr>
      </p:pic>
    </p:spTree>
    <p:extLst>
      <p:ext uri="{BB962C8B-B14F-4D97-AF65-F5344CB8AC3E}">
        <p14:creationId xmlns:p14="http://schemas.microsoft.com/office/powerpoint/2010/main" val="2432373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par>
                                <p:cTn id="13" presetID="6" presetClass="entr" presetSubtype="16"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2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1)">
                                      <p:cBhvr>
                                        <p:cTn id="20" dur="2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barn(inVertical)">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EA09F9EF-0A0A-1B37-2D22-4B9EB0747850}"/>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DC9F932-47A5-5526-8D8F-5544FBF6FBB5}"/>
              </a:ext>
            </a:extLst>
          </p:cNvPr>
          <p:cNvGrpSpPr/>
          <p:nvPr/>
        </p:nvGrpSpPr>
        <p:grpSpPr>
          <a:xfrm>
            <a:off x="4648200" y="988119"/>
            <a:ext cx="7130187" cy="977286"/>
            <a:chOff x="877207" y="641261"/>
            <a:chExt cx="8789251" cy="977286"/>
          </a:xfrm>
        </p:grpSpPr>
        <p:sp>
          <p:nvSpPr>
            <p:cNvPr id="4" name="TextBox 3">
              <a:extLst>
                <a:ext uri="{FF2B5EF4-FFF2-40B4-BE49-F238E27FC236}">
                  <a16:creationId xmlns:a16="http://schemas.microsoft.com/office/drawing/2014/main" id="{AD96746F-61A4-5464-04E6-4D04BB582EC2}"/>
                </a:ext>
              </a:extLst>
            </p:cNvPr>
            <p:cNvSpPr txBox="1"/>
            <p:nvPr/>
          </p:nvSpPr>
          <p:spPr>
            <a:xfrm>
              <a:off x="908475" y="641261"/>
              <a:ext cx="8757983" cy="955774"/>
            </a:xfrm>
            <a:prstGeom prst="rect">
              <a:avLst/>
            </a:prstGeom>
            <a:noFill/>
          </p:spPr>
          <p:txBody>
            <a:bodyPr wrap="square">
              <a:spAutoFit/>
            </a:bodyPr>
            <a:lstStyle/>
            <a:p>
              <a:pPr>
                <a:lnSpc>
                  <a:spcPct val="150000"/>
                </a:lnSpc>
              </a:pPr>
              <a:r>
                <a:rPr lang="nl-NL" sz="2000" b="1">
                  <a:solidFill>
                    <a:srgbClr val="0070C0"/>
                  </a:solidFill>
                  <a:latin typeface="UTM Avo" panose="02040603050506020204" pitchFamily="18" charset="0"/>
                  <a:cs typeface="Arial" panose="020B0604020202020204" pitchFamily="34" charset="0"/>
                </a:rPr>
                <a:t>2. Đưa ra một số cách và nội dung để thu thập thông tin về môi trường sống của thực vật, động vật</a:t>
              </a:r>
              <a:endParaRPr lang="en-US" sz="2000" b="1">
                <a:solidFill>
                  <a:srgbClr val="0070C0"/>
                </a:solidFill>
                <a:latin typeface="UTM Avo" panose="0204060305050602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0AD00A29-F633-884B-67BA-383C54F1A239}"/>
                </a:ext>
              </a:extLst>
            </p:cNvPr>
            <p:cNvSpPr/>
            <p:nvPr/>
          </p:nvSpPr>
          <p:spPr>
            <a:xfrm>
              <a:off x="877207" y="662773"/>
              <a:ext cx="8687650" cy="955774"/>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a:latin typeface="UTM Avo" panose="02040603050506020204" pitchFamily="18" charset="0"/>
              </a:endParaRPr>
            </a:p>
          </p:txBody>
        </p:sp>
      </p:grpSp>
      <p:sp>
        <p:nvSpPr>
          <p:cNvPr id="6" name="TextBox 5">
            <a:extLst>
              <a:ext uri="{FF2B5EF4-FFF2-40B4-BE49-F238E27FC236}">
                <a16:creationId xmlns:a16="http://schemas.microsoft.com/office/drawing/2014/main" id="{D2C957AA-F245-0587-1F1A-340DFCE630E8}"/>
              </a:ext>
            </a:extLst>
          </p:cNvPr>
          <p:cNvSpPr txBox="1"/>
          <p:nvPr/>
        </p:nvSpPr>
        <p:spPr>
          <a:xfrm>
            <a:off x="430988" y="2017953"/>
            <a:ext cx="11337561" cy="1036117"/>
          </a:xfrm>
          <a:prstGeom prst="rect">
            <a:avLst/>
          </a:prstGeom>
          <a:noFill/>
        </p:spPr>
        <p:txBody>
          <a:bodyPr wrap="square">
            <a:spAutoFit/>
          </a:bodyPr>
          <a:lstStyle/>
          <a:p>
            <a:pPr marL="495325" indent="-495325">
              <a:lnSpc>
                <a:spcPct val="150000"/>
              </a:lnSpc>
              <a:buFont typeface="Wingdings" panose="05000000000000000000" pitchFamily="2" charset="2"/>
              <a:buChar char="v"/>
            </a:pPr>
            <a:r>
              <a:rPr lang="nl-NL" sz="2200" i="1">
                <a:solidFill>
                  <a:schemeClr val="accent6">
                    <a:lumMod val="75000"/>
                  </a:schemeClr>
                </a:solidFill>
                <a:latin typeface="UTM Avo" panose="02040603050506020204" pitchFamily="18" charset="0"/>
                <a:ea typeface="Calibri" panose="020F0502020204030204" pitchFamily="34" charset="0"/>
                <a:cs typeface="Arial" panose="020B0604020202020204" pitchFamily="34" charset="0"/>
              </a:rPr>
              <a:t>Các bạn trong hình đã sử dụng cách nào để thu thập thông tin về thực vật, động vật và môi trường sống của chúng?</a:t>
            </a:r>
            <a:endParaRPr lang="en-US" sz="2200">
              <a:solidFill>
                <a:schemeClr val="accent6">
                  <a:lumMod val="75000"/>
                </a:schemeClr>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F462BEE9-9790-75F2-928C-4519037593D2}"/>
              </a:ext>
            </a:extLst>
          </p:cNvPr>
          <p:cNvSpPr txBox="1"/>
          <p:nvPr/>
        </p:nvSpPr>
        <p:spPr>
          <a:xfrm>
            <a:off x="1324570" y="6115174"/>
            <a:ext cx="5181600" cy="567848"/>
          </a:xfrm>
          <a:prstGeom prst="rect">
            <a:avLst/>
          </a:prstGeom>
          <a:noFill/>
        </p:spPr>
        <p:txBody>
          <a:bodyPr wrap="square">
            <a:spAutoFit/>
          </a:bodyPr>
          <a:lstStyle/>
          <a:p>
            <a:pPr>
              <a:lnSpc>
                <a:spcPct val="150000"/>
              </a:lnSpc>
            </a:pPr>
            <a:r>
              <a:rPr lang="nl-NL" sz="2400" i="1">
                <a:solidFill>
                  <a:srgbClr val="00B050"/>
                </a:solidFill>
                <a:latin typeface="UTM Avo" panose="02040603050506020204" pitchFamily="18" charset="0"/>
                <a:ea typeface="Calibri" panose="020F0502020204030204" pitchFamily="34" charset="0"/>
                <a:cs typeface="Arial" panose="020B0604020202020204" pitchFamily="34" charset="0"/>
              </a:rPr>
              <a:t>Quan sát thực tế (dùng kính lúp) </a:t>
            </a:r>
            <a:endParaRPr lang="en-US" sz="2400">
              <a:solidFill>
                <a:srgbClr val="00B050"/>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B7DAD1CC-D5D3-7F12-3DE7-9CB1FF976C48}"/>
              </a:ext>
            </a:extLst>
          </p:cNvPr>
          <p:cNvSpPr txBox="1"/>
          <p:nvPr/>
        </p:nvSpPr>
        <p:spPr>
          <a:xfrm>
            <a:off x="6693733" y="6115174"/>
            <a:ext cx="5513507" cy="567848"/>
          </a:xfrm>
          <a:prstGeom prst="rect">
            <a:avLst/>
          </a:prstGeom>
          <a:noFill/>
        </p:spPr>
        <p:txBody>
          <a:bodyPr wrap="square">
            <a:spAutoFit/>
          </a:bodyPr>
          <a:lstStyle/>
          <a:p>
            <a:pPr>
              <a:lnSpc>
                <a:spcPct val="150000"/>
              </a:lnSpc>
            </a:pPr>
            <a:r>
              <a:rPr lang="nl-NL" sz="2400" i="1">
                <a:solidFill>
                  <a:srgbClr val="00B050"/>
                </a:solidFill>
                <a:latin typeface="UTM Avo" panose="02040603050506020204" pitchFamily="18" charset="0"/>
                <a:ea typeface="Calibri" panose="020F0502020204030204" pitchFamily="34" charset="0"/>
                <a:cs typeface="Arial" panose="020B0604020202020204" pitchFamily="34" charset="0"/>
              </a:rPr>
              <a:t>Phỏng vấn người thân, người dân</a:t>
            </a:r>
            <a:endParaRPr lang="en-US" sz="2400">
              <a:solidFill>
                <a:srgbClr val="00B050"/>
              </a:solidFill>
              <a:latin typeface="UTM Avo" panose="02040603050506020204" pitchFamily="18" charset="0"/>
              <a:cs typeface="Arial" panose="020B0604020202020204" pitchFamily="34" charset="0"/>
            </a:endParaRPr>
          </a:p>
        </p:txBody>
      </p:sp>
      <p:pic>
        <p:nvPicPr>
          <p:cNvPr id="11" name="图片 2124">
            <a:extLst>
              <a:ext uri="{FF2B5EF4-FFF2-40B4-BE49-F238E27FC236}">
                <a16:creationId xmlns:a16="http://schemas.microsoft.com/office/drawing/2014/main" id="{2619F7BF-65DF-4AA4-6311-1EC3662C5A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031" y="4437497"/>
            <a:ext cx="3216946" cy="2144631"/>
          </a:xfrm>
          <a:prstGeom prst="rect">
            <a:avLst/>
          </a:prstGeom>
        </p:spPr>
      </p:pic>
      <p:pic>
        <p:nvPicPr>
          <p:cNvPr id="13" name="Picture 12">
            <a:extLst>
              <a:ext uri="{FF2B5EF4-FFF2-40B4-BE49-F238E27FC236}">
                <a16:creationId xmlns:a16="http://schemas.microsoft.com/office/drawing/2014/main" id="{BD5F4C81-D226-8304-A993-02EAB80F76D3}"/>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t="12023" b="52699"/>
          <a:stretch/>
        </p:blipFill>
        <p:spPr>
          <a:xfrm>
            <a:off x="1905000" y="3533696"/>
            <a:ext cx="5049899" cy="2419370"/>
          </a:xfrm>
          <a:prstGeom prst="rect">
            <a:avLst/>
          </a:prstGeom>
        </p:spPr>
      </p:pic>
      <p:pic>
        <p:nvPicPr>
          <p:cNvPr id="14" name="Picture 13">
            <a:extLst>
              <a:ext uri="{FF2B5EF4-FFF2-40B4-BE49-F238E27FC236}">
                <a16:creationId xmlns:a16="http://schemas.microsoft.com/office/drawing/2014/main" id="{7599FD5A-BD4D-8899-69FD-2B9ACC3CDAE0}"/>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t="48560" b="2551"/>
          <a:stretch/>
        </p:blipFill>
        <p:spPr>
          <a:xfrm>
            <a:off x="6812431" y="2794602"/>
            <a:ext cx="5049899" cy="3352800"/>
          </a:xfrm>
          <a:prstGeom prst="rect">
            <a:avLst/>
          </a:prstGeom>
        </p:spPr>
      </p:pic>
    </p:spTree>
    <p:extLst>
      <p:ext uri="{BB962C8B-B14F-4D97-AF65-F5344CB8AC3E}">
        <p14:creationId xmlns:p14="http://schemas.microsoft.com/office/powerpoint/2010/main" val="32020512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7B084032-07F0-5C79-1221-0A26BF8876F6}"/>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ACE8CEE-6040-C92F-05F1-9C609DEA7B64}"/>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4704" t="16717" r="1896"/>
          <a:stretch/>
        </p:blipFill>
        <p:spPr>
          <a:xfrm>
            <a:off x="2982184" y="2300583"/>
            <a:ext cx="6559852" cy="3622787"/>
          </a:xfrm>
          <a:prstGeom prst="rect">
            <a:avLst/>
          </a:prstGeom>
          <a:effectLst>
            <a:softEdge rad="127000"/>
          </a:effectLst>
        </p:spPr>
      </p:pic>
      <p:sp>
        <p:nvSpPr>
          <p:cNvPr id="3" name="AutoShape 2">
            <a:extLst>
              <a:ext uri="{FF2B5EF4-FFF2-40B4-BE49-F238E27FC236}">
                <a16:creationId xmlns:a16="http://schemas.microsoft.com/office/drawing/2014/main" id="{F3A1B4D7-09C9-0C41-ED29-6A182B60BD12}"/>
              </a:ext>
            </a:extLst>
          </p:cNvPr>
          <p:cNvSpPr/>
          <p:nvPr/>
        </p:nvSpPr>
        <p:spPr>
          <a:xfrm>
            <a:off x="-223312" y="6811726"/>
            <a:ext cx="12638623" cy="0"/>
          </a:xfrm>
          <a:prstGeom prst="line">
            <a:avLst/>
          </a:prstGeom>
          <a:ln w="9525" cap="rnd">
            <a:solidFill>
              <a:srgbClr val="00B0F0"/>
            </a:solidFill>
            <a:prstDash val="solid"/>
            <a:headEnd type="none" w="sm" len="sm"/>
            <a:tailEnd type="none" w="sm" len="sm"/>
          </a:ln>
        </p:spPr>
        <p:txBody>
          <a:bodyPr/>
          <a:lstStyle/>
          <a:p>
            <a:endParaRPr lang="en-US"/>
          </a:p>
        </p:txBody>
      </p:sp>
      <p:sp>
        <p:nvSpPr>
          <p:cNvPr id="4" name="TextBox 3">
            <a:extLst>
              <a:ext uri="{FF2B5EF4-FFF2-40B4-BE49-F238E27FC236}">
                <a16:creationId xmlns:a16="http://schemas.microsoft.com/office/drawing/2014/main" id="{F87523E9-75CA-A662-C057-AB6D67B28F7B}"/>
              </a:ext>
            </a:extLst>
          </p:cNvPr>
          <p:cNvSpPr txBox="1"/>
          <p:nvPr/>
        </p:nvSpPr>
        <p:spPr>
          <a:xfrm>
            <a:off x="483544" y="1775057"/>
            <a:ext cx="11224909" cy="1131656"/>
          </a:xfrm>
          <a:prstGeom prst="rect">
            <a:avLst/>
          </a:prstGeom>
          <a:noFill/>
        </p:spPr>
        <p:txBody>
          <a:bodyPr wrap="square">
            <a:spAutoFit/>
          </a:bodyPr>
          <a:lstStyle/>
          <a:p>
            <a:pPr marL="381019" indent="-381019">
              <a:lnSpc>
                <a:spcPct val="150000"/>
              </a:lnSpc>
              <a:buFont typeface="Wingdings" panose="05000000000000000000" pitchFamily="2" charset="2"/>
              <a:buChar char="v"/>
            </a:pPr>
            <a:r>
              <a:rPr lang="en-US" sz="2400">
                <a:solidFill>
                  <a:srgbClr val="00B050"/>
                </a:solidFill>
                <a:latin typeface="UTM Avo" panose="02040603050506020204" pitchFamily="18" charset="0"/>
              </a:rPr>
              <a:t>Dựa vào phiếu gợi ý dưới đây, hãy cho biết em cần điều tra, tìm hiểu những gì ?</a:t>
            </a:r>
          </a:p>
        </p:txBody>
      </p:sp>
      <p:grpSp>
        <p:nvGrpSpPr>
          <p:cNvPr id="22" name="Group 21">
            <a:extLst>
              <a:ext uri="{FF2B5EF4-FFF2-40B4-BE49-F238E27FC236}">
                <a16:creationId xmlns:a16="http://schemas.microsoft.com/office/drawing/2014/main" id="{3789D0F6-2CD3-4C69-4FB3-A80F9FE0824A}"/>
              </a:ext>
            </a:extLst>
          </p:cNvPr>
          <p:cNvGrpSpPr/>
          <p:nvPr/>
        </p:nvGrpSpPr>
        <p:grpSpPr>
          <a:xfrm>
            <a:off x="4625900" y="819283"/>
            <a:ext cx="7789411" cy="977286"/>
            <a:chOff x="253390" y="473673"/>
            <a:chExt cx="11811087" cy="977286"/>
          </a:xfrm>
        </p:grpSpPr>
        <p:sp>
          <p:nvSpPr>
            <p:cNvPr id="5" name="TextBox 4">
              <a:extLst>
                <a:ext uri="{FF2B5EF4-FFF2-40B4-BE49-F238E27FC236}">
                  <a16:creationId xmlns:a16="http://schemas.microsoft.com/office/drawing/2014/main" id="{46CE0B99-6B8C-B618-0B29-60DAF81BB47A}"/>
                </a:ext>
              </a:extLst>
            </p:cNvPr>
            <p:cNvSpPr txBox="1"/>
            <p:nvPr/>
          </p:nvSpPr>
          <p:spPr>
            <a:xfrm>
              <a:off x="284658" y="473673"/>
              <a:ext cx="11779819" cy="955774"/>
            </a:xfrm>
            <a:prstGeom prst="rect">
              <a:avLst/>
            </a:prstGeom>
            <a:noFill/>
          </p:spPr>
          <p:txBody>
            <a:bodyPr wrap="square">
              <a:spAutoFit/>
            </a:bodyPr>
            <a:lstStyle/>
            <a:p>
              <a:pPr>
                <a:lnSpc>
                  <a:spcPct val="150000"/>
                </a:lnSpc>
              </a:pPr>
              <a:r>
                <a:rPr lang="nl-NL" sz="2000" b="1">
                  <a:solidFill>
                    <a:srgbClr val="FF0000"/>
                  </a:solidFill>
                  <a:latin typeface="UTM Avo" panose="02040603050506020204" pitchFamily="18" charset="0"/>
                  <a:cs typeface="Arial" panose="020B0604020202020204" pitchFamily="34" charset="0"/>
                </a:rPr>
                <a:t>2. Đưa ra một số cách và nội dung để thu thập thông tin về môi trường sống của thực vật, động vật</a:t>
              </a:r>
              <a:endParaRPr lang="en-US" sz="2000" b="1">
                <a:solidFill>
                  <a:srgbClr val="FF0000"/>
                </a:solidFill>
                <a:latin typeface="UTM Avo" panose="02040603050506020204" pitchFamily="18" charset="0"/>
                <a:cs typeface="Arial" panose="020B0604020202020204" pitchFamily="34" charset="0"/>
              </a:endParaRPr>
            </a:p>
          </p:txBody>
        </p:sp>
        <p:sp>
          <p:nvSpPr>
            <p:cNvPr id="6" name="Rectangle 5">
              <a:extLst>
                <a:ext uri="{FF2B5EF4-FFF2-40B4-BE49-F238E27FC236}">
                  <a16:creationId xmlns:a16="http://schemas.microsoft.com/office/drawing/2014/main" id="{0AFCD41F-8E08-42A3-40C9-25BE3A6F0326}"/>
                </a:ext>
              </a:extLst>
            </p:cNvPr>
            <p:cNvSpPr/>
            <p:nvPr/>
          </p:nvSpPr>
          <p:spPr>
            <a:xfrm>
              <a:off x="253390" y="495185"/>
              <a:ext cx="11685220" cy="955774"/>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FF0000"/>
                </a:solidFill>
                <a:latin typeface="UTM Avo" panose="02040603050506020204" pitchFamily="18" charset="0"/>
              </a:endParaRPr>
            </a:p>
          </p:txBody>
        </p:sp>
      </p:grpSp>
      <p:sp>
        <p:nvSpPr>
          <p:cNvPr id="8" name="TextBox 7">
            <a:extLst>
              <a:ext uri="{FF2B5EF4-FFF2-40B4-BE49-F238E27FC236}">
                <a16:creationId xmlns:a16="http://schemas.microsoft.com/office/drawing/2014/main" id="{E7B5C231-4D55-BB0B-9799-CFDDAC9089BC}"/>
              </a:ext>
            </a:extLst>
          </p:cNvPr>
          <p:cNvSpPr txBox="1"/>
          <p:nvPr/>
        </p:nvSpPr>
        <p:spPr>
          <a:xfrm>
            <a:off x="290980" y="5593904"/>
            <a:ext cx="12124331" cy="1247649"/>
          </a:xfrm>
          <a:prstGeom prst="rect">
            <a:avLst/>
          </a:prstGeom>
          <a:noFill/>
        </p:spPr>
        <p:txBody>
          <a:bodyPr wrap="square">
            <a:spAutoFit/>
          </a:bodyPr>
          <a:lstStyle/>
          <a:p>
            <a:pPr marL="381019" indent="-381019">
              <a:lnSpc>
                <a:spcPct val="150000"/>
              </a:lnSpc>
              <a:spcBef>
                <a:spcPts val="467"/>
              </a:spcBef>
              <a:spcAft>
                <a:spcPts val="467"/>
              </a:spcAft>
              <a:buFont typeface="Courier New" panose="02070309020205020404" pitchFamily="49" charset="0"/>
              <a:buChar char="o"/>
              <a:tabLst>
                <a:tab pos="744681" algn="l"/>
                <a:tab pos="2107035" algn="ctr"/>
                <a:tab pos="3827125" algn="l"/>
              </a:tabLst>
            </a:pPr>
            <a:r>
              <a:rPr lang="nl-NL" sz="2600" i="1">
                <a:solidFill>
                  <a:schemeClr val="accent1">
                    <a:lumMod val="75000"/>
                  </a:schemeClr>
                </a:solidFill>
                <a:latin typeface="UTM Avo" panose="02040603050506020204" pitchFamily="18" charset="0"/>
                <a:ea typeface="Calibri" panose="020F0502020204030204" pitchFamily="34" charset="0"/>
                <a:cs typeface="Arial" panose="020B0604020202020204" pitchFamily="34" charset="0"/>
              </a:rPr>
              <a:t>Tìm hiểu, điều tra về cây cối/con vật; thực vật, động vật xung quanh chúng; môi trường sống của chúng. </a:t>
            </a:r>
            <a:endParaRPr lang="en-US" sz="2600">
              <a:solidFill>
                <a:schemeClr val="accent1">
                  <a:lumMod val="75000"/>
                </a:schemeClr>
              </a:solidFill>
              <a:latin typeface="UTM Avo" panose="02040603050506020204" pitchFamily="18" charset="0"/>
              <a:ea typeface="Calibri" panose="020F0502020204030204" pitchFamily="34" charset="0"/>
              <a:cs typeface="Arial" panose="020B0604020202020204" pitchFamily="34" charset="0"/>
            </a:endParaRPr>
          </a:p>
        </p:txBody>
      </p:sp>
      <p:pic>
        <p:nvPicPr>
          <p:cNvPr id="9" name="图片 3">
            <a:extLst>
              <a:ext uri="{FF2B5EF4-FFF2-40B4-BE49-F238E27FC236}">
                <a16:creationId xmlns:a16="http://schemas.microsoft.com/office/drawing/2014/main" id="{06BEFF93-5CEF-5D7A-E14B-7B4FFFF831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5331" y="3892928"/>
            <a:ext cx="2955686" cy="1970457"/>
          </a:xfrm>
          <a:prstGeom prst="rect">
            <a:avLst/>
          </a:prstGeom>
        </p:spPr>
      </p:pic>
      <p:grpSp>
        <p:nvGrpSpPr>
          <p:cNvPr id="10" name="PA_库_组合 1166">
            <a:extLst>
              <a:ext uri="{FF2B5EF4-FFF2-40B4-BE49-F238E27FC236}">
                <a16:creationId xmlns:a16="http://schemas.microsoft.com/office/drawing/2014/main" id="{CC025740-B71C-F6B2-DF93-72EEF37EC4BD}"/>
              </a:ext>
            </a:extLst>
          </p:cNvPr>
          <p:cNvGrpSpPr/>
          <p:nvPr>
            <p:custDataLst>
              <p:tags r:id="rId1"/>
            </p:custDataLst>
          </p:nvPr>
        </p:nvGrpSpPr>
        <p:grpSpPr>
          <a:xfrm rot="1405362">
            <a:off x="1122846" y="3302215"/>
            <a:ext cx="1283265" cy="1604117"/>
            <a:chOff x="5607594" y="164244"/>
            <a:chExt cx="4996531" cy="6529510"/>
          </a:xfrm>
        </p:grpSpPr>
        <p:sp>
          <p:nvSpPr>
            <p:cNvPr id="11" name="Freeform 6">
              <a:extLst>
                <a:ext uri="{FF2B5EF4-FFF2-40B4-BE49-F238E27FC236}">
                  <a16:creationId xmlns:a16="http://schemas.microsoft.com/office/drawing/2014/main" id="{43C09654-3D21-1CFE-F2C7-8DE7250C2632}"/>
                </a:ext>
              </a:extLst>
            </p:cNvPr>
            <p:cNvSpPr>
              <a:spLocks/>
            </p:cNvSpPr>
            <p:nvPr/>
          </p:nvSpPr>
          <p:spPr bwMode="auto">
            <a:xfrm>
              <a:off x="7859147" y="164244"/>
              <a:ext cx="934157" cy="6467231"/>
            </a:xfrm>
            <a:custGeom>
              <a:avLst/>
              <a:gdLst>
                <a:gd name="T0" fmla="*/ 81 w 118"/>
                <a:gd name="T1" fmla="*/ 30 h 817"/>
                <a:gd name="T2" fmla="*/ 24 w 118"/>
                <a:gd name="T3" fmla="*/ 50 h 817"/>
                <a:gd name="T4" fmla="*/ 22 w 118"/>
                <a:gd name="T5" fmla="*/ 548 h 817"/>
                <a:gd name="T6" fmla="*/ 18 w 118"/>
                <a:gd name="T7" fmla="*/ 650 h 817"/>
                <a:gd name="T8" fmla="*/ 24 w 118"/>
                <a:gd name="T9" fmla="*/ 787 h 817"/>
                <a:gd name="T10" fmla="*/ 77 w 118"/>
                <a:gd name="T11" fmla="*/ 764 h 817"/>
                <a:gd name="T12" fmla="*/ 76 w 118"/>
                <a:gd name="T13" fmla="*/ 655 h 817"/>
                <a:gd name="T14" fmla="*/ 77 w 118"/>
                <a:gd name="T15" fmla="*/ 540 h 817"/>
                <a:gd name="T16" fmla="*/ 82 w 118"/>
                <a:gd name="T17" fmla="*/ 31 h 817"/>
                <a:gd name="T18" fmla="*/ 81 w 118"/>
                <a:gd name="T19" fmla="*/ 3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817">
                  <a:moveTo>
                    <a:pt x="81" y="30"/>
                  </a:moveTo>
                  <a:cubicBezTo>
                    <a:pt x="57" y="10"/>
                    <a:pt x="26" y="0"/>
                    <a:pt x="24" y="50"/>
                  </a:cubicBezTo>
                  <a:cubicBezTo>
                    <a:pt x="23" y="83"/>
                    <a:pt x="23" y="515"/>
                    <a:pt x="22" y="548"/>
                  </a:cubicBezTo>
                  <a:cubicBezTo>
                    <a:pt x="20" y="582"/>
                    <a:pt x="18" y="616"/>
                    <a:pt x="18" y="650"/>
                  </a:cubicBezTo>
                  <a:cubicBezTo>
                    <a:pt x="18" y="692"/>
                    <a:pt x="0" y="750"/>
                    <a:pt x="24" y="787"/>
                  </a:cubicBezTo>
                  <a:cubicBezTo>
                    <a:pt x="45" y="817"/>
                    <a:pt x="75" y="805"/>
                    <a:pt x="77" y="764"/>
                  </a:cubicBezTo>
                  <a:cubicBezTo>
                    <a:pt x="78" y="728"/>
                    <a:pt x="75" y="691"/>
                    <a:pt x="76" y="655"/>
                  </a:cubicBezTo>
                  <a:cubicBezTo>
                    <a:pt x="77" y="617"/>
                    <a:pt x="72" y="577"/>
                    <a:pt x="77" y="540"/>
                  </a:cubicBezTo>
                  <a:cubicBezTo>
                    <a:pt x="84" y="499"/>
                    <a:pt x="118" y="64"/>
                    <a:pt x="82" y="31"/>
                  </a:cubicBezTo>
                  <a:cubicBezTo>
                    <a:pt x="82" y="31"/>
                    <a:pt x="81" y="31"/>
                    <a:pt x="81"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2" name="Freeform 7">
              <a:extLst>
                <a:ext uri="{FF2B5EF4-FFF2-40B4-BE49-F238E27FC236}">
                  <a16:creationId xmlns:a16="http://schemas.microsoft.com/office/drawing/2014/main" id="{4500A1E4-B4DC-C760-59AE-DD4406123AD7}"/>
                </a:ext>
              </a:extLst>
            </p:cNvPr>
            <p:cNvSpPr>
              <a:spLocks/>
            </p:cNvSpPr>
            <p:nvPr/>
          </p:nvSpPr>
          <p:spPr bwMode="auto">
            <a:xfrm>
              <a:off x="7931004" y="188198"/>
              <a:ext cx="728162" cy="6505556"/>
            </a:xfrm>
            <a:custGeom>
              <a:avLst/>
              <a:gdLst>
                <a:gd name="T0" fmla="*/ 74 w 92"/>
                <a:gd name="T1" fmla="*/ 27 h 822"/>
                <a:gd name="T2" fmla="*/ 26 w 92"/>
                <a:gd name="T3" fmla="*/ 13 h 822"/>
                <a:gd name="T4" fmla="*/ 13 w 92"/>
                <a:gd name="T5" fmla="*/ 66 h 822"/>
                <a:gd name="T6" fmla="*/ 12 w 92"/>
                <a:gd name="T7" fmla="*/ 228 h 822"/>
                <a:gd name="T8" fmla="*/ 9 w 92"/>
                <a:gd name="T9" fmla="*/ 569 h 822"/>
                <a:gd name="T10" fmla="*/ 6 w 92"/>
                <a:gd name="T11" fmla="*/ 658 h 822"/>
                <a:gd name="T12" fmla="*/ 0 w 92"/>
                <a:gd name="T13" fmla="*/ 736 h 822"/>
                <a:gd name="T14" fmla="*/ 43 w 92"/>
                <a:gd name="T15" fmla="*/ 801 h 822"/>
                <a:gd name="T16" fmla="*/ 66 w 92"/>
                <a:gd name="T17" fmla="*/ 782 h 822"/>
                <a:gd name="T18" fmla="*/ 70 w 92"/>
                <a:gd name="T19" fmla="*/ 746 h 822"/>
                <a:gd name="T20" fmla="*/ 70 w 92"/>
                <a:gd name="T21" fmla="*/ 691 h 822"/>
                <a:gd name="T22" fmla="*/ 71 w 92"/>
                <a:gd name="T23" fmla="*/ 532 h 822"/>
                <a:gd name="T24" fmla="*/ 92 w 92"/>
                <a:gd name="T25" fmla="*/ 183 h 822"/>
                <a:gd name="T26" fmla="*/ 89 w 92"/>
                <a:gd name="T27" fmla="*/ 79 h 822"/>
                <a:gd name="T28" fmla="*/ 74 w 92"/>
                <a:gd name="T29" fmla="*/ 27 h 822"/>
                <a:gd name="T30" fmla="*/ 69 w 92"/>
                <a:gd name="T31" fmla="*/ 27 h 822"/>
                <a:gd name="T32" fmla="*/ 82 w 92"/>
                <a:gd name="T33" fmla="*/ 66 h 822"/>
                <a:gd name="T34" fmla="*/ 87 w 92"/>
                <a:gd name="T35" fmla="*/ 144 h 822"/>
                <a:gd name="T36" fmla="*/ 81 w 92"/>
                <a:gd name="T37" fmla="*/ 352 h 822"/>
                <a:gd name="T38" fmla="*/ 68 w 92"/>
                <a:gd name="T39" fmla="*/ 516 h 822"/>
                <a:gd name="T40" fmla="*/ 64 w 92"/>
                <a:gd name="T41" fmla="*/ 613 h 822"/>
                <a:gd name="T42" fmla="*/ 65 w 92"/>
                <a:gd name="T43" fmla="*/ 707 h 822"/>
                <a:gd name="T44" fmla="*/ 57 w 92"/>
                <a:gd name="T45" fmla="*/ 790 h 822"/>
                <a:gd name="T46" fmla="*/ 8 w 92"/>
                <a:gd name="T47" fmla="*/ 758 h 822"/>
                <a:gd name="T48" fmla="*/ 9 w 92"/>
                <a:gd name="T49" fmla="*/ 680 h 822"/>
                <a:gd name="T50" fmla="*/ 15 w 92"/>
                <a:gd name="T51" fmla="*/ 539 h 822"/>
                <a:gd name="T52" fmla="*/ 16 w 92"/>
                <a:gd name="T53" fmla="*/ 400 h 822"/>
                <a:gd name="T54" fmla="*/ 18 w 92"/>
                <a:gd name="T55" fmla="*/ 52 h 822"/>
                <a:gd name="T56" fmla="*/ 23 w 92"/>
                <a:gd name="T57" fmla="*/ 22 h 822"/>
                <a:gd name="T58" fmla="*/ 69 w 92"/>
                <a:gd name="T59" fmla="*/ 27 h 822"/>
                <a:gd name="T60" fmla="*/ 74 w 92"/>
                <a:gd name="T61" fmla="*/ 27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2">
                  <a:moveTo>
                    <a:pt x="74" y="27"/>
                  </a:moveTo>
                  <a:cubicBezTo>
                    <a:pt x="61" y="16"/>
                    <a:pt x="44" y="5"/>
                    <a:pt x="26" y="13"/>
                  </a:cubicBezTo>
                  <a:cubicBezTo>
                    <a:pt x="9" y="21"/>
                    <a:pt x="13" y="50"/>
                    <a:pt x="13" y="66"/>
                  </a:cubicBezTo>
                  <a:cubicBezTo>
                    <a:pt x="12" y="120"/>
                    <a:pt x="12" y="174"/>
                    <a:pt x="12" y="228"/>
                  </a:cubicBezTo>
                  <a:cubicBezTo>
                    <a:pt x="11" y="341"/>
                    <a:pt x="14" y="455"/>
                    <a:pt x="9" y="569"/>
                  </a:cubicBezTo>
                  <a:cubicBezTo>
                    <a:pt x="8" y="598"/>
                    <a:pt x="8" y="628"/>
                    <a:pt x="6" y="658"/>
                  </a:cubicBezTo>
                  <a:cubicBezTo>
                    <a:pt x="5" y="684"/>
                    <a:pt x="0" y="709"/>
                    <a:pt x="0" y="736"/>
                  </a:cubicBezTo>
                  <a:cubicBezTo>
                    <a:pt x="0" y="759"/>
                    <a:pt x="11" y="806"/>
                    <a:pt x="43" y="801"/>
                  </a:cubicBezTo>
                  <a:cubicBezTo>
                    <a:pt x="55" y="799"/>
                    <a:pt x="61" y="792"/>
                    <a:pt x="66" y="782"/>
                  </a:cubicBezTo>
                  <a:cubicBezTo>
                    <a:pt x="71" y="771"/>
                    <a:pt x="70" y="757"/>
                    <a:pt x="70" y="746"/>
                  </a:cubicBezTo>
                  <a:cubicBezTo>
                    <a:pt x="71" y="727"/>
                    <a:pt x="70" y="709"/>
                    <a:pt x="70" y="691"/>
                  </a:cubicBezTo>
                  <a:cubicBezTo>
                    <a:pt x="69" y="638"/>
                    <a:pt x="65" y="584"/>
                    <a:pt x="71" y="532"/>
                  </a:cubicBezTo>
                  <a:cubicBezTo>
                    <a:pt x="86" y="416"/>
                    <a:pt x="91" y="298"/>
                    <a:pt x="92" y="183"/>
                  </a:cubicBezTo>
                  <a:cubicBezTo>
                    <a:pt x="92" y="148"/>
                    <a:pt x="92" y="113"/>
                    <a:pt x="89" y="79"/>
                  </a:cubicBezTo>
                  <a:cubicBezTo>
                    <a:pt x="87" y="63"/>
                    <a:pt x="87" y="38"/>
                    <a:pt x="74" y="27"/>
                  </a:cubicBezTo>
                  <a:cubicBezTo>
                    <a:pt x="73" y="26"/>
                    <a:pt x="70" y="28"/>
                    <a:pt x="69" y="27"/>
                  </a:cubicBezTo>
                  <a:cubicBezTo>
                    <a:pt x="80" y="36"/>
                    <a:pt x="81" y="54"/>
                    <a:pt x="82" y="66"/>
                  </a:cubicBezTo>
                  <a:cubicBezTo>
                    <a:pt x="86" y="92"/>
                    <a:pt x="86" y="118"/>
                    <a:pt x="87" y="144"/>
                  </a:cubicBezTo>
                  <a:cubicBezTo>
                    <a:pt x="88" y="214"/>
                    <a:pt x="85" y="283"/>
                    <a:pt x="81" y="352"/>
                  </a:cubicBezTo>
                  <a:cubicBezTo>
                    <a:pt x="77" y="407"/>
                    <a:pt x="74" y="462"/>
                    <a:pt x="68" y="516"/>
                  </a:cubicBezTo>
                  <a:cubicBezTo>
                    <a:pt x="65" y="549"/>
                    <a:pt x="63" y="581"/>
                    <a:pt x="64" y="613"/>
                  </a:cubicBezTo>
                  <a:cubicBezTo>
                    <a:pt x="65" y="645"/>
                    <a:pt x="64" y="676"/>
                    <a:pt x="65" y="707"/>
                  </a:cubicBezTo>
                  <a:cubicBezTo>
                    <a:pt x="66" y="733"/>
                    <a:pt x="71" y="767"/>
                    <a:pt x="57" y="790"/>
                  </a:cubicBezTo>
                  <a:cubicBezTo>
                    <a:pt x="37" y="822"/>
                    <a:pt x="12" y="775"/>
                    <a:pt x="8" y="758"/>
                  </a:cubicBezTo>
                  <a:cubicBezTo>
                    <a:pt x="2" y="733"/>
                    <a:pt x="6" y="706"/>
                    <a:pt x="9" y="680"/>
                  </a:cubicBezTo>
                  <a:cubicBezTo>
                    <a:pt x="14" y="634"/>
                    <a:pt x="14" y="586"/>
                    <a:pt x="15" y="539"/>
                  </a:cubicBezTo>
                  <a:cubicBezTo>
                    <a:pt x="16" y="493"/>
                    <a:pt x="16" y="447"/>
                    <a:pt x="16" y="400"/>
                  </a:cubicBezTo>
                  <a:cubicBezTo>
                    <a:pt x="17" y="284"/>
                    <a:pt x="16" y="168"/>
                    <a:pt x="18" y="52"/>
                  </a:cubicBezTo>
                  <a:cubicBezTo>
                    <a:pt x="18" y="42"/>
                    <a:pt x="19" y="32"/>
                    <a:pt x="23" y="22"/>
                  </a:cubicBezTo>
                  <a:cubicBezTo>
                    <a:pt x="32" y="0"/>
                    <a:pt x="58" y="18"/>
                    <a:pt x="69" y="27"/>
                  </a:cubicBezTo>
                  <a:cubicBezTo>
                    <a:pt x="70" y="28"/>
                    <a:pt x="74" y="26"/>
                    <a:pt x="74" y="27"/>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3" name="Freeform 8">
              <a:extLst>
                <a:ext uri="{FF2B5EF4-FFF2-40B4-BE49-F238E27FC236}">
                  <a16:creationId xmlns:a16="http://schemas.microsoft.com/office/drawing/2014/main" id="{D9C0A764-C3F0-FB9F-D20E-63B1C574CB14}"/>
                </a:ext>
              </a:extLst>
            </p:cNvPr>
            <p:cNvSpPr>
              <a:spLocks/>
            </p:cNvSpPr>
            <p:nvPr/>
          </p:nvSpPr>
          <p:spPr bwMode="auto">
            <a:xfrm>
              <a:off x="7830404" y="164244"/>
              <a:ext cx="828765" cy="6472021"/>
            </a:xfrm>
            <a:custGeom>
              <a:avLst/>
              <a:gdLst>
                <a:gd name="T0" fmla="*/ 87 w 105"/>
                <a:gd name="T1" fmla="*/ 29 h 818"/>
                <a:gd name="T2" fmla="*/ 33 w 105"/>
                <a:gd name="T3" fmla="*/ 22 h 818"/>
                <a:gd name="T4" fmla="*/ 26 w 105"/>
                <a:gd name="T5" fmla="*/ 75 h 818"/>
                <a:gd name="T6" fmla="*/ 25 w 105"/>
                <a:gd name="T7" fmla="*/ 244 h 818"/>
                <a:gd name="T8" fmla="*/ 21 w 105"/>
                <a:gd name="T9" fmla="*/ 595 h 818"/>
                <a:gd name="T10" fmla="*/ 18 w 105"/>
                <a:gd name="T11" fmla="*/ 678 h 818"/>
                <a:gd name="T12" fmla="*/ 14 w 105"/>
                <a:gd name="T13" fmla="*/ 751 h 818"/>
                <a:gd name="T14" fmla="*/ 66 w 105"/>
                <a:gd name="T15" fmla="*/ 802 h 818"/>
                <a:gd name="T16" fmla="*/ 83 w 105"/>
                <a:gd name="T17" fmla="*/ 770 h 818"/>
                <a:gd name="T18" fmla="*/ 82 w 105"/>
                <a:gd name="T19" fmla="*/ 670 h 818"/>
                <a:gd name="T20" fmla="*/ 85 w 105"/>
                <a:gd name="T21" fmla="*/ 531 h 818"/>
                <a:gd name="T22" fmla="*/ 105 w 105"/>
                <a:gd name="T23" fmla="*/ 174 h 818"/>
                <a:gd name="T24" fmla="*/ 102 w 105"/>
                <a:gd name="T25" fmla="*/ 79 h 818"/>
                <a:gd name="T26" fmla="*/ 87 w 105"/>
                <a:gd name="T27" fmla="*/ 29 h 818"/>
                <a:gd name="T28" fmla="*/ 83 w 105"/>
                <a:gd name="T29" fmla="*/ 31 h 818"/>
                <a:gd name="T30" fmla="*/ 96 w 105"/>
                <a:gd name="T31" fmla="*/ 72 h 818"/>
                <a:gd name="T32" fmla="*/ 100 w 105"/>
                <a:gd name="T33" fmla="*/ 155 h 818"/>
                <a:gd name="T34" fmla="*/ 93 w 105"/>
                <a:gd name="T35" fmla="*/ 364 h 818"/>
                <a:gd name="T36" fmla="*/ 81 w 105"/>
                <a:gd name="T37" fmla="*/ 523 h 818"/>
                <a:gd name="T38" fmla="*/ 77 w 105"/>
                <a:gd name="T39" fmla="*/ 632 h 818"/>
                <a:gd name="T40" fmla="*/ 78 w 105"/>
                <a:gd name="T41" fmla="*/ 726 h 818"/>
                <a:gd name="T42" fmla="*/ 78 w 105"/>
                <a:gd name="T43" fmla="*/ 771 h 818"/>
                <a:gd name="T44" fmla="*/ 37 w 105"/>
                <a:gd name="T45" fmla="*/ 794 h 818"/>
                <a:gd name="T46" fmla="*/ 25 w 105"/>
                <a:gd name="T47" fmla="*/ 641 h 818"/>
                <a:gd name="T48" fmla="*/ 28 w 105"/>
                <a:gd name="T49" fmla="*/ 532 h 818"/>
                <a:gd name="T50" fmla="*/ 29 w 105"/>
                <a:gd name="T51" fmla="*/ 375 h 818"/>
                <a:gd name="T52" fmla="*/ 30 w 105"/>
                <a:gd name="T53" fmla="*/ 167 h 818"/>
                <a:gd name="T54" fmla="*/ 31 w 105"/>
                <a:gd name="T55" fmla="*/ 44 h 818"/>
                <a:gd name="T56" fmla="*/ 58 w 105"/>
                <a:gd name="T57" fmla="*/ 16 h 818"/>
                <a:gd name="T58" fmla="*/ 83 w 105"/>
                <a:gd name="T59" fmla="*/ 32 h 818"/>
                <a:gd name="T60" fmla="*/ 87 w 105"/>
                <a:gd name="T61" fmla="*/ 2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818">
                  <a:moveTo>
                    <a:pt x="87" y="29"/>
                  </a:moveTo>
                  <a:cubicBezTo>
                    <a:pt x="74" y="18"/>
                    <a:pt x="45" y="0"/>
                    <a:pt x="33" y="22"/>
                  </a:cubicBezTo>
                  <a:cubicBezTo>
                    <a:pt x="24" y="38"/>
                    <a:pt x="26" y="58"/>
                    <a:pt x="26" y="75"/>
                  </a:cubicBezTo>
                  <a:cubicBezTo>
                    <a:pt x="25" y="131"/>
                    <a:pt x="25" y="188"/>
                    <a:pt x="25" y="244"/>
                  </a:cubicBezTo>
                  <a:cubicBezTo>
                    <a:pt x="24" y="361"/>
                    <a:pt x="27" y="478"/>
                    <a:pt x="21" y="595"/>
                  </a:cubicBezTo>
                  <a:cubicBezTo>
                    <a:pt x="20" y="623"/>
                    <a:pt x="21" y="650"/>
                    <a:pt x="18" y="678"/>
                  </a:cubicBezTo>
                  <a:cubicBezTo>
                    <a:pt x="15" y="702"/>
                    <a:pt x="11" y="727"/>
                    <a:pt x="14" y="751"/>
                  </a:cubicBezTo>
                  <a:cubicBezTo>
                    <a:pt x="17" y="774"/>
                    <a:pt x="34" y="818"/>
                    <a:pt x="66" y="802"/>
                  </a:cubicBezTo>
                  <a:cubicBezTo>
                    <a:pt x="77" y="796"/>
                    <a:pt x="81" y="781"/>
                    <a:pt x="83" y="770"/>
                  </a:cubicBezTo>
                  <a:cubicBezTo>
                    <a:pt x="88" y="738"/>
                    <a:pt x="83" y="702"/>
                    <a:pt x="82" y="670"/>
                  </a:cubicBezTo>
                  <a:cubicBezTo>
                    <a:pt x="82" y="623"/>
                    <a:pt x="79" y="577"/>
                    <a:pt x="85" y="531"/>
                  </a:cubicBezTo>
                  <a:cubicBezTo>
                    <a:pt x="99" y="413"/>
                    <a:pt x="104" y="292"/>
                    <a:pt x="105" y="174"/>
                  </a:cubicBezTo>
                  <a:cubicBezTo>
                    <a:pt x="105" y="142"/>
                    <a:pt x="105" y="110"/>
                    <a:pt x="102" y="79"/>
                  </a:cubicBezTo>
                  <a:cubicBezTo>
                    <a:pt x="100" y="63"/>
                    <a:pt x="99" y="40"/>
                    <a:pt x="87" y="29"/>
                  </a:cubicBezTo>
                  <a:cubicBezTo>
                    <a:pt x="85" y="28"/>
                    <a:pt x="81" y="30"/>
                    <a:pt x="83" y="31"/>
                  </a:cubicBezTo>
                  <a:cubicBezTo>
                    <a:pt x="93" y="41"/>
                    <a:pt x="94" y="59"/>
                    <a:pt x="96" y="72"/>
                  </a:cubicBezTo>
                  <a:cubicBezTo>
                    <a:pt x="99" y="100"/>
                    <a:pt x="100" y="127"/>
                    <a:pt x="100" y="155"/>
                  </a:cubicBezTo>
                  <a:cubicBezTo>
                    <a:pt x="101" y="225"/>
                    <a:pt x="97" y="294"/>
                    <a:pt x="93" y="364"/>
                  </a:cubicBezTo>
                  <a:cubicBezTo>
                    <a:pt x="90" y="417"/>
                    <a:pt x="86" y="470"/>
                    <a:pt x="81" y="523"/>
                  </a:cubicBezTo>
                  <a:cubicBezTo>
                    <a:pt x="77" y="560"/>
                    <a:pt x="76" y="595"/>
                    <a:pt x="77" y="632"/>
                  </a:cubicBezTo>
                  <a:cubicBezTo>
                    <a:pt x="78" y="663"/>
                    <a:pt x="78" y="694"/>
                    <a:pt x="78" y="726"/>
                  </a:cubicBezTo>
                  <a:cubicBezTo>
                    <a:pt x="79" y="741"/>
                    <a:pt x="79" y="756"/>
                    <a:pt x="78" y="771"/>
                  </a:cubicBezTo>
                  <a:cubicBezTo>
                    <a:pt x="76" y="792"/>
                    <a:pt x="57" y="811"/>
                    <a:pt x="37" y="794"/>
                  </a:cubicBezTo>
                  <a:cubicBezTo>
                    <a:pt x="0" y="760"/>
                    <a:pt x="24" y="685"/>
                    <a:pt x="25" y="641"/>
                  </a:cubicBezTo>
                  <a:cubicBezTo>
                    <a:pt x="25" y="605"/>
                    <a:pt x="28" y="569"/>
                    <a:pt x="28" y="532"/>
                  </a:cubicBezTo>
                  <a:cubicBezTo>
                    <a:pt x="29" y="480"/>
                    <a:pt x="29" y="428"/>
                    <a:pt x="29" y="375"/>
                  </a:cubicBezTo>
                  <a:cubicBezTo>
                    <a:pt x="29" y="306"/>
                    <a:pt x="30" y="236"/>
                    <a:pt x="30" y="167"/>
                  </a:cubicBezTo>
                  <a:cubicBezTo>
                    <a:pt x="30" y="126"/>
                    <a:pt x="29" y="85"/>
                    <a:pt x="31" y="44"/>
                  </a:cubicBezTo>
                  <a:cubicBezTo>
                    <a:pt x="32" y="28"/>
                    <a:pt x="39" y="12"/>
                    <a:pt x="58" y="16"/>
                  </a:cubicBezTo>
                  <a:cubicBezTo>
                    <a:pt x="67" y="19"/>
                    <a:pt x="76" y="25"/>
                    <a:pt x="83" y="32"/>
                  </a:cubicBezTo>
                  <a:cubicBezTo>
                    <a:pt x="85" y="33"/>
                    <a:pt x="89" y="30"/>
                    <a:pt x="87" y="29"/>
                  </a:cubicBezTo>
                  <a:close/>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4" name="Freeform 9">
              <a:extLst>
                <a:ext uri="{FF2B5EF4-FFF2-40B4-BE49-F238E27FC236}">
                  <a16:creationId xmlns:a16="http://schemas.microsoft.com/office/drawing/2014/main" id="{248A2CA6-7B9E-32B5-ACBD-60E53602C762}"/>
                </a:ext>
              </a:extLst>
            </p:cNvPr>
            <p:cNvSpPr>
              <a:spLocks/>
            </p:cNvSpPr>
            <p:nvPr/>
          </p:nvSpPr>
          <p:spPr bwMode="auto">
            <a:xfrm>
              <a:off x="6005207" y="2387057"/>
              <a:ext cx="4014472" cy="1681481"/>
            </a:xfrm>
            <a:custGeom>
              <a:avLst/>
              <a:gdLst>
                <a:gd name="T0" fmla="*/ 191 w 508"/>
                <a:gd name="T1" fmla="*/ 3 h 212"/>
                <a:gd name="T2" fmla="*/ 147 w 508"/>
                <a:gd name="T3" fmla="*/ 2 h 212"/>
                <a:gd name="T4" fmla="*/ 46 w 508"/>
                <a:gd name="T5" fmla="*/ 7 h 212"/>
                <a:gd name="T6" fmla="*/ 31 w 508"/>
                <a:gd name="T7" fmla="*/ 22 h 212"/>
                <a:gd name="T8" fmla="*/ 13 w 508"/>
                <a:gd name="T9" fmla="*/ 72 h 212"/>
                <a:gd name="T10" fmla="*/ 3 w 508"/>
                <a:gd name="T11" fmla="*/ 156 h 212"/>
                <a:gd name="T12" fmla="*/ 21 w 508"/>
                <a:gd name="T13" fmla="*/ 199 h 212"/>
                <a:gd name="T14" fmla="*/ 78 w 508"/>
                <a:gd name="T15" fmla="*/ 210 h 212"/>
                <a:gd name="T16" fmla="*/ 171 w 508"/>
                <a:gd name="T17" fmla="*/ 208 h 212"/>
                <a:gd name="T18" fmla="*/ 269 w 508"/>
                <a:gd name="T19" fmla="*/ 206 h 212"/>
                <a:gd name="T20" fmla="*/ 485 w 508"/>
                <a:gd name="T21" fmla="*/ 198 h 212"/>
                <a:gd name="T22" fmla="*/ 483 w 508"/>
                <a:gd name="T23" fmla="*/ 142 h 212"/>
                <a:gd name="T24" fmla="*/ 505 w 508"/>
                <a:gd name="T25" fmla="*/ 47 h 212"/>
                <a:gd name="T26" fmla="*/ 487 w 508"/>
                <a:gd name="T27" fmla="*/ 18 h 212"/>
                <a:gd name="T28" fmla="*/ 437 w 508"/>
                <a:gd name="T29" fmla="*/ 7 h 212"/>
                <a:gd name="T30" fmla="*/ 242 w 508"/>
                <a:gd name="T31" fmla="*/ 2 h 212"/>
                <a:gd name="T32" fmla="*/ 191 w 508"/>
                <a:gd name="T33" fmla="*/ 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212">
                  <a:moveTo>
                    <a:pt x="191" y="3"/>
                  </a:moveTo>
                  <a:cubicBezTo>
                    <a:pt x="178" y="3"/>
                    <a:pt x="163" y="3"/>
                    <a:pt x="147" y="2"/>
                  </a:cubicBezTo>
                  <a:cubicBezTo>
                    <a:pt x="111" y="1"/>
                    <a:pt x="71" y="0"/>
                    <a:pt x="46" y="7"/>
                  </a:cubicBezTo>
                  <a:cubicBezTo>
                    <a:pt x="34" y="11"/>
                    <a:pt x="37" y="16"/>
                    <a:pt x="31" y="22"/>
                  </a:cubicBezTo>
                  <a:cubicBezTo>
                    <a:pt x="17" y="36"/>
                    <a:pt x="15" y="54"/>
                    <a:pt x="13" y="72"/>
                  </a:cubicBezTo>
                  <a:cubicBezTo>
                    <a:pt x="10" y="101"/>
                    <a:pt x="11" y="129"/>
                    <a:pt x="3" y="156"/>
                  </a:cubicBezTo>
                  <a:cubicBezTo>
                    <a:pt x="0" y="166"/>
                    <a:pt x="13" y="190"/>
                    <a:pt x="21" y="199"/>
                  </a:cubicBezTo>
                  <a:cubicBezTo>
                    <a:pt x="31" y="211"/>
                    <a:pt x="55" y="210"/>
                    <a:pt x="78" y="210"/>
                  </a:cubicBezTo>
                  <a:cubicBezTo>
                    <a:pt x="113" y="212"/>
                    <a:pt x="142" y="210"/>
                    <a:pt x="171" y="208"/>
                  </a:cubicBezTo>
                  <a:cubicBezTo>
                    <a:pt x="201" y="206"/>
                    <a:pt x="231" y="204"/>
                    <a:pt x="269" y="206"/>
                  </a:cubicBezTo>
                  <a:cubicBezTo>
                    <a:pt x="290" y="207"/>
                    <a:pt x="478" y="211"/>
                    <a:pt x="485" y="198"/>
                  </a:cubicBezTo>
                  <a:cubicBezTo>
                    <a:pt x="491" y="185"/>
                    <a:pt x="484" y="155"/>
                    <a:pt x="483" y="142"/>
                  </a:cubicBezTo>
                  <a:cubicBezTo>
                    <a:pt x="482" y="112"/>
                    <a:pt x="508" y="76"/>
                    <a:pt x="505" y="47"/>
                  </a:cubicBezTo>
                  <a:cubicBezTo>
                    <a:pt x="504" y="35"/>
                    <a:pt x="496" y="29"/>
                    <a:pt x="487" y="18"/>
                  </a:cubicBezTo>
                  <a:cubicBezTo>
                    <a:pt x="480" y="9"/>
                    <a:pt x="455" y="8"/>
                    <a:pt x="437" y="7"/>
                  </a:cubicBezTo>
                  <a:cubicBezTo>
                    <a:pt x="384" y="5"/>
                    <a:pt x="263" y="0"/>
                    <a:pt x="242" y="2"/>
                  </a:cubicBezTo>
                  <a:cubicBezTo>
                    <a:pt x="191" y="3"/>
                    <a:pt x="191" y="3"/>
                    <a:pt x="191" y="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5" name="Freeform 10">
              <a:extLst>
                <a:ext uri="{FF2B5EF4-FFF2-40B4-BE49-F238E27FC236}">
                  <a16:creationId xmlns:a16="http://schemas.microsoft.com/office/drawing/2014/main" id="{F1D28076-04D4-AF47-A9F4-D4D33DB78B75}"/>
                </a:ext>
              </a:extLst>
            </p:cNvPr>
            <p:cNvSpPr>
              <a:spLocks/>
            </p:cNvSpPr>
            <p:nvPr/>
          </p:nvSpPr>
          <p:spPr bwMode="auto">
            <a:xfrm>
              <a:off x="5995626" y="2372684"/>
              <a:ext cx="4057588" cy="1700643"/>
            </a:xfrm>
            <a:custGeom>
              <a:avLst/>
              <a:gdLst>
                <a:gd name="T0" fmla="*/ 192 w 513"/>
                <a:gd name="T1" fmla="*/ 3 h 215"/>
                <a:gd name="T2" fmla="*/ 147 w 513"/>
                <a:gd name="T3" fmla="*/ 2 h 215"/>
                <a:gd name="T4" fmla="*/ 55 w 513"/>
                <a:gd name="T5" fmla="*/ 5 h 215"/>
                <a:gd name="T6" fmla="*/ 9 w 513"/>
                <a:gd name="T7" fmla="*/ 102 h 215"/>
                <a:gd name="T8" fmla="*/ 5 w 513"/>
                <a:gd name="T9" fmla="*/ 144 h 215"/>
                <a:gd name="T10" fmla="*/ 2 w 513"/>
                <a:gd name="T11" fmla="*/ 169 h 215"/>
                <a:gd name="T12" fmla="*/ 27 w 513"/>
                <a:gd name="T13" fmla="*/ 208 h 215"/>
                <a:gd name="T14" fmla="*/ 68 w 513"/>
                <a:gd name="T15" fmla="*/ 214 h 215"/>
                <a:gd name="T16" fmla="*/ 79 w 513"/>
                <a:gd name="T17" fmla="*/ 214 h 215"/>
                <a:gd name="T18" fmla="*/ 168 w 513"/>
                <a:gd name="T19" fmla="*/ 212 h 215"/>
                <a:gd name="T20" fmla="*/ 308 w 513"/>
                <a:gd name="T21" fmla="*/ 211 h 215"/>
                <a:gd name="T22" fmla="*/ 381 w 513"/>
                <a:gd name="T23" fmla="*/ 211 h 215"/>
                <a:gd name="T24" fmla="*/ 471 w 513"/>
                <a:gd name="T25" fmla="*/ 207 h 215"/>
                <a:gd name="T26" fmla="*/ 487 w 513"/>
                <a:gd name="T27" fmla="*/ 203 h 215"/>
                <a:gd name="T28" fmla="*/ 489 w 513"/>
                <a:gd name="T29" fmla="*/ 161 h 215"/>
                <a:gd name="T30" fmla="*/ 501 w 513"/>
                <a:gd name="T31" fmla="*/ 88 h 215"/>
                <a:gd name="T32" fmla="*/ 499 w 513"/>
                <a:gd name="T33" fmla="*/ 29 h 215"/>
                <a:gd name="T34" fmla="*/ 412 w 513"/>
                <a:gd name="T35" fmla="*/ 5 h 215"/>
                <a:gd name="T36" fmla="*/ 390 w 513"/>
                <a:gd name="T37" fmla="*/ 5 h 215"/>
                <a:gd name="T38" fmla="*/ 192 w 513"/>
                <a:gd name="T39" fmla="*/ 3 h 215"/>
                <a:gd name="T40" fmla="*/ 192 w 513"/>
                <a:gd name="T41" fmla="*/ 7 h 215"/>
                <a:gd name="T42" fmla="*/ 371 w 513"/>
                <a:gd name="T43" fmla="*/ 8 h 215"/>
                <a:gd name="T44" fmla="*/ 427 w 513"/>
                <a:gd name="T45" fmla="*/ 10 h 215"/>
                <a:gd name="T46" fmla="*/ 504 w 513"/>
                <a:gd name="T47" fmla="*/ 49 h 215"/>
                <a:gd name="T48" fmla="*/ 485 w 513"/>
                <a:gd name="T49" fmla="*/ 121 h 215"/>
                <a:gd name="T50" fmla="*/ 486 w 513"/>
                <a:gd name="T51" fmla="*/ 187 h 215"/>
                <a:gd name="T52" fmla="*/ 463 w 513"/>
                <a:gd name="T53" fmla="*/ 204 h 215"/>
                <a:gd name="T54" fmla="*/ 418 w 513"/>
                <a:gd name="T55" fmla="*/ 207 h 215"/>
                <a:gd name="T56" fmla="*/ 316 w 513"/>
                <a:gd name="T57" fmla="*/ 207 h 215"/>
                <a:gd name="T58" fmla="*/ 226 w 513"/>
                <a:gd name="T59" fmla="*/ 205 h 215"/>
                <a:gd name="T60" fmla="*/ 60 w 513"/>
                <a:gd name="T61" fmla="*/ 210 h 215"/>
                <a:gd name="T62" fmla="*/ 15 w 513"/>
                <a:gd name="T63" fmla="*/ 186 h 215"/>
                <a:gd name="T64" fmla="*/ 11 w 513"/>
                <a:gd name="T65" fmla="*/ 138 h 215"/>
                <a:gd name="T66" fmla="*/ 27 w 513"/>
                <a:gd name="T67" fmla="*/ 35 h 215"/>
                <a:gd name="T68" fmla="*/ 57 w 513"/>
                <a:gd name="T69" fmla="*/ 9 h 215"/>
                <a:gd name="T70" fmla="*/ 106 w 513"/>
                <a:gd name="T71" fmla="*/ 6 h 215"/>
                <a:gd name="T72" fmla="*/ 148 w 513"/>
                <a:gd name="T73" fmla="*/ 6 h 215"/>
                <a:gd name="T74" fmla="*/ 192 w 513"/>
                <a:gd name="T75" fmla="*/ 7 h 215"/>
                <a:gd name="T76" fmla="*/ 192 w 513"/>
                <a:gd name="T77"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3" h="215">
                  <a:moveTo>
                    <a:pt x="192" y="3"/>
                  </a:moveTo>
                  <a:cubicBezTo>
                    <a:pt x="177" y="3"/>
                    <a:pt x="162" y="3"/>
                    <a:pt x="147" y="2"/>
                  </a:cubicBezTo>
                  <a:cubicBezTo>
                    <a:pt x="116" y="1"/>
                    <a:pt x="86" y="0"/>
                    <a:pt x="55" y="5"/>
                  </a:cubicBezTo>
                  <a:cubicBezTo>
                    <a:pt x="14" y="12"/>
                    <a:pt x="11" y="69"/>
                    <a:pt x="9" y="102"/>
                  </a:cubicBezTo>
                  <a:cubicBezTo>
                    <a:pt x="8" y="116"/>
                    <a:pt x="7" y="130"/>
                    <a:pt x="5" y="144"/>
                  </a:cubicBezTo>
                  <a:cubicBezTo>
                    <a:pt x="3" y="153"/>
                    <a:pt x="0" y="159"/>
                    <a:pt x="2" y="169"/>
                  </a:cubicBezTo>
                  <a:cubicBezTo>
                    <a:pt x="5" y="183"/>
                    <a:pt x="15" y="200"/>
                    <a:pt x="27" y="208"/>
                  </a:cubicBezTo>
                  <a:cubicBezTo>
                    <a:pt x="38" y="215"/>
                    <a:pt x="54" y="215"/>
                    <a:pt x="68" y="214"/>
                  </a:cubicBezTo>
                  <a:cubicBezTo>
                    <a:pt x="72" y="214"/>
                    <a:pt x="76" y="214"/>
                    <a:pt x="79" y="214"/>
                  </a:cubicBezTo>
                  <a:cubicBezTo>
                    <a:pt x="109" y="215"/>
                    <a:pt x="138" y="214"/>
                    <a:pt x="168" y="212"/>
                  </a:cubicBezTo>
                  <a:cubicBezTo>
                    <a:pt x="215" y="209"/>
                    <a:pt x="261" y="210"/>
                    <a:pt x="308" y="211"/>
                  </a:cubicBezTo>
                  <a:cubicBezTo>
                    <a:pt x="332" y="211"/>
                    <a:pt x="357" y="211"/>
                    <a:pt x="381" y="211"/>
                  </a:cubicBezTo>
                  <a:cubicBezTo>
                    <a:pt x="411" y="211"/>
                    <a:pt x="442" y="211"/>
                    <a:pt x="471" y="207"/>
                  </a:cubicBezTo>
                  <a:cubicBezTo>
                    <a:pt x="476" y="206"/>
                    <a:pt x="483" y="206"/>
                    <a:pt x="487" y="203"/>
                  </a:cubicBezTo>
                  <a:cubicBezTo>
                    <a:pt x="496" y="195"/>
                    <a:pt x="490" y="171"/>
                    <a:pt x="489" y="161"/>
                  </a:cubicBezTo>
                  <a:cubicBezTo>
                    <a:pt x="485" y="134"/>
                    <a:pt x="492" y="113"/>
                    <a:pt x="501" y="88"/>
                  </a:cubicBezTo>
                  <a:cubicBezTo>
                    <a:pt x="509" y="67"/>
                    <a:pt x="513" y="47"/>
                    <a:pt x="499" y="29"/>
                  </a:cubicBezTo>
                  <a:cubicBezTo>
                    <a:pt x="479" y="4"/>
                    <a:pt x="443" y="5"/>
                    <a:pt x="412" y="5"/>
                  </a:cubicBezTo>
                  <a:cubicBezTo>
                    <a:pt x="404" y="5"/>
                    <a:pt x="397" y="5"/>
                    <a:pt x="390" y="5"/>
                  </a:cubicBezTo>
                  <a:cubicBezTo>
                    <a:pt x="324" y="2"/>
                    <a:pt x="258" y="2"/>
                    <a:pt x="192" y="3"/>
                  </a:cubicBezTo>
                  <a:cubicBezTo>
                    <a:pt x="188" y="3"/>
                    <a:pt x="190" y="7"/>
                    <a:pt x="192" y="7"/>
                  </a:cubicBezTo>
                  <a:cubicBezTo>
                    <a:pt x="252" y="6"/>
                    <a:pt x="311" y="6"/>
                    <a:pt x="371" y="8"/>
                  </a:cubicBezTo>
                  <a:cubicBezTo>
                    <a:pt x="389" y="9"/>
                    <a:pt x="408" y="9"/>
                    <a:pt x="427" y="10"/>
                  </a:cubicBezTo>
                  <a:cubicBezTo>
                    <a:pt x="457" y="12"/>
                    <a:pt x="496" y="12"/>
                    <a:pt x="504" y="49"/>
                  </a:cubicBezTo>
                  <a:cubicBezTo>
                    <a:pt x="508" y="72"/>
                    <a:pt x="491" y="100"/>
                    <a:pt x="485" y="121"/>
                  </a:cubicBezTo>
                  <a:cubicBezTo>
                    <a:pt x="479" y="144"/>
                    <a:pt x="486" y="165"/>
                    <a:pt x="486" y="187"/>
                  </a:cubicBezTo>
                  <a:cubicBezTo>
                    <a:pt x="486" y="203"/>
                    <a:pt x="476" y="203"/>
                    <a:pt x="463" y="204"/>
                  </a:cubicBezTo>
                  <a:cubicBezTo>
                    <a:pt x="448" y="206"/>
                    <a:pt x="433" y="206"/>
                    <a:pt x="418" y="207"/>
                  </a:cubicBezTo>
                  <a:cubicBezTo>
                    <a:pt x="384" y="208"/>
                    <a:pt x="350" y="207"/>
                    <a:pt x="316" y="207"/>
                  </a:cubicBezTo>
                  <a:cubicBezTo>
                    <a:pt x="286" y="207"/>
                    <a:pt x="256" y="205"/>
                    <a:pt x="226" y="205"/>
                  </a:cubicBezTo>
                  <a:cubicBezTo>
                    <a:pt x="170" y="206"/>
                    <a:pt x="115" y="211"/>
                    <a:pt x="60" y="210"/>
                  </a:cubicBezTo>
                  <a:cubicBezTo>
                    <a:pt x="39" y="209"/>
                    <a:pt x="25" y="205"/>
                    <a:pt x="15" y="186"/>
                  </a:cubicBezTo>
                  <a:cubicBezTo>
                    <a:pt x="4" y="168"/>
                    <a:pt x="8" y="157"/>
                    <a:pt x="11" y="138"/>
                  </a:cubicBezTo>
                  <a:cubicBezTo>
                    <a:pt x="17" y="104"/>
                    <a:pt x="11" y="66"/>
                    <a:pt x="27" y="35"/>
                  </a:cubicBezTo>
                  <a:cubicBezTo>
                    <a:pt x="33" y="23"/>
                    <a:pt x="44" y="12"/>
                    <a:pt x="57" y="9"/>
                  </a:cubicBezTo>
                  <a:cubicBezTo>
                    <a:pt x="73" y="6"/>
                    <a:pt x="90" y="6"/>
                    <a:pt x="106" y="6"/>
                  </a:cubicBezTo>
                  <a:cubicBezTo>
                    <a:pt x="120" y="5"/>
                    <a:pt x="134" y="6"/>
                    <a:pt x="148" y="6"/>
                  </a:cubicBezTo>
                  <a:cubicBezTo>
                    <a:pt x="163" y="7"/>
                    <a:pt x="178" y="7"/>
                    <a:pt x="192" y="7"/>
                  </a:cubicBezTo>
                  <a:cubicBezTo>
                    <a:pt x="196" y="7"/>
                    <a:pt x="195" y="3"/>
                    <a:pt x="192" y="3"/>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6" name="Freeform 12">
              <a:extLst>
                <a:ext uri="{FF2B5EF4-FFF2-40B4-BE49-F238E27FC236}">
                  <a16:creationId xmlns:a16="http://schemas.microsoft.com/office/drawing/2014/main" id="{BED0FDD0-47DA-79F8-C80B-BA4D5904A68D}"/>
                </a:ext>
              </a:extLst>
            </p:cNvPr>
            <p:cNvSpPr>
              <a:spLocks/>
            </p:cNvSpPr>
            <p:nvPr/>
          </p:nvSpPr>
          <p:spPr bwMode="auto">
            <a:xfrm>
              <a:off x="6120180" y="2497238"/>
              <a:ext cx="4483945" cy="1710224"/>
            </a:xfrm>
            <a:custGeom>
              <a:avLst/>
              <a:gdLst>
                <a:gd name="T0" fmla="*/ 191 w 567"/>
                <a:gd name="T1" fmla="*/ 3 h 216"/>
                <a:gd name="T2" fmla="*/ 147 w 567"/>
                <a:gd name="T3" fmla="*/ 2 h 216"/>
                <a:gd name="T4" fmla="*/ 55 w 567"/>
                <a:gd name="T5" fmla="*/ 5 h 216"/>
                <a:gd name="T6" fmla="*/ 9 w 567"/>
                <a:gd name="T7" fmla="*/ 102 h 216"/>
                <a:gd name="T8" fmla="*/ 4 w 567"/>
                <a:gd name="T9" fmla="*/ 143 h 216"/>
                <a:gd name="T10" fmla="*/ 2 w 567"/>
                <a:gd name="T11" fmla="*/ 168 h 216"/>
                <a:gd name="T12" fmla="*/ 27 w 567"/>
                <a:gd name="T13" fmla="*/ 207 h 216"/>
                <a:gd name="T14" fmla="*/ 68 w 567"/>
                <a:gd name="T15" fmla="*/ 214 h 216"/>
                <a:gd name="T16" fmla="*/ 78 w 567"/>
                <a:gd name="T17" fmla="*/ 214 h 216"/>
                <a:gd name="T18" fmla="*/ 162 w 567"/>
                <a:gd name="T19" fmla="*/ 212 h 216"/>
                <a:gd name="T20" fmla="*/ 307 w 567"/>
                <a:gd name="T21" fmla="*/ 210 h 216"/>
                <a:gd name="T22" fmla="*/ 381 w 567"/>
                <a:gd name="T23" fmla="*/ 210 h 216"/>
                <a:gd name="T24" fmla="*/ 469 w 567"/>
                <a:gd name="T25" fmla="*/ 206 h 216"/>
                <a:gd name="T26" fmla="*/ 510 w 567"/>
                <a:gd name="T27" fmla="*/ 178 h 216"/>
                <a:gd name="T28" fmla="*/ 558 w 567"/>
                <a:gd name="T29" fmla="*/ 117 h 216"/>
                <a:gd name="T30" fmla="*/ 549 w 567"/>
                <a:gd name="T31" fmla="*/ 77 h 216"/>
                <a:gd name="T32" fmla="*/ 499 w 567"/>
                <a:gd name="T33" fmla="*/ 28 h 216"/>
                <a:gd name="T34" fmla="*/ 455 w 567"/>
                <a:gd name="T35" fmla="*/ 8 h 216"/>
                <a:gd name="T36" fmla="*/ 289 w 567"/>
                <a:gd name="T37" fmla="*/ 2 h 216"/>
                <a:gd name="T38" fmla="*/ 191 w 567"/>
                <a:gd name="T39" fmla="*/ 3 h 216"/>
                <a:gd name="T40" fmla="*/ 192 w 567"/>
                <a:gd name="T41" fmla="*/ 6 h 216"/>
                <a:gd name="T42" fmla="*/ 370 w 567"/>
                <a:gd name="T43" fmla="*/ 7 h 216"/>
                <a:gd name="T44" fmla="*/ 427 w 567"/>
                <a:gd name="T45" fmla="*/ 10 h 216"/>
                <a:gd name="T46" fmla="*/ 491 w 567"/>
                <a:gd name="T47" fmla="*/ 26 h 216"/>
                <a:gd name="T48" fmla="*/ 558 w 567"/>
                <a:gd name="T49" fmla="*/ 95 h 216"/>
                <a:gd name="T50" fmla="*/ 530 w 567"/>
                <a:gd name="T51" fmla="*/ 152 h 216"/>
                <a:gd name="T52" fmla="*/ 490 w 567"/>
                <a:gd name="T53" fmla="*/ 191 h 216"/>
                <a:gd name="T54" fmla="*/ 472 w 567"/>
                <a:gd name="T55" fmla="*/ 203 h 216"/>
                <a:gd name="T56" fmla="*/ 429 w 567"/>
                <a:gd name="T57" fmla="*/ 206 h 216"/>
                <a:gd name="T58" fmla="*/ 246 w 567"/>
                <a:gd name="T59" fmla="*/ 205 h 216"/>
                <a:gd name="T60" fmla="*/ 100 w 567"/>
                <a:gd name="T61" fmla="*/ 211 h 216"/>
                <a:gd name="T62" fmla="*/ 19 w 567"/>
                <a:gd name="T63" fmla="*/ 194 h 216"/>
                <a:gd name="T64" fmla="*/ 7 w 567"/>
                <a:gd name="T65" fmla="*/ 168 h 216"/>
                <a:gd name="T66" fmla="*/ 11 w 567"/>
                <a:gd name="T67" fmla="*/ 131 h 216"/>
                <a:gd name="T68" fmla="*/ 62 w 567"/>
                <a:gd name="T69" fmla="*/ 8 h 216"/>
                <a:gd name="T70" fmla="*/ 148 w 567"/>
                <a:gd name="T71" fmla="*/ 5 h 216"/>
                <a:gd name="T72" fmla="*/ 192 w 567"/>
                <a:gd name="T73" fmla="*/ 6 h 216"/>
                <a:gd name="T74" fmla="*/ 191 w 567"/>
                <a:gd name="T75" fmla="*/ 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7" h="216">
                  <a:moveTo>
                    <a:pt x="191" y="3"/>
                  </a:moveTo>
                  <a:cubicBezTo>
                    <a:pt x="176" y="3"/>
                    <a:pt x="161" y="3"/>
                    <a:pt x="147" y="2"/>
                  </a:cubicBezTo>
                  <a:cubicBezTo>
                    <a:pt x="116" y="1"/>
                    <a:pt x="85" y="0"/>
                    <a:pt x="55" y="5"/>
                  </a:cubicBezTo>
                  <a:cubicBezTo>
                    <a:pt x="13" y="12"/>
                    <a:pt x="11" y="68"/>
                    <a:pt x="9" y="102"/>
                  </a:cubicBezTo>
                  <a:cubicBezTo>
                    <a:pt x="8" y="116"/>
                    <a:pt x="7" y="129"/>
                    <a:pt x="4" y="143"/>
                  </a:cubicBezTo>
                  <a:cubicBezTo>
                    <a:pt x="3" y="153"/>
                    <a:pt x="0" y="159"/>
                    <a:pt x="2" y="168"/>
                  </a:cubicBezTo>
                  <a:cubicBezTo>
                    <a:pt x="5" y="182"/>
                    <a:pt x="14" y="199"/>
                    <a:pt x="27" y="207"/>
                  </a:cubicBezTo>
                  <a:cubicBezTo>
                    <a:pt x="38" y="214"/>
                    <a:pt x="54" y="214"/>
                    <a:pt x="68" y="214"/>
                  </a:cubicBezTo>
                  <a:cubicBezTo>
                    <a:pt x="71" y="214"/>
                    <a:pt x="75" y="213"/>
                    <a:pt x="78" y="214"/>
                  </a:cubicBezTo>
                  <a:cubicBezTo>
                    <a:pt x="106" y="214"/>
                    <a:pt x="134" y="214"/>
                    <a:pt x="162" y="212"/>
                  </a:cubicBezTo>
                  <a:cubicBezTo>
                    <a:pt x="210" y="209"/>
                    <a:pt x="259" y="210"/>
                    <a:pt x="307" y="210"/>
                  </a:cubicBezTo>
                  <a:cubicBezTo>
                    <a:pt x="332" y="210"/>
                    <a:pt x="356" y="211"/>
                    <a:pt x="381" y="210"/>
                  </a:cubicBezTo>
                  <a:cubicBezTo>
                    <a:pt x="410" y="210"/>
                    <a:pt x="440" y="210"/>
                    <a:pt x="469" y="206"/>
                  </a:cubicBezTo>
                  <a:cubicBezTo>
                    <a:pt x="489" y="204"/>
                    <a:pt x="496" y="191"/>
                    <a:pt x="510" y="178"/>
                  </a:cubicBezTo>
                  <a:cubicBezTo>
                    <a:pt x="529" y="161"/>
                    <a:pt x="548" y="141"/>
                    <a:pt x="558" y="117"/>
                  </a:cubicBezTo>
                  <a:cubicBezTo>
                    <a:pt x="567" y="97"/>
                    <a:pt x="563" y="92"/>
                    <a:pt x="549" y="77"/>
                  </a:cubicBezTo>
                  <a:cubicBezTo>
                    <a:pt x="534" y="60"/>
                    <a:pt x="516" y="44"/>
                    <a:pt x="499" y="28"/>
                  </a:cubicBezTo>
                  <a:cubicBezTo>
                    <a:pt x="485" y="15"/>
                    <a:pt x="475" y="10"/>
                    <a:pt x="455" y="8"/>
                  </a:cubicBezTo>
                  <a:cubicBezTo>
                    <a:pt x="400" y="2"/>
                    <a:pt x="344" y="3"/>
                    <a:pt x="289" y="2"/>
                  </a:cubicBezTo>
                  <a:cubicBezTo>
                    <a:pt x="256" y="1"/>
                    <a:pt x="224" y="2"/>
                    <a:pt x="191" y="3"/>
                  </a:cubicBezTo>
                  <a:cubicBezTo>
                    <a:pt x="188" y="3"/>
                    <a:pt x="189" y="6"/>
                    <a:pt x="192" y="6"/>
                  </a:cubicBezTo>
                  <a:cubicBezTo>
                    <a:pt x="251" y="5"/>
                    <a:pt x="311" y="5"/>
                    <a:pt x="370" y="7"/>
                  </a:cubicBezTo>
                  <a:cubicBezTo>
                    <a:pt x="389" y="8"/>
                    <a:pt x="408" y="9"/>
                    <a:pt x="427" y="10"/>
                  </a:cubicBezTo>
                  <a:cubicBezTo>
                    <a:pt x="449" y="10"/>
                    <a:pt x="474" y="9"/>
                    <a:pt x="491" y="26"/>
                  </a:cubicBezTo>
                  <a:cubicBezTo>
                    <a:pt x="513" y="48"/>
                    <a:pt x="542" y="68"/>
                    <a:pt x="558" y="95"/>
                  </a:cubicBezTo>
                  <a:cubicBezTo>
                    <a:pt x="567" y="109"/>
                    <a:pt x="538" y="141"/>
                    <a:pt x="530" y="152"/>
                  </a:cubicBezTo>
                  <a:cubicBezTo>
                    <a:pt x="518" y="166"/>
                    <a:pt x="503" y="178"/>
                    <a:pt x="490" y="191"/>
                  </a:cubicBezTo>
                  <a:cubicBezTo>
                    <a:pt x="483" y="197"/>
                    <a:pt x="481" y="201"/>
                    <a:pt x="472" y="203"/>
                  </a:cubicBezTo>
                  <a:cubicBezTo>
                    <a:pt x="458" y="205"/>
                    <a:pt x="443" y="205"/>
                    <a:pt x="429" y="206"/>
                  </a:cubicBezTo>
                  <a:cubicBezTo>
                    <a:pt x="368" y="209"/>
                    <a:pt x="307" y="206"/>
                    <a:pt x="246" y="205"/>
                  </a:cubicBezTo>
                  <a:cubicBezTo>
                    <a:pt x="197" y="205"/>
                    <a:pt x="149" y="211"/>
                    <a:pt x="100" y="211"/>
                  </a:cubicBezTo>
                  <a:cubicBezTo>
                    <a:pt x="77" y="211"/>
                    <a:pt x="34" y="216"/>
                    <a:pt x="19" y="194"/>
                  </a:cubicBezTo>
                  <a:cubicBezTo>
                    <a:pt x="14" y="186"/>
                    <a:pt x="10" y="177"/>
                    <a:pt x="7" y="168"/>
                  </a:cubicBezTo>
                  <a:cubicBezTo>
                    <a:pt x="3" y="157"/>
                    <a:pt x="10" y="142"/>
                    <a:pt x="11" y="131"/>
                  </a:cubicBezTo>
                  <a:cubicBezTo>
                    <a:pt x="17" y="90"/>
                    <a:pt x="8" y="17"/>
                    <a:pt x="62" y="8"/>
                  </a:cubicBezTo>
                  <a:cubicBezTo>
                    <a:pt x="90" y="3"/>
                    <a:pt x="119" y="4"/>
                    <a:pt x="148" y="5"/>
                  </a:cubicBezTo>
                  <a:cubicBezTo>
                    <a:pt x="162" y="6"/>
                    <a:pt x="177" y="6"/>
                    <a:pt x="192" y="6"/>
                  </a:cubicBezTo>
                  <a:cubicBezTo>
                    <a:pt x="195" y="6"/>
                    <a:pt x="194" y="3"/>
                    <a:pt x="191" y="3"/>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7" name="Freeform 13">
              <a:extLst>
                <a:ext uri="{FF2B5EF4-FFF2-40B4-BE49-F238E27FC236}">
                  <a16:creationId xmlns:a16="http://schemas.microsoft.com/office/drawing/2014/main" id="{7894C3E4-CAFD-3D18-9CF4-6577000B905E}"/>
                </a:ext>
              </a:extLst>
            </p:cNvPr>
            <p:cNvSpPr>
              <a:spLocks/>
            </p:cNvSpPr>
            <p:nvPr/>
          </p:nvSpPr>
          <p:spPr bwMode="auto">
            <a:xfrm>
              <a:off x="6168086" y="480420"/>
              <a:ext cx="3679134" cy="1758130"/>
            </a:xfrm>
            <a:custGeom>
              <a:avLst/>
              <a:gdLst>
                <a:gd name="T0" fmla="*/ 300 w 465"/>
                <a:gd name="T1" fmla="*/ 17 h 222"/>
                <a:gd name="T2" fmla="*/ 434 w 465"/>
                <a:gd name="T3" fmla="*/ 32 h 222"/>
                <a:gd name="T4" fmla="*/ 447 w 465"/>
                <a:gd name="T5" fmla="*/ 47 h 222"/>
                <a:gd name="T6" fmla="*/ 460 w 465"/>
                <a:gd name="T7" fmla="*/ 95 h 222"/>
                <a:gd name="T8" fmla="*/ 463 w 465"/>
                <a:gd name="T9" fmla="*/ 173 h 222"/>
                <a:gd name="T10" fmla="*/ 443 w 465"/>
                <a:gd name="T11" fmla="*/ 212 h 222"/>
                <a:gd name="T12" fmla="*/ 389 w 465"/>
                <a:gd name="T13" fmla="*/ 218 h 222"/>
                <a:gd name="T14" fmla="*/ 212 w 465"/>
                <a:gd name="T15" fmla="*/ 199 h 222"/>
                <a:gd name="T16" fmla="*/ 12 w 465"/>
                <a:gd name="T17" fmla="*/ 175 h 222"/>
                <a:gd name="T18" fmla="*/ 18 w 465"/>
                <a:gd name="T19" fmla="*/ 123 h 222"/>
                <a:gd name="T20" fmla="*/ 5 w 465"/>
                <a:gd name="T21" fmla="*/ 33 h 222"/>
                <a:gd name="T22" fmla="*/ 24 w 465"/>
                <a:gd name="T23" fmla="*/ 8 h 222"/>
                <a:gd name="T24" fmla="*/ 71 w 465"/>
                <a:gd name="T25" fmla="*/ 1 h 222"/>
                <a:gd name="T26" fmla="*/ 253 w 465"/>
                <a:gd name="T27" fmla="*/ 12 h 222"/>
                <a:gd name="T28" fmla="*/ 300 w 465"/>
                <a:gd name="T29"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222">
                  <a:moveTo>
                    <a:pt x="300" y="17"/>
                  </a:moveTo>
                  <a:cubicBezTo>
                    <a:pt x="338" y="21"/>
                    <a:pt x="401" y="20"/>
                    <a:pt x="434" y="32"/>
                  </a:cubicBezTo>
                  <a:cubicBezTo>
                    <a:pt x="445" y="36"/>
                    <a:pt x="442" y="41"/>
                    <a:pt x="447" y="47"/>
                  </a:cubicBezTo>
                  <a:cubicBezTo>
                    <a:pt x="459" y="61"/>
                    <a:pt x="459" y="78"/>
                    <a:pt x="460" y="95"/>
                  </a:cubicBezTo>
                  <a:cubicBezTo>
                    <a:pt x="461" y="122"/>
                    <a:pt x="457" y="147"/>
                    <a:pt x="463" y="173"/>
                  </a:cubicBezTo>
                  <a:cubicBezTo>
                    <a:pt x="465" y="183"/>
                    <a:pt x="450" y="204"/>
                    <a:pt x="443" y="212"/>
                  </a:cubicBezTo>
                  <a:cubicBezTo>
                    <a:pt x="433" y="222"/>
                    <a:pt x="410" y="219"/>
                    <a:pt x="389" y="218"/>
                  </a:cubicBezTo>
                  <a:cubicBezTo>
                    <a:pt x="322" y="215"/>
                    <a:pt x="280" y="202"/>
                    <a:pt x="212" y="199"/>
                  </a:cubicBezTo>
                  <a:cubicBezTo>
                    <a:pt x="192" y="198"/>
                    <a:pt x="17" y="187"/>
                    <a:pt x="12" y="175"/>
                  </a:cubicBezTo>
                  <a:cubicBezTo>
                    <a:pt x="7" y="163"/>
                    <a:pt x="16" y="135"/>
                    <a:pt x="18" y="123"/>
                  </a:cubicBezTo>
                  <a:cubicBezTo>
                    <a:pt x="21" y="95"/>
                    <a:pt x="0" y="60"/>
                    <a:pt x="5" y="33"/>
                  </a:cubicBezTo>
                  <a:cubicBezTo>
                    <a:pt x="7" y="22"/>
                    <a:pt x="14" y="17"/>
                    <a:pt x="24" y="8"/>
                  </a:cubicBezTo>
                  <a:cubicBezTo>
                    <a:pt x="31" y="0"/>
                    <a:pt x="54" y="0"/>
                    <a:pt x="71" y="1"/>
                  </a:cubicBezTo>
                  <a:cubicBezTo>
                    <a:pt x="121" y="3"/>
                    <a:pt x="233" y="8"/>
                    <a:pt x="253" y="12"/>
                  </a:cubicBezTo>
                  <a:cubicBezTo>
                    <a:pt x="300" y="17"/>
                    <a:pt x="300" y="17"/>
                    <a:pt x="30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8" name="Freeform 14">
              <a:extLst>
                <a:ext uri="{FF2B5EF4-FFF2-40B4-BE49-F238E27FC236}">
                  <a16:creationId xmlns:a16="http://schemas.microsoft.com/office/drawing/2014/main" id="{9FEC2189-5DF8-371B-078E-A1F6BC350955}"/>
                </a:ext>
              </a:extLst>
            </p:cNvPr>
            <p:cNvSpPr>
              <a:spLocks/>
            </p:cNvSpPr>
            <p:nvPr/>
          </p:nvSpPr>
          <p:spPr bwMode="auto">
            <a:xfrm>
              <a:off x="6005207" y="456468"/>
              <a:ext cx="3856386" cy="1829986"/>
            </a:xfrm>
            <a:custGeom>
              <a:avLst/>
              <a:gdLst>
                <a:gd name="T0" fmla="*/ 320 w 488"/>
                <a:gd name="T1" fmla="*/ 21 h 231"/>
                <a:gd name="T2" fmla="*/ 386 w 488"/>
                <a:gd name="T3" fmla="*/ 26 h 231"/>
                <a:gd name="T4" fmla="*/ 464 w 488"/>
                <a:gd name="T5" fmla="*/ 47 h 231"/>
                <a:gd name="T6" fmla="*/ 473 w 488"/>
                <a:gd name="T7" fmla="*/ 62 h 231"/>
                <a:gd name="T8" fmla="*/ 478 w 488"/>
                <a:gd name="T9" fmla="*/ 85 h 231"/>
                <a:gd name="T10" fmla="*/ 478 w 488"/>
                <a:gd name="T11" fmla="*/ 127 h 231"/>
                <a:gd name="T12" fmla="*/ 480 w 488"/>
                <a:gd name="T13" fmla="*/ 169 h 231"/>
                <a:gd name="T14" fmla="*/ 467 w 488"/>
                <a:gd name="T15" fmla="*/ 208 h 231"/>
                <a:gd name="T16" fmla="*/ 374 w 488"/>
                <a:gd name="T17" fmla="*/ 216 h 231"/>
                <a:gd name="T18" fmla="*/ 290 w 488"/>
                <a:gd name="T19" fmla="*/ 205 h 231"/>
                <a:gd name="T20" fmla="*/ 193 w 488"/>
                <a:gd name="T21" fmla="*/ 198 h 231"/>
                <a:gd name="T22" fmla="*/ 91 w 488"/>
                <a:gd name="T23" fmla="*/ 189 h 231"/>
                <a:gd name="T24" fmla="*/ 49 w 488"/>
                <a:gd name="T25" fmla="*/ 182 h 231"/>
                <a:gd name="T26" fmla="*/ 37 w 488"/>
                <a:gd name="T27" fmla="*/ 179 h 231"/>
                <a:gd name="T28" fmla="*/ 37 w 488"/>
                <a:gd name="T29" fmla="*/ 144 h 231"/>
                <a:gd name="T30" fmla="*/ 36 w 488"/>
                <a:gd name="T31" fmla="*/ 86 h 231"/>
                <a:gd name="T32" fmla="*/ 60 w 488"/>
                <a:gd name="T33" fmla="*/ 7 h 231"/>
                <a:gd name="T34" fmla="*/ 120 w 488"/>
                <a:gd name="T35" fmla="*/ 7 h 231"/>
                <a:gd name="T36" fmla="*/ 186 w 488"/>
                <a:gd name="T37" fmla="*/ 10 h 231"/>
                <a:gd name="T38" fmla="*/ 320 w 488"/>
                <a:gd name="T39" fmla="*/ 21 h 231"/>
                <a:gd name="T40" fmla="*/ 321 w 488"/>
                <a:gd name="T41" fmla="*/ 18 h 231"/>
                <a:gd name="T42" fmla="*/ 140 w 488"/>
                <a:gd name="T43" fmla="*/ 4 h 231"/>
                <a:gd name="T44" fmla="*/ 87 w 488"/>
                <a:gd name="T45" fmla="*/ 2 h 231"/>
                <a:gd name="T46" fmla="*/ 43 w 488"/>
                <a:gd name="T47" fmla="*/ 10 h 231"/>
                <a:gd name="T48" fmla="*/ 36 w 488"/>
                <a:gd name="T49" fmla="*/ 129 h 231"/>
                <a:gd name="T50" fmla="*/ 31 w 488"/>
                <a:gd name="T51" fmla="*/ 179 h 231"/>
                <a:gd name="T52" fmla="*/ 45 w 488"/>
                <a:gd name="T53" fmla="*/ 185 h 231"/>
                <a:gd name="T54" fmla="*/ 131 w 488"/>
                <a:gd name="T55" fmla="*/ 197 h 231"/>
                <a:gd name="T56" fmla="*/ 222 w 488"/>
                <a:gd name="T57" fmla="*/ 203 h 231"/>
                <a:gd name="T58" fmla="*/ 353 w 488"/>
                <a:gd name="T59" fmla="*/ 218 h 231"/>
                <a:gd name="T60" fmla="*/ 429 w 488"/>
                <a:gd name="T61" fmla="*/ 224 h 231"/>
                <a:gd name="T62" fmla="*/ 466 w 488"/>
                <a:gd name="T63" fmla="*/ 216 h 231"/>
                <a:gd name="T64" fmla="*/ 486 w 488"/>
                <a:gd name="T65" fmla="*/ 180 h 231"/>
                <a:gd name="T66" fmla="*/ 484 w 488"/>
                <a:gd name="T67" fmla="*/ 155 h 231"/>
                <a:gd name="T68" fmla="*/ 483 w 488"/>
                <a:gd name="T69" fmla="*/ 112 h 231"/>
                <a:gd name="T70" fmla="*/ 471 w 488"/>
                <a:gd name="T71" fmla="*/ 49 h 231"/>
                <a:gd name="T72" fmla="*/ 443 w 488"/>
                <a:gd name="T73" fmla="*/ 29 h 231"/>
                <a:gd name="T74" fmla="*/ 321 w 488"/>
                <a:gd name="T75" fmla="*/ 18 h 231"/>
                <a:gd name="T76" fmla="*/ 320 w 488"/>
                <a:gd name="T77" fmla="*/ 2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8" h="231">
                  <a:moveTo>
                    <a:pt x="320" y="21"/>
                  </a:moveTo>
                  <a:cubicBezTo>
                    <a:pt x="342" y="24"/>
                    <a:pt x="364" y="24"/>
                    <a:pt x="386" y="26"/>
                  </a:cubicBezTo>
                  <a:cubicBezTo>
                    <a:pt x="406" y="27"/>
                    <a:pt x="455" y="26"/>
                    <a:pt x="464" y="47"/>
                  </a:cubicBezTo>
                  <a:cubicBezTo>
                    <a:pt x="466" y="52"/>
                    <a:pt x="470" y="57"/>
                    <a:pt x="473" y="62"/>
                  </a:cubicBezTo>
                  <a:cubicBezTo>
                    <a:pt x="476" y="69"/>
                    <a:pt x="477" y="78"/>
                    <a:pt x="478" y="85"/>
                  </a:cubicBezTo>
                  <a:cubicBezTo>
                    <a:pt x="479" y="99"/>
                    <a:pt x="479" y="113"/>
                    <a:pt x="478" y="127"/>
                  </a:cubicBezTo>
                  <a:cubicBezTo>
                    <a:pt x="478" y="141"/>
                    <a:pt x="478" y="155"/>
                    <a:pt x="480" y="169"/>
                  </a:cubicBezTo>
                  <a:cubicBezTo>
                    <a:pt x="482" y="185"/>
                    <a:pt x="476" y="196"/>
                    <a:pt x="467" y="208"/>
                  </a:cubicBezTo>
                  <a:cubicBezTo>
                    <a:pt x="450" y="231"/>
                    <a:pt x="398" y="219"/>
                    <a:pt x="374" y="216"/>
                  </a:cubicBezTo>
                  <a:cubicBezTo>
                    <a:pt x="346" y="214"/>
                    <a:pt x="318" y="209"/>
                    <a:pt x="290" y="205"/>
                  </a:cubicBezTo>
                  <a:cubicBezTo>
                    <a:pt x="258" y="201"/>
                    <a:pt x="225" y="200"/>
                    <a:pt x="193" y="198"/>
                  </a:cubicBezTo>
                  <a:cubicBezTo>
                    <a:pt x="159" y="195"/>
                    <a:pt x="125" y="193"/>
                    <a:pt x="91" y="189"/>
                  </a:cubicBezTo>
                  <a:cubicBezTo>
                    <a:pt x="77" y="187"/>
                    <a:pt x="63" y="185"/>
                    <a:pt x="49" y="182"/>
                  </a:cubicBezTo>
                  <a:cubicBezTo>
                    <a:pt x="45" y="182"/>
                    <a:pt x="41" y="181"/>
                    <a:pt x="37" y="179"/>
                  </a:cubicBezTo>
                  <a:cubicBezTo>
                    <a:pt x="29" y="175"/>
                    <a:pt x="36" y="151"/>
                    <a:pt x="37" y="144"/>
                  </a:cubicBezTo>
                  <a:cubicBezTo>
                    <a:pt x="42" y="123"/>
                    <a:pt x="41" y="107"/>
                    <a:pt x="36" y="86"/>
                  </a:cubicBezTo>
                  <a:cubicBezTo>
                    <a:pt x="28" y="57"/>
                    <a:pt x="19" y="15"/>
                    <a:pt x="60" y="7"/>
                  </a:cubicBezTo>
                  <a:cubicBezTo>
                    <a:pt x="79" y="3"/>
                    <a:pt x="101" y="6"/>
                    <a:pt x="120" y="7"/>
                  </a:cubicBezTo>
                  <a:cubicBezTo>
                    <a:pt x="142" y="8"/>
                    <a:pt x="164" y="9"/>
                    <a:pt x="186" y="10"/>
                  </a:cubicBezTo>
                  <a:cubicBezTo>
                    <a:pt x="231" y="13"/>
                    <a:pt x="276" y="17"/>
                    <a:pt x="320" y="21"/>
                  </a:cubicBezTo>
                  <a:cubicBezTo>
                    <a:pt x="323" y="22"/>
                    <a:pt x="325" y="18"/>
                    <a:pt x="321" y="18"/>
                  </a:cubicBezTo>
                  <a:cubicBezTo>
                    <a:pt x="261" y="12"/>
                    <a:pt x="201" y="7"/>
                    <a:pt x="140" y="4"/>
                  </a:cubicBezTo>
                  <a:cubicBezTo>
                    <a:pt x="123" y="3"/>
                    <a:pt x="105" y="3"/>
                    <a:pt x="87" y="2"/>
                  </a:cubicBezTo>
                  <a:cubicBezTo>
                    <a:pt x="73" y="1"/>
                    <a:pt x="55" y="0"/>
                    <a:pt x="43" y="10"/>
                  </a:cubicBezTo>
                  <a:cubicBezTo>
                    <a:pt x="0" y="41"/>
                    <a:pt x="42" y="88"/>
                    <a:pt x="36" y="129"/>
                  </a:cubicBezTo>
                  <a:cubicBezTo>
                    <a:pt x="34" y="142"/>
                    <a:pt x="23" y="166"/>
                    <a:pt x="31" y="179"/>
                  </a:cubicBezTo>
                  <a:cubicBezTo>
                    <a:pt x="33" y="183"/>
                    <a:pt x="40" y="184"/>
                    <a:pt x="45" y="185"/>
                  </a:cubicBezTo>
                  <a:cubicBezTo>
                    <a:pt x="73" y="192"/>
                    <a:pt x="103" y="194"/>
                    <a:pt x="131" y="197"/>
                  </a:cubicBezTo>
                  <a:cubicBezTo>
                    <a:pt x="161" y="199"/>
                    <a:pt x="191" y="202"/>
                    <a:pt x="222" y="203"/>
                  </a:cubicBezTo>
                  <a:cubicBezTo>
                    <a:pt x="266" y="206"/>
                    <a:pt x="309" y="212"/>
                    <a:pt x="353" y="218"/>
                  </a:cubicBezTo>
                  <a:cubicBezTo>
                    <a:pt x="378" y="221"/>
                    <a:pt x="403" y="223"/>
                    <a:pt x="429" y="224"/>
                  </a:cubicBezTo>
                  <a:cubicBezTo>
                    <a:pt x="442" y="225"/>
                    <a:pt x="455" y="225"/>
                    <a:pt x="466" y="216"/>
                  </a:cubicBezTo>
                  <a:cubicBezTo>
                    <a:pt x="476" y="208"/>
                    <a:pt x="484" y="192"/>
                    <a:pt x="486" y="180"/>
                  </a:cubicBezTo>
                  <a:cubicBezTo>
                    <a:pt x="488" y="172"/>
                    <a:pt x="484" y="162"/>
                    <a:pt x="484" y="155"/>
                  </a:cubicBezTo>
                  <a:cubicBezTo>
                    <a:pt x="482" y="141"/>
                    <a:pt x="483" y="126"/>
                    <a:pt x="483" y="112"/>
                  </a:cubicBezTo>
                  <a:cubicBezTo>
                    <a:pt x="484" y="90"/>
                    <a:pt x="484" y="68"/>
                    <a:pt x="471" y="49"/>
                  </a:cubicBezTo>
                  <a:cubicBezTo>
                    <a:pt x="462" y="37"/>
                    <a:pt x="459" y="33"/>
                    <a:pt x="443" y="29"/>
                  </a:cubicBezTo>
                  <a:cubicBezTo>
                    <a:pt x="404" y="19"/>
                    <a:pt x="362" y="22"/>
                    <a:pt x="321" y="18"/>
                  </a:cubicBezTo>
                  <a:cubicBezTo>
                    <a:pt x="318" y="17"/>
                    <a:pt x="317" y="21"/>
                    <a:pt x="320" y="21"/>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19" name="Freeform 15">
              <a:extLst>
                <a:ext uri="{FF2B5EF4-FFF2-40B4-BE49-F238E27FC236}">
                  <a16:creationId xmlns:a16="http://schemas.microsoft.com/office/drawing/2014/main" id="{33FF84D1-1A1A-4DA1-E893-A7E05BAECB75}"/>
                </a:ext>
              </a:extLst>
            </p:cNvPr>
            <p:cNvSpPr>
              <a:spLocks/>
            </p:cNvSpPr>
            <p:nvPr/>
          </p:nvSpPr>
          <p:spPr bwMode="auto">
            <a:xfrm>
              <a:off x="5617175" y="585811"/>
              <a:ext cx="4100702" cy="1753337"/>
            </a:xfrm>
            <a:custGeom>
              <a:avLst/>
              <a:gdLst>
                <a:gd name="T0" fmla="*/ 354 w 519"/>
                <a:gd name="T1" fmla="*/ 17 h 222"/>
                <a:gd name="T2" fmla="*/ 488 w 519"/>
                <a:gd name="T3" fmla="*/ 32 h 222"/>
                <a:gd name="T4" fmla="*/ 502 w 519"/>
                <a:gd name="T5" fmla="*/ 47 h 222"/>
                <a:gd name="T6" fmla="*/ 514 w 519"/>
                <a:gd name="T7" fmla="*/ 95 h 222"/>
                <a:gd name="T8" fmla="*/ 517 w 519"/>
                <a:gd name="T9" fmla="*/ 174 h 222"/>
                <a:gd name="T10" fmla="*/ 497 w 519"/>
                <a:gd name="T11" fmla="*/ 212 h 222"/>
                <a:gd name="T12" fmla="*/ 444 w 519"/>
                <a:gd name="T13" fmla="*/ 218 h 222"/>
                <a:gd name="T14" fmla="*/ 267 w 519"/>
                <a:gd name="T15" fmla="*/ 199 h 222"/>
                <a:gd name="T16" fmla="*/ 66 w 519"/>
                <a:gd name="T17" fmla="*/ 175 h 222"/>
                <a:gd name="T18" fmla="*/ 3 w 519"/>
                <a:gd name="T19" fmla="*/ 77 h 222"/>
                <a:gd name="T20" fmla="*/ 78 w 519"/>
                <a:gd name="T21" fmla="*/ 8 h 222"/>
                <a:gd name="T22" fmla="*/ 125 w 519"/>
                <a:gd name="T23" fmla="*/ 1 h 222"/>
                <a:gd name="T24" fmla="*/ 307 w 519"/>
                <a:gd name="T25" fmla="*/ 12 h 222"/>
                <a:gd name="T26" fmla="*/ 354 w 519"/>
                <a:gd name="T27"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9" h="222">
                  <a:moveTo>
                    <a:pt x="354" y="17"/>
                  </a:moveTo>
                  <a:cubicBezTo>
                    <a:pt x="392" y="21"/>
                    <a:pt x="455" y="20"/>
                    <a:pt x="488" y="32"/>
                  </a:cubicBezTo>
                  <a:cubicBezTo>
                    <a:pt x="500" y="36"/>
                    <a:pt x="497" y="41"/>
                    <a:pt x="502" y="47"/>
                  </a:cubicBezTo>
                  <a:cubicBezTo>
                    <a:pt x="513" y="61"/>
                    <a:pt x="513" y="78"/>
                    <a:pt x="514" y="95"/>
                  </a:cubicBezTo>
                  <a:cubicBezTo>
                    <a:pt x="515" y="122"/>
                    <a:pt x="512" y="147"/>
                    <a:pt x="517" y="174"/>
                  </a:cubicBezTo>
                  <a:cubicBezTo>
                    <a:pt x="519" y="183"/>
                    <a:pt x="505" y="205"/>
                    <a:pt x="497" y="212"/>
                  </a:cubicBezTo>
                  <a:cubicBezTo>
                    <a:pt x="487" y="222"/>
                    <a:pt x="464" y="219"/>
                    <a:pt x="444" y="218"/>
                  </a:cubicBezTo>
                  <a:cubicBezTo>
                    <a:pt x="376" y="215"/>
                    <a:pt x="334" y="202"/>
                    <a:pt x="267" y="199"/>
                  </a:cubicBezTo>
                  <a:cubicBezTo>
                    <a:pt x="246" y="198"/>
                    <a:pt x="72" y="188"/>
                    <a:pt x="66" y="175"/>
                  </a:cubicBezTo>
                  <a:cubicBezTo>
                    <a:pt x="62" y="164"/>
                    <a:pt x="14" y="128"/>
                    <a:pt x="3" y="77"/>
                  </a:cubicBezTo>
                  <a:cubicBezTo>
                    <a:pt x="0" y="66"/>
                    <a:pt x="69" y="17"/>
                    <a:pt x="78" y="8"/>
                  </a:cubicBezTo>
                  <a:cubicBezTo>
                    <a:pt x="86" y="0"/>
                    <a:pt x="109" y="1"/>
                    <a:pt x="125" y="1"/>
                  </a:cubicBezTo>
                  <a:cubicBezTo>
                    <a:pt x="175" y="3"/>
                    <a:pt x="288" y="8"/>
                    <a:pt x="307" y="12"/>
                  </a:cubicBezTo>
                  <a:cubicBezTo>
                    <a:pt x="354" y="17"/>
                    <a:pt x="354" y="17"/>
                    <a:pt x="354" y="17"/>
                  </a:cubicBezTo>
                </a:path>
              </a:pathLst>
            </a:custGeom>
            <a:solidFill>
              <a:srgbClr val="FFE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sp>
          <p:nvSpPr>
            <p:cNvPr id="20" name="Freeform 16">
              <a:extLst>
                <a:ext uri="{FF2B5EF4-FFF2-40B4-BE49-F238E27FC236}">
                  <a16:creationId xmlns:a16="http://schemas.microsoft.com/office/drawing/2014/main" id="{5D52FD33-B72B-1DAF-9F14-78BAFF9EFC21}"/>
                </a:ext>
              </a:extLst>
            </p:cNvPr>
            <p:cNvSpPr>
              <a:spLocks/>
            </p:cNvSpPr>
            <p:nvPr/>
          </p:nvSpPr>
          <p:spPr bwMode="auto">
            <a:xfrm>
              <a:off x="5607594" y="528325"/>
              <a:ext cx="4143818" cy="1806035"/>
            </a:xfrm>
            <a:custGeom>
              <a:avLst/>
              <a:gdLst>
                <a:gd name="T0" fmla="*/ 356 w 524"/>
                <a:gd name="T1" fmla="*/ 24 h 228"/>
                <a:gd name="T2" fmla="*/ 416 w 524"/>
                <a:gd name="T3" fmla="*/ 28 h 228"/>
                <a:gd name="T4" fmla="*/ 474 w 524"/>
                <a:gd name="T5" fmla="*/ 35 h 228"/>
                <a:gd name="T6" fmla="*/ 507 w 524"/>
                <a:gd name="T7" fmla="*/ 65 h 228"/>
                <a:gd name="T8" fmla="*/ 513 w 524"/>
                <a:gd name="T9" fmla="*/ 145 h 228"/>
                <a:gd name="T10" fmla="*/ 516 w 524"/>
                <a:gd name="T11" fmla="*/ 183 h 228"/>
                <a:gd name="T12" fmla="*/ 501 w 524"/>
                <a:gd name="T13" fmla="*/ 213 h 228"/>
                <a:gd name="T14" fmla="*/ 456 w 524"/>
                <a:gd name="T15" fmla="*/ 226 h 228"/>
                <a:gd name="T16" fmla="*/ 401 w 524"/>
                <a:gd name="T17" fmla="*/ 221 h 228"/>
                <a:gd name="T18" fmla="*/ 318 w 524"/>
                <a:gd name="T19" fmla="*/ 210 h 228"/>
                <a:gd name="T20" fmla="*/ 229 w 524"/>
                <a:gd name="T21" fmla="*/ 204 h 228"/>
                <a:gd name="T22" fmla="*/ 121 w 524"/>
                <a:gd name="T23" fmla="*/ 194 h 228"/>
                <a:gd name="T24" fmla="*/ 77 w 524"/>
                <a:gd name="T25" fmla="*/ 186 h 228"/>
                <a:gd name="T26" fmla="*/ 59 w 524"/>
                <a:gd name="T27" fmla="*/ 169 h 228"/>
                <a:gd name="T28" fmla="*/ 21 w 524"/>
                <a:gd name="T29" fmla="*/ 121 h 228"/>
                <a:gd name="T30" fmla="*/ 11 w 524"/>
                <a:gd name="T31" fmla="*/ 74 h 228"/>
                <a:gd name="T32" fmla="*/ 81 w 524"/>
                <a:gd name="T33" fmla="*/ 16 h 228"/>
                <a:gd name="T34" fmla="*/ 166 w 524"/>
                <a:gd name="T35" fmla="*/ 10 h 228"/>
                <a:gd name="T36" fmla="*/ 252 w 524"/>
                <a:gd name="T37" fmla="*/ 15 h 228"/>
                <a:gd name="T38" fmla="*/ 356 w 524"/>
                <a:gd name="T39" fmla="*/ 24 h 228"/>
                <a:gd name="T40" fmla="*/ 355 w 524"/>
                <a:gd name="T41" fmla="*/ 23 h 228"/>
                <a:gd name="T42" fmla="*/ 188 w 524"/>
                <a:gd name="T43" fmla="*/ 11 h 228"/>
                <a:gd name="T44" fmla="*/ 83 w 524"/>
                <a:gd name="T45" fmla="*/ 11 h 228"/>
                <a:gd name="T46" fmla="*/ 58 w 524"/>
                <a:gd name="T47" fmla="*/ 30 h 228"/>
                <a:gd name="T48" fmla="*/ 16 w 524"/>
                <a:gd name="T49" fmla="*/ 64 h 228"/>
                <a:gd name="T50" fmla="*/ 4 w 524"/>
                <a:gd name="T51" fmla="*/ 95 h 228"/>
                <a:gd name="T52" fmla="*/ 40 w 524"/>
                <a:gd name="T53" fmla="*/ 153 h 228"/>
                <a:gd name="T54" fmla="*/ 79 w 524"/>
                <a:gd name="T55" fmla="*/ 188 h 228"/>
                <a:gd name="T56" fmla="*/ 247 w 524"/>
                <a:gd name="T57" fmla="*/ 206 h 228"/>
                <a:gd name="T58" fmla="*/ 401 w 524"/>
                <a:gd name="T59" fmla="*/ 222 h 228"/>
                <a:gd name="T60" fmla="*/ 477 w 524"/>
                <a:gd name="T61" fmla="*/ 227 h 228"/>
                <a:gd name="T62" fmla="*/ 519 w 524"/>
                <a:gd name="T63" fmla="*/ 192 h 228"/>
                <a:gd name="T64" fmla="*/ 518 w 524"/>
                <a:gd name="T65" fmla="*/ 152 h 228"/>
                <a:gd name="T66" fmla="*/ 518 w 524"/>
                <a:gd name="T67" fmla="*/ 102 h 228"/>
                <a:gd name="T68" fmla="*/ 509 w 524"/>
                <a:gd name="T69" fmla="*/ 60 h 228"/>
                <a:gd name="T70" fmla="*/ 491 w 524"/>
                <a:gd name="T71" fmla="*/ 39 h 228"/>
                <a:gd name="T72" fmla="*/ 355 w 524"/>
                <a:gd name="T73" fmla="*/ 23 h 228"/>
                <a:gd name="T74" fmla="*/ 356 w 524"/>
                <a:gd name="T75"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4" h="228">
                  <a:moveTo>
                    <a:pt x="356" y="24"/>
                  </a:moveTo>
                  <a:cubicBezTo>
                    <a:pt x="376" y="26"/>
                    <a:pt x="396" y="27"/>
                    <a:pt x="416" y="28"/>
                  </a:cubicBezTo>
                  <a:cubicBezTo>
                    <a:pt x="436" y="29"/>
                    <a:pt x="455" y="31"/>
                    <a:pt x="474" y="35"/>
                  </a:cubicBezTo>
                  <a:cubicBezTo>
                    <a:pt x="493" y="39"/>
                    <a:pt x="499" y="49"/>
                    <a:pt x="507" y="65"/>
                  </a:cubicBezTo>
                  <a:cubicBezTo>
                    <a:pt x="518" y="87"/>
                    <a:pt x="513" y="121"/>
                    <a:pt x="513" y="145"/>
                  </a:cubicBezTo>
                  <a:cubicBezTo>
                    <a:pt x="512" y="158"/>
                    <a:pt x="515" y="170"/>
                    <a:pt x="516" y="183"/>
                  </a:cubicBezTo>
                  <a:cubicBezTo>
                    <a:pt x="516" y="193"/>
                    <a:pt x="506" y="205"/>
                    <a:pt x="501" y="213"/>
                  </a:cubicBezTo>
                  <a:cubicBezTo>
                    <a:pt x="490" y="228"/>
                    <a:pt x="473" y="227"/>
                    <a:pt x="456" y="226"/>
                  </a:cubicBezTo>
                  <a:cubicBezTo>
                    <a:pt x="438" y="225"/>
                    <a:pt x="419" y="223"/>
                    <a:pt x="401" y="221"/>
                  </a:cubicBezTo>
                  <a:cubicBezTo>
                    <a:pt x="373" y="218"/>
                    <a:pt x="346" y="213"/>
                    <a:pt x="318" y="210"/>
                  </a:cubicBezTo>
                  <a:cubicBezTo>
                    <a:pt x="288" y="206"/>
                    <a:pt x="259" y="206"/>
                    <a:pt x="229" y="204"/>
                  </a:cubicBezTo>
                  <a:cubicBezTo>
                    <a:pt x="193" y="201"/>
                    <a:pt x="157" y="198"/>
                    <a:pt x="121" y="194"/>
                  </a:cubicBezTo>
                  <a:cubicBezTo>
                    <a:pt x="106" y="192"/>
                    <a:pt x="91" y="191"/>
                    <a:pt x="77" y="186"/>
                  </a:cubicBezTo>
                  <a:cubicBezTo>
                    <a:pt x="69" y="184"/>
                    <a:pt x="64" y="175"/>
                    <a:pt x="59" y="169"/>
                  </a:cubicBezTo>
                  <a:cubicBezTo>
                    <a:pt x="45" y="154"/>
                    <a:pt x="31" y="138"/>
                    <a:pt x="21" y="121"/>
                  </a:cubicBezTo>
                  <a:cubicBezTo>
                    <a:pt x="13" y="108"/>
                    <a:pt x="0" y="88"/>
                    <a:pt x="11" y="74"/>
                  </a:cubicBezTo>
                  <a:cubicBezTo>
                    <a:pt x="31" y="51"/>
                    <a:pt x="58" y="36"/>
                    <a:pt x="81" y="16"/>
                  </a:cubicBezTo>
                  <a:cubicBezTo>
                    <a:pt x="99" y="0"/>
                    <a:pt x="142" y="9"/>
                    <a:pt x="166" y="10"/>
                  </a:cubicBezTo>
                  <a:cubicBezTo>
                    <a:pt x="195" y="12"/>
                    <a:pt x="223" y="13"/>
                    <a:pt x="252" y="15"/>
                  </a:cubicBezTo>
                  <a:cubicBezTo>
                    <a:pt x="287" y="17"/>
                    <a:pt x="321" y="21"/>
                    <a:pt x="356" y="24"/>
                  </a:cubicBezTo>
                  <a:cubicBezTo>
                    <a:pt x="359" y="24"/>
                    <a:pt x="356" y="24"/>
                    <a:pt x="355" y="23"/>
                  </a:cubicBezTo>
                  <a:cubicBezTo>
                    <a:pt x="299" y="18"/>
                    <a:pt x="244" y="13"/>
                    <a:pt x="188" y="11"/>
                  </a:cubicBezTo>
                  <a:cubicBezTo>
                    <a:pt x="155" y="9"/>
                    <a:pt x="115" y="1"/>
                    <a:pt x="83" y="11"/>
                  </a:cubicBezTo>
                  <a:cubicBezTo>
                    <a:pt x="74" y="14"/>
                    <a:pt x="65" y="24"/>
                    <a:pt x="58" y="30"/>
                  </a:cubicBezTo>
                  <a:cubicBezTo>
                    <a:pt x="43" y="41"/>
                    <a:pt x="29" y="52"/>
                    <a:pt x="16" y="64"/>
                  </a:cubicBezTo>
                  <a:cubicBezTo>
                    <a:pt x="4" y="75"/>
                    <a:pt x="0" y="79"/>
                    <a:pt x="4" y="95"/>
                  </a:cubicBezTo>
                  <a:cubicBezTo>
                    <a:pt x="11" y="117"/>
                    <a:pt x="25" y="136"/>
                    <a:pt x="40" y="153"/>
                  </a:cubicBezTo>
                  <a:cubicBezTo>
                    <a:pt x="52" y="167"/>
                    <a:pt x="61" y="184"/>
                    <a:pt x="79" y="188"/>
                  </a:cubicBezTo>
                  <a:cubicBezTo>
                    <a:pt x="133" y="201"/>
                    <a:pt x="192" y="202"/>
                    <a:pt x="247" y="206"/>
                  </a:cubicBezTo>
                  <a:cubicBezTo>
                    <a:pt x="299" y="209"/>
                    <a:pt x="350" y="216"/>
                    <a:pt x="401" y="222"/>
                  </a:cubicBezTo>
                  <a:cubicBezTo>
                    <a:pt x="426" y="225"/>
                    <a:pt x="452" y="227"/>
                    <a:pt x="477" y="227"/>
                  </a:cubicBezTo>
                  <a:cubicBezTo>
                    <a:pt x="499" y="227"/>
                    <a:pt x="510" y="211"/>
                    <a:pt x="519" y="192"/>
                  </a:cubicBezTo>
                  <a:cubicBezTo>
                    <a:pt x="524" y="180"/>
                    <a:pt x="518" y="165"/>
                    <a:pt x="518" y="152"/>
                  </a:cubicBezTo>
                  <a:cubicBezTo>
                    <a:pt x="517" y="136"/>
                    <a:pt x="518" y="119"/>
                    <a:pt x="518" y="102"/>
                  </a:cubicBezTo>
                  <a:cubicBezTo>
                    <a:pt x="517" y="87"/>
                    <a:pt x="516" y="73"/>
                    <a:pt x="509" y="60"/>
                  </a:cubicBezTo>
                  <a:cubicBezTo>
                    <a:pt x="505" y="52"/>
                    <a:pt x="500" y="42"/>
                    <a:pt x="491" y="39"/>
                  </a:cubicBezTo>
                  <a:cubicBezTo>
                    <a:pt x="448" y="24"/>
                    <a:pt x="400" y="28"/>
                    <a:pt x="355" y="23"/>
                  </a:cubicBezTo>
                  <a:cubicBezTo>
                    <a:pt x="351" y="23"/>
                    <a:pt x="354" y="24"/>
                    <a:pt x="356" y="24"/>
                  </a:cubicBezTo>
                </a:path>
              </a:pathLst>
            </a:custGeom>
            <a:solidFill>
              <a:srgbClr val="493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0960" tIns="30480" rIns="60960" bIns="30480" numCol="1" anchor="t" anchorCtr="0" compatLnSpc="1">
              <a:prstTxWarp prst="textNoShape">
                <a:avLst/>
              </a:prstTxWarp>
            </a:bodyPr>
            <a:lstStyle/>
            <a:p>
              <a:endParaRPr lang="zh-CN" altLang="en-US" sz="933">
                <a:latin typeface="Microsoft YaHei UI" panose="020B0503020204020204" pitchFamily="34" charset="-122"/>
                <a:ea typeface="Microsoft YaHei UI" panose="020B0503020204020204" pitchFamily="34" charset="-122"/>
              </a:endParaRPr>
            </a:p>
          </p:txBody>
        </p:sp>
      </p:grpSp>
      <p:pic>
        <p:nvPicPr>
          <p:cNvPr id="21" name="图片 18">
            <a:extLst>
              <a:ext uri="{FF2B5EF4-FFF2-40B4-BE49-F238E27FC236}">
                <a16:creationId xmlns:a16="http://schemas.microsoft.com/office/drawing/2014/main" id="{C35EFD21-00E6-90DA-E476-72729F21A081}"/>
              </a:ext>
            </a:extLst>
          </p:cNvPr>
          <p:cNvPicPr>
            <a:picLocks noChangeAspect="1"/>
          </p:cNvPicPr>
          <p:nvPr/>
        </p:nvPicPr>
        <p:blipFill rotWithShape="1">
          <a:blip r:embed="rId8">
            <a:extLst>
              <a:ext uri="{28A0092B-C50C-407E-A947-70E740481C1C}">
                <a14:useLocalDpi xmlns:a14="http://schemas.microsoft.com/office/drawing/2010/main" val="0"/>
              </a:ext>
            </a:extLst>
          </a:blip>
          <a:srcRect l="48812" t="-554" r="3060" b="68924"/>
          <a:stretch/>
        </p:blipFill>
        <p:spPr>
          <a:xfrm>
            <a:off x="8993652" y="3033447"/>
            <a:ext cx="3220720" cy="2829775"/>
          </a:xfrm>
          <a:prstGeom prst="rect">
            <a:avLst/>
          </a:prstGeom>
        </p:spPr>
      </p:pic>
    </p:spTree>
    <p:extLst>
      <p:ext uri="{BB962C8B-B14F-4D97-AF65-F5344CB8AC3E}">
        <p14:creationId xmlns:p14="http://schemas.microsoft.com/office/powerpoint/2010/main" val="16405359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arn(inVertical)">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32659C86-14AB-A623-4937-46F7732C060D}"/>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3">
            <a:extLst>
              <a:ext uri="{FF2B5EF4-FFF2-40B4-BE49-F238E27FC236}">
                <a16:creationId xmlns:a16="http://schemas.microsoft.com/office/drawing/2014/main" id="{D8C822F0-2364-E36D-724D-045AE78DA6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852378" y="2580301"/>
            <a:ext cx="2369273" cy="4009540"/>
          </a:xfrm>
          <a:prstGeom prst="rect">
            <a:avLst/>
          </a:prstGeom>
        </p:spPr>
      </p:pic>
      <p:grpSp>
        <p:nvGrpSpPr>
          <p:cNvPr id="66" name="Group 65">
            <a:extLst>
              <a:ext uri="{FF2B5EF4-FFF2-40B4-BE49-F238E27FC236}">
                <a16:creationId xmlns:a16="http://schemas.microsoft.com/office/drawing/2014/main" id="{1BEC5847-86AF-3EC4-BFB8-D80A0EF89C14}"/>
              </a:ext>
            </a:extLst>
          </p:cNvPr>
          <p:cNvGrpSpPr/>
          <p:nvPr/>
        </p:nvGrpSpPr>
        <p:grpSpPr>
          <a:xfrm>
            <a:off x="4953000" y="944782"/>
            <a:ext cx="7086600" cy="1148127"/>
            <a:chOff x="405180" y="240547"/>
            <a:chExt cx="11811087" cy="1238126"/>
          </a:xfrm>
        </p:grpSpPr>
        <p:sp>
          <p:nvSpPr>
            <p:cNvPr id="60" name="TextBox 59">
              <a:extLst>
                <a:ext uri="{FF2B5EF4-FFF2-40B4-BE49-F238E27FC236}">
                  <a16:creationId xmlns:a16="http://schemas.microsoft.com/office/drawing/2014/main" id="{56278165-FB5C-616B-3024-39ADA4DCC1E1}"/>
                </a:ext>
              </a:extLst>
            </p:cNvPr>
            <p:cNvSpPr txBox="1"/>
            <p:nvPr/>
          </p:nvSpPr>
          <p:spPr>
            <a:xfrm>
              <a:off x="436447" y="240547"/>
              <a:ext cx="11779820" cy="1030695"/>
            </a:xfrm>
            <a:prstGeom prst="rect">
              <a:avLst/>
            </a:prstGeom>
            <a:noFill/>
          </p:spPr>
          <p:txBody>
            <a:bodyPr wrap="square">
              <a:spAutoFit/>
            </a:bodyPr>
            <a:lstStyle/>
            <a:p>
              <a:pPr>
                <a:lnSpc>
                  <a:spcPct val="150000"/>
                </a:lnSpc>
              </a:pPr>
              <a:r>
                <a:rPr lang="nl-NL" sz="2000" b="1">
                  <a:solidFill>
                    <a:srgbClr val="FF0000"/>
                  </a:solidFill>
                  <a:latin typeface="UTM Avo" panose="02040603050506020204" pitchFamily="18" charset="0"/>
                  <a:cs typeface="Arial" panose="020B0604020202020204" pitchFamily="34" charset="0"/>
                </a:rPr>
                <a:t>2. Đưa ra một số cách và nội dung để thu thập thông tin về môi trường sống của thực vật, động vật</a:t>
              </a:r>
              <a:endParaRPr lang="en-US" sz="2000" b="1">
                <a:solidFill>
                  <a:srgbClr val="FF0000"/>
                </a:solidFill>
                <a:latin typeface="UTM Avo" panose="02040603050506020204" pitchFamily="18" charset="0"/>
                <a:cs typeface="Arial" panose="020B0604020202020204" pitchFamily="34" charset="0"/>
              </a:endParaRPr>
            </a:p>
          </p:txBody>
        </p:sp>
        <p:sp>
          <p:nvSpPr>
            <p:cNvPr id="61" name="Rectangle 60">
              <a:extLst>
                <a:ext uri="{FF2B5EF4-FFF2-40B4-BE49-F238E27FC236}">
                  <a16:creationId xmlns:a16="http://schemas.microsoft.com/office/drawing/2014/main" id="{856AA821-8A83-48E5-769D-08010839DE74}"/>
                </a:ext>
              </a:extLst>
            </p:cNvPr>
            <p:cNvSpPr/>
            <p:nvPr/>
          </p:nvSpPr>
          <p:spPr>
            <a:xfrm>
              <a:off x="405180" y="262058"/>
              <a:ext cx="11685220" cy="1216615"/>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charset="0"/>
              </a:endParaRPr>
            </a:p>
          </p:txBody>
        </p:sp>
      </p:grpSp>
      <p:sp>
        <p:nvSpPr>
          <p:cNvPr id="63" name="TextBox 62">
            <a:extLst>
              <a:ext uri="{FF2B5EF4-FFF2-40B4-BE49-F238E27FC236}">
                <a16:creationId xmlns:a16="http://schemas.microsoft.com/office/drawing/2014/main" id="{C9A48499-7B5D-02BA-C125-B85183D0F458}"/>
              </a:ext>
            </a:extLst>
          </p:cNvPr>
          <p:cNvSpPr txBox="1"/>
          <p:nvPr/>
        </p:nvSpPr>
        <p:spPr>
          <a:xfrm>
            <a:off x="3028491" y="2868311"/>
            <a:ext cx="6628563" cy="3222934"/>
          </a:xfrm>
          <a:prstGeom prst="rect">
            <a:avLst/>
          </a:prstGeom>
          <a:noFill/>
        </p:spPr>
        <p:txBody>
          <a:bodyPr wrap="square">
            <a:spAutoFit/>
          </a:bodyPr>
          <a:lstStyle/>
          <a:p>
            <a:pPr marL="381019" indent="-381019">
              <a:lnSpc>
                <a:spcPct val="150000"/>
              </a:lnSpc>
              <a:spcBef>
                <a:spcPts val="467"/>
              </a:spcBef>
              <a:spcAft>
                <a:spcPts val="467"/>
              </a:spcAft>
              <a:buFont typeface="Courier New" panose="02070309020205020404" pitchFamily="49" charset="0"/>
              <a:buChar char="o"/>
              <a:tabLst>
                <a:tab pos="744681" algn="l"/>
                <a:tab pos="2107035" algn="ctr"/>
                <a:tab pos="3827125" algn="l"/>
              </a:tabLst>
            </a:pPr>
            <a:r>
              <a:rPr lang="nl-NL" sz="2667">
                <a:solidFill>
                  <a:srgbClr val="0070C0"/>
                </a:solidFill>
                <a:latin typeface="UTM Avo" panose="02040603050506020204" pitchFamily="18" charset="0"/>
                <a:ea typeface="Calibri" panose="020F0502020204030204" pitchFamily="34" charset="0"/>
                <a:cs typeface="Arial" panose="020B0604020202020204" pitchFamily="34" charset="0"/>
              </a:rPr>
              <a:t>Đi theo nhóm, lắng nghe hướng dẫn của thầy, cô.</a:t>
            </a:r>
            <a:endParaRPr lang="en-US" sz="2667">
              <a:solidFill>
                <a:srgbClr val="0070C0"/>
              </a:solidFill>
              <a:latin typeface="UTM Avo" panose="02040603050506020204" pitchFamily="18" charset="0"/>
              <a:ea typeface="Calibri" panose="020F0502020204030204" pitchFamily="34" charset="0"/>
              <a:cs typeface="Arial" panose="020B0604020202020204" pitchFamily="34" charset="0"/>
            </a:endParaRPr>
          </a:p>
          <a:p>
            <a:pPr marL="381019" indent="-381019">
              <a:lnSpc>
                <a:spcPct val="150000"/>
              </a:lnSpc>
              <a:spcBef>
                <a:spcPts val="467"/>
              </a:spcBef>
              <a:spcAft>
                <a:spcPts val="467"/>
              </a:spcAft>
              <a:buFont typeface="Courier New" panose="02070309020205020404" pitchFamily="49" charset="0"/>
              <a:buChar char="o"/>
              <a:tabLst>
                <a:tab pos="744681" algn="l"/>
                <a:tab pos="2107035" algn="ctr"/>
                <a:tab pos="3827125" algn="l"/>
              </a:tabLst>
            </a:pPr>
            <a:r>
              <a:rPr lang="en-US" sz="2667">
                <a:solidFill>
                  <a:srgbClr val="0070C0"/>
                </a:solidFill>
                <a:latin typeface="UTM Avo" panose="02040603050506020204" pitchFamily="18" charset="0"/>
                <a:ea typeface="Calibri" panose="020F0502020204030204" pitchFamily="34" charset="0"/>
                <a:cs typeface="Arial" panose="020B0604020202020204" pitchFamily="34" charset="0"/>
              </a:rPr>
              <a:t>G</a:t>
            </a:r>
            <a:r>
              <a:rPr lang="nl-NL" sz="2667">
                <a:solidFill>
                  <a:srgbClr val="0070C0"/>
                </a:solidFill>
                <a:latin typeface="UTM Avo" panose="02040603050506020204" pitchFamily="18" charset="0"/>
                <a:ea typeface="Calibri" panose="020F0502020204030204" pitchFamily="34" charset="0"/>
                <a:cs typeface="Arial" panose="020B0604020202020204" pitchFamily="34" charset="0"/>
              </a:rPr>
              <a:t>iữ an toàn cho bản thân: không hái hoa, bẻ cành lá; không sờ vào bất cứ con vật nào. </a:t>
            </a:r>
            <a:endParaRPr lang="en-US" sz="2667">
              <a:solidFill>
                <a:srgbClr val="0070C0"/>
              </a:solidFill>
              <a:latin typeface="UTM Avo" panose="02040603050506020204" pitchFamily="18" charset="0"/>
              <a:ea typeface="Calibri" panose="020F0502020204030204" pitchFamily="34" charset="0"/>
              <a:cs typeface="Arial" panose="020B0604020202020204" pitchFamily="34" charset="0"/>
            </a:endParaRPr>
          </a:p>
        </p:txBody>
      </p:sp>
      <p:pic>
        <p:nvPicPr>
          <p:cNvPr id="64" name="Picture 11">
            <a:extLst>
              <a:ext uri="{FF2B5EF4-FFF2-40B4-BE49-F238E27FC236}">
                <a16:creationId xmlns:a16="http://schemas.microsoft.com/office/drawing/2014/main" id="{10B65881-69D2-D1B2-C1EC-335333AA3E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300439" y="4046891"/>
            <a:ext cx="1685972" cy="2853184"/>
          </a:xfrm>
          <a:prstGeom prst="rect">
            <a:avLst/>
          </a:prstGeom>
        </p:spPr>
      </p:pic>
      <p:sp>
        <p:nvSpPr>
          <p:cNvPr id="65" name="TextBox 64">
            <a:extLst>
              <a:ext uri="{FF2B5EF4-FFF2-40B4-BE49-F238E27FC236}">
                <a16:creationId xmlns:a16="http://schemas.microsoft.com/office/drawing/2014/main" id="{B40096CD-D487-48B3-EFAF-41C39A426419}"/>
              </a:ext>
            </a:extLst>
          </p:cNvPr>
          <p:cNvSpPr txBox="1"/>
          <p:nvPr/>
        </p:nvSpPr>
        <p:spPr>
          <a:xfrm>
            <a:off x="3726426" y="2454211"/>
            <a:ext cx="6110748" cy="264688"/>
          </a:xfrm>
          <a:prstGeom prst="rect">
            <a:avLst/>
          </a:prstGeom>
          <a:noFill/>
        </p:spPr>
        <p:txBody>
          <a:bodyPr wrap="square">
            <a:spAutoFit/>
          </a:bodyPr>
          <a:lstStyle/>
          <a:p>
            <a:pPr marL="381019" indent="-381019" algn="just">
              <a:lnSpc>
                <a:spcPts val="1133"/>
              </a:lnSpc>
              <a:spcBef>
                <a:spcPts val="467"/>
              </a:spcBef>
              <a:spcAft>
                <a:spcPts val="467"/>
              </a:spcAft>
              <a:buFont typeface="Wingdings" panose="05000000000000000000" pitchFamily="2" charset="2"/>
              <a:buChar char="v"/>
              <a:tabLst>
                <a:tab pos="744681" algn="l"/>
                <a:tab pos="2107035" algn="ctr"/>
                <a:tab pos="3827125" algn="l"/>
              </a:tabLst>
            </a:pPr>
            <a:r>
              <a:rPr lang="nl-NL" sz="2400" b="1">
                <a:solidFill>
                  <a:srgbClr val="00B050"/>
                </a:solidFill>
                <a:latin typeface="UTM Avo" panose="02040603050506020204" pitchFamily="18" charset="0"/>
                <a:ea typeface="Calibri" panose="020F0502020204030204" pitchFamily="34" charset="0"/>
                <a:cs typeface="Arial" panose="020B0604020202020204" pitchFamily="34" charset="0"/>
              </a:rPr>
              <a:t>Em cần lưu ý gì khi đi tham quan?</a:t>
            </a:r>
            <a:endParaRPr lang="en-US" sz="2400" b="1">
              <a:solidFill>
                <a:srgbClr val="00B050"/>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31586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inVertical)">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3">
                                            <p:txEl>
                                              <p:pRg st="0" end="0"/>
                                            </p:txEl>
                                          </p:spTgt>
                                        </p:tgtEl>
                                        <p:attrNameLst>
                                          <p:attrName>style.visibility</p:attrName>
                                        </p:attrNameLst>
                                      </p:cBhvr>
                                      <p:to>
                                        <p:strVal val="visible"/>
                                      </p:to>
                                    </p:set>
                                    <p:animEffect transition="in" filter="barn(inVertical)">
                                      <p:cBhvr>
                                        <p:cTn id="12" dur="500"/>
                                        <p:tgtEl>
                                          <p:spTgt spid="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3">
                                            <p:txEl>
                                              <p:pRg st="1" end="1"/>
                                            </p:txEl>
                                          </p:spTgt>
                                        </p:tgtEl>
                                        <p:attrNameLst>
                                          <p:attrName>style.visibility</p:attrName>
                                        </p:attrNameLst>
                                      </p:cBhvr>
                                      <p:to>
                                        <p:strVal val="visible"/>
                                      </p:to>
                                    </p:set>
                                    <p:animEffect transition="in" filter="barn(inVertical)">
                                      <p:cBhvr>
                                        <p:cTn id="17" dur="500"/>
                                        <p:tgtEl>
                                          <p:spTgt spid="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2CB81643-10EF-6595-B3DD-633906BD5FBC}"/>
              </a:ext>
            </a:extLst>
          </p:cNvPr>
          <p:cNvSpPr/>
          <p:nvPr/>
        </p:nvSpPr>
        <p:spPr>
          <a:xfrm>
            <a:off x="679704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0C60A40-841D-6E3E-148C-5942F79A6545}"/>
              </a:ext>
            </a:extLst>
          </p:cNvPr>
          <p:cNvSpPr txBox="1"/>
          <p:nvPr/>
        </p:nvSpPr>
        <p:spPr>
          <a:xfrm>
            <a:off x="4877291" y="1020940"/>
            <a:ext cx="3839497" cy="469094"/>
          </a:xfrm>
          <a:prstGeom prst="rect">
            <a:avLst/>
          </a:prstGeom>
          <a:noFill/>
        </p:spPr>
        <p:txBody>
          <a:bodyPr wrap="square">
            <a:spAutoFit/>
          </a:bodyPr>
          <a:lstStyle/>
          <a:p>
            <a:r>
              <a:rPr lang="nl-NL" sz="2400" b="1">
                <a:solidFill>
                  <a:srgbClr val="FF0000"/>
                </a:solidFill>
                <a:latin typeface="UTM Avo" panose="02040603050506020204" pitchFamily="18" charset="0"/>
                <a:cs typeface="Arial" panose="020B0604020202020204" pitchFamily="34" charset="0"/>
              </a:rPr>
              <a:t>3. Đi tìm hiểu, điều tra</a:t>
            </a:r>
            <a:endParaRPr lang="en-US" sz="2400" b="1">
              <a:solidFill>
                <a:srgbClr val="FF0000"/>
              </a:solidFill>
              <a:latin typeface="UTM Avo" panose="0204060305050602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E5EF7D19-AF1A-2B22-74F9-E32281C3AE47}"/>
              </a:ext>
            </a:extLst>
          </p:cNvPr>
          <p:cNvSpPr/>
          <p:nvPr/>
        </p:nvSpPr>
        <p:spPr>
          <a:xfrm>
            <a:off x="914400" y="1828800"/>
            <a:ext cx="10871200" cy="4775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6" name="Rectangle 2">
            <a:extLst>
              <a:ext uri="{FF2B5EF4-FFF2-40B4-BE49-F238E27FC236}">
                <a16:creationId xmlns:a16="http://schemas.microsoft.com/office/drawing/2014/main" id="{DD604245-03E1-1745-5ADC-50F4ACCBE03F}"/>
              </a:ext>
            </a:extLst>
          </p:cNvPr>
          <p:cNvSpPr>
            <a:spLocks noChangeArrowheads="1"/>
          </p:cNvSpPr>
          <p:nvPr/>
        </p:nvSpPr>
        <p:spPr bwMode="auto">
          <a:xfrm>
            <a:off x="2157354" y="1686624"/>
            <a:ext cx="9133693" cy="1645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960" tIns="30480" rIns="60960" bIns="30480" numCol="1" anchor="ctr" anchorCtr="0" compatLnSpc="1">
            <a:prstTxWarp prst="textNoShape">
              <a:avLst/>
            </a:prstTxWarp>
            <a:spAutoFit/>
          </a:bodyPr>
          <a:lstStyle/>
          <a:p>
            <a:pPr algn="ctr" defTabSz="609630" eaLnBrk="0" fontAlgn="base" hangingPunct="0">
              <a:lnSpc>
                <a:spcPct val="150000"/>
              </a:lnSpc>
              <a:spcBef>
                <a:spcPct val="0"/>
              </a:spcBef>
              <a:spcAft>
                <a:spcPct val="0"/>
              </a:spcAft>
              <a:buClrTx/>
            </a:pPr>
            <a:r>
              <a:rPr lang="nl-NL" altLang="en-US" sz="2400">
                <a:solidFill>
                  <a:srgbClr val="C00000"/>
                </a:solidFill>
                <a:latin typeface="UTM Avo" panose="02040603050506020204" pitchFamily="18" charset="0"/>
                <a:ea typeface="Calibri" panose="020F0502020204030204" pitchFamily="34" charset="0"/>
                <a:cs typeface="Arial" panose="020B0604020202020204" pitchFamily="34" charset="0"/>
              </a:rPr>
              <a:t>Quan sát, nói tên cây, con vật sống trên cạn và dưới nước môi </a:t>
            </a:r>
            <a:r>
              <a:rPr lang="nl-NL" altLang="en-US" sz="2000">
                <a:solidFill>
                  <a:srgbClr val="C00000"/>
                </a:solidFill>
                <a:latin typeface="UTM Avo" panose="02040603050506020204" pitchFamily="18" charset="0"/>
                <a:ea typeface="Calibri" panose="020F0502020204030204" pitchFamily="34" charset="0"/>
                <a:cs typeface="Arial" panose="020B0604020202020204" pitchFamily="34" charset="0"/>
              </a:rPr>
              <a:t>trường</a:t>
            </a:r>
            <a:r>
              <a:rPr lang="nl-NL" altLang="en-US" sz="2400">
                <a:solidFill>
                  <a:srgbClr val="C00000"/>
                </a:solidFill>
                <a:latin typeface="UTM Avo" panose="02040603050506020204" pitchFamily="18" charset="0"/>
                <a:ea typeface="Calibri" panose="020F0502020204030204" pitchFamily="34" charset="0"/>
                <a:cs typeface="Arial" panose="020B0604020202020204" pitchFamily="34" charset="0"/>
              </a:rPr>
              <a:t> sống của chúng. </a:t>
            </a:r>
            <a:endParaRPr lang="en-US" altLang="en-US" sz="2400">
              <a:solidFill>
                <a:srgbClr val="C00000"/>
              </a:solidFill>
              <a:latin typeface="UTM Avo" panose="02040603050506020204" pitchFamily="18" charset="0"/>
              <a:cs typeface="Arial" panose="020B0604020202020204" pitchFamily="34" charset="0"/>
            </a:endParaRPr>
          </a:p>
          <a:p>
            <a:pPr algn="ctr" defTabSz="609630" eaLnBrk="0" fontAlgn="base" hangingPunct="0">
              <a:lnSpc>
                <a:spcPct val="150000"/>
              </a:lnSpc>
              <a:spcBef>
                <a:spcPct val="0"/>
              </a:spcBef>
              <a:spcAft>
                <a:spcPct val="0"/>
              </a:spcAft>
              <a:buClrTx/>
            </a:pPr>
            <a:endParaRPr lang="en-US" altLang="en-US" sz="2400">
              <a:solidFill>
                <a:srgbClr val="C00000"/>
              </a:solidFill>
              <a:latin typeface="UTM Avo" panose="02040603050506020204" pitchFamily="18" charset="0"/>
              <a:cs typeface="Arial" panose="020B0604020202020204" pitchFamily="34" charset="0"/>
            </a:endParaRPr>
          </a:p>
        </p:txBody>
      </p:sp>
      <p:pic>
        <p:nvPicPr>
          <p:cNvPr id="10" name="Picture 9">
            <a:extLst>
              <a:ext uri="{FF2B5EF4-FFF2-40B4-BE49-F238E27FC236}">
                <a16:creationId xmlns:a16="http://schemas.microsoft.com/office/drawing/2014/main" id="{932708C2-F140-AEC3-4215-14E6D05831A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376972" y="2743200"/>
            <a:ext cx="3998428" cy="3765953"/>
          </a:xfrm>
          <a:prstGeom prst="rect">
            <a:avLst/>
          </a:prstGeom>
        </p:spPr>
      </p:pic>
      <p:pic>
        <p:nvPicPr>
          <p:cNvPr id="13" name="Picture 12">
            <a:extLst>
              <a:ext uri="{FF2B5EF4-FFF2-40B4-BE49-F238E27FC236}">
                <a16:creationId xmlns:a16="http://schemas.microsoft.com/office/drawing/2014/main" id="{501E2542-27AC-4D1D-4C21-E79693CE9194}"/>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6595531" y="2743200"/>
            <a:ext cx="4110467" cy="3689753"/>
          </a:xfrm>
          <a:prstGeom prst="rect">
            <a:avLst/>
          </a:prstGeom>
        </p:spPr>
      </p:pic>
    </p:spTree>
    <p:extLst>
      <p:ext uri="{BB962C8B-B14F-4D97-AF65-F5344CB8AC3E}">
        <p14:creationId xmlns:p14="http://schemas.microsoft.com/office/powerpoint/2010/main" val="4558890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 calcmode="lin" valueType="num">
                                      <p:cBhvr>
                                        <p:cTn id="19" dur="1000" fill="hold"/>
                                        <p:tgtEl>
                                          <p:spTgt spid="10"/>
                                        </p:tgtEl>
                                        <p:attrNameLst>
                                          <p:attrName>style.rotation</p:attrName>
                                        </p:attrNameLst>
                                      </p:cBhvr>
                                      <p:tavLst>
                                        <p:tav tm="0">
                                          <p:val>
                                            <p:fltVal val="90"/>
                                          </p:val>
                                        </p:tav>
                                        <p:tav tm="100000">
                                          <p:val>
                                            <p:fltVal val="0"/>
                                          </p:val>
                                        </p:tav>
                                      </p:tavLst>
                                    </p:anim>
                                    <p:animEffect transition="in" filter="fade">
                                      <p:cBhvr>
                                        <p:cTn id="20" dur="1000"/>
                                        <p:tgtEl>
                                          <p:spTgt spid="10"/>
                                        </p:tgtEl>
                                      </p:cBhvr>
                                    </p:animEffect>
                                  </p:childTnLst>
                                </p:cTn>
                              </p:par>
                              <p:par>
                                <p:cTn id="21" presetID="3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172A7EA3-AEBC-4B42-6347-448252D32A77}"/>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C1FB3BA8-183F-7A43-1D2D-774C53D585F1}"/>
              </a:ext>
            </a:extLst>
          </p:cNvPr>
          <p:cNvGrpSpPr/>
          <p:nvPr/>
        </p:nvGrpSpPr>
        <p:grpSpPr>
          <a:xfrm>
            <a:off x="1902383" y="2153983"/>
            <a:ext cx="215900" cy="215900"/>
            <a:chOff x="0" y="0"/>
            <a:chExt cx="6350000" cy="6350000"/>
          </a:xfrm>
        </p:grpSpPr>
        <p:sp>
          <p:nvSpPr>
            <p:cNvPr id="5" name="Freeform 4">
              <a:extLst>
                <a:ext uri="{FF2B5EF4-FFF2-40B4-BE49-F238E27FC236}">
                  <a16:creationId xmlns:a16="http://schemas.microsoft.com/office/drawing/2014/main" id="{19DFC00C-87B3-0622-6B90-725F669882D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3EB"/>
            </a:solidFill>
          </p:spPr>
          <p:txBody>
            <a:bodyPr/>
            <a:lstStyle/>
            <a:p>
              <a:endParaRPr lang="en-US"/>
            </a:p>
          </p:txBody>
        </p:sp>
      </p:grpSp>
      <p:grpSp>
        <p:nvGrpSpPr>
          <p:cNvPr id="6" name="Group 5">
            <a:extLst>
              <a:ext uri="{FF2B5EF4-FFF2-40B4-BE49-F238E27FC236}">
                <a16:creationId xmlns:a16="http://schemas.microsoft.com/office/drawing/2014/main" id="{731A0BF3-8BCF-4415-B65E-7B2425E19329}"/>
              </a:ext>
            </a:extLst>
          </p:cNvPr>
          <p:cNvGrpSpPr/>
          <p:nvPr/>
        </p:nvGrpSpPr>
        <p:grpSpPr>
          <a:xfrm>
            <a:off x="4761423" y="2144459"/>
            <a:ext cx="215900" cy="215900"/>
            <a:chOff x="0" y="0"/>
            <a:chExt cx="6350000" cy="6350000"/>
          </a:xfrm>
        </p:grpSpPr>
        <p:sp>
          <p:nvSpPr>
            <p:cNvPr id="7" name="Freeform 6">
              <a:extLst>
                <a:ext uri="{FF2B5EF4-FFF2-40B4-BE49-F238E27FC236}">
                  <a16:creationId xmlns:a16="http://schemas.microsoft.com/office/drawing/2014/main" id="{4BCEE5DB-5B8F-09E1-382A-D2156B46B98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3EB"/>
            </a:solidFill>
          </p:spPr>
          <p:txBody>
            <a:bodyPr/>
            <a:lstStyle/>
            <a:p>
              <a:endParaRPr lang="en-US"/>
            </a:p>
          </p:txBody>
        </p:sp>
      </p:grpSp>
      <p:grpSp>
        <p:nvGrpSpPr>
          <p:cNvPr id="8" name="Group 7">
            <a:extLst>
              <a:ext uri="{FF2B5EF4-FFF2-40B4-BE49-F238E27FC236}">
                <a16:creationId xmlns:a16="http://schemas.microsoft.com/office/drawing/2014/main" id="{7A81AFA2-0AA9-4EAF-C75F-BAD8A8B83CA9}"/>
              </a:ext>
            </a:extLst>
          </p:cNvPr>
          <p:cNvGrpSpPr/>
          <p:nvPr/>
        </p:nvGrpSpPr>
        <p:grpSpPr>
          <a:xfrm>
            <a:off x="7620461" y="2167622"/>
            <a:ext cx="215900" cy="215900"/>
            <a:chOff x="0" y="0"/>
            <a:chExt cx="6350000" cy="6350000"/>
          </a:xfrm>
        </p:grpSpPr>
        <p:sp>
          <p:nvSpPr>
            <p:cNvPr id="9" name="Freeform 8">
              <a:extLst>
                <a:ext uri="{FF2B5EF4-FFF2-40B4-BE49-F238E27FC236}">
                  <a16:creationId xmlns:a16="http://schemas.microsoft.com/office/drawing/2014/main" id="{C0317250-7246-7D36-2A58-D69C65469EA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3EB"/>
            </a:solidFill>
          </p:spPr>
          <p:txBody>
            <a:bodyPr/>
            <a:lstStyle/>
            <a:p>
              <a:endParaRPr lang="en-US"/>
            </a:p>
          </p:txBody>
        </p:sp>
      </p:grpSp>
      <p:grpSp>
        <p:nvGrpSpPr>
          <p:cNvPr id="10" name="Group 9">
            <a:extLst>
              <a:ext uri="{FF2B5EF4-FFF2-40B4-BE49-F238E27FC236}">
                <a16:creationId xmlns:a16="http://schemas.microsoft.com/office/drawing/2014/main" id="{0F3E3ECE-BFC5-9A2A-51E7-8ABC22FE0F01}"/>
              </a:ext>
            </a:extLst>
          </p:cNvPr>
          <p:cNvGrpSpPr/>
          <p:nvPr/>
        </p:nvGrpSpPr>
        <p:grpSpPr>
          <a:xfrm>
            <a:off x="10479501" y="2158097"/>
            <a:ext cx="215900" cy="215900"/>
            <a:chOff x="0" y="0"/>
            <a:chExt cx="6350000" cy="6350000"/>
          </a:xfrm>
        </p:grpSpPr>
        <p:sp>
          <p:nvSpPr>
            <p:cNvPr id="11" name="Freeform 10">
              <a:extLst>
                <a:ext uri="{FF2B5EF4-FFF2-40B4-BE49-F238E27FC236}">
                  <a16:creationId xmlns:a16="http://schemas.microsoft.com/office/drawing/2014/main" id="{E273A53D-E7F8-DF31-8D63-7503066EC4D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3EB"/>
            </a:solidFill>
          </p:spPr>
          <p:txBody>
            <a:bodyPr/>
            <a:lstStyle/>
            <a:p>
              <a:endParaRPr lang="en-US"/>
            </a:p>
          </p:txBody>
        </p:sp>
      </p:grpSp>
      <p:sp>
        <p:nvSpPr>
          <p:cNvPr id="14" name="TextBox 13">
            <a:extLst>
              <a:ext uri="{FF2B5EF4-FFF2-40B4-BE49-F238E27FC236}">
                <a16:creationId xmlns:a16="http://schemas.microsoft.com/office/drawing/2014/main" id="{8EC22241-31B7-3CDF-C310-C8E08D6030DF}"/>
              </a:ext>
            </a:extLst>
          </p:cNvPr>
          <p:cNvSpPr txBox="1"/>
          <p:nvPr/>
        </p:nvSpPr>
        <p:spPr>
          <a:xfrm>
            <a:off x="4492702" y="976704"/>
            <a:ext cx="3235709" cy="461665"/>
          </a:xfrm>
          <a:prstGeom prst="rect">
            <a:avLst/>
          </a:prstGeom>
          <a:noFill/>
        </p:spPr>
        <p:txBody>
          <a:bodyPr wrap="square">
            <a:spAutoFit/>
          </a:bodyPr>
          <a:lstStyle/>
          <a:p>
            <a:r>
              <a:rPr lang="nl-NL" sz="2400" b="1">
                <a:solidFill>
                  <a:srgbClr val="FF0000"/>
                </a:solidFill>
                <a:latin typeface="UTM Avo" panose="02040603050506020204" pitchFamily="18" charset="0"/>
                <a:cs typeface="Arial" panose="020B0604020202020204" pitchFamily="34" charset="0"/>
              </a:rPr>
              <a:t>4. Báo cáo kết quả</a:t>
            </a:r>
            <a:endParaRPr lang="en-US" sz="2400" b="1">
              <a:solidFill>
                <a:srgbClr val="FF0000"/>
              </a:solidFill>
              <a:latin typeface="UTM Avo" panose="02040603050506020204" pitchFamily="18" charset="0"/>
              <a:cs typeface="Arial" panose="020B0604020202020204" pitchFamily="34" charset="0"/>
            </a:endParaRPr>
          </a:p>
        </p:txBody>
      </p:sp>
      <p:sp>
        <p:nvSpPr>
          <p:cNvPr id="16" name="TextBox 15">
            <a:extLst>
              <a:ext uri="{FF2B5EF4-FFF2-40B4-BE49-F238E27FC236}">
                <a16:creationId xmlns:a16="http://schemas.microsoft.com/office/drawing/2014/main" id="{F758A803-A04E-B218-2168-844DF39F28C7}"/>
              </a:ext>
            </a:extLst>
          </p:cNvPr>
          <p:cNvSpPr txBox="1"/>
          <p:nvPr/>
        </p:nvSpPr>
        <p:spPr>
          <a:xfrm>
            <a:off x="381001" y="1496866"/>
            <a:ext cx="7454880" cy="1128386"/>
          </a:xfrm>
          <a:prstGeom prst="rect">
            <a:avLst/>
          </a:prstGeom>
          <a:noFill/>
        </p:spPr>
        <p:txBody>
          <a:bodyPr wrap="square">
            <a:spAutoFit/>
          </a:bodyPr>
          <a:lstStyle/>
          <a:p>
            <a:pPr marL="381019" indent="-381019">
              <a:lnSpc>
                <a:spcPct val="150000"/>
              </a:lnSpc>
              <a:spcBef>
                <a:spcPts val="467"/>
              </a:spcBef>
              <a:spcAft>
                <a:spcPts val="467"/>
              </a:spcAft>
              <a:buFont typeface="Courier New" panose="02070309020205020404" pitchFamily="49" charset="0"/>
              <a:buChar char="o"/>
            </a:pPr>
            <a:r>
              <a:rPr lang="nl-NL" sz="2400" b="1">
                <a:solidFill>
                  <a:srgbClr val="00B050"/>
                </a:solidFill>
                <a:latin typeface="UTM Avo" panose="02040603050506020204" pitchFamily="18" charset="0"/>
                <a:ea typeface="Calibri" panose="020F0502020204030204" pitchFamily="34" charset="0"/>
                <a:cs typeface="Arial" panose="020B0604020202020204" pitchFamily="34" charset="0"/>
              </a:rPr>
              <a:t>Em đã quan sát thấy những gì, điền kết quả vào phiếu điều tra? </a:t>
            </a:r>
            <a:endParaRPr lang="en-US" sz="2400" b="1">
              <a:solidFill>
                <a:srgbClr val="00B050"/>
              </a:solidFill>
              <a:latin typeface="UTM Avo" panose="02040603050506020204" pitchFamily="18" charset="0"/>
              <a:ea typeface="Calibri" panose="020F050202020403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E31C3E63-AC12-9BB0-B136-B27A8EE9D61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990600" y="2612735"/>
            <a:ext cx="6910523" cy="4245265"/>
          </a:xfrm>
          <a:prstGeom prst="rect">
            <a:avLst/>
          </a:prstGeom>
        </p:spPr>
      </p:pic>
      <p:pic>
        <p:nvPicPr>
          <p:cNvPr id="23" name="Picture 22">
            <a:extLst>
              <a:ext uri="{FF2B5EF4-FFF2-40B4-BE49-F238E27FC236}">
                <a16:creationId xmlns:a16="http://schemas.microsoft.com/office/drawing/2014/main" id="{8E7A00A3-D546-A70E-1FE6-BAB5DED444D7}"/>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10020" t="19745" r="10432" b="5001"/>
          <a:stretch/>
        </p:blipFill>
        <p:spPr>
          <a:xfrm>
            <a:off x="7835880" y="1395621"/>
            <a:ext cx="4356120" cy="5462379"/>
          </a:xfrm>
          <a:prstGeom prst="rect">
            <a:avLst/>
          </a:prstGeom>
        </p:spPr>
      </p:pic>
    </p:spTree>
    <p:extLst>
      <p:ext uri="{BB962C8B-B14F-4D97-AF65-F5344CB8AC3E}">
        <p14:creationId xmlns:p14="http://schemas.microsoft.com/office/powerpoint/2010/main" val="22982135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arn(inVertic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0" y="2801867"/>
            <a:ext cx="12192000" cy="405613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8" name="Picture 4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425824" y="4716736"/>
            <a:ext cx="4766175" cy="2158463"/>
          </a:xfrm>
          <a:prstGeom prst="rect">
            <a:avLst/>
          </a:prstGeom>
          <a:noFill/>
        </p:spPr>
      </p:pic>
      <p:sp>
        <p:nvSpPr>
          <p:cNvPr id="42" name="Rectangle 41"/>
          <p:cNvSpPr/>
          <p:nvPr/>
        </p:nvSpPr>
        <p:spPr>
          <a:xfrm>
            <a:off x="0" y="-38649"/>
            <a:ext cx="12192000" cy="3992463"/>
          </a:xfrm>
          <a:custGeom>
            <a:avLst/>
            <a:gdLst>
              <a:gd name="connsiteX0" fmla="*/ 0 w 12192000"/>
              <a:gd name="connsiteY0" fmla="*/ 0 h 3732366"/>
              <a:gd name="connsiteX1" fmla="*/ 12192000 w 12192000"/>
              <a:gd name="connsiteY1" fmla="*/ 0 h 3732366"/>
              <a:gd name="connsiteX2" fmla="*/ 12192000 w 12192000"/>
              <a:gd name="connsiteY2" fmla="*/ 3732366 h 3732366"/>
              <a:gd name="connsiteX3" fmla="*/ 0 w 12192000"/>
              <a:gd name="connsiteY3" fmla="*/ 3732366 h 3732366"/>
              <a:gd name="connsiteX4" fmla="*/ 0 w 12192000"/>
              <a:gd name="connsiteY4" fmla="*/ 0 h 3732366"/>
              <a:gd name="connsiteX0" fmla="*/ 0 w 12192000"/>
              <a:gd name="connsiteY0" fmla="*/ 0 h 3732366"/>
              <a:gd name="connsiteX1" fmla="*/ 12192000 w 12192000"/>
              <a:gd name="connsiteY1" fmla="*/ 0 h 3732366"/>
              <a:gd name="connsiteX2" fmla="*/ 12192000 w 12192000"/>
              <a:gd name="connsiteY2" fmla="*/ 3732366 h 3732366"/>
              <a:gd name="connsiteX3" fmla="*/ 6014434 w 12192000"/>
              <a:gd name="connsiteY3" fmla="*/ 3284125 h 3732366"/>
              <a:gd name="connsiteX4" fmla="*/ 0 w 12192000"/>
              <a:gd name="connsiteY4" fmla="*/ 3732366 h 3732366"/>
              <a:gd name="connsiteX5" fmla="*/ 0 w 12192000"/>
              <a:gd name="connsiteY5" fmla="*/ 0 h 3732366"/>
              <a:gd name="connsiteX0" fmla="*/ 0 w 12192000"/>
              <a:gd name="connsiteY0" fmla="*/ 0 h 3992463"/>
              <a:gd name="connsiteX1" fmla="*/ 12192000 w 12192000"/>
              <a:gd name="connsiteY1" fmla="*/ 0 h 3992463"/>
              <a:gd name="connsiteX2" fmla="*/ 12192000 w 12192000"/>
              <a:gd name="connsiteY2" fmla="*/ 3732366 h 3992463"/>
              <a:gd name="connsiteX3" fmla="*/ 6014434 w 12192000"/>
              <a:gd name="connsiteY3" fmla="*/ 3284125 h 3992463"/>
              <a:gd name="connsiteX4" fmla="*/ 2936383 w 12192000"/>
              <a:gd name="connsiteY4" fmla="*/ 3992463 h 3992463"/>
              <a:gd name="connsiteX5" fmla="*/ 0 w 12192000"/>
              <a:gd name="connsiteY5" fmla="*/ 3732366 h 3992463"/>
              <a:gd name="connsiteX6" fmla="*/ 0 w 12192000"/>
              <a:gd name="connsiteY6" fmla="*/ 0 h 399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992463">
                <a:moveTo>
                  <a:pt x="0" y="0"/>
                </a:moveTo>
                <a:lnTo>
                  <a:pt x="12192000" y="0"/>
                </a:lnTo>
                <a:lnTo>
                  <a:pt x="12192000" y="3732366"/>
                </a:lnTo>
                <a:cubicBezTo>
                  <a:pt x="10107054" y="3728913"/>
                  <a:pt x="8099380" y="3287578"/>
                  <a:pt x="6014434" y="3284125"/>
                </a:cubicBezTo>
                <a:cubicBezTo>
                  <a:pt x="4954073" y="3361398"/>
                  <a:pt x="3996744" y="3915190"/>
                  <a:pt x="2936383" y="3992463"/>
                </a:cubicBezTo>
                <a:lnTo>
                  <a:pt x="0" y="3732366"/>
                </a:lnTo>
                <a:lnTo>
                  <a:pt x="0" y="0"/>
                </a:lnTo>
                <a:close/>
              </a:path>
            </a:pathLst>
          </a:custGeom>
          <a:gradFill>
            <a:gsLst>
              <a:gs pos="0">
                <a:schemeClr val="accent2">
                  <a:lumMod val="20000"/>
                  <a:lumOff val="80000"/>
                </a:schemeClr>
              </a:gs>
              <a:gs pos="51000">
                <a:schemeClr val="accent1">
                  <a:lumMod val="45000"/>
                  <a:lumOff val="55000"/>
                </a:schemeClr>
              </a:gs>
              <a:gs pos="83000">
                <a:schemeClr val="accent1">
                  <a:lumMod val="45000"/>
                  <a:lumOff val="55000"/>
                </a:schemeClr>
              </a:gs>
              <a:gs pos="100000">
                <a:schemeClr val="accent1">
                  <a:lumMod val="40000"/>
                  <a:lumOff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4" name="Picture 4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29528" y="261166"/>
            <a:ext cx="4479843" cy="3637289"/>
          </a:xfrm>
          <a:prstGeom prst="rect">
            <a:avLst/>
          </a:prstGeom>
          <a:noFill/>
        </p:spPr>
      </p:pic>
      <p:pic>
        <p:nvPicPr>
          <p:cNvPr id="45" name="Picture 44"/>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0" y="5571880"/>
            <a:ext cx="2241436" cy="1185075"/>
          </a:xfrm>
          <a:prstGeom prst="rect">
            <a:avLst/>
          </a:prstGeom>
          <a:noFill/>
        </p:spPr>
      </p:pic>
      <p:pic>
        <p:nvPicPr>
          <p:cNvPr id="46" name="Picture 45"/>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7200" y="1714847"/>
            <a:ext cx="6096000" cy="3048000"/>
          </a:xfrm>
          <a:prstGeom prst="rect">
            <a:avLst/>
          </a:prstGeom>
          <a:noFill/>
        </p:spPr>
      </p:pic>
      <p:sp>
        <p:nvSpPr>
          <p:cNvPr id="4" name="Rectangle 3"/>
          <p:cNvSpPr/>
          <p:nvPr/>
        </p:nvSpPr>
        <p:spPr>
          <a:xfrm>
            <a:off x="2057403" y="558358"/>
            <a:ext cx="8682185" cy="1862048"/>
          </a:xfrm>
          <a:prstGeom prst="rect">
            <a:avLst/>
          </a:prstGeom>
          <a:noFill/>
        </p:spPr>
        <p:txBody>
          <a:bodyPr wrap="none" lIns="91440" tIns="45720" rIns="91440" bIns="45720">
            <a:spAutoFit/>
          </a:bodyPr>
          <a:lstStyle/>
          <a:p>
            <a:pPr algn="ctr"/>
            <a:r>
              <a:rPr lang="en-US" sz="115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Đoán bóng</a:t>
            </a:r>
            <a:endParaRPr lang="en-US" sz="11500" b="1" cap="none" spc="0">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ndParaRPr>
          </a:p>
        </p:txBody>
      </p:sp>
      <p:pic>
        <p:nvPicPr>
          <p:cNvPr id="3" name="Picture 2" descr="Wondering O Fox">
            <a:extLst>
              <a:ext uri="{FF2B5EF4-FFF2-40B4-BE49-F238E27FC236}">
                <a16:creationId xmlns:a16="http://schemas.microsoft.com/office/drawing/2014/main" id="{3EA7C0F8-19E0-4418-A3F3-E285966E03C4}"/>
              </a:ext>
            </a:extLst>
          </p:cNvPr>
          <p:cNvPicPr>
            <a:picLocks noChangeAspect="1"/>
          </p:cNvPicPr>
          <p:nvPr/>
        </p:nvPicPr>
        <p:blipFill>
          <a:blip r:embed="rId10"/>
          <a:stretch>
            <a:fillRect/>
          </a:stretch>
        </p:blipFill>
        <p:spPr>
          <a:xfrm flipH="1">
            <a:off x="15240" y="519641"/>
            <a:ext cx="3062127" cy="3062127"/>
          </a:xfrm>
          <a:prstGeom prst="rect">
            <a:avLst/>
          </a:prstGeom>
        </p:spPr>
      </p:pic>
      <p:pic>
        <p:nvPicPr>
          <p:cNvPr id="2" name="Picture 1" descr="Logo, company name&#10;&#10;Description automatically generated">
            <a:extLst>
              <a:ext uri="{FF2B5EF4-FFF2-40B4-BE49-F238E27FC236}">
                <a16:creationId xmlns:a16="http://schemas.microsoft.com/office/drawing/2014/main" id="{BE02C75F-7740-CC64-6C8B-0F42BCD2AC8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21808980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250" autoRev="1" fill="hold">
                                          <p:stCondLst>
                                            <p:cond delay="0"/>
                                          </p:stCondLst>
                                        </p:cTn>
                                        <p:tgtEl>
                                          <p:spTgt spid="4"/>
                                        </p:tgtEl>
                                      </p:cBhvr>
                                      <p:to x="80000" y="100000"/>
                                    </p:animScale>
                                    <p:anim by="(#ppt_w*0.10)" calcmode="lin" valueType="num">
                                      <p:cBhvr>
                                        <p:cTn id="7" dur="250" autoRev="1" fill="hold">
                                          <p:stCondLst>
                                            <p:cond delay="0"/>
                                          </p:stCondLst>
                                        </p:cTn>
                                        <p:tgtEl>
                                          <p:spTgt spid="4"/>
                                        </p:tgtEl>
                                        <p:attrNameLst>
                                          <p:attrName>ppt_x</p:attrName>
                                        </p:attrNameLst>
                                      </p:cBhvr>
                                    </p:anim>
                                    <p:anim by="(-#ppt_w*0.10)" calcmode="lin" valueType="num">
                                      <p:cBhvr>
                                        <p:cTn id="8" dur="250" autoRev="1" fill="hold">
                                          <p:stCondLst>
                                            <p:cond delay="0"/>
                                          </p:stCondLst>
                                        </p:cTn>
                                        <p:tgtEl>
                                          <p:spTgt spid="4"/>
                                        </p:tgtEl>
                                        <p:attrNameLst>
                                          <p:attrName>ppt_y</p:attrName>
                                        </p:attrNameLst>
                                      </p:cBhvr>
                                    </p:anim>
                                    <p:animRot by="-480000">
                                      <p:cBhvr>
                                        <p:cTn id="9"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D326172-EAAA-9E5A-A438-2D497FCA3F01}"/>
              </a:ext>
            </a:extLst>
          </p:cNvPr>
          <p:cNvGrpSpPr/>
          <p:nvPr/>
        </p:nvGrpSpPr>
        <p:grpSpPr>
          <a:xfrm>
            <a:off x="0" y="0"/>
            <a:ext cx="12192000" cy="6858000"/>
            <a:chOff x="0" y="0"/>
            <a:chExt cx="12192000" cy="6858000"/>
          </a:xfrm>
        </p:grpSpPr>
        <p:sp>
          <p:nvSpPr>
            <p:cNvPr id="2" name="Rectangle 1">
              <a:extLst>
                <a:ext uri="{FF2B5EF4-FFF2-40B4-BE49-F238E27FC236}">
                  <a16:creationId xmlns:a16="http://schemas.microsoft.com/office/drawing/2014/main" id="{6AD87FE0-4F8D-E88B-5BB3-2298051EEB27}"/>
                </a:ext>
              </a:extLst>
            </p:cNvPr>
            <p:cNvSpPr/>
            <p:nvPr/>
          </p:nvSpPr>
          <p:spPr>
            <a:xfrm>
              <a:off x="0" y="0"/>
              <a:ext cx="12192000" cy="6858000"/>
            </a:xfrm>
            <a:prstGeom prst="rect">
              <a:avLst/>
            </a:prstGeom>
            <a:gradFill>
              <a:gsLst>
                <a:gs pos="0">
                  <a:srgbClr val="EBC7E6"/>
                </a:gs>
                <a:gs pos="70000">
                  <a:srgbClr val="A084DC"/>
                </a:gs>
                <a:gs pos="40000">
                  <a:srgbClr val="BFACE2"/>
                </a:gs>
                <a:gs pos="100000">
                  <a:srgbClr val="645CBB"/>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6EB67B9-DF93-53A7-EC49-5277B13F79A5}"/>
                </a:ext>
              </a:extLst>
            </p:cNvPr>
            <p:cNvSpPr/>
            <p:nvPr/>
          </p:nvSpPr>
          <p:spPr>
            <a:xfrm>
              <a:off x="930374" y="2438400"/>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EA04469-7C0E-CE30-ECB4-3EC6AFFDD57D}"/>
                </a:ext>
              </a:extLst>
            </p:cNvPr>
            <p:cNvSpPr/>
            <p:nvPr/>
          </p:nvSpPr>
          <p:spPr>
            <a:xfrm>
              <a:off x="10980787" y="2626755"/>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p:cNvSpPr/>
          <p:nvPr/>
        </p:nvSpPr>
        <p:spPr>
          <a:xfrm>
            <a:off x="960854" y="5681863"/>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Dưới nước</a:t>
            </a:r>
          </a:p>
        </p:txBody>
      </p:sp>
      <p:sp>
        <p:nvSpPr>
          <p:cNvPr id="9" name="Rounded Rectangle 8"/>
          <p:cNvSpPr/>
          <p:nvPr/>
        </p:nvSpPr>
        <p:spPr>
          <a:xfrm>
            <a:off x="6580632" y="5710710"/>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Trên cạn</a:t>
            </a:r>
          </a:p>
        </p:txBody>
      </p:sp>
      <p:sp>
        <p:nvSpPr>
          <p:cNvPr id="19" name="Pentagon 18">
            <a:hlinkClick r:id="" action="ppaction://hlinkshowjump?jump=nextslide"/>
          </p:cNvPr>
          <p:cNvSpPr/>
          <p:nvPr/>
        </p:nvSpPr>
        <p:spPr>
          <a:xfrm>
            <a:off x="9645445"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4" action="ppaction://hlinksldjump">
                  <a:extLst>
                    <a:ext uri="{A12FA001-AC4F-418D-AE19-62706E023703}">
                      <ahyp:hlinkClr xmlns:ahyp="http://schemas.microsoft.com/office/drawing/2018/hyperlinkcolor" val="tx"/>
                    </a:ext>
                  </a:extLst>
                </a:hlinkClick>
              </a:rPr>
              <a:t>NEXT</a:t>
            </a:r>
            <a:endParaRPr lang="en-US" sz="5400" b="1">
              <a:solidFill>
                <a:srgbClr val="7030A0"/>
              </a:solidFill>
              <a:latin typeface="UTM Avo" panose="02040603050506020204" pitchFamily="18" charset="0"/>
            </a:endParaRPr>
          </a:p>
        </p:txBody>
      </p:sp>
      <p:sp>
        <p:nvSpPr>
          <p:cNvPr id="20" name="Pentagon 19">
            <a:hlinkClick r:id="" action="ppaction://hlinkshowjump?jump=previousslide"/>
          </p:cNvPr>
          <p:cNvSpPr/>
          <p:nvPr/>
        </p:nvSpPr>
        <p:spPr>
          <a:xfrm flipH="1">
            <a:off x="110061"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5" action="ppaction://hlinksldjump">
                  <a:extLst>
                    <a:ext uri="{A12FA001-AC4F-418D-AE19-62706E023703}">
                      <ahyp:hlinkClr xmlns:ahyp="http://schemas.microsoft.com/office/drawing/2018/hyperlinkcolor" val="tx"/>
                    </a:ext>
                  </a:extLst>
                </a:hlinkClick>
              </a:rPr>
              <a:t>PRE</a:t>
            </a:r>
            <a:endParaRPr lang="en-US" sz="16600" b="1">
              <a:solidFill>
                <a:srgbClr val="7030A0"/>
              </a:solidFill>
              <a:latin typeface="UTM Avo" panose="02040603050506020204" pitchFamily="18" charset="0"/>
            </a:endParaRPr>
          </a:p>
        </p:txBody>
      </p:sp>
      <p:sp>
        <p:nvSpPr>
          <p:cNvPr id="14" name="Rectangle: Rounded Corners 13">
            <a:extLst>
              <a:ext uri="{FF2B5EF4-FFF2-40B4-BE49-F238E27FC236}">
                <a16:creationId xmlns:a16="http://schemas.microsoft.com/office/drawing/2014/main" id="{D2AB451D-A065-E4EA-CD85-50D48D79D9BD}"/>
              </a:ext>
            </a:extLst>
          </p:cNvPr>
          <p:cNvSpPr/>
          <p:nvPr/>
        </p:nvSpPr>
        <p:spPr>
          <a:xfrm>
            <a:off x="3155074" y="4698"/>
            <a:ext cx="6238001" cy="1504062"/>
          </a:xfrm>
          <a:prstGeom prst="roundRect">
            <a:avLst/>
          </a:prstGeom>
          <a:ln w="7620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Con tôm sống ở đâu ?</a:t>
            </a:r>
          </a:p>
        </p:txBody>
      </p:sp>
      <p:pic>
        <p:nvPicPr>
          <p:cNvPr id="1036" name="Picture 12" descr="Swimming Shrimp Images - Free Download on Freepik">
            <a:extLst>
              <a:ext uri="{FF2B5EF4-FFF2-40B4-BE49-F238E27FC236}">
                <a16:creationId xmlns:a16="http://schemas.microsoft.com/office/drawing/2014/main" id="{1B502FD9-E082-B720-AF32-BC921625D7A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311945" y="1831617"/>
            <a:ext cx="3568109" cy="356810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Swimming Shrimp Images - Free Download on Freepik">
            <a:extLst>
              <a:ext uri="{FF2B5EF4-FFF2-40B4-BE49-F238E27FC236}">
                <a16:creationId xmlns:a16="http://schemas.microsoft.com/office/drawing/2014/main" id="{452475B6-93A7-8C9E-F750-0D72F85377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11944" y="1828249"/>
            <a:ext cx="3568109" cy="356810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Swimming Shrimp Images - Free Download on Freepik">
            <a:extLst>
              <a:ext uri="{FF2B5EF4-FFF2-40B4-BE49-F238E27FC236}">
                <a16:creationId xmlns:a16="http://schemas.microsoft.com/office/drawing/2014/main" id="{D6BF4B5F-30CA-51FF-5D03-7E658F051EA8}"/>
              </a:ext>
            </a:extLst>
          </p:cNvPr>
          <p:cNvPicPr>
            <a:picLocks noChangeAspect="1" noChangeArrowheads="1"/>
          </p:cNvPicPr>
          <p:nvPr/>
        </p:nvPicPr>
        <p:blipFill>
          <a:blip r:embed="rId9">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11943" y="1834985"/>
            <a:ext cx="3568109" cy="3568109"/>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7A30A9CC-6F28-8B7D-2E90-CC53AD15196D}"/>
              </a:ext>
            </a:extLst>
          </p:cNvPr>
          <p:cNvSpPr/>
          <p:nvPr/>
        </p:nvSpPr>
        <p:spPr>
          <a:xfrm>
            <a:off x="2179011" y="4419600"/>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01B8BB8-846C-AC44-8AB0-C18188F7C74A}"/>
              </a:ext>
            </a:extLst>
          </p:cNvPr>
          <p:cNvSpPr/>
          <p:nvPr/>
        </p:nvSpPr>
        <p:spPr>
          <a:xfrm>
            <a:off x="8696322" y="1717317"/>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F680FB4-B9D3-C933-9772-F4FC86D0293E}"/>
              </a:ext>
            </a:extLst>
          </p:cNvPr>
          <p:cNvSpPr/>
          <p:nvPr/>
        </p:nvSpPr>
        <p:spPr>
          <a:xfrm>
            <a:off x="3469983" y="2552700"/>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1" name="Oval 10">
            <a:extLst>
              <a:ext uri="{FF2B5EF4-FFF2-40B4-BE49-F238E27FC236}">
                <a16:creationId xmlns:a16="http://schemas.microsoft.com/office/drawing/2014/main" id="{C91BE3C7-F133-C314-B26F-F038EC426C35}"/>
              </a:ext>
            </a:extLst>
          </p:cNvPr>
          <p:cNvSpPr/>
          <p:nvPr/>
        </p:nvSpPr>
        <p:spPr>
          <a:xfrm>
            <a:off x="8305800" y="5121340"/>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 company name&#10;&#10;Description automatically generated">
            <a:extLst>
              <a:ext uri="{FF2B5EF4-FFF2-40B4-BE49-F238E27FC236}">
                <a16:creationId xmlns:a16="http://schemas.microsoft.com/office/drawing/2014/main" id="{84F3247A-95DA-7382-151E-6AF6D8FE327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4168052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rgbClr val="00B050"/>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childTnLst>
                          </p:cTn>
                        </p:par>
                        <p:par>
                          <p:cTn id="9" fill="hold">
                            <p:stCondLst>
                              <p:cond delay="500"/>
                            </p:stCondLst>
                            <p:childTnLst>
                              <p:par>
                                <p:cTn id="10" presetID="6"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childTnLst>
                          </p:cTn>
                        </p:par>
                      </p:childTnLst>
                    </p:cTn>
                  </p:par>
                </p:childTnLst>
              </p:cTn>
              <p:nextCondLst>
                <p:cond evt="onClick" delay="0">
                  <p:tgtEl>
                    <p:spTgt spid="6"/>
                  </p:tgtEl>
                </p:cond>
              </p:nextCondLst>
            </p:seq>
            <p:seq concurrent="1" nextAc="seek">
              <p:cTn id="13" restart="whenNotActive" fill="hold" evtFilter="cancelBubble" nodeType="interactiveSeq">
                <p:stCondLst>
                  <p:cond evt="onClick" delay="0">
                    <p:tgtEl>
                      <p:spTgt spid="9"/>
                    </p:tgtEl>
                  </p:cond>
                </p:stCondLst>
                <p:endSync evt="end" delay="0">
                  <p:rtn val="all"/>
                </p:endSync>
                <p:childTnLst>
                  <p:par>
                    <p:cTn id="14" fill="hold">
                      <p:stCondLst>
                        <p:cond delay="0"/>
                      </p:stCondLst>
                      <p:childTnLst>
                        <p:par>
                          <p:cTn id="15" fill="hold">
                            <p:stCondLst>
                              <p:cond delay="0"/>
                            </p:stCondLst>
                            <p:childTnLst>
                              <p:par>
                                <p:cTn id="16" presetID="1" presetClass="emph" presetSubtype="2" fill="hold" nodeType="clickEffect">
                                  <p:stCondLst>
                                    <p:cond delay="0"/>
                                  </p:stCondLst>
                                  <p:childTnLst>
                                    <p:animClr clrSpc="rgb" dir="cw">
                                      <p:cBhvr>
                                        <p:cTn id="17" dur="500" fill="hold"/>
                                        <p:tgtEl>
                                          <p:spTgt spid="9"/>
                                        </p:tgtEl>
                                        <p:attrNameLst>
                                          <p:attrName>fillcolor</p:attrName>
                                        </p:attrNameLst>
                                      </p:cBhvr>
                                      <p:to>
                                        <a:srgbClr val="FF0000"/>
                                      </p:to>
                                    </p:animClr>
                                    <p:set>
                                      <p:cBhvr>
                                        <p:cTn id="18" dur="500" fill="hold"/>
                                        <p:tgtEl>
                                          <p:spTgt spid="9"/>
                                        </p:tgtEl>
                                        <p:attrNameLst>
                                          <p:attrName>fill.type</p:attrName>
                                        </p:attrNameLst>
                                      </p:cBhvr>
                                      <p:to>
                                        <p:strVal val="solid"/>
                                      </p:to>
                                    </p:set>
                                    <p:set>
                                      <p:cBhvr>
                                        <p:cTn id="19" dur="500" fill="hold"/>
                                        <p:tgtEl>
                                          <p:spTgt spid="9"/>
                                        </p:tgtEl>
                                        <p:attrNameLst>
                                          <p:attrName>fill.on</p:attrName>
                                        </p:attrNameLst>
                                      </p:cBhvr>
                                      <p:to>
                                        <p:strVal val="true"/>
                                      </p:to>
                                    </p:set>
                                  </p:childTnLst>
                                  <p:subTnLst>
                                    <p:audio>
                                      <p:cMediaNode>
                                        <p:cTn display="0" masterRel="sameClick">
                                          <p:stCondLst>
                                            <p:cond evt="begin" delay="0">
                                              <p:tn val="1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8E2FD16-B234-E953-5D6F-DDB7A0C91B8D}"/>
              </a:ext>
            </a:extLst>
          </p:cNvPr>
          <p:cNvGrpSpPr/>
          <p:nvPr/>
        </p:nvGrpSpPr>
        <p:grpSpPr>
          <a:xfrm>
            <a:off x="0" y="0"/>
            <a:ext cx="12192000" cy="6858000"/>
            <a:chOff x="0" y="0"/>
            <a:chExt cx="12192000" cy="6858000"/>
          </a:xfrm>
        </p:grpSpPr>
        <p:sp>
          <p:nvSpPr>
            <p:cNvPr id="5" name="Rectangle 4">
              <a:extLst>
                <a:ext uri="{FF2B5EF4-FFF2-40B4-BE49-F238E27FC236}">
                  <a16:creationId xmlns:a16="http://schemas.microsoft.com/office/drawing/2014/main" id="{24EA11C1-A591-B43E-F58B-5EB388B236D7}"/>
                </a:ext>
              </a:extLst>
            </p:cNvPr>
            <p:cNvSpPr/>
            <p:nvPr/>
          </p:nvSpPr>
          <p:spPr>
            <a:xfrm>
              <a:off x="0" y="0"/>
              <a:ext cx="12192000" cy="6858000"/>
            </a:xfrm>
            <a:prstGeom prst="rect">
              <a:avLst/>
            </a:prstGeom>
            <a:gradFill>
              <a:gsLst>
                <a:gs pos="0">
                  <a:srgbClr val="EBC7E6"/>
                </a:gs>
                <a:gs pos="70000">
                  <a:srgbClr val="A084DC"/>
                </a:gs>
                <a:gs pos="40000">
                  <a:srgbClr val="BFACE2"/>
                </a:gs>
                <a:gs pos="100000">
                  <a:srgbClr val="645CBB"/>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AD413BA-5FC1-7A73-F0F2-2F2FD78D7D56}"/>
                </a:ext>
              </a:extLst>
            </p:cNvPr>
            <p:cNvSpPr/>
            <p:nvPr/>
          </p:nvSpPr>
          <p:spPr>
            <a:xfrm>
              <a:off x="930374" y="2438400"/>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142EFB3-9268-C6A6-82F2-4111E9A5F542}"/>
                </a:ext>
              </a:extLst>
            </p:cNvPr>
            <p:cNvSpPr/>
            <p:nvPr/>
          </p:nvSpPr>
          <p:spPr>
            <a:xfrm>
              <a:off x="10980787" y="2626755"/>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p:cNvSpPr/>
          <p:nvPr/>
        </p:nvSpPr>
        <p:spPr>
          <a:xfrm>
            <a:off x="6573850" y="5722878"/>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Trên cạn</a:t>
            </a:r>
          </a:p>
        </p:txBody>
      </p:sp>
      <p:sp>
        <p:nvSpPr>
          <p:cNvPr id="9" name="Rounded Rectangle 8"/>
          <p:cNvSpPr/>
          <p:nvPr/>
        </p:nvSpPr>
        <p:spPr>
          <a:xfrm>
            <a:off x="856195" y="5722878"/>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Dưới nước</a:t>
            </a:r>
          </a:p>
        </p:txBody>
      </p:sp>
      <p:sp>
        <p:nvSpPr>
          <p:cNvPr id="19" name="Pentagon 18">
            <a:hlinkClick r:id="" action="ppaction://hlinkshowjump?jump=nextslide"/>
          </p:cNvPr>
          <p:cNvSpPr/>
          <p:nvPr/>
        </p:nvSpPr>
        <p:spPr>
          <a:xfrm>
            <a:off x="9645445"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4" action="ppaction://hlinksldjump">
                  <a:extLst>
                    <a:ext uri="{A12FA001-AC4F-418D-AE19-62706E023703}">
                      <ahyp:hlinkClr xmlns:ahyp="http://schemas.microsoft.com/office/drawing/2018/hyperlinkcolor" val="tx"/>
                    </a:ext>
                  </a:extLst>
                </a:hlinkClick>
              </a:rPr>
              <a:t>NEXT</a:t>
            </a:r>
            <a:endParaRPr lang="en-US" sz="5400" b="1">
              <a:solidFill>
                <a:srgbClr val="7030A0"/>
              </a:solidFill>
              <a:latin typeface="UTM Avo" panose="02040603050506020204" pitchFamily="18" charset="0"/>
            </a:endParaRPr>
          </a:p>
        </p:txBody>
      </p:sp>
      <p:sp>
        <p:nvSpPr>
          <p:cNvPr id="20" name="Pentagon 19">
            <a:hlinkClick r:id="" action="ppaction://hlinkshowjump?jump=previousslide"/>
          </p:cNvPr>
          <p:cNvSpPr/>
          <p:nvPr/>
        </p:nvSpPr>
        <p:spPr>
          <a:xfrm flipH="1">
            <a:off x="110061"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5" action="ppaction://hlinksldjump">
                  <a:extLst>
                    <a:ext uri="{A12FA001-AC4F-418D-AE19-62706E023703}">
                      <ahyp:hlinkClr xmlns:ahyp="http://schemas.microsoft.com/office/drawing/2018/hyperlinkcolor" val="tx"/>
                    </a:ext>
                  </a:extLst>
                </a:hlinkClick>
              </a:rPr>
              <a:t>PRE</a:t>
            </a:r>
            <a:endParaRPr lang="en-US" sz="16600" b="1">
              <a:solidFill>
                <a:srgbClr val="7030A0"/>
              </a:solidFill>
              <a:latin typeface="UTM Avo" panose="02040603050506020204" pitchFamily="18" charset="0"/>
            </a:endParaRPr>
          </a:p>
        </p:txBody>
      </p:sp>
      <p:sp>
        <p:nvSpPr>
          <p:cNvPr id="14" name="Rectangle: Rounded Corners 13">
            <a:extLst>
              <a:ext uri="{FF2B5EF4-FFF2-40B4-BE49-F238E27FC236}">
                <a16:creationId xmlns:a16="http://schemas.microsoft.com/office/drawing/2014/main" id="{D2AB451D-A065-E4EA-CD85-50D48D79D9BD}"/>
              </a:ext>
            </a:extLst>
          </p:cNvPr>
          <p:cNvSpPr/>
          <p:nvPr/>
        </p:nvSpPr>
        <p:spPr>
          <a:xfrm>
            <a:off x="3155074" y="4698"/>
            <a:ext cx="6238001" cy="1504062"/>
          </a:xfrm>
          <a:prstGeom prst="roundRect">
            <a:avLst/>
          </a:prstGeom>
          <a:ln w="7620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Cây xoài sống ở đâu ?</a:t>
            </a:r>
          </a:p>
        </p:txBody>
      </p:sp>
      <p:pic>
        <p:nvPicPr>
          <p:cNvPr id="4098" name="Picture 2">
            <a:extLst>
              <a:ext uri="{FF2B5EF4-FFF2-40B4-BE49-F238E27FC236}">
                <a16:creationId xmlns:a16="http://schemas.microsoft.com/office/drawing/2014/main" id="{2BBE4493-039B-2BE5-95C9-9AA2A1C4D1BA}"/>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356808" y="1681603"/>
            <a:ext cx="3478384" cy="37985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F7F34D24-92BD-B0D8-1178-6FE83E9905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56808" y="1681603"/>
            <a:ext cx="3478384" cy="37985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F98E8A1-B6F7-4429-EC5B-241E499E3F29}"/>
              </a:ext>
            </a:extLst>
          </p:cNvPr>
          <p:cNvPicPr>
            <a:picLocks noChangeAspect="1" noChangeArrowheads="1"/>
          </p:cNvPicPr>
          <p:nvPr/>
        </p:nvPicPr>
        <p:blipFill>
          <a:blip r:embed="rId9">
            <a:extLst>
              <a:ext uri="{BEBA8EAE-BF5A-486C-A8C5-ECC9F3942E4B}">
                <a14:imgProps xmlns:a14="http://schemas.microsoft.com/office/drawing/2010/main">
                  <a14:imgLayer r:embed="rId7">
                    <a14:imgEffect>
                      <a14:backgroundRemoval t="9579" b="91379" l="9833" r="89749">
                        <a14:foregroundMark x1="68410" y1="66858" x2="67782" y2="67816"/>
                        <a14:foregroundMark x1="71339" y1="64176" x2="67782" y2="68582"/>
                        <a14:foregroundMark x1="71339" y1="63793" x2="70084" y2="65709"/>
                        <a14:foregroundMark x1="70711" y1="64176" x2="70711" y2="64176"/>
                        <a14:foregroundMark x1="71130" y1="63602" x2="72594" y2="61877"/>
                        <a14:foregroundMark x1="72385" y1="61686" x2="71757" y2="61494"/>
                        <a14:foregroundMark x1="71757" y1="61494" x2="69874" y2="66092"/>
                        <a14:foregroundMark x1="68619" y1="68774" x2="72803" y2="68774"/>
                        <a14:foregroundMark x1="71967" y1="61111" x2="70921" y2="61877"/>
                        <a14:foregroundMark x1="71339" y1="60920" x2="71339" y2="60920"/>
                        <a14:foregroundMark x1="71548" y1="61877" x2="71548" y2="60728"/>
                        <a14:foregroundMark x1="71130" y1="60728" x2="71130" y2="60728"/>
                        <a14:foregroundMark x1="83432" y1="30847" x2="82218" y2="38314"/>
                        <a14:foregroundMark x1="78452" y1="40230" x2="74895" y2="39272"/>
                        <a14:foregroundMark x1="73849" y1="38123" x2="73849" y2="38123"/>
                        <a14:foregroundMark x1="73849" y1="37548" x2="74477" y2="37548"/>
                        <a14:foregroundMark x1="74477" y1="38123" x2="73640" y2="37739"/>
                        <a14:foregroundMark x1="74268" y1="37356" x2="73222" y2="37739"/>
                        <a14:foregroundMark x1="78243" y1="38506" x2="85146" y2="38506"/>
                        <a14:foregroundMark x1="85356" y1="38889" x2="82636" y2="39847"/>
                        <a14:foregroundMark x1="76151" y1="38506" x2="81381" y2="40230"/>
                        <a14:foregroundMark x1="79916" y1="42146" x2="81172" y2="41954"/>
                        <a14:foregroundMark x1="79707" y1="41571" x2="79916" y2="41954"/>
                        <a14:foregroundMark x1="18619" y1="25479" x2="15272" y2="26820"/>
                        <a14:foregroundMark x1="21548" y1="24904" x2="22803" y2="27203"/>
                        <a14:foregroundMark x1="24059" y1="25287" x2="11088" y2="29693"/>
                        <a14:foregroundMark x1="11088" y1="29693" x2="13389" y2="30268"/>
                        <a14:foregroundMark x1="23640" y1="20307" x2="23431" y2="19732"/>
                        <a14:foregroundMark x1="23431" y1="19732" x2="23431" y2="19732"/>
                        <a14:foregroundMark x1="23431" y1="18966" x2="23431" y2="18966"/>
                        <a14:foregroundMark x1="52092" y1="16092" x2="58159" y2="17816"/>
                        <a14:foregroundMark x1="58368" y1="17816" x2="58787" y2="16475"/>
                        <a14:foregroundMark x1="58787" y1="14559" x2="59205" y2="13793"/>
                        <a14:foregroundMark x1="57322" y1="9770" x2="57531" y2="14368"/>
                        <a14:foregroundMark x1="50837" y1="16475" x2="49163" y2="16475"/>
                        <a14:foregroundMark x1="50209" y1="15134" x2="52510" y2="17816"/>
                        <a14:foregroundMark x1="35774" y1="49425" x2="28870" y2="52682"/>
                        <a14:foregroundMark x1="38075" y1="50192" x2="37029" y2="52107"/>
                        <a14:foregroundMark x1="40795" y1="86015" x2="32636" y2="90230"/>
                        <a14:foregroundMark x1="32218" y1="91379" x2="41841" y2="84291"/>
                        <a14:foregroundMark x1="37448" y1="83716" x2="40167" y2="82375"/>
                        <a14:foregroundMark x1="40795" y1="85249" x2="40795" y2="87931"/>
                        <a14:foregroundMark x1="40377" y1="82950" x2="39121" y2="85632"/>
                        <a14:foregroundMark x1="43096" y1="83142" x2="43724" y2="79310"/>
                        <a14:foregroundMark x1="43305" y1="79119" x2="43305" y2="79119"/>
                        <a14:foregroundMark x1="43096" y1="81609" x2="43515" y2="82184"/>
                        <a14:foregroundMark x1="38285" y1="49808" x2="38285" y2="50383"/>
                        <a14:foregroundMark x1="23431" y1="54215" x2="31172" y2="54598"/>
                        <a14:foregroundMark x1="37657" y1="50000" x2="37866" y2="49617"/>
                        <a14:foregroundMark x1="38494" y1="48851" x2="38285" y2="50000"/>
                        <a14:backgroundMark x1="33054" y1="19540" x2="49791" y2="47318"/>
                        <a14:backgroundMark x1="49791" y1="47318" x2="51255" y2="90421"/>
                        <a14:backgroundMark x1="56067" y1="33333" x2="63180" y2="45402"/>
                        <a14:backgroundMark x1="63180" y1="45402" x2="17992" y2="42912"/>
                        <a14:backgroundMark x1="17992" y1="42912" x2="45397" y2="32375"/>
                        <a14:backgroundMark x1="45397" y1="32375" x2="48954" y2="33716"/>
                        <a14:backgroundMark x1="50628" y1="24138" x2="36192" y2="29885"/>
                        <a14:backgroundMark x1="36192" y1="29885" x2="47699" y2="53257"/>
                        <a14:backgroundMark x1="47699" y1="53257" x2="71722" y2="36105"/>
                        <a14:backgroundMark x1="70409" y1="34603" x2="21967" y2="9387"/>
                        <a14:backgroundMark x1="49366" y1="19734" x2="58577" y2="24521"/>
                        <a14:backgroundMark x1="43096" y1="16475" x2="47833" y2="18937"/>
                        <a14:backgroundMark x1="58577" y1="24521" x2="62552" y2="45019"/>
                        <a14:backgroundMark x1="62552" y1="45019" x2="41004" y2="43103"/>
                        <a14:backgroundMark x1="56450" y1="19803" x2="67155" y2="26628"/>
                        <a14:backgroundMark x1="67155" y1="26628" x2="50000" y2="41954"/>
                        <a14:backgroundMark x1="50000" y1="41954" x2="33054" y2="9195"/>
                        <a14:backgroundMark x1="80731" y1="42655" x2="84100" y2="45019"/>
                        <a14:backgroundMark x1="79714" y1="41941" x2="79943" y2="42102"/>
                        <a14:backgroundMark x1="33054" y1="9195" x2="72308" y2="36743"/>
                        <a14:backgroundMark x1="70876" y1="59967" x2="70711" y2="60153"/>
                        <a14:backgroundMark x1="84100" y1="45019" x2="71189" y2="59613"/>
                        <a14:backgroundMark x1="67257" y1="60016" x2="65900" y2="59962"/>
                        <a14:backgroundMark x1="68723" y1="60074" x2="67608" y2="60030"/>
                        <a14:backgroundMark x1="67782" y1="30460" x2="39445" y2="48994"/>
                        <a14:backgroundMark x1="23762" y1="53755" x2="11297" y2="50383"/>
                        <a14:backgroundMark x1="22686" y1="57699" x2="24059" y2="63218"/>
                        <a14:backgroundMark x1="20293" y1="48084" x2="22233" y2="55879"/>
                        <a14:backgroundMark x1="24059" y1="63218" x2="61506" y2="79693"/>
                        <a14:backgroundMark x1="61506" y1="79693" x2="66668" y2="72210"/>
                        <a14:backgroundMark x1="67441" y1="72210" x2="67155" y2="72989"/>
                        <a14:backgroundMark x1="74686" y1="52490" x2="71727" y2="60546"/>
                        <a14:backgroundMark x1="67155" y1="72989" x2="45430" y2="81153"/>
                        <a14:backgroundMark x1="30962" y1="86590" x2="19038" y2="58812"/>
                        <a14:backgroundMark x1="19038" y1="58812" x2="21130" y2="54981"/>
                        <a14:backgroundMark x1="59205" y1="25287" x2="52720" y2="23946"/>
                        <a14:backgroundMark x1="68201" y1="8621" x2="78534" y2="33312"/>
                        <a14:backgroundMark x1="72026" y1="36436" x2="40795" y2="22797"/>
                        <a14:backgroundMark x1="40795" y1="22797" x2="38912" y2="19732"/>
                        <a14:backgroundMark x1="72176" y1="15900" x2="62762" y2="46552"/>
                        <a14:backgroundMark x1="62762" y1="46552" x2="52720" y2="53257"/>
                        <a14:backgroundMark x1="76569" y1="45402" x2="65900" y2="60153"/>
                        <a14:backgroundMark x1="65900" y1="60153" x2="29916" y2="70881"/>
                        <a14:backgroundMark x1="29916" y1="70881" x2="8787" y2="45977"/>
                        <a14:backgroundMark x1="12989" y1="31810" x2="12343" y2="37356"/>
                        <a14:backgroundMark x1="12343" y1="37356" x2="30962" y2="38314"/>
                        <a14:backgroundMark x1="34728" y1="9962" x2="23640" y2="40038"/>
                        <a14:backgroundMark x1="23640" y1="40038" x2="33682" y2="39847"/>
                        <a14:backgroundMark x1="94142" y1="13602" x2="87866" y2="41379"/>
                        <a14:backgroundMark x1="87866" y1="41379" x2="86945" y2="40641"/>
                        <a14:backgroundMark x1="81381" y1="22605" x2="81307" y2="28989"/>
                        <a14:backgroundMark x1="79106" y1="43424" x2="66527" y2="60536"/>
                        <a14:backgroundMark x1="66527" y1="60536" x2="50628" y2="60728"/>
                        <a14:backgroundMark x1="37866" y1="59579" x2="45397" y2="64943"/>
                        <a14:backgroundMark x1="42469" y1="53831" x2="43724" y2="50575"/>
                        <a14:backgroundMark x1="41841" y1="58621" x2="31799" y2="62835"/>
                        <a14:backgroundMark x1="38703" y1="62835" x2="49372" y2="51916"/>
                        <a14:backgroundMark x1="49372" y1="51916" x2="53766" y2="50000"/>
                        <a14:backgroundMark x1="67155" y1="20115" x2="70711" y2="17433"/>
                        <a14:backgroundMark x1="56957" y1="21486" x2="51046" y2="27203"/>
                        <a14:backgroundMark x1="65900" y1="12835" x2="56976" y2="21467"/>
                        <a14:backgroundMark x1="51046" y1="27203" x2="48745" y2="26245"/>
                        <a14:backgroundMark x1="56276" y1="91954" x2="55858" y2="88697"/>
                        <a14:backgroundMark x1="56485" y1="71839" x2="56485" y2="71839"/>
                        <a14:backgroundMark x1="57113" y1="72797" x2="58787" y2="80651"/>
                        <a14:backgroundMark x1="58159" y1="63602" x2="55230" y2="83716"/>
                        <a14:backgroundMark x1="55230" y1="83716" x2="53975" y2="82567"/>
                        <a14:backgroundMark x1="57614" y1="18450" x2="51674" y2="32184"/>
                        <a14:backgroundMark x1="51674" y1="32184" x2="44561" y2="38697"/>
                        <a14:backgroundMark x1="42050" y1="78352" x2="41817" y2="78852"/>
                        <a14:backgroundMark x1="14835" y1="32526" x2="6904" y2="39080"/>
                        <a14:backgroundMark x1="83264" y1="29310" x2="84519" y2="29119"/>
                        <a14:backgroundMark x1="71339" y1="58812" x2="71339" y2="60728"/>
                      </a14:backgroundRemoval>
                    </a14:imgEffect>
                  </a14:imgLayer>
                </a14:imgProps>
              </a:ext>
              <a:ext uri="{28A0092B-C50C-407E-A947-70E740481C1C}">
                <a14:useLocalDpi xmlns:a14="http://schemas.microsoft.com/office/drawing/2010/main" val="0"/>
              </a:ext>
            </a:extLst>
          </a:blip>
          <a:srcRect/>
          <a:stretch>
            <a:fillRect/>
          </a:stretch>
        </p:blipFill>
        <p:spPr bwMode="auto">
          <a:xfrm>
            <a:off x="4356808" y="1666363"/>
            <a:ext cx="3478384" cy="379857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F9EBFA58-93A3-92FB-E41A-F3D2FCC55DC4}"/>
              </a:ext>
            </a:extLst>
          </p:cNvPr>
          <p:cNvSpPr/>
          <p:nvPr/>
        </p:nvSpPr>
        <p:spPr>
          <a:xfrm>
            <a:off x="2179011" y="4419600"/>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F6FD0EE-0060-D193-7146-61428DDA7EF4}"/>
              </a:ext>
            </a:extLst>
          </p:cNvPr>
          <p:cNvSpPr/>
          <p:nvPr/>
        </p:nvSpPr>
        <p:spPr>
          <a:xfrm>
            <a:off x="9829800" y="4648200"/>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 company name&#10;&#10;Description automatically generated">
            <a:extLst>
              <a:ext uri="{FF2B5EF4-FFF2-40B4-BE49-F238E27FC236}">
                <a16:creationId xmlns:a16="http://schemas.microsoft.com/office/drawing/2014/main" id="{82206007-41A5-2BA5-1FE5-E6D51FB30E4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5686198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rgbClr val="00B050"/>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nextCondLst>
                <p:cond evt="onClick" delay="0">
                  <p:tgtEl>
                    <p:spTgt spid="6"/>
                  </p:tgtEl>
                </p:cond>
              </p:nextCondLst>
            </p:seq>
            <p:seq concurrent="1" nextAc="seek">
              <p:cTn id="13" restart="whenNotActive" fill="hold" evtFilter="cancelBubble" nodeType="interactiveSeq">
                <p:stCondLst>
                  <p:cond evt="onClick" delay="0">
                    <p:tgtEl>
                      <p:spTgt spid="9"/>
                    </p:tgtEl>
                  </p:cond>
                </p:stCondLst>
                <p:endSync evt="end" delay="0">
                  <p:rtn val="all"/>
                </p:endSync>
                <p:childTnLst>
                  <p:par>
                    <p:cTn id="14" fill="hold">
                      <p:stCondLst>
                        <p:cond delay="0"/>
                      </p:stCondLst>
                      <p:childTnLst>
                        <p:par>
                          <p:cTn id="15" fill="hold">
                            <p:stCondLst>
                              <p:cond delay="0"/>
                            </p:stCondLst>
                            <p:childTnLst>
                              <p:par>
                                <p:cTn id="16" presetID="1" presetClass="emph" presetSubtype="2" fill="hold" nodeType="clickEffect">
                                  <p:stCondLst>
                                    <p:cond delay="0"/>
                                  </p:stCondLst>
                                  <p:childTnLst>
                                    <p:animClr clrSpc="rgb" dir="cw">
                                      <p:cBhvr>
                                        <p:cTn id="17" dur="500" fill="hold"/>
                                        <p:tgtEl>
                                          <p:spTgt spid="9"/>
                                        </p:tgtEl>
                                        <p:attrNameLst>
                                          <p:attrName>fillcolor</p:attrName>
                                        </p:attrNameLst>
                                      </p:cBhvr>
                                      <p:to>
                                        <a:srgbClr val="FF0000"/>
                                      </p:to>
                                    </p:animClr>
                                    <p:set>
                                      <p:cBhvr>
                                        <p:cTn id="18" dur="500" fill="hold"/>
                                        <p:tgtEl>
                                          <p:spTgt spid="9"/>
                                        </p:tgtEl>
                                        <p:attrNameLst>
                                          <p:attrName>fill.type</p:attrName>
                                        </p:attrNameLst>
                                      </p:cBhvr>
                                      <p:to>
                                        <p:strVal val="solid"/>
                                      </p:to>
                                    </p:set>
                                    <p:set>
                                      <p:cBhvr>
                                        <p:cTn id="19" dur="500" fill="hold"/>
                                        <p:tgtEl>
                                          <p:spTgt spid="9"/>
                                        </p:tgtEl>
                                        <p:attrNameLst>
                                          <p:attrName>fill.on</p:attrName>
                                        </p:attrNameLst>
                                      </p:cBhvr>
                                      <p:to>
                                        <p:strVal val="true"/>
                                      </p:to>
                                    </p:set>
                                  </p:childTnLst>
                                  <p:subTnLst>
                                    <p:audio>
                                      <p:cMediaNode>
                                        <p:cTn display="0" masterRel="sameClick">
                                          <p:stCondLst>
                                            <p:cond evt="begin" delay="0">
                                              <p:tn val="1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1193610-71E2-8317-9ACF-ED9CC29A9574}"/>
              </a:ext>
            </a:extLst>
          </p:cNvPr>
          <p:cNvGrpSpPr/>
          <p:nvPr/>
        </p:nvGrpSpPr>
        <p:grpSpPr>
          <a:xfrm>
            <a:off x="0" y="0"/>
            <a:ext cx="12192000" cy="6858000"/>
            <a:chOff x="0" y="0"/>
            <a:chExt cx="12192000" cy="6858000"/>
          </a:xfrm>
        </p:grpSpPr>
        <p:sp>
          <p:nvSpPr>
            <p:cNvPr id="3" name="Rectangle 2">
              <a:extLst>
                <a:ext uri="{FF2B5EF4-FFF2-40B4-BE49-F238E27FC236}">
                  <a16:creationId xmlns:a16="http://schemas.microsoft.com/office/drawing/2014/main" id="{2F6BCF91-CFE3-9E4E-C30B-49E9B6B25C82}"/>
                </a:ext>
              </a:extLst>
            </p:cNvPr>
            <p:cNvSpPr/>
            <p:nvPr/>
          </p:nvSpPr>
          <p:spPr>
            <a:xfrm>
              <a:off x="0" y="0"/>
              <a:ext cx="12192000" cy="6858000"/>
            </a:xfrm>
            <a:prstGeom prst="rect">
              <a:avLst/>
            </a:prstGeom>
            <a:gradFill>
              <a:gsLst>
                <a:gs pos="0">
                  <a:srgbClr val="EBC7E6"/>
                </a:gs>
                <a:gs pos="70000">
                  <a:srgbClr val="A084DC"/>
                </a:gs>
                <a:gs pos="40000">
                  <a:srgbClr val="BFACE2"/>
                </a:gs>
                <a:gs pos="100000">
                  <a:srgbClr val="645CBB"/>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55D17B4-C537-7EDA-6F6D-CEF52E0D48B8}"/>
                </a:ext>
              </a:extLst>
            </p:cNvPr>
            <p:cNvSpPr/>
            <p:nvPr/>
          </p:nvSpPr>
          <p:spPr>
            <a:xfrm>
              <a:off x="930374" y="2438400"/>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D686594-06FA-A9B6-5DE5-7F693F770241}"/>
                </a:ext>
              </a:extLst>
            </p:cNvPr>
            <p:cNvSpPr/>
            <p:nvPr/>
          </p:nvSpPr>
          <p:spPr>
            <a:xfrm>
              <a:off x="10980787" y="2626755"/>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p:cNvSpPr/>
          <p:nvPr/>
        </p:nvSpPr>
        <p:spPr>
          <a:xfrm>
            <a:off x="960854" y="5681863"/>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Dưới nước</a:t>
            </a:r>
          </a:p>
        </p:txBody>
      </p:sp>
      <p:sp>
        <p:nvSpPr>
          <p:cNvPr id="9" name="Rounded Rectangle 8"/>
          <p:cNvSpPr/>
          <p:nvPr/>
        </p:nvSpPr>
        <p:spPr>
          <a:xfrm>
            <a:off x="6580632" y="5710710"/>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Trên cạn</a:t>
            </a:r>
          </a:p>
        </p:txBody>
      </p:sp>
      <p:sp>
        <p:nvSpPr>
          <p:cNvPr id="19" name="Pentagon 18">
            <a:hlinkClick r:id="" action="ppaction://hlinkshowjump?jump=nextslide"/>
          </p:cNvPr>
          <p:cNvSpPr/>
          <p:nvPr/>
        </p:nvSpPr>
        <p:spPr>
          <a:xfrm>
            <a:off x="9645445"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4" action="ppaction://hlinksldjump">
                  <a:extLst>
                    <a:ext uri="{A12FA001-AC4F-418D-AE19-62706E023703}">
                      <ahyp:hlinkClr xmlns:ahyp="http://schemas.microsoft.com/office/drawing/2018/hyperlinkcolor" val="tx"/>
                    </a:ext>
                  </a:extLst>
                </a:hlinkClick>
              </a:rPr>
              <a:t>NEXT</a:t>
            </a:r>
            <a:endParaRPr lang="en-US" sz="5400" b="1">
              <a:solidFill>
                <a:srgbClr val="7030A0"/>
              </a:solidFill>
              <a:latin typeface="UTM Avo" panose="02040603050506020204" pitchFamily="18" charset="0"/>
            </a:endParaRPr>
          </a:p>
        </p:txBody>
      </p:sp>
      <p:sp>
        <p:nvSpPr>
          <p:cNvPr id="20" name="Pentagon 19">
            <a:hlinkClick r:id="" action="ppaction://hlinkshowjump?jump=previousslide"/>
          </p:cNvPr>
          <p:cNvSpPr/>
          <p:nvPr/>
        </p:nvSpPr>
        <p:spPr>
          <a:xfrm flipH="1">
            <a:off x="110061"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5" action="ppaction://hlinksldjump">
                  <a:extLst>
                    <a:ext uri="{A12FA001-AC4F-418D-AE19-62706E023703}">
                      <ahyp:hlinkClr xmlns:ahyp="http://schemas.microsoft.com/office/drawing/2018/hyperlinkcolor" val="tx"/>
                    </a:ext>
                  </a:extLst>
                </a:hlinkClick>
              </a:rPr>
              <a:t>PRE</a:t>
            </a:r>
            <a:endParaRPr lang="en-US" sz="16600" b="1">
              <a:solidFill>
                <a:srgbClr val="7030A0"/>
              </a:solidFill>
              <a:latin typeface="UTM Avo" panose="02040603050506020204" pitchFamily="18" charset="0"/>
            </a:endParaRPr>
          </a:p>
        </p:txBody>
      </p:sp>
      <p:sp>
        <p:nvSpPr>
          <p:cNvPr id="13" name="TextBox 12">
            <a:extLst>
              <a:ext uri="{FF2B5EF4-FFF2-40B4-BE49-F238E27FC236}">
                <a16:creationId xmlns:a16="http://schemas.microsoft.com/office/drawing/2014/main" id="{6A5DEDDF-6B5E-91D9-8113-2C09C73C29FA}"/>
              </a:ext>
            </a:extLst>
          </p:cNvPr>
          <p:cNvSpPr txBox="1"/>
          <p:nvPr/>
        </p:nvSpPr>
        <p:spPr>
          <a:xfrm>
            <a:off x="-3577713" y="-3286203"/>
            <a:ext cx="6353149" cy="2308324"/>
          </a:xfrm>
          <a:prstGeom prst="rect">
            <a:avLst/>
          </a:prstGeom>
          <a:noFill/>
        </p:spPr>
        <p:txBody>
          <a:bodyPr wrap="square">
            <a:spAutoFit/>
          </a:bodyPr>
          <a:lstStyle/>
          <a:p>
            <a:r>
              <a:rPr lang="vi-VN" b="0" i="0">
                <a:solidFill>
                  <a:srgbClr val="000000"/>
                </a:solidFill>
                <a:effectLst/>
                <a:latin typeface="Times New Roman" panose="02020603050405020304" pitchFamily="18" charset="0"/>
              </a:rPr>
              <a:t>Câu 1: Con tôm sống ở đâu?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 Dưới nước =&gt; đúng - Trên cạn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Câu 2: Cây xoài sống ở đâu?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 Dưới nước - Trên cạn =&gt; đúng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Câu 3: Cây lục bình sống ở đâu?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 Dưới nước =&gt; đúng - Trên cạn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Câu 4: Con trâu sống ở đâu? </a:t>
            </a:r>
            <a:endParaRPr lang="en-US" b="0" i="0">
              <a:solidFill>
                <a:srgbClr val="000000"/>
              </a:solidFill>
              <a:effectLst/>
              <a:latin typeface="Times New Roman" panose="02020603050405020304" pitchFamily="18" charset="0"/>
            </a:endParaRPr>
          </a:p>
          <a:p>
            <a:r>
              <a:rPr lang="vi-VN" b="0" i="0">
                <a:solidFill>
                  <a:srgbClr val="000000"/>
                </a:solidFill>
                <a:effectLst/>
                <a:latin typeface="Times New Roman" panose="02020603050405020304" pitchFamily="18" charset="0"/>
              </a:rPr>
              <a:t>- Dưới nước - Trên cạn =&gt; đúng</a:t>
            </a:r>
            <a:endParaRPr lang="en-US">
              <a:latin typeface="UTM Avo" panose="02040603050506020204" pitchFamily="18" charset="0"/>
            </a:endParaRPr>
          </a:p>
        </p:txBody>
      </p:sp>
      <p:sp>
        <p:nvSpPr>
          <p:cNvPr id="14" name="Rectangle: Rounded Corners 13">
            <a:extLst>
              <a:ext uri="{FF2B5EF4-FFF2-40B4-BE49-F238E27FC236}">
                <a16:creationId xmlns:a16="http://schemas.microsoft.com/office/drawing/2014/main" id="{D2AB451D-A065-E4EA-CD85-50D48D79D9BD}"/>
              </a:ext>
            </a:extLst>
          </p:cNvPr>
          <p:cNvSpPr/>
          <p:nvPr/>
        </p:nvSpPr>
        <p:spPr>
          <a:xfrm>
            <a:off x="3155074" y="4698"/>
            <a:ext cx="6238001" cy="1504062"/>
          </a:xfrm>
          <a:prstGeom prst="roundRect">
            <a:avLst/>
          </a:prstGeom>
          <a:ln w="7620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Cây lục bình sống ở đâu</a:t>
            </a:r>
          </a:p>
        </p:txBody>
      </p:sp>
      <p:pic>
        <p:nvPicPr>
          <p:cNvPr id="3080" name="Picture 8">
            <a:extLst>
              <a:ext uri="{FF2B5EF4-FFF2-40B4-BE49-F238E27FC236}">
                <a16:creationId xmlns:a16="http://schemas.microsoft.com/office/drawing/2014/main" id="{1DE2B64F-8934-826B-7BAF-EB8EB4371C1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a:extLst>
              <a:ext uri="{FF2B5EF4-FFF2-40B4-BE49-F238E27FC236}">
                <a16:creationId xmlns:a16="http://schemas.microsoft.com/office/drawing/2014/main" id="{CDCB47A4-C7E3-E7A0-8585-D5CF2B31D1DB}"/>
              </a:ext>
            </a:extLst>
          </p:cNvPr>
          <p:cNvPicPr>
            <a:picLocks noChangeAspect="1" noChangeArrowheads="1"/>
          </p:cNvPicPr>
          <p:nvPr/>
        </p:nvPicPr>
        <p:blipFill>
          <a:blip r:embed="rId8">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3677698" y="919363"/>
            <a:ext cx="4762500" cy="476250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F09A5BB8-E99F-B9C5-D209-4CD9A7DD40D7}"/>
              </a:ext>
            </a:extLst>
          </p:cNvPr>
          <p:cNvSpPr/>
          <p:nvPr/>
        </p:nvSpPr>
        <p:spPr>
          <a:xfrm>
            <a:off x="2179011" y="4419600"/>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33DC998-7825-787A-F47F-BFADCF033954}"/>
              </a:ext>
            </a:extLst>
          </p:cNvPr>
          <p:cNvSpPr/>
          <p:nvPr/>
        </p:nvSpPr>
        <p:spPr>
          <a:xfrm>
            <a:off x="8696322" y="1717317"/>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Logo, company name&#10;&#10;Description automatically generated">
            <a:extLst>
              <a:ext uri="{FF2B5EF4-FFF2-40B4-BE49-F238E27FC236}">
                <a16:creationId xmlns:a16="http://schemas.microsoft.com/office/drawing/2014/main" id="{AD207F3C-E0C1-3A85-0414-4AC81572B0B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42774944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rgbClr val="00B050"/>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mph" presetSubtype="2" fill="hold" nodeType="clickEffect">
                                  <p:stCondLst>
                                    <p:cond delay="0"/>
                                  </p:stCondLst>
                                  <p:childTnLst>
                                    <p:animClr clrSpc="rgb" dir="cw">
                                      <p:cBhvr>
                                        <p:cTn id="16" dur="500" fill="hold"/>
                                        <p:tgtEl>
                                          <p:spTgt spid="9"/>
                                        </p:tgtEl>
                                        <p:attrNameLst>
                                          <p:attrName>fillcolor</p:attrName>
                                        </p:attrNameLst>
                                      </p:cBhvr>
                                      <p:to>
                                        <a:srgbClr val="FF0000"/>
                                      </p:to>
                                    </p:animClr>
                                    <p:set>
                                      <p:cBhvr>
                                        <p:cTn id="17" dur="500" fill="hold"/>
                                        <p:tgtEl>
                                          <p:spTgt spid="9"/>
                                        </p:tgtEl>
                                        <p:attrNameLst>
                                          <p:attrName>fill.type</p:attrName>
                                        </p:attrNameLst>
                                      </p:cBhvr>
                                      <p:to>
                                        <p:strVal val="solid"/>
                                      </p:to>
                                    </p:set>
                                    <p:set>
                                      <p:cBhvr>
                                        <p:cTn id="18" dur="500" fill="hold"/>
                                        <p:tgtEl>
                                          <p:spTgt spid="9"/>
                                        </p:tgtEl>
                                        <p:attrNameLst>
                                          <p:attrName>fill.on</p:attrName>
                                        </p:attrNameLst>
                                      </p:cBhvr>
                                      <p:to>
                                        <p:strVal val="true"/>
                                      </p:to>
                                    </p:set>
                                  </p:childTnLst>
                                  <p:subTnLst>
                                    <p:audio>
                                      <p:cMediaNode>
                                        <p:cTn display="0" masterRel="sameClick">
                                          <p:stCondLst>
                                            <p:cond evt="begin" delay="0">
                                              <p:tn val="1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EB7612D-C62F-9E9F-0741-BF5D41CEC727}"/>
              </a:ext>
            </a:extLst>
          </p:cNvPr>
          <p:cNvGrpSpPr/>
          <p:nvPr/>
        </p:nvGrpSpPr>
        <p:grpSpPr>
          <a:xfrm>
            <a:off x="0" y="0"/>
            <a:ext cx="12192000" cy="6858000"/>
            <a:chOff x="0" y="0"/>
            <a:chExt cx="12192000" cy="6858000"/>
          </a:xfrm>
        </p:grpSpPr>
        <p:sp>
          <p:nvSpPr>
            <p:cNvPr id="4" name="Rectangle 3">
              <a:extLst>
                <a:ext uri="{FF2B5EF4-FFF2-40B4-BE49-F238E27FC236}">
                  <a16:creationId xmlns:a16="http://schemas.microsoft.com/office/drawing/2014/main" id="{BBE7B728-9A75-E893-E0FB-5E4C4CD6136B}"/>
                </a:ext>
              </a:extLst>
            </p:cNvPr>
            <p:cNvSpPr/>
            <p:nvPr/>
          </p:nvSpPr>
          <p:spPr>
            <a:xfrm>
              <a:off x="0" y="0"/>
              <a:ext cx="12192000" cy="6858000"/>
            </a:xfrm>
            <a:prstGeom prst="rect">
              <a:avLst/>
            </a:prstGeom>
            <a:gradFill>
              <a:gsLst>
                <a:gs pos="0">
                  <a:srgbClr val="EBC7E6"/>
                </a:gs>
                <a:gs pos="70000">
                  <a:srgbClr val="A084DC"/>
                </a:gs>
                <a:gs pos="40000">
                  <a:srgbClr val="BFACE2"/>
                </a:gs>
                <a:gs pos="100000">
                  <a:srgbClr val="645CBB"/>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01DC5F6-F4A4-6DAC-4542-9CB0A698CCA5}"/>
                </a:ext>
              </a:extLst>
            </p:cNvPr>
            <p:cNvSpPr/>
            <p:nvPr/>
          </p:nvSpPr>
          <p:spPr>
            <a:xfrm>
              <a:off x="930374" y="2438400"/>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96B8F29-FB9C-6D38-024B-321531655895}"/>
                </a:ext>
              </a:extLst>
            </p:cNvPr>
            <p:cNvSpPr/>
            <p:nvPr/>
          </p:nvSpPr>
          <p:spPr>
            <a:xfrm>
              <a:off x="10980787" y="2626755"/>
              <a:ext cx="349786" cy="4572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p:cNvSpPr/>
          <p:nvPr/>
        </p:nvSpPr>
        <p:spPr>
          <a:xfrm>
            <a:off x="6711033" y="5075559"/>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a:solidFill>
                  <a:prstClr val="white"/>
                </a:solidFill>
                <a:latin typeface="UTM Avo" panose="02040603050506020204" pitchFamily="18" charset="0"/>
              </a:rPr>
              <a:t>Trên cạn</a:t>
            </a:r>
            <a:endParaRPr kumimoji="0" lang="en-US" sz="32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9" name="Rounded Rectangle 8"/>
          <p:cNvSpPr/>
          <p:nvPr/>
        </p:nvSpPr>
        <p:spPr>
          <a:xfrm>
            <a:off x="957355" y="5075559"/>
            <a:ext cx="4597758" cy="941232"/>
          </a:xfrm>
          <a:prstGeom prst="roundRect">
            <a:avLst/>
          </a:prstGeom>
          <a:solidFill>
            <a:srgbClr val="00B0F0"/>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a:solidFill>
                  <a:prstClr val="white"/>
                </a:solidFill>
                <a:latin typeface="UTM Avo" panose="02040603050506020204" pitchFamily="18" charset="0"/>
              </a:rPr>
              <a:t>Dưới nước</a:t>
            </a:r>
          </a:p>
        </p:txBody>
      </p:sp>
      <p:sp>
        <p:nvSpPr>
          <p:cNvPr id="21" name="Pentagon 20">
            <a:hlinkClick r:id="" action="ppaction://hlinkshowjump?jump=nextslide"/>
          </p:cNvPr>
          <p:cNvSpPr/>
          <p:nvPr/>
        </p:nvSpPr>
        <p:spPr>
          <a:xfrm>
            <a:off x="9645445"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4" action="ppaction://hlinksldjump">
                  <a:extLst>
                    <a:ext uri="{A12FA001-AC4F-418D-AE19-62706E023703}">
                      <ahyp:hlinkClr xmlns:ahyp="http://schemas.microsoft.com/office/drawing/2018/hyperlinkcolor" val="tx"/>
                    </a:ext>
                  </a:extLst>
                </a:hlinkClick>
              </a:rPr>
              <a:t>NEXT</a:t>
            </a:r>
            <a:endParaRPr lang="en-US" sz="5400" b="1">
              <a:solidFill>
                <a:srgbClr val="7030A0"/>
              </a:solidFill>
              <a:latin typeface="UTM Avo" panose="02040603050506020204" pitchFamily="18" charset="0"/>
            </a:endParaRPr>
          </a:p>
        </p:txBody>
      </p:sp>
      <p:sp>
        <p:nvSpPr>
          <p:cNvPr id="22" name="Pentagon 21">
            <a:hlinkClick r:id="" action="ppaction://hlinkshowjump?jump=previousslide"/>
          </p:cNvPr>
          <p:cNvSpPr/>
          <p:nvPr/>
        </p:nvSpPr>
        <p:spPr>
          <a:xfrm flipH="1">
            <a:off x="110061" y="114379"/>
            <a:ext cx="2418736" cy="914400"/>
          </a:xfrm>
          <a:prstGeom prst="homePlate">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rgbClr val="7030A0"/>
                </a:solidFill>
                <a:latin typeface="UTM Avo" panose="02040603050506020204" pitchFamily="18" charset="0"/>
                <a:hlinkClick r:id="rId5" action="ppaction://hlinksldjump">
                  <a:extLst>
                    <a:ext uri="{A12FA001-AC4F-418D-AE19-62706E023703}">
                      <ahyp:hlinkClr xmlns:ahyp="http://schemas.microsoft.com/office/drawing/2018/hyperlinkcolor" val="tx"/>
                    </a:ext>
                  </a:extLst>
                </a:hlinkClick>
              </a:rPr>
              <a:t>PRE</a:t>
            </a:r>
            <a:endParaRPr lang="en-US" sz="16600" b="1">
              <a:solidFill>
                <a:srgbClr val="7030A0"/>
              </a:solidFill>
              <a:latin typeface="UTM Avo" panose="02040603050506020204" pitchFamily="18" charset="0"/>
            </a:endParaRPr>
          </a:p>
        </p:txBody>
      </p:sp>
      <p:sp>
        <p:nvSpPr>
          <p:cNvPr id="2" name="Rectangle: Rounded Corners 1">
            <a:extLst>
              <a:ext uri="{FF2B5EF4-FFF2-40B4-BE49-F238E27FC236}">
                <a16:creationId xmlns:a16="http://schemas.microsoft.com/office/drawing/2014/main" id="{0911CF00-98AB-4572-8865-8956AA0C1E3D}"/>
              </a:ext>
            </a:extLst>
          </p:cNvPr>
          <p:cNvSpPr/>
          <p:nvPr/>
        </p:nvSpPr>
        <p:spPr>
          <a:xfrm>
            <a:off x="3155074" y="4698"/>
            <a:ext cx="6238001" cy="1504062"/>
          </a:xfrm>
          <a:prstGeom prst="roundRect">
            <a:avLst/>
          </a:prstGeom>
          <a:ln w="7620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latin typeface="UTM Avo" panose="02040603050506020204" pitchFamily="18" charset="0"/>
              </a:rPr>
              <a:t>Con trâu sống ở đâu ?</a:t>
            </a:r>
          </a:p>
        </p:txBody>
      </p:sp>
      <p:pic>
        <p:nvPicPr>
          <p:cNvPr id="2050" name="Picture 2">
            <a:extLst>
              <a:ext uri="{FF2B5EF4-FFF2-40B4-BE49-F238E27FC236}">
                <a16:creationId xmlns:a16="http://schemas.microsoft.com/office/drawing/2014/main" id="{A58EEA20-B093-C849-8073-096800698AD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155074" y="1398909"/>
            <a:ext cx="5524500" cy="36766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BDF3AD4D-0ED6-5CEC-D12F-DC1CF7E8CE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9614" y="1398909"/>
            <a:ext cx="5524500" cy="367665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DB329B69-0BE6-E894-240B-47ECE60F74FC}"/>
              </a:ext>
            </a:extLst>
          </p:cNvPr>
          <p:cNvSpPr/>
          <p:nvPr/>
        </p:nvSpPr>
        <p:spPr>
          <a:xfrm>
            <a:off x="3505200" y="1946751"/>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F160B2C-6BBD-0FF4-481A-2709E233FD6D}"/>
              </a:ext>
            </a:extLst>
          </p:cNvPr>
          <p:cNvSpPr/>
          <p:nvPr/>
        </p:nvSpPr>
        <p:spPr>
          <a:xfrm>
            <a:off x="9702865" y="3538887"/>
            <a:ext cx="183189" cy="228600"/>
          </a:xfrm>
          <a:prstGeom prst="ellipse">
            <a:avLst/>
          </a:prstGeom>
          <a:solidFill>
            <a:schemeClr val="bg1"/>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 company name&#10;&#10;Description automatically generated">
            <a:extLst>
              <a:ext uri="{FF2B5EF4-FFF2-40B4-BE49-F238E27FC236}">
                <a16:creationId xmlns:a16="http://schemas.microsoft.com/office/drawing/2014/main" id="{8595127B-00E6-FD97-F356-13DD169D306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22376511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
                                        </p:tgtEl>
                                        <p:attrNameLst>
                                          <p:attrName>fillcolor</p:attrName>
                                        </p:attrNameLst>
                                      </p:cBhvr>
                                      <p:to>
                                        <a:srgbClr val="00B050"/>
                                      </p:to>
                                    </p:animClr>
                                    <p:set>
                                      <p:cBhvr>
                                        <p:cTn id="7" dur="500" fill="hold"/>
                                        <p:tgtEl>
                                          <p:spTgt spid="6"/>
                                        </p:tgtEl>
                                        <p:attrNameLst>
                                          <p:attrName>fill.type</p:attrName>
                                        </p:attrNameLst>
                                      </p:cBhvr>
                                      <p:to>
                                        <p:strVal val="solid"/>
                                      </p:to>
                                    </p:set>
                                    <p:set>
                                      <p:cBhvr>
                                        <p:cTn id="8" dur="500" fill="hold"/>
                                        <p:tgtEl>
                                          <p:spTgt spid="6"/>
                                        </p:tgtEl>
                                        <p:attrNameLst>
                                          <p:attrName>fill.on</p:attrName>
                                        </p:attrNameLst>
                                      </p:cBhvr>
                                      <p:to>
                                        <p:strVal val="true"/>
                                      </p:to>
                                    </p:se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nextCondLst>
                <p:cond evt="onClick" delay="0">
                  <p:tgtEl>
                    <p:spTgt spid="6"/>
                  </p:tgtEl>
                </p:cond>
              </p:nextCondLst>
            </p:seq>
            <p:seq concurrent="1" nextAc="seek">
              <p:cTn id="13" restart="whenNotActive" fill="hold" evtFilter="cancelBubble" nodeType="interactiveSeq">
                <p:stCondLst>
                  <p:cond evt="onClick" delay="0">
                    <p:tgtEl>
                      <p:spTgt spid="9"/>
                    </p:tgtEl>
                  </p:cond>
                </p:stCondLst>
                <p:endSync evt="end" delay="0">
                  <p:rtn val="all"/>
                </p:endSync>
                <p:childTnLst>
                  <p:par>
                    <p:cTn id="14" fill="hold">
                      <p:stCondLst>
                        <p:cond delay="0"/>
                      </p:stCondLst>
                      <p:childTnLst>
                        <p:par>
                          <p:cTn id="15" fill="hold">
                            <p:stCondLst>
                              <p:cond delay="0"/>
                            </p:stCondLst>
                            <p:childTnLst>
                              <p:par>
                                <p:cTn id="16" presetID="1" presetClass="emph" presetSubtype="2" fill="hold" nodeType="clickEffect">
                                  <p:stCondLst>
                                    <p:cond delay="0"/>
                                  </p:stCondLst>
                                  <p:childTnLst>
                                    <p:animClr clrSpc="rgb" dir="cw">
                                      <p:cBhvr>
                                        <p:cTn id="17" dur="500" fill="hold"/>
                                        <p:tgtEl>
                                          <p:spTgt spid="9"/>
                                        </p:tgtEl>
                                        <p:attrNameLst>
                                          <p:attrName>fillcolor</p:attrName>
                                        </p:attrNameLst>
                                      </p:cBhvr>
                                      <p:to>
                                        <a:srgbClr val="FF0000"/>
                                      </p:to>
                                    </p:animClr>
                                    <p:set>
                                      <p:cBhvr>
                                        <p:cTn id="18" dur="500" fill="hold"/>
                                        <p:tgtEl>
                                          <p:spTgt spid="9"/>
                                        </p:tgtEl>
                                        <p:attrNameLst>
                                          <p:attrName>fill.type</p:attrName>
                                        </p:attrNameLst>
                                      </p:cBhvr>
                                      <p:to>
                                        <p:strVal val="solid"/>
                                      </p:to>
                                    </p:set>
                                    <p:set>
                                      <p:cBhvr>
                                        <p:cTn id="19" dur="500" fill="hold"/>
                                        <p:tgtEl>
                                          <p:spTgt spid="9"/>
                                        </p:tgtEl>
                                        <p:attrNameLst>
                                          <p:attrName>fill.on</p:attrName>
                                        </p:attrNameLst>
                                      </p:cBhvr>
                                      <p:to>
                                        <p:strVal val="true"/>
                                      </p:to>
                                    </p:set>
                                  </p:childTnLst>
                                  <p:subTnLst>
                                    <p:audio>
                                      <p:cMediaNode>
                                        <p:cTn display="0" masterRel="sameClick">
                                          <p:stCondLst>
                                            <p:cond evt="begin" delay="0">
                                              <p:tn val="1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10" name="Rectangle 9">
            <a:extLst>
              <a:ext uri="{FF2B5EF4-FFF2-40B4-BE49-F238E27FC236}">
                <a16:creationId xmlns:a16="http://schemas.microsoft.com/office/drawing/2014/main" id="{B211ECBE-C4B9-64E8-B44F-E92026FFFB6E}"/>
              </a:ext>
            </a:extLst>
          </p:cNvPr>
          <p:cNvSpPr/>
          <p:nvPr/>
        </p:nvSpPr>
        <p:spPr>
          <a:xfrm>
            <a:off x="6781800" y="3609577"/>
            <a:ext cx="5410200" cy="327231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组合 20">
            <a:extLst>
              <a:ext uri="{FF2B5EF4-FFF2-40B4-BE49-F238E27FC236}">
                <a16:creationId xmlns:a16="http://schemas.microsoft.com/office/drawing/2014/main" id="{89039B9F-21B4-A9A3-4723-24363073A569}"/>
              </a:ext>
            </a:extLst>
          </p:cNvPr>
          <p:cNvGrpSpPr/>
          <p:nvPr/>
        </p:nvGrpSpPr>
        <p:grpSpPr>
          <a:xfrm>
            <a:off x="840657" y="1286540"/>
            <a:ext cx="10510685" cy="0"/>
            <a:chOff x="1028775" y="591989"/>
            <a:chExt cx="11086097" cy="0"/>
          </a:xfrm>
        </p:grpSpPr>
        <p:cxnSp>
          <p:nvCxnSpPr>
            <p:cNvPr id="3" name="直接连接符 21">
              <a:extLst>
                <a:ext uri="{FF2B5EF4-FFF2-40B4-BE49-F238E27FC236}">
                  <a16:creationId xmlns:a16="http://schemas.microsoft.com/office/drawing/2014/main" id="{8D177A9E-3D23-D32C-35D1-BE9CEDDBCE53}"/>
                </a:ext>
              </a:extLst>
            </p:cNvPr>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22">
              <a:extLst>
                <a:ext uri="{FF2B5EF4-FFF2-40B4-BE49-F238E27FC236}">
                  <a16:creationId xmlns:a16="http://schemas.microsoft.com/office/drawing/2014/main" id="{74DB68D6-16E4-AA51-78A5-DEF725392A27}"/>
                </a:ext>
              </a:extLst>
            </p:cNvPr>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5" name="图片 24">
            <a:extLst>
              <a:ext uri="{FF2B5EF4-FFF2-40B4-BE49-F238E27FC236}">
                <a16:creationId xmlns:a16="http://schemas.microsoft.com/office/drawing/2014/main" id="{879D0B56-B473-A1DA-85C8-E6317C83D807}"/>
              </a:ext>
            </a:extLst>
          </p:cNvPr>
          <p:cNvPicPr>
            <a:picLocks noChangeAspect="1"/>
          </p:cNvPicPr>
          <p:nvPr/>
        </p:nvPicPr>
        <p:blipFill rotWithShape="1">
          <a:blip r:embed="rId4">
            <a:extLst>
              <a:ext uri="{28A0092B-C50C-407E-A947-70E740481C1C}">
                <a14:useLocalDpi xmlns:a14="http://schemas.microsoft.com/office/drawing/2010/main" val="0"/>
              </a:ext>
            </a:extLst>
          </a:blip>
          <a:srcRect l="55668" t="66870" r="1778" b="1500"/>
          <a:stretch/>
        </p:blipFill>
        <p:spPr>
          <a:xfrm>
            <a:off x="8054083" y="1565751"/>
            <a:ext cx="2595623" cy="2579271"/>
          </a:xfrm>
          <a:prstGeom prst="rect">
            <a:avLst/>
          </a:prstGeom>
        </p:spPr>
      </p:pic>
      <p:pic>
        <p:nvPicPr>
          <p:cNvPr id="6" name="图片 25">
            <a:extLst>
              <a:ext uri="{FF2B5EF4-FFF2-40B4-BE49-F238E27FC236}">
                <a16:creationId xmlns:a16="http://schemas.microsoft.com/office/drawing/2014/main" id="{FE6E4484-7DD5-2D92-6F95-A897073689A0}"/>
              </a:ext>
            </a:extLst>
          </p:cNvPr>
          <p:cNvPicPr>
            <a:picLocks noChangeAspect="1"/>
          </p:cNvPicPr>
          <p:nvPr/>
        </p:nvPicPr>
        <p:blipFill rotWithShape="1">
          <a:blip r:embed="rId4">
            <a:extLst>
              <a:ext uri="{28A0092B-C50C-407E-A947-70E740481C1C}">
                <a14:useLocalDpi xmlns:a14="http://schemas.microsoft.com/office/drawing/2010/main" val="0"/>
              </a:ext>
            </a:extLst>
          </a:blip>
          <a:srcRect l="-4158" t="33809" r="50296" b="34561"/>
          <a:stretch/>
        </p:blipFill>
        <p:spPr>
          <a:xfrm>
            <a:off x="1523180" y="1624670"/>
            <a:ext cx="3414184" cy="2680451"/>
          </a:xfrm>
          <a:prstGeom prst="rect">
            <a:avLst/>
          </a:prstGeom>
        </p:spPr>
      </p:pic>
      <p:sp>
        <p:nvSpPr>
          <p:cNvPr id="7" name="TextBox 6">
            <a:extLst>
              <a:ext uri="{FF2B5EF4-FFF2-40B4-BE49-F238E27FC236}">
                <a16:creationId xmlns:a16="http://schemas.microsoft.com/office/drawing/2014/main" id="{8A148A46-B2D8-2792-943E-BD5E09BCF536}"/>
              </a:ext>
            </a:extLst>
          </p:cNvPr>
          <p:cNvSpPr txBox="1"/>
          <p:nvPr/>
        </p:nvSpPr>
        <p:spPr>
          <a:xfrm>
            <a:off x="3764766" y="655598"/>
            <a:ext cx="5587128" cy="630942"/>
          </a:xfrm>
          <a:prstGeom prst="rect">
            <a:avLst/>
          </a:prstGeom>
          <a:noFill/>
        </p:spPr>
        <p:txBody>
          <a:bodyPr wrap="square" rtlCol="0">
            <a:spAutoFit/>
          </a:bodyPr>
          <a:lstStyle/>
          <a:p>
            <a:r>
              <a:rPr lang="en-US" sz="3500" b="1">
                <a:solidFill>
                  <a:srgbClr val="00B0F0"/>
                </a:solidFill>
                <a:latin typeface="UTM Avo" panose="02040603050506020204" pitchFamily="18" charset="0"/>
                <a:cs typeface="Arial" panose="020B0604020202020204" pitchFamily="34" charset="0"/>
              </a:rPr>
              <a:t>HƯỚNG DẪN VỀ NHÀ</a:t>
            </a:r>
          </a:p>
        </p:txBody>
      </p:sp>
      <p:sp>
        <p:nvSpPr>
          <p:cNvPr id="8" name="TextBox 7">
            <a:extLst>
              <a:ext uri="{FF2B5EF4-FFF2-40B4-BE49-F238E27FC236}">
                <a16:creationId xmlns:a16="http://schemas.microsoft.com/office/drawing/2014/main" id="{A770F8AB-F1D4-1426-1593-A870292E01B7}"/>
              </a:ext>
            </a:extLst>
          </p:cNvPr>
          <p:cNvSpPr txBox="1"/>
          <p:nvPr/>
        </p:nvSpPr>
        <p:spPr>
          <a:xfrm>
            <a:off x="470517" y="4431532"/>
            <a:ext cx="6160651" cy="903261"/>
          </a:xfrm>
          <a:prstGeom prst="rect">
            <a:avLst/>
          </a:prstGeom>
          <a:noFill/>
        </p:spPr>
        <p:txBody>
          <a:bodyPr wrap="square">
            <a:spAutoFit/>
          </a:bodyPr>
          <a:lstStyle/>
          <a:p>
            <a:pPr algn="ctr">
              <a:lnSpc>
                <a:spcPct val="150000"/>
              </a:lnSpc>
            </a:pPr>
            <a:r>
              <a:rPr lang="en-US" sz="4000">
                <a:solidFill>
                  <a:srgbClr val="40CDAC"/>
                </a:solidFill>
                <a:latin typeface="UTM Avo" panose="02040603050506020204" pitchFamily="18" charset="0"/>
                <a:cs typeface="Arial" panose="020B0604020202020204" pitchFamily="34" charset="0"/>
              </a:rPr>
              <a:t>Hoàn thành vở bài tập</a:t>
            </a:r>
            <a:endParaRPr lang="en-US" sz="4000" dirty="0">
              <a:solidFill>
                <a:srgbClr val="40CDAC"/>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AAB33FA4-6180-DF04-FFC1-0ADCB8ADC30E}"/>
              </a:ext>
            </a:extLst>
          </p:cNvPr>
          <p:cNvSpPr txBox="1"/>
          <p:nvPr/>
        </p:nvSpPr>
        <p:spPr>
          <a:xfrm>
            <a:off x="6791944" y="4390658"/>
            <a:ext cx="5119902" cy="901593"/>
          </a:xfrm>
          <a:prstGeom prst="rect">
            <a:avLst/>
          </a:prstGeom>
          <a:noFill/>
        </p:spPr>
        <p:txBody>
          <a:bodyPr wrap="square">
            <a:spAutoFit/>
          </a:bodyPr>
          <a:lstStyle/>
          <a:p>
            <a:pPr algn="ctr">
              <a:lnSpc>
                <a:spcPct val="150000"/>
              </a:lnSpc>
            </a:pPr>
            <a:r>
              <a:rPr lang="en-US" sz="4000">
                <a:solidFill>
                  <a:srgbClr val="40CDAC"/>
                </a:solidFill>
                <a:latin typeface="UTM Avo" panose="02040603050506020204" pitchFamily="18" charset="0"/>
                <a:ea typeface="Nunito"/>
                <a:cs typeface="Arial" panose="020B0604020202020204" pitchFamily="34" charset="0"/>
                <a:sym typeface="Nunito"/>
              </a:rPr>
              <a:t>Chuẩn bị bài mới</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84;p1">
            <a:extLst>
              <a:ext uri="{FF2B5EF4-FFF2-40B4-BE49-F238E27FC236}">
                <a16:creationId xmlns:a16="http://schemas.microsoft.com/office/drawing/2014/main" id="{7E1FDFCF-CE16-ADFF-312D-2F9649A09C25}"/>
              </a:ext>
            </a:extLst>
          </p:cNvPr>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Calibri"/>
              <a:cs typeface="Calibri"/>
              <a:sym typeface="Calibri"/>
            </a:endParaRPr>
          </a:p>
        </p:txBody>
      </p:sp>
      <p:pic>
        <p:nvPicPr>
          <p:cNvPr id="3" name="Google Shape;85;p1">
            <a:extLst>
              <a:ext uri="{FF2B5EF4-FFF2-40B4-BE49-F238E27FC236}">
                <a16:creationId xmlns:a16="http://schemas.microsoft.com/office/drawing/2014/main" id="{89AC92DE-715A-3C7D-9A2F-3728FEEFE97E}"/>
              </a:ext>
            </a:extLst>
          </p:cNvPr>
          <p:cNvPicPr preferRelativeResize="0"/>
          <p:nvPr/>
        </p:nvPicPr>
        <p:blipFill rotWithShape="1">
          <a:blip r:embed="rId3">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4" name="Google Shape;86;p1">
            <a:extLst>
              <a:ext uri="{FF2B5EF4-FFF2-40B4-BE49-F238E27FC236}">
                <a16:creationId xmlns:a16="http://schemas.microsoft.com/office/drawing/2014/main" id="{625E20F5-9074-608A-588B-8A6A0958A6CA}"/>
              </a:ext>
            </a:extLst>
          </p:cNvPr>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charset="0"/>
                <a:sym typeface="Arial"/>
              </a:rPr>
              <a:t>Để kết nối cộng đồng giáo viên và nhận thêm nhiều tài liệu giảng dạy, </a:t>
            </a:r>
            <a:endParaRPr>
              <a:latin typeface="UTM Avo" panose="02040603050506020204" pitchFamily="18" charset="0"/>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charset="0"/>
                <a:sym typeface="Arial"/>
              </a:rPr>
              <a:t>mời quý thầy cô tham gia Group Facebook</a:t>
            </a:r>
            <a:endParaRPr>
              <a:latin typeface="UTM Avo" panose="02040603050506020204" pitchFamily="18" charset="0"/>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5" name="Google Shape;87;p1">
            <a:extLst>
              <a:ext uri="{FF2B5EF4-FFF2-40B4-BE49-F238E27FC236}">
                <a16:creationId xmlns:a16="http://schemas.microsoft.com/office/drawing/2014/main" id="{D88BD848-D86A-5B8B-9BEB-0E633316737B}"/>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Calibri"/>
              <a:cs typeface="Calibri"/>
              <a:sym typeface="Calibri"/>
            </a:endParaRPr>
          </a:p>
        </p:txBody>
      </p:sp>
      <p:sp>
        <p:nvSpPr>
          <p:cNvPr id="6" name="Google Shape;88;p1">
            <a:hlinkClick r:id="rId4"/>
            <a:extLst>
              <a:ext uri="{FF2B5EF4-FFF2-40B4-BE49-F238E27FC236}">
                <a16:creationId xmlns:a16="http://schemas.microsoft.com/office/drawing/2014/main" id="{F9B63197-344C-9B27-5A0E-DBA41B6E9896}"/>
              </a:ext>
            </a:extLst>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sng" strike="noStrike" cap="none">
                <a:solidFill>
                  <a:srgbClr val="833C0B"/>
                </a:solidFill>
                <a:latin typeface="UTM Avo" panose="02040603050506020204" pitchFamily="18" charset="0"/>
                <a:sym typeface="Arial"/>
              </a:rPr>
              <a:t>Hoc10 – Đồng hành cùng giáo viên tiểu học</a:t>
            </a:r>
            <a:endParaRPr>
              <a:latin typeface="UTM Avo" panose="02040603050506020204" pitchFamily="18" charset="0"/>
            </a:endParaRPr>
          </a:p>
        </p:txBody>
      </p:sp>
      <p:sp>
        <p:nvSpPr>
          <p:cNvPr id="7" name="Google Shape;89;p1">
            <a:extLst>
              <a:ext uri="{FF2B5EF4-FFF2-40B4-BE49-F238E27FC236}">
                <a16:creationId xmlns:a16="http://schemas.microsoft.com/office/drawing/2014/main" id="{7DC9B93C-C9EC-7102-AC58-BD597BB97F01}"/>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8" name="Google Shape;90;p1" descr="Ngón Trỏ, ngón tay, Máy tính Biểu tượng Tay - tay png tải về - Miễn phí  trong suốt Tay png Tải về.">
            <a:extLst>
              <a:ext uri="{FF2B5EF4-FFF2-40B4-BE49-F238E27FC236}">
                <a16:creationId xmlns:a16="http://schemas.microsoft.com/office/drawing/2014/main" id="{B91CDAF7-5402-E873-3A75-4EA02A6AEF77}"/>
              </a:ext>
            </a:extLst>
          </p:cNvPr>
          <p:cNvPicPr preferRelativeResize="0"/>
          <p:nvPr/>
        </p:nvPicPr>
        <p:blipFill rotWithShape="1">
          <a:blip r:embed="rId5">
            <a:alphaModFix/>
          </a:blip>
          <a:srcRect/>
          <a:stretch/>
        </p:blipFill>
        <p:spPr>
          <a:xfrm rot="-5400000">
            <a:off x="5444625" y="2851979"/>
            <a:ext cx="1053311" cy="749021"/>
          </a:xfrm>
          <a:prstGeom prst="rect">
            <a:avLst/>
          </a:prstGeom>
          <a:noFill/>
          <a:ln>
            <a:noFill/>
          </a:ln>
        </p:spPr>
      </p:pic>
    </p:spTree>
    <p:extLst>
      <p:ext uri="{BB962C8B-B14F-4D97-AF65-F5344CB8AC3E}">
        <p14:creationId xmlns:p14="http://schemas.microsoft.com/office/powerpoint/2010/main" val="6642279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122</TotalTime>
  <Words>693</Words>
  <Application>Microsoft Office PowerPoint</Application>
  <PresentationFormat>Widescreen</PresentationFormat>
  <Paragraphs>80</Paragraphs>
  <Slides>20</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Microsoft YaHei UI</vt:lpstr>
      <vt:lpstr>Arial</vt:lpstr>
      <vt:lpstr>Calibri</vt:lpstr>
      <vt:lpstr>Courier New</vt:lpstr>
      <vt:lpstr>Times New Roman</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lamqu</dc:creator>
  <dc:description>9Slide.vn</dc:description>
  <cp:lastModifiedBy>Administrator</cp:lastModifiedBy>
  <cp:revision>15</cp:revision>
  <dcterms:created xsi:type="dcterms:W3CDTF">2023-04-10T09:01:57Z</dcterms:created>
  <dcterms:modified xsi:type="dcterms:W3CDTF">2023-08-15T07:11:32Z</dcterms:modified>
  <cp:category>9Slide.vn</cp:category>
</cp:coreProperties>
</file>