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tags/tag12.xml" ContentType="application/vnd.openxmlformats-officedocument.presentationml.tags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tags/tag17.xml" ContentType="application/vnd.openxmlformats-officedocument.presentationml.tags+xml"/>
  <Override PartName="/ppt/notesSlides/notesSlide24.xml" ContentType="application/vnd.openxmlformats-officedocument.presentationml.notesSlide+xml"/>
  <Override PartName="/ppt/tags/tag18.xml" ContentType="application/vnd.openxmlformats-officedocument.presentationml.tags+xml"/>
  <Override PartName="/ppt/notesSlides/notesSlide25.xml" ContentType="application/vnd.openxmlformats-officedocument.presentationml.notesSlide+xml"/>
  <Override PartName="/ppt/tags/tag19.xml" ContentType="application/vnd.openxmlformats-officedocument.presentationml.tags+xml"/>
  <Override PartName="/ppt/notesSlides/notesSlide26.xml" ContentType="application/vnd.openxmlformats-officedocument.presentationml.notesSlide+xml"/>
  <Override PartName="/ppt/tags/tag20.xml" ContentType="application/vnd.openxmlformats-officedocument.presentationml.tags+xml"/>
  <Override PartName="/ppt/notesSlides/notesSlide27.xml" ContentType="application/vnd.openxmlformats-officedocument.presentationml.notesSlide+xml"/>
  <Override PartName="/ppt/tags/tag21.xml" ContentType="application/vnd.openxmlformats-officedocument.presentationml.tags+xml"/>
  <Override PartName="/ppt/notesSlides/notesSlide28.xml" ContentType="application/vnd.openxmlformats-officedocument.presentationml.notesSlide+xml"/>
  <Override PartName="/ppt/tags/tag22.xml" ContentType="application/vnd.openxmlformats-officedocument.presentationml.tags+xml"/>
  <Override PartName="/ppt/notesSlides/notesSlide29.xml" ContentType="application/vnd.openxmlformats-officedocument.presentationml.notesSlide+xml"/>
  <Override PartName="/ppt/tags/tag23.xml" ContentType="application/vnd.openxmlformats-officedocument.presentationml.tags+xml"/>
  <Override PartName="/ppt/notesSlides/notesSlide30.xml" ContentType="application/vnd.openxmlformats-officedocument.presentationml.notesSlide+xml"/>
  <Override PartName="/ppt/tags/tag24.xml" ContentType="application/vnd.openxmlformats-officedocument.presentationml.tags+xml"/>
  <Override PartName="/ppt/notesSlides/notesSlide31.xml" ContentType="application/vnd.openxmlformats-officedocument.presentationml.notesSlide+xml"/>
  <Override PartName="/ppt/tags/tag25.xml" ContentType="application/vnd.openxmlformats-officedocument.presentationml.tags+xml"/>
  <Override PartName="/ppt/notesSlides/notesSlide32.xml" ContentType="application/vnd.openxmlformats-officedocument.presentationml.notesSlide+xml"/>
  <Override PartName="/ppt/tags/tag26.xml" ContentType="application/vnd.openxmlformats-officedocument.presentationml.tags+xml"/>
  <Override PartName="/ppt/notesSlides/notesSlide33.xml" ContentType="application/vnd.openxmlformats-officedocument.presentationml.notesSlide+xml"/>
  <Override PartName="/ppt/tags/tag27.xml" ContentType="application/vnd.openxmlformats-officedocument.presentationml.tags+xml"/>
  <Override PartName="/ppt/notesSlides/notesSlide34.xml" ContentType="application/vnd.openxmlformats-officedocument.presentationml.notesSlide+xml"/>
  <Override PartName="/ppt/tags/tag28.xml" ContentType="application/vnd.openxmlformats-officedocument.presentationml.tags+xml"/>
  <Override PartName="/ppt/notesSlides/notesSlide35.xml" ContentType="application/vnd.openxmlformats-officedocument.presentationml.notesSlide+xml"/>
  <Override PartName="/ppt/tags/tag29.xml" ContentType="application/vnd.openxmlformats-officedocument.presentationml.tags+xml"/>
  <Override PartName="/ppt/notesSlides/notesSlide36.xml" ContentType="application/vnd.openxmlformats-officedocument.presentationml.notesSlide+xml"/>
  <Override PartName="/ppt/tags/tag30.xml" ContentType="application/vnd.openxmlformats-officedocument.presentationml.tags+xml"/>
  <Override PartName="/ppt/notesSlides/notesSlide37.xml" ContentType="application/vnd.openxmlformats-officedocument.presentationml.notesSlide+xml"/>
  <Override PartName="/ppt/tags/tag31.xml" ContentType="application/vnd.openxmlformats-officedocument.presentationml.tags+xml"/>
  <Override PartName="/ppt/notesSlides/notesSlide38.xml" ContentType="application/vnd.openxmlformats-officedocument.presentationml.notesSlide+xml"/>
  <Override PartName="/ppt/tags/tag32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84" r:id="rId13"/>
    <p:sldId id="293" r:id="rId14"/>
    <p:sldId id="294" r:id="rId15"/>
    <p:sldId id="285" r:id="rId16"/>
    <p:sldId id="295" r:id="rId17"/>
    <p:sldId id="296" r:id="rId18"/>
    <p:sldId id="286" r:id="rId19"/>
    <p:sldId id="297" r:id="rId20"/>
    <p:sldId id="298" r:id="rId21"/>
    <p:sldId id="287" r:id="rId22"/>
    <p:sldId id="299" r:id="rId23"/>
    <p:sldId id="300" r:id="rId24"/>
    <p:sldId id="288" r:id="rId25"/>
    <p:sldId id="301" r:id="rId26"/>
    <p:sldId id="302" r:id="rId27"/>
    <p:sldId id="289" r:id="rId28"/>
    <p:sldId id="303" r:id="rId29"/>
    <p:sldId id="304" r:id="rId30"/>
    <p:sldId id="291" r:id="rId31"/>
    <p:sldId id="305" r:id="rId32"/>
    <p:sldId id="306" r:id="rId33"/>
    <p:sldId id="292" r:id="rId34"/>
    <p:sldId id="307" r:id="rId35"/>
    <p:sldId id="308" r:id="rId36"/>
    <p:sldId id="290" r:id="rId37"/>
    <p:sldId id="309" r:id="rId38"/>
    <p:sldId id="310" r:id="rId39"/>
    <p:sldId id="283" r:id="rId40"/>
    <p:sldId id="265" r:id="rId41"/>
    <p:sldId id="266" r:id="rId42"/>
    <p:sldId id="311" r:id="rId4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>
      <p:cViewPr varScale="1">
        <p:scale>
          <a:sx n="82" d="100"/>
          <a:sy n="82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547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425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377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16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48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544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909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269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30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485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504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511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27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301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21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325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756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216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4180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1650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294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301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2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0259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8207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286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2858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611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408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6940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56AF8-615A-4E3A-8C54-4F347CA4B50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574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9Slide.vn - 2019">
            <a:extLst>
              <a:ext uri="{FF2B5EF4-FFF2-40B4-BE49-F238E27FC236}">
                <a16:creationId xmlns:a16="http://schemas.microsoft.com/office/drawing/2014/main" id="{A8338B43-8C43-2978-4A4E-7047CC2CF2AE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79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audio" Target="../media/media1.mp3"/><Relationship Id="rId7" Type="http://schemas.openxmlformats.org/officeDocument/2006/relationships/image" Target="../media/image16.jpg"/><Relationship Id="rId12" Type="http://schemas.openxmlformats.org/officeDocument/2006/relationships/image" Target="../media/image21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audio" Target="../media/audio1.wav"/><Relationship Id="rId11" Type="http://schemas.openxmlformats.org/officeDocument/2006/relationships/image" Target="../media/image20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19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18" Type="http://schemas.openxmlformats.org/officeDocument/2006/relationships/image" Target="../media/image18.png"/><Relationship Id="rId3" Type="http://schemas.openxmlformats.org/officeDocument/2006/relationships/audio" Target="../media/media2.mp3"/><Relationship Id="rId21" Type="http://schemas.microsoft.com/office/2007/relationships/hdphoto" Target="../media/hdphoto6.wdp"/><Relationship Id="rId7" Type="http://schemas.openxmlformats.org/officeDocument/2006/relationships/audio" Target="../media/audio1.wav"/><Relationship Id="rId12" Type="http://schemas.openxmlformats.org/officeDocument/2006/relationships/slide" Target="slide10.xml"/><Relationship Id="rId17" Type="http://schemas.openxmlformats.org/officeDocument/2006/relationships/image" Target="../media/image28.png"/><Relationship Id="rId2" Type="http://schemas.microsoft.com/office/2007/relationships/media" Target="../media/media2.mp3"/><Relationship Id="rId16" Type="http://schemas.microsoft.com/office/2007/relationships/hdphoto" Target="../media/hdphoto5.wdp"/><Relationship Id="rId20" Type="http://schemas.openxmlformats.org/officeDocument/2006/relationships/image" Target="../media/image29.png"/><Relationship Id="rId1" Type="http://schemas.openxmlformats.org/officeDocument/2006/relationships/tags" Target="../tags/tag2.xml"/><Relationship Id="rId6" Type="http://schemas.openxmlformats.org/officeDocument/2006/relationships/audio" Target="../media/audio2.wav"/><Relationship Id="rId11" Type="http://schemas.openxmlformats.org/officeDocument/2006/relationships/image" Target="../media/image25.png"/><Relationship Id="rId5" Type="http://schemas.openxmlformats.org/officeDocument/2006/relationships/notesSlide" Target="../notesSlides/notesSlide9.xml"/><Relationship Id="rId15" Type="http://schemas.openxmlformats.org/officeDocument/2006/relationships/image" Target="../media/image27.png"/><Relationship Id="rId10" Type="http://schemas.openxmlformats.org/officeDocument/2006/relationships/image" Target="../media/image24.png"/><Relationship Id="rId19" Type="http://schemas.openxmlformats.org/officeDocument/2006/relationships/image" Target="../media/image22.jpeg"/><Relationship Id="rId4" Type="http://schemas.openxmlformats.org/officeDocument/2006/relationships/slideLayout" Target="../slideLayouts/slideLayout3.xml"/><Relationship Id="rId9" Type="http://schemas.microsoft.com/office/2007/relationships/hdphoto" Target="../media/hdphoto4.wdp"/><Relationship Id="rId1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3.mp3"/><Relationship Id="rId7" Type="http://schemas.openxmlformats.org/officeDocument/2006/relationships/notesSlide" Target="../notesSlides/notesSlide10.xml"/><Relationship Id="rId12" Type="http://schemas.openxmlformats.org/officeDocument/2006/relationships/image" Target="../media/image33.png"/><Relationship Id="rId2" Type="http://schemas.microsoft.com/office/2007/relationships/media" Target="../media/media3.mp3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2.png"/><Relationship Id="rId5" Type="http://schemas.openxmlformats.org/officeDocument/2006/relationships/audio" Target="../media/media4.mp3"/><Relationship Id="rId15" Type="http://schemas.openxmlformats.org/officeDocument/2006/relationships/image" Target="../media/image22.jpeg"/><Relationship Id="rId10" Type="http://schemas.openxmlformats.org/officeDocument/2006/relationships/image" Target="../media/image31.png"/><Relationship Id="rId4" Type="http://schemas.microsoft.com/office/2007/relationships/media" Target="../media/media4.mp3"/><Relationship Id="rId9" Type="http://schemas.openxmlformats.org/officeDocument/2006/relationships/image" Target="../media/image30.jpg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5.mp3"/><Relationship Id="rId7" Type="http://schemas.openxmlformats.org/officeDocument/2006/relationships/notesSlide" Target="../notesSlides/notesSlide11.xml"/><Relationship Id="rId12" Type="http://schemas.openxmlformats.org/officeDocument/2006/relationships/image" Target="../media/image37.png"/><Relationship Id="rId17" Type="http://schemas.openxmlformats.org/officeDocument/2006/relationships/image" Target="../media/image22.jpeg"/><Relationship Id="rId2" Type="http://schemas.microsoft.com/office/2007/relationships/media" Target="../media/media5.mp3"/><Relationship Id="rId16" Type="http://schemas.openxmlformats.org/officeDocument/2006/relationships/image" Target="../media/image40.png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6.png"/><Relationship Id="rId5" Type="http://schemas.openxmlformats.org/officeDocument/2006/relationships/audio" Target="../media/media6.mp3"/><Relationship Id="rId15" Type="http://schemas.openxmlformats.org/officeDocument/2006/relationships/image" Target="../media/image39.png"/><Relationship Id="rId10" Type="http://schemas.openxmlformats.org/officeDocument/2006/relationships/image" Target="../media/image35.png"/><Relationship Id="rId4" Type="http://schemas.microsoft.com/office/2007/relationships/media" Target="../media/media6.mp3"/><Relationship Id="rId9" Type="http://schemas.openxmlformats.org/officeDocument/2006/relationships/image" Target="../media/image30.jpg"/><Relationship Id="rId1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18" Type="http://schemas.openxmlformats.org/officeDocument/2006/relationships/image" Target="../media/image18.png"/><Relationship Id="rId3" Type="http://schemas.openxmlformats.org/officeDocument/2006/relationships/audio" Target="../media/media2.mp3"/><Relationship Id="rId21" Type="http://schemas.microsoft.com/office/2007/relationships/hdphoto" Target="../media/hdphoto7.wdp"/><Relationship Id="rId7" Type="http://schemas.openxmlformats.org/officeDocument/2006/relationships/audio" Target="../media/audio1.wav"/><Relationship Id="rId12" Type="http://schemas.openxmlformats.org/officeDocument/2006/relationships/slide" Target="slide13.xml"/><Relationship Id="rId17" Type="http://schemas.openxmlformats.org/officeDocument/2006/relationships/image" Target="../media/image28.png"/><Relationship Id="rId2" Type="http://schemas.microsoft.com/office/2007/relationships/media" Target="../media/media2.mp3"/><Relationship Id="rId16" Type="http://schemas.openxmlformats.org/officeDocument/2006/relationships/slide" Target="slide14.xml"/><Relationship Id="rId20" Type="http://schemas.openxmlformats.org/officeDocument/2006/relationships/image" Target="../media/image41.png"/><Relationship Id="rId1" Type="http://schemas.openxmlformats.org/officeDocument/2006/relationships/tags" Target="../tags/tag5.xml"/><Relationship Id="rId6" Type="http://schemas.openxmlformats.org/officeDocument/2006/relationships/audio" Target="../media/audio2.wav"/><Relationship Id="rId11" Type="http://schemas.openxmlformats.org/officeDocument/2006/relationships/image" Target="../media/image25.png"/><Relationship Id="rId5" Type="http://schemas.openxmlformats.org/officeDocument/2006/relationships/notesSlide" Target="../notesSlides/notesSlide12.xml"/><Relationship Id="rId15" Type="http://schemas.microsoft.com/office/2007/relationships/hdphoto" Target="../media/hdphoto5.wdp"/><Relationship Id="rId10" Type="http://schemas.openxmlformats.org/officeDocument/2006/relationships/image" Target="../media/image24.png"/><Relationship Id="rId19" Type="http://schemas.openxmlformats.org/officeDocument/2006/relationships/image" Target="../media/image22.jpeg"/><Relationship Id="rId4" Type="http://schemas.openxmlformats.org/officeDocument/2006/relationships/slideLayout" Target="../slideLayouts/slideLayout3.xml"/><Relationship Id="rId9" Type="http://schemas.microsoft.com/office/2007/relationships/hdphoto" Target="../media/hdphoto4.wdp"/><Relationship Id="rId1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3.mp3"/><Relationship Id="rId7" Type="http://schemas.openxmlformats.org/officeDocument/2006/relationships/notesSlide" Target="../notesSlides/notesSlide13.xml"/><Relationship Id="rId12" Type="http://schemas.openxmlformats.org/officeDocument/2006/relationships/image" Target="../media/image33.png"/><Relationship Id="rId2" Type="http://schemas.microsoft.com/office/2007/relationships/media" Target="../media/media3.mp3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2.png"/><Relationship Id="rId5" Type="http://schemas.openxmlformats.org/officeDocument/2006/relationships/audio" Target="../media/media4.mp3"/><Relationship Id="rId15" Type="http://schemas.openxmlformats.org/officeDocument/2006/relationships/image" Target="../media/image22.jpeg"/><Relationship Id="rId10" Type="http://schemas.openxmlformats.org/officeDocument/2006/relationships/image" Target="../media/image31.png"/><Relationship Id="rId4" Type="http://schemas.microsoft.com/office/2007/relationships/media" Target="../media/media4.mp3"/><Relationship Id="rId9" Type="http://schemas.openxmlformats.org/officeDocument/2006/relationships/image" Target="../media/image30.jpg"/><Relationship Id="rId1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5.mp3"/><Relationship Id="rId7" Type="http://schemas.openxmlformats.org/officeDocument/2006/relationships/notesSlide" Target="../notesSlides/notesSlide14.xml"/><Relationship Id="rId12" Type="http://schemas.openxmlformats.org/officeDocument/2006/relationships/image" Target="../media/image37.png"/><Relationship Id="rId17" Type="http://schemas.openxmlformats.org/officeDocument/2006/relationships/image" Target="../media/image38.png"/><Relationship Id="rId2" Type="http://schemas.microsoft.com/office/2007/relationships/media" Target="../media/media5.mp3"/><Relationship Id="rId16" Type="http://schemas.openxmlformats.org/officeDocument/2006/relationships/image" Target="../media/image22.jpeg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6.png"/><Relationship Id="rId5" Type="http://schemas.openxmlformats.org/officeDocument/2006/relationships/audio" Target="../media/media6.mp3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microsoft.com/office/2007/relationships/media" Target="../media/media6.mp3"/><Relationship Id="rId9" Type="http://schemas.openxmlformats.org/officeDocument/2006/relationships/image" Target="../media/image30.jpg"/><Relationship Id="rId1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18" Type="http://schemas.openxmlformats.org/officeDocument/2006/relationships/slide" Target="slide11.xml"/><Relationship Id="rId3" Type="http://schemas.openxmlformats.org/officeDocument/2006/relationships/audio" Target="../media/media2.mp3"/><Relationship Id="rId21" Type="http://schemas.openxmlformats.org/officeDocument/2006/relationships/image" Target="../media/image42.png"/><Relationship Id="rId7" Type="http://schemas.openxmlformats.org/officeDocument/2006/relationships/audio" Target="../media/audio1.wav"/><Relationship Id="rId12" Type="http://schemas.openxmlformats.org/officeDocument/2006/relationships/slide" Target="slide16.xml"/><Relationship Id="rId17" Type="http://schemas.openxmlformats.org/officeDocument/2006/relationships/image" Target="../media/image28.png"/><Relationship Id="rId2" Type="http://schemas.microsoft.com/office/2007/relationships/media" Target="../media/media2.mp3"/><Relationship Id="rId16" Type="http://schemas.openxmlformats.org/officeDocument/2006/relationships/slide" Target="slide17.xml"/><Relationship Id="rId20" Type="http://schemas.openxmlformats.org/officeDocument/2006/relationships/image" Target="../media/image22.jpeg"/><Relationship Id="rId1" Type="http://schemas.openxmlformats.org/officeDocument/2006/relationships/tags" Target="../tags/tag8.xml"/><Relationship Id="rId6" Type="http://schemas.openxmlformats.org/officeDocument/2006/relationships/audio" Target="../media/audio2.wav"/><Relationship Id="rId11" Type="http://schemas.openxmlformats.org/officeDocument/2006/relationships/image" Target="../media/image25.png"/><Relationship Id="rId5" Type="http://schemas.openxmlformats.org/officeDocument/2006/relationships/notesSlide" Target="../notesSlides/notesSlide15.xml"/><Relationship Id="rId15" Type="http://schemas.microsoft.com/office/2007/relationships/hdphoto" Target="../media/hdphoto5.wdp"/><Relationship Id="rId10" Type="http://schemas.openxmlformats.org/officeDocument/2006/relationships/image" Target="../media/image24.png"/><Relationship Id="rId19" Type="http://schemas.openxmlformats.org/officeDocument/2006/relationships/image" Target="../media/image18.png"/><Relationship Id="rId4" Type="http://schemas.openxmlformats.org/officeDocument/2006/relationships/slideLayout" Target="../slideLayouts/slideLayout3.xml"/><Relationship Id="rId9" Type="http://schemas.microsoft.com/office/2007/relationships/hdphoto" Target="../media/hdphoto4.wdp"/><Relationship Id="rId14" Type="http://schemas.openxmlformats.org/officeDocument/2006/relationships/image" Target="../media/image27.png"/><Relationship Id="rId22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3.mp3"/><Relationship Id="rId7" Type="http://schemas.openxmlformats.org/officeDocument/2006/relationships/notesSlide" Target="../notesSlides/notesSlide16.xml"/><Relationship Id="rId12" Type="http://schemas.openxmlformats.org/officeDocument/2006/relationships/image" Target="../media/image33.png"/><Relationship Id="rId2" Type="http://schemas.microsoft.com/office/2007/relationships/media" Target="../media/media3.mp3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2.png"/><Relationship Id="rId5" Type="http://schemas.openxmlformats.org/officeDocument/2006/relationships/audio" Target="../media/media4.mp3"/><Relationship Id="rId15" Type="http://schemas.openxmlformats.org/officeDocument/2006/relationships/image" Target="../media/image22.jpeg"/><Relationship Id="rId10" Type="http://schemas.openxmlformats.org/officeDocument/2006/relationships/image" Target="../media/image31.png"/><Relationship Id="rId4" Type="http://schemas.microsoft.com/office/2007/relationships/media" Target="../media/media4.mp3"/><Relationship Id="rId9" Type="http://schemas.openxmlformats.org/officeDocument/2006/relationships/image" Target="../media/image30.jpg"/><Relationship Id="rId1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5.mp3"/><Relationship Id="rId7" Type="http://schemas.openxmlformats.org/officeDocument/2006/relationships/notesSlide" Target="../notesSlides/notesSlide17.xml"/><Relationship Id="rId12" Type="http://schemas.openxmlformats.org/officeDocument/2006/relationships/image" Target="../media/image37.png"/><Relationship Id="rId17" Type="http://schemas.openxmlformats.org/officeDocument/2006/relationships/image" Target="../media/image38.png"/><Relationship Id="rId2" Type="http://schemas.microsoft.com/office/2007/relationships/media" Target="../media/media5.mp3"/><Relationship Id="rId16" Type="http://schemas.openxmlformats.org/officeDocument/2006/relationships/image" Target="../media/image22.jpeg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6.png"/><Relationship Id="rId5" Type="http://schemas.openxmlformats.org/officeDocument/2006/relationships/audio" Target="../media/media6.mp3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microsoft.com/office/2007/relationships/media" Target="../media/media6.mp3"/><Relationship Id="rId9" Type="http://schemas.openxmlformats.org/officeDocument/2006/relationships/image" Target="../media/image30.jpg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18" Type="http://schemas.openxmlformats.org/officeDocument/2006/relationships/image" Target="../media/image18.png"/><Relationship Id="rId3" Type="http://schemas.openxmlformats.org/officeDocument/2006/relationships/audio" Target="../media/media2.mp3"/><Relationship Id="rId21" Type="http://schemas.microsoft.com/office/2007/relationships/hdphoto" Target="../media/hdphoto9.wdp"/><Relationship Id="rId7" Type="http://schemas.openxmlformats.org/officeDocument/2006/relationships/audio" Target="../media/audio1.wav"/><Relationship Id="rId12" Type="http://schemas.openxmlformats.org/officeDocument/2006/relationships/slide" Target="slide19.xml"/><Relationship Id="rId17" Type="http://schemas.openxmlformats.org/officeDocument/2006/relationships/image" Target="../media/image28.png"/><Relationship Id="rId2" Type="http://schemas.microsoft.com/office/2007/relationships/media" Target="../media/media2.mp3"/><Relationship Id="rId16" Type="http://schemas.openxmlformats.org/officeDocument/2006/relationships/slide" Target="slide20.xml"/><Relationship Id="rId20" Type="http://schemas.openxmlformats.org/officeDocument/2006/relationships/image" Target="../media/image43.png"/><Relationship Id="rId1" Type="http://schemas.openxmlformats.org/officeDocument/2006/relationships/tags" Target="../tags/tag11.xml"/><Relationship Id="rId6" Type="http://schemas.openxmlformats.org/officeDocument/2006/relationships/audio" Target="../media/audio2.wav"/><Relationship Id="rId11" Type="http://schemas.openxmlformats.org/officeDocument/2006/relationships/image" Target="../media/image25.png"/><Relationship Id="rId5" Type="http://schemas.openxmlformats.org/officeDocument/2006/relationships/notesSlide" Target="../notesSlides/notesSlide18.xml"/><Relationship Id="rId15" Type="http://schemas.microsoft.com/office/2007/relationships/hdphoto" Target="../media/hdphoto5.wdp"/><Relationship Id="rId10" Type="http://schemas.openxmlformats.org/officeDocument/2006/relationships/image" Target="../media/image24.png"/><Relationship Id="rId19" Type="http://schemas.openxmlformats.org/officeDocument/2006/relationships/image" Target="../media/image22.jpeg"/><Relationship Id="rId4" Type="http://schemas.openxmlformats.org/officeDocument/2006/relationships/slideLayout" Target="../slideLayouts/slideLayout3.xml"/><Relationship Id="rId9" Type="http://schemas.microsoft.com/office/2007/relationships/hdphoto" Target="../media/hdphoto4.wdp"/><Relationship Id="rId1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3.mp3"/><Relationship Id="rId7" Type="http://schemas.openxmlformats.org/officeDocument/2006/relationships/notesSlide" Target="../notesSlides/notesSlide19.xml"/><Relationship Id="rId12" Type="http://schemas.openxmlformats.org/officeDocument/2006/relationships/image" Target="../media/image33.png"/><Relationship Id="rId2" Type="http://schemas.microsoft.com/office/2007/relationships/media" Target="../media/media3.mp3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2.png"/><Relationship Id="rId5" Type="http://schemas.openxmlformats.org/officeDocument/2006/relationships/audio" Target="../media/media4.mp3"/><Relationship Id="rId15" Type="http://schemas.openxmlformats.org/officeDocument/2006/relationships/image" Target="../media/image22.jpeg"/><Relationship Id="rId10" Type="http://schemas.openxmlformats.org/officeDocument/2006/relationships/image" Target="../media/image31.png"/><Relationship Id="rId4" Type="http://schemas.microsoft.com/office/2007/relationships/media" Target="../media/media4.mp3"/><Relationship Id="rId9" Type="http://schemas.openxmlformats.org/officeDocument/2006/relationships/image" Target="../media/image30.jpg"/><Relationship Id="rId1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5.mp3"/><Relationship Id="rId7" Type="http://schemas.openxmlformats.org/officeDocument/2006/relationships/notesSlide" Target="../notesSlides/notesSlide20.xml"/><Relationship Id="rId12" Type="http://schemas.openxmlformats.org/officeDocument/2006/relationships/image" Target="../media/image37.png"/><Relationship Id="rId17" Type="http://schemas.openxmlformats.org/officeDocument/2006/relationships/image" Target="../media/image38.png"/><Relationship Id="rId2" Type="http://schemas.microsoft.com/office/2007/relationships/media" Target="../media/media5.mp3"/><Relationship Id="rId16" Type="http://schemas.openxmlformats.org/officeDocument/2006/relationships/image" Target="../media/image22.jpeg"/><Relationship Id="rId1" Type="http://schemas.openxmlformats.org/officeDocument/2006/relationships/tags" Target="../tags/tag13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6.png"/><Relationship Id="rId5" Type="http://schemas.openxmlformats.org/officeDocument/2006/relationships/audio" Target="../media/media6.mp3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microsoft.com/office/2007/relationships/media" Target="../media/media6.mp3"/><Relationship Id="rId9" Type="http://schemas.openxmlformats.org/officeDocument/2006/relationships/image" Target="../media/image30.jpg"/><Relationship Id="rId1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18" Type="http://schemas.openxmlformats.org/officeDocument/2006/relationships/image" Target="../media/image28.png"/><Relationship Id="rId3" Type="http://schemas.openxmlformats.org/officeDocument/2006/relationships/audio" Target="../media/media2.mp3"/><Relationship Id="rId21" Type="http://schemas.openxmlformats.org/officeDocument/2006/relationships/image" Target="../media/image44.png"/><Relationship Id="rId7" Type="http://schemas.openxmlformats.org/officeDocument/2006/relationships/audio" Target="../media/audio1.wav"/><Relationship Id="rId12" Type="http://schemas.openxmlformats.org/officeDocument/2006/relationships/slide" Target="slide22.xml"/><Relationship Id="rId17" Type="http://schemas.openxmlformats.org/officeDocument/2006/relationships/slide" Target="slide23.xml"/><Relationship Id="rId2" Type="http://schemas.microsoft.com/office/2007/relationships/media" Target="../media/media2.mp3"/><Relationship Id="rId16" Type="http://schemas.microsoft.com/office/2007/relationships/hdphoto" Target="../media/hdphoto5.wdp"/><Relationship Id="rId20" Type="http://schemas.openxmlformats.org/officeDocument/2006/relationships/image" Target="../media/image22.jpeg"/><Relationship Id="rId1" Type="http://schemas.openxmlformats.org/officeDocument/2006/relationships/tags" Target="../tags/tag14.xml"/><Relationship Id="rId6" Type="http://schemas.openxmlformats.org/officeDocument/2006/relationships/audio" Target="../media/audio2.wav"/><Relationship Id="rId11" Type="http://schemas.openxmlformats.org/officeDocument/2006/relationships/image" Target="../media/image25.png"/><Relationship Id="rId5" Type="http://schemas.openxmlformats.org/officeDocument/2006/relationships/notesSlide" Target="../notesSlides/notesSlide21.xml"/><Relationship Id="rId15" Type="http://schemas.openxmlformats.org/officeDocument/2006/relationships/image" Target="../media/image27.png"/><Relationship Id="rId10" Type="http://schemas.openxmlformats.org/officeDocument/2006/relationships/image" Target="../media/image24.png"/><Relationship Id="rId19" Type="http://schemas.openxmlformats.org/officeDocument/2006/relationships/image" Target="../media/image18.png"/><Relationship Id="rId4" Type="http://schemas.openxmlformats.org/officeDocument/2006/relationships/slideLayout" Target="../slideLayouts/slideLayout3.xml"/><Relationship Id="rId9" Type="http://schemas.microsoft.com/office/2007/relationships/hdphoto" Target="../media/hdphoto4.wdp"/><Relationship Id="rId14" Type="http://schemas.openxmlformats.org/officeDocument/2006/relationships/slide" Target="slide11.xml"/><Relationship Id="rId22" Type="http://schemas.microsoft.com/office/2007/relationships/hdphoto" Target="../media/hdphoto10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3.mp3"/><Relationship Id="rId7" Type="http://schemas.openxmlformats.org/officeDocument/2006/relationships/notesSlide" Target="../notesSlides/notesSlide22.xml"/><Relationship Id="rId12" Type="http://schemas.openxmlformats.org/officeDocument/2006/relationships/image" Target="../media/image33.png"/><Relationship Id="rId2" Type="http://schemas.microsoft.com/office/2007/relationships/media" Target="../media/media3.mp3"/><Relationship Id="rId1" Type="http://schemas.openxmlformats.org/officeDocument/2006/relationships/tags" Target="../tags/tag15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2.png"/><Relationship Id="rId5" Type="http://schemas.openxmlformats.org/officeDocument/2006/relationships/audio" Target="../media/media4.mp3"/><Relationship Id="rId15" Type="http://schemas.openxmlformats.org/officeDocument/2006/relationships/image" Target="../media/image22.jpeg"/><Relationship Id="rId10" Type="http://schemas.openxmlformats.org/officeDocument/2006/relationships/image" Target="../media/image31.png"/><Relationship Id="rId4" Type="http://schemas.microsoft.com/office/2007/relationships/media" Target="../media/media4.mp3"/><Relationship Id="rId9" Type="http://schemas.openxmlformats.org/officeDocument/2006/relationships/image" Target="../media/image30.jpg"/><Relationship Id="rId1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5.mp3"/><Relationship Id="rId7" Type="http://schemas.openxmlformats.org/officeDocument/2006/relationships/notesSlide" Target="../notesSlides/notesSlide23.xml"/><Relationship Id="rId12" Type="http://schemas.openxmlformats.org/officeDocument/2006/relationships/image" Target="../media/image37.png"/><Relationship Id="rId17" Type="http://schemas.openxmlformats.org/officeDocument/2006/relationships/image" Target="../media/image38.png"/><Relationship Id="rId2" Type="http://schemas.microsoft.com/office/2007/relationships/media" Target="../media/media5.mp3"/><Relationship Id="rId16" Type="http://schemas.openxmlformats.org/officeDocument/2006/relationships/image" Target="../media/image22.jpeg"/><Relationship Id="rId1" Type="http://schemas.openxmlformats.org/officeDocument/2006/relationships/tags" Target="../tags/tag16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6.png"/><Relationship Id="rId5" Type="http://schemas.openxmlformats.org/officeDocument/2006/relationships/audio" Target="../media/media6.mp3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microsoft.com/office/2007/relationships/media" Target="../media/media6.mp3"/><Relationship Id="rId9" Type="http://schemas.openxmlformats.org/officeDocument/2006/relationships/image" Target="../media/image30.jpg"/><Relationship Id="rId1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slide" Target="slide11.xml"/><Relationship Id="rId18" Type="http://schemas.openxmlformats.org/officeDocument/2006/relationships/image" Target="../media/image18.png"/><Relationship Id="rId3" Type="http://schemas.openxmlformats.org/officeDocument/2006/relationships/audio" Target="../media/media2.mp3"/><Relationship Id="rId21" Type="http://schemas.microsoft.com/office/2007/relationships/hdphoto" Target="../media/hdphoto11.wdp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17" Type="http://schemas.openxmlformats.org/officeDocument/2006/relationships/image" Target="../media/image28.png"/><Relationship Id="rId2" Type="http://schemas.microsoft.com/office/2007/relationships/media" Target="../media/media2.mp3"/><Relationship Id="rId16" Type="http://schemas.openxmlformats.org/officeDocument/2006/relationships/slide" Target="slide26.xml"/><Relationship Id="rId20" Type="http://schemas.openxmlformats.org/officeDocument/2006/relationships/image" Target="../media/image45.png"/><Relationship Id="rId1" Type="http://schemas.openxmlformats.org/officeDocument/2006/relationships/tags" Target="../tags/tag17.xml"/><Relationship Id="rId6" Type="http://schemas.openxmlformats.org/officeDocument/2006/relationships/audio" Target="../media/audio2.wav"/><Relationship Id="rId11" Type="http://schemas.openxmlformats.org/officeDocument/2006/relationships/slide" Target="slide25.xml"/><Relationship Id="rId5" Type="http://schemas.openxmlformats.org/officeDocument/2006/relationships/notesSlide" Target="../notesSlides/notesSlide24.xml"/><Relationship Id="rId15" Type="http://schemas.microsoft.com/office/2007/relationships/hdphoto" Target="../media/hdphoto5.wdp"/><Relationship Id="rId10" Type="http://schemas.openxmlformats.org/officeDocument/2006/relationships/image" Target="../media/image25.png"/><Relationship Id="rId19" Type="http://schemas.openxmlformats.org/officeDocument/2006/relationships/image" Target="../media/image22.jpe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4.png"/><Relationship Id="rId1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3.mp3"/><Relationship Id="rId7" Type="http://schemas.openxmlformats.org/officeDocument/2006/relationships/notesSlide" Target="../notesSlides/notesSlide25.xml"/><Relationship Id="rId12" Type="http://schemas.openxmlformats.org/officeDocument/2006/relationships/image" Target="../media/image33.png"/><Relationship Id="rId2" Type="http://schemas.microsoft.com/office/2007/relationships/media" Target="../media/media3.mp3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2.png"/><Relationship Id="rId5" Type="http://schemas.openxmlformats.org/officeDocument/2006/relationships/audio" Target="../media/media4.mp3"/><Relationship Id="rId15" Type="http://schemas.openxmlformats.org/officeDocument/2006/relationships/image" Target="../media/image22.jpeg"/><Relationship Id="rId10" Type="http://schemas.openxmlformats.org/officeDocument/2006/relationships/image" Target="../media/image31.png"/><Relationship Id="rId4" Type="http://schemas.microsoft.com/office/2007/relationships/media" Target="../media/media4.mp3"/><Relationship Id="rId9" Type="http://schemas.openxmlformats.org/officeDocument/2006/relationships/image" Target="../media/image30.jpg"/><Relationship Id="rId1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5.mp3"/><Relationship Id="rId7" Type="http://schemas.openxmlformats.org/officeDocument/2006/relationships/notesSlide" Target="../notesSlides/notesSlide26.xml"/><Relationship Id="rId12" Type="http://schemas.openxmlformats.org/officeDocument/2006/relationships/image" Target="../media/image37.png"/><Relationship Id="rId17" Type="http://schemas.openxmlformats.org/officeDocument/2006/relationships/image" Target="../media/image38.png"/><Relationship Id="rId2" Type="http://schemas.microsoft.com/office/2007/relationships/media" Target="../media/media5.mp3"/><Relationship Id="rId16" Type="http://schemas.openxmlformats.org/officeDocument/2006/relationships/image" Target="../media/image22.jpeg"/><Relationship Id="rId1" Type="http://schemas.openxmlformats.org/officeDocument/2006/relationships/tags" Target="../tags/tag19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6.png"/><Relationship Id="rId5" Type="http://schemas.openxmlformats.org/officeDocument/2006/relationships/audio" Target="../media/media6.mp3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microsoft.com/office/2007/relationships/media" Target="../media/media6.mp3"/><Relationship Id="rId9" Type="http://schemas.openxmlformats.org/officeDocument/2006/relationships/image" Target="../media/image30.jpg"/><Relationship Id="rId1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slide" Target="slide11.xml"/><Relationship Id="rId18" Type="http://schemas.openxmlformats.org/officeDocument/2006/relationships/image" Target="../media/image18.png"/><Relationship Id="rId3" Type="http://schemas.openxmlformats.org/officeDocument/2006/relationships/audio" Target="../media/media2.mp3"/><Relationship Id="rId21" Type="http://schemas.microsoft.com/office/2007/relationships/hdphoto" Target="../media/hdphoto12.wdp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17" Type="http://schemas.openxmlformats.org/officeDocument/2006/relationships/image" Target="../media/image28.png"/><Relationship Id="rId2" Type="http://schemas.microsoft.com/office/2007/relationships/media" Target="../media/media2.mp3"/><Relationship Id="rId16" Type="http://schemas.openxmlformats.org/officeDocument/2006/relationships/slide" Target="slide29.xml"/><Relationship Id="rId20" Type="http://schemas.openxmlformats.org/officeDocument/2006/relationships/image" Target="../media/image46.png"/><Relationship Id="rId1" Type="http://schemas.openxmlformats.org/officeDocument/2006/relationships/tags" Target="../tags/tag20.xml"/><Relationship Id="rId6" Type="http://schemas.openxmlformats.org/officeDocument/2006/relationships/audio" Target="../media/audio2.wav"/><Relationship Id="rId11" Type="http://schemas.openxmlformats.org/officeDocument/2006/relationships/slide" Target="slide28.xml"/><Relationship Id="rId5" Type="http://schemas.openxmlformats.org/officeDocument/2006/relationships/notesSlide" Target="../notesSlides/notesSlide27.xml"/><Relationship Id="rId15" Type="http://schemas.microsoft.com/office/2007/relationships/hdphoto" Target="../media/hdphoto5.wdp"/><Relationship Id="rId10" Type="http://schemas.openxmlformats.org/officeDocument/2006/relationships/image" Target="../media/image25.png"/><Relationship Id="rId19" Type="http://schemas.openxmlformats.org/officeDocument/2006/relationships/image" Target="../media/image22.jpe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4.png"/><Relationship Id="rId1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3.mp3"/><Relationship Id="rId7" Type="http://schemas.openxmlformats.org/officeDocument/2006/relationships/notesSlide" Target="../notesSlides/notesSlide28.xml"/><Relationship Id="rId12" Type="http://schemas.openxmlformats.org/officeDocument/2006/relationships/image" Target="../media/image33.png"/><Relationship Id="rId2" Type="http://schemas.microsoft.com/office/2007/relationships/media" Target="../media/media3.mp3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2.png"/><Relationship Id="rId5" Type="http://schemas.openxmlformats.org/officeDocument/2006/relationships/audio" Target="../media/media4.mp3"/><Relationship Id="rId15" Type="http://schemas.openxmlformats.org/officeDocument/2006/relationships/image" Target="../media/image22.jpeg"/><Relationship Id="rId10" Type="http://schemas.openxmlformats.org/officeDocument/2006/relationships/image" Target="../media/image31.png"/><Relationship Id="rId4" Type="http://schemas.microsoft.com/office/2007/relationships/media" Target="../media/media4.mp3"/><Relationship Id="rId9" Type="http://schemas.openxmlformats.org/officeDocument/2006/relationships/image" Target="../media/image30.jpg"/><Relationship Id="rId1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5.mp3"/><Relationship Id="rId7" Type="http://schemas.openxmlformats.org/officeDocument/2006/relationships/notesSlide" Target="../notesSlides/notesSlide29.xml"/><Relationship Id="rId12" Type="http://schemas.openxmlformats.org/officeDocument/2006/relationships/image" Target="../media/image37.png"/><Relationship Id="rId17" Type="http://schemas.openxmlformats.org/officeDocument/2006/relationships/image" Target="../media/image38.png"/><Relationship Id="rId2" Type="http://schemas.microsoft.com/office/2007/relationships/media" Target="../media/media5.mp3"/><Relationship Id="rId16" Type="http://schemas.openxmlformats.org/officeDocument/2006/relationships/image" Target="../media/image22.jpeg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6.png"/><Relationship Id="rId5" Type="http://schemas.openxmlformats.org/officeDocument/2006/relationships/audio" Target="../media/media6.mp3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microsoft.com/office/2007/relationships/media" Target="../media/media6.mp3"/><Relationship Id="rId9" Type="http://schemas.openxmlformats.org/officeDocument/2006/relationships/image" Target="../media/image30.jpg"/><Relationship Id="rId1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slide" Target="slide11.xml"/><Relationship Id="rId18" Type="http://schemas.openxmlformats.org/officeDocument/2006/relationships/image" Target="../media/image18.png"/><Relationship Id="rId3" Type="http://schemas.openxmlformats.org/officeDocument/2006/relationships/audio" Target="../media/media2.mp3"/><Relationship Id="rId21" Type="http://schemas.microsoft.com/office/2007/relationships/hdphoto" Target="../media/hdphoto13.wdp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17" Type="http://schemas.openxmlformats.org/officeDocument/2006/relationships/image" Target="../media/image28.png"/><Relationship Id="rId2" Type="http://schemas.microsoft.com/office/2007/relationships/media" Target="../media/media2.mp3"/><Relationship Id="rId16" Type="http://schemas.openxmlformats.org/officeDocument/2006/relationships/slide" Target="slide32.xml"/><Relationship Id="rId20" Type="http://schemas.openxmlformats.org/officeDocument/2006/relationships/image" Target="../media/image47.png"/><Relationship Id="rId1" Type="http://schemas.openxmlformats.org/officeDocument/2006/relationships/tags" Target="../tags/tag23.xml"/><Relationship Id="rId6" Type="http://schemas.openxmlformats.org/officeDocument/2006/relationships/audio" Target="../media/audio2.wav"/><Relationship Id="rId11" Type="http://schemas.openxmlformats.org/officeDocument/2006/relationships/slide" Target="slide31.xml"/><Relationship Id="rId5" Type="http://schemas.openxmlformats.org/officeDocument/2006/relationships/notesSlide" Target="../notesSlides/notesSlide30.xml"/><Relationship Id="rId15" Type="http://schemas.microsoft.com/office/2007/relationships/hdphoto" Target="../media/hdphoto5.wdp"/><Relationship Id="rId10" Type="http://schemas.openxmlformats.org/officeDocument/2006/relationships/image" Target="../media/image25.png"/><Relationship Id="rId19" Type="http://schemas.openxmlformats.org/officeDocument/2006/relationships/image" Target="../media/image22.jpe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4.png"/><Relationship Id="rId1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3.mp3"/><Relationship Id="rId7" Type="http://schemas.openxmlformats.org/officeDocument/2006/relationships/notesSlide" Target="../notesSlides/notesSlide31.xml"/><Relationship Id="rId12" Type="http://schemas.openxmlformats.org/officeDocument/2006/relationships/image" Target="../media/image33.png"/><Relationship Id="rId2" Type="http://schemas.microsoft.com/office/2007/relationships/media" Target="../media/media3.mp3"/><Relationship Id="rId1" Type="http://schemas.openxmlformats.org/officeDocument/2006/relationships/tags" Target="../tags/tag24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2.png"/><Relationship Id="rId5" Type="http://schemas.openxmlformats.org/officeDocument/2006/relationships/audio" Target="../media/media4.mp3"/><Relationship Id="rId15" Type="http://schemas.openxmlformats.org/officeDocument/2006/relationships/image" Target="../media/image22.jpeg"/><Relationship Id="rId10" Type="http://schemas.openxmlformats.org/officeDocument/2006/relationships/image" Target="../media/image31.png"/><Relationship Id="rId4" Type="http://schemas.microsoft.com/office/2007/relationships/media" Target="../media/media4.mp3"/><Relationship Id="rId9" Type="http://schemas.openxmlformats.org/officeDocument/2006/relationships/image" Target="../media/image30.jpg"/><Relationship Id="rId1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5.mp3"/><Relationship Id="rId7" Type="http://schemas.openxmlformats.org/officeDocument/2006/relationships/notesSlide" Target="../notesSlides/notesSlide32.xml"/><Relationship Id="rId12" Type="http://schemas.openxmlformats.org/officeDocument/2006/relationships/image" Target="../media/image37.png"/><Relationship Id="rId17" Type="http://schemas.openxmlformats.org/officeDocument/2006/relationships/image" Target="../media/image22.jpeg"/><Relationship Id="rId2" Type="http://schemas.microsoft.com/office/2007/relationships/media" Target="../media/media5.mp3"/><Relationship Id="rId16" Type="http://schemas.openxmlformats.org/officeDocument/2006/relationships/image" Target="../media/image40.png"/><Relationship Id="rId1" Type="http://schemas.openxmlformats.org/officeDocument/2006/relationships/tags" Target="../tags/tag25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6.png"/><Relationship Id="rId5" Type="http://schemas.openxmlformats.org/officeDocument/2006/relationships/audio" Target="../media/media6.mp3"/><Relationship Id="rId15" Type="http://schemas.openxmlformats.org/officeDocument/2006/relationships/image" Target="../media/image39.png"/><Relationship Id="rId10" Type="http://schemas.openxmlformats.org/officeDocument/2006/relationships/image" Target="../media/image35.png"/><Relationship Id="rId4" Type="http://schemas.microsoft.com/office/2007/relationships/media" Target="../media/media6.mp3"/><Relationship Id="rId9" Type="http://schemas.openxmlformats.org/officeDocument/2006/relationships/image" Target="../media/image30.jpg"/><Relationship Id="rId1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slide" Target="slide11.xml"/><Relationship Id="rId18" Type="http://schemas.openxmlformats.org/officeDocument/2006/relationships/image" Target="../media/image18.png"/><Relationship Id="rId3" Type="http://schemas.openxmlformats.org/officeDocument/2006/relationships/audio" Target="../media/media2.mp3"/><Relationship Id="rId21" Type="http://schemas.microsoft.com/office/2007/relationships/hdphoto" Target="../media/hdphoto14.wdp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17" Type="http://schemas.openxmlformats.org/officeDocument/2006/relationships/image" Target="../media/image28.png"/><Relationship Id="rId2" Type="http://schemas.microsoft.com/office/2007/relationships/media" Target="../media/media2.mp3"/><Relationship Id="rId16" Type="http://schemas.openxmlformats.org/officeDocument/2006/relationships/slide" Target="slide35.xml"/><Relationship Id="rId20" Type="http://schemas.openxmlformats.org/officeDocument/2006/relationships/image" Target="../media/image48.png"/><Relationship Id="rId1" Type="http://schemas.openxmlformats.org/officeDocument/2006/relationships/tags" Target="../tags/tag26.xml"/><Relationship Id="rId6" Type="http://schemas.openxmlformats.org/officeDocument/2006/relationships/audio" Target="../media/audio2.wav"/><Relationship Id="rId11" Type="http://schemas.openxmlformats.org/officeDocument/2006/relationships/slide" Target="slide34.xml"/><Relationship Id="rId5" Type="http://schemas.openxmlformats.org/officeDocument/2006/relationships/notesSlide" Target="../notesSlides/notesSlide33.xml"/><Relationship Id="rId15" Type="http://schemas.microsoft.com/office/2007/relationships/hdphoto" Target="../media/hdphoto5.wdp"/><Relationship Id="rId10" Type="http://schemas.openxmlformats.org/officeDocument/2006/relationships/image" Target="../media/image25.png"/><Relationship Id="rId19" Type="http://schemas.openxmlformats.org/officeDocument/2006/relationships/image" Target="../media/image22.jpe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4.png"/><Relationship Id="rId1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3.mp3"/><Relationship Id="rId7" Type="http://schemas.openxmlformats.org/officeDocument/2006/relationships/notesSlide" Target="../notesSlides/notesSlide34.xml"/><Relationship Id="rId12" Type="http://schemas.openxmlformats.org/officeDocument/2006/relationships/image" Target="../media/image33.png"/><Relationship Id="rId2" Type="http://schemas.microsoft.com/office/2007/relationships/media" Target="../media/media3.mp3"/><Relationship Id="rId1" Type="http://schemas.openxmlformats.org/officeDocument/2006/relationships/tags" Target="../tags/tag27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2.png"/><Relationship Id="rId5" Type="http://schemas.openxmlformats.org/officeDocument/2006/relationships/audio" Target="../media/media4.mp3"/><Relationship Id="rId15" Type="http://schemas.openxmlformats.org/officeDocument/2006/relationships/image" Target="../media/image22.jpeg"/><Relationship Id="rId10" Type="http://schemas.openxmlformats.org/officeDocument/2006/relationships/image" Target="../media/image31.png"/><Relationship Id="rId4" Type="http://schemas.microsoft.com/office/2007/relationships/media" Target="../media/media4.mp3"/><Relationship Id="rId9" Type="http://schemas.openxmlformats.org/officeDocument/2006/relationships/image" Target="../media/image30.jpg"/><Relationship Id="rId1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5.mp3"/><Relationship Id="rId7" Type="http://schemas.openxmlformats.org/officeDocument/2006/relationships/notesSlide" Target="../notesSlides/notesSlide35.xml"/><Relationship Id="rId12" Type="http://schemas.openxmlformats.org/officeDocument/2006/relationships/image" Target="../media/image37.png"/><Relationship Id="rId17" Type="http://schemas.openxmlformats.org/officeDocument/2006/relationships/image" Target="../media/image22.jpeg"/><Relationship Id="rId2" Type="http://schemas.microsoft.com/office/2007/relationships/media" Target="../media/media5.mp3"/><Relationship Id="rId16" Type="http://schemas.openxmlformats.org/officeDocument/2006/relationships/image" Target="../media/image40.png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6.png"/><Relationship Id="rId5" Type="http://schemas.openxmlformats.org/officeDocument/2006/relationships/audio" Target="../media/media6.mp3"/><Relationship Id="rId15" Type="http://schemas.openxmlformats.org/officeDocument/2006/relationships/image" Target="../media/image39.png"/><Relationship Id="rId10" Type="http://schemas.openxmlformats.org/officeDocument/2006/relationships/image" Target="../media/image35.png"/><Relationship Id="rId4" Type="http://schemas.microsoft.com/office/2007/relationships/media" Target="../media/media6.mp3"/><Relationship Id="rId9" Type="http://schemas.openxmlformats.org/officeDocument/2006/relationships/image" Target="../media/image30.jpg"/><Relationship Id="rId1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18" Type="http://schemas.openxmlformats.org/officeDocument/2006/relationships/image" Target="../media/image28.png"/><Relationship Id="rId3" Type="http://schemas.openxmlformats.org/officeDocument/2006/relationships/audio" Target="../media/media2.mp3"/><Relationship Id="rId21" Type="http://schemas.openxmlformats.org/officeDocument/2006/relationships/image" Target="../media/image49.png"/><Relationship Id="rId7" Type="http://schemas.openxmlformats.org/officeDocument/2006/relationships/audio" Target="../media/audio1.wav"/><Relationship Id="rId12" Type="http://schemas.openxmlformats.org/officeDocument/2006/relationships/slide" Target="slide37.xml"/><Relationship Id="rId17" Type="http://schemas.openxmlformats.org/officeDocument/2006/relationships/slide" Target="slide38.xml"/><Relationship Id="rId2" Type="http://schemas.microsoft.com/office/2007/relationships/media" Target="../media/media2.mp3"/><Relationship Id="rId16" Type="http://schemas.microsoft.com/office/2007/relationships/hdphoto" Target="../media/hdphoto5.wdp"/><Relationship Id="rId20" Type="http://schemas.openxmlformats.org/officeDocument/2006/relationships/image" Target="../media/image22.jpeg"/><Relationship Id="rId1" Type="http://schemas.openxmlformats.org/officeDocument/2006/relationships/tags" Target="../tags/tag29.xml"/><Relationship Id="rId6" Type="http://schemas.openxmlformats.org/officeDocument/2006/relationships/audio" Target="../media/audio2.wav"/><Relationship Id="rId11" Type="http://schemas.openxmlformats.org/officeDocument/2006/relationships/image" Target="../media/image25.png"/><Relationship Id="rId5" Type="http://schemas.openxmlformats.org/officeDocument/2006/relationships/notesSlide" Target="../notesSlides/notesSlide36.xml"/><Relationship Id="rId15" Type="http://schemas.openxmlformats.org/officeDocument/2006/relationships/image" Target="../media/image27.png"/><Relationship Id="rId10" Type="http://schemas.openxmlformats.org/officeDocument/2006/relationships/image" Target="../media/image24.png"/><Relationship Id="rId19" Type="http://schemas.openxmlformats.org/officeDocument/2006/relationships/image" Target="../media/image18.png"/><Relationship Id="rId4" Type="http://schemas.openxmlformats.org/officeDocument/2006/relationships/slideLayout" Target="../slideLayouts/slideLayout3.xml"/><Relationship Id="rId9" Type="http://schemas.microsoft.com/office/2007/relationships/hdphoto" Target="../media/hdphoto4.wdp"/><Relationship Id="rId14" Type="http://schemas.openxmlformats.org/officeDocument/2006/relationships/slide" Target="slide11.xml"/><Relationship Id="rId22" Type="http://schemas.microsoft.com/office/2007/relationships/hdphoto" Target="../media/hdphoto15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3.mp3"/><Relationship Id="rId7" Type="http://schemas.openxmlformats.org/officeDocument/2006/relationships/notesSlide" Target="../notesSlides/notesSlide37.xml"/><Relationship Id="rId12" Type="http://schemas.openxmlformats.org/officeDocument/2006/relationships/image" Target="../media/image33.png"/><Relationship Id="rId2" Type="http://schemas.microsoft.com/office/2007/relationships/media" Target="../media/media3.mp3"/><Relationship Id="rId1" Type="http://schemas.openxmlformats.org/officeDocument/2006/relationships/tags" Target="../tags/tag30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2.png"/><Relationship Id="rId5" Type="http://schemas.openxmlformats.org/officeDocument/2006/relationships/audio" Target="../media/media4.mp3"/><Relationship Id="rId15" Type="http://schemas.openxmlformats.org/officeDocument/2006/relationships/image" Target="../media/image22.jpeg"/><Relationship Id="rId10" Type="http://schemas.openxmlformats.org/officeDocument/2006/relationships/image" Target="../media/image31.png"/><Relationship Id="rId4" Type="http://schemas.microsoft.com/office/2007/relationships/media" Target="../media/media4.mp3"/><Relationship Id="rId9" Type="http://schemas.openxmlformats.org/officeDocument/2006/relationships/image" Target="../media/image30.jpg"/><Relationship Id="rId1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8.png"/><Relationship Id="rId3" Type="http://schemas.openxmlformats.org/officeDocument/2006/relationships/audio" Target="../media/media5.mp3"/><Relationship Id="rId7" Type="http://schemas.openxmlformats.org/officeDocument/2006/relationships/notesSlide" Target="../notesSlides/notesSlide38.xml"/><Relationship Id="rId12" Type="http://schemas.openxmlformats.org/officeDocument/2006/relationships/image" Target="../media/image37.png"/><Relationship Id="rId17" Type="http://schemas.openxmlformats.org/officeDocument/2006/relationships/image" Target="../media/image22.jpeg"/><Relationship Id="rId2" Type="http://schemas.microsoft.com/office/2007/relationships/media" Target="../media/media5.mp3"/><Relationship Id="rId16" Type="http://schemas.openxmlformats.org/officeDocument/2006/relationships/image" Target="../media/image40.png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6.png"/><Relationship Id="rId5" Type="http://schemas.openxmlformats.org/officeDocument/2006/relationships/audio" Target="../media/media6.mp3"/><Relationship Id="rId15" Type="http://schemas.openxmlformats.org/officeDocument/2006/relationships/image" Target="../media/image39.png"/><Relationship Id="rId10" Type="http://schemas.openxmlformats.org/officeDocument/2006/relationships/image" Target="../media/image35.png"/><Relationship Id="rId4" Type="http://schemas.microsoft.com/office/2007/relationships/media" Target="../media/media6.mp3"/><Relationship Id="rId9" Type="http://schemas.openxmlformats.org/officeDocument/2006/relationships/image" Target="../media/image30.jpg"/><Relationship Id="rId1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18.png"/><Relationship Id="rId3" Type="http://schemas.openxmlformats.org/officeDocument/2006/relationships/audio" Target="../media/media1.mp3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microsoft.com/office/2007/relationships/media" Target="../media/media1.mp3"/><Relationship Id="rId1" Type="http://schemas.openxmlformats.org/officeDocument/2006/relationships/tags" Target="../tags/tag32.xml"/><Relationship Id="rId6" Type="http://schemas.openxmlformats.org/officeDocument/2006/relationships/image" Target="../media/image35.png"/><Relationship Id="rId11" Type="http://schemas.openxmlformats.org/officeDocument/2006/relationships/image" Target="../media/image55.png"/><Relationship Id="rId5" Type="http://schemas.openxmlformats.org/officeDocument/2006/relationships/image" Target="../media/image50.jpg"/><Relationship Id="rId10" Type="http://schemas.openxmlformats.org/officeDocument/2006/relationships/image" Target="../media/image54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53.png"/><Relationship Id="rId14" Type="http://schemas.openxmlformats.org/officeDocument/2006/relationships/image" Target="../media/image22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jpg"/><Relationship Id="rId7" Type="http://schemas.openxmlformats.org/officeDocument/2006/relationships/image" Target="../media/image61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58.png"/><Relationship Id="rId9" Type="http://schemas.openxmlformats.org/officeDocument/2006/relationships/image" Target="../media/image63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14817" y="931820"/>
            <a:ext cx="11162365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 đề 4: Thực vật và động vật</a:t>
            </a:r>
            <a:endParaRPr sz="5200" b="1" i="0" u="none" strike="noStrike" cap="none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295400" y="2977602"/>
            <a:ext cx="10013729" cy="3118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Ôn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đánh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giá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chủ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đề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Thực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vật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vật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(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Tiết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1)</a:t>
            </a:r>
            <a:endParaRPr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11C2C47-739C-C626-D6B5-ACCDEDD49138}"/>
              </a:ext>
            </a:extLst>
          </p:cNvPr>
          <p:cNvGrpSpPr/>
          <p:nvPr/>
        </p:nvGrpSpPr>
        <p:grpSpPr>
          <a:xfrm>
            <a:off x="381000" y="502920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B126C8F-DC29-B69D-FD48-3FF5FA598E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FCFCDE-6907-714F-4E06-4FAABD5B9DC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rgbClr val="002060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hiêm ngưỡng top 99 hình ảnh con nai, con hưu đẹp, dễ thương nhất">
            <a:extLst>
              <a:ext uri="{FF2B5EF4-FFF2-40B4-BE49-F238E27FC236}">
                <a16:creationId xmlns:a16="http://schemas.microsoft.com/office/drawing/2014/main" id="{A6713C7D-4BF9-5D78-6414-CDD31B6B8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409" y="2930525"/>
            <a:ext cx="5537200" cy="392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Ý nghĩa Hoa Sen và bí mật của Quốc Hoa Việt Nam">
            <a:extLst>
              <a:ext uri="{FF2B5EF4-FFF2-40B4-BE49-F238E27FC236}">
                <a16:creationId xmlns:a16="http://schemas.microsoft.com/office/drawing/2014/main" id="{54398D1C-DA62-7BDD-80A5-621D8E677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800" y="2930525"/>
            <a:ext cx="5537200" cy="392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E73FF2-5261-EEB9-A359-1AC6E4DB5E54}"/>
              </a:ext>
            </a:extLst>
          </p:cNvPr>
          <p:cNvSpPr txBox="1"/>
          <p:nvPr/>
        </p:nvSpPr>
        <p:spPr>
          <a:xfrm>
            <a:off x="1286978" y="1542074"/>
            <a:ext cx="1046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hãy cho biết môi trường sống của con nai và hoa sen là ở đâu?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12EFD9-648C-17B2-7C0E-E0B7C1A266E9}"/>
              </a:ext>
            </a:extLst>
          </p:cNvPr>
          <p:cNvSpPr/>
          <p:nvPr/>
        </p:nvSpPr>
        <p:spPr>
          <a:xfrm>
            <a:off x="1295400" y="2320925"/>
            <a:ext cx="1828800" cy="6096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>
                <a:latin typeface="UTM Avo" panose="02040603050506020204" pitchFamily="18" charset="0"/>
                <a:cs typeface="Arial" panose="020B0604020202020204" pitchFamily="34" charset="0"/>
              </a:rPr>
              <a:t>Trên cạn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68271A-D579-23B9-DBC2-819E5B82C58D}"/>
              </a:ext>
            </a:extLst>
          </p:cNvPr>
          <p:cNvSpPr/>
          <p:nvPr/>
        </p:nvSpPr>
        <p:spPr>
          <a:xfrm>
            <a:off x="8686800" y="2320925"/>
            <a:ext cx="2286000" cy="6096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2667" b="1">
                <a:latin typeface="UTM Avo" panose="02040603050506020204" pitchFamily="18" charset="0"/>
                <a:cs typeface="Arial" panose="020B0604020202020204" pitchFamily="34" charset="0"/>
              </a:rPr>
              <a:t>Dưới nước</a:t>
            </a:r>
          </a:p>
        </p:txBody>
      </p:sp>
      <p:pic>
        <p:nvPicPr>
          <p:cNvPr id="8" name="Picture 31">
            <a:extLst>
              <a:ext uri="{FF2B5EF4-FFF2-40B4-BE49-F238E27FC236}">
                <a16:creationId xmlns:a16="http://schemas.microsoft.com/office/drawing/2014/main" id="{75985CAE-ACBD-23BF-061D-D126BEA6ED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240484" y="4487555"/>
            <a:ext cx="1711031" cy="2370445"/>
          </a:xfrm>
          <a:prstGeom prst="rect">
            <a:avLst/>
          </a:prstGeom>
        </p:spPr>
      </p:pic>
      <p:grpSp>
        <p:nvGrpSpPr>
          <p:cNvPr id="29" name="Google Shape;2345;p49">
            <a:extLst>
              <a:ext uri="{FF2B5EF4-FFF2-40B4-BE49-F238E27FC236}">
                <a16:creationId xmlns:a16="http://schemas.microsoft.com/office/drawing/2014/main" id="{210C9BD5-A4E0-18C6-B3E1-2BFE2528726A}"/>
              </a:ext>
            </a:extLst>
          </p:cNvPr>
          <p:cNvGrpSpPr/>
          <p:nvPr/>
        </p:nvGrpSpPr>
        <p:grpSpPr>
          <a:xfrm>
            <a:off x="149268" y="481879"/>
            <a:ext cx="892374" cy="907208"/>
            <a:chOff x="4727200" y="3532975"/>
            <a:chExt cx="519225" cy="559175"/>
          </a:xfrm>
        </p:grpSpPr>
        <p:sp>
          <p:nvSpPr>
            <p:cNvPr id="30" name="Google Shape;2346;p49">
              <a:extLst>
                <a:ext uri="{FF2B5EF4-FFF2-40B4-BE49-F238E27FC236}">
                  <a16:creationId xmlns:a16="http://schemas.microsoft.com/office/drawing/2014/main" id="{E7B43BEC-D75E-441D-469E-FA7DA40BDFE4}"/>
                </a:ext>
              </a:extLst>
            </p:cNvPr>
            <p:cNvSpPr/>
            <p:nvPr/>
          </p:nvSpPr>
          <p:spPr>
            <a:xfrm>
              <a:off x="5003675" y="3954850"/>
              <a:ext cx="31625" cy="124950"/>
            </a:xfrm>
            <a:custGeom>
              <a:avLst/>
              <a:gdLst/>
              <a:ahLst/>
              <a:cxnLst/>
              <a:rect l="l" t="t" r="r" b="b"/>
              <a:pathLst>
                <a:path w="1265" h="4998" extrusionOk="0">
                  <a:moveTo>
                    <a:pt x="0" y="1"/>
                  </a:moveTo>
                  <a:lnTo>
                    <a:pt x="0" y="4998"/>
                  </a:lnTo>
                  <a:lnTo>
                    <a:pt x="1265" y="4998"/>
                  </a:lnTo>
                  <a:lnTo>
                    <a:pt x="1265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31" name="Google Shape;2347;p49">
              <a:extLst>
                <a:ext uri="{FF2B5EF4-FFF2-40B4-BE49-F238E27FC236}">
                  <a16:creationId xmlns:a16="http://schemas.microsoft.com/office/drawing/2014/main" id="{F62C0AE2-6C9D-CF53-7BAE-3239F0492AB9}"/>
                </a:ext>
              </a:extLst>
            </p:cNvPr>
            <p:cNvSpPr/>
            <p:nvPr/>
          </p:nvSpPr>
          <p:spPr>
            <a:xfrm>
              <a:off x="4956650" y="4002325"/>
              <a:ext cx="124900" cy="31625"/>
            </a:xfrm>
            <a:custGeom>
              <a:avLst/>
              <a:gdLst/>
              <a:ahLst/>
              <a:cxnLst/>
              <a:rect l="l" t="t" r="r" b="b"/>
              <a:pathLst>
                <a:path w="4996" h="1265" extrusionOk="0">
                  <a:moveTo>
                    <a:pt x="0" y="0"/>
                  </a:moveTo>
                  <a:lnTo>
                    <a:pt x="0" y="1265"/>
                  </a:lnTo>
                  <a:lnTo>
                    <a:pt x="4996" y="1265"/>
                  </a:lnTo>
                  <a:lnTo>
                    <a:pt x="4996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32" name="Google Shape;2348;p49">
              <a:extLst>
                <a:ext uri="{FF2B5EF4-FFF2-40B4-BE49-F238E27FC236}">
                  <a16:creationId xmlns:a16="http://schemas.microsoft.com/office/drawing/2014/main" id="{8C264240-94D6-6631-39A0-A65EE6348880}"/>
                </a:ext>
              </a:extLst>
            </p:cNvPr>
            <p:cNvSpPr/>
            <p:nvPr/>
          </p:nvSpPr>
          <p:spPr>
            <a:xfrm>
              <a:off x="4733750" y="3622075"/>
              <a:ext cx="506875" cy="463350"/>
            </a:xfrm>
            <a:custGeom>
              <a:avLst/>
              <a:gdLst/>
              <a:ahLst/>
              <a:cxnLst/>
              <a:rect l="l" t="t" r="r" b="b"/>
              <a:pathLst>
                <a:path w="20275" h="18534" extrusionOk="0">
                  <a:moveTo>
                    <a:pt x="14846" y="0"/>
                  </a:moveTo>
                  <a:cubicBezTo>
                    <a:pt x="14733" y="0"/>
                    <a:pt x="14624" y="8"/>
                    <a:pt x="14515" y="18"/>
                  </a:cubicBezTo>
                  <a:cubicBezTo>
                    <a:pt x="14358" y="35"/>
                    <a:pt x="14205" y="55"/>
                    <a:pt x="14055" y="82"/>
                  </a:cubicBezTo>
                  <a:cubicBezTo>
                    <a:pt x="13915" y="107"/>
                    <a:pt x="13775" y="131"/>
                    <a:pt x="13636" y="161"/>
                  </a:cubicBezTo>
                  <a:cubicBezTo>
                    <a:pt x="13476" y="195"/>
                    <a:pt x="13312" y="233"/>
                    <a:pt x="13152" y="277"/>
                  </a:cubicBezTo>
                  <a:cubicBezTo>
                    <a:pt x="12903" y="342"/>
                    <a:pt x="12691" y="414"/>
                    <a:pt x="12512" y="495"/>
                  </a:cubicBezTo>
                  <a:cubicBezTo>
                    <a:pt x="12273" y="601"/>
                    <a:pt x="12095" y="689"/>
                    <a:pt x="11932" y="782"/>
                  </a:cubicBezTo>
                  <a:cubicBezTo>
                    <a:pt x="11847" y="829"/>
                    <a:pt x="11762" y="876"/>
                    <a:pt x="11673" y="925"/>
                  </a:cubicBezTo>
                  <a:lnTo>
                    <a:pt x="11615" y="962"/>
                  </a:lnTo>
                  <a:cubicBezTo>
                    <a:pt x="11540" y="1002"/>
                    <a:pt x="11469" y="1043"/>
                    <a:pt x="11400" y="1092"/>
                  </a:cubicBezTo>
                  <a:cubicBezTo>
                    <a:pt x="11247" y="1194"/>
                    <a:pt x="11087" y="1306"/>
                    <a:pt x="10909" y="1442"/>
                  </a:cubicBezTo>
                  <a:lnTo>
                    <a:pt x="10886" y="1466"/>
                  </a:lnTo>
                  <a:lnTo>
                    <a:pt x="10889" y="1469"/>
                  </a:lnTo>
                  <a:cubicBezTo>
                    <a:pt x="10804" y="1524"/>
                    <a:pt x="10712" y="1589"/>
                    <a:pt x="10623" y="1657"/>
                  </a:cubicBezTo>
                  <a:lnTo>
                    <a:pt x="10470" y="1763"/>
                  </a:lnTo>
                  <a:lnTo>
                    <a:pt x="10365" y="1837"/>
                  </a:lnTo>
                  <a:lnTo>
                    <a:pt x="10258" y="1913"/>
                  </a:lnTo>
                  <a:lnTo>
                    <a:pt x="10221" y="1940"/>
                  </a:lnTo>
                  <a:cubicBezTo>
                    <a:pt x="10187" y="1919"/>
                    <a:pt x="10160" y="1899"/>
                    <a:pt x="10132" y="1878"/>
                  </a:cubicBezTo>
                  <a:lnTo>
                    <a:pt x="10109" y="1878"/>
                  </a:lnTo>
                  <a:cubicBezTo>
                    <a:pt x="10095" y="1878"/>
                    <a:pt x="10078" y="1878"/>
                    <a:pt x="10061" y="1872"/>
                  </a:cubicBezTo>
                  <a:cubicBezTo>
                    <a:pt x="10027" y="1861"/>
                    <a:pt x="9992" y="1841"/>
                    <a:pt x="9972" y="1814"/>
                  </a:cubicBezTo>
                  <a:cubicBezTo>
                    <a:pt x="9951" y="1790"/>
                    <a:pt x="9931" y="1759"/>
                    <a:pt x="9911" y="1732"/>
                  </a:cubicBezTo>
                  <a:cubicBezTo>
                    <a:pt x="9907" y="1722"/>
                    <a:pt x="9901" y="1715"/>
                    <a:pt x="9894" y="1705"/>
                  </a:cubicBezTo>
                  <a:cubicBezTo>
                    <a:pt x="9884" y="1694"/>
                    <a:pt x="9870" y="1688"/>
                    <a:pt x="9860" y="1681"/>
                  </a:cubicBezTo>
                  <a:cubicBezTo>
                    <a:pt x="9740" y="1599"/>
                    <a:pt x="9621" y="1524"/>
                    <a:pt x="9495" y="1452"/>
                  </a:cubicBezTo>
                  <a:lnTo>
                    <a:pt x="9335" y="1364"/>
                  </a:lnTo>
                  <a:cubicBezTo>
                    <a:pt x="9134" y="1252"/>
                    <a:pt x="8923" y="1132"/>
                    <a:pt x="8704" y="1033"/>
                  </a:cubicBezTo>
                  <a:cubicBezTo>
                    <a:pt x="8449" y="917"/>
                    <a:pt x="8190" y="812"/>
                    <a:pt x="7927" y="710"/>
                  </a:cubicBezTo>
                  <a:cubicBezTo>
                    <a:pt x="7669" y="607"/>
                    <a:pt x="7400" y="526"/>
                    <a:pt x="7140" y="444"/>
                  </a:cubicBezTo>
                  <a:cubicBezTo>
                    <a:pt x="6834" y="348"/>
                    <a:pt x="6520" y="307"/>
                    <a:pt x="6244" y="274"/>
                  </a:cubicBezTo>
                  <a:cubicBezTo>
                    <a:pt x="6107" y="256"/>
                    <a:pt x="5961" y="250"/>
                    <a:pt x="5780" y="246"/>
                  </a:cubicBezTo>
                  <a:cubicBezTo>
                    <a:pt x="5716" y="246"/>
                    <a:pt x="5651" y="243"/>
                    <a:pt x="5586" y="239"/>
                  </a:cubicBezTo>
                  <a:cubicBezTo>
                    <a:pt x="5505" y="236"/>
                    <a:pt x="5426" y="233"/>
                    <a:pt x="5344" y="233"/>
                  </a:cubicBezTo>
                  <a:lnTo>
                    <a:pt x="5294" y="233"/>
                  </a:lnTo>
                  <a:cubicBezTo>
                    <a:pt x="5154" y="236"/>
                    <a:pt x="5014" y="253"/>
                    <a:pt x="4874" y="263"/>
                  </a:cubicBezTo>
                  <a:lnTo>
                    <a:pt x="4836" y="270"/>
                  </a:lnTo>
                  <a:cubicBezTo>
                    <a:pt x="4683" y="283"/>
                    <a:pt x="4530" y="307"/>
                    <a:pt x="4377" y="335"/>
                  </a:cubicBezTo>
                  <a:cubicBezTo>
                    <a:pt x="4251" y="359"/>
                    <a:pt x="4121" y="389"/>
                    <a:pt x="3971" y="437"/>
                  </a:cubicBezTo>
                  <a:cubicBezTo>
                    <a:pt x="3906" y="454"/>
                    <a:pt x="3845" y="475"/>
                    <a:pt x="3784" y="499"/>
                  </a:cubicBezTo>
                  <a:cubicBezTo>
                    <a:pt x="3735" y="519"/>
                    <a:pt x="3691" y="539"/>
                    <a:pt x="3647" y="560"/>
                  </a:cubicBezTo>
                  <a:lnTo>
                    <a:pt x="3562" y="598"/>
                  </a:lnTo>
                  <a:cubicBezTo>
                    <a:pt x="3487" y="631"/>
                    <a:pt x="3419" y="665"/>
                    <a:pt x="3347" y="700"/>
                  </a:cubicBezTo>
                  <a:lnTo>
                    <a:pt x="3265" y="737"/>
                  </a:lnTo>
                  <a:cubicBezTo>
                    <a:pt x="3163" y="791"/>
                    <a:pt x="3061" y="843"/>
                    <a:pt x="2966" y="904"/>
                  </a:cubicBezTo>
                  <a:cubicBezTo>
                    <a:pt x="2908" y="938"/>
                    <a:pt x="2853" y="979"/>
                    <a:pt x="2799" y="1020"/>
                  </a:cubicBezTo>
                  <a:lnTo>
                    <a:pt x="2713" y="1081"/>
                  </a:lnTo>
                  <a:lnTo>
                    <a:pt x="2631" y="1136"/>
                  </a:lnTo>
                  <a:cubicBezTo>
                    <a:pt x="2557" y="1191"/>
                    <a:pt x="2485" y="1238"/>
                    <a:pt x="2414" y="1296"/>
                  </a:cubicBezTo>
                  <a:cubicBezTo>
                    <a:pt x="2335" y="1361"/>
                    <a:pt x="2260" y="1422"/>
                    <a:pt x="2189" y="1493"/>
                  </a:cubicBezTo>
                  <a:lnTo>
                    <a:pt x="2175" y="1493"/>
                  </a:lnTo>
                  <a:cubicBezTo>
                    <a:pt x="2120" y="1493"/>
                    <a:pt x="2083" y="1510"/>
                    <a:pt x="2059" y="1538"/>
                  </a:cubicBezTo>
                  <a:lnTo>
                    <a:pt x="2018" y="1589"/>
                  </a:lnTo>
                  <a:cubicBezTo>
                    <a:pt x="1926" y="1694"/>
                    <a:pt x="1830" y="1807"/>
                    <a:pt x="1725" y="1909"/>
                  </a:cubicBezTo>
                  <a:lnTo>
                    <a:pt x="1619" y="2004"/>
                  </a:lnTo>
                  <a:cubicBezTo>
                    <a:pt x="1534" y="2083"/>
                    <a:pt x="1445" y="2161"/>
                    <a:pt x="1368" y="2250"/>
                  </a:cubicBezTo>
                  <a:cubicBezTo>
                    <a:pt x="1289" y="2342"/>
                    <a:pt x="1220" y="2444"/>
                    <a:pt x="1156" y="2547"/>
                  </a:cubicBezTo>
                  <a:lnTo>
                    <a:pt x="1102" y="2632"/>
                  </a:lnTo>
                  <a:cubicBezTo>
                    <a:pt x="1030" y="2737"/>
                    <a:pt x="941" y="2871"/>
                    <a:pt x="873" y="3006"/>
                  </a:cubicBezTo>
                  <a:cubicBezTo>
                    <a:pt x="798" y="3160"/>
                    <a:pt x="737" y="3320"/>
                    <a:pt x="685" y="3460"/>
                  </a:cubicBezTo>
                  <a:cubicBezTo>
                    <a:pt x="652" y="3552"/>
                    <a:pt x="618" y="3644"/>
                    <a:pt x="586" y="3736"/>
                  </a:cubicBezTo>
                  <a:cubicBezTo>
                    <a:pt x="559" y="3797"/>
                    <a:pt x="539" y="3859"/>
                    <a:pt x="515" y="3923"/>
                  </a:cubicBezTo>
                  <a:lnTo>
                    <a:pt x="478" y="4029"/>
                  </a:lnTo>
                  <a:cubicBezTo>
                    <a:pt x="440" y="4128"/>
                    <a:pt x="402" y="4230"/>
                    <a:pt x="375" y="4332"/>
                  </a:cubicBezTo>
                  <a:cubicBezTo>
                    <a:pt x="355" y="4401"/>
                    <a:pt x="338" y="4475"/>
                    <a:pt x="325" y="4547"/>
                  </a:cubicBezTo>
                  <a:cubicBezTo>
                    <a:pt x="280" y="4585"/>
                    <a:pt x="256" y="4618"/>
                    <a:pt x="246" y="4656"/>
                  </a:cubicBezTo>
                  <a:cubicBezTo>
                    <a:pt x="243" y="4700"/>
                    <a:pt x="232" y="4741"/>
                    <a:pt x="226" y="4785"/>
                  </a:cubicBezTo>
                  <a:cubicBezTo>
                    <a:pt x="209" y="4860"/>
                    <a:pt x="198" y="4925"/>
                    <a:pt x="188" y="4990"/>
                  </a:cubicBezTo>
                  <a:lnTo>
                    <a:pt x="182" y="5027"/>
                  </a:lnTo>
                  <a:cubicBezTo>
                    <a:pt x="151" y="5188"/>
                    <a:pt x="124" y="5345"/>
                    <a:pt x="106" y="5505"/>
                  </a:cubicBezTo>
                  <a:cubicBezTo>
                    <a:pt x="86" y="5658"/>
                    <a:pt x="65" y="5812"/>
                    <a:pt x="59" y="5961"/>
                  </a:cubicBezTo>
                  <a:cubicBezTo>
                    <a:pt x="48" y="6122"/>
                    <a:pt x="38" y="6278"/>
                    <a:pt x="31" y="6438"/>
                  </a:cubicBezTo>
                  <a:cubicBezTo>
                    <a:pt x="28" y="6510"/>
                    <a:pt x="25" y="6581"/>
                    <a:pt x="21" y="6653"/>
                  </a:cubicBezTo>
                  <a:cubicBezTo>
                    <a:pt x="14" y="6724"/>
                    <a:pt x="11" y="6796"/>
                    <a:pt x="7" y="6868"/>
                  </a:cubicBezTo>
                  <a:cubicBezTo>
                    <a:pt x="1" y="7007"/>
                    <a:pt x="1" y="7147"/>
                    <a:pt x="1" y="7287"/>
                  </a:cubicBezTo>
                  <a:cubicBezTo>
                    <a:pt x="1" y="7529"/>
                    <a:pt x="28" y="7775"/>
                    <a:pt x="55" y="8009"/>
                  </a:cubicBezTo>
                  <a:lnTo>
                    <a:pt x="72" y="8173"/>
                  </a:lnTo>
                  <a:cubicBezTo>
                    <a:pt x="106" y="8490"/>
                    <a:pt x="141" y="8763"/>
                    <a:pt x="182" y="9011"/>
                  </a:cubicBezTo>
                  <a:cubicBezTo>
                    <a:pt x="209" y="9161"/>
                    <a:pt x="229" y="9301"/>
                    <a:pt x="259" y="9437"/>
                  </a:cubicBezTo>
                  <a:cubicBezTo>
                    <a:pt x="280" y="9540"/>
                    <a:pt x="304" y="9642"/>
                    <a:pt x="328" y="9744"/>
                  </a:cubicBezTo>
                  <a:lnTo>
                    <a:pt x="358" y="9884"/>
                  </a:lnTo>
                  <a:cubicBezTo>
                    <a:pt x="420" y="10136"/>
                    <a:pt x="492" y="10439"/>
                    <a:pt x="583" y="10740"/>
                  </a:cubicBezTo>
                  <a:lnTo>
                    <a:pt x="618" y="10848"/>
                  </a:lnTo>
                  <a:cubicBezTo>
                    <a:pt x="648" y="10954"/>
                    <a:pt x="682" y="11059"/>
                    <a:pt x="709" y="11165"/>
                  </a:cubicBezTo>
                  <a:lnTo>
                    <a:pt x="767" y="11387"/>
                  </a:lnTo>
                  <a:cubicBezTo>
                    <a:pt x="788" y="11465"/>
                    <a:pt x="811" y="11544"/>
                    <a:pt x="832" y="11625"/>
                  </a:cubicBezTo>
                  <a:cubicBezTo>
                    <a:pt x="873" y="11772"/>
                    <a:pt x="924" y="11912"/>
                    <a:pt x="975" y="12052"/>
                  </a:cubicBezTo>
                  <a:cubicBezTo>
                    <a:pt x="1020" y="12174"/>
                    <a:pt x="1074" y="12297"/>
                    <a:pt x="1132" y="12412"/>
                  </a:cubicBezTo>
                  <a:cubicBezTo>
                    <a:pt x="1176" y="12501"/>
                    <a:pt x="1220" y="12590"/>
                    <a:pt x="1265" y="12675"/>
                  </a:cubicBezTo>
                  <a:lnTo>
                    <a:pt x="1316" y="12774"/>
                  </a:lnTo>
                  <a:lnTo>
                    <a:pt x="1377" y="12896"/>
                  </a:lnTo>
                  <a:cubicBezTo>
                    <a:pt x="1422" y="12978"/>
                    <a:pt x="1462" y="13063"/>
                    <a:pt x="1514" y="13145"/>
                  </a:cubicBezTo>
                  <a:cubicBezTo>
                    <a:pt x="1541" y="13197"/>
                    <a:pt x="1572" y="13244"/>
                    <a:pt x="1599" y="13288"/>
                  </a:cubicBezTo>
                  <a:cubicBezTo>
                    <a:pt x="1633" y="13343"/>
                    <a:pt x="1667" y="13398"/>
                    <a:pt x="1698" y="13449"/>
                  </a:cubicBezTo>
                  <a:cubicBezTo>
                    <a:pt x="1749" y="13541"/>
                    <a:pt x="1800" y="13633"/>
                    <a:pt x="1851" y="13728"/>
                  </a:cubicBezTo>
                  <a:cubicBezTo>
                    <a:pt x="1875" y="13776"/>
                    <a:pt x="1906" y="13823"/>
                    <a:pt x="1933" y="13871"/>
                  </a:cubicBezTo>
                  <a:lnTo>
                    <a:pt x="1953" y="13905"/>
                  </a:lnTo>
                  <a:cubicBezTo>
                    <a:pt x="1981" y="13953"/>
                    <a:pt x="2008" y="14001"/>
                    <a:pt x="2035" y="14048"/>
                  </a:cubicBezTo>
                  <a:lnTo>
                    <a:pt x="2069" y="14106"/>
                  </a:lnTo>
                  <a:lnTo>
                    <a:pt x="2168" y="14284"/>
                  </a:lnTo>
                  <a:cubicBezTo>
                    <a:pt x="2212" y="14359"/>
                    <a:pt x="2257" y="14437"/>
                    <a:pt x="2298" y="14512"/>
                  </a:cubicBezTo>
                  <a:lnTo>
                    <a:pt x="2321" y="14556"/>
                  </a:lnTo>
                  <a:cubicBezTo>
                    <a:pt x="2365" y="14628"/>
                    <a:pt x="2406" y="14699"/>
                    <a:pt x="2451" y="14771"/>
                  </a:cubicBezTo>
                  <a:cubicBezTo>
                    <a:pt x="2485" y="14825"/>
                    <a:pt x="2522" y="14877"/>
                    <a:pt x="2560" y="14931"/>
                  </a:cubicBezTo>
                  <a:lnTo>
                    <a:pt x="2618" y="15006"/>
                  </a:lnTo>
                  <a:cubicBezTo>
                    <a:pt x="2744" y="15183"/>
                    <a:pt x="2890" y="15350"/>
                    <a:pt x="3034" y="15510"/>
                  </a:cubicBezTo>
                  <a:lnTo>
                    <a:pt x="3197" y="15695"/>
                  </a:lnTo>
                  <a:lnTo>
                    <a:pt x="3470" y="16004"/>
                  </a:lnTo>
                  <a:cubicBezTo>
                    <a:pt x="3542" y="16083"/>
                    <a:pt x="3617" y="16158"/>
                    <a:pt x="3691" y="16233"/>
                  </a:cubicBezTo>
                  <a:cubicBezTo>
                    <a:pt x="3732" y="16270"/>
                    <a:pt x="3773" y="16308"/>
                    <a:pt x="3817" y="16346"/>
                  </a:cubicBezTo>
                  <a:cubicBezTo>
                    <a:pt x="3821" y="16366"/>
                    <a:pt x="3828" y="16390"/>
                    <a:pt x="3845" y="16407"/>
                  </a:cubicBezTo>
                  <a:cubicBezTo>
                    <a:pt x="4144" y="16805"/>
                    <a:pt x="4594" y="17146"/>
                    <a:pt x="5177" y="17419"/>
                  </a:cubicBezTo>
                  <a:lnTo>
                    <a:pt x="5498" y="17565"/>
                  </a:lnTo>
                  <a:lnTo>
                    <a:pt x="5600" y="17613"/>
                  </a:lnTo>
                  <a:cubicBezTo>
                    <a:pt x="5692" y="17654"/>
                    <a:pt x="5784" y="17688"/>
                    <a:pt x="5876" y="17725"/>
                  </a:cubicBezTo>
                  <a:lnTo>
                    <a:pt x="5981" y="17763"/>
                  </a:lnTo>
                  <a:cubicBezTo>
                    <a:pt x="6261" y="17872"/>
                    <a:pt x="6544" y="17971"/>
                    <a:pt x="6823" y="18053"/>
                  </a:cubicBezTo>
                  <a:cubicBezTo>
                    <a:pt x="6939" y="18087"/>
                    <a:pt x="7055" y="18117"/>
                    <a:pt x="7175" y="18142"/>
                  </a:cubicBezTo>
                  <a:cubicBezTo>
                    <a:pt x="7297" y="18162"/>
                    <a:pt x="7423" y="18175"/>
                    <a:pt x="7549" y="18186"/>
                  </a:cubicBezTo>
                  <a:cubicBezTo>
                    <a:pt x="7665" y="18196"/>
                    <a:pt x="7788" y="18199"/>
                    <a:pt x="7907" y="18199"/>
                  </a:cubicBezTo>
                  <a:cubicBezTo>
                    <a:pt x="8064" y="18199"/>
                    <a:pt x="8227" y="18189"/>
                    <a:pt x="8381" y="18175"/>
                  </a:cubicBezTo>
                  <a:cubicBezTo>
                    <a:pt x="8476" y="18165"/>
                    <a:pt x="8572" y="18148"/>
                    <a:pt x="8663" y="18134"/>
                  </a:cubicBezTo>
                  <a:lnTo>
                    <a:pt x="8834" y="18111"/>
                  </a:lnTo>
                  <a:cubicBezTo>
                    <a:pt x="8957" y="18090"/>
                    <a:pt x="9080" y="18073"/>
                    <a:pt x="9202" y="18060"/>
                  </a:cubicBezTo>
                  <a:lnTo>
                    <a:pt x="9294" y="18046"/>
                  </a:lnTo>
                  <a:cubicBezTo>
                    <a:pt x="9444" y="18029"/>
                    <a:pt x="9577" y="17999"/>
                    <a:pt x="9710" y="17954"/>
                  </a:cubicBezTo>
                  <a:cubicBezTo>
                    <a:pt x="9772" y="17933"/>
                    <a:pt x="9833" y="17909"/>
                    <a:pt x="9890" y="17886"/>
                  </a:cubicBezTo>
                  <a:cubicBezTo>
                    <a:pt x="9918" y="17876"/>
                    <a:pt x="9938" y="17869"/>
                    <a:pt x="9965" y="17859"/>
                  </a:cubicBezTo>
                  <a:cubicBezTo>
                    <a:pt x="10027" y="17900"/>
                    <a:pt x="10085" y="17937"/>
                    <a:pt x="10149" y="17971"/>
                  </a:cubicBezTo>
                  <a:cubicBezTo>
                    <a:pt x="10204" y="18002"/>
                    <a:pt x="10262" y="18029"/>
                    <a:pt x="10320" y="18056"/>
                  </a:cubicBezTo>
                  <a:lnTo>
                    <a:pt x="10351" y="18070"/>
                  </a:lnTo>
                  <a:cubicBezTo>
                    <a:pt x="10470" y="18125"/>
                    <a:pt x="10585" y="18183"/>
                    <a:pt x="10708" y="18233"/>
                  </a:cubicBezTo>
                  <a:cubicBezTo>
                    <a:pt x="10848" y="18298"/>
                    <a:pt x="10988" y="18346"/>
                    <a:pt x="11097" y="18380"/>
                  </a:cubicBezTo>
                  <a:lnTo>
                    <a:pt x="11131" y="18390"/>
                  </a:lnTo>
                  <a:cubicBezTo>
                    <a:pt x="11254" y="18428"/>
                    <a:pt x="11376" y="18465"/>
                    <a:pt x="11499" y="18493"/>
                  </a:cubicBezTo>
                  <a:cubicBezTo>
                    <a:pt x="11622" y="18520"/>
                    <a:pt x="11758" y="18533"/>
                    <a:pt x="11914" y="18533"/>
                  </a:cubicBezTo>
                  <a:cubicBezTo>
                    <a:pt x="12034" y="18533"/>
                    <a:pt x="12153" y="18523"/>
                    <a:pt x="12269" y="18516"/>
                  </a:cubicBezTo>
                  <a:cubicBezTo>
                    <a:pt x="12405" y="18506"/>
                    <a:pt x="12542" y="18493"/>
                    <a:pt x="12675" y="18475"/>
                  </a:cubicBezTo>
                  <a:cubicBezTo>
                    <a:pt x="12811" y="18458"/>
                    <a:pt x="12947" y="18424"/>
                    <a:pt x="13080" y="18394"/>
                  </a:cubicBezTo>
                  <a:lnTo>
                    <a:pt x="13149" y="18380"/>
                  </a:lnTo>
                  <a:lnTo>
                    <a:pt x="13254" y="18353"/>
                  </a:lnTo>
                  <a:lnTo>
                    <a:pt x="13254" y="18353"/>
                  </a:lnTo>
                  <a:lnTo>
                    <a:pt x="13248" y="18356"/>
                  </a:lnTo>
                  <a:cubicBezTo>
                    <a:pt x="13322" y="18336"/>
                    <a:pt x="13383" y="18322"/>
                    <a:pt x="13445" y="18301"/>
                  </a:cubicBezTo>
                  <a:cubicBezTo>
                    <a:pt x="13465" y="18318"/>
                    <a:pt x="13496" y="18326"/>
                    <a:pt x="13530" y="18326"/>
                  </a:cubicBezTo>
                  <a:cubicBezTo>
                    <a:pt x="13544" y="18326"/>
                    <a:pt x="13561" y="18326"/>
                    <a:pt x="13578" y="18318"/>
                  </a:cubicBezTo>
                  <a:cubicBezTo>
                    <a:pt x="13745" y="18277"/>
                    <a:pt x="13874" y="18237"/>
                    <a:pt x="13990" y="18186"/>
                  </a:cubicBezTo>
                  <a:cubicBezTo>
                    <a:pt x="14130" y="18125"/>
                    <a:pt x="14266" y="18060"/>
                    <a:pt x="14399" y="17991"/>
                  </a:cubicBezTo>
                  <a:cubicBezTo>
                    <a:pt x="14505" y="17937"/>
                    <a:pt x="14610" y="17879"/>
                    <a:pt x="14713" y="17821"/>
                  </a:cubicBezTo>
                  <a:lnTo>
                    <a:pt x="14774" y="17787"/>
                  </a:lnTo>
                  <a:cubicBezTo>
                    <a:pt x="14904" y="17712"/>
                    <a:pt x="15030" y="17634"/>
                    <a:pt x="15156" y="17552"/>
                  </a:cubicBezTo>
                  <a:cubicBezTo>
                    <a:pt x="15279" y="17473"/>
                    <a:pt x="15401" y="17395"/>
                    <a:pt x="15521" y="17313"/>
                  </a:cubicBezTo>
                  <a:cubicBezTo>
                    <a:pt x="15633" y="17235"/>
                    <a:pt x="15738" y="17156"/>
                    <a:pt x="15848" y="17074"/>
                  </a:cubicBezTo>
                  <a:cubicBezTo>
                    <a:pt x="16079" y="16898"/>
                    <a:pt x="16315" y="16723"/>
                    <a:pt x="16543" y="16543"/>
                  </a:cubicBezTo>
                  <a:cubicBezTo>
                    <a:pt x="16658" y="16451"/>
                    <a:pt x="16771" y="16352"/>
                    <a:pt x="16883" y="16250"/>
                  </a:cubicBezTo>
                  <a:cubicBezTo>
                    <a:pt x="16996" y="16148"/>
                    <a:pt x="17105" y="16039"/>
                    <a:pt x="17215" y="15929"/>
                  </a:cubicBezTo>
                  <a:cubicBezTo>
                    <a:pt x="17317" y="15827"/>
                    <a:pt x="17422" y="15718"/>
                    <a:pt x="17521" y="15596"/>
                  </a:cubicBezTo>
                  <a:lnTo>
                    <a:pt x="17610" y="15487"/>
                  </a:lnTo>
                  <a:lnTo>
                    <a:pt x="17660" y="15422"/>
                  </a:lnTo>
                  <a:lnTo>
                    <a:pt x="17712" y="15361"/>
                  </a:lnTo>
                  <a:cubicBezTo>
                    <a:pt x="17746" y="15316"/>
                    <a:pt x="17783" y="15272"/>
                    <a:pt x="17814" y="15231"/>
                  </a:cubicBezTo>
                  <a:cubicBezTo>
                    <a:pt x="17875" y="15146"/>
                    <a:pt x="17937" y="15054"/>
                    <a:pt x="17995" y="14968"/>
                  </a:cubicBezTo>
                  <a:lnTo>
                    <a:pt x="18066" y="14863"/>
                  </a:lnTo>
                  <a:lnTo>
                    <a:pt x="18117" y="14788"/>
                  </a:lnTo>
                  <a:cubicBezTo>
                    <a:pt x="18144" y="14754"/>
                    <a:pt x="18168" y="14720"/>
                    <a:pt x="18192" y="14682"/>
                  </a:cubicBezTo>
                  <a:cubicBezTo>
                    <a:pt x="18216" y="14641"/>
                    <a:pt x="18243" y="14600"/>
                    <a:pt x="18270" y="14556"/>
                  </a:cubicBezTo>
                  <a:lnTo>
                    <a:pt x="18308" y="14495"/>
                  </a:lnTo>
                  <a:cubicBezTo>
                    <a:pt x="18366" y="14400"/>
                    <a:pt x="18421" y="14304"/>
                    <a:pt x="18472" y="14205"/>
                  </a:cubicBezTo>
                  <a:lnTo>
                    <a:pt x="18550" y="14059"/>
                  </a:lnTo>
                  <a:cubicBezTo>
                    <a:pt x="18612" y="13950"/>
                    <a:pt x="18676" y="13837"/>
                    <a:pt x="18741" y="13728"/>
                  </a:cubicBezTo>
                  <a:lnTo>
                    <a:pt x="18789" y="13650"/>
                  </a:lnTo>
                  <a:cubicBezTo>
                    <a:pt x="18833" y="13571"/>
                    <a:pt x="18877" y="13496"/>
                    <a:pt x="18922" y="13422"/>
                  </a:cubicBezTo>
                  <a:cubicBezTo>
                    <a:pt x="19000" y="13288"/>
                    <a:pt x="19079" y="13159"/>
                    <a:pt x="19150" y="13026"/>
                  </a:cubicBezTo>
                  <a:cubicBezTo>
                    <a:pt x="19198" y="12934"/>
                    <a:pt x="19249" y="12842"/>
                    <a:pt x="19300" y="12753"/>
                  </a:cubicBezTo>
                  <a:cubicBezTo>
                    <a:pt x="19357" y="12651"/>
                    <a:pt x="19416" y="12552"/>
                    <a:pt x="19467" y="12453"/>
                  </a:cubicBezTo>
                  <a:cubicBezTo>
                    <a:pt x="19549" y="12300"/>
                    <a:pt x="19620" y="12146"/>
                    <a:pt x="19689" y="11990"/>
                  </a:cubicBezTo>
                  <a:lnTo>
                    <a:pt x="19760" y="11836"/>
                  </a:lnTo>
                  <a:cubicBezTo>
                    <a:pt x="19804" y="11737"/>
                    <a:pt x="19845" y="11635"/>
                    <a:pt x="19883" y="11537"/>
                  </a:cubicBezTo>
                  <a:cubicBezTo>
                    <a:pt x="19914" y="11455"/>
                    <a:pt x="19941" y="11373"/>
                    <a:pt x="19968" y="11292"/>
                  </a:cubicBezTo>
                  <a:lnTo>
                    <a:pt x="19985" y="11226"/>
                  </a:lnTo>
                  <a:lnTo>
                    <a:pt x="20019" y="11138"/>
                  </a:lnTo>
                  <a:cubicBezTo>
                    <a:pt x="20032" y="11100"/>
                    <a:pt x="20046" y="11063"/>
                    <a:pt x="20060" y="11026"/>
                  </a:cubicBezTo>
                  <a:cubicBezTo>
                    <a:pt x="20090" y="10940"/>
                    <a:pt x="20114" y="10848"/>
                    <a:pt x="20142" y="10756"/>
                  </a:cubicBezTo>
                  <a:cubicBezTo>
                    <a:pt x="20159" y="10695"/>
                    <a:pt x="20172" y="10637"/>
                    <a:pt x="20186" y="10572"/>
                  </a:cubicBezTo>
                  <a:lnTo>
                    <a:pt x="20210" y="10466"/>
                  </a:lnTo>
                  <a:lnTo>
                    <a:pt x="20227" y="10405"/>
                  </a:lnTo>
                  <a:cubicBezTo>
                    <a:pt x="20247" y="10327"/>
                    <a:pt x="20271" y="10242"/>
                    <a:pt x="20274" y="10156"/>
                  </a:cubicBezTo>
                  <a:cubicBezTo>
                    <a:pt x="20274" y="10112"/>
                    <a:pt x="20247" y="10068"/>
                    <a:pt x="20220" y="10044"/>
                  </a:cubicBezTo>
                  <a:cubicBezTo>
                    <a:pt x="20189" y="10020"/>
                    <a:pt x="20152" y="10007"/>
                    <a:pt x="20111" y="10007"/>
                  </a:cubicBezTo>
                  <a:cubicBezTo>
                    <a:pt x="20067" y="10007"/>
                    <a:pt x="20029" y="10024"/>
                    <a:pt x="19999" y="10051"/>
                  </a:cubicBezTo>
                  <a:lnTo>
                    <a:pt x="19958" y="10034"/>
                  </a:lnTo>
                  <a:cubicBezTo>
                    <a:pt x="19906" y="10020"/>
                    <a:pt x="19856" y="10007"/>
                    <a:pt x="19801" y="9993"/>
                  </a:cubicBezTo>
                  <a:cubicBezTo>
                    <a:pt x="19699" y="9963"/>
                    <a:pt x="19596" y="9918"/>
                    <a:pt x="19494" y="9860"/>
                  </a:cubicBezTo>
                  <a:cubicBezTo>
                    <a:pt x="19423" y="9819"/>
                    <a:pt x="19354" y="9768"/>
                    <a:pt x="19286" y="9707"/>
                  </a:cubicBezTo>
                  <a:cubicBezTo>
                    <a:pt x="19187" y="9601"/>
                    <a:pt x="19102" y="9482"/>
                    <a:pt x="19030" y="9379"/>
                  </a:cubicBezTo>
                  <a:cubicBezTo>
                    <a:pt x="18969" y="9288"/>
                    <a:pt x="18908" y="9192"/>
                    <a:pt x="18854" y="9096"/>
                  </a:cubicBezTo>
                  <a:cubicBezTo>
                    <a:pt x="18823" y="9038"/>
                    <a:pt x="18796" y="8977"/>
                    <a:pt x="18775" y="8916"/>
                  </a:cubicBezTo>
                  <a:cubicBezTo>
                    <a:pt x="18761" y="8854"/>
                    <a:pt x="18751" y="8793"/>
                    <a:pt x="18741" y="8732"/>
                  </a:cubicBezTo>
                  <a:cubicBezTo>
                    <a:pt x="18737" y="8705"/>
                    <a:pt x="18737" y="8678"/>
                    <a:pt x="18734" y="8650"/>
                  </a:cubicBezTo>
                  <a:lnTo>
                    <a:pt x="18731" y="8589"/>
                  </a:lnTo>
                  <a:cubicBezTo>
                    <a:pt x="18720" y="8494"/>
                    <a:pt x="18656" y="8418"/>
                    <a:pt x="18557" y="8384"/>
                  </a:cubicBezTo>
                  <a:cubicBezTo>
                    <a:pt x="18503" y="8371"/>
                    <a:pt x="18445" y="8357"/>
                    <a:pt x="18387" y="8343"/>
                  </a:cubicBezTo>
                  <a:lnTo>
                    <a:pt x="18356" y="8333"/>
                  </a:lnTo>
                  <a:cubicBezTo>
                    <a:pt x="18206" y="8289"/>
                    <a:pt x="18049" y="8217"/>
                    <a:pt x="17879" y="8122"/>
                  </a:cubicBezTo>
                  <a:cubicBezTo>
                    <a:pt x="17767" y="8050"/>
                    <a:pt x="17647" y="7965"/>
                    <a:pt x="17507" y="7846"/>
                  </a:cubicBezTo>
                  <a:cubicBezTo>
                    <a:pt x="17466" y="7808"/>
                    <a:pt x="17426" y="7771"/>
                    <a:pt x="17385" y="7734"/>
                  </a:cubicBezTo>
                  <a:lnTo>
                    <a:pt x="17333" y="7682"/>
                  </a:lnTo>
                  <a:lnTo>
                    <a:pt x="17272" y="7624"/>
                  </a:lnTo>
                  <a:cubicBezTo>
                    <a:pt x="17231" y="7587"/>
                    <a:pt x="17190" y="7550"/>
                    <a:pt x="17149" y="7512"/>
                  </a:cubicBezTo>
                  <a:lnTo>
                    <a:pt x="17149" y="7512"/>
                  </a:lnTo>
                  <a:cubicBezTo>
                    <a:pt x="17149" y="7512"/>
                    <a:pt x="17160" y="7522"/>
                    <a:pt x="17160" y="7525"/>
                  </a:cubicBezTo>
                  <a:cubicBezTo>
                    <a:pt x="17160" y="7525"/>
                    <a:pt x="17164" y="7532"/>
                    <a:pt x="17169" y="7537"/>
                  </a:cubicBezTo>
                  <a:lnTo>
                    <a:pt x="17169" y="7537"/>
                  </a:lnTo>
                  <a:cubicBezTo>
                    <a:pt x="17040" y="7399"/>
                    <a:pt x="16910" y="7268"/>
                    <a:pt x="16788" y="7127"/>
                  </a:cubicBezTo>
                  <a:cubicBezTo>
                    <a:pt x="16699" y="7028"/>
                    <a:pt x="16625" y="6922"/>
                    <a:pt x="16560" y="6820"/>
                  </a:cubicBezTo>
                  <a:cubicBezTo>
                    <a:pt x="16478" y="6671"/>
                    <a:pt x="16410" y="6513"/>
                    <a:pt x="16345" y="6367"/>
                  </a:cubicBezTo>
                  <a:cubicBezTo>
                    <a:pt x="16263" y="6169"/>
                    <a:pt x="16202" y="5996"/>
                    <a:pt x="16155" y="5832"/>
                  </a:cubicBezTo>
                  <a:cubicBezTo>
                    <a:pt x="16065" y="5480"/>
                    <a:pt x="16021" y="5143"/>
                    <a:pt x="16018" y="4823"/>
                  </a:cubicBezTo>
                  <a:cubicBezTo>
                    <a:pt x="16021" y="4646"/>
                    <a:pt x="16035" y="4472"/>
                    <a:pt x="16059" y="4308"/>
                  </a:cubicBezTo>
                  <a:cubicBezTo>
                    <a:pt x="16065" y="4247"/>
                    <a:pt x="16076" y="4192"/>
                    <a:pt x="16093" y="4135"/>
                  </a:cubicBezTo>
                  <a:cubicBezTo>
                    <a:pt x="16147" y="4131"/>
                    <a:pt x="16192" y="4097"/>
                    <a:pt x="16222" y="4039"/>
                  </a:cubicBezTo>
                  <a:cubicBezTo>
                    <a:pt x="16236" y="4022"/>
                    <a:pt x="16240" y="3998"/>
                    <a:pt x="16243" y="3981"/>
                  </a:cubicBezTo>
                  <a:cubicBezTo>
                    <a:pt x="16253" y="3947"/>
                    <a:pt x="16267" y="3913"/>
                    <a:pt x="16280" y="3879"/>
                  </a:cubicBezTo>
                  <a:lnTo>
                    <a:pt x="16298" y="3835"/>
                  </a:lnTo>
                  <a:lnTo>
                    <a:pt x="16318" y="3791"/>
                  </a:lnTo>
                  <a:lnTo>
                    <a:pt x="16339" y="3742"/>
                  </a:lnTo>
                  <a:lnTo>
                    <a:pt x="16356" y="3706"/>
                  </a:lnTo>
                  <a:lnTo>
                    <a:pt x="16376" y="3668"/>
                  </a:lnTo>
                  <a:cubicBezTo>
                    <a:pt x="16430" y="3558"/>
                    <a:pt x="16488" y="3453"/>
                    <a:pt x="16550" y="3347"/>
                  </a:cubicBezTo>
                  <a:cubicBezTo>
                    <a:pt x="16581" y="3293"/>
                    <a:pt x="16617" y="3245"/>
                    <a:pt x="16652" y="3194"/>
                  </a:cubicBezTo>
                  <a:cubicBezTo>
                    <a:pt x="16696" y="3129"/>
                    <a:pt x="16727" y="3082"/>
                    <a:pt x="16761" y="3034"/>
                  </a:cubicBezTo>
                  <a:lnTo>
                    <a:pt x="16833" y="2949"/>
                  </a:lnTo>
                  <a:lnTo>
                    <a:pt x="16856" y="2915"/>
                  </a:lnTo>
                  <a:cubicBezTo>
                    <a:pt x="16894" y="2863"/>
                    <a:pt x="16911" y="2816"/>
                    <a:pt x="16908" y="2758"/>
                  </a:cubicBezTo>
                  <a:cubicBezTo>
                    <a:pt x="16908" y="2710"/>
                    <a:pt x="16883" y="2659"/>
                    <a:pt x="16860" y="2622"/>
                  </a:cubicBezTo>
                  <a:cubicBezTo>
                    <a:pt x="16836" y="2581"/>
                    <a:pt x="16812" y="2540"/>
                    <a:pt x="16785" y="2499"/>
                  </a:cubicBezTo>
                  <a:cubicBezTo>
                    <a:pt x="16757" y="2451"/>
                    <a:pt x="16727" y="2403"/>
                    <a:pt x="16693" y="2359"/>
                  </a:cubicBezTo>
                  <a:cubicBezTo>
                    <a:pt x="16628" y="2270"/>
                    <a:pt x="16573" y="2185"/>
                    <a:pt x="16519" y="2093"/>
                  </a:cubicBezTo>
                  <a:cubicBezTo>
                    <a:pt x="16471" y="2008"/>
                    <a:pt x="16441" y="1936"/>
                    <a:pt x="16417" y="1872"/>
                  </a:cubicBezTo>
                  <a:cubicBezTo>
                    <a:pt x="16403" y="1807"/>
                    <a:pt x="16393" y="1746"/>
                    <a:pt x="16386" y="1685"/>
                  </a:cubicBezTo>
                  <a:cubicBezTo>
                    <a:pt x="16372" y="1595"/>
                    <a:pt x="16362" y="1507"/>
                    <a:pt x="16362" y="1415"/>
                  </a:cubicBezTo>
                  <a:cubicBezTo>
                    <a:pt x="16369" y="1313"/>
                    <a:pt x="16379" y="1207"/>
                    <a:pt x="16397" y="1109"/>
                  </a:cubicBezTo>
                  <a:cubicBezTo>
                    <a:pt x="16413" y="1006"/>
                    <a:pt x="16438" y="904"/>
                    <a:pt x="16461" y="805"/>
                  </a:cubicBezTo>
                  <a:lnTo>
                    <a:pt x="16474" y="764"/>
                  </a:lnTo>
                  <a:cubicBezTo>
                    <a:pt x="16491" y="723"/>
                    <a:pt x="16509" y="679"/>
                    <a:pt x="16509" y="634"/>
                  </a:cubicBezTo>
                  <a:cubicBezTo>
                    <a:pt x="16546" y="628"/>
                    <a:pt x="16584" y="601"/>
                    <a:pt x="16604" y="563"/>
                  </a:cubicBezTo>
                  <a:cubicBezTo>
                    <a:pt x="16625" y="526"/>
                    <a:pt x="16631" y="481"/>
                    <a:pt x="16617" y="437"/>
                  </a:cubicBezTo>
                  <a:cubicBezTo>
                    <a:pt x="16608" y="396"/>
                    <a:pt x="16581" y="365"/>
                    <a:pt x="16546" y="345"/>
                  </a:cubicBezTo>
                  <a:cubicBezTo>
                    <a:pt x="16451" y="291"/>
                    <a:pt x="16356" y="246"/>
                    <a:pt x="16257" y="205"/>
                  </a:cubicBezTo>
                  <a:cubicBezTo>
                    <a:pt x="16141" y="161"/>
                    <a:pt x="16011" y="123"/>
                    <a:pt x="15851" y="90"/>
                  </a:cubicBezTo>
                  <a:cubicBezTo>
                    <a:pt x="15790" y="76"/>
                    <a:pt x="15725" y="66"/>
                    <a:pt x="15664" y="59"/>
                  </a:cubicBezTo>
                  <a:lnTo>
                    <a:pt x="15616" y="52"/>
                  </a:lnTo>
                  <a:cubicBezTo>
                    <a:pt x="15544" y="45"/>
                    <a:pt x="15469" y="38"/>
                    <a:pt x="15398" y="32"/>
                  </a:cubicBezTo>
                  <a:cubicBezTo>
                    <a:pt x="15244" y="18"/>
                    <a:pt x="15091" y="8"/>
                    <a:pt x="14937" y="5"/>
                  </a:cubicBezTo>
                  <a:cubicBezTo>
                    <a:pt x="14907" y="0"/>
                    <a:pt x="14876" y="0"/>
                    <a:pt x="14846" y="0"/>
                  </a:cubicBezTo>
                  <a:close/>
                </a:path>
              </a:pathLst>
            </a:custGeom>
            <a:solidFill>
              <a:srgbClr val="FFC3CC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2349;p49">
              <a:extLst>
                <a:ext uri="{FF2B5EF4-FFF2-40B4-BE49-F238E27FC236}">
                  <a16:creationId xmlns:a16="http://schemas.microsoft.com/office/drawing/2014/main" id="{D08CAD68-7B08-604E-E429-27BBFF03B023}"/>
                </a:ext>
              </a:extLst>
            </p:cNvPr>
            <p:cNvSpPr/>
            <p:nvPr/>
          </p:nvSpPr>
          <p:spPr>
            <a:xfrm>
              <a:off x="5135625" y="3643975"/>
              <a:ext cx="99125" cy="225075"/>
            </a:xfrm>
            <a:custGeom>
              <a:avLst/>
              <a:gdLst/>
              <a:ahLst/>
              <a:cxnLst/>
              <a:rect l="l" t="t" r="r" b="b"/>
              <a:pathLst>
                <a:path w="3965" h="9003" extrusionOk="0">
                  <a:moveTo>
                    <a:pt x="928" y="3170"/>
                  </a:moveTo>
                  <a:cubicBezTo>
                    <a:pt x="928" y="3180"/>
                    <a:pt x="924" y="3190"/>
                    <a:pt x="921" y="3201"/>
                  </a:cubicBezTo>
                  <a:lnTo>
                    <a:pt x="921" y="3184"/>
                  </a:lnTo>
                  <a:cubicBezTo>
                    <a:pt x="924" y="3177"/>
                    <a:pt x="928" y="3173"/>
                    <a:pt x="928" y="3170"/>
                  </a:cubicBezTo>
                  <a:close/>
                  <a:moveTo>
                    <a:pt x="591" y="0"/>
                  </a:moveTo>
                  <a:cubicBezTo>
                    <a:pt x="542" y="0"/>
                    <a:pt x="506" y="21"/>
                    <a:pt x="468" y="59"/>
                  </a:cubicBezTo>
                  <a:cubicBezTo>
                    <a:pt x="427" y="99"/>
                    <a:pt x="430" y="164"/>
                    <a:pt x="427" y="216"/>
                  </a:cubicBezTo>
                  <a:lnTo>
                    <a:pt x="427" y="280"/>
                  </a:lnTo>
                  <a:cubicBezTo>
                    <a:pt x="424" y="283"/>
                    <a:pt x="420" y="290"/>
                    <a:pt x="416" y="294"/>
                  </a:cubicBezTo>
                  <a:cubicBezTo>
                    <a:pt x="399" y="328"/>
                    <a:pt x="393" y="372"/>
                    <a:pt x="379" y="406"/>
                  </a:cubicBezTo>
                  <a:cubicBezTo>
                    <a:pt x="376" y="430"/>
                    <a:pt x="372" y="454"/>
                    <a:pt x="366" y="478"/>
                  </a:cubicBezTo>
                  <a:cubicBezTo>
                    <a:pt x="338" y="628"/>
                    <a:pt x="328" y="788"/>
                    <a:pt x="349" y="944"/>
                  </a:cubicBezTo>
                  <a:cubicBezTo>
                    <a:pt x="358" y="1023"/>
                    <a:pt x="379" y="1105"/>
                    <a:pt x="403" y="1183"/>
                  </a:cubicBezTo>
                  <a:cubicBezTo>
                    <a:pt x="416" y="1238"/>
                    <a:pt x="440" y="1285"/>
                    <a:pt x="468" y="1337"/>
                  </a:cubicBezTo>
                  <a:cubicBezTo>
                    <a:pt x="488" y="1381"/>
                    <a:pt x="509" y="1419"/>
                    <a:pt x="536" y="1460"/>
                  </a:cubicBezTo>
                  <a:cubicBezTo>
                    <a:pt x="621" y="1589"/>
                    <a:pt x="717" y="1712"/>
                    <a:pt x="819" y="1824"/>
                  </a:cubicBezTo>
                  <a:cubicBezTo>
                    <a:pt x="843" y="1851"/>
                    <a:pt x="863" y="1872"/>
                    <a:pt x="890" y="1892"/>
                  </a:cubicBezTo>
                  <a:cubicBezTo>
                    <a:pt x="887" y="1896"/>
                    <a:pt x="884" y="1896"/>
                    <a:pt x="884" y="1899"/>
                  </a:cubicBezTo>
                  <a:cubicBezTo>
                    <a:pt x="839" y="1957"/>
                    <a:pt x="819" y="2028"/>
                    <a:pt x="798" y="2097"/>
                  </a:cubicBezTo>
                  <a:cubicBezTo>
                    <a:pt x="795" y="2107"/>
                    <a:pt x="792" y="2117"/>
                    <a:pt x="788" y="2127"/>
                  </a:cubicBezTo>
                  <a:lnTo>
                    <a:pt x="785" y="2127"/>
                  </a:lnTo>
                  <a:cubicBezTo>
                    <a:pt x="747" y="2130"/>
                    <a:pt x="696" y="2151"/>
                    <a:pt x="676" y="2185"/>
                  </a:cubicBezTo>
                  <a:cubicBezTo>
                    <a:pt x="641" y="2240"/>
                    <a:pt x="604" y="2294"/>
                    <a:pt x="574" y="2352"/>
                  </a:cubicBezTo>
                  <a:cubicBezTo>
                    <a:pt x="550" y="2400"/>
                    <a:pt x="526" y="2444"/>
                    <a:pt x="498" y="2489"/>
                  </a:cubicBezTo>
                  <a:cubicBezTo>
                    <a:pt x="427" y="2608"/>
                    <a:pt x="369" y="2734"/>
                    <a:pt x="318" y="2860"/>
                  </a:cubicBezTo>
                  <a:cubicBezTo>
                    <a:pt x="291" y="2928"/>
                    <a:pt x="267" y="2996"/>
                    <a:pt x="243" y="3064"/>
                  </a:cubicBezTo>
                  <a:cubicBezTo>
                    <a:pt x="212" y="3140"/>
                    <a:pt x="182" y="3218"/>
                    <a:pt x="154" y="3293"/>
                  </a:cubicBezTo>
                  <a:cubicBezTo>
                    <a:pt x="97" y="3443"/>
                    <a:pt x="52" y="3599"/>
                    <a:pt x="28" y="3760"/>
                  </a:cubicBezTo>
                  <a:cubicBezTo>
                    <a:pt x="11" y="3903"/>
                    <a:pt x="4" y="4052"/>
                    <a:pt x="1" y="4200"/>
                  </a:cubicBezTo>
                  <a:cubicBezTo>
                    <a:pt x="1" y="4332"/>
                    <a:pt x="15" y="4461"/>
                    <a:pt x="35" y="4595"/>
                  </a:cubicBezTo>
                  <a:cubicBezTo>
                    <a:pt x="45" y="4659"/>
                    <a:pt x="59" y="4724"/>
                    <a:pt x="72" y="4785"/>
                  </a:cubicBezTo>
                  <a:cubicBezTo>
                    <a:pt x="86" y="4867"/>
                    <a:pt x="100" y="4946"/>
                    <a:pt x="117" y="5021"/>
                  </a:cubicBezTo>
                  <a:cubicBezTo>
                    <a:pt x="151" y="5164"/>
                    <a:pt x="192" y="5304"/>
                    <a:pt x="240" y="5443"/>
                  </a:cubicBezTo>
                  <a:cubicBezTo>
                    <a:pt x="267" y="5521"/>
                    <a:pt x="294" y="5603"/>
                    <a:pt x="328" y="5682"/>
                  </a:cubicBezTo>
                  <a:cubicBezTo>
                    <a:pt x="376" y="5781"/>
                    <a:pt x="430" y="5872"/>
                    <a:pt x="488" y="5965"/>
                  </a:cubicBezTo>
                  <a:cubicBezTo>
                    <a:pt x="526" y="6029"/>
                    <a:pt x="563" y="6091"/>
                    <a:pt x="604" y="6152"/>
                  </a:cubicBezTo>
                  <a:cubicBezTo>
                    <a:pt x="659" y="6230"/>
                    <a:pt x="723" y="6302"/>
                    <a:pt x="788" y="6374"/>
                  </a:cubicBezTo>
                  <a:cubicBezTo>
                    <a:pt x="904" y="6493"/>
                    <a:pt x="1023" y="6608"/>
                    <a:pt x="1140" y="6724"/>
                  </a:cubicBezTo>
                  <a:cubicBezTo>
                    <a:pt x="1275" y="6854"/>
                    <a:pt x="1456" y="6932"/>
                    <a:pt x="1616" y="7028"/>
                  </a:cubicBezTo>
                  <a:cubicBezTo>
                    <a:pt x="1667" y="7062"/>
                    <a:pt x="1719" y="7096"/>
                    <a:pt x="1769" y="7127"/>
                  </a:cubicBezTo>
                  <a:cubicBezTo>
                    <a:pt x="1821" y="7160"/>
                    <a:pt x="1879" y="7191"/>
                    <a:pt x="1937" y="7218"/>
                  </a:cubicBezTo>
                  <a:cubicBezTo>
                    <a:pt x="2019" y="7267"/>
                    <a:pt x="2101" y="7311"/>
                    <a:pt x="2189" y="7344"/>
                  </a:cubicBezTo>
                  <a:cubicBezTo>
                    <a:pt x="2247" y="7369"/>
                    <a:pt x="2305" y="7396"/>
                    <a:pt x="2362" y="7420"/>
                  </a:cubicBezTo>
                  <a:cubicBezTo>
                    <a:pt x="2407" y="7440"/>
                    <a:pt x="2448" y="7461"/>
                    <a:pt x="2492" y="7478"/>
                  </a:cubicBezTo>
                  <a:cubicBezTo>
                    <a:pt x="2546" y="7495"/>
                    <a:pt x="2601" y="7505"/>
                    <a:pt x="2659" y="7505"/>
                  </a:cubicBezTo>
                  <a:cubicBezTo>
                    <a:pt x="2683" y="7501"/>
                    <a:pt x="2703" y="7498"/>
                    <a:pt x="2727" y="7495"/>
                  </a:cubicBezTo>
                  <a:cubicBezTo>
                    <a:pt x="2788" y="7648"/>
                    <a:pt x="2843" y="7805"/>
                    <a:pt x="2898" y="7962"/>
                  </a:cubicBezTo>
                  <a:lnTo>
                    <a:pt x="2898" y="7969"/>
                  </a:lnTo>
                  <a:cubicBezTo>
                    <a:pt x="2881" y="8006"/>
                    <a:pt x="2881" y="8047"/>
                    <a:pt x="2894" y="8088"/>
                  </a:cubicBezTo>
                  <a:cubicBezTo>
                    <a:pt x="2908" y="8139"/>
                    <a:pt x="2928" y="8183"/>
                    <a:pt x="2955" y="8228"/>
                  </a:cubicBezTo>
                  <a:cubicBezTo>
                    <a:pt x="2986" y="8278"/>
                    <a:pt x="3021" y="8326"/>
                    <a:pt x="3058" y="8377"/>
                  </a:cubicBezTo>
                  <a:cubicBezTo>
                    <a:pt x="3082" y="8412"/>
                    <a:pt x="3106" y="8445"/>
                    <a:pt x="3133" y="8480"/>
                  </a:cubicBezTo>
                  <a:cubicBezTo>
                    <a:pt x="3188" y="8555"/>
                    <a:pt x="3252" y="8626"/>
                    <a:pt x="3314" y="8698"/>
                  </a:cubicBezTo>
                  <a:cubicBezTo>
                    <a:pt x="3372" y="8763"/>
                    <a:pt x="3433" y="8827"/>
                    <a:pt x="3498" y="8885"/>
                  </a:cubicBezTo>
                  <a:cubicBezTo>
                    <a:pt x="3518" y="8906"/>
                    <a:pt x="3542" y="8923"/>
                    <a:pt x="3562" y="8939"/>
                  </a:cubicBezTo>
                  <a:cubicBezTo>
                    <a:pt x="3597" y="8964"/>
                    <a:pt x="3644" y="8994"/>
                    <a:pt x="3685" y="9001"/>
                  </a:cubicBezTo>
                  <a:cubicBezTo>
                    <a:pt x="3694" y="9002"/>
                    <a:pt x="3704" y="9002"/>
                    <a:pt x="3713" y="9002"/>
                  </a:cubicBezTo>
                  <a:cubicBezTo>
                    <a:pt x="3767" y="9002"/>
                    <a:pt x="3817" y="8983"/>
                    <a:pt x="3855" y="8939"/>
                  </a:cubicBezTo>
                  <a:cubicBezTo>
                    <a:pt x="3855" y="8936"/>
                    <a:pt x="3859" y="8936"/>
                    <a:pt x="3859" y="8933"/>
                  </a:cubicBezTo>
                  <a:cubicBezTo>
                    <a:pt x="3907" y="8912"/>
                    <a:pt x="3941" y="8871"/>
                    <a:pt x="3951" y="8817"/>
                  </a:cubicBezTo>
                  <a:cubicBezTo>
                    <a:pt x="3965" y="8746"/>
                    <a:pt x="3927" y="8678"/>
                    <a:pt x="3862" y="8647"/>
                  </a:cubicBezTo>
                  <a:cubicBezTo>
                    <a:pt x="3855" y="8637"/>
                    <a:pt x="3845" y="8623"/>
                    <a:pt x="3835" y="8612"/>
                  </a:cubicBezTo>
                  <a:cubicBezTo>
                    <a:pt x="3831" y="8602"/>
                    <a:pt x="3825" y="8596"/>
                    <a:pt x="3818" y="8588"/>
                  </a:cubicBezTo>
                  <a:cubicBezTo>
                    <a:pt x="3808" y="8579"/>
                    <a:pt x="3801" y="8568"/>
                    <a:pt x="3790" y="8558"/>
                  </a:cubicBezTo>
                  <a:lnTo>
                    <a:pt x="3790" y="8555"/>
                  </a:lnTo>
                  <a:cubicBezTo>
                    <a:pt x="3790" y="8555"/>
                    <a:pt x="3787" y="8555"/>
                    <a:pt x="3784" y="8551"/>
                  </a:cubicBezTo>
                  <a:cubicBezTo>
                    <a:pt x="3773" y="8538"/>
                    <a:pt x="3760" y="8527"/>
                    <a:pt x="3749" y="8514"/>
                  </a:cubicBezTo>
                  <a:cubicBezTo>
                    <a:pt x="3716" y="8476"/>
                    <a:pt x="3685" y="8436"/>
                    <a:pt x="3655" y="8398"/>
                  </a:cubicBezTo>
                  <a:cubicBezTo>
                    <a:pt x="3651" y="8391"/>
                    <a:pt x="3647" y="8387"/>
                    <a:pt x="3644" y="8384"/>
                  </a:cubicBezTo>
                  <a:cubicBezTo>
                    <a:pt x="3600" y="8316"/>
                    <a:pt x="3559" y="8252"/>
                    <a:pt x="3518" y="8183"/>
                  </a:cubicBezTo>
                  <a:cubicBezTo>
                    <a:pt x="3484" y="8105"/>
                    <a:pt x="3453" y="8027"/>
                    <a:pt x="3422" y="7945"/>
                  </a:cubicBezTo>
                  <a:cubicBezTo>
                    <a:pt x="3385" y="7835"/>
                    <a:pt x="3348" y="7720"/>
                    <a:pt x="3314" y="7604"/>
                  </a:cubicBezTo>
                  <a:cubicBezTo>
                    <a:pt x="3287" y="7508"/>
                    <a:pt x="3255" y="7416"/>
                    <a:pt x="3225" y="7321"/>
                  </a:cubicBezTo>
                  <a:cubicBezTo>
                    <a:pt x="3208" y="7280"/>
                    <a:pt x="3191" y="7232"/>
                    <a:pt x="3177" y="7188"/>
                  </a:cubicBezTo>
                  <a:cubicBezTo>
                    <a:pt x="3167" y="7157"/>
                    <a:pt x="3156" y="7127"/>
                    <a:pt x="3143" y="7099"/>
                  </a:cubicBezTo>
                  <a:cubicBezTo>
                    <a:pt x="3139" y="7089"/>
                    <a:pt x="3133" y="7075"/>
                    <a:pt x="3129" y="7066"/>
                  </a:cubicBezTo>
                  <a:cubicBezTo>
                    <a:pt x="3133" y="7055"/>
                    <a:pt x="3139" y="7048"/>
                    <a:pt x="3143" y="7038"/>
                  </a:cubicBezTo>
                  <a:cubicBezTo>
                    <a:pt x="3164" y="7004"/>
                    <a:pt x="3170" y="6970"/>
                    <a:pt x="3174" y="6929"/>
                  </a:cubicBezTo>
                  <a:cubicBezTo>
                    <a:pt x="3177" y="6837"/>
                    <a:pt x="3089" y="6789"/>
                    <a:pt x="3021" y="6748"/>
                  </a:cubicBezTo>
                  <a:cubicBezTo>
                    <a:pt x="2918" y="6687"/>
                    <a:pt x="2816" y="6633"/>
                    <a:pt x="2717" y="6575"/>
                  </a:cubicBezTo>
                  <a:cubicBezTo>
                    <a:pt x="2571" y="6479"/>
                    <a:pt x="2424" y="6387"/>
                    <a:pt x="2294" y="6271"/>
                  </a:cubicBezTo>
                  <a:cubicBezTo>
                    <a:pt x="2227" y="6213"/>
                    <a:pt x="2155" y="6152"/>
                    <a:pt x="2087" y="6094"/>
                  </a:cubicBezTo>
                  <a:cubicBezTo>
                    <a:pt x="2011" y="6029"/>
                    <a:pt x="1937" y="5965"/>
                    <a:pt x="1865" y="5893"/>
                  </a:cubicBezTo>
                  <a:cubicBezTo>
                    <a:pt x="1790" y="5811"/>
                    <a:pt x="1725" y="5726"/>
                    <a:pt x="1657" y="5637"/>
                  </a:cubicBezTo>
                  <a:cubicBezTo>
                    <a:pt x="1589" y="5552"/>
                    <a:pt x="1535" y="5463"/>
                    <a:pt x="1480" y="5368"/>
                  </a:cubicBezTo>
                  <a:cubicBezTo>
                    <a:pt x="1450" y="5307"/>
                    <a:pt x="1418" y="5238"/>
                    <a:pt x="1388" y="5170"/>
                  </a:cubicBezTo>
                  <a:cubicBezTo>
                    <a:pt x="1354" y="5089"/>
                    <a:pt x="1316" y="5010"/>
                    <a:pt x="1286" y="4928"/>
                  </a:cubicBezTo>
                  <a:cubicBezTo>
                    <a:pt x="1228" y="4782"/>
                    <a:pt x="1167" y="4632"/>
                    <a:pt x="1132" y="4478"/>
                  </a:cubicBezTo>
                  <a:cubicBezTo>
                    <a:pt x="1099" y="4308"/>
                    <a:pt x="1085" y="4131"/>
                    <a:pt x="1091" y="3957"/>
                  </a:cubicBezTo>
                  <a:cubicBezTo>
                    <a:pt x="1105" y="3807"/>
                    <a:pt x="1135" y="3664"/>
                    <a:pt x="1170" y="3517"/>
                  </a:cubicBezTo>
                  <a:cubicBezTo>
                    <a:pt x="1201" y="3374"/>
                    <a:pt x="1234" y="3234"/>
                    <a:pt x="1279" y="3095"/>
                  </a:cubicBezTo>
                  <a:cubicBezTo>
                    <a:pt x="1364" y="2819"/>
                    <a:pt x="1432" y="2539"/>
                    <a:pt x="1494" y="2260"/>
                  </a:cubicBezTo>
                  <a:cubicBezTo>
                    <a:pt x="1524" y="2110"/>
                    <a:pt x="1544" y="1957"/>
                    <a:pt x="1555" y="1803"/>
                  </a:cubicBezTo>
                  <a:cubicBezTo>
                    <a:pt x="1562" y="1759"/>
                    <a:pt x="1562" y="1715"/>
                    <a:pt x="1562" y="1674"/>
                  </a:cubicBezTo>
                  <a:cubicBezTo>
                    <a:pt x="1555" y="1633"/>
                    <a:pt x="1544" y="1589"/>
                    <a:pt x="1535" y="1548"/>
                  </a:cubicBezTo>
                  <a:cubicBezTo>
                    <a:pt x="1517" y="1473"/>
                    <a:pt x="1480" y="1405"/>
                    <a:pt x="1439" y="1337"/>
                  </a:cubicBezTo>
                  <a:cubicBezTo>
                    <a:pt x="1378" y="1231"/>
                    <a:pt x="1313" y="1132"/>
                    <a:pt x="1252" y="1030"/>
                  </a:cubicBezTo>
                  <a:cubicBezTo>
                    <a:pt x="1184" y="921"/>
                    <a:pt x="1122" y="809"/>
                    <a:pt x="1050" y="699"/>
                  </a:cubicBezTo>
                  <a:cubicBezTo>
                    <a:pt x="1000" y="617"/>
                    <a:pt x="938" y="546"/>
                    <a:pt x="887" y="464"/>
                  </a:cubicBezTo>
                  <a:cubicBezTo>
                    <a:pt x="849" y="409"/>
                    <a:pt x="822" y="348"/>
                    <a:pt x="785" y="290"/>
                  </a:cubicBezTo>
                  <a:cubicBezTo>
                    <a:pt x="781" y="270"/>
                    <a:pt x="778" y="253"/>
                    <a:pt x="767" y="236"/>
                  </a:cubicBezTo>
                  <a:cubicBezTo>
                    <a:pt x="767" y="233"/>
                    <a:pt x="764" y="225"/>
                    <a:pt x="764" y="222"/>
                  </a:cubicBezTo>
                  <a:cubicBezTo>
                    <a:pt x="761" y="205"/>
                    <a:pt x="758" y="192"/>
                    <a:pt x="754" y="175"/>
                  </a:cubicBezTo>
                  <a:cubicBezTo>
                    <a:pt x="751" y="154"/>
                    <a:pt x="747" y="123"/>
                    <a:pt x="740" y="103"/>
                  </a:cubicBezTo>
                  <a:cubicBezTo>
                    <a:pt x="717" y="52"/>
                    <a:pt x="676" y="14"/>
                    <a:pt x="621" y="4"/>
                  </a:cubicBezTo>
                  <a:cubicBezTo>
                    <a:pt x="611" y="0"/>
                    <a:pt x="601" y="0"/>
                    <a:pt x="591" y="0"/>
                  </a:cubicBezTo>
                  <a:close/>
                </a:path>
              </a:pathLst>
            </a:custGeom>
            <a:solidFill>
              <a:srgbClr val="E4EC92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2350;p49">
              <a:extLst>
                <a:ext uri="{FF2B5EF4-FFF2-40B4-BE49-F238E27FC236}">
                  <a16:creationId xmlns:a16="http://schemas.microsoft.com/office/drawing/2014/main" id="{6AC724A4-28CF-A4DB-80B2-CE6CB3AF75E6}"/>
                </a:ext>
              </a:extLst>
            </p:cNvPr>
            <p:cNvSpPr/>
            <p:nvPr/>
          </p:nvSpPr>
          <p:spPr>
            <a:xfrm>
              <a:off x="4860525" y="3537400"/>
              <a:ext cx="107550" cy="115475"/>
            </a:xfrm>
            <a:custGeom>
              <a:avLst/>
              <a:gdLst/>
              <a:ahLst/>
              <a:cxnLst/>
              <a:rect l="l" t="t" r="r" b="b"/>
              <a:pathLst>
                <a:path w="4302" h="4619" extrusionOk="0">
                  <a:moveTo>
                    <a:pt x="239" y="0"/>
                  </a:moveTo>
                  <a:cubicBezTo>
                    <a:pt x="195" y="0"/>
                    <a:pt x="151" y="10"/>
                    <a:pt x="120" y="31"/>
                  </a:cubicBezTo>
                  <a:cubicBezTo>
                    <a:pt x="34" y="86"/>
                    <a:pt x="11" y="177"/>
                    <a:pt x="7" y="243"/>
                  </a:cubicBezTo>
                  <a:cubicBezTo>
                    <a:pt x="1" y="300"/>
                    <a:pt x="4" y="355"/>
                    <a:pt x="4" y="413"/>
                  </a:cubicBezTo>
                  <a:lnTo>
                    <a:pt x="4" y="484"/>
                  </a:lnTo>
                  <a:lnTo>
                    <a:pt x="4" y="611"/>
                  </a:lnTo>
                  <a:cubicBezTo>
                    <a:pt x="4" y="644"/>
                    <a:pt x="7" y="675"/>
                    <a:pt x="7" y="706"/>
                  </a:cubicBezTo>
                  <a:lnTo>
                    <a:pt x="11" y="767"/>
                  </a:lnTo>
                  <a:cubicBezTo>
                    <a:pt x="18" y="849"/>
                    <a:pt x="14" y="930"/>
                    <a:pt x="14" y="1009"/>
                  </a:cubicBezTo>
                  <a:lnTo>
                    <a:pt x="11" y="1081"/>
                  </a:lnTo>
                  <a:cubicBezTo>
                    <a:pt x="11" y="1173"/>
                    <a:pt x="21" y="1261"/>
                    <a:pt x="28" y="1350"/>
                  </a:cubicBezTo>
                  <a:lnTo>
                    <a:pt x="34" y="1401"/>
                  </a:lnTo>
                  <a:cubicBezTo>
                    <a:pt x="38" y="1452"/>
                    <a:pt x="42" y="1503"/>
                    <a:pt x="42" y="1555"/>
                  </a:cubicBezTo>
                  <a:cubicBezTo>
                    <a:pt x="42" y="1595"/>
                    <a:pt x="45" y="1633"/>
                    <a:pt x="45" y="1670"/>
                  </a:cubicBezTo>
                  <a:lnTo>
                    <a:pt x="52" y="1762"/>
                  </a:lnTo>
                  <a:cubicBezTo>
                    <a:pt x="59" y="1827"/>
                    <a:pt x="62" y="1888"/>
                    <a:pt x="69" y="1953"/>
                  </a:cubicBezTo>
                  <a:cubicBezTo>
                    <a:pt x="75" y="2017"/>
                    <a:pt x="86" y="2083"/>
                    <a:pt x="96" y="2148"/>
                  </a:cubicBezTo>
                  <a:lnTo>
                    <a:pt x="106" y="2212"/>
                  </a:lnTo>
                  <a:cubicBezTo>
                    <a:pt x="130" y="2403"/>
                    <a:pt x="164" y="2631"/>
                    <a:pt x="229" y="2846"/>
                  </a:cubicBezTo>
                  <a:cubicBezTo>
                    <a:pt x="256" y="2942"/>
                    <a:pt x="287" y="3030"/>
                    <a:pt x="321" y="3122"/>
                  </a:cubicBezTo>
                  <a:lnTo>
                    <a:pt x="348" y="3197"/>
                  </a:lnTo>
                  <a:cubicBezTo>
                    <a:pt x="369" y="3248"/>
                    <a:pt x="386" y="3302"/>
                    <a:pt x="413" y="3357"/>
                  </a:cubicBezTo>
                  <a:cubicBezTo>
                    <a:pt x="416" y="3419"/>
                    <a:pt x="461" y="3490"/>
                    <a:pt x="532" y="3504"/>
                  </a:cubicBezTo>
                  <a:cubicBezTo>
                    <a:pt x="668" y="3527"/>
                    <a:pt x="819" y="3551"/>
                    <a:pt x="972" y="3562"/>
                  </a:cubicBezTo>
                  <a:lnTo>
                    <a:pt x="1027" y="3565"/>
                  </a:lnTo>
                  <a:cubicBezTo>
                    <a:pt x="1118" y="3571"/>
                    <a:pt x="1211" y="3579"/>
                    <a:pt x="1302" y="3589"/>
                  </a:cubicBezTo>
                  <a:cubicBezTo>
                    <a:pt x="1347" y="3592"/>
                    <a:pt x="1388" y="3599"/>
                    <a:pt x="1432" y="3606"/>
                  </a:cubicBezTo>
                  <a:cubicBezTo>
                    <a:pt x="1476" y="3612"/>
                    <a:pt x="1507" y="3616"/>
                    <a:pt x="1538" y="3620"/>
                  </a:cubicBezTo>
                  <a:cubicBezTo>
                    <a:pt x="1654" y="3637"/>
                    <a:pt x="1739" y="3657"/>
                    <a:pt x="1824" y="3678"/>
                  </a:cubicBezTo>
                  <a:cubicBezTo>
                    <a:pt x="1862" y="3688"/>
                    <a:pt x="1895" y="3694"/>
                    <a:pt x="1929" y="3705"/>
                  </a:cubicBezTo>
                  <a:lnTo>
                    <a:pt x="2005" y="3722"/>
                  </a:lnTo>
                  <a:cubicBezTo>
                    <a:pt x="2073" y="3739"/>
                    <a:pt x="2137" y="3760"/>
                    <a:pt x="2202" y="3776"/>
                  </a:cubicBezTo>
                  <a:cubicBezTo>
                    <a:pt x="2257" y="3793"/>
                    <a:pt x="2311" y="3814"/>
                    <a:pt x="2365" y="3831"/>
                  </a:cubicBezTo>
                  <a:cubicBezTo>
                    <a:pt x="2417" y="3848"/>
                    <a:pt x="2472" y="3868"/>
                    <a:pt x="2526" y="3886"/>
                  </a:cubicBezTo>
                  <a:lnTo>
                    <a:pt x="2557" y="3892"/>
                  </a:lnTo>
                  <a:cubicBezTo>
                    <a:pt x="2631" y="3916"/>
                    <a:pt x="2703" y="3936"/>
                    <a:pt x="2774" y="3964"/>
                  </a:cubicBezTo>
                  <a:cubicBezTo>
                    <a:pt x="3078" y="4087"/>
                    <a:pt x="3398" y="4223"/>
                    <a:pt x="3695" y="4400"/>
                  </a:cubicBezTo>
                  <a:cubicBezTo>
                    <a:pt x="3763" y="4438"/>
                    <a:pt x="3834" y="4482"/>
                    <a:pt x="3899" y="4523"/>
                  </a:cubicBezTo>
                  <a:lnTo>
                    <a:pt x="3933" y="4543"/>
                  </a:lnTo>
                  <a:lnTo>
                    <a:pt x="3988" y="4578"/>
                  </a:lnTo>
                  <a:cubicBezTo>
                    <a:pt x="4009" y="4587"/>
                    <a:pt x="4029" y="4598"/>
                    <a:pt x="4056" y="4608"/>
                  </a:cubicBezTo>
                  <a:cubicBezTo>
                    <a:pt x="4073" y="4614"/>
                    <a:pt x="4094" y="4618"/>
                    <a:pt x="4114" y="4618"/>
                  </a:cubicBezTo>
                  <a:cubicBezTo>
                    <a:pt x="4131" y="4618"/>
                    <a:pt x="4148" y="4614"/>
                    <a:pt x="4169" y="4611"/>
                  </a:cubicBezTo>
                  <a:cubicBezTo>
                    <a:pt x="4226" y="4605"/>
                    <a:pt x="4271" y="4543"/>
                    <a:pt x="4288" y="4492"/>
                  </a:cubicBezTo>
                  <a:cubicBezTo>
                    <a:pt x="4301" y="4455"/>
                    <a:pt x="4292" y="4410"/>
                    <a:pt x="4284" y="4373"/>
                  </a:cubicBezTo>
                  <a:cubicBezTo>
                    <a:pt x="4281" y="4359"/>
                    <a:pt x="4278" y="4342"/>
                    <a:pt x="4271" y="4328"/>
                  </a:cubicBezTo>
                  <a:lnTo>
                    <a:pt x="4243" y="4267"/>
                  </a:lnTo>
                  <a:lnTo>
                    <a:pt x="4223" y="4216"/>
                  </a:lnTo>
                  <a:lnTo>
                    <a:pt x="4158" y="4062"/>
                  </a:lnTo>
                  <a:lnTo>
                    <a:pt x="4094" y="3913"/>
                  </a:lnTo>
                  <a:cubicBezTo>
                    <a:pt x="4059" y="3827"/>
                    <a:pt x="4029" y="3746"/>
                    <a:pt x="4005" y="3661"/>
                  </a:cubicBezTo>
                  <a:lnTo>
                    <a:pt x="3954" y="3469"/>
                  </a:lnTo>
                  <a:lnTo>
                    <a:pt x="3924" y="3351"/>
                  </a:lnTo>
                  <a:cubicBezTo>
                    <a:pt x="3875" y="3170"/>
                    <a:pt x="3817" y="2989"/>
                    <a:pt x="3756" y="2808"/>
                  </a:cubicBezTo>
                  <a:lnTo>
                    <a:pt x="3729" y="2730"/>
                  </a:lnTo>
                  <a:cubicBezTo>
                    <a:pt x="3681" y="2590"/>
                    <a:pt x="3633" y="2447"/>
                    <a:pt x="3600" y="2304"/>
                  </a:cubicBezTo>
                  <a:lnTo>
                    <a:pt x="3582" y="2226"/>
                  </a:lnTo>
                  <a:cubicBezTo>
                    <a:pt x="3559" y="2113"/>
                    <a:pt x="3531" y="2001"/>
                    <a:pt x="3515" y="1885"/>
                  </a:cubicBezTo>
                  <a:cubicBezTo>
                    <a:pt x="3507" y="1830"/>
                    <a:pt x="3504" y="1772"/>
                    <a:pt x="3507" y="1718"/>
                  </a:cubicBezTo>
                  <a:cubicBezTo>
                    <a:pt x="3511" y="1704"/>
                    <a:pt x="3515" y="1690"/>
                    <a:pt x="3518" y="1677"/>
                  </a:cubicBezTo>
                  <a:cubicBezTo>
                    <a:pt x="3551" y="1616"/>
                    <a:pt x="3572" y="1578"/>
                    <a:pt x="3569" y="1531"/>
                  </a:cubicBezTo>
                  <a:cubicBezTo>
                    <a:pt x="3565" y="1459"/>
                    <a:pt x="3524" y="1388"/>
                    <a:pt x="3443" y="1312"/>
                  </a:cubicBezTo>
                  <a:cubicBezTo>
                    <a:pt x="3378" y="1251"/>
                    <a:pt x="3303" y="1200"/>
                    <a:pt x="3228" y="1152"/>
                  </a:cubicBezTo>
                  <a:cubicBezTo>
                    <a:pt x="3122" y="1081"/>
                    <a:pt x="3037" y="1026"/>
                    <a:pt x="2945" y="975"/>
                  </a:cubicBezTo>
                  <a:cubicBezTo>
                    <a:pt x="2829" y="910"/>
                    <a:pt x="2713" y="849"/>
                    <a:pt x="2598" y="787"/>
                  </a:cubicBezTo>
                  <a:lnTo>
                    <a:pt x="2458" y="716"/>
                  </a:lnTo>
                  <a:cubicBezTo>
                    <a:pt x="2311" y="638"/>
                    <a:pt x="2154" y="580"/>
                    <a:pt x="2005" y="518"/>
                  </a:cubicBezTo>
                  <a:lnTo>
                    <a:pt x="2005" y="518"/>
                  </a:lnTo>
                  <a:lnTo>
                    <a:pt x="2042" y="539"/>
                  </a:lnTo>
                  <a:lnTo>
                    <a:pt x="2042" y="539"/>
                  </a:lnTo>
                  <a:lnTo>
                    <a:pt x="1988" y="512"/>
                  </a:lnTo>
                  <a:cubicBezTo>
                    <a:pt x="1933" y="488"/>
                    <a:pt x="1875" y="468"/>
                    <a:pt x="1821" y="440"/>
                  </a:cubicBezTo>
                  <a:cubicBezTo>
                    <a:pt x="1736" y="399"/>
                    <a:pt x="1657" y="369"/>
                    <a:pt x="1579" y="348"/>
                  </a:cubicBezTo>
                  <a:lnTo>
                    <a:pt x="1490" y="328"/>
                  </a:lnTo>
                  <a:cubicBezTo>
                    <a:pt x="1449" y="317"/>
                    <a:pt x="1408" y="307"/>
                    <a:pt x="1371" y="297"/>
                  </a:cubicBezTo>
                  <a:cubicBezTo>
                    <a:pt x="1319" y="279"/>
                    <a:pt x="1272" y="263"/>
                    <a:pt x="1224" y="249"/>
                  </a:cubicBezTo>
                  <a:lnTo>
                    <a:pt x="1156" y="225"/>
                  </a:lnTo>
                  <a:cubicBezTo>
                    <a:pt x="1102" y="208"/>
                    <a:pt x="1047" y="188"/>
                    <a:pt x="992" y="167"/>
                  </a:cubicBezTo>
                  <a:cubicBezTo>
                    <a:pt x="928" y="144"/>
                    <a:pt x="863" y="120"/>
                    <a:pt x="795" y="99"/>
                  </a:cubicBezTo>
                  <a:cubicBezTo>
                    <a:pt x="740" y="79"/>
                    <a:pt x="685" y="62"/>
                    <a:pt x="627" y="51"/>
                  </a:cubicBezTo>
                  <a:cubicBezTo>
                    <a:pt x="566" y="41"/>
                    <a:pt x="509" y="31"/>
                    <a:pt x="447" y="24"/>
                  </a:cubicBezTo>
                  <a:lnTo>
                    <a:pt x="457" y="24"/>
                  </a:lnTo>
                  <a:lnTo>
                    <a:pt x="382" y="18"/>
                  </a:lnTo>
                  <a:lnTo>
                    <a:pt x="273" y="4"/>
                  </a:lnTo>
                  <a:cubicBezTo>
                    <a:pt x="263" y="0"/>
                    <a:pt x="253" y="0"/>
                    <a:pt x="239" y="0"/>
                  </a:cubicBezTo>
                  <a:close/>
                </a:path>
              </a:pathLst>
            </a:custGeom>
            <a:solidFill>
              <a:srgbClr val="8CB154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2351;p49">
              <a:extLst>
                <a:ext uri="{FF2B5EF4-FFF2-40B4-BE49-F238E27FC236}">
                  <a16:creationId xmlns:a16="http://schemas.microsoft.com/office/drawing/2014/main" id="{D7B78409-A705-C4E2-66D8-2C79F6B44B5C}"/>
                </a:ext>
              </a:extLst>
            </p:cNvPr>
            <p:cNvSpPr/>
            <p:nvPr/>
          </p:nvSpPr>
          <p:spPr>
            <a:xfrm>
              <a:off x="4952875" y="3540375"/>
              <a:ext cx="66675" cy="128675"/>
            </a:xfrm>
            <a:custGeom>
              <a:avLst/>
              <a:gdLst/>
              <a:ahLst/>
              <a:cxnLst/>
              <a:rect l="l" t="t" r="r" b="b"/>
              <a:pathLst>
                <a:path w="2667" h="5147" extrusionOk="0">
                  <a:moveTo>
                    <a:pt x="1609" y="1"/>
                  </a:moveTo>
                  <a:cubicBezTo>
                    <a:pt x="1579" y="1"/>
                    <a:pt x="1548" y="4"/>
                    <a:pt x="1518" y="4"/>
                  </a:cubicBezTo>
                  <a:cubicBezTo>
                    <a:pt x="1460" y="7"/>
                    <a:pt x="1402" y="11"/>
                    <a:pt x="1347" y="25"/>
                  </a:cubicBezTo>
                  <a:cubicBezTo>
                    <a:pt x="1268" y="42"/>
                    <a:pt x="1197" y="83"/>
                    <a:pt x="1125" y="124"/>
                  </a:cubicBezTo>
                  <a:lnTo>
                    <a:pt x="1064" y="160"/>
                  </a:lnTo>
                  <a:cubicBezTo>
                    <a:pt x="1030" y="178"/>
                    <a:pt x="999" y="198"/>
                    <a:pt x="966" y="218"/>
                  </a:cubicBezTo>
                  <a:cubicBezTo>
                    <a:pt x="948" y="229"/>
                    <a:pt x="928" y="236"/>
                    <a:pt x="908" y="246"/>
                  </a:cubicBezTo>
                  <a:cubicBezTo>
                    <a:pt x="884" y="256"/>
                    <a:pt x="859" y="270"/>
                    <a:pt x="839" y="283"/>
                  </a:cubicBezTo>
                  <a:cubicBezTo>
                    <a:pt x="802" y="304"/>
                    <a:pt x="774" y="341"/>
                    <a:pt x="764" y="382"/>
                  </a:cubicBezTo>
                  <a:cubicBezTo>
                    <a:pt x="747" y="393"/>
                    <a:pt x="730" y="410"/>
                    <a:pt x="710" y="437"/>
                  </a:cubicBezTo>
                  <a:lnTo>
                    <a:pt x="669" y="495"/>
                  </a:lnTo>
                  <a:cubicBezTo>
                    <a:pt x="652" y="515"/>
                    <a:pt x="631" y="536"/>
                    <a:pt x="607" y="556"/>
                  </a:cubicBezTo>
                  <a:lnTo>
                    <a:pt x="557" y="594"/>
                  </a:lnTo>
                  <a:lnTo>
                    <a:pt x="505" y="635"/>
                  </a:lnTo>
                  <a:cubicBezTo>
                    <a:pt x="458" y="672"/>
                    <a:pt x="417" y="712"/>
                    <a:pt x="376" y="757"/>
                  </a:cubicBezTo>
                  <a:cubicBezTo>
                    <a:pt x="311" y="825"/>
                    <a:pt x="257" y="904"/>
                    <a:pt x="202" y="982"/>
                  </a:cubicBezTo>
                  <a:lnTo>
                    <a:pt x="168" y="1030"/>
                  </a:lnTo>
                  <a:cubicBezTo>
                    <a:pt x="144" y="1064"/>
                    <a:pt x="123" y="1098"/>
                    <a:pt x="103" y="1135"/>
                  </a:cubicBezTo>
                  <a:cubicBezTo>
                    <a:pt x="73" y="1193"/>
                    <a:pt x="55" y="1261"/>
                    <a:pt x="38" y="1333"/>
                  </a:cubicBezTo>
                  <a:cubicBezTo>
                    <a:pt x="11" y="1473"/>
                    <a:pt x="8" y="1620"/>
                    <a:pt x="5" y="1759"/>
                  </a:cubicBezTo>
                  <a:cubicBezTo>
                    <a:pt x="5" y="1831"/>
                    <a:pt x="1" y="1903"/>
                    <a:pt x="5" y="1974"/>
                  </a:cubicBezTo>
                  <a:cubicBezTo>
                    <a:pt x="11" y="2049"/>
                    <a:pt x="14" y="2123"/>
                    <a:pt x="25" y="2199"/>
                  </a:cubicBezTo>
                  <a:cubicBezTo>
                    <a:pt x="38" y="2359"/>
                    <a:pt x="55" y="2499"/>
                    <a:pt x="79" y="2621"/>
                  </a:cubicBezTo>
                  <a:cubicBezTo>
                    <a:pt x="120" y="2836"/>
                    <a:pt x="198" y="3037"/>
                    <a:pt x="270" y="3204"/>
                  </a:cubicBezTo>
                  <a:lnTo>
                    <a:pt x="270" y="3207"/>
                  </a:lnTo>
                  <a:cubicBezTo>
                    <a:pt x="324" y="3330"/>
                    <a:pt x="376" y="3436"/>
                    <a:pt x="427" y="3545"/>
                  </a:cubicBezTo>
                  <a:cubicBezTo>
                    <a:pt x="461" y="3620"/>
                    <a:pt x="499" y="3698"/>
                    <a:pt x="532" y="3776"/>
                  </a:cubicBezTo>
                  <a:cubicBezTo>
                    <a:pt x="563" y="3845"/>
                    <a:pt x="598" y="3913"/>
                    <a:pt x="631" y="3981"/>
                  </a:cubicBezTo>
                  <a:cubicBezTo>
                    <a:pt x="669" y="4053"/>
                    <a:pt x="703" y="4124"/>
                    <a:pt x="733" y="4199"/>
                  </a:cubicBezTo>
                  <a:cubicBezTo>
                    <a:pt x="737" y="4203"/>
                    <a:pt x="741" y="4209"/>
                    <a:pt x="744" y="4220"/>
                  </a:cubicBezTo>
                  <a:cubicBezTo>
                    <a:pt x="744" y="4213"/>
                    <a:pt x="741" y="4209"/>
                    <a:pt x="741" y="4209"/>
                  </a:cubicBezTo>
                  <a:lnTo>
                    <a:pt x="744" y="4206"/>
                  </a:lnTo>
                  <a:lnTo>
                    <a:pt x="747" y="4223"/>
                  </a:lnTo>
                  <a:cubicBezTo>
                    <a:pt x="751" y="4237"/>
                    <a:pt x="757" y="4250"/>
                    <a:pt x="764" y="4267"/>
                  </a:cubicBezTo>
                  <a:lnTo>
                    <a:pt x="798" y="4336"/>
                  </a:lnTo>
                  <a:lnTo>
                    <a:pt x="788" y="4298"/>
                  </a:lnTo>
                  <a:lnTo>
                    <a:pt x="788" y="4298"/>
                  </a:lnTo>
                  <a:cubicBezTo>
                    <a:pt x="836" y="4427"/>
                    <a:pt x="894" y="4553"/>
                    <a:pt x="955" y="4676"/>
                  </a:cubicBezTo>
                  <a:cubicBezTo>
                    <a:pt x="1013" y="4799"/>
                    <a:pt x="1084" y="4908"/>
                    <a:pt x="1146" y="5000"/>
                  </a:cubicBezTo>
                  <a:cubicBezTo>
                    <a:pt x="1166" y="5031"/>
                    <a:pt x="1186" y="5058"/>
                    <a:pt x="1207" y="5082"/>
                  </a:cubicBezTo>
                  <a:cubicBezTo>
                    <a:pt x="1227" y="5109"/>
                    <a:pt x="1262" y="5129"/>
                    <a:pt x="1296" y="5140"/>
                  </a:cubicBezTo>
                  <a:cubicBezTo>
                    <a:pt x="1313" y="5146"/>
                    <a:pt x="1330" y="5146"/>
                    <a:pt x="1344" y="5146"/>
                  </a:cubicBezTo>
                  <a:cubicBezTo>
                    <a:pt x="1375" y="5146"/>
                    <a:pt x="1402" y="5140"/>
                    <a:pt x="1439" y="5123"/>
                  </a:cubicBezTo>
                  <a:cubicBezTo>
                    <a:pt x="1477" y="5105"/>
                    <a:pt x="1507" y="5061"/>
                    <a:pt x="1521" y="5041"/>
                  </a:cubicBezTo>
                  <a:cubicBezTo>
                    <a:pt x="1534" y="5020"/>
                    <a:pt x="1545" y="4997"/>
                    <a:pt x="1555" y="4970"/>
                  </a:cubicBezTo>
                  <a:cubicBezTo>
                    <a:pt x="1575" y="4918"/>
                    <a:pt x="1592" y="4874"/>
                    <a:pt x="1606" y="4827"/>
                  </a:cubicBezTo>
                  <a:cubicBezTo>
                    <a:pt x="1654" y="4652"/>
                    <a:pt x="1715" y="4479"/>
                    <a:pt x="1784" y="4311"/>
                  </a:cubicBezTo>
                  <a:cubicBezTo>
                    <a:pt x="1811" y="4250"/>
                    <a:pt x="1834" y="4203"/>
                    <a:pt x="1858" y="4155"/>
                  </a:cubicBezTo>
                  <a:cubicBezTo>
                    <a:pt x="1878" y="4114"/>
                    <a:pt x="1899" y="4077"/>
                    <a:pt x="1916" y="4036"/>
                  </a:cubicBezTo>
                  <a:cubicBezTo>
                    <a:pt x="1957" y="3951"/>
                    <a:pt x="1991" y="3861"/>
                    <a:pt x="2029" y="3776"/>
                  </a:cubicBezTo>
                  <a:lnTo>
                    <a:pt x="2083" y="3637"/>
                  </a:lnTo>
                  <a:cubicBezTo>
                    <a:pt x="2121" y="3548"/>
                    <a:pt x="2158" y="3460"/>
                    <a:pt x="2196" y="3364"/>
                  </a:cubicBezTo>
                  <a:lnTo>
                    <a:pt x="2213" y="3320"/>
                  </a:lnTo>
                  <a:cubicBezTo>
                    <a:pt x="2250" y="3224"/>
                    <a:pt x="2287" y="3125"/>
                    <a:pt x="2328" y="3030"/>
                  </a:cubicBezTo>
                  <a:cubicBezTo>
                    <a:pt x="2383" y="2891"/>
                    <a:pt x="2427" y="2744"/>
                    <a:pt x="2468" y="2604"/>
                  </a:cubicBezTo>
                  <a:lnTo>
                    <a:pt x="2499" y="2502"/>
                  </a:lnTo>
                  <a:cubicBezTo>
                    <a:pt x="2526" y="2400"/>
                    <a:pt x="2556" y="2298"/>
                    <a:pt x="2581" y="2192"/>
                  </a:cubicBezTo>
                  <a:cubicBezTo>
                    <a:pt x="2601" y="2079"/>
                    <a:pt x="2615" y="1967"/>
                    <a:pt x="2628" y="1854"/>
                  </a:cubicBezTo>
                  <a:lnTo>
                    <a:pt x="2635" y="1810"/>
                  </a:lnTo>
                  <a:lnTo>
                    <a:pt x="2635" y="1813"/>
                  </a:lnTo>
                  <a:cubicBezTo>
                    <a:pt x="2646" y="1746"/>
                    <a:pt x="2652" y="1691"/>
                    <a:pt x="2655" y="1640"/>
                  </a:cubicBezTo>
                  <a:cubicBezTo>
                    <a:pt x="2659" y="1571"/>
                    <a:pt x="2663" y="1503"/>
                    <a:pt x="2663" y="1432"/>
                  </a:cubicBezTo>
                  <a:lnTo>
                    <a:pt x="2663" y="1360"/>
                  </a:lnTo>
                  <a:cubicBezTo>
                    <a:pt x="2666" y="1261"/>
                    <a:pt x="2666" y="1159"/>
                    <a:pt x="2659" y="1057"/>
                  </a:cubicBezTo>
                  <a:cubicBezTo>
                    <a:pt x="2649" y="942"/>
                    <a:pt x="2618" y="835"/>
                    <a:pt x="2594" y="744"/>
                  </a:cubicBezTo>
                  <a:lnTo>
                    <a:pt x="2577" y="686"/>
                  </a:lnTo>
                  <a:cubicBezTo>
                    <a:pt x="2561" y="618"/>
                    <a:pt x="2543" y="549"/>
                    <a:pt x="2520" y="488"/>
                  </a:cubicBezTo>
                  <a:cubicBezTo>
                    <a:pt x="2503" y="447"/>
                    <a:pt x="2485" y="403"/>
                    <a:pt x="2462" y="365"/>
                  </a:cubicBezTo>
                  <a:cubicBezTo>
                    <a:pt x="2441" y="331"/>
                    <a:pt x="2410" y="297"/>
                    <a:pt x="2377" y="267"/>
                  </a:cubicBezTo>
                  <a:cubicBezTo>
                    <a:pt x="2315" y="205"/>
                    <a:pt x="2254" y="157"/>
                    <a:pt x="2188" y="124"/>
                  </a:cubicBezTo>
                  <a:cubicBezTo>
                    <a:pt x="2029" y="42"/>
                    <a:pt x="1834" y="1"/>
                    <a:pt x="1609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2352;p49">
              <a:extLst>
                <a:ext uri="{FF2B5EF4-FFF2-40B4-BE49-F238E27FC236}">
                  <a16:creationId xmlns:a16="http://schemas.microsoft.com/office/drawing/2014/main" id="{661BBF51-18D5-C0CE-523E-E42239B8D84F}"/>
                </a:ext>
              </a:extLst>
            </p:cNvPr>
            <p:cNvSpPr/>
            <p:nvPr/>
          </p:nvSpPr>
          <p:spPr>
            <a:xfrm>
              <a:off x="4951950" y="3539375"/>
              <a:ext cx="68600" cy="130700"/>
            </a:xfrm>
            <a:custGeom>
              <a:avLst/>
              <a:gdLst/>
              <a:ahLst/>
              <a:cxnLst/>
              <a:rect l="l" t="t" r="r" b="b"/>
              <a:pathLst>
                <a:path w="2744" h="5228" extrusionOk="0">
                  <a:moveTo>
                    <a:pt x="1646" y="82"/>
                  </a:moveTo>
                  <a:cubicBezTo>
                    <a:pt x="1865" y="82"/>
                    <a:pt x="2055" y="123"/>
                    <a:pt x="2205" y="200"/>
                  </a:cubicBezTo>
                  <a:cubicBezTo>
                    <a:pt x="2266" y="231"/>
                    <a:pt x="2324" y="276"/>
                    <a:pt x="2382" y="334"/>
                  </a:cubicBezTo>
                  <a:lnTo>
                    <a:pt x="2386" y="337"/>
                  </a:lnTo>
                  <a:cubicBezTo>
                    <a:pt x="2420" y="368"/>
                    <a:pt x="2444" y="398"/>
                    <a:pt x="2464" y="429"/>
                  </a:cubicBezTo>
                  <a:cubicBezTo>
                    <a:pt x="2485" y="463"/>
                    <a:pt x="2502" y="500"/>
                    <a:pt x="2519" y="540"/>
                  </a:cubicBezTo>
                  <a:lnTo>
                    <a:pt x="2519" y="540"/>
                  </a:lnTo>
                  <a:lnTo>
                    <a:pt x="2516" y="541"/>
                  </a:lnTo>
                  <a:cubicBezTo>
                    <a:pt x="2540" y="603"/>
                    <a:pt x="2557" y="667"/>
                    <a:pt x="2577" y="736"/>
                  </a:cubicBezTo>
                  <a:lnTo>
                    <a:pt x="2590" y="797"/>
                  </a:lnTo>
                  <a:cubicBezTo>
                    <a:pt x="2618" y="886"/>
                    <a:pt x="2645" y="988"/>
                    <a:pt x="2655" y="1100"/>
                  </a:cubicBezTo>
                  <a:cubicBezTo>
                    <a:pt x="2659" y="1158"/>
                    <a:pt x="2662" y="1220"/>
                    <a:pt x="2662" y="1278"/>
                  </a:cubicBezTo>
                  <a:cubicBezTo>
                    <a:pt x="2662" y="1318"/>
                    <a:pt x="2662" y="1359"/>
                    <a:pt x="2659" y="1400"/>
                  </a:cubicBezTo>
                  <a:lnTo>
                    <a:pt x="2659" y="1472"/>
                  </a:lnTo>
                  <a:cubicBezTo>
                    <a:pt x="2659" y="1540"/>
                    <a:pt x="2655" y="1608"/>
                    <a:pt x="2652" y="1677"/>
                  </a:cubicBezTo>
                  <a:cubicBezTo>
                    <a:pt x="2648" y="1726"/>
                    <a:pt x="2642" y="1777"/>
                    <a:pt x="2632" y="1843"/>
                  </a:cubicBezTo>
                  <a:lnTo>
                    <a:pt x="2632" y="1843"/>
                  </a:lnTo>
                  <a:lnTo>
                    <a:pt x="2631" y="1844"/>
                  </a:lnTo>
                  <a:lnTo>
                    <a:pt x="2628" y="1891"/>
                  </a:lnTo>
                  <a:cubicBezTo>
                    <a:pt x="2614" y="2004"/>
                    <a:pt x="2598" y="2113"/>
                    <a:pt x="2577" y="2221"/>
                  </a:cubicBezTo>
                  <a:cubicBezTo>
                    <a:pt x="2553" y="2327"/>
                    <a:pt x="2526" y="2429"/>
                    <a:pt x="2495" y="2528"/>
                  </a:cubicBezTo>
                  <a:lnTo>
                    <a:pt x="2464" y="2634"/>
                  </a:lnTo>
                  <a:cubicBezTo>
                    <a:pt x="2423" y="2774"/>
                    <a:pt x="2382" y="2917"/>
                    <a:pt x="2328" y="3057"/>
                  </a:cubicBezTo>
                  <a:cubicBezTo>
                    <a:pt x="2287" y="3152"/>
                    <a:pt x="2250" y="3247"/>
                    <a:pt x="2212" y="3343"/>
                  </a:cubicBezTo>
                  <a:lnTo>
                    <a:pt x="2195" y="3390"/>
                  </a:lnTo>
                  <a:cubicBezTo>
                    <a:pt x="2158" y="3483"/>
                    <a:pt x="2120" y="3574"/>
                    <a:pt x="2082" y="3663"/>
                  </a:cubicBezTo>
                  <a:lnTo>
                    <a:pt x="2025" y="3799"/>
                  </a:lnTo>
                  <a:cubicBezTo>
                    <a:pt x="1991" y="3888"/>
                    <a:pt x="1956" y="3973"/>
                    <a:pt x="1919" y="4058"/>
                  </a:cubicBezTo>
                  <a:cubicBezTo>
                    <a:pt x="1898" y="4096"/>
                    <a:pt x="1878" y="4137"/>
                    <a:pt x="1857" y="4175"/>
                  </a:cubicBezTo>
                  <a:cubicBezTo>
                    <a:pt x="1834" y="4222"/>
                    <a:pt x="1810" y="4270"/>
                    <a:pt x="1783" y="4335"/>
                  </a:cubicBezTo>
                  <a:lnTo>
                    <a:pt x="1780" y="4335"/>
                  </a:lnTo>
                  <a:cubicBezTo>
                    <a:pt x="1711" y="4505"/>
                    <a:pt x="1653" y="4678"/>
                    <a:pt x="1602" y="4856"/>
                  </a:cubicBezTo>
                  <a:cubicBezTo>
                    <a:pt x="1588" y="4900"/>
                    <a:pt x="1575" y="4944"/>
                    <a:pt x="1555" y="4996"/>
                  </a:cubicBezTo>
                  <a:cubicBezTo>
                    <a:pt x="1544" y="5023"/>
                    <a:pt x="1534" y="5040"/>
                    <a:pt x="1524" y="5057"/>
                  </a:cubicBezTo>
                  <a:lnTo>
                    <a:pt x="1520" y="5060"/>
                  </a:lnTo>
                  <a:cubicBezTo>
                    <a:pt x="1517" y="5067"/>
                    <a:pt x="1506" y="5081"/>
                    <a:pt x="1493" y="5095"/>
                  </a:cubicBezTo>
                  <a:cubicBezTo>
                    <a:pt x="1489" y="5101"/>
                    <a:pt x="1483" y="5108"/>
                    <a:pt x="1476" y="5115"/>
                  </a:cubicBezTo>
                  <a:cubicBezTo>
                    <a:pt x="1469" y="5118"/>
                    <a:pt x="1462" y="5125"/>
                    <a:pt x="1459" y="5125"/>
                  </a:cubicBezTo>
                  <a:cubicBezTo>
                    <a:pt x="1442" y="5132"/>
                    <a:pt x="1428" y="5139"/>
                    <a:pt x="1415" y="5142"/>
                  </a:cubicBezTo>
                  <a:cubicBezTo>
                    <a:pt x="1401" y="5145"/>
                    <a:pt x="1391" y="5145"/>
                    <a:pt x="1381" y="5145"/>
                  </a:cubicBezTo>
                  <a:cubicBezTo>
                    <a:pt x="1371" y="5145"/>
                    <a:pt x="1361" y="5145"/>
                    <a:pt x="1346" y="5143"/>
                  </a:cubicBezTo>
                  <a:lnTo>
                    <a:pt x="1346" y="5143"/>
                  </a:lnTo>
                  <a:lnTo>
                    <a:pt x="1346" y="5142"/>
                  </a:lnTo>
                  <a:cubicBezTo>
                    <a:pt x="1333" y="5139"/>
                    <a:pt x="1319" y="5132"/>
                    <a:pt x="1305" y="5122"/>
                  </a:cubicBezTo>
                  <a:cubicBezTo>
                    <a:pt x="1295" y="5115"/>
                    <a:pt x="1285" y="5105"/>
                    <a:pt x="1278" y="5098"/>
                  </a:cubicBezTo>
                  <a:lnTo>
                    <a:pt x="1275" y="5095"/>
                  </a:lnTo>
                  <a:cubicBezTo>
                    <a:pt x="1255" y="5071"/>
                    <a:pt x="1237" y="5047"/>
                    <a:pt x="1217" y="5020"/>
                  </a:cubicBezTo>
                  <a:cubicBezTo>
                    <a:pt x="1156" y="4928"/>
                    <a:pt x="1088" y="4818"/>
                    <a:pt x="1030" y="4699"/>
                  </a:cubicBezTo>
                  <a:cubicBezTo>
                    <a:pt x="970" y="4580"/>
                    <a:pt x="914" y="4459"/>
                    <a:pt x="868" y="4337"/>
                  </a:cubicBezTo>
                  <a:lnTo>
                    <a:pt x="868" y="4337"/>
                  </a:lnTo>
                  <a:lnTo>
                    <a:pt x="866" y="4328"/>
                  </a:lnTo>
                  <a:lnTo>
                    <a:pt x="864" y="4328"/>
                  </a:lnTo>
                  <a:lnTo>
                    <a:pt x="864" y="4328"/>
                  </a:lnTo>
                  <a:cubicBezTo>
                    <a:pt x="864" y="4327"/>
                    <a:pt x="863" y="4326"/>
                    <a:pt x="863" y="4324"/>
                  </a:cubicBezTo>
                  <a:lnTo>
                    <a:pt x="856" y="4326"/>
                  </a:lnTo>
                  <a:lnTo>
                    <a:pt x="839" y="4290"/>
                  </a:lnTo>
                  <a:cubicBezTo>
                    <a:pt x="832" y="4274"/>
                    <a:pt x="825" y="4260"/>
                    <a:pt x="822" y="4246"/>
                  </a:cubicBezTo>
                  <a:lnTo>
                    <a:pt x="821" y="4246"/>
                  </a:lnTo>
                  <a:lnTo>
                    <a:pt x="821" y="4246"/>
                  </a:lnTo>
                  <a:lnTo>
                    <a:pt x="808" y="4184"/>
                  </a:lnTo>
                  <a:lnTo>
                    <a:pt x="795" y="4191"/>
                  </a:lnTo>
                  <a:lnTo>
                    <a:pt x="795" y="4191"/>
                  </a:lnTo>
                  <a:cubicBezTo>
                    <a:pt x="767" y="4127"/>
                    <a:pt x="735" y="4066"/>
                    <a:pt x="706" y="4004"/>
                  </a:cubicBezTo>
                  <a:cubicBezTo>
                    <a:pt x="671" y="3936"/>
                    <a:pt x="638" y="3868"/>
                    <a:pt x="607" y="3799"/>
                  </a:cubicBezTo>
                  <a:cubicBezTo>
                    <a:pt x="573" y="3722"/>
                    <a:pt x="536" y="3643"/>
                    <a:pt x="498" y="3568"/>
                  </a:cubicBezTo>
                  <a:cubicBezTo>
                    <a:pt x="451" y="3459"/>
                    <a:pt x="399" y="3353"/>
                    <a:pt x="344" y="3231"/>
                  </a:cubicBezTo>
                  <a:lnTo>
                    <a:pt x="344" y="3227"/>
                  </a:lnTo>
                  <a:lnTo>
                    <a:pt x="343" y="3227"/>
                  </a:lnTo>
                  <a:lnTo>
                    <a:pt x="343" y="3227"/>
                  </a:lnTo>
                  <a:cubicBezTo>
                    <a:pt x="272" y="3060"/>
                    <a:pt x="198" y="2861"/>
                    <a:pt x="157" y="2654"/>
                  </a:cubicBezTo>
                  <a:cubicBezTo>
                    <a:pt x="133" y="2531"/>
                    <a:pt x="116" y="2396"/>
                    <a:pt x="103" y="2235"/>
                  </a:cubicBezTo>
                  <a:cubicBezTo>
                    <a:pt x="92" y="2157"/>
                    <a:pt x="89" y="2086"/>
                    <a:pt x="83" y="2010"/>
                  </a:cubicBezTo>
                  <a:lnTo>
                    <a:pt x="83" y="1911"/>
                  </a:lnTo>
                  <a:lnTo>
                    <a:pt x="83" y="1799"/>
                  </a:lnTo>
                  <a:cubicBezTo>
                    <a:pt x="86" y="1660"/>
                    <a:pt x="89" y="1516"/>
                    <a:pt x="116" y="1380"/>
                  </a:cubicBezTo>
                  <a:lnTo>
                    <a:pt x="116" y="1383"/>
                  </a:lnTo>
                  <a:cubicBezTo>
                    <a:pt x="130" y="1312"/>
                    <a:pt x="147" y="1247"/>
                    <a:pt x="177" y="1193"/>
                  </a:cubicBezTo>
                  <a:cubicBezTo>
                    <a:pt x="195" y="1161"/>
                    <a:pt x="215" y="1128"/>
                    <a:pt x="239" y="1094"/>
                  </a:cubicBezTo>
                  <a:lnTo>
                    <a:pt x="273" y="1046"/>
                  </a:lnTo>
                  <a:cubicBezTo>
                    <a:pt x="328" y="968"/>
                    <a:pt x="382" y="889"/>
                    <a:pt x="443" y="824"/>
                  </a:cubicBezTo>
                  <a:cubicBezTo>
                    <a:pt x="484" y="780"/>
                    <a:pt x="525" y="739"/>
                    <a:pt x="566" y="705"/>
                  </a:cubicBezTo>
                  <a:lnTo>
                    <a:pt x="617" y="667"/>
                  </a:lnTo>
                  <a:lnTo>
                    <a:pt x="668" y="627"/>
                  </a:lnTo>
                  <a:lnTo>
                    <a:pt x="671" y="627"/>
                  </a:lnTo>
                  <a:cubicBezTo>
                    <a:pt x="696" y="606"/>
                    <a:pt x="716" y="582"/>
                    <a:pt x="737" y="562"/>
                  </a:cubicBezTo>
                  <a:lnTo>
                    <a:pt x="740" y="559"/>
                  </a:lnTo>
                  <a:lnTo>
                    <a:pt x="781" y="501"/>
                  </a:lnTo>
                  <a:cubicBezTo>
                    <a:pt x="798" y="477"/>
                    <a:pt x="811" y="463"/>
                    <a:pt x="822" y="456"/>
                  </a:cubicBezTo>
                  <a:lnTo>
                    <a:pt x="839" y="450"/>
                  </a:lnTo>
                  <a:lnTo>
                    <a:pt x="842" y="433"/>
                  </a:lnTo>
                  <a:cubicBezTo>
                    <a:pt x="849" y="398"/>
                    <a:pt x="869" y="375"/>
                    <a:pt x="896" y="357"/>
                  </a:cubicBezTo>
                  <a:cubicBezTo>
                    <a:pt x="917" y="344"/>
                    <a:pt x="941" y="334"/>
                    <a:pt x="962" y="323"/>
                  </a:cubicBezTo>
                  <a:lnTo>
                    <a:pt x="965" y="323"/>
                  </a:lnTo>
                  <a:cubicBezTo>
                    <a:pt x="982" y="313"/>
                    <a:pt x="1003" y="307"/>
                    <a:pt x="1023" y="293"/>
                  </a:cubicBezTo>
                  <a:cubicBezTo>
                    <a:pt x="1057" y="272"/>
                    <a:pt x="1091" y="255"/>
                    <a:pt x="1121" y="235"/>
                  </a:cubicBezTo>
                  <a:lnTo>
                    <a:pt x="1183" y="197"/>
                  </a:lnTo>
                  <a:cubicBezTo>
                    <a:pt x="1255" y="156"/>
                    <a:pt x="1322" y="119"/>
                    <a:pt x="1394" y="102"/>
                  </a:cubicBezTo>
                  <a:cubicBezTo>
                    <a:pt x="1445" y="92"/>
                    <a:pt x="1497" y="88"/>
                    <a:pt x="1558" y="85"/>
                  </a:cubicBezTo>
                  <a:lnTo>
                    <a:pt x="1558" y="85"/>
                  </a:lnTo>
                  <a:lnTo>
                    <a:pt x="1558" y="85"/>
                  </a:lnTo>
                  <a:cubicBezTo>
                    <a:pt x="1587" y="85"/>
                    <a:pt x="1617" y="82"/>
                    <a:pt x="1646" y="82"/>
                  </a:cubicBezTo>
                  <a:close/>
                  <a:moveTo>
                    <a:pt x="1646" y="0"/>
                  </a:moveTo>
                  <a:cubicBezTo>
                    <a:pt x="1616" y="0"/>
                    <a:pt x="1585" y="3"/>
                    <a:pt x="1555" y="3"/>
                  </a:cubicBezTo>
                  <a:lnTo>
                    <a:pt x="1551" y="3"/>
                  </a:lnTo>
                  <a:cubicBezTo>
                    <a:pt x="1493" y="7"/>
                    <a:pt x="1435" y="10"/>
                    <a:pt x="1377" y="24"/>
                  </a:cubicBezTo>
                  <a:lnTo>
                    <a:pt x="1374" y="24"/>
                  </a:lnTo>
                  <a:cubicBezTo>
                    <a:pt x="1289" y="44"/>
                    <a:pt x="1214" y="85"/>
                    <a:pt x="1142" y="129"/>
                  </a:cubicBezTo>
                  <a:lnTo>
                    <a:pt x="1080" y="164"/>
                  </a:lnTo>
                  <a:cubicBezTo>
                    <a:pt x="1047" y="184"/>
                    <a:pt x="1016" y="204"/>
                    <a:pt x="982" y="221"/>
                  </a:cubicBezTo>
                  <a:cubicBezTo>
                    <a:pt x="965" y="231"/>
                    <a:pt x="948" y="238"/>
                    <a:pt x="927" y="249"/>
                  </a:cubicBezTo>
                  <a:cubicBezTo>
                    <a:pt x="904" y="258"/>
                    <a:pt x="880" y="272"/>
                    <a:pt x="852" y="286"/>
                  </a:cubicBezTo>
                  <a:cubicBezTo>
                    <a:pt x="813" y="313"/>
                    <a:pt x="781" y="352"/>
                    <a:pt x="768" y="397"/>
                  </a:cubicBezTo>
                  <a:lnTo>
                    <a:pt x="768" y="397"/>
                  </a:lnTo>
                  <a:cubicBezTo>
                    <a:pt x="748" y="410"/>
                    <a:pt x="730" y="428"/>
                    <a:pt x="716" y="453"/>
                  </a:cubicBezTo>
                  <a:lnTo>
                    <a:pt x="712" y="453"/>
                  </a:lnTo>
                  <a:lnTo>
                    <a:pt x="671" y="511"/>
                  </a:lnTo>
                  <a:lnTo>
                    <a:pt x="672" y="511"/>
                  </a:lnTo>
                  <a:lnTo>
                    <a:pt x="672" y="511"/>
                  </a:lnTo>
                  <a:cubicBezTo>
                    <a:pt x="655" y="530"/>
                    <a:pt x="636" y="549"/>
                    <a:pt x="617" y="565"/>
                  </a:cubicBezTo>
                  <a:lnTo>
                    <a:pt x="619" y="567"/>
                  </a:lnTo>
                  <a:lnTo>
                    <a:pt x="619" y="567"/>
                  </a:lnTo>
                  <a:lnTo>
                    <a:pt x="569" y="603"/>
                  </a:lnTo>
                  <a:lnTo>
                    <a:pt x="518" y="640"/>
                  </a:lnTo>
                  <a:cubicBezTo>
                    <a:pt x="467" y="681"/>
                    <a:pt x="426" y="726"/>
                    <a:pt x="385" y="770"/>
                  </a:cubicBezTo>
                  <a:lnTo>
                    <a:pt x="385" y="766"/>
                  </a:lnTo>
                  <a:cubicBezTo>
                    <a:pt x="317" y="838"/>
                    <a:pt x="259" y="920"/>
                    <a:pt x="205" y="998"/>
                  </a:cubicBezTo>
                  <a:lnTo>
                    <a:pt x="171" y="1049"/>
                  </a:lnTo>
                  <a:cubicBezTo>
                    <a:pt x="147" y="1084"/>
                    <a:pt x="127" y="1117"/>
                    <a:pt x="106" y="1155"/>
                  </a:cubicBezTo>
                  <a:cubicBezTo>
                    <a:pt x="69" y="1223"/>
                    <a:pt x="51" y="1295"/>
                    <a:pt x="38" y="1363"/>
                  </a:cubicBezTo>
                  <a:cubicBezTo>
                    <a:pt x="4" y="1509"/>
                    <a:pt x="4" y="1656"/>
                    <a:pt x="1" y="1795"/>
                  </a:cubicBezTo>
                  <a:lnTo>
                    <a:pt x="1" y="1911"/>
                  </a:lnTo>
                  <a:lnTo>
                    <a:pt x="1" y="2014"/>
                  </a:lnTo>
                  <a:cubicBezTo>
                    <a:pt x="7" y="2092"/>
                    <a:pt x="11" y="2167"/>
                    <a:pt x="21" y="2242"/>
                  </a:cubicBezTo>
                  <a:cubicBezTo>
                    <a:pt x="34" y="2402"/>
                    <a:pt x="51" y="2545"/>
                    <a:pt x="75" y="2671"/>
                  </a:cubicBezTo>
                  <a:cubicBezTo>
                    <a:pt x="119" y="2890"/>
                    <a:pt x="198" y="3091"/>
                    <a:pt x="270" y="3261"/>
                  </a:cubicBezTo>
                  <a:lnTo>
                    <a:pt x="270" y="3264"/>
                  </a:lnTo>
                  <a:cubicBezTo>
                    <a:pt x="324" y="3387"/>
                    <a:pt x="375" y="3492"/>
                    <a:pt x="426" y="3602"/>
                  </a:cubicBezTo>
                  <a:cubicBezTo>
                    <a:pt x="460" y="3681"/>
                    <a:pt x="498" y="3755"/>
                    <a:pt x="532" y="3834"/>
                  </a:cubicBezTo>
                  <a:cubicBezTo>
                    <a:pt x="563" y="3901"/>
                    <a:pt x="597" y="3970"/>
                    <a:pt x="635" y="4041"/>
                  </a:cubicBezTo>
                  <a:cubicBezTo>
                    <a:pt x="668" y="4110"/>
                    <a:pt x="702" y="4181"/>
                    <a:pt x="733" y="4253"/>
                  </a:cubicBezTo>
                  <a:lnTo>
                    <a:pt x="733" y="4256"/>
                  </a:lnTo>
                  <a:lnTo>
                    <a:pt x="737" y="4256"/>
                  </a:lnTo>
                  <a:lnTo>
                    <a:pt x="737" y="4256"/>
                  </a:lnTo>
                  <a:lnTo>
                    <a:pt x="737" y="4256"/>
                  </a:lnTo>
                  <a:cubicBezTo>
                    <a:pt x="737" y="4256"/>
                    <a:pt x="737" y="4260"/>
                    <a:pt x="740" y="4263"/>
                  </a:cubicBezTo>
                  <a:cubicBezTo>
                    <a:pt x="740" y="4265"/>
                    <a:pt x="742" y="4270"/>
                    <a:pt x="743" y="4274"/>
                  </a:cubicBezTo>
                  <a:lnTo>
                    <a:pt x="743" y="4274"/>
                  </a:lnTo>
                  <a:lnTo>
                    <a:pt x="743" y="4277"/>
                  </a:lnTo>
                  <a:lnTo>
                    <a:pt x="747" y="4280"/>
                  </a:lnTo>
                  <a:cubicBezTo>
                    <a:pt x="750" y="4294"/>
                    <a:pt x="757" y="4307"/>
                    <a:pt x="767" y="4324"/>
                  </a:cubicBezTo>
                  <a:lnTo>
                    <a:pt x="793" y="4381"/>
                  </a:lnTo>
                  <a:lnTo>
                    <a:pt x="793" y="4381"/>
                  </a:lnTo>
                  <a:lnTo>
                    <a:pt x="794" y="4386"/>
                  </a:lnTo>
                  <a:lnTo>
                    <a:pt x="795" y="4385"/>
                  </a:lnTo>
                  <a:lnTo>
                    <a:pt x="795" y="4385"/>
                  </a:lnTo>
                  <a:lnTo>
                    <a:pt x="798" y="4392"/>
                  </a:lnTo>
                  <a:lnTo>
                    <a:pt x="802" y="4391"/>
                  </a:lnTo>
                  <a:lnTo>
                    <a:pt x="802" y="4391"/>
                  </a:lnTo>
                  <a:cubicBezTo>
                    <a:pt x="847" y="4510"/>
                    <a:pt x="902" y="4623"/>
                    <a:pt x="954" y="4733"/>
                  </a:cubicBezTo>
                  <a:cubicBezTo>
                    <a:pt x="1016" y="4859"/>
                    <a:pt x="1088" y="4972"/>
                    <a:pt x="1149" y="5064"/>
                  </a:cubicBezTo>
                  <a:cubicBezTo>
                    <a:pt x="1170" y="5095"/>
                    <a:pt x="1190" y="5122"/>
                    <a:pt x="1214" y="5149"/>
                  </a:cubicBezTo>
                  <a:cubicBezTo>
                    <a:pt x="1228" y="5166"/>
                    <a:pt x="1244" y="5180"/>
                    <a:pt x="1261" y="5190"/>
                  </a:cubicBezTo>
                  <a:cubicBezTo>
                    <a:pt x="1282" y="5204"/>
                    <a:pt x="1299" y="5214"/>
                    <a:pt x="1319" y="5221"/>
                  </a:cubicBezTo>
                  <a:lnTo>
                    <a:pt x="1322" y="5221"/>
                  </a:lnTo>
                  <a:cubicBezTo>
                    <a:pt x="1343" y="5224"/>
                    <a:pt x="1360" y="5227"/>
                    <a:pt x="1381" y="5227"/>
                  </a:cubicBezTo>
                  <a:cubicBezTo>
                    <a:pt x="1401" y="5227"/>
                    <a:pt x="1418" y="5227"/>
                    <a:pt x="1435" y="5221"/>
                  </a:cubicBezTo>
                  <a:cubicBezTo>
                    <a:pt x="1456" y="5217"/>
                    <a:pt x="1473" y="5210"/>
                    <a:pt x="1493" y="5200"/>
                  </a:cubicBezTo>
                  <a:cubicBezTo>
                    <a:pt x="1506" y="5194"/>
                    <a:pt x="1517" y="5186"/>
                    <a:pt x="1527" y="5177"/>
                  </a:cubicBezTo>
                  <a:cubicBezTo>
                    <a:pt x="1544" y="5163"/>
                    <a:pt x="1558" y="5149"/>
                    <a:pt x="1568" y="5136"/>
                  </a:cubicBezTo>
                  <a:cubicBezTo>
                    <a:pt x="1578" y="5125"/>
                    <a:pt x="1585" y="5112"/>
                    <a:pt x="1592" y="5105"/>
                  </a:cubicBezTo>
                  <a:lnTo>
                    <a:pt x="1589" y="5103"/>
                  </a:lnTo>
                  <a:lnTo>
                    <a:pt x="1589" y="5103"/>
                  </a:lnTo>
                  <a:cubicBezTo>
                    <a:pt x="1609" y="5077"/>
                    <a:pt x="1620" y="5050"/>
                    <a:pt x="1629" y="5026"/>
                  </a:cubicBezTo>
                  <a:cubicBezTo>
                    <a:pt x="1653" y="4975"/>
                    <a:pt x="1667" y="4928"/>
                    <a:pt x="1681" y="4876"/>
                  </a:cubicBezTo>
                  <a:cubicBezTo>
                    <a:pt x="1731" y="4707"/>
                    <a:pt x="1789" y="4534"/>
                    <a:pt x="1856" y="4368"/>
                  </a:cubicBezTo>
                  <a:lnTo>
                    <a:pt x="1856" y="4368"/>
                  </a:lnTo>
                  <a:lnTo>
                    <a:pt x="1857" y="4368"/>
                  </a:lnTo>
                  <a:cubicBezTo>
                    <a:pt x="1885" y="4307"/>
                    <a:pt x="1906" y="4260"/>
                    <a:pt x="1933" y="4212"/>
                  </a:cubicBezTo>
                  <a:cubicBezTo>
                    <a:pt x="1953" y="4175"/>
                    <a:pt x="1974" y="4134"/>
                    <a:pt x="1991" y="4093"/>
                  </a:cubicBezTo>
                  <a:cubicBezTo>
                    <a:pt x="2032" y="4008"/>
                    <a:pt x="2066" y="3919"/>
                    <a:pt x="2103" y="3830"/>
                  </a:cubicBezTo>
                  <a:lnTo>
                    <a:pt x="2158" y="3694"/>
                  </a:lnTo>
                  <a:cubicBezTo>
                    <a:pt x="2195" y="3605"/>
                    <a:pt x="2233" y="3513"/>
                    <a:pt x="2270" y="3421"/>
                  </a:cubicBezTo>
                  <a:lnTo>
                    <a:pt x="2287" y="3374"/>
                  </a:lnTo>
                  <a:cubicBezTo>
                    <a:pt x="2324" y="3278"/>
                    <a:pt x="2362" y="3179"/>
                    <a:pt x="2403" y="3088"/>
                  </a:cubicBezTo>
                  <a:cubicBezTo>
                    <a:pt x="2461" y="2944"/>
                    <a:pt x="2502" y="2797"/>
                    <a:pt x="2543" y="2654"/>
                  </a:cubicBezTo>
                  <a:lnTo>
                    <a:pt x="2543" y="2658"/>
                  </a:lnTo>
                  <a:lnTo>
                    <a:pt x="2573" y="2552"/>
                  </a:lnTo>
                  <a:cubicBezTo>
                    <a:pt x="2604" y="2450"/>
                    <a:pt x="2631" y="2344"/>
                    <a:pt x="2655" y="2239"/>
                  </a:cubicBezTo>
                  <a:cubicBezTo>
                    <a:pt x="2679" y="2127"/>
                    <a:pt x="2692" y="2014"/>
                    <a:pt x="2706" y="1902"/>
                  </a:cubicBezTo>
                  <a:lnTo>
                    <a:pt x="2712" y="1864"/>
                  </a:lnTo>
                  <a:lnTo>
                    <a:pt x="2712" y="1864"/>
                  </a:lnTo>
                  <a:lnTo>
                    <a:pt x="2713" y="1864"/>
                  </a:lnTo>
                  <a:lnTo>
                    <a:pt x="2713" y="1861"/>
                  </a:lnTo>
                  <a:cubicBezTo>
                    <a:pt x="2724" y="1789"/>
                    <a:pt x="2730" y="1734"/>
                    <a:pt x="2733" y="1683"/>
                  </a:cubicBezTo>
                  <a:cubicBezTo>
                    <a:pt x="2737" y="1611"/>
                    <a:pt x="2741" y="1543"/>
                    <a:pt x="2741" y="1472"/>
                  </a:cubicBezTo>
                  <a:lnTo>
                    <a:pt x="2741" y="1404"/>
                  </a:lnTo>
                  <a:cubicBezTo>
                    <a:pt x="2744" y="1363"/>
                    <a:pt x="2744" y="1318"/>
                    <a:pt x="2744" y="1278"/>
                  </a:cubicBezTo>
                  <a:cubicBezTo>
                    <a:pt x="2744" y="1216"/>
                    <a:pt x="2741" y="1155"/>
                    <a:pt x="2737" y="1094"/>
                  </a:cubicBezTo>
                  <a:lnTo>
                    <a:pt x="2737" y="1090"/>
                  </a:lnTo>
                  <a:cubicBezTo>
                    <a:pt x="2724" y="974"/>
                    <a:pt x="2696" y="865"/>
                    <a:pt x="2669" y="773"/>
                  </a:cubicBezTo>
                  <a:lnTo>
                    <a:pt x="2655" y="716"/>
                  </a:lnTo>
                  <a:cubicBezTo>
                    <a:pt x="2638" y="647"/>
                    <a:pt x="2618" y="579"/>
                    <a:pt x="2593" y="511"/>
                  </a:cubicBezTo>
                  <a:cubicBezTo>
                    <a:pt x="2577" y="470"/>
                    <a:pt x="2560" y="425"/>
                    <a:pt x="2532" y="384"/>
                  </a:cubicBezTo>
                  <a:cubicBezTo>
                    <a:pt x="2509" y="348"/>
                    <a:pt x="2479" y="311"/>
                    <a:pt x="2442" y="277"/>
                  </a:cubicBezTo>
                  <a:lnTo>
                    <a:pt x="2442" y="277"/>
                  </a:lnTo>
                  <a:lnTo>
                    <a:pt x="2444" y="276"/>
                  </a:lnTo>
                  <a:cubicBezTo>
                    <a:pt x="2379" y="214"/>
                    <a:pt x="2311" y="164"/>
                    <a:pt x="2243" y="129"/>
                  </a:cubicBezTo>
                  <a:cubicBezTo>
                    <a:pt x="2076" y="44"/>
                    <a:pt x="1875" y="0"/>
                    <a:pt x="1646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2353;p49">
              <a:extLst>
                <a:ext uri="{FF2B5EF4-FFF2-40B4-BE49-F238E27FC236}">
                  <a16:creationId xmlns:a16="http://schemas.microsoft.com/office/drawing/2014/main" id="{0F12CD93-3397-A609-059E-16F8ED600A10}"/>
                </a:ext>
              </a:extLst>
            </p:cNvPr>
            <p:cNvSpPr/>
            <p:nvPr/>
          </p:nvSpPr>
          <p:spPr>
            <a:xfrm>
              <a:off x="4778050" y="3681375"/>
              <a:ext cx="43750" cy="258575"/>
            </a:xfrm>
            <a:custGeom>
              <a:avLst/>
              <a:gdLst/>
              <a:ahLst/>
              <a:cxnLst/>
              <a:rect l="l" t="t" r="r" b="b"/>
              <a:pathLst>
                <a:path w="1750" h="10343" extrusionOk="0">
                  <a:moveTo>
                    <a:pt x="1403" y="786"/>
                  </a:moveTo>
                  <a:lnTo>
                    <a:pt x="1403" y="786"/>
                  </a:lnTo>
                  <a:cubicBezTo>
                    <a:pt x="1403" y="788"/>
                    <a:pt x="1402" y="790"/>
                    <a:pt x="1401" y="793"/>
                  </a:cubicBezTo>
                  <a:lnTo>
                    <a:pt x="1401" y="793"/>
                  </a:lnTo>
                  <a:cubicBezTo>
                    <a:pt x="1402" y="790"/>
                    <a:pt x="1403" y="788"/>
                    <a:pt x="1403" y="786"/>
                  </a:cubicBezTo>
                  <a:close/>
                  <a:moveTo>
                    <a:pt x="750" y="3572"/>
                  </a:moveTo>
                  <a:lnTo>
                    <a:pt x="750" y="3572"/>
                  </a:lnTo>
                  <a:cubicBezTo>
                    <a:pt x="750" y="3576"/>
                    <a:pt x="750" y="3580"/>
                    <a:pt x="749" y="3584"/>
                  </a:cubicBezTo>
                  <a:lnTo>
                    <a:pt x="749" y="3584"/>
                  </a:lnTo>
                  <a:cubicBezTo>
                    <a:pt x="750" y="3579"/>
                    <a:pt x="750" y="3575"/>
                    <a:pt x="750" y="3572"/>
                  </a:cubicBezTo>
                  <a:close/>
                  <a:moveTo>
                    <a:pt x="1582" y="0"/>
                  </a:moveTo>
                  <a:cubicBezTo>
                    <a:pt x="1531" y="0"/>
                    <a:pt x="1483" y="28"/>
                    <a:pt x="1456" y="76"/>
                  </a:cubicBezTo>
                  <a:cubicBezTo>
                    <a:pt x="1293" y="324"/>
                    <a:pt x="1132" y="577"/>
                    <a:pt x="993" y="839"/>
                  </a:cubicBezTo>
                  <a:cubicBezTo>
                    <a:pt x="928" y="958"/>
                    <a:pt x="859" y="1078"/>
                    <a:pt x="798" y="1197"/>
                  </a:cubicBezTo>
                  <a:cubicBezTo>
                    <a:pt x="723" y="1340"/>
                    <a:pt x="669" y="1490"/>
                    <a:pt x="614" y="1640"/>
                  </a:cubicBezTo>
                  <a:cubicBezTo>
                    <a:pt x="563" y="1779"/>
                    <a:pt x="516" y="1922"/>
                    <a:pt x="471" y="2066"/>
                  </a:cubicBezTo>
                  <a:cubicBezTo>
                    <a:pt x="420" y="2219"/>
                    <a:pt x="382" y="2376"/>
                    <a:pt x="345" y="2533"/>
                  </a:cubicBezTo>
                  <a:cubicBezTo>
                    <a:pt x="274" y="2830"/>
                    <a:pt x="229" y="3126"/>
                    <a:pt x="181" y="3426"/>
                  </a:cubicBezTo>
                  <a:cubicBezTo>
                    <a:pt x="168" y="3502"/>
                    <a:pt x="158" y="3579"/>
                    <a:pt x="147" y="3655"/>
                  </a:cubicBezTo>
                  <a:lnTo>
                    <a:pt x="147" y="3655"/>
                  </a:lnTo>
                  <a:cubicBezTo>
                    <a:pt x="148" y="3655"/>
                    <a:pt x="148" y="3654"/>
                    <a:pt x="148" y="3654"/>
                  </a:cubicBezTo>
                  <a:lnTo>
                    <a:pt x="148" y="3654"/>
                  </a:lnTo>
                  <a:cubicBezTo>
                    <a:pt x="147" y="3655"/>
                    <a:pt x="147" y="3656"/>
                    <a:pt x="147" y="3658"/>
                  </a:cubicBezTo>
                  <a:lnTo>
                    <a:pt x="147" y="3658"/>
                  </a:lnTo>
                  <a:cubicBezTo>
                    <a:pt x="147" y="3657"/>
                    <a:pt x="147" y="3656"/>
                    <a:pt x="147" y="3655"/>
                  </a:cubicBezTo>
                  <a:lnTo>
                    <a:pt x="147" y="3655"/>
                  </a:lnTo>
                  <a:cubicBezTo>
                    <a:pt x="145" y="3670"/>
                    <a:pt x="143" y="3687"/>
                    <a:pt x="141" y="3704"/>
                  </a:cubicBezTo>
                  <a:lnTo>
                    <a:pt x="141" y="3704"/>
                  </a:lnTo>
                  <a:cubicBezTo>
                    <a:pt x="143" y="3688"/>
                    <a:pt x="145" y="3673"/>
                    <a:pt x="147" y="3658"/>
                  </a:cubicBezTo>
                  <a:lnTo>
                    <a:pt x="147" y="3658"/>
                  </a:lnTo>
                  <a:cubicBezTo>
                    <a:pt x="144" y="3683"/>
                    <a:pt x="140" y="3708"/>
                    <a:pt x="137" y="3733"/>
                  </a:cubicBezTo>
                  <a:cubicBezTo>
                    <a:pt x="138" y="3723"/>
                    <a:pt x="139" y="3713"/>
                    <a:pt x="141" y="3704"/>
                  </a:cubicBezTo>
                  <a:lnTo>
                    <a:pt x="141" y="3704"/>
                  </a:lnTo>
                  <a:cubicBezTo>
                    <a:pt x="126" y="3807"/>
                    <a:pt x="111" y="3913"/>
                    <a:pt x="99" y="4016"/>
                  </a:cubicBezTo>
                  <a:cubicBezTo>
                    <a:pt x="103" y="3988"/>
                    <a:pt x="107" y="3961"/>
                    <a:pt x="110" y="3937"/>
                  </a:cubicBezTo>
                  <a:lnTo>
                    <a:pt x="110" y="3937"/>
                  </a:lnTo>
                  <a:cubicBezTo>
                    <a:pt x="86" y="4110"/>
                    <a:pt x="66" y="4281"/>
                    <a:pt x="55" y="4458"/>
                  </a:cubicBezTo>
                  <a:cubicBezTo>
                    <a:pt x="45" y="4615"/>
                    <a:pt x="28" y="4772"/>
                    <a:pt x="21" y="4932"/>
                  </a:cubicBezTo>
                  <a:cubicBezTo>
                    <a:pt x="5" y="5246"/>
                    <a:pt x="0" y="5566"/>
                    <a:pt x="8" y="5880"/>
                  </a:cubicBezTo>
                  <a:cubicBezTo>
                    <a:pt x="11" y="6186"/>
                    <a:pt x="35" y="6496"/>
                    <a:pt x="66" y="6800"/>
                  </a:cubicBezTo>
                  <a:cubicBezTo>
                    <a:pt x="99" y="7116"/>
                    <a:pt x="134" y="7434"/>
                    <a:pt x="184" y="7747"/>
                  </a:cubicBezTo>
                  <a:cubicBezTo>
                    <a:pt x="216" y="7962"/>
                    <a:pt x="253" y="8173"/>
                    <a:pt x="301" y="8384"/>
                  </a:cubicBezTo>
                  <a:cubicBezTo>
                    <a:pt x="345" y="8596"/>
                    <a:pt x="396" y="8807"/>
                    <a:pt x="450" y="9018"/>
                  </a:cubicBezTo>
                  <a:cubicBezTo>
                    <a:pt x="499" y="9213"/>
                    <a:pt x="543" y="9410"/>
                    <a:pt x="597" y="9604"/>
                  </a:cubicBezTo>
                  <a:cubicBezTo>
                    <a:pt x="624" y="9707"/>
                    <a:pt x="651" y="9805"/>
                    <a:pt x="679" y="9904"/>
                  </a:cubicBezTo>
                  <a:cubicBezTo>
                    <a:pt x="692" y="9949"/>
                    <a:pt x="706" y="9986"/>
                    <a:pt x="720" y="10027"/>
                  </a:cubicBezTo>
                  <a:cubicBezTo>
                    <a:pt x="754" y="10119"/>
                    <a:pt x="788" y="10174"/>
                    <a:pt x="853" y="10252"/>
                  </a:cubicBezTo>
                  <a:cubicBezTo>
                    <a:pt x="890" y="10290"/>
                    <a:pt x="938" y="10317"/>
                    <a:pt x="989" y="10331"/>
                  </a:cubicBezTo>
                  <a:cubicBezTo>
                    <a:pt x="1016" y="10339"/>
                    <a:pt x="1045" y="10343"/>
                    <a:pt x="1073" y="10343"/>
                  </a:cubicBezTo>
                  <a:cubicBezTo>
                    <a:pt x="1127" y="10343"/>
                    <a:pt x="1181" y="10328"/>
                    <a:pt x="1227" y="10300"/>
                  </a:cubicBezTo>
                  <a:cubicBezTo>
                    <a:pt x="1370" y="10218"/>
                    <a:pt x="1428" y="10020"/>
                    <a:pt x="1340" y="9873"/>
                  </a:cubicBezTo>
                  <a:cubicBezTo>
                    <a:pt x="1337" y="9870"/>
                    <a:pt x="1334" y="9864"/>
                    <a:pt x="1330" y="9856"/>
                  </a:cubicBezTo>
                  <a:cubicBezTo>
                    <a:pt x="1268" y="9693"/>
                    <a:pt x="1231" y="9522"/>
                    <a:pt x="1186" y="9356"/>
                  </a:cubicBezTo>
                  <a:cubicBezTo>
                    <a:pt x="1129" y="9145"/>
                    <a:pt x="1078" y="8930"/>
                    <a:pt x="1027" y="8718"/>
                  </a:cubicBezTo>
                  <a:cubicBezTo>
                    <a:pt x="917" y="8289"/>
                    <a:pt x="829" y="7856"/>
                    <a:pt x="768" y="7416"/>
                  </a:cubicBezTo>
                  <a:cubicBezTo>
                    <a:pt x="733" y="7130"/>
                    <a:pt x="700" y="6844"/>
                    <a:pt x="669" y="6558"/>
                  </a:cubicBezTo>
                  <a:cubicBezTo>
                    <a:pt x="638" y="6251"/>
                    <a:pt x="628" y="5941"/>
                    <a:pt x="628" y="5631"/>
                  </a:cubicBezTo>
                  <a:cubicBezTo>
                    <a:pt x="628" y="5317"/>
                    <a:pt x="631" y="5004"/>
                    <a:pt x="648" y="4690"/>
                  </a:cubicBezTo>
                  <a:cubicBezTo>
                    <a:pt x="659" y="4537"/>
                    <a:pt x="665" y="4380"/>
                    <a:pt x="679" y="4223"/>
                  </a:cubicBezTo>
                  <a:cubicBezTo>
                    <a:pt x="692" y="4069"/>
                    <a:pt x="710" y="3920"/>
                    <a:pt x="730" y="3767"/>
                  </a:cubicBezTo>
                  <a:cubicBezTo>
                    <a:pt x="736" y="3706"/>
                    <a:pt x="743" y="3642"/>
                    <a:pt x="749" y="3584"/>
                  </a:cubicBezTo>
                  <a:lnTo>
                    <a:pt x="749" y="3584"/>
                  </a:lnTo>
                  <a:cubicBezTo>
                    <a:pt x="749" y="3586"/>
                    <a:pt x="748" y="3588"/>
                    <a:pt x="747" y="3589"/>
                  </a:cubicBezTo>
                  <a:cubicBezTo>
                    <a:pt x="752" y="3556"/>
                    <a:pt x="757" y="3521"/>
                    <a:pt x="762" y="3487"/>
                  </a:cubicBezTo>
                  <a:lnTo>
                    <a:pt x="762" y="3487"/>
                  </a:lnTo>
                  <a:cubicBezTo>
                    <a:pt x="760" y="3500"/>
                    <a:pt x="759" y="3512"/>
                    <a:pt x="757" y="3525"/>
                  </a:cubicBezTo>
                  <a:lnTo>
                    <a:pt x="768" y="3446"/>
                  </a:lnTo>
                  <a:lnTo>
                    <a:pt x="768" y="3446"/>
                  </a:lnTo>
                  <a:cubicBezTo>
                    <a:pt x="766" y="3460"/>
                    <a:pt x="764" y="3474"/>
                    <a:pt x="762" y="3487"/>
                  </a:cubicBezTo>
                  <a:lnTo>
                    <a:pt x="762" y="3487"/>
                  </a:lnTo>
                  <a:cubicBezTo>
                    <a:pt x="777" y="3367"/>
                    <a:pt x="793" y="3246"/>
                    <a:pt x="809" y="3126"/>
                  </a:cubicBezTo>
                  <a:lnTo>
                    <a:pt x="809" y="3140"/>
                  </a:lnTo>
                  <a:cubicBezTo>
                    <a:pt x="836" y="2952"/>
                    <a:pt x="863" y="2768"/>
                    <a:pt x="900" y="2587"/>
                  </a:cubicBezTo>
                  <a:cubicBezTo>
                    <a:pt x="941" y="2363"/>
                    <a:pt x="996" y="2141"/>
                    <a:pt x="1047" y="1922"/>
                  </a:cubicBezTo>
                  <a:cubicBezTo>
                    <a:pt x="1095" y="1722"/>
                    <a:pt x="1139" y="1527"/>
                    <a:pt x="1204" y="1334"/>
                  </a:cubicBezTo>
                  <a:cubicBezTo>
                    <a:pt x="1264" y="1151"/>
                    <a:pt x="1328" y="970"/>
                    <a:pt x="1401" y="793"/>
                  </a:cubicBezTo>
                  <a:lnTo>
                    <a:pt x="1401" y="793"/>
                  </a:lnTo>
                  <a:cubicBezTo>
                    <a:pt x="1400" y="795"/>
                    <a:pt x="1399" y="796"/>
                    <a:pt x="1398" y="798"/>
                  </a:cubicBezTo>
                  <a:cubicBezTo>
                    <a:pt x="1401" y="792"/>
                    <a:pt x="1403" y="787"/>
                    <a:pt x="1405" y="781"/>
                  </a:cubicBezTo>
                  <a:lnTo>
                    <a:pt x="1405" y="781"/>
                  </a:lnTo>
                  <a:cubicBezTo>
                    <a:pt x="1405" y="783"/>
                    <a:pt x="1404" y="784"/>
                    <a:pt x="1403" y="786"/>
                  </a:cubicBezTo>
                  <a:lnTo>
                    <a:pt x="1403" y="786"/>
                  </a:lnTo>
                  <a:cubicBezTo>
                    <a:pt x="1407" y="778"/>
                    <a:pt x="1410" y="770"/>
                    <a:pt x="1413" y="762"/>
                  </a:cubicBezTo>
                  <a:lnTo>
                    <a:pt x="1413" y="762"/>
                  </a:lnTo>
                  <a:cubicBezTo>
                    <a:pt x="1450" y="676"/>
                    <a:pt x="1489" y="589"/>
                    <a:pt x="1534" y="505"/>
                  </a:cubicBezTo>
                  <a:cubicBezTo>
                    <a:pt x="1586" y="409"/>
                    <a:pt x="1647" y="314"/>
                    <a:pt x="1705" y="222"/>
                  </a:cubicBezTo>
                  <a:cubicBezTo>
                    <a:pt x="1749" y="154"/>
                    <a:pt x="1718" y="62"/>
                    <a:pt x="1653" y="21"/>
                  </a:cubicBezTo>
                  <a:cubicBezTo>
                    <a:pt x="1630" y="8"/>
                    <a:pt x="1606" y="0"/>
                    <a:pt x="1582" y="0"/>
                  </a:cubicBezTo>
                  <a:close/>
                </a:path>
              </a:pathLst>
            </a:custGeom>
            <a:solidFill>
              <a:srgbClr val="FEE2A2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38" name="Google Shape;2354;p49">
              <a:extLst>
                <a:ext uri="{FF2B5EF4-FFF2-40B4-BE49-F238E27FC236}">
                  <a16:creationId xmlns:a16="http://schemas.microsoft.com/office/drawing/2014/main" id="{8D7B9525-B2C6-94AB-DF03-D17535EAB8D3}"/>
                </a:ext>
              </a:extLst>
            </p:cNvPr>
            <p:cNvSpPr/>
            <p:nvPr/>
          </p:nvSpPr>
          <p:spPr>
            <a:xfrm>
              <a:off x="4805500" y="3948575"/>
              <a:ext cx="15850" cy="15850"/>
            </a:xfrm>
            <a:custGeom>
              <a:avLst/>
              <a:gdLst/>
              <a:ahLst/>
              <a:cxnLst/>
              <a:rect l="l" t="t" r="r" b="b"/>
              <a:pathLst>
                <a:path w="634" h="634" extrusionOk="0">
                  <a:moveTo>
                    <a:pt x="317" y="0"/>
                  </a:moveTo>
                  <a:cubicBezTo>
                    <a:pt x="143" y="0"/>
                    <a:pt x="0" y="143"/>
                    <a:pt x="0" y="317"/>
                  </a:cubicBezTo>
                  <a:cubicBezTo>
                    <a:pt x="0" y="491"/>
                    <a:pt x="143" y="634"/>
                    <a:pt x="317" y="634"/>
                  </a:cubicBezTo>
                  <a:cubicBezTo>
                    <a:pt x="491" y="634"/>
                    <a:pt x="634" y="491"/>
                    <a:pt x="634" y="317"/>
                  </a:cubicBezTo>
                  <a:cubicBezTo>
                    <a:pt x="634" y="143"/>
                    <a:pt x="491" y="0"/>
                    <a:pt x="317" y="0"/>
                  </a:cubicBezTo>
                  <a:close/>
                </a:path>
              </a:pathLst>
            </a:custGeom>
            <a:solidFill>
              <a:srgbClr val="FEE2A2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2355;p49">
              <a:extLst>
                <a:ext uri="{FF2B5EF4-FFF2-40B4-BE49-F238E27FC236}">
                  <a16:creationId xmlns:a16="http://schemas.microsoft.com/office/drawing/2014/main" id="{458EAB66-9119-B7E9-D9D2-D56CE4632B7D}"/>
                </a:ext>
              </a:extLst>
            </p:cNvPr>
            <p:cNvSpPr/>
            <p:nvPr/>
          </p:nvSpPr>
          <p:spPr>
            <a:xfrm>
              <a:off x="4819975" y="3665450"/>
              <a:ext cx="41425" cy="143075"/>
            </a:xfrm>
            <a:custGeom>
              <a:avLst/>
              <a:gdLst/>
              <a:ahLst/>
              <a:cxnLst/>
              <a:rect l="l" t="t" r="r" b="b"/>
              <a:pathLst>
                <a:path w="1657" h="5723" extrusionOk="0">
                  <a:moveTo>
                    <a:pt x="1411" y="0"/>
                  </a:moveTo>
                  <a:cubicBezTo>
                    <a:pt x="1337" y="0"/>
                    <a:pt x="1261" y="41"/>
                    <a:pt x="1220" y="106"/>
                  </a:cubicBezTo>
                  <a:cubicBezTo>
                    <a:pt x="1142" y="236"/>
                    <a:pt x="1057" y="365"/>
                    <a:pt x="978" y="498"/>
                  </a:cubicBezTo>
                  <a:cubicBezTo>
                    <a:pt x="910" y="624"/>
                    <a:pt x="849" y="754"/>
                    <a:pt x="794" y="887"/>
                  </a:cubicBezTo>
                  <a:cubicBezTo>
                    <a:pt x="665" y="1183"/>
                    <a:pt x="560" y="1486"/>
                    <a:pt x="461" y="1790"/>
                  </a:cubicBezTo>
                  <a:cubicBezTo>
                    <a:pt x="253" y="2407"/>
                    <a:pt x="123" y="3058"/>
                    <a:pt x="79" y="3705"/>
                  </a:cubicBezTo>
                  <a:cubicBezTo>
                    <a:pt x="58" y="3988"/>
                    <a:pt x="34" y="4274"/>
                    <a:pt x="25" y="4557"/>
                  </a:cubicBezTo>
                  <a:cubicBezTo>
                    <a:pt x="17" y="4693"/>
                    <a:pt x="17" y="4826"/>
                    <a:pt x="14" y="4959"/>
                  </a:cubicBezTo>
                  <a:cubicBezTo>
                    <a:pt x="11" y="5109"/>
                    <a:pt x="0" y="5259"/>
                    <a:pt x="11" y="5409"/>
                  </a:cubicBezTo>
                  <a:cubicBezTo>
                    <a:pt x="21" y="5494"/>
                    <a:pt x="41" y="5565"/>
                    <a:pt x="102" y="5631"/>
                  </a:cubicBezTo>
                  <a:cubicBezTo>
                    <a:pt x="160" y="5688"/>
                    <a:pt x="242" y="5722"/>
                    <a:pt x="324" y="5722"/>
                  </a:cubicBezTo>
                  <a:cubicBezTo>
                    <a:pt x="491" y="5722"/>
                    <a:pt x="641" y="5579"/>
                    <a:pt x="634" y="5409"/>
                  </a:cubicBezTo>
                  <a:cubicBezTo>
                    <a:pt x="631" y="5222"/>
                    <a:pt x="634" y="5038"/>
                    <a:pt x="638" y="4850"/>
                  </a:cubicBezTo>
                  <a:cubicBezTo>
                    <a:pt x="638" y="4653"/>
                    <a:pt x="645" y="4455"/>
                    <a:pt x="654" y="4253"/>
                  </a:cubicBezTo>
                  <a:cubicBezTo>
                    <a:pt x="665" y="4063"/>
                    <a:pt x="675" y="3868"/>
                    <a:pt x="686" y="3678"/>
                  </a:cubicBezTo>
                  <a:cubicBezTo>
                    <a:pt x="695" y="3490"/>
                    <a:pt x="720" y="3300"/>
                    <a:pt x="744" y="3112"/>
                  </a:cubicBezTo>
                  <a:cubicBezTo>
                    <a:pt x="805" y="2710"/>
                    <a:pt x="887" y="2311"/>
                    <a:pt x="992" y="1919"/>
                  </a:cubicBezTo>
                  <a:cubicBezTo>
                    <a:pt x="1043" y="1725"/>
                    <a:pt x="1098" y="1531"/>
                    <a:pt x="1153" y="1337"/>
                  </a:cubicBezTo>
                  <a:cubicBezTo>
                    <a:pt x="1200" y="1162"/>
                    <a:pt x="1255" y="985"/>
                    <a:pt x="1319" y="818"/>
                  </a:cubicBezTo>
                  <a:cubicBezTo>
                    <a:pt x="1395" y="645"/>
                    <a:pt x="1497" y="484"/>
                    <a:pt x="1595" y="324"/>
                  </a:cubicBezTo>
                  <a:cubicBezTo>
                    <a:pt x="1656" y="225"/>
                    <a:pt x="1615" y="85"/>
                    <a:pt x="1517" y="28"/>
                  </a:cubicBezTo>
                  <a:cubicBezTo>
                    <a:pt x="1483" y="11"/>
                    <a:pt x="1445" y="0"/>
                    <a:pt x="1411" y="0"/>
                  </a:cubicBezTo>
                  <a:close/>
                </a:path>
              </a:pathLst>
            </a:custGeom>
            <a:solidFill>
              <a:srgbClr val="FEE2A2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40" name="Google Shape;2356;p49">
              <a:extLst>
                <a:ext uri="{FF2B5EF4-FFF2-40B4-BE49-F238E27FC236}">
                  <a16:creationId xmlns:a16="http://schemas.microsoft.com/office/drawing/2014/main" id="{C34A4F57-135D-82FF-5379-DF19199C6DC4}"/>
                </a:ext>
              </a:extLst>
            </p:cNvPr>
            <p:cNvSpPr/>
            <p:nvPr/>
          </p:nvSpPr>
          <p:spPr>
            <a:xfrm>
              <a:off x="4871850" y="3540625"/>
              <a:ext cx="92575" cy="103375"/>
            </a:xfrm>
            <a:custGeom>
              <a:avLst/>
              <a:gdLst/>
              <a:ahLst/>
              <a:cxnLst/>
              <a:rect l="l" t="t" r="r" b="b"/>
              <a:pathLst>
                <a:path w="3703" h="4135" extrusionOk="0">
                  <a:moveTo>
                    <a:pt x="362" y="1"/>
                  </a:moveTo>
                  <a:cubicBezTo>
                    <a:pt x="355" y="1"/>
                    <a:pt x="349" y="1"/>
                    <a:pt x="342" y="4"/>
                  </a:cubicBezTo>
                  <a:cubicBezTo>
                    <a:pt x="294" y="7"/>
                    <a:pt x="240" y="28"/>
                    <a:pt x="215" y="79"/>
                  </a:cubicBezTo>
                  <a:cubicBezTo>
                    <a:pt x="209" y="93"/>
                    <a:pt x="202" y="106"/>
                    <a:pt x="199" y="120"/>
                  </a:cubicBezTo>
                  <a:cubicBezTo>
                    <a:pt x="182" y="103"/>
                    <a:pt x="161" y="89"/>
                    <a:pt x="144" y="73"/>
                  </a:cubicBezTo>
                  <a:cubicBezTo>
                    <a:pt x="127" y="59"/>
                    <a:pt x="106" y="51"/>
                    <a:pt x="86" y="51"/>
                  </a:cubicBezTo>
                  <a:cubicBezTo>
                    <a:pt x="66" y="51"/>
                    <a:pt x="47" y="59"/>
                    <a:pt x="31" y="76"/>
                  </a:cubicBezTo>
                  <a:cubicBezTo>
                    <a:pt x="1" y="103"/>
                    <a:pt x="1" y="161"/>
                    <a:pt x="35" y="188"/>
                  </a:cubicBezTo>
                  <a:cubicBezTo>
                    <a:pt x="83" y="226"/>
                    <a:pt x="133" y="263"/>
                    <a:pt x="178" y="307"/>
                  </a:cubicBezTo>
                  <a:cubicBezTo>
                    <a:pt x="232" y="355"/>
                    <a:pt x="284" y="406"/>
                    <a:pt x="338" y="457"/>
                  </a:cubicBezTo>
                  <a:cubicBezTo>
                    <a:pt x="440" y="556"/>
                    <a:pt x="536" y="666"/>
                    <a:pt x="635" y="771"/>
                  </a:cubicBezTo>
                  <a:cubicBezTo>
                    <a:pt x="731" y="877"/>
                    <a:pt x="829" y="982"/>
                    <a:pt x="924" y="1088"/>
                  </a:cubicBezTo>
                  <a:cubicBezTo>
                    <a:pt x="1017" y="1193"/>
                    <a:pt x="1112" y="1292"/>
                    <a:pt x="1201" y="1398"/>
                  </a:cubicBezTo>
                  <a:cubicBezTo>
                    <a:pt x="1299" y="1511"/>
                    <a:pt x="1395" y="1630"/>
                    <a:pt x="1494" y="1742"/>
                  </a:cubicBezTo>
                  <a:cubicBezTo>
                    <a:pt x="1535" y="1786"/>
                    <a:pt x="1575" y="1831"/>
                    <a:pt x="1616" y="1875"/>
                  </a:cubicBezTo>
                  <a:cubicBezTo>
                    <a:pt x="1661" y="1926"/>
                    <a:pt x="1701" y="1978"/>
                    <a:pt x="1746" y="2028"/>
                  </a:cubicBezTo>
                  <a:cubicBezTo>
                    <a:pt x="1835" y="2127"/>
                    <a:pt x="1920" y="2226"/>
                    <a:pt x="2011" y="2318"/>
                  </a:cubicBezTo>
                  <a:cubicBezTo>
                    <a:pt x="2104" y="2414"/>
                    <a:pt x="2199" y="2509"/>
                    <a:pt x="2285" y="2608"/>
                  </a:cubicBezTo>
                  <a:cubicBezTo>
                    <a:pt x="2434" y="2778"/>
                    <a:pt x="2567" y="2956"/>
                    <a:pt x="2721" y="3119"/>
                  </a:cubicBezTo>
                  <a:cubicBezTo>
                    <a:pt x="2864" y="3272"/>
                    <a:pt x="3004" y="3426"/>
                    <a:pt x="3136" y="3590"/>
                  </a:cubicBezTo>
                  <a:cubicBezTo>
                    <a:pt x="3129" y="3579"/>
                    <a:pt x="3123" y="3573"/>
                    <a:pt x="3119" y="3562"/>
                  </a:cubicBezTo>
                  <a:lnTo>
                    <a:pt x="3119" y="3562"/>
                  </a:lnTo>
                  <a:cubicBezTo>
                    <a:pt x="3180" y="3644"/>
                    <a:pt x="3246" y="3729"/>
                    <a:pt x="3307" y="3811"/>
                  </a:cubicBezTo>
                  <a:cubicBezTo>
                    <a:pt x="3337" y="3848"/>
                    <a:pt x="3368" y="3889"/>
                    <a:pt x="3399" y="3927"/>
                  </a:cubicBezTo>
                  <a:cubicBezTo>
                    <a:pt x="3416" y="3947"/>
                    <a:pt x="3430" y="3968"/>
                    <a:pt x="3446" y="3988"/>
                  </a:cubicBezTo>
                  <a:lnTo>
                    <a:pt x="3450" y="3988"/>
                  </a:lnTo>
                  <a:cubicBezTo>
                    <a:pt x="3477" y="4032"/>
                    <a:pt x="3504" y="4073"/>
                    <a:pt x="3538" y="4111"/>
                  </a:cubicBezTo>
                  <a:cubicBezTo>
                    <a:pt x="3554" y="4126"/>
                    <a:pt x="3577" y="4134"/>
                    <a:pt x="3600" y="4134"/>
                  </a:cubicBezTo>
                  <a:cubicBezTo>
                    <a:pt x="3616" y="4134"/>
                    <a:pt x="3633" y="4130"/>
                    <a:pt x="3647" y="4121"/>
                  </a:cubicBezTo>
                  <a:cubicBezTo>
                    <a:pt x="3691" y="4094"/>
                    <a:pt x="3702" y="4043"/>
                    <a:pt x="3678" y="3999"/>
                  </a:cubicBezTo>
                  <a:cubicBezTo>
                    <a:pt x="3671" y="3985"/>
                    <a:pt x="3661" y="3968"/>
                    <a:pt x="3655" y="3954"/>
                  </a:cubicBezTo>
                  <a:cubicBezTo>
                    <a:pt x="3658" y="3944"/>
                    <a:pt x="3661" y="3933"/>
                    <a:pt x="3661" y="3923"/>
                  </a:cubicBezTo>
                  <a:cubicBezTo>
                    <a:pt x="3661" y="3886"/>
                    <a:pt x="3647" y="3856"/>
                    <a:pt x="3634" y="3824"/>
                  </a:cubicBezTo>
                  <a:cubicBezTo>
                    <a:pt x="3620" y="3797"/>
                    <a:pt x="3606" y="3774"/>
                    <a:pt x="3597" y="3746"/>
                  </a:cubicBezTo>
                  <a:cubicBezTo>
                    <a:pt x="3573" y="3692"/>
                    <a:pt x="3542" y="3634"/>
                    <a:pt x="3511" y="3579"/>
                  </a:cubicBezTo>
                  <a:cubicBezTo>
                    <a:pt x="3494" y="3545"/>
                    <a:pt x="3474" y="3508"/>
                    <a:pt x="3457" y="3470"/>
                  </a:cubicBezTo>
                  <a:cubicBezTo>
                    <a:pt x="3457" y="3467"/>
                    <a:pt x="3453" y="3463"/>
                    <a:pt x="3453" y="3460"/>
                  </a:cubicBezTo>
                  <a:cubicBezTo>
                    <a:pt x="3412" y="3354"/>
                    <a:pt x="3364" y="3249"/>
                    <a:pt x="3320" y="3146"/>
                  </a:cubicBezTo>
                  <a:cubicBezTo>
                    <a:pt x="3303" y="3109"/>
                    <a:pt x="3290" y="3068"/>
                    <a:pt x="3276" y="3034"/>
                  </a:cubicBezTo>
                  <a:cubicBezTo>
                    <a:pt x="3255" y="2969"/>
                    <a:pt x="3238" y="2908"/>
                    <a:pt x="3225" y="2843"/>
                  </a:cubicBezTo>
                  <a:cubicBezTo>
                    <a:pt x="3194" y="2720"/>
                    <a:pt x="3164" y="2601"/>
                    <a:pt x="3143" y="2475"/>
                  </a:cubicBezTo>
                  <a:cubicBezTo>
                    <a:pt x="3133" y="2373"/>
                    <a:pt x="3123" y="2274"/>
                    <a:pt x="3109" y="2171"/>
                  </a:cubicBezTo>
                  <a:cubicBezTo>
                    <a:pt x="3095" y="2069"/>
                    <a:pt x="3085" y="1964"/>
                    <a:pt x="3082" y="1861"/>
                  </a:cubicBezTo>
                  <a:cubicBezTo>
                    <a:pt x="3082" y="1817"/>
                    <a:pt x="3085" y="1776"/>
                    <a:pt x="3082" y="1732"/>
                  </a:cubicBezTo>
                  <a:cubicBezTo>
                    <a:pt x="3082" y="1674"/>
                    <a:pt x="3075" y="1619"/>
                    <a:pt x="3065" y="1565"/>
                  </a:cubicBezTo>
                  <a:cubicBezTo>
                    <a:pt x="3054" y="1487"/>
                    <a:pt x="3031" y="1412"/>
                    <a:pt x="2990" y="1344"/>
                  </a:cubicBezTo>
                  <a:cubicBezTo>
                    <a:pt x="2939" y="1259"/>
                    <a:pt x="2850" y="1193"/>
                    <a:pt x="2771" y="1136"/>
                  </a:cubicBezTo>
                  <a:cubicBezTo>
                    <a:pt x="2639" y="1034"/>
                    <a:pt x="2496" y="952"/>
                    <a:pt x="2356" y="866"/>
                  </a:cubicBezTo>
                  <a:cubicBezTo>
                    <a:pt x="2213" y="781"/>
                    <a:pt x="2073" y="699"/>
                    <a:pt x="1930" y="621"/>
                  </a:cubicBezTo>
                  <a:cubicBezTo>
                    <a:pt x="1797" y="550"/>
                    <a:pt x="1661" y="488"/>
                    <a:pt x="1524" y="420"/>
                  </a:cubicBezTo>
                  <a:cubicBezTo>
                    <a:pt x="1426" y="372"/>
                    <a:pt x="1327" y="328"/>
                    <a:pt x="1228" y="284"/>
                  </a:cubicBezTo>
                  <a:cubicBezTo>
                    <a:pt x="1129" y="243"/>
                    <a:pt x="1027" y="208"/>
                    <a:pt x="924" y="178"/>
                  </a:cubicBezTo>
                  <a:cubicBezTo>
                    <a:pt x="829" y="147"/>
                    <a:pt x="731" y="117"/>
                    <a:pt x="635" y="83"/>
                  </a:cubicBezTo>
                  <a:cubicBezTo>
                    <a:pt x="587" y="65"/>
                    <a:pt x="539" y="45"/>
                    <a:pt x="492" y="28"/>
                  </a:cubicBezTo>
                  <a:cubicBezTo>
                    <a:pt x="451" y="15"/>
                    <a:pt x="407" y="1"/>
                    <a:pt x="362" y="1"/>
                  </a:cubicBezTo>
                  <a:close/>
                </a:path>
              </a:pathLst>
            </a:custGeom>
            <a:solidFill>
              <a:srgbClr val="90D682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41" name="Google Shape;2357;p49">
              <a:extLst>
                <a:ext uri="{FF2B5EF4-FFF2-40B4-BE49-F238E27FC236}">
                  <a16:creationId xmlns:a16="http://schemas.microsoft.com/office/drawing/2014/main" id="{17DA728F-2912-2F59-8277-6C2E5DFB08E4}"/>
                </a:ext>
              </a:extLst>
            </p:cNvPr>
            <p:cNvSpPr/>
            <p:nvPr/>
          </p:nvSpPr>
          <p:spPr>
            <a:xfrm>
              <a:off x="4952875" y="3541400"/>
              <a:ext cx="36325" cy="127375"/>
            </a:xfrm>
            <a:custGeom>
              <a:avLst/>
              <a:gdLst/>
              <a:ahLst/>
              <a:cxnLst/>
              <a:rect l="l" t="t" r="r" b="b"/>
              <a:pathLst>
                <a:path w="1453" h="5095" extrusionOk="0">
                  <a:moveTo>
                    <a:pt x="1320" y="402"/>
                  </a:moveTo>
                  <a:lnTo>
                    <a:pt x="1320" y="402"/>
                  </a:lnTo>
                  <a:cubicBezTo>
                    <a:pt x="1319" y="405"/>
                    <a:pt x="1318" y="407"/>
                    <a:pt x="1317" y="409"/>
                  </a:cubicBezTo>
                  <a:lnTo>
                    <a:pt x="1317" y="409"/>
                  </a:lnTo>
                  <a:cubicBezTo>
                    <a:pt x="1320" y="406"/>
                    <a:pt x="1320" y="405"/>
                    <a:pt x="1320" y="402"/>
                  </a:cubicBezTo>
                  <a:close/>
                  <a:moveTo>
                    <a:pt x="700" y="3232"/>
                  </a:moveTo>
                  <a:cubicBezTo>
                    <a:pt x="703" y="3262"/>
                    <a:pt x="703" y="3296"/>
                    <a:pt x="710" y="3326"/>
                  </a:cubicBezTo>
                  <a:cubicBezTo>
                    <a:pt x="696" y="3303"/>
                    <a:pt x="686" y="3276"/>
                    <a:pt x="675" y="3248"/>
                  </a:cubicBezTo>
                  <a:cubicBezTo>
                    <a:pt x="675" y="3248"/>
                    <a:pt x="675" y="3245"/>
                    <a:pt x="672" y="3245"/>
                  </a:cubicBezTo>
                  <a:cubicBezTo>
                    <a:pt x="683" y="3241"/>
                    <a:pt x="692" y="3235"/>
                    <a:pt x="700" y="3232"/>
                  </a:cubicBezTo>
                  <a:close/>
                  <a:moveTo>
                    <a:pt x="1344" y="1"/>
                  </a:moveTo>
                  <a:cubicBezTo>
                    <a:pt x="1306" y="1"/>
                    <a:pt x="1272" y="28"/>
                    <a:pt x="1255" y="69"/>
                  </a:cubicBezTo>
                  <a:cubicBezTo>
                    <a:pt x="1252" y="83"/>
                    <a:pt x="1245" y="99"/>
                    <a:pt x="1238" y="113"/>
                  </a:cubicBezTo>
                  <a:cubicBezTo>
                    <a:pt x="1227" y="108"/>
                    <a:pt x="1214" y="106"/>
                    <a:pt x="1202" y="106"/>
                  </a:cubicBezTo>
                  <a:cubicBezTo>
                    <a:pt x="1177" y="106"/>
                    <a:pt x="1152" y="115"/>
                    <a:pt x="1136" y="133"/>
                  </a:cubicBezTo>
                  <a:cubicBezTo>
                    <a:pt x="1101" y="174"/>
                    <a:pt x="1064" y="215"/>
                    <a:pt x="1037" y="259"/>
                  </a:cubicBezTo>
                  <a:cubicBezTo>
                    <a:pt x="1034" y="259"/>
                    <a:pt x="1034" y="256"/>
                    <a:pt x="1030" y="256"/>
                  </a:cubicBezTo>
                  <a:cubicBezTo>
                    <a:pt x="1016" y="253"/>
                    <a:pt x="1002" y="252"/>
                    <a:pt x="989" y="252"/>
                  </a:cubicBezTo>
                  <a:cubicBezTo>
                    <a:pt x="955" y="252"/>
                    <a:pt x="923" y="261"/>
                    <a:pt x="894" y="280"/>
                  </a:cubicBezTo>
                  <a:cubicBezTo>
                    <a:pt x="867" y="290"/>
                    <a:pt x="846" y="308"/>
                    <a:pt x="823" y="324"/>
                  </a:cubicBezTo>
                  <a:cubicBezTo>
                    <a:pt x="716" y="406"/>
                    <a:pt x="607" y="481"/>
                    <a:pt x="508" y="569"/>
                  </a:cubicBezTo>
                  <a:cubicBezTo>
                    <a:pt x="400" y="671"/>
                    <a:pt x="304" y="788"/>
                    <a:pt x="225" y="914"/>
                  </a:cubicBezTo>
                  <a:cubicBezTo>
                    <a:pt x="195" y="965"/>
                    <a:pt x="168" y="1019"/>
                    <a:pt x="144" y="1074"/>
                  </a:cubicBezTo>
                  <a:cubicBezTo>
                    <a:pt x="110" y="1146"/>
                    <a:pt x="79" y="1220"/>
                    <a:pt x="55" y="1299"/>
                  </a:cubicBezTo>
                  <a:cubicBezTo>
                    <a:pt x="18" y="1439"/>
                    <a:pt x="1" y="1579"/>
                    <a:pt x="1" y="1722"/>
                  </a:cubicBezTo>
                  <a:cubicBezTo>
                    <a:pt x="1" y="1871"/>
                    <a:pt x="18" y="2028"/>
                    <a:pt x="55" y="2175"/>
                  </a:cubicBezTo>
                  <a:cubicBezTo>
                    <a:pt x="93" y="2315"/>
                    <a:pt x="131" y="2455"/>
                    <a:pt x="171" y="2594"/>
                  </a:cubicBezTo>
                  <a:cubicBezTo>
                    <a:pt x="205" y="2706"/>
                    <a:pt x="243" y="2819"/>
                    <a:pt x="270" y="2935"/>
                  </a:cubicBezTo>
                  <a:cubicBezTo>
                    <a:pt x="304" y="3071"/>
                    <a:pt x="345" y="3204"/>
                    <a:pt x="400" y="3330"/>
                  </a:cubicBezTo>
                  <a:cubicBezTo>
                    <a:pt x="396" y="3323"/>
                    <a:pt x="393" y="3317"/>
                    <a:pt x="389" y="3309"/>
                  </a:cubicBezTo>
                  <a:lnTo>
                    <a:pt x="389" y="3309"/>
                  </a:lnTo>
                  <a:cubicBezTo>
                    <a:pt x="400" y="3330"/>
                    <a:pt x="406" y="3347"/>
                    <a:pt x="414" y="3367"/>
                  </a:cubicBezTo>
                  <a:cubicBezTo>
                    <a:pt x="464" y="3487"/>
                    <a:pt x="508" y="3609"/>
                    <a:pt x="560" y="3729"/>
                  </a:cubicBezTo>
                  <a:cubicBezTo>
                    <a:pt x="621" y="3865"/>
                    <a:pt x="689" y="3998"/>
                    <a:pt x="747" y="4138"/>
                  </a:cubicBezTo>
                  <a:lnTo>
                    <a:pt x="733" y="4103"/>
                  </a:lnTo>
                  <a:lnTo>
                    <a:pt x="733" y="4103"/>
                  </a:lnTo>
                  <a:cubicBezTo>
                    <a:pt x="809" y="4287"/>
                    <a:pt x="894" y="4468"/>
                    <a:pt x="972" y="4652"/>
                  </a:cubicBezTo>
                  <a:cubicBezTo>
                    <a:pt x="999" y="4724"/>
                    <a:pt x="1030" y="4795"/>
                    <a:pt x="1057" y="4867"/>
                  </a:cubicBezTo>
                  <a:cubicBezTo>
                    <a:pt x="1071" y="4901"/>
                    <a:pt x="1084" y="4939"/>
                    <a:pt x="1101" y="4973"/>
                  </a:cubicBezTo>
                  <a:cubicBezTo>
                    <a:pt x="1119" y="5014"/>
                    <a:pt x="1142" y="5044"/>
                    <a:pt x="1183" y="5072"/>
                  </a:cubicBezTo>
                  <a:cubicBezTo>
                    <a:pt x="1205" y="5087"/>
                    <a:pt x="1235" y="5095"/>
                    <a:pt x="1265" y="5095"/>
                  </a:cubicBezTo>
                  <a:cubicBezTo>
                    <a:pt x="1294" y="5095"/>
                    <a:pt x="1323" y="5087"/>
                    <a:pt x="1344" y="5072"/>
                  </a:cubicBezTo>
                  <a:cubicBezTo>
                    <a:pt x="1371" y="5051"/>
                    <a:pt x="1388" y="5041"/>
                    <a:pt x="1405" y="5010"/>
                  </a:cubicBezTo>
                  <a:cubicBezTo>
                    <a:pt x="1422" y="4979"/>
                    <a:pt x="1429" y="4945"/>
                    <a:pt x="1429" y="4912"/>
                  </a:cubicBezTo>
                  <a:cubicBezTo>
                    <a:pt x="1429" y="4874"/>
                    <a:pt x="1422" y="4840"/>
                    <a:pt x="1416" y="4802"/>
                  </a:cubicBezTo>
                  <a:cubicBezTo>
                    <a:pt x="1405" y="4741"/>
                    <a:pt x="1391" y="4679"/>
                    <a:pt x="1375" y="4618"/>
                  </a:cubicBezTo>
                  <a:lnTo>
                    <a:pt x="1313" y="4434"/>
                  </a:lnTo>
                  <a:cubicBezTo>
                    <a:pt x="1293" y="4363"/>
                    <a:pt x="1272" y="4291"/>
                    <a:pt x="1248" y="4223"/>
                  </a:cubicBezTo>
                  <a:cubicBezTo>
                    <a:pt x="1200" y="4070"/>
                    <a:pt x="1166" y="3916"/>
                    <a:pt x="1136" y="3759"/>
                  </a:cubicBezTo>
                  <a:cubicBezTo>
                    <a:pt x="1105" y="3606"/>
                    <a:pt x="1074" y="3452"/>
                    <a:pt x="1051" y="3296"/>
                  </a:cubicBezTo>
                  <a:cubicBezTo>
                    <a:pt x="1037" y="3177"/>
                    <a:pt x="1023" y="3057"/>
                    <a:pt x="1016" y="2938"/>
                  </a:cubicBezTo>
                  <a:cubicBezTo>
                    <a:pt x="1007" y="2785"/>
                    <a:pt x="1002" y="2628"/>
                    <a:pt x="999" y="2475"/>
                  </a:cubicBezTo>
                  <a:cubicBezTo>
                    <a:pt x="996" y="2304"/>
                    <a:pt x="996" y="2134"/>
                    <a:pt x="999" y="1967"/>
                  </a:cubicBezTo>
                  <a:cubicBezTo>
                    <a:pt x="1002" y="1817"/>
                    <a:pt x="1023" y="1670"/>
                    <a:pt x="1040" y="1524"/>
                  </a:cubicBezTo>
                  <a:lnTo>
                    <a:pt x="1040" y="1524"/>
                  </a:lnTo>
                  <a:lnTo>
                    <a:pt x="1037" y="1558"/>
                  </a:lnTo>
                  <a:cubicBezTo>
                    <a:pt x="1064" y="1354"/>
                    <a:pt x="1105" y="1152"/>
                    <a:pt x="1150" y="954"/>
                  </a:cubicBezTo>
                  <a:cubicBezTo>
                    <a:pt x="1193" y="770"/>
                    <a:pt x="1247" y="585"/>
                    <a:pt x="1317" y="409"/>
                  </a:cubicBezTo>
                  <a:lnTo>
                    <a:pt x="1317" y="409"/>
                  </a:lnTo>
                  <a:cubicBezTo>
                    <a:pt x="1317" y="409"/>
                    <a:pt x="1317" y="409"/>
                    <a:pt x="1317" y="410"/>
                  </a:cubicBezTo>
                  <a:cubicBezTo>
                    <a:pt x="1357" y="311"/>
                    <a:pt x="1398" y="215"/>
                    <a:pt x="1436" y="116"/>
                  </a:cubicBezTo>
                  <a:cubicBezTo>
                    <a:pt x="1452" y="69"/>
                    <a:pt x="1416" y="14"/>
                    <a:pt x="1371" y="4"/>
                  </a:cubicBezTo>
                  <a:cubicBezTo>
                    <a:pt x="1361" y="1"/>
                    <a:pt x="1354" y="1"/>
                    <a:pt x="1344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42" name="Google Shape;2358;p49">
              <a:extLst>
                <a:ext uri="{FF2B5EF4-FFF2-40B4-BE49-F238E27FC236}">
                  <a16:creationId xmlns:a16="http://schemas.microsoft.com/office/drawing/2014/main" id="{3DF8AE19-EC92-E1AD-CBC6-79C57D0D3DC4}"/>
                </a:ext>
              </a:extLst>
            </p:cNvPr>
            <p:cNvSpPr/>
            <p:nvPr/>
          </p:nvSpPr>
          <p:spPr>
            <a:xfrm>
              <a:off x="4951850" y="3540375"/>
              <a:ext cx="38050" cy="129450"/>
            </a:xfrm>
            <a:custGeom>
              <a:avLst/>
              <a:gdLst/>
              <a:ahLst/>
              <a:cxnLst/>
              <a:rect l="l" t="t" r="r" b="b"/>
              <a:pathLst>
                <a:path w="1522" h="5178" extrusionOk="0">
                  <a:moveTo>
                    <a:pt x="720" y="3238"/>
                  </a:moveTo>
                  <a:cubicBezTo>
                    <a:pt x="713" y="3241"/>
                    <a:pt x="706" y="3245"/>
                    <a:pt x="700" y="3248"/>
                  </a:cubicBezTo>
                  <a:lnTo>
                    <a:pt x="645" y="3265"/>
                  </a:lnTo>
                  <a:lnTo>
                    <a:pt x="682" y="3313"/>
                  </a:lnTo>
                  <a:lnTo>
                    <a:pt x="682" y="3313"/>
                  </a:lnTo>
                  <a:cubicBezTo>
                    <a:pt x="691" y="3335"/>
                    <a:pt x="701" y="3360"/>
                    <a:pt x="710" y="3385"/>
                  </a:cubicBezTo>
                  <a:lnTo>
                    <a:pt x="819" y="3647"/>
                  </a:lnTo>
                  <a:lnTo>
                    <a:pt x="819" y="3647"/>
                  </a:lnTo>
                  <a:lnTo>
                    <a:pt x="788" y="3364"/>
                  </a:lnTo>
                  <a:cubicBezTo>
                    <a:pt x="788" y="3361"/>
                    <a:pt x="788" y="3358"/>
                    <a:pt x="787" y="3355"/>
                  </a:cubicBezTo>
                  <a:lnTo>
                    <a:pt x="787" y="3355"/>
                  </a:lnTo>
                  <a:lnTo>
                    <a:pt x="788" y="3354"/>
                  </a:lnTo>
                  <a:cubicBezTo>
                    <a:pt x="788" y="3354"/>
                    <a:pt x="788" y="3353"/>
                    <a:pt x="787" y="3352"/>
                  </a:cubicBezTo>
                  <a:lnTo>
                    <a:pt x="787" y="3352"/>
                  </a:lnTo>
                  <a:cubicBezTo>
                    <a:pt x="785" y="3326"/>
                    <a:pt x="785" y="3298"/>
                    <a:pt x="782" y="3268"/>
                  </a:cubicBezTo>
                  <a:lnTo>
                    <a:pt x="753" y="3271"/>
                  </a:lnTo>
                  <a:lnTo>
                    <a:pt x="753" y="3271"/>
                  </a:lnTo>
                  <a:lnTo>
                    <a:pt x="751" y="3268"/>
                  </a:lnTo>
                  <a:cubicBezTo>
                    <a:pt x="751" y="3265"/>
                    <a:pt x="751" y="3262"/>
                    <a:pt x="747" y="3259"/>
                  </a:cubicBezTo>
                  <a:lnTo>
                    <a:pt x="737" y="3266"/>
                  </a:lnTo>
                  <a:lnTo>
                    <a:pt x="737" y="3266"/>
                  </a:lnTo>
                  <a:lnTo>
                    <a:pt x="720" y="3238"/>
                  </a:lnTo>
                  <a:close/>
                  <a:moveTo>
                    <a:pt x="1398" y="83"/>
                  </a:moveTo>
                  <a:cubicBezTo>
                    <a:pt x="1408" y="86"/>
                    <a:pt x="1419" y="93"/>
                    <a:pt x="1425" y="103"/>
                  </a:cubicBezTo>
                  <a:cubicBezTo>
                    <a:pt x="1432" y="106"/>
                    <a:pt x="1432" y="113"/>
                    <a:pt x="1436" y="120"/>
                  </a:cubicBezTo>
                  <a:cubicBezTo>
                    <a:pt x="1439" y="124"/>
                    <a:pt x="1439" y="130"/>
                    <a:pt x="1439" y="133"/>
                  </a:cubicBezTo>
                  <a:cubicBezTo>
                    <a:pt x="1439" y="137"/>
                    <a:pt x="1439" y="140"/>
                    <a:pt x="1436" y="144"/>
                  </a:cubicBezTo>
                  <a:cubicBezTo>
                    <a:pt x="1402" y="239"/>
                    <a:pt x="1361" y="338"/>
                    <a:pt x="1320" y="434"/>
                  </a:cubicBezTo>
                  <a:lnTo>
                    <a:pt x="1320" y="434"/>
                  </a:lnTo>
                  <a:lnTo>
                    <a:pt x="1320" y="434"/>
                  </a:lnTo>
                  <a:cubicBezTo>
                    <a:pt x="1247" y="612"/>
                    <a:pt x="1197" y="801"/>
                    <a:pt x="1150" y="986"/>
                  </a:cubicBezTo>
                  <a:cubicBezTo>
                    <a:pt x="1107" y="1177"/>
                    <a:pt x="1072" y="1368"/>
                    <a:pt x="1042" y="1562"/>
                  </a:cubicBezTo>
                  <a:lnTo>
                    <a:pt x="1042" y="1562"/>
                  </a:lnTo>
                  <a:lnTo>
                    <a:pt x="1040" y="1561"/>
                  </a:lnTo>
                  <a:cubicBezTo>
                    <a:pt x="1023" y="1708"/>
                    <a:pt x="1003" y="1854"/>
                    <a:pt x="999" y="2008"/>
                  </a:cubicBezTo>
                  <a:cubicBezTo>
                    <a:pt x="999" y="2079"/>
                    <a:pt x="996" y="2154"/>
                    <a:pt x="996" y="2230"/>
                  </a:cubicBezTo>
                  <a:cubicBezTo>
                    <a:pt x="996" y="2325"/>
                    <a:pt x="999" y="2420"/>
                    <a:pt x="999" y="2516"/>
                  </a:cubicBezTo>
                  <a:cubicBezTo>
                    <a:pt x="1003" y="2669"/>
                    <a:pt x="1007" y="2826"/>
                    <a:pt x="1016" y="2982"/>
                  </a:cubicBezTo>
                  <a:cubicBezTo>
                    <a:pt x="1023" y="3102"/>
                    <a:pt x="1037" y="3224"/>
                    <a:pt x="1054" y="3344"/>
                  </a:cubicBezTo>
                  <a:cubicBezTo>
                    <a:pt x="1075" y="3501"/>
                    <a:pt x="1105" y="3654"/>
                    <a:pt x="1136" y="3807"/>
                  </a:cubicBezTo>
                  <a:cubicBezTo>
                    <a:pt x="1166" y="3964"/>
                    <a:pt x="1204" y="4121"/>
                    <a:pt x="1252" y="4274"/>
                  </a:cubicBezTo>
                  <a:cubicBezTo>
                    <a:pt x="1276" y="4346"/>
                    <a:pt x="1293" y="4418"/>
                    <a:pt x="1317" y="4489"/>
                  </a:cubicBezTo>
                  <a:cubicBezTo>
                    <a:pt x="1334" y="4550"/>
                    <a:pt x="1358" y="4611"/>
                    <a:pt x="1375" y="4673"/>
                  </a:cubicBezTo>
                  <a:cubicBezTo>
                    <a:pt x="1391" y="4731"/>
                    <a:pt x="1405" y="4792"/>
                    <a:pt x="1416" y="4850"/>
                  </a:cubicBezTo>
                  <a:cubicBezTo>
                    <a:pt x="1422" y="4888"/>
                    <a:pt x="1429" y="4921"/>
                    <a:pt x="1429" y="4953"/>
                  </a:cubicBezTo>
                  <a:cubicBezTo>
                    <a:pt x="1429" y="4979"/>
                    <a:pt x="1423" y="5008"/>
                    <a:pt x="1413" y="5032"/>
                  </a:cubicBezTo>
                  <a:lnTo>
                    <a:pt x="1413" y="5032"/>
                  </a:lnTo>
                  <a:lnTo>
                    <a:pt x="1412" y="5031"/>
                  </a:lnTo>
                  <a:cubicBezTo>
                    <a:pt x="1405" y="5044"/>
                    <a:pt x="1398" y="5051"/>
                    <a:pt x="1391" y="5055"/>
                  </a:cubicBezTo>
                  <a:cubicBezTo>
                    <a:pt x="1385" y="5061"/>
                    <a:pt x="1376" y="5070"/>
                    <a:pt x="1364" y="5079"/>
                  </a:cubicBezTo>
                  <a:lnTo>
                    <a:pt x="1364" y="5079"/>
                  </a:lnTo>
                  <a:lnTo>
                    <a:pt x="1364" y="5078"/>
                  </a:lnTo>
                  <a:cubicBezTo>
                    <a:pt x="1358" y="5085"/>
                    <a:pt x="1347" y="5088"/>
                    <a:pt x="1340" y="5092"/>
                  </a:cubicBezTo>
                  <a:cubicBezTo>
                    <a:pt x="1330" y="5092"/>
                    <a:pt x="1317" y="5096"/>
                    <a:pt x="1306" y="5096"/>
                  </a:cubicBezTo>
                  <a:cubicBezTo>
                    <a:pt x="1296" y="5096"/>
                    <a:pt x="1282" y="5092"/>
                    <a:pt x="1272" y="5088"/>
                  </a:cubicBezTo>
                  <a:cubicBezTo>
                    <a:pt x="1262" y="5088"/>
                    <a:pt x="1252" y="5082"/>
                    <a:pt x="1248" y="5078"/>
                  </a:cubicBezTo>
                  <a:cubicBezTo>
                    <a:pt x="1232" y="5068"/>
                    <a:pt x="1218" y="5058"/>
                    <a:pt x="1207" y="5044"/>
                  </a:cubicBezTo>
                  <a:cubicBezTo>
                    <a:pt x="1197" y="5031"/>
                    <a:pt x="1187" y="5014"/>
                    <a:pt x="1180" y="4997"/>
                  </a:cubicBezTo>
                  <a:cubicBezTo>
                    <a:pt x="1163" y="4962"/>
                    <a:pt x="1150" y="4929"/>
                    <a:pt x="1136" y="4891"/>
                  </a:cubicBezTo>
                  <a:cubicBezTo>
                    <a:pt x="1114" y="4832"/>
                    <a:pt x="1091" y="4776"/>
                    <a:pt x="1067" y="4717"/>
                  </a:cubicBezTo>
                  <a:lnTo>
                    <a:pt x="1067" y="4717"/>
                  </a:lnTo>
                  <a:lnTo>
                    <a:pt x="1068" y="4717"/>
                  </a:lnTo>
                  <a:cubicBezTo>
                    <a:pt x="1064" y="4707"/>
                    <a:pt x="1061" y="4700"/>
                    <a:pt x="1057" y="4693"/>
                  </a:cubicBezTo>
                  <a:lnTo>
                    <a:pt x="1057" y="4694"/>
                  </a:lnTo>
                  <a:lnTo>
                    <a:pt x="1057" y="4694"/>
                  </a:lnTo>
                  <a:cubicBezTo>
                    <a:pt x="1055" y="4689"/>
                    <a:pt x="1053" y="4684"/>
                    <a:pt x="1051" y="4679"/>
                  </a:cubicBezTo>
                  <a:lnTo>
                    <a:pt x="1051" y="4676"/>
                  </a:lnTo>
                  <a:cubicBezTo>
                    <a:pt x="972" y="4492"/>
                    <a:pt x="887" y="4311"/>
                    <a:pt x="812" y="4127"/>
                  </a:cubicBezTo>
                  <a:lnTo>
                    <a:pt x="811" y="4128"/>
                  </a:lnTo>
                  <a:lnTo>
                    <a:pt x="811" y="4128"/>
                  </a:lnTo>
                  <a:cubicBezTo>
                    <a:pt x="753" y="4000"/>
                    <a:pt x="691" y="3878"/>
                    <a:pt x="639" y="3753"/>
                  </a:cubicBezTo>
                  <a:cubicBezTo>
                    <a:pt x="587" y="3637"/>
                    <a:pt x="543" y="3514"/>
                    <a:pt x="495" y="3395"/>
                  </a:cubicBezTo>
                  <a:lnTo>
                    <a:pt x="495" y="3391"/>
                  </a:lnTo>
                  <a:lnTo>
                    <a:pt x="491" y="3391"/>
                  </a:lnTo>
                  <a:cubicBezTo>
                    <a:pt x="487" y="3380"/>
                    <a:pt x="483" y="3368"/>
                    <a:pt x="477" y="3355"/>
                  </a:cubicBezTo>
                  <a:lnTo>
                    <a:pt x="477" y="3355"/>
                  </a:lnTo>
                  <a:lnTo>
                    <a:pt x="478" y="3354"/>
                  </a:lnTo>
                  <a:cubicBezTo>
                    <a:pt x="478" y="3354"/>
                    <a:pt x="478" y="3354"/>
                    <a:pt x="478" y="3354"/>
                  </a:cubicBezTo>
                  <a:lnTo>
                    <a:pt x="478" y="3354"/>
                  </a:lnTo>
                  <a:cubicBezTo>
                    <a:pt x="475" y="3346"/>
                    <a:pt x="471" y="3338"/>
                    <a:pt x="467" y="3329"/>
                  </a:cubicBezTo>
                  <a:lnTo>
                    <a:pt x="467" y="3329"/>
                  </a:lnTo>
                  <a:cubicBezTo>
                    <a:pt x="467" y="3329"/>
                    <a:pt x="467" y="3328"/>
                    <a:pt x="467" y="3327"/>
                  </a:cubicBezTo>
                  <a:lnTo>
                    <a:pt x="467" y="3327"/>
                  </a:lnTo>
                  <a:cubicBezTo>
                    <a:pt x="418" y="3213"/>
                    <a:pt x="383" y="3092"/>
                    <a:pt x="352" y="2966"/>
                  </a:cubicBezTo>
                  <a:cubicBezTo>
                    <a:pt x="321" y="2850"/>
                    <a:pt x="284" y="2737"/>
                    <a:pt x="250" y="2621"/>
                  </a:cubicBezTo>
                  <a:cubicBezTo>
                    <a:pt x="209" y="2485"/>
                    <a:pt x="175" y="2345"/>
                    <a:pt x="137" y="2205"/>
                  </a:cubicBezTo>
                  <a:cubicBezTo>
                    <a:pt x="100" y="2062"/>
                    <a:pt x="82" y="1909"/>
                    <a:pt x="82" y="1763"/>
                  </a:cubicBezTo>
                  <a:cubicBezTo>
                    <a:pt x="82" y="1623"/>
                    <a:pt x="100" y="1486"/>
                    <a:pt x="137" y="1354"/>
                  </a:cubicBezTo>
                  <a:cubicBezTo>
                    <a:pt x="158" y="1278"/>
                    <a:pt x="189" y="1203"/>
                    <a:pt x="222" y="1132"/>
                  </a:cubicBezTo>
                  <a:cubicBezTo>
                    <a:pt x="246" y="1077"/>
                    <a:pt x="271" y="1023"/>
                    <a:pt x="301" y="975"/>
                  </a:cubicBezTo>
                  <a:cubicBezTo>
                    <a:pt x="379" y="852"/>
                    <a:pt x="471" y="740"/>
                    <a:pt x="577" y="641"/>
                  </a:cubicBezTo>
                  <a:cubicBezTo>
                    <a:pt x="672" y="556"/>
                    <a:pt x="782" y="478"/>
                    <a:pt x="891" y="399"/>
                  </a:cubicBezTo>
                  <a:cubicBezTo>
                    <a:pt x="911" y="382"/>
                    <a:pt x="931" y="369"/>
                    <a:pt x="952" y="355"/>
                  </a:cubicBezTo>
                  <a:lnTo>
                    <a:pt x="955" y="355"/>
                  </a:lnTo>
                  <a:cubicBezTo>
                    <a:pt x="979" y="341"/>
                    <a:pt x="1003" y="335"/>
                    <a:pt x="1030" y="335"/>
                  </a:cubicBezTo>
                  <a:cubicBezTo>
                    <a:pt x="1040" y="335"/>
                    <a:pt x="1051" y="335"/>
                    <a:pt x="1064" y="338"/>
                  </a:cubicBezTo>
                  <a:lnTo>
                    <a:pt x="1064" y="338"/>
                  </a:lnTo>
                  <a:lnTo>
                    <a:pt x="1064" y="338"/>
                  </a:lnTo>
                  <a:cubicBezTo>
                    <a:pt x="1066" y="338"/>
                    <a:pt x="1068" y="338"/>
                    <a:pt x="1068" y="338"/>
                  </a:cubicBezTo>
                  <a:lnTo>
                    <a:pt x="1095" y="344"/>
                  </a:lnTo>
                  <a:lnTo>
                    <a:pt x="1112" y="321"/>
                  </a:lnTo>
                  <a:cubicBezTo>
                    <a:pt x="1139" y="280"/>
                    <a:pt x="1174" y="242"/>
                    <a:pt x="1207" y="201"/>
                  </a:cubicBezTo>
                  <a:cubicBezTo>
                    <a:pt x="1211" y="198"/>
                    <a:pt x="1218" y="195"/>
                    <a:pt x="1221" y="191"/>
                  </a:cubicBezTo>
                  <a:cubicBezTo>
                    <a:pt x="1227" y="191"/>
                    <a:pt x="1235" y="188"/>
                    <a:pt x="1241" y="188"/>
                  </a:cubicBezTo>
                  <a:cubicBezTo>
                    <a:pt x="1248" y="188"/>
                    <a:pt x="1255" y="191"/>
                    <a:pt x="1265" y="195"/>
                  </a:cubicBezTo>
                  <a:lnTo>
                    <a:pt x="1303" y="209"/>
                  </a:lnTo>
                  <a:lnTo>
                    <a:pt x="1317" y="171"/>
                  </a:lnTo>
                  <a:cubicBezTo>
                    <a:pt x="1323" y="154"/>
                    <a:pt x="1330" y="140"/>
                    <a:pt x="1337" y="124"/>
                  </a:cubicBezTo>
                  <a:cubicBezTo>
                    <a:pt x="1340" y="110"/>
                    <a:pt x="1347" y="99"/>
                    <a:pt x="1358" y="93"/>
                  </a:cubicBezTo>
                  <a:cubicBezTo>
                    <a:pt x="1367" y="86"/>
                    <a:pt x="1375" y="83"/>
                    <a:pt x="1385" y="83"/>
                  </a:cubicBezTo>
                  <a:close/>
                  <a:moveTo>
                    <a:pt x="1385" y="1"/>
                  </a:moveTo>
                  <a:cubicBezTo>
                    <a:pt x="1358" y="1"/>
                    <a:pt x="1330" y="11"/>
                    <a:pt x="1306" y="28"/>
                  </a:cubicBezTo>
                  <a:cubicBezTo>
                    <a:pt x="1286" y="44"/>
                    <a:pt x="1270" y="67"/>
                    <a:pt x="1260" y="93"/>
                  </a:cubicBezTo>
                  <a:lnTo>
                    <a:pt x="1260" y="93"/>
                  </a:lnTo>
                  <a:lnTo>
                    <a:pt x="1259" y="93"/>
                  </a:lnTo>
                  <a:cubicBezTo>
                    <a:pt x="1257" y="97"/>
                    <a:pt x="1255" y="102"/>
                    <a:pt x="1254" y="107"/>
                  </a:cubicBezTo>
                  <a:lnTo>
                    <a:pt x="1254" y="107"/>
                  </a:lnTo>
                  <a:cubicBezTo>
                    <a:pt x="1249" y="107"/>
                    <a:pt x="1245" y="106"/>
                    <a:pt x="1241" y="106"/>
                  </a:cubicBezTo>
                  <a:cubicBezTo>
                    <a:pt x="1224" y="106"/>
                    <a:pt x="1207" y="110"/>
                    <a:pt x="1191" y="116"/>
                  </a:cubicBezTo>
                  <a:cubicBezTo>
                    <a:pt x="1174" y="123"/>
                    <a:pt x="1161" y="133"/>
                    <a:pt x="1147" y="149"/>
                  </a:cubicBezTo>
                  <a:lnTo>
                    <a:pt x="1147" y="149"/>
                  </a:lnTo>
                  <a:lnTo>
                    <a:pt x="1146" y="147"/>
                  </a:lnTo>
                  <a:cubicBezTo>
                    <a:pt x="1115" y="181"/>
                    <a:pt x="1086" y="216"/>
                    <a:pt x="1059" y="253"/>
                  </a:cubicBezTo>
                  <a:lnTo>
                    <a:pt x="1059" y="253"/>
                  </a:lnTo>
                  <a:cubicBezTo>
                    <a:pt x="1050" y="253"/>
                    <a:pt x="1040" y="253"/>
                    <a:pt x="1030" y="253"/>
                  </a:cubicBezTo>
                  <a:cubicBezTo>
                    <a:pt x="989" y="253"/>
                    <a:pt x="949" y="263"/>
                    <a:pt x="914" y="283"/>
                  </a:cubicBezTo>
                  <a:cubicBezTo>
                    <a:pt x="887" y="297"/>
                    <a:pt x="864" y="314"/>
                    <a:pt x="839" y="335"/>
                  </a:cubicBezTo>
                  <a:cubicBezTo>
                    <a:pt x="733" y="413"/>
                    <a:pt x="625" y="492"/>
                    <a:pt x="522" y="583"/>
                  </a:cubicBezTo>
                  <a:cubicBezTo>
                    <a:pt x="410" y="686"/>
                    <a:pt x="311" y="805"/>
                    <a:pt x="233" y="934"/>
                  </a:cubicBezTo>
                  <a:lnTo>
                    <a:pt x="230" y="934"/>
                  </a:lnTo>
                  <a:cubicBezTo>
                    <a:pt x="199" y="986"/>
                    <a:pt x="172" y="1044"/>
                    <a:pt x="148" y="1098"/>
                  </a:cubicBezTo>
                  <a:cubicBezTo>
                    <a:pt x="114" y="1173"/>
                    <a:pt x="82" y="1248"/>
                    <a:pt x="59" y="1330"/>
                  </a:cubicBezTo>
                  <a:cubicBezTo>
                    <a:pt x="18" y="1473"/>
                    <a:pt x="1" y="1616"/>
                    <a:pt x="1" y="1763"/>
                  </a:cubicBezTo>
                  <a:cubicBezTo>
                    <a:pt x="1" y="1916"/>
                    <a:pt x="18" y="2076"/>
                    <a:pt x="59" y="2226"/>
                  </a:cubicBezTo>
                  <a:cubicBezTo>
                    <a:pt x="96" y="2365"/>
                    <a:pt x="131" y="2505"/>
                    <a:pt x="172" y="2645"/>
                  </a:cubicBezTo>
                  <a:cubicBezTo>
                    <a:pt x="209" y="2761"/>
                    <a:pt x="243" y="2873"/>
                    <a:pt x="274" y="2986"/>
                  </a:cubicBezTo>
                  <a:cubicBezTo>
                    <a:pt x="302" y="3111"/>
                    <a:pt x="338" y="3236"/>
                    <a:pt x="389" y="3355"/>
                  </a:cubicBezTo>
                  <a:lnTo>
                    <a:pt x="389" y="3355"/>
                  </a:lnTo>
                  <a:cubicBezTo>
                    <a:pt x="391" y="3361"/>
                    <a:pt x="393" y="3365"/>
                    <a:pt x="393" y="3367"/>
                  </a:cubicBezTo>
                  <a:lnTo>
                    <a:pt x="394" y="3367"/>
                  </a:lnTo>
                  <a:lnTo>
                    <a:pt x="394" y="3367"/>
                  </a:lnTo>
                  <a:cubicBezTo>
                    <a:pt x="394" y="3368"/>
                    <a:pt x="395" y="3369"/>
                    <a:pt x="395" y="3371"/>
                  </a:cubicBezTo>
                  <a:lnTo>
                    <a:pt x="395" y="3371"/>
                  </a:lnTo>
                  <a:cubicBezTo>
                    <a:pt x="397" y="3376"/>
                    <a:pt x="399" y="3381"/>
                    <a:pt x="401" y="3386"/>
                  </a:cubicBezTo>
                  <a:lnTo>
                    <a:pt x="401" y="3386"/>
                  </a:lnTo>
                  <a:cubicBezTo>
                    <a:pt x="402" y="3388"/>
                    <a:pt x="402" y="3389"/>
                    <a:pt x="403" y="3391"/>
                  </a:cubicBezTo>
                  <a:lnTo>
                    <a:pt x="403" y="3391"/>
                  </a:lnTo>
                  <a:lnTo>
                    <a:pt x="403" y="3391"/>
                  </a:lnTo>
                  <a:cubicBezTo>
                    <a:pt x="408" y="3402"/>
                    <a:pt x="414" y="3413"/>
                    <a:pt x="420" y="3424"/>
                  </a:cubicBezTo>
                  <a:lnTo>
                    <a:pt x="420" y="3424"/>
                  </a:lnTo>
                  <a:lnTo>
                    <a:pt x="417" y="3425"/>
                  </a:lnTo>
                  <a:cubicBezTo>
                    <a:pt x="468" y="3545"/>
                    <a:pt x="512" y="3664"/>
                    <a:pt x="563" y="3787"/>
                  </a:cubicBezTo>
                  <a:cubicBezTo>
                    <a:pt x="625" y="3923"/>
                    <a:pt x="693" y="4056"/>
                    <a:pt x="751" y="4196"/>
                  </a:cubicBezTo>
                  <a:lnTo>
                    <a:pt x="752" y="4195"/>
                  </a:lnTo>
                  <a:lnTo>
                    <a:pt x="752" y="4195"/>
                  </a:lnTo>
                  <a:cubicBezTo>
                    <a:pt x="823" y="4370"/>
                    <a:pt x="902" y="4539"/>
                    <a:pt x="976" y="4710"/>
                  </a:cubicBezTo>
                  <a:cubicBezTo>
                    <a:pt x="1003" y="4778"/>
                    <a:pt x="1030" y="4850"/>
                    <a:pt x="1061" y="4921"/>
                  </a:cubicBezTo>
                  <a:cubicBezTo>
                    <a:pt x="1075" y="4959"/>
                    <a:pt x="1088" y="4993"/>
                    <a:pt x="1105" y="5031"/>
                  </a:cubicBezTo>
                  <a:cubicBezTo>
                    <a:pt x="1115" y="5055"/>
                    <a:pt x="1129" y="5075"/>
                    <a:pt x="1142" y="5096"/>
                  </a:cubicBezTo>
                  <a:cubicBezTo>
                    <a:pt x="1160" y="5113"/>
                    <a:pt x="1180" y="5133"/>
                    <a:pt x="1201" y="5146"/>
                  </a:cubicBezTo>
                  <a:cubicBezTo>
                    <a:pt x="1218" y="5157"/>
                    <a:pt x="1235" y="5164"/>
                    <a:pt x="1252" y="5170"/>
                  </a:cubicBezTo>
                  <a:cubicBezTo>
                    <a:pt x="1268" y="5174"/>
                    <a:pt x="1289" y="5177"/>
                    <a:pt x="1306" y="5177"/>
                  </a:cubicBezTo>
                  <a:cubicBezTo>
                    <a:pt x="1323" y="5177"/>
                    <a:pt x="1344" y="5174"/>
                    <a:pt x="1361" y="5170"/>
                  </a:cubicBezTo>
                  <a:cubicBezTo>
                    <a:pt x="1378" y="5164"/>
                    <a:pt x="1395" y="5157"/>
                    <a:pt x="1408" y="5146"/>
                  </a:cubicBezTo>
                  <a:lnTo>
                    <a:pt x="1412" y="5146"/>
                  </a:lnTo>
                  <a:cubicBezTo>
                    <a:pt x="1422" y="5137"/>
                    <a:pt x="1436" y="5129"/>
                    <a:pt x="1446" y="5116"/>
                  </a:cubicBezTo>
                  <a:cubicBezTo>
                    <a:pt x="1460" y="5105"/>
                    <a:pt x="1473" y="5092"/>
                    <a:pt x="1484" y="5075"/>
                  </a:cubicBezTo>
                  <a:lnTo>
                    <a:pt x="1484" y="5072"/>
                  </a:lnTo>
                  <a:cubicBezTo>
                    <a:pt x="1504" y="5034"/>
                    <a:pt x="1510" y="4990"/>
                    <a:pt x="1510" y="4953"/>
                  </a:cubicBezTo>
                  <a:lnTo>
                    <a:pt x="1510" y="4949"/>
                  </a:lnTo>
                  <a:cubicBezTo>
                    <a:pt x="1510" y="4908"/>
                    <a:pt x="1501" y="4871"/>
                    <a:pt x="1497" y="4836"/>
                  </a:cubicBezTo>
                  <a:cubicBezTo>
                    <a:pt x="1487" y="4775"/>
                    <a:pt x="1473" y="4710"/>
                    <a:pt x="1452" y="4649"/>
                  </a:cubicBezTo>
                  <a:cubicBezTo>
                    <a:pt x="1432" y="4584"/>
                    <a:pt x="1412" y="4526"/>
                    <a:pt x="1395" y="4465"/>
                  </a:cubicBezTo>
                  <a:cubicBezTo>
                    <a:pt x="1371" y="4393"/>
                    <a:pt x="1354" y="4322"/>
                    <a:pt x="1330" y="4250"/>
                  </a:cubicBezTo>
                  <a:cubicBezTo>
                    <a:pt x="1282" y="4100"/>
                    <a:pt x="1245" y="3947"/>
                    <a:pt x="1214" y="3794"/>
                  </a:cubicBezTo>
                  <a:lnTo>
                    <a:pt x="1218" y="3794"/>
                  </a:lnTo>
                  <a:cubicBezTo>
                    <a:pt x="1187" y="3641"/>
                    <a:pt x="1156" y="3487"/>
                    <a:pt x="1133" y="3334"/>
                  </a:cubicBezTo>
                  <a:cubicBezTo>
                    <a:pt x="1119" y="3214"/>
                    <a:pt x="1105" y="3095"/>
                    <a:pt x="1098" y="2976"/>
                  </a:cubicBezTo>
                  <a:cubicBezTo>
                    <a:pt x="1088" y="2823"/>
                    <a:pt x="1084" y="2669"/>
                    <a:pt x="1081" y="2516"/>
                  </a:cubicBezTo>
                  <a:cubicBezTo>
                    <a:pt x="1081" y="2420"/>
                    <a:pt x="1078" y="2325"/>
                    <a:pt x="1078" y="2230"/>
                  </a:cubicBezTo>
                  <a:cubicBezTo>
                    <a:pt x="1078" y="2154"/>
                    <a:pt x="1081" y="2082"/>
                    <a:pt x="1081" y="2008"/>
                  </a:cubicBezTo>
                  <a:cubicBezTo>
                    <a:pt x="1084" y="1876"/>
                    <a:pt x="1102" y="1741"/>
                    <a:pt x="1118" y="1606"/>
                  </a:cubicBezTo>
                  <a:lnTo>
                    <a:pt x="1118" y="1606"/>
                  </a:lnTo>
                  <a:lnTo>
                    <a:pt x="1119" y="1606"/>
                  </a:lnTo>
                  <a:cubicBezTo>
                    <a:pt x="1146" y="1401"/>
                    <a:pt x="1183" y="1200"/>
                    <a:pt x="1232" y="1003"/>
                  </a:cubicBezTo>
                  <a:cubicBezTo>
                    <a:pt x="1275" y="822"/>
                    <a:pt x="1325" y="641"/>
                    <a:pt x="1395" y="467"/>
                  </a:cubicBezTo>
                  <a:lnTo>
                    <a:pt x="1395" y="467"/>
                  </a:lnTo>
                  <a:lnTo>
                    <a:pt x="1395" y="467"/>
                  </a:lnTo>
                  <a:cubicBezTo>
                    <a:pt x="1395" y="467"/>
                    <a:pt x="1398" y="464"/>
                    <a:pt x="1398" y="461"/>
                  </a:cubicBezTo>
                  <a:lnTo>
                    <a:pt x="1397" y="460"/>
                  </a:lnTo>
                  <a:lnTo>
                    <a:pt x="1397" y="460"/>
                  </a:lnTo>
                  <a:cubicBezTo>
                    <a:pt x="1398" y="459"/>
                    <a:pt x="1398" y="458"/>
                    <a:pt x="1398" y="457"/>
                  </a:cubicBezTo>
                  <a:lnTo>
                    <a:pt x="1398" y="457"/>
                  </a:lnTo>
                  <a:lnTo>
                    <a:pt x="1398" y="457"/>
                  </a:lnTo>
                  <a:cubicBezTo>
                    <a:pt x="1438" y="364"/>
                    <a:pt x="1478" y="268"/>
                    <a:pt x="1514" y="171"/>
                  </a:cubicBezTo>
                  <a:cubicBezTo>
                    <a:pt x="1518" y="160"/>
                    <a:pt x="1521" y="147"/>
                    <a:pt x="1521" y="133"/>
                  </a:cubicBezTo>
                  <a:cubicBezTo>
                    <a:pt x="1521" y="116"/>
                    <a:pt x="1518" y="103"/>
                    <a:pt x="1510" y="89"/>
                  </a:cubicBezTo>
                  <a:cubicBezTo>
                    <a:pt x="1504" y="69"/>
                    <a:pt x="1493" y="52"/>
                    <a:pt x="1477" y="38"/>
                  </a:cubicBezTo>
                  <a:cubicBezTo>
                    <a:pt x="1463" y="21"/>
                    <a:pt x="1443" y="11"/>
                    <a:pt x="1422" y="4"/>
                  </a:cubicBezTo>
                  <a:lnTo>
                    <a:pt x="1419" y="4"/>
                  </a:lnTo>
                  <a:cubicBezTo>
                    <a:pt x="1408" y="1"/>
                    <a:pt x="1398" y="1"/>
                    <a:pt x="1385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43" name="Google Shape;2359;p49">
              <a:extLst>
                <a:ext uri="{FF2B5EF4-FFF2-40B4-BE49-F238E27FC236}">
                  <a16:creationId xmlns:a16="http://schemas.microsoft.com/office/drawing/2014/main" id="{3C3CCB07-1B6B-451C-4F8A-BB8969DB803C}"/>
                </a:ext>
              </a:extLst>
            </p:cNvPr>
            <p:cNvSpPr/>
            <p:nvPr/>
          </p:nvSpPr>
          <p:spPr>
            <a:xfrm>
              <a:off x="4954750" y="3550175"/>
              <a:ext cx="23300" cy="91350"/>
            </a:xfrm>
            <a:custGeom>
              <a:avLst/>
              <a:gdLst/>
              <a:ahLst/>
              <a:cxnLst/>
              <a:rect l="l" t="t" r="r" b="b"/>
              <a:pathLst>
                <a:path w="932" h="3654" extrusionOk="0">
                  <a:moveTo>
                    <a:pt x="850" y="1"/>
                  </a:moveTo>
                  <a:cubicBezTo>
                    <a:pt x="836" y="1"/>
                    <a:pt x="822" y="4"/>
                    <a:pt x="812" y="11"/>
                  </a:cubicBezTo>
                  <a:cubicBezTo>
                    <a:pt x="757" y="51"/>
                    <a:pt x="703" y="86"/>
                    <a:pt x="649" y="127"/>
                  </a:cubicBezTo>
                  <a:cubicBezTo>
                    <a:pt x="594" y="171"/>
                    <a:pt x="546" y="226"/>
                    <a:pt x="498" y="280"/>
                  </a:cubicBezTo>
                  <a:cubicBezTo>
                    <a:pt x="406" y="386"/>
                    <a:pt x="321" y="501"/>
                    <a:pt x="257" y="624"/>
                  </a:cubicBezTo>
                  <a:cubicBezTo>
                    <a:pt x="226" y="679"/>
                    <a:pt x="199" y="740"/>
                    <a:pt x="178" y="798"/>
                  </a:cubicBezTo>
                  <a:cubicBezTo>
                    <a:pt x="150" y="859"/>
                    <a:pt x="127" y="924"/>
                    <a:pt x="100" y="985"/>
                  </a:cubicBezTo>
                  <a:lnTo>
                    <a:pt x="69" y="1074"/>
                  </a:lnTo>
                  <a:cubicBezTo>
                    <a:pt x="56" y="1108"/>
                    <a:pt x="45" y="1142"/>
                    <a:pt x="38" y="1179"/>
                  </a:cubicBezTo>
                  <a:cubicBezTo>
                    <a:pt x="21" y="1255"/>
                    <a:pt x="18" y="1333"/>
                    <a:pt x="11" y="1412"/>
                  </a:cubicBezTo>
                  <a:cubicBezTo>
                    <a:pt x="4" y="1486"/>
                    <a:pt x="1" y="1561"/>
                    <a:pt x="1" y="1637"/>
                  </a:cubicBezTo>
                  <a:cubicBezTo>
                    <a:pt x="1" y="1674"/>
                    <a:pt x="4" y="1711"/>
                    <a:pt x="7" y="1749"/>
                  </a:cubicBezTo>
                  <a:cubicBezTo>
                    <a:pt x="7" y="1793"/>
                    <a:pt x="11" y="1834"/>
                    <a:pt x="15" y="1879"/>
                  </a:cubicBezTo>
                  <a:cubicBezTo>
                    <a:pt x="21" y="1946"/>
                    <a:pt x="38" y="2018"/>
                    <a:pt x="56" y="2090"/>
                  </a:cubicBezTo>
                  <a:cubicBezTo>
                    <a:pt x="62" y="2127"/>
                    <a:pt x="76" y="2168"/>
                    <a:pt x="83" y="2206"/>
                  </a:cubicBezTo>
                  <a:cubicBezTo>
                    <a:pt x="96" y="2250"/>
                    <a:pt x="110" y="2297"/>
                    <a:pt x="120" y="2342"/>
                  </a:cubicBezTo>
                  <a:cubicBezTo>
                    <a:pt x="161" y="2492"/>
                    <a:pt x="199" y="2645"/>
                    <a:pt x="240" y="2799"/>
                  </a:cubicBezTo>
                  <a:cubicBezTo>
                    <a:pt x="281" y="2955"/>
                    <a:pt x="331" y="3109"/>
                    <a:pt x="393" y="3262"/>
                  </a:cubicBezTo>
                  <a:cubicBezTo>
                    <a:pt x="400" y="3285"/>
                    <a:pt x="410" y="3313"/>
                    <a:pt x="424" y="3334"/>
                  </a:cubicBezTo>
                  <a:cubicBezTo>
                    <a:pt x="437" y="3367"/>
                    <a:pt x="454" y="3398"/>
                    <a:pt x="471" y="3433"/>
                  </a:cubicBezTo>
                  <a:cubicBezTo>
                    <a:pt x="502" y="3494"/>
                    <a:pt x="539" y="3551"/>
                    <a:pt x="573" y="3613"/>
                  </a:cubicBezTo>
                  <a:cubicBezTo>
                    <a:pt x="587" y="3640"/>
                    <a:pt x="616" y="3654"/>
                    <a:pt x="645" y="3654"/>
                  </a:cubicBezTo>
                  <a:cubicBezTo>
                    <a:pt x="659" y="3654"/>
                    <a:pt x="674" y="3650"/>
                    <a:pt x="686" y="3644"/>
                  </a:cubicBezTo>
                  <a:cubicBezTo>
                    <a:pt x="727" y="3620"/>
                    <a:pt x="740" y="3568"/>
                    <a:pt x="716" y="3531"/>
                  </a:cubicBezTo>
                  <a:cubicBezTo>
                    <a:pt x="686" y="3474"/>
                    <a:pt x="655" y="3419"/>
                    <a:pt x="621" y="3361"/>
                  </a:cubicBezTo>
                  <a:cubicBezTo>
                    <a:pt x="604" y="3326"/>
                    <a:pt x="587" y="3290"/>
                    <a:pt x="567" y="3255"/>
                  </a:cubicBezTo>
                  <a:cubicBezTo>
                    <a:pt x="550" y="3208"/>
                    <a:pt x="529" y="3163"/>
                    <a:pt x="512" y="3115"/>
                  </a:cubicBezTo>
                  <a:cubicBezTo>
                    <a:pt x="485" y="3047"/>
                    <a:pt x="461" y="2975"/>
                    <a:pt x="441" y="2908"/>
                  </a:cubicBezTo>
                  <a:cubicBezTo>
                    <a:pt x="424" y="2856"/>
                    <a:pt x="410" y="2805"/>
                    <a:pt x="393" y="2754"/>
                  </a:cubicBezTo>
                  <a:cubicBezTo>
                    <a:pt x="375" y="2697"/>
                    <a:pt x="362" y="2638"/>
                    <a:pt x="345" y="2580"/>
                  </a:cubicBezTo>
                  <a:cubicBezTo>
                    <a:pt x="314" y="2451"/>
                    <a:pt x="281" y="2324"/>
                    <a:pt x="246" y="2198"/>
                  </a:cubicBezTo>
                  <a:cubicBezTo>
                    <a:pt x="232" y="2144"/>
                    <a:pt x="216" y="2090"/>
                    <a:pt x="205" y="2038"/>
                  </a:cubicBezTo>
                  <a:cubicBezTo>
                    <a:pt x="199" y="2008"/>
                    <a:pt x="191" y="1973"/>
                    <a:pt x="185" y="1940"/>
                  </a:cubicBezTo>
                  <a:cubicBezTo>
                    <a:pt x="178" y="1915"/>
                    <a:pt x="178" y="1895"/>
                    <a:pt x="175" y="1871"/>
                  </a:cubicBezTo>
                  <a:cubicBezTo>
                    <a:pt x="164" y="1776"/>
                    <a:pt x="158" y="1677"/>
                    <a:pt x="161" y="1578"/>
                  </a:cubicBezTo>
                  <a:cubicBezTo>
                    <a:pt x="161" y="1483"/>
                    <a:pt x="171" y="1391"/>
                    <a:pt x="178" y="1295"/>
                  </a:cubicBezTo>
                  <a:cubicBezTo>
                    <a:pt x="185" y="1251"/>
                    <a:pt x="195" y="1210"/>
                    <a:pt x="205" y="1166"/>
                  </a:cubicBezTo>
                  <a:cubicBezTo>
                    <a:pt x="219" y="1125"/>
                    <a:pt x="232" y="1084"/>
                    <a:pt x="249" y="1044"/>
                  </a:cubicBezTo>
                  <a:cubicBezTo>
                    <a:pt x="281" y="965"/>
                    <a:pt x="311" y="883"/>
                    <a:pt x="345" y="805"/>
                  </a:cubicBezTo>
                  <a:lnTo>
                    <a:pt x="345" y="805"/>
                  </a:lnTo>
                  <a:cubicBezTo>
                    <a:pt x="342" y="808"/>
                    <a:pt x="342" y="811"/>
                    <a:pt x="339" y="815"/>
                  </a:cubicBezTo>
                  <a:cubicBezTo>
                    <a:pt x="366" y="754"/>
                    <a:pt x="396" y="693"/>
                    <a:pt x="430" y="635"/>
                  </a:cubicBezTo>
                  <a:cubicBezTo>
                    <a:pt x="467" y="578"/>
                    <a:pt x="507" y="524"/>
                    <a:pt x="547" y="468"/>
                  </a:cubicBezTo>
                  <a:lnTo>
                    <a:pt x="547" y="468"/>
                  </a:lnTo>
                  <a:cubicBezTo>
                    <a:pt x="546" y="469"/>
                    <a:pt x="546" y="469"/>
                    <a:pt x="546" y="471"/>
                  </a:cubicBezTo>
                  <a:cubicBezTo>
                    <a:pt x="546" y="470"/>
                    <a:pt x="547" y="468"/>
                    <a:pt x="548" y="466"/>
                  </a:cubicBezTo>
                  <a:lnTo>
                    <a:pt x="548" y="466"/>
                  </a:lnTo>
                  <a:cubicBezTo>
                    <a:pt x="548" y="465"/>
                    <a:pt x="549" y="465"/>
                    <a:pt x="550" y="464"/>
                  </a:cubicBezTo>
                  <a:lnTo>
                    <a:pt x="550" y="464"/>
                  </a:lnTo>
                  <a:cubicBezTo>
                    <a:pt x="549" y="464"/>
                    <a:pt x="548" y="465"/>
                    <a:pt x="548" y="466"/>
                  </a:cubicBezTo>
                  <a:lnTo>
                    <a:pt x="548" y="466"/>
                  </a:lnTo>
                  <a:cubicBezTo>
                    <a:pt x="549" y="464"/>
                    <a:pt x="550" y="462"/>
                    <a:pt x="550" y="460"/>
                  </a:cubicBezTo>
                  <a:lnTo>
                    <a:pt x="550" y="464"/>
                  </a:lnTo>
                  <a:cubicBezTo>
                    <a:pt x="550" y="460"/>
                    <a:pt x="553" y="460"/>
                    <a:pt x="556" y="457"/>
                  </a:cubicBezTo>
                  <a:cubicBezTo>
                    <a:pt x="556" y="457"/>
                    <a:pt x="555" y="457"/>
                    <a:pt x="555" y="457"/>
                  </a:cubicBezTo>
                  <a:lnTo>
                    <a:pt x="555" y="457"/>
                  </a:lnTo>
                  <a:cubicBezTo>
                    <a:pt x="556" y="456"/>
                    <a:pt x="556" y="455"/>
                    <a:pt x="556" y="454"/>
                  </a:cubicBezTo>
                  <a:lnTo>
                    <a:pt x="556" y="457"/>
                  </a:lnTo>
                  <a:cubicBezTo>
                    <a:pt x="617" y="379"/>
                    <a:pt x="682" y="304"/>
                    <a:pt x="761" y="239"/>
                  </a:cubicBezTo>
                  <a:cubicBezTo>
                    <a:pt x="764" y="239"/>
                    <a:pt x="764" y="236"/>
                    <a:pt x="768" y="235"/>
                  </a:cubicBezTo>
                  <a:lnTo>
                    <a:pt x="768" y="235"/>
                  </a:lnTo>
                  <a:cubicBezTo>
                    <a:pt x="764" y="236"/>
                    <a:pt x="764" y="239"/>
                    <a:pt x="764" y="239"/>
                  </a:cubicBezTo>
                  <a:cubicBezTo>
                    <a:pt x="805" y="208"/>
                    <a:pt x="850" y="177"/>
                    <a:pt x="891" y="150"/>
                  </a:cubicBezTo>
                  <a:cubicBezTo>
                    <a:pt x="907" y="136"/>
                    <a:pt x="921" y="123"/>
                    <a:pt x="927" y="103"/>
                  </a:cubicBezTo>
                  <a:cubicBezTo>
                    <a:pt x="932" y="82"/>
                    <a:pt x="927" y="59"/>
                    <a:pt x="921" y="42"/>
                  </a:cubicBezTo>
                  <a:cubicBezTo>
                    <a:pt x="904" y="18"/>
                    <a:pt x="877" y="1"/>
                    <a:pt x="850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44" name="Google Shape;2360;p49">
              <a:extLst>
                <a:ext uri="{FF2B5EF4-FFF2-40B4-BE49-F238E27FC236}">
                  <a16:creationId xmlns:a16="http://schemas.microsoft.com/office/drawing/2014/main" id="{2629B25B-E50C-FD79-7286-F3A5350048DE}"/>
                </a:ext>
              </a:extLst>
            </p:cNvPr>
            <p:cNvSpPr/>
            <p:nvPr/>
          </p:nvSpPr>
          <p:spPr>
            <a:xfrm>
              <a:off x="4953725" y="3549150"/>
              <a:ext cx="25350" cy="93400"/>
            </a:xfrm>
            <a:custGeom>
              <a:avLst/>
              <a:gdLst/>
              <a:ahLst/>
              <a:cxnLst/>
              <a:rect l="l" t="t" r="r" b="b"/>
              <a:pathLst>
                <a:path w="1014" h="3736" extrusionOk="0">
                  <a:moveTo>
                    <a:pt x="891" y="83"/>
                  </a:moveTo>
                  <a:cubicBezTo>
                    <a:pt x="897" y="83"/>
                    <a:pt x="904" y="86"/>
                    <a:pt x="911" y="89"/>
                  </a:cubicBezTo>
                  <a:cubicBezTo>
                    <a:pt x="918" y="92"/>
                    <a:pt x="921" y="96"/>
                    <a:pt x="924" y="103"/>
                  </a:cubicBezTo>
                  <a:cubicBezTo>
                    <a:pt x="928" y="110"/>
                    <a:pt x="932" y="116"/>
                    <a:pt x="932" y="123"/>
                  </a:cubicBezTo>
                  <a:cubicBezTo>
                    <a:pt x="932" y="127"/>
                    <a:pt x="928" y="130"/>
                    <a:pt x="928" y="130"/>
                  </a:cubicBezTo>
                  <a:cubicBezTo>
                    <a:pt x="928" y="137"/>
                    <a:pt x="924" y="141"/>
                    <a:pt x="921" y="144"/>
                  </a:cubicBezTo>
                  <a:cubicBezTo>
                    <a:pt x="921" y="147"/>
                    <a:pt x="914" y="150"/>
                    <a:pt x="907" y="157"/>
                  </a:cubicBezTo>
                  <a:cubicBezTo>
                    <a:pt x="867" y="184"/>
                    <a:pt x="825" y="213"/>
                    <a:pt x="785" y="243"/>
                  </a:cubicBezTo>
                  <a:lnTo>
                    <a:pt x="785" y="243"/>
                  </a:lnTo>
                  <a:lnTo>
                    <a:pt x="784" y="243"/>
                  </a:lnTo>
                  <a:cubicBezTo>
                    <a:pt x="782" y="244"/>
                    <a:pt x="781" y="245"/>
                    <a:pt x="780" y="246"/>
                  </a:cubicBezTo>
                  <a:lnTo>
                    <a:pt x="778" y="246"/>
                  </a:lnTo>
                  <a:lnTo>
                    <a:pt x="779" y="247"/>
                  </a:lnTo>
                  <a:lnTo>
                    <a:pt x="779" y="247"/>
                  </a:lnTo>
                  <a:cubicBezTo>
                    <a:pt x="778" y="248"/>
                    <a:pt x="778" y="248"/>
                    <a:pt x="778" y="248"/>
                  </a:cubicBezTo>
                  <a:lnTo>
                    <a:pt x="778" y="248"/>
                  </a:lnTo>
                  <a:cubicBezTo>
                    <a:pt x="777" y="249"/>
                    <a:pt x="776" y="249"/>
                    <a:pt x="775" y="249"/>
                  </a:cubicBezTo>
                  <a:cubicBezTo>
                    <a:pt x="759" y="262"/>
                    <a:pt x="744" y="276"/>
                    <a:pt x="729" y="290"/>
                  </a:cubicBezTo>
                  <a:lnTo>
                    <a:pt x="729" y="290"/>
                  </a:lnTo>
                  <a:lnTo>
                    <a:pt x="771" y="191"/>
                  </a:lnTo>
                  <a:lnTo>
                    <a:pt x="771" y="191"/>
                  </a:lnTo>
                  <a:lnTo>
                    <a:pt x="563" y="472"/>
                  </a:lnTo>
                  <a:lnTo>
                    <a:pt x="553" y="484"/>
                  </a:lnTo>
                  <a:lnTo>
                    <a:pt x="553" y="484"/>
                  </a:lnTo>
                  <a:cubicBezTo>
                    <a:pt x="553" y="484"/>
                    <a:pt x="553" y="484"/>
                    <a:pt x="553" y="484"/>
                  </a:cubicBezTo>
                  <a:lnTo>
                    <a:pt x="553" y="484"/>
                  </a:lnTo>
                  <a:lnTo>
                    <a:pt x="550" y="488"/>
                  </a:lnTo>
                  <a:lnTo>
                    <a:pt x="550" y="488"/>
                  </a:lnTo>
                  <a:cubicBezTo>
                    <a:pt x="550" y="488"/>
                    <a:pt x="550" y="488"/>
                    <a:pt x="550" y="488"/>
                  </a:cubicBezTo>
                  <a:lnTo>
                    <a:pt x="550" y="488"/>
                  </a:lnTo>
                  <a:lnTo>
                    <a:pt x="550" y="488"/>
                  </a:lnTo>
                  <a:lnTo>
                    <a:pt x="403" y="672"/>
                  </a:lnTo>
                  <a:lnTo>
                    <a:pt x="442" y="647"/>
                  </a:lnTo>
                  <a:lnTo>
                    <a:pt x="442" y="647"/>
                  </a:lnTo>
                  <a:cubicBezTo>
                    <a:pt x="440" y="650"/>
                    <a:pt x="438" y="652"/>
                    <a:pt x="437" y="655"/>
                  </a:cubicBezTo>
                  <a:cubicBezTo>
                    <a:pt x="400" y="716"/>
                    <a:pt x="369" y="778"/>
                    <a:pt x="342" y="839"/>
                  </a:cubicBezTo>
                  <a:lnTo>
                    <a:pt x="345" y="841"/>
                  </a:lnTo>
                  <a:lnTo>
                    <a:pt x="345" y="841"/>
                  </a:lnTo>
                  <a:cubicBezTo>
                    <a:pt x="312" y="916"/>
                    <a:pt x="283" y="992"/>
                    <a:pt x="253" y="1071"/>
                  </a:cubicBezTo>
                  <a:lnTo>
                    <a:pt x="250" y="1071"/>
                  </a:lnTo>
                  <a:cubicBezTo>
                    <a:pt x="236" y="1112"/>
                    <a:pt x="219" y="1152"/>
                    <a:pt x="205" y="1197"/>
                  </a:cubicBezTo>
                  <a:cubicBezTo>
                    <a:pt x="196" y="1241"/>
                    <a:pt x="185" y="1286"/>
                    <a:pt x="178" y="1330"/>
                  </a:cubicBezTo>
                  <a:lnTo>
                    <a:pt x="178" y="1333"/>
                  </a:lnTo>
                  <a:cubicBezTo>
                    <a:pt x="171" y="1429"/>
                    <a:pt x="161" y="1524"/>
                    <a:pt x="161" y="1619"/>
                  </a:cubicBezTo>
                  <a:lnTo>
                    <a:pt x="161" y="1664"/>
                  </a:lnTo>
                  <a:cubicBezTo>
                    <a:pt x="161" y="1743"/>
                    <a:pt x="167" y="1822"/>
                    <a:pt x="174" y="1899"/>
                  </a:cubicBezTo>
                  <a:lnTo>
                    <a:pt x="171" y="1899"/>
                  </a:lnTo>
                  <a:cubicBezTo>
                    <a:pt x="171" y="1901"/>
                    <a:pt x="171" y="1903"/>
                    <a:pt x="172" y="1906"/>
                  </a:cubicBezTo>
                  <a:lnTo>
                    <a:pt x="172" y="1906"/>
                  </a:lnTo>
                  <a:lnTo>
                    <a:pt x="171" y="1906"/>
                  </a:lnTo>
                  <a:lnTo>
                    <a:pt x="172" y="1906"/>
                  </a:lnTo>
                  <a:cubicBezTo>
                    <a:pt x="172" y="1908"/>
                    <a:pt x="173" y="1910"/>
                    <a:pt x="175" y="1912"/>
                  </a:cubicBezTo>
                  <a:lnTo>
                    <a:pt x="175" y="1912"/>
                  </a:lnTo>
                  <a:cubicBezTo>
                    <a:pt x="175" y="1913"/>
                    <a:pt x="175" y="1914"/>
                    <a:pt x="175" y="1916"/>
                  </a:cubicBezTo>
                  <a:cubicBezTo>
                    <a:pt x="178" y="1940"/>
                    <a:pt x="178" y="1964"/>
                    <a:pt x="185" y="1991"/>
                  </a:cubicBezTo>
                  <a:lnTo>
                    <a:pt x="186" y="1991"/>
                  </a:lnTo>
                  <a:lnTo>
                    <a:pt x="186" y="1991"/>
                  </a:lnTo>
                  <a:cubicBezTo>
                    <a:pt x="192" y="2024"/>
                    <a:pt x="199" y="2056"/>
                    <a:pt x="205" y="2090"/>
                  </a:cubicBezTo>
                  <a:lnTo>
                    <a:pt x="206" y="2090"/>
                  </a:lnTo>
                  <a:lnTo>
                    <a:pt x="206" y="2090"/>
                  </a:lnTo>
                  <a:cubicBezTo>
                    <a:pt x="220" y="2146"/>
                    <a:pt x="233" y="2196"/>
                    <a:pt x="246" y="2250"/>
                  </a:cubicBezTo>
                  <a:cubicBezTo>
                    <a:pt x="281" y="2376"/>
                    <a:pt x="314" y="2502"/>
                    <a:pt x="348" y="2631"/>
                  </a:cubicBezTo>
                  <a:cubicBezTo>
                    <a:pt x="362" y="2686"/>
                    <a:pt x="375" y="2747"/>
                    <a:pt x="396" y="2805"/>
                  </a:cubicBezTo>
                  <a:cubicBezTo>
                    <a:pt x="410" y="2856"/>
                    <a:pt x="424" y="2908"/>
                    <a:pt x="441" y="2962"/>
                  </a:cubicBezTo>
                  <a:cubicBezTo>
                    <a:pt x="465" y="3030"/>
                    <a:pt x="488" y="3101"/>
                    <a:pt x="515" y="3170"/>
                  </a:cubicBezTo>
                  <a:cubicBezTo>
                    <a:pt x="533" y="3218"/>
                    <a:pt x="553" y="3265"/>
                    <a:pt x="570" y="3310"/>
                  </a:cubicBezTo>
                  <a:lnTo>
                    <a:pt x="573" y="3313"/>
                  </a:lnTo>
                  <a:cubicBezTo>
                    <a:pt x="573" y="3313"/>
                    <a:pt x="573" y="3313"/>
                    <a:pt x="573" y="3313"/>
                  </a:cubicBezTo>
                  <a:lnTo>
                    <a:pt x="573" y="3313"/>
                  </a:lnTo>
                  <a:cubicBezTo>
                    <a:pt x="573" y="3317"/>
                    <a:pt x="577" y="3323"/>
                    <a:pt x="580" y="3331"/>
                  </a:cubicBezTo>
                  <a:lnTo>
                    <a:pt x="582" y="3330"/>
                  </a:lnTo>
                  <a:lnTo>
                    <a:pt x="582" y="3330"/>
                  </a:lnTo>
                  <a:cubicBezTo>
                    <a:pt x="596" y="3360"/>
                    <a:pt x="611" y="3393"/>
                    <a:pt x="628" y="3422"/>
                  </a:cubicBezTo>
                  <a:cubicBezTo>
                    <a:pt x="658" y="3480"/>
                    <a:pt x="690" y="3535"/>
                    <a:pt x="720" y="3589"/>
                  </a:cubicBezTo>
                  <a:lnTo>
                    <a:pt x="723" y="3589"/>
                  </a:lnTo>
                  <a:cubicBezTo>
                    <a:pt x="727" y="3596"/>
                    <a:pt x="727" y="3606"/>
                    <a:pt x="727" y="3613"/>
                  </a:cubicBezTo>
                  <a:cubicBezTo>
                    <a:pt x="727" y="3620"/>
                    <a:pt x="727" y="3627"/>
                    <a:pt x="723" y="3633"/>
                  </a:cubicBezTo>
                  <a:cubicBezTo>
                    <a:pt x="720" y="3640"/>
                    <a:pt x="713" y="3644"/>
                    <a:pt x="707" y="3650"/>
                  </a:cubicBezTo>
                  <a:cubicBezTo>
                    <a:pt x="703" y="3654"/>
                    <a:pt x="693" y="3654"/>
                    <a:pt x="686" y="3654"/>
                  </a:cubicBezTo>
                  <a:cubicBezTo>
                    <a:pt x="679" y="3654"/>
                    <a:pt x="672" y="3654"/>
                    <a:pt x="666" y="3650"/>
                  </a:cubicBezTo>
                  <a:cubicBezTo>
                    <a:pt x="658" y="3644"/>
                    <a:pt x="652" y="3640"/>
                    <a:pt x="649" y="3633"/>
                  </a:cubicBezTo>
                  <a:cubicBezTo>
                    <a:pt x="614" y="3572"/>
                    <a:pt x="577" y="3515"/>
                    <a:pt x="546" y="3456"/>
                  </a:cubicBezTo>
                  <a:cubicBezTo>
                    <a:pt x="533" y="3422"/>
                    <a:pt x="515" y="3392"/>
                    <a:pt x="498" y="3357"/>
                  </a:cubicBezTo>
                  <a:lnTo>
                    <a:pt x="498" y="3354"/>
                  </a:lnTo>
                  <a:cubicBezTo>
                    <a:pt x="488" y="3337"/>
                    <a:pt x="482" y="3313"/>
                    <a:pt x="471" y="3290"/>
                  </a:cubicBezTo>
                  <a:lnTo>
                    <a:pt x="471" y="3286"/>
                  </a:lnTo>
                  <a:cubicBezTo>
                    <a:pt x="410" y="3136"/>
                    <a:pt x="359" y="2983"/>
                    <a:pt x="318" y="2826"/>
                  </a:cubicBezTo>
                  <a:cubicBezTo>
                    <a:pt x="281" y="2676"/>
                    <a:pt x="240" y="2522"/>
                    <a:pt x="202" y="2373"/>
                  </a:cubicBezTo>
                  <a:cubicBezTo>
                    <a:pt x="188" y="2329"/>
                    <a:pt x="178" y="2280"/>
                    <a:pt x="164" y="2236"/>
                  </a:cubicBezTo>
                  <a:cubicBezTo>
                    <a:pt x="155" y="2195"/>
                    <a:pt x="144" y="2158"/>
                    <a:pt x="134" y="2120"/>
                  </a:cubicBezTo>
                  <a:cubicBezTo>
                    <a:pt x="120" y="2049"/>
                    <a:pt x="103" y="1981"/>
                    <a:pt x="97" y="1916"/>
                  </a:cubicBezTo>
                  <a:cubicBezTo>
                    <a:pt x="93" y="1871"/>
                    <a:pt x="89" y="1830"/>
                    <a:pt x="89" y="1786"/>
                  </a:cubicBezTo>
                  <a:cubicBezTo>
                    <a:pt x="86" y="1752"/>
                    <a:pt x="83" y="1722"/>
                    <a:pt x="83" y="1695"/>
                  </a:cubicBezTo>
                  <a:lnTo>
                    <a:pt x="83" y="1681"/>
                  </a:lnTo>
                  <a:lnTo>
                    <a:pt x="83" y="1678"/>
                  </a:lnTo>
                  <a:cubicBezTo>
                    <a:pt x="83" y="1602"/>
                    <a:pt x="86" y="1527"/>
                    <a:pt x="93" y="1456"/>
                  </a:cubicBezTo>
                  <a:cubicBezTo>
                    <a:pt x="100" y="1377"/>
                    <a:pt x="103" y="1299"/>
                    <a:pt x="120" y="1228"/>
                  </a:cubicBezTo>
                  <a:cubicBezTo>
                    <a:pt x="127" y="1193"/>
                    <a:pt x="137" y="1163"/>
                    <a:pt x="147" y="1132"/>
                  </a:cubicBezTo>
                  <a:lnTo>
                    <a:pt x="181" y="1043"/>
                  </a:lnTo>
                  <a:lnTo>
                    <a:pt x="181" y="1043"/>
                  </a:lnTo>
                  <a:lnTo>
                    <a:pt x="182" y="1044"/>
                  </a:lnTo>
                  <a:cubicBezTo>
                    <a:pt x="205" y="979"/>
                    <a:pt x="229" y="918"/>
                    <a:pt x="257" y="856"/>
                  </a:cubicBezTo>
                  <a:lnTo>
                    <a:pt x="257" y="852"/>
                  </a:lnTo>
                  <a:cubicBezTo>
                    <a:pt x="281" y="795"/>
                    <a:pt x="304" y="737"/>
                    <a:pt x="331" y="685"/>
                  </a:cubicBezTo>
                  <a:lnTo>
                    <a:pt x="331" y="682"/>
                  </a:lnTo>
                  <a:cubicBezTo>
                    <a:pt x="396" y="563"/>
                    <a:pt x="477" y="452"/>
                    <a:pt x="569" y="347"/>
                  </a:cubicBezTo>
                  <a:lnTo>
                    <a:pt x="569" y="347"/>
                  </a:lnTo>
                  <a:lnTo>
                    <a:pt x="570" y="348"/>
                  </a:lnTo>
                  <a:cubicBezTo>
                    <a:pt x="614" y="294"/>
                    <a:pt x="665" y="244"/>
                    <a:pt x="715" y="200"/>
                  </a:cubicBezTo>
                  <a:lnTo>
                    <a:pt x="715" y="200"/>
                  </a:lnTo>
                  <a:lnTo>
                    <a:pt x="717" y="202"/>
                  </a:lnTo>
                  <a:cubicBezTo>
                    <a:pt x="764" y="161"/>
                    <a:pt x="822" y="127"/>
                    <a:pt x="877" y="86"/>
                  </a:cubicBezTo>
                  <a:cubicBezTo>
                    <a:pt x="880" y="83"/>
                    <a:pt x="883" y="83"/>
                    <a:pt x="891" y="83"/>
                  </a:cubicBezTo>
                  <a:close/>
                  <a:moveTo>
                    <a:pt x="891" y="1"/>
                  </a:moveTo>
                  <a:cubicBezTo>
                    <a:pt x="866" y="1"/>
                    <a:pt x="846" y="7"/>
                    <a:pt x="829" y="21"/>
                  </a:cubicBezTo>
                  <a:cubicBezTo>
                    <a:pt x="775" y="59"/>
                    <a:pt x="720" y="92"/>
                    <a:pt x="666" y="137"/>
                  </a:cubicBezTo>
                  <a:cubicBezTo>
                    <a:pt x="608" y="185"/>
                    <a:pt x="556" y="239"/>
                    <a:pt x="509" y="294"/>
                  </a:cubicBezTo>
                  <a:cubicBezTo>
                    <a:pt x="413" y="399"/>
                    <a:pt x="328" y="519"/>
                    <a:pt x="260" y="644"/>
                  </a:cubicBezTo>
                  <a:cubicBezTo>
                    <a:pt x="229" y="703"/>
                    <a:pt x="202" y="764"/>
                    <a:pt x="178" y="825"/>
                  </a:cubicBezTo>
                  <a:lnTo>
                    <a:pt x="180" y="826"/>
                  </a:lnTo>
                  <a:lnTo>
                    <a:pt x="180" y="826"/>
                  </a:lnTo>
                  <a:cubicBezTo>
                    <a:pt x="154" y="889"/>
                    <a:pt x="130" y="949"/>
                    <a:pt x="103" y="1013"/>
                  </a:cubicBezTo>
                  <a:lnTo>
                    <a:pt x="73" y="1102"/>
                  </a:lnTo>
                  <a:cubicBezTo>
                    <a:pt x="56" y="1139"/>
                    <a:pt x="48" y="1176"/>
                    <a:pt x="42" y="1210"/>
                  </a:cubicBezTo>
                  <a:cubicBezTo>
                    <a:pt x="21" y="1289"/>
                    <a:pt x="18" y="1371"/>
                    <a:pt x="12" y="1449"/>
                  </a:cubicBezTo>
                  <a:cubicBezTo>
                    <a:pt x="4" y="1524"/>
                    <a:pt x="1" y="1602"/>
                    <a:pt x="1" y="1678"/>
                  </a:cubicBezTo>
                  <a:lnTo>
                    <a:pt x="1" y="1695"/>
                  </a:lnTo>
                  <a:cubicBezTo>
                    <a:pt x="1" y="1728"/>
                    <a:pt x="4" y="1759"/>
                    <a:pt x="7" y="1793"/>
                  </a:cubicBezTo>
                  <a:lnTo>
                    <a:pt x="7" y="1793"/>
                  </a:lnTo>
                  <a:lnTo>
                    <a:pt x="7" y="1793"/>
                  </a:lnTo>
                  <a:cubicBezTo>
                    <a:pt x="8" y="1840"/>
                    <a:pt x="12" y="1880"/>
                    <a:pt x="15" y="1923"/>
                  </a:cubicBezTo>
                  <a:cubicBezTo>
                    <a:pt x="21" y="1997"/>
                    <a:pt x="42" y="2069"/>
                    <a:pt x="56" y="2137"/>
                  </a:cubicBezTo>
                  <a:cubicBezTo>
                    <a:pt x="65" y="2178"/>
                    <a:pt x="76" y="2219"/>
                    <a:pt x="86" y="2257"/>
                  </a:cubicBezTo>
                  <a:cubicBezTo>
                    <a:pt x="97" y="2301"/>
                    <a:pt x="110" y="2349"/>
                    <a:pt x="120" y="2393"/>
                  </a:cubicBezTo>
                  <a:cubicBezTo>
                    <a:pt x="161" y="2546"/>
                    <a:pt x="202" y="2697"/>
                    <a:pt x="240" y="2850"/>
                  </a:cubicBezTo>
                  <a:cubicBezTo>
                    <a:pt x="281" y="3006"/>
                    <a:pt x="331" y="3162"/>
                    <a:pt x="396" y="3316"/>
                  </a:cubicBezTo>
                  <a:lnTo>
                    <a:pt x="396" y="3316"/>
                  </a:lnTo>
                  <a:lnTo>
                    <a:pt x="393" y="3317"/>
                  </a:lnTo>
                  <a:cubicBezTo>
                    <a:pt x="403" y="3340"/>
                    <a:pt x="413" y="3367"/>
                    <a:pt x="427" y="3395"/>
                  </a:cubicBezTo>
                  <a:lnTo>
                    <a:pt x="428" y="3395"/>
                  </a:lnTo>
                  <a:lnTo>
                    <a:pt x="428" y="3395"/>
                  </a:lnTo>
                  <a:cubicBezTo>
                    <a:pt x="442" y="3427"/>
                    <a:pt x="458" y="3461"/>
                    <a:pt x="474" y="3490"/>
                  </a:cubicBezTo>
                  <a:cubicBezTo>
                    <a:pt x="509" y="3555"/>
                    <a:pt x="546" y="3613"/>
                    <a:pt x="577" y="3674"/>
                  </a:cubicBezTo>
                  <a:cubicBezTo>
                    <a:pt x="591" y="3694"/>
                    <a:pt x="608" y="3712"/>
                    <a:pt x="625" y="3722"/>
                  </a:cubicBezTo>
                  <a:cubicBezTo>
                    <a:pt x="645" y="3732"/>
                    <a:pt x="666" y="3735"/>
                    <a:pt x="686" y="3735"/>
                  </a:cubicBezTo>
                  <a:cubicBezTo>
                    <a:pt x="707" y="3735"/>
                    <a:pt x="730" y="3732"/>
                    <a:pt x="748" y="3719"/>
                  </a:cubicBezTo>
                  <a:lnTo>
                    <a:pt x="751" y="3719"/>
                  </a:lnTo>
                  <a:cubicBezTo>
                    <a:pt x="768" y="3708"/>
                    <a:pt x="784" y="3691"/>
                    <a:pt x="795" y="3671"/>
                  </a:cubicBezTo>
                  <a:cubicBezTo>
                    <a:pt x="805" y="3654"/>
                    <a:pt x="809" y="3633"/>
                    <a:pt x="809" y="3613"/>
                  </a:cubicBezTo>
                  <a:cubicBezTo>
                    <a:pt x="809" y="3592"/>
                    <a:pt x="805" y="3569"/>
                    <a:pt x="792" y="3551"/>
                  </a:cubicBezTo>
                  <a:cubicBezTo>
                    <a:pt x="761" y="3494"/>
                    <a:pt x="730" y="3439"/>
                    <a:pt x="699" y="3381"/>
                  </a:cubicBezTo>
                  <a:lnTo>
                    <a:pt x="698" y="3382"/>
                  </a:lnTo>
                  <a:lnTo>
                    <a:pt x="698" y="3382"/>
                  </a:lnTo>
                  <a:cubicBezTo>
                    <a:pt x="681" y="3349"/>
                    <a:pt x="665" y="3312"/>
                    <a:pt x="645" y="3276"/>
                  </a:cubicBezTo>
                  <a:lnTo>
                    <a:pt x="644" y="3276"/>
                  </a:lnTo>
                  <a:lnTo>
                    <a:pt x="644" y="3276"/>
                  </a:lnTo>
                  <a:cubicBezTo>
                    <a:pt x="628" y="3233"/>
                    <a:pt x="611" y="3186"/>
                    <a:pt x="591" y="3142"/>
                  </a:cubicBezTo>
                  <a:cubicBezTo>
                    <a:pt x="567" y="3074"/>
                    <a:pt x="543" y="3003"/>
                    <a:pt x="519" y="2935"/>
                  </a:cubicBezTo>
                  <a:cubicBezTo>
                    <a:pt x="502" y="2887"/>
                    <a:pt x="488" y="2836"/>
                    <a:pt x="474" y="2782"/>
                  </a:cubicBezTo>
                  <a:cubicBezTo>
                    <a:pt x="457" y="2727"/>
                    <a:pt x="441" y="2669"/>
                    <a:pt x="427" y="2611"/>
                  </a:cubicBezTo>
                  <a:cubicBezTo>
                    <a:pt x="393" y="2482"/>
                    <a:pt x="359" y="2356"/>
                    <a:pt x="328" y="2230"/>
                  </a:cubicBezTo>
                  <a:cubicBezTo>
                    <a:pt x="311" y="2175"/>
                    <a:pt x="298" y="2120"/>
                    <a:pt x="287" y="2069"/>
                  </a:cubicBezTo>
                  <a:cubicBezTo>
                    <a:pt x="277" y="2038"/>
                    <a:pt x="270" y="2005"/>
                    <a:pt x="267" y="1974"/>
                  </a:cubicBezTo>
                  <a:lnTo>
                    <a:pt x="267" y="1970"/>
                  </a:lnTo>
                  <a:cubicBezTo>
                    <a:pt x="260" y="1950"/>
                    <a:pt x="260" y="1929"/>
                    <a:pt x="257" y="1909"/>
                  </a:cubicBezTo>
                  <a:cubicBezTo>
                    <a:pt x="250" y="1827"/>
                    <a:pt x="243" y="1745"/>
                    <a:pt x="243" y="1664"/>
                  </a:cubicBezTo>
                  <a:lnTo>
                    <a:pt x="243" y="1619"/>
                  </a:lnTo>
                  <a:cubicBezTo>
                    <a:pt x="243" y="1531"/>
                    <a:pt x="252" y="1444"/>
                    <a:pt x="259" y="1353"/>
                  </a:cubicBezTo>
                  <a:lnTo>
                    <a:pt x="259" y="1353"/>
                  </a:lnTo>
                  <a:lnTo>
                    <a:pt x="260" y="1354"/>
                  </a:lnTo>
                  <a:lnTo>
                    <a:pt x="260" y="1350"/>
                  </a:lnTo>
                  <a:lnTo>
                    <a:pt x="259" y="1350"/>
                  </a:lnTo>
                  <a:lnTo>
                    <a:pt x="259" y="1350"/>
                  </a:lnTo>
                  <a:cubicBezTo>
                    <a:pt x="260" y="1348"/>
                    <a:pt x="260" y="1345"/>
                    <a:pt x="260" y="1343"/>
                  </a:cubicBezTo>
                  <a:lnTo>
                    <a:pt x="260" y="1343"/>
                  </a:lnTo>
                  <a:lnTo>
                    <a:pt x="260" y="1343"/>
                  </a:lnTo>
                  <a:cubicBezTo>
                    <a:pt x="267" y="1299"/>
                    <a:pt x="273" y="1258"/>
                    <a:pt x="287" y="1217"/>
                  </a:cubicBezTo>
                  <a:lnTo>
                    <a:pt x="285" y="1217"/>
                  </a:lnTo>
                  <a:lnTo>
                    <a:pt x="285" y="1217"/>
                  </a:lnTo>
                  <a:cubicBezTo>
                    <a:pt x="299" y="1177"/>
                    <a:pt x="315" y="1137"/>
                    <a:pt x="328" y="1098"/>
                  </a:cubicBezTo>
                  <a:cubicBezTo>
                    <a:pt x="359" y="1020"/>
                    <a:pt x="389" y="941"/>
                    <a:pt x="424" y="863"/>
                  </a:cubicBezTo>
                  <a:lnTo>
                    <a:pt x="421" y="862"/>
                  </a:lnTo>
                  <a:lnTo>
                    <a:pt x="421" y="862"/>
                  </a:lnTo>
                  <a:cubicBezTo>
                    <a:pt x="422" y="861"/>
                    <a:pt x="422" y="860"/>
                    <a:pt x="423" y="859"/>
                  </a:cubicBezTo>
                  <a:lnTo>
                    <a:pt x="423" y="859"/>
                  </a:lnTo>
                  <a:lnTo>
                    <a:pt x="424" y="860"/>
                  </a:lnTo>
                  <a:cubicBezTo>
                    <a:pt x="424" y="856"/>
                    <a:pt x="427" y="856"/>
                    <a:pt x="427" y="852"/>
                  </a:cubicBezTo>
                  <a:lnTo>
                    <a:pt x="426" y="852"/>
                  </a:lnTo>
                  <a:lnTo>
                    <a:pt x="426" y="852"/>
                  </a:lnTo>
                  <a:cubicBezTo>
                    <a:pt x="450" y="798"/>
                    <a:pt x="475" y="748"/>
                    <a:pt x="506" y="699"/>
                  </a:cubicBezTo>
                  <a:cubicBezTo>
                    <a:pt x="542" y="643"/>
                    <a:pt x="577" y="590"/>
                    <a:pt x="617" y="535"/>
                  </a:cubicBezTo>
                  <a:lnTo>
                    <a:pt x="617" y="535"/>
                  </a:lnTo>
                  <a:lnTo>
                    <a:pt x="618" y="536"/>
                  </a:lnTo>
                  <a:cubicBezTo>
                    <a:pt x="619" y="535"/>
                    <a:pt x="620" y="534"/>
                    <a:pt x="621" y="533"/>
                  </a:cubicBezTo>
                  <a:lnTo>
                    <a:pt x="621" y="533"/>
                  </a:lnTo>
                  <a:cubicBezTo>
                    <a:pt x="622" y="532"/>
                    <a:pt x="623" y="531"/>
                    <a:pt x="625" y="529"/>
                  </a:cubicBezTo>
                  <a:cubicBezTo>
                    <a:pt x="628" y="525"/>
                    <a:pt x="628" y="522"/>
                    <a:pt x="631" y="519"/>
                  </a:cubicBezTo>
                  <a:lnTo>
                    <a:pt x="631" y="519"/>
                  </a:lnTo>
                  <a:cubicBezTo>
                    <a:pt x="631" y="519"/>
                    <a:pt x="631" y="519"/>
                    <a:pt x="631" y="519"/>
                  </a:cubicBezTo>
                  <a:lnTo>
                    <a:pt x="631" y="518"/>
                  </a:lnTo>
                  <a:lnTo>
                    <a:pt x="631" y="518"/>
                  </a:lnTo>
                  <a:cubicBezTo>
                    <a:pt x="632" y="517"/>
                    <a:pt x="633" y="516"/>
                    <a:pt x="634" y="515"/>
                  </a:cubicBezTo>
                  <a:lnTo>
                    <a:pt x="634" y="515"/>
                  </a:lnTo>
                  <a:cubicBezTo>
                    <a:pt x="634" y="515"/>
                    <a:pt x="635" y="515"/>
                    <a:pt x="635" y="514"/>
                  </a:cubicBezTo>
                  <a:lnTo>
                    <a:pt x="635" y="514"/>
                  </a:lnTo>
                  <a:cubicBezTo>
                    <a:pt x="692" y="445"/>
                    <a:pt x="752" y="375"/>
                    <a:pt x="818" y="320"/>
                  </a:cubicBezTo>
                  <a:lnTo>
                    <a:pt x="818" y="320"/>
                  </a:lnTo>
                  <a:lnTo>
                    <a:pt x="819" y="321"/>
                  </a:lnTo>
                  <a:cubicBezTo>
                    <a:pt x="820" y="319"/>
                    <a:pt x="821" y="318"/>
                    <a:pt x="822" y="317"/>
                  </a:cubicBezTo>
                  <a:lnTo>
                    <a:pt x="822" y="317"/>
                  </a:lnTo>
                  <a:cubicBezTo>
                    <a:pt x="825" y="316"/>
                    <a:pt x="827" y="315"/>
                    <a:pt x="829" y="314"/>
                  </a:cubicBezTo>
                  <a:lnTo>
                    <a:pt x="829" y="314"/>
                  </a:lnTo>
                  <a:lnTo>
                    <a:pt x="829" y="314"/>
                  </a:lnTo>
                  <a:cubicBezTo>
                    <a:pt x="870" y="284"/>
                    <a:pt x="911" y="253"/>
                    <a:pt x="955" y="226"/>
                  </a:cubicBezTo>
                  <a:lnTo>
                    <a:pt x="955" y="222"/>
                  </a:lnTo>
                  <a:lnTo>
                    <a:pt x="959" y="222"/>
                  </a:lnTo>
                  <a:cubicBezTo>
                    <a:pt x="965" y="215"/>
                    <a:pt x="976" y="209"/>
                    <a:pt x="986" y="195"/>
                  </a:cubicBezTo>
                  <a:cubicBezTo>
                    <a:pt x="996" y="185"/>
                    <a:pt x="1003" y="171"/>
                    <a:pt x="1006" y="154"/>
                  </a:cubicBezTo>
                  <a:cubicBezTo>
                    <a:pt x="1009" y="144"/>
                    <a:pt x="1013" y="133"/>
                    <a:pt x="1013" y="123"/>
                  </a:cubicBezTo>
                  <a:cubicBezTo>
                    <a:pt x="1013" y="100"/>
                    <a:pt x="1006" y="83"/>
                    <a:pt x="996" y="62"/>
                  </a:cubicBezTo>
                  <a:cubicBezTo>
                    <a:pt x="986" y="42"/>
                    <a:pt x="968" y="28"/>
                    <a:pt x="952" y="18"/>
                  </a:cubicBezTo>
                  <a:cubicBezTo>
                    <a:pt x="932" y="7"/>
                    <a:pt x="911" y="1"/>
                    <a:pt x="891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45" name="Google Shape;2361;p49">
              <a:extLst>
                <a:ext uri="{FF2B5EF4-FFF2-40B4-BE49-F238E27FC236}">
                  <a16:creationId xmlns:a16="http://schemas.microsoft.com/office/drawing/2014/main" id="{A2C1098D-3D6A-D114-82D5-154AF04BB032}"/>
                </a:ext>
              </a:extLst>
            </p:cNvPr>
            <p:cNvSpPr/>
            <p:nvPr/>
          </p:nvSpPr>
          <p:spPr>
            <a:xfrm>
              <a:off x="4727200" y="3622925"/>
              <a:ext cx="265400" cy="460075"/>
            </a:xfrm>
            <a:custGeom>
              <a:avLst/>
              <a:gdLst/>
              <a:ahLst/>
              <a:cxnLst/>
              <a:rect l="l" t="t" r="r" b="b"/>
              <a:pathLst>
                <a:path w="10616" h="18403" extrusionOk="0">
                  <a:moveTo>
                    <a:pt x="10200" y="1940"/>
                  </a:moveTo>
                  <a:lnTo>
                    <a:pt x="10200" y="1940"/>
                  </a:lnTo>
                  <a:cubicBezTo>
                    <a:pt x="10201" y="1941"/>
                    <a:pt x="10202" y="1941"/>
                    <a:pt x="10202" y="1941"/>
                  </a:cubicBezTo>
                  <a:lnTo>
                    <a:pt x="10202" y="1941"/>
                  </a:lnTo>
                  <a:cubicBezTo>
                    <a:pt x="10202" y="1941"/>
                    <a:pt x="10201" y="1941"/>
                    <a:pt x="10200" y="1940"/>
                  </a:cubicBezTo>
                  <a:close/>
                  <a:moveTo>
                    <a:pt x="1680" y="2335"/>
                  </a:moveTo>
                  <a:lnTo>
                    <a:pt x="1680" y="2335"/>
                  </a:lnTo>
                  <a:cubicBezTo>
                    <a:pt x="1680" y="2337"/>
                    <a:pt x="1680" y="2337"/>
                    <a:pt x="1679" y="2338"/>
                  </a:cubicBezTo>
                  <a:lnTo>
                    <a:pt x="1679" y="2338"/>
                  </a:lnTo>
                  <a:cubicBezTo>
                    <a:pt x="1679" y="2337"/>
                    <a:pt x="1680" y="2336"/>
                    <a:pt x="1680" y="2335"/>
                  </a:cubicBezTo>
                  <a:close/>
                  <a:moveTo>
                    <a:pt x="515" y="5498"/>
                  </a:moveTo>
                  <a:cubicBezTo>
                    <a:pt x="513" y="5509"/>
                    <a:pt x="512" y="5520"/>
                    <a:pt x="511" y="5530"/>
                  </a:cubicBezTo>
                  <a:lnTo>
                    <a:pt x="511" y="5530"/>
                  </a:lnTo>
                  <a:cubicBezTo>
                    <a:pt x="513" y="5519"/>
                    <a:pt x="515" y="5509"/>
                    <a:pt x="515" y="5498"/>
                  </a:cubicBezTo>
                  <a:close/>
                  <a:moveTo>
                    <a:pt x="6124" y="17613"/>
                  </a:moveTo>
                  <a:cubicBezTo>
                    <a:pt x="6124" y="17613"/>
                    <a:pt x="6126" y="17615"/>
                    <a:pt x="6128" y="17616"/>
                  </a:cubicBezTo>
                  <a:lnTo>
                    <a:pt x="6128" y="17616"/>
                  </a:lnTo>
                  <a:cubicBezTo>
                    <a:pt x="6127" y="17613"/>
                    <a:pt x="6124" y="17613"/>
                    <a:pt x="6124" y="17613"/>
                  </a:cubicBezTo>
                  <a:close/>
                  <a:moveTo>
                    <a:pt x="6128" y="17616"/>
                  </a:moveTo>
                  <a:cubicBezTo>
                    <a:pt x="6128" y="17616"/>
                    <a:pt x="6128" y="17617"/>
                    <a:pt x="6128" y="17617"/>
                  </a:cubicBezTo>
                  <a:lnTo>
                    <a:pt x="6131" y="17617"/>
                  </a:lnTo>
                  <a:cubicBezTo>
                    <a:pt x="6130" y="17617"/>
                    <a:pt x="6129" y="17616"/>
                    <a:pt x="6128" y="17616"/>
                  </a:cubicBezTo>
                  <a:close/>
                  <a:moveTo>
                    <a:pt x="6142" y="17620"/>
                  </a:moveTo>
                  <a:cubicBezTo>
                    <a:pt x="6143" y="17621"/>
                    <a:pt x="6145" y="17622"/>
                    <a:pt x="6147" y="17622"/>
                  </a:cubicBezTo>
                  <a:lnTo>
                    <a:pt x="6147" y="17622"/>
                  </a:lnTo>
                  <a:cubicBezTo>
                    <a:pt x="6145" y="17622"/>
                    <a:pt x="6144" y="17621"/>
                    <a:pt x="6142" y="17620"/>
                  </a:cubicBezTo>
                  <a:close/>
                  <a:moveTo>
                    <a:pt x="5767" y="1"/>
                  </a:moveTo>
                  <a:cubicBezTo>
                    <a:pt x="5126" y="1"/>
                    <a:pt x="4485" y="127"/>
                    <a:pt x="3889" y="348"/>
                  </a:cubicBezTo>
                  <a:cubicBezTo>
                    <a:pt x="3190" y="608"/>
                    <a:pt x="2553" y="1003"/>
                    <a:pt x="2007" y="1507"/>
                  </a:cubicBezTo>
                  <a:cubicBezTo>
                    <a:pt x="1735" y="1759"/>
                    <a:pt x="1496" y="2046"/>
                    <a:pt x="1282" y="2352"/>
                  </a:cubicBezTo>
                  <a:cubicBezTo>
                    <a:pt x="1064" y="2659"/>
                    <a:pt x="889" y="2993"/>
                    <a:pt x="746" y="3340"/>
                  </a:cubicBezTo>
                  <a:cubicBezTo>
                    <a:pt x="614" y="3672"/>
                    <a:pt x="508" y="4009"/>
                    <a:pt x="419" y="4353"/>
                  </a:cubicBezTo>
                  <a:cubicBezTo>
                    <a:pt x="327" y="4701"/>
                    <a:pt x="260" y="5055"/>
                    <a:pt x="211" y="5413"/>
                  </a:cubicBezTo>
                  <a:cubicBezTo>
                    <a:pt x="0" y="6909"/>
                    <a:pt x="109" y="8439"/>
                    <a:pt x="433" y="9908"/>
                  </a:cubicBezTo>
                  <a:cubicBezTo>
                    <a:pt x="600" y="10665"/>
                    <a:pt x="825" y="11404"/>
                    <a:pt x="1104" y="12123"/>
                  </a:cubicBezTo>
                  <a:cubicBezTo>
                    <a:pt x="1380" y="12825"/>
                    <a:pt x="1707" y="13507"/>
                    <a:pt x="2089" y="14154"/>
                  </a:cubicBezTo>
                  <a:cubicBezTo>
                    <a:pt x="2454" y="14775"/>
                    <a:pt x="2870" y="15364"/>
                    <a:pt x="3340" y="15906"/>
                  </a:cubicBezTo>
                  <a:cubicBezTo>
                    <a:pt x="3575" y="16178"/>
                    <a:pt x="3827" y="16438"/>
                    <a:pt x="4096" y="16680"/>
                  </a:cubicBezTo>
                  <a:cubicBezTo>
                    <a:pt x="4403" y="16955"/>
                    <a:pt x="4734" y="17201"/>
                    <a:pt x="5085" y="17422"/>
                  </a:cubicBezTo>
                  <a:cubicBezTo>
                    <a:pt x="5852" y="17906"/>
                    <a:pt x="6728" y="18237"/>
                    <a:pt x="7627" y="18353"/>
                  </a:cubicBezTo>
                  <a:cubicBezTo>
                    <a:pt x="7870" y="18386"/>
                    <a:pt x="8113" y="18402"/>
                    <a:pt x="8357" y="18402"/>
                  </a:cubicBezTo>
                  <a:cubicBezTo>
                    <a:pt x="8568" y="18402"/>
                    <a:pt x="8779" y="18390"/>
                    <a:pt x="8991" y="18366"/>
                  </a:cubicBezTo>
                  <a:cubicBezTo>
                    <a:pt x="9454" y="18312"/>
                    <a:pt x="9907" y="18196"/>
                    <a:pt x="10340" y="18022"/>
                  </a:cubicBezTo>
                  <a:cubicBezTo>
                    <a:pt x="10381" y="18005"/>
                    <a:pt x="10411" y="17988"/>
                    <a:pt x="10435" y="17951"/>
                  </a:cubicBezTo>
                  <a:cubicBezTo>
                    <a:pt x="10456" y="17913"/>
                    <a:pt x="10463" y="17869"/>
                    <a:pt x="10452" y="17828"/>
                  </a:cubicBezTo>
                  <a:cubicBezTo>
                    <a:pt x="10443" y="17787"/>
                    <a:pt x="10415" y="17753"/>
                    <a:pt x="10377" y="17732"/>
                  </a:cubicBezTo>
                  <a:cubicBezTo>
                    <a:pt x="10358" y="17719"/>
                    <a:pt x="10328" y="17710"/>
                    <a:pt x="10300" y="17710"/>
                  </a:cubicBezTo>
                  <a:cubicBezTo>
                    <a:pt x="10285" y="17710"/>
                    <a:pt x="10270" y="17713"/>
                    <a:pt x="10258" y="17719"/>
                  </a:cubicBezTo>
                  <a:cubicBezTo>
                    <a:pt x="9863" y="17875"/>
                    <a:pt x="9450" y="17985"/>
                    <a:pt x="9032" y="18042"/>
                  </a:cubicBezTo>
                  <a:lnTo>
                    <a:pt x="9038" y="18042"/>
                  </a:lnTo>
                  <a:cubicBezTo>
                    <a:pt x="8813" y="18070"/>
                    <a:pt x="8586" y="18084"/>
                    <a:pt x="8361" y="18084"/>
                  </a:cubicBezTo>
                  <a:cubicBezTo>
                    <a:pt x="8115" y="18084"/>
                    <a:pt x="7870" y="18068"/>
                    <a:pt x="7627" y="18036"/>
                  </a:cubicBezTo>
                  <a:lnTo>
                    <a:pt x="7627" y="18036"/>
                  </a:lnTo>
                  <a:cubicBezTo>
                    <a:pt x="7630" y="18036"/>
                    <a:pt x="7633" y="18037"/>
                    <a:pt x="7637" y="18038"/>
                  </a:cubicBezTo>
                  <a:lnTo>
                    <a:pt x="7637" y="18038"/>
                  </a:lnTo>
                  <a:cubicBezTo>
                    <a:pt x="7125" y="17966"/>
                    <a:pt x="6630" y="17825"/>
                    <a:pt x="6156" y="17626"/>
                  </a:cubicBezTo>
                  <a:lnTo>
                    <a:pt x="6156" y="17626"/>
                  </a:lnTo>
                  <a:cubicBezTo>
                    <a:pt x="6153" y="17625"/>
                    <a:pt x="6150" y="17624"/>
                    <a:pt x="6147" y="17622"/>
                  </a:cubicBezTo>
                  <a:lnTo>
                    <a:pt x="6147" y="17622"/>
                  </a:lnTo>
                  <a:cubicBezTo>
                    <a:pt x="6148" y="17623"/>
                    <a:pt x="6148" y="17623"/>
                    <a:pt x="6148" y="17623"/>
                  </a:cubicBezTo>
                  <a:cubicBezTo>
                    <a:pt x="6146" y="17622"/>
                    <a:pt x="6144" y="17621"/>
                    <a:pt x="6142" y="17620"/>
                  </a:cubicBezTo>
                  <a:lnTo>
                    <a:pt x="6142" y="17620"/>
                  </a:lnTo>
                  <a:cubicBezTo>
                    <a:pt x="6142" y="17620"/>
                    <a:pt x="6142" y="17620"/>
                    <a:pt x="6142" y="17620"/>
                  </a:cubicBezTo>
                  <a:lnTo>
                    <a:pt x="6142" y="17620"/>
                  </a:lnTo>
                  <a:cubicBezTo>
                    <a:pt x="6142" y="17620"/>
                    <a:pt x="6142" y="17620"/>
                    <a:pt x="6142" y="17620"/>
                  </a:cubicBezTo>
                  <a:lnTo>
                    <a:pt x="6142" y="17620"/>
                  </a:lnTo>
                  <a:cubicBezTo>
                    <a:pt x="6139" y="17619"/>
                    <a:pt x="6136" y="17618"/>
                    <a:pt x="6133" y="17618"/>
                  </a:cubicBezTo>
                  <a:lnTo>
                    <a:pt x="6133" y="17618"/>
                  </a:lnTo>
                  <a:cubicBezTo>
                    <a:pt x="6133" y="17617"/>
                    <a:pt x="6132" y="17617"/>
                    <a:pt x="6131" y="17617"/>
                  </a:cubicBezTo>
                  <a:lnTo>
                    <a:pt x="6131" y="17617"/>
                  </a:lnTo>
                  <a:cubicBezTo>
                    <a:pt x="6132" y="17617"/>
                    <a:pt x="6132" y="17617"/>
                    <a:pt x="6132" y="17617"/>
                  </a:cubicBezTo>
                  <a:lnTo>
                    <a:pt x="6132" y="17617"/>
                  </a:lnTo>
                  <a:cubicBezTo>
                    <a:pt x="6131" y="17617"/>
                    <a:pt x="6129" y="17617"/>
                    <a:pt x="6128" y="17617"/>
                  </a:cubicBezTo>
                  <a:cubicBezTo>
                    <a:pt x="5620" y="17392"/>
                    <a:pt x="5139" y="17106"/>
                    <a:pt x="4697" y="16768"/>
                  </a:cubicBezTo>
                  <a:cubicBezTo>
                    <a:pt x="4138" y="16332"/>
                    <a:pt x="3650" y="15814"/>
                    <a:pt x="3213" y="15256"/>
                  </a:cubicBezTo>
                  <a:lnTo>
                    <a:pt x="3213" y="15256"/>
                  </a:lnTo>
                  <a:cubicBezTo>
                    <a:pt x="3213" y="15257"/>
                    <a:pt x="3214" y="15258"/>
                    <a:pt x="3214" y="15258"/>
                  </a:cubicBezTo>
                  <a:lnTo>
                    <a:pt x="3212" y="15255"/>
                  </a:lnTo>
                  <a:lnTo>
                    <a:pt x="3212" y="15255"/>
                  </a:lnTo>
                  <a:cubicBezTo>
                    <a:pt x="3212" y="15256"/>
                    <a:pt x="3213" y="15256"/>
                    <a:pt x="3213" y="15256"/>
                  </a:cubicBezTo>
                  <a:lnTo>
                    <a:pt x="3213" y="15256"/>
                  </a:lnTo>
                  <a:cubicBezTo>
                    <a:pt x="3212" y="15254"/>
                    <a:pt x="3210" y="15252"/>
                    <a:pt x="3209" y="15250"/>
                  </a:cubicBezTo>
                  <a:lnTo>
                    <a:pt x="3209" y="15250"/>
                  </a:lnTo>
                  <a:lnTo>
                    <a:pt x="3212" y="15255"/>
                  </a:lnTo>
                  <a:lnTo>
                    <a:pt x="3212" y="15255"/>
                  </a:lnTo>
                  <a:cubicBezTo>
                    <a:pt x="3209" y="15252"/>
                    <a:pt x="3207" y="15248"/>
                    <a:pt x="3204" y="15245"/>
                  </a:cubicBezTo>
                  <a:lnTo>
                    <a:pt x="3204" y="15245"/>
                  </a:lnTo>
                  <a:cubicBezTo>
                    <a:pt x="3206" y="15247"/>
                    <a:pt x="3207" y="15248"/>
                    <a:pt x="3209" y="15250"/>
                  </a:cubicBezTo>
                  <a:lnTo>
                    <a:pt x="3209" y="15250"/>
                  </a:lnTo>
                  <a:lnTo>
                    <a:pt x="3197" y="15231"/>
                  </a:lnTo>
                  <a:lnTo>
                    <a:pt x="3197" y="15231"/>
                  </a:lnTo>
                  <a:cubicBezTo>
                    <a:pt x="3197" y="15231"/>
                    <a:pt x="3197" y="15232"/>
                    <a:pt x="3197" y="15232"/>
                  </a:cubicBezTo>
                  <a:lnTo>
                    <a:pt x="3197" y="15232"/>
                  </a:lnTo>
                  <a:cubicBezTo>
                    <a:pt x="3196" y="15232"/>
                    <a:pt x="3196" y="15231"/>
                    <a:pt x="3196" y="15231"/>
                  </a:cubicBezTo>
                  <a:lnTo>
                    <a:pt x="3196" y="15231"/>
                  </a:lnTo>
                  <a:cubicBezTo>
                    <a:pt x="3196" y="15231"/>
                    <a:pt x="3196" y="15231"/>
                    <a:pt x="3197" y="15231"/>
                  </a:cubicBezTo>
                  <a:cubicBezTo>
                    <a:pt x="3196" y="15231"/>
                    <a:pt x="3196" y="15231"/>
                    <a:pt x="3196" y="15231"/>
                  </a:cubicBezTo>
                  <a:lnTo>
                    <a:pt x="3196" y="15231"/>
                  </a:lnTo>
                  <a:cubicBezTo>
                    <a:pt x="3195" y="15230"/>
                    <a:pt x="3194" y="15229"/>
                    <a:pt x="3193" y="15228"/>
                  </a:cubicBezTo>
                  <a:lnTo>
                    <a:pt x="3193" y="15228"/>
                  </a:lnTo>
                  <a:cubicBezTo>
                    <a:pt x="3193" y="15229"/>
                    <a:pt x="3193" y="15229"/>
                    <a:pt x="3193" y="15229"/>
                  </a:cubicBezTo>
                  <a:lnTo>
                    <a:pt x="3193" y="15229"/>
                  </a:lnTo>
                  <a:cubicBezTo>
                    <a:pt x="3193" y="15229"/>
                    <a:pt x="3192" y="15228"/>
                    <a:pt x="3190" y="15228"/>
                  </a:cubicBezTo>
                  <a:lnTo>
                    <a:pt x="3193" y="15228"/>
                  </a:lnTo>
                  <a:cubicBezTo>
                    <a:pt x="2519" y="14349"/>
                    <a:pt x="1973" y="13377"/>
                    <a:pt x="1540" y="12358"/>
                  </a:cubicBezTo>
                  <a:cubicBezTo>
                    <a:pt x="1046" y="11169"/>
                    <a:pt x="702" y="9918"/>
                    <a:pt x="529" y="8644"/>
                  </a:cubicBezTo>
                  <a:lnTo>
                    <a:pt x="529" y="8644"/>
                  </a:lnTo>
                  <a:cubicBezTo>
                    <a:pt x="532" y="8657"/>
                    <a:pt x="532" y="8671"/>
                    <a:pt x="535" y="8685"/>
                  </a:cubicBezTo>
                  <a:cubicBezTo>
                    <a:pt x="397" y="7639"/>
                    <a:pt x="375" y="6580"/>
                    <a:pt x="511" y="5530"/>
                  </a:cubicBezTo>
                  <a:lnTo>
                    <a:pt x="511" y="5530"/>
                  </a:lnTo>
                  <a:cubicBezTo>
                    <a:pt x="510" y="5534"/>
                    <a:pt x="509" y="5538"/>
                    <a:pt x="508" y="5542"/>
                  </a:cubicBezTo>
                  <a:cubicBezTo>
                    <a:pt x="610" y="4803"/>
                    <a:pt x="787" y="4067"/>
                    <a:pt x="1073" y="3375"/>
                  </a:cubicBezTo>
                  <a:cubicBezTo>
                    <a:pt x="1230" y="3010"/>
                    <a:pt x="1432" y="2670"/>
                    <a:pt x="1666" y="2352"/>
                  </a:cubicBezTo>
                  <a:lnTo>
                    <a:pt x="1666" y="2352"/>
                  </a:lnTo>
                  <a:cubicBezTo>
                    <a:pt x="1666" y="2356"/>
                    <a:pt x="1663" y="2359"/>
                    <a:pt x="1663" y="2363"/>
                  </a:cubicBezTo>
                  <a:cubicBezTo>
                    <a:pt x="1665" y="2358"/>
                    <a:pt x="1668" y="2354"/>
                    <a:pt x="1671" y="2350"/>
                  </a:cubicBezTo>
                  <a:lnTo>
                    <a:pt x="1671" y="2350"/>
                  </a:lnTo>
                  <a:cubicBezTo>
                    <a:pt x="1673" y="2348"/>
                    <a:pt x="1675" y="2346"/>
                    <a:pt x="1676" y="2343"/>
                  </a:cubicBezTo>
                  <a:lnTo>
                    <a:pt x="1676" y="2343"/>
                  </a:lnTo>
                  <a:cubicBezTo>
                    <a:pt x="1676" y="2343"/>
                    <a:pt x="1677" y="2343"/>
                    <a:pt x="1677" y="2342"/>
                  </a:cubicBezTo>
                  <a:lnTo>
                    <a:pt x="1677" y="2342"/>
                  </a:lnTo>
                  <a:lnTo>
                    <a:pt x="1676" y="2343"/>
                  </a:lnTo>
                  <a:lnTo>
                    <a:pt x="1676" y="2343"/>
                  </a:lnTo>
                  <a:cubicBezTo>
                    <a:pt x="1676" y="2343"/>
                    <a:pt x="1677" y="2342"/>
                    <a:pt x="1677" y="2342"/>
                  </a:cubicBezTo>
                  <a:lnTo>
                    <a:pt x="1677" y="2342"/>
                  </a:lnTo>
                  <a:cubicBezTo>
                    <a:pt x="1677" y="2342"/>
                    <a:pt x="1677" y="2342"/>
                    <a:pt x="1677" y="2342"/>
                  </a:cubicBezTo>
                  <a:cubicBezTo>
                    <a:pt x="1680" y="2338"/>
                    <a:pt x="1684" y="2335"/>
                    <a:pt x="1687" y="2329"/>
                  </a:cubicBezTo>
                  <a:lnTo>
                    <a:pt x="1687" y="2329"/>
                  </a:lnTo>
                  <a:cubicBezTo>
                    <a:pt x="1684" y="2332"/>
                    <a:pt x="1684" y="2335"/>
                    <a:pt x="1680" y="2335"/>
                  </a:cubicBezTo>
                  <a:cubicBezTo>
                    <a:pt x="1949" y="1991"/>
                    <a:pt x="2259" y="1688"/>
                    <a:pt x="2600" y="1418"/>
                  </a:cubicBezTo>
                  <a:cubicBezTo>
                    <a:pt x="2968" y="1139"/>
                    <a:pt x="3364" y="907"/>
                    <a:pt x="3786" y="727"/>
                  </a:cubicBezTo>
                  <a:lnTo>
                    <a:pt x="3786" y="727"/>
                  </a:lnTo>
                  <a:cubicBezTo>
                    <a:pt x="3780" y="730"/>
                    <a:pt x="3772" y="734"/>
                    <a:pt x="3766" y="737"/>
                  </a:cubicBezTo>
                  <a:cubicBezTo>
                    <a:pt x="4195" y="559"/>
                    <a:pt x="4642" y="433"/>
                    <a:pt x="5102" y="366"/>
                  </a:cubicBezTo>
                  <a:lnTo>
                    <a:pt x="5092" y="366"/>
                  </a:lnTo>
                  <a:cubicBezTo>
                    <a:pt x="5318" y="336"/>
                    <a:pt x="5545" y="322"/>
                    <a:pt x="5771" y="322"/>
                  </a:cubicBezTo>
                  <a:cubicBezTo>
                    <a:pt x="5990" y="322"/>
                    <a:pt x="6209" y="335"/>
                    <a:pt x="6427" y="362"/>
                  </a:cubicBezTo>
                  <a:cubicBezTo>
                    <a:pt x="6414" y="359"/>
                    <a:pt x="6400" y="359"/>
                    <a:pt x="6383" y="355"/>
                  </a:cubicBezTo>
                  <a:lnTo>
                    <a:pt x="6383" y="355"/>
                  </a:lnTo>
                  <a:cubicBezTo>
                    <a:pt x="7096" y="454"/>
                    <a:pt x="7788" y="666"/>
                    <a:pt x="8448" y="941"/>
                  </a:cubicBezTo>
                  <a:cubicBezTo>
                    <a:pt x="9065" y="1204"/>
                    <a:pt x="9658" y="1525"/>
                    <a:pt x="10190" y="1929"/>
                  </a:cubicBezTo>
                  <a:cubicBezTo>
                    <a:pt x="10198" y="1935"/>
                    <a:pt x="10204" y="1941"/>
                    <a:pt x="10209" y="1944"/>
                  </a:cubicBezTo>
                  <a:lnTo>
                    <a:pt x="10209" y="1944"/>
                  </a:lnTo>
                  <a:cubicBezTo>
                    <a:pt x="10207" y="1943"/>
                    <a:pt x="10204" y="1943"/>
                    <a:pt x="10202" y="1941"/>
                  </a:cubicBezTo>
                  <a:lnTo>
                    <a:pt x="10202" y="1941"/>
                  </a:lnTo>
                  <a:cubicBezTo>
                    <a:pt x="10243" y="1971"/>
                    <a:pt x="10283" y="2005"/>
                    <a:pt x="10323" y="2039"/>
                  </a:cubicBezTo>
                  <a:cubicBezTo>
                    <a:pt x="10361" y="2066"/>
                    <a:pt x="10391" y="2083"/>
                    <a:pt x="10438" y="2083"/>
                  </a:cubicBezTo>
                  <a:cubicBezTo>
                    <a:pt x="10479" y="2083"/>
                    <a:pt x="10520" y="2069"/>
                    <a:pt x="10548" y="2039"/>
                  </a:cubicBezTo>
                  <a:cubicBezTo>
                    <a:pt x="10606" y="1981"/>
                    <a:pt x="10616" y="1868"/>
                    <a:pt x="10548" y="1814"/>
                  </a:cubicBezTo>
                  <a:cubicBezTo>
                    <a:pt x="9911" y="1292"/>
                    <a:pt x="9181" y="897"/>
                    <a:pt x="8421" y="587"/>
                  </a:cubicBezTo>
                  <a:cubicBezTo>
                    <a:pt x="8030" y="427"/>
                    <a:pt x="7624" y="294"/>
                    <a:pt x="7215" y="195"/>
                  </a:cubicBezTo>
                  <a:cubicBezTo>
                    <a:pt x="6840" y="100"/>
                    <a:pt x="6455" y="35"/>
                    <a:pt x="6070" y="11"/>
                  </a:cubicBezTo>
                  <a:cubicBezTo>
                    <a:pt x="5968" y="4"/>
                    <a:pt x="5869" y="1"/>
                    <a:pt x="5767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46" name="Google Shape;2362;p49">
              <a:extLst>
                <a:ext uri="{FF2B5EF4-FFF2-40B4-BE49-F238E27FC236}">
                  <a16:creationId xmlns:a16="http://schemas.microsoft.com/office/drawing/2014/main" id="{97B88EF8-E482-8E24-D8FD-EF4B2DAEB0F6}"/>
                </a:ext>
              </a:extLst>
            </p:cNvPr>
            <p:cNvSpPr/>
            <p:nvPr/>
          </p:nvSpPr>
          <p:spPr>
            <a:xfrm>
              <a:off x="4728725" y="3621900"/>
              <a:ext cx="264400" cy="462150"/>
            </a:xfrm>
            <a:custGeom>
              <a:avLst/>
              <a:gdLst/>
              <a:ahLst/>
              <a:cxnLst/>
              <a:rect l="l" t="t" r="r" b="b"/>
              <a:pathLst>
                <a:path w="10576" h="18486" extrusionOk="0">
                  <a:moveTo>
                    <a:pt x="1657" y="2396"/>
                  </a:moveTo>
                  <a:lnTo>
                    <a:pt x="1657" y="2397"/>
                  </a:lnTo>
                  <a:lnTo>
                    <a:pt x="1657" y="2397"/>
                  </a:lnTo>
                  <a:lnTo>
                    <a:pt x="1656" y="2396"/>
                  </a:lnTo>
                  <a:lnTo>
                    <a:pt x="1656" y="2396"/>
                  </a:lnTo>
                  <a:cubicBezTo>
                    <a:pt x="1657" y="2396"/>
                    <a:pt x="1657" y="2396"/>
                    <a:pt x="1657" y="2396"/>
                  </a:cubicBezTo>
                  <a:close/>
                  <a:moveTo>
                    <a:pt x="6052" y="17682"/>
                  </a:moveTo>
                  <a:lnTo>
                    <a:pt x="6052" y="17683"/>
                  </a:lnTo>
                  <a:lnTo>
                    <a:pt x="6052" y="17683"/>
                  </a:lnTo>
                  <a:lnTo>
                    <a:pt x="6047" y="17691"/>
                  </a:lnTo>
                  <a:lnTo>
                    <a:pt x="6047" y="17691"/>
                  </a:lnTo>
                  <a:lnTo>
                    <a:pt x="6052" y="17682"/>
                  </a:lnTo>
                  <a:close/>
                  <a:moveTo>
                    <a:pt x="6074" y="17704"/>
                  </a:moveTo>
                  <a:cubicBezTo>
                    <a:pt x="6074" y="17704"/>
                    <a:pt x="6074" y="17704"/>
                    <a:pt x="6074" y="17704"/>
                  </a:cubicBezTo>
                  <a:lnTo>
                    <a:pt x="6074" y="17704"/>
                  </a:lnTo>
                  <a:lnTo>
                    <a:pt x="6074" y="17705"/>
                  </a:lnTo>
                  <a:lnTo>
                    <a:pt x="6074" y="17705"/>
                  </a:lnTo>
                  <a:cubicBezTo>
                    <a:pt x="6074" y="17705"/>
                    <a:pt x="6074" y="17705"/>
                    <a:pt x="6074" y="17705"/>
                  </a:cubicBezTo>
                  <a:lnTo>
                    <a:pt x="6074" y="17705"/>
                  </a:lnTo>
                  <a:lnTo>
                    <a:pt x="6074" y="17704"/>
                  </a:lnTo>
                  <a:close/>
                  <a:moveTo>
                    <a:pt x="8980" y="18104"/>
                  </a:moveTo>
                  <a:lnTo>
                    <a:pt x="8987" y="18121"/>
                  </a:lnTo>
                  <a:lnTo>
                    <a:pt x="8980" y="18106"/>
                  </a:lnTo>
                  <a:lnTo>
                    <a:pt x="8980" y="18106"/>
                  </a:lnTo>
                  <a:lnTo>
                    <a:pt x="8980" y="18104"/>
                  </a:lnTo>
                  <a:close/>
                  <a:moveTo>
                    <a:pt x="5706" y="83"/>
                  </a:moveTo>
                  <a:cubicBezTo>
                    <a:pt x="5804" y="83"/>
                    <a:pt x="5907" y="86"/>
                    <a:pt x="6009" y="93"/>
                  </a:cubicBezTo>
                  <a:cubicBezTo>
                    <a:pt x="6390" y="117"/>
                    <a:pt x="6769" y="182"/>
                    <a:pt x="7143" y="273"/>
                  </a:cubicBezTo>
                  <a:cubicBezTo>
                    <a:pt x="7552" y="376"/>
                    <a:pt x="7955" y="509"/>
                    <a:pt x="8343" y="666"/>
                  </a:cubicBezTo>
                  <a:cubicBezTo>
                    <a:pt x="9103" y="976"/>
                    <a:pt x="9829" y="1368"/>
                    <a:pt x="10463" y="1885"/>
                  </a:cubicBezTo>
                  <a:cubicBezTo>
                    <a:pt x="10473" y="1896"/>
                    <a:pt x="10480" y="1906"/>
                    <a:pt x="10487" y="1920"/>
                  </a:cubicBezTo>
                  <a:cubicBezTo>
                    <a:pt x="10490" y="1930"/>
                    <a:pt x="10494" y="1947"/>
                    <a:pt x="10494" y="1961"/>
                  </a:cubicBezTo>
                  <a:cubicBezTo>
                    <a:pt x="10494" y="1978"/>
                    <a:pt x="10490" y="1995"/>
                    <a:pt x="10484" y="2011"/>
                  </a:cubicBezTo>
                  <a:cubicBezTo>
                    <a:pt x="10476" y="2025"/>
                    <a:pt x="10470" y="2039"/>
                    <a:pt x="10459" y="2049"/>
                  </a:cubicBezTo>
                  <a:lnTo>
                    <a:pt x="10459" y="2052"/>
                  </a:lnTo>
                  <a:cubicBezTo>
                    <a:pt x="10439" y="2073"/>
                    <a:pt x="10409" y="2083"/>
                    <a:pt x="10377" y="2083"/>
                  </a:cubicBezTo>
                  <a:cubicBezTo>
                    <a:pt x="10357" y="2083"/>
                    <a:pt x="10347" y="2080"/>
                    <a:pt x="10333" y="2077"/>
                  </a:cubicBezTo>
                  <a:cubicBezTo>
                    <a:pt x="10320" y="2069"/>
                    <a:pt x="10306" y="2060"/>
                    <a:pt x="10289" y="2046"/>
                  </a:cubicBezTo>
                  <a:lnTo>
                    <a:pt x="10288" y="2048"/>
                  </a:lnTo>
                  <a:lnTo>
                    <a:pt x="10288" y="2048"/>
                  </a:lnTo>
                  <a:cubicBezTo>
                    <a:pt x="10252" y="2015"/>
                    <a:pt x="10215" y="1987"/>
                    <a:pt x="10177" y="1957"/>
                  </a:cubicBezTo>
                  <a:lnTo>
                    <a:pt x="10177" y="1957"/>
                  </a:lnTo>
                  <a:lnTo>
                    <a:pt x="10177" y="1957"/>
                  </a:lnTo>
                  <a:cubicBezTo>
                    <a:pt x="10174" y="1955"/>
                    <a:pt x="10172" y="1952"/>
                    <a:pt x="10170" y="1950"/>
                  </a:cubicBezTo>
                  <a:lnTo>
                    <a:pt x="10170" y="1950"/>
                  </a:lnTo>
                  <a:lnTo>
                    <a:pt x="10170" y="1950"/>
                  </a:lnTo>
                  <a:cubicBezTo>
                    <a:pt x="10169" y="1949"/>
                    <a:pt x="10167" y="1948"/>
                    <a:pt x="10166" y="1947"/>
                  </a:cubicBezTo>
                  <a:lnTo>
                    <a:pt x="10166" y="1947"/>
                  </a:lnTo>
                  <a:cubicBezTo>
                    <a:pt x="10166" y="1947"/>
                    <a:pt x="10166" y="1947"/>
                    <a:pt x="10166" y="1947"/>
                  </a:cubicBezTo>
                  <a:lnTo>
                    <a:pt x="10166" y="1947"/>
                  </a:lnTo>
                  <a:lnTo>
                    <a:pt x="10166" y="1947"/>
                  </a:lnTo>
                  <a:cubicBezTo>
                    <a:pt x="10165" y="1946"/>
                    <a:pt x="10164" y="1945"/>
                    <a:pt x="10163" y="1944"/>
                  </a:cubicBezTo>
                  <a:lnTo>
                    <a:pt x="10163" y="1944"/>
                  </a:lnTo>
                  <a:cubicBezTo>
                    <a:pt x="10161" y="1943"/>
                    <a:pt x="10159" y="1941"/>
                    <a:pt x="10157" y="1940"/>
                  </a:cubicBezTo>
                  <a:cubicBezTo>
                    <a:pt x="9618" y="1531"/>
                    <a:pt x="9021" y="1207"/>
                    <a:pt x="8405" y="945"/>
                  </a:cubicBezTo>
                  <a:cubicBezTo>
                    <a:pt x="7753" y="672"/>
                    <a:pt x="7073" y="463"/>
                    <a:pt x="6373" y="365"/>
                  </a:cubicBezTo>
                  <a:lnTo>
                    <a:pt x="6373" y="365"/>
                  </a:lnTo>
                  <a:lnTo>
                    <a:pt x="6374" y="362"/>
                  </a:lnTo>
                  <a:cubicBezTo>
                    <a:pt x="6363" y="360"/>
                    <a:pt x="6354" y="360"/>
                    <a:pt x="6345" y="359"/>
                  </a:cubicBezTo>
                  <a:lnTo>
                    <a:pt x="6345" y="359"/>
                  </a:lnTo>
                  <a:cubicBezTo>
                    <a:pt x="6136" y="334"/>
                    <a:pt x="5925" y="322"/>
                    <a:pt x="5715" y="322"/>
                  </a:cubicBezTo>
                  <a:cubicBezTo>
                    <a:pt x="5487" y="322"/>
                    <a:pt x="5256" y="339"/>
                    <a:pt x="5027" y="366"/>
                  </a:cubicBezTo>
                  <a:lnTo>
                    <a:pt x="5027" y="366"/>
                  </a:lnTo>
                  <a:lnTo>
                    <a:pt x="5028" y="367"/>
                  </a:lnTo>
                  <a:lnTo>
                    <a:pt x="5028" y="367"/>
                  </a:lnTo>
                  <a:cubicBezTo>
                    <a:pt x="4572" y="434"/>
                    <a:pt x="4134" y="556"/>
                    <a:pt x="3711" y="731"/>
                  </a:cubicBezTo>
                  <a:lnTo>
                    <a:pt x="3711" y="731"/>
                  </a:lnTo>
                  <a:cubicBezTo>
                    <a:pt x="3710" y="731"/>
                    <a:pt x="3709" y="731"/>
                    <a:pt x="3709" y="731"/>
                  </a:cubicBezTo>
                  <a:lnTo>
                    <a:pt x="3709" y="731"/>
                  </a:lnTo>
                  <a:lnTo>
                    <a:pt x="3708" y="730"/>
                  </a:lnTo>
                  <a:cubicBezTo>
                    <a:pt x="3286" y="915"/>
                    <a:pt x="2884" y="1146"/>
                    <a:pt x="2516" y="1429"/>
                  </a:cubicBezTo>
                  <a:cubicBezTo>
                    <a:pt x="2173" y="1697"/>
                    <a:pt x="1865" y="2001"/>
                    <a:pt x="1593" y="2347"/>
                  </a:cubicBezTo>
                  <a:lnTo>
                    <a:pt x="1593" y="2347"/>
                  </a:lnTo>
                  <a:lnTo>
                    <a:pt x="1592" y="2346"/>
                  </a:lnTo>
                  <a:cubicBezTo>
                    <a:pt x="1592" y="2349"/>
                    <a:pt x="1589" y="2349"/>
                    <a:pt x="1589" y="2349"/>
                  </a:cubicBezTo>
                  <a:lnTo>
                    <a:pt x="1590" y="2350"/>
                  </a:lnTo>
                  <a:lnTo>
                    <a:pt x="1590" y="2350"/>
                  </a:lnTo>
                  <a:cubicBezTo>
                    <a:pt x="1589" y="2351"/>
                    <a:pt x="1589" y="2351"/>
                    <a:pt x="1589" y="2352"/>
                  </a:cubicBezTo>
                  <a:cubicBezTo>
                    <a:pt x="1588" y="2352"/>
                    <a:pt x="1587" y="2353"/>
                    <a:pt x="1586" y="2353"/>
                  </a:cubicBezTo>
                  <a:lnTo>
                    <a:pt x="1586" y="2353"/>
                  </a:lnTo>
                  <a:lnTo>
                    <a:pt x="1585" y="2352"/>
                  </a:lnTo>
                  <a:cubicBezTo>
                    <a:pt x="1585" y="2354"/>
                    <a:pt x="1585" y="2355"/>
                    <a:pt x="1584" y="2356"/>
                  </a:cubicBezTo>
                  <a:lnTo>
                    <a:pt x="1582" y="2356"/>
                  </a:lnTo>
                  <a:lnTo>
                    <a:pt x="1582" y="2359"/>
                  </a:lnTo>
                  <a:cubicBezTo>
                    <a:pt x="1578" y="2363"/>
                    <a:pt x="1572" y="2370"/>
                    <a:pt x="1564" y="2379"/>
                  </a:cubicBezTo>
                  <a:lnTo>
                    <a:pt x="1567" y="2381"/>
                  </a:lnTo>
                  <a:lnTo>
                    <a:pt x="1567" y="2381"/>
                  </a:lnTo>
                  <a:cubicBezTo>
                    <a:pt x="1332" y="2698"/>
                    <a:pt x="1133" y="3038"/>
                    <a:pt x="976" y="3399"/>
                  </a:cubicBezTo>
                  <a:cubicBezTo>
                    <a:pt x="691" y="4081"/>
                    <a:pt x="515" y="4806"/>
                    <a:pt x="415" y="5536"/>
                  </a:cubicBezTo>
                  <a:lnTo>
                    <a:pt x="415" y="5536"/>
                  </a:lnTo>
                  <a:lnTo>
                    <a:pt x="413" y="5536"/>
                  </a:lnTo>
                  <a:cubicBezTo>
                    <a:pt x="348" y="6026"/>
                    <a:pt x="317" y="6524"/>
                    <a:pt x="317" y="7018"/>
                  </a:cubicBezTo>
                  <a:cubicBezTo>
                    <a:pt x="317" y="7577"/>
                    <a:pt x="356" y="8135"/>
                    <a:pt x="428" y="8691"/>
                  </a:cubicBezTo>
                  <a:lnTo>
                    <a:pt x="428" y="8691"/>
                  </a:lnTo>
                  <a:lnTo>
                    <a:pt x="427" y="8691"/>
                  </a:lnTo>
                  <a:cubicBezTo>
                    <a:pt x="600" y="9970"/>
                    <a:pt x="944" y="11223"/>
                    <a:pt x="1442" y="12413"/>
                  </a:cubicBezTo>
                  <a:cubicBezTo>
                    <a:pt x="1874" y="13432"/>
                    <a:pt x="2417" y="14404"/>
                    <a:pt x="3092" y="15285"/>
                  </a:cubicBezTo>
                  <a:lnTo>
                    <a:pt x="3092" y="15285"/>
                  </a:lnTo>
                  <a:lnTo>
                    <a:pt x="3095" y="15289"/>
                  </a:lnTo>
                  <a:cubicBezTo>
                    <a:pt x="3096" y="15291"/>
                    <a:pt x="3097" y="15293"/>
                    <a:pt x="3098" y="15294"/>
                  </a:cubicBezTo>
                  <a:lnTo>
                    <a:pt x="3098" y="15294"/>
                  </a:lnTo>
                  <a:lnTo>
                    <a:pt x="3098" y="15296"/>
                  </a:lnTo>
                  <a:lnTo>
                    <a:pt x="3099" y="15295"/>
                  </a:lnTo>
                  <a:lnTo>
                    <a:pt x="3099" y="15295"/>
                  </a:lnTo>
                  <a:cubicBezTo>
                    <a:pt x="3099" y="15295"/>
                    <a:pt x="3099" y="15295"/>
                    <a:pt x="3099" y="15295"/>
                  </a:cubicBezTo>
                  <a:lnTo>
                    <a:pt x="3099" y="15295"/>
                  </a:lnTo>
                  <a:lnTo>
                    <a:pt x="3098" y="15296"/>
                  </a:lnTo>
                  <a:cubicBezTo>
                    <a:pt x="3100" y="15297"/>
                    <a:pt x="3102" y="15299"/>
                    <a:pt x="3103" y="15301"/>
                  </a:cubicBezTo>
                  <a:lnTo>
                    <a:pt x="3103" y="15301"/>
                  </a:lnTo>
                  <a:lnTo>
                    <a:pt x="3109" y="15307"/>
                  </a:lnTo>
                  <a:lnTo>
                    <a:pt x="3109" y="15307"/>
                  </a:lnTo>
                  <a:cubicBezTo>
                    <a:pt x="3109" y="15308"/>
                    <a:pt x="3109" y="15308"/>
                    <a:pt x="3110" y="15309"/>
                  </a:cubicBezTo>
                  <a:lnTo>
                    <a:pt x="3110" y="15309"/>
                  </a:lnTo>
                  <a:lnTo>
                    <a:pt x="3109" y="15310"/>
                  </a:lnTo>
                  <a:cubicBezTo>
                    <a:pt x="3112" y="15313"/>
                    <a:pt x="3117" y="15318"/>
                    <a:pt x="3121" y="15322"/>
                  </a:cubicBezTo>
                  <a:lnTo>
                    <a:pt x="3121" y="15322"/>
                  </a:lnTo>
                  <a:cubicBezTo>
                    <a:pt x="3559" y="15882"/>
                    <a:pt x="4050" y="16403"/>
                    <a:pt x="4611" y="16843"/>
                  </a:cubicBezTo>
                  <a:cubicBezTo>
                    <a:pt x="5058" y="17180"/>
                    <a:pt x="5539" y="17467"/>
                    <a:pt x="6050" y="17695"/>
                  </a:cubicBezTo>
                  <a:lnTo>
                    <a:pt x="6050" y="17694"/>
                  </a:lnTo>
                  <a:lnTo>
                    <a:pt x="6050" y="17694"/>
                  </a:lnTo>
                  <a:cubicBezTo>
                    <a:pt x="6052" y="17695"/>
                    <a:pt x="6053" y="17695"/>
                    <a:pt x="6053" y="17695"/>
                  </a:cubicBezTo>
                  <a:lnTo>
                    <a:pt x="6053" y="17694"/>
                  </a:lnTo>
                  <a:lnTo>
                    <a:pt x="6053" y="17694"/>
                  </a:lnTo>
                  <a:cubicBezTo>
                    <a:pt x="6053" y="17694"/>
                    <a:pt x="6053" y="17694"/>
                    <a:pt x="6053" y="17694"/>
                  </a:cubicBezTo>
                  <a:lnTo>
                    <a:pt x="6053" y="17694"/>
                  </a:lnTo>
                  <a:lnTo>
                    <a:pt x="6053" y="17695"/>
                  </a:lnTo>
                  <a:cubicBezTo>
                    <a:pt x="6060" y="17698"/>
                    <a:pt x="6067" y="17701"/>
                    <a:pt x="6074" y="17705"/>
                  </a:cubicBezTo>
                  <a:lnTo>
                    <a:pt x="6074" y="17705"/>
                  </a:lnTo>
                  <a:lnTo>
                    <a:pt x="6074" y="17705"/>
                  </a:lnTo>
                  <a:lnTo>
                    <a:pt x="6074" y="17705"/>
                  </a:lnTo>
                  <a:lnTo>
                    <a:pt x="6074" y="17705"/>
                  </a:lnTo>
                  <a:cubicBezTo>
                    <a:pt x="6077" y="17706"/>
                    <a:pt x="6080" y="17708"/>
                    <a:pt x="6083" y="17709"/>
                  </a:cubicBezTo>
                  <a:lnTo>
                    <a:pt x="6084" y="17707"/>
                  </a:lnTo>
                  <a:lnTo>
                    <a:pt x="6084" y="17707"/>
                  </a:lnTo>
                  <a:cubicBezTo>
                    <a:pt x="6561" y="17904"/>
                    <a:pt x="7057" y="18044"/>
                    <a:pt x="7569" y="18119"/>
                  </a:cubicBezTo>
                  <a:lnTo>
                    <a:pt x="7569" y="18119"/>
                  </a:lnTo>
                  <a:cubicBezTo>
                    <a:pt x="7573" y="18120"/>
                    <a:pt x="7577" y="18120"/>
                    <a:pt x="7582" y="18121"/>
                  </a:cubicBezTo>
                  <a:lnTo>
                    <a:pt x="7582" y="18121"/>
                  </a:lnTo>
                  <a:cubicBezTo>
                    <a:pt x="7590" y="18122"/>
                    <a:pt x="7597" y="18123"/>
                    <a:pt x="7604" y="18124"/>
                  </a:cubicBezTo>
                  <a:lnTo>
                    <a:pt x="7604" y="18124"/>
                  </a:lnTo>
                  <a:lnTo>
                    <a:pt x="7604" y="18124"/>
                  </a:lnTo>
                  <a:cubicBezTo>
                    <a:pt x="7835" y="18153"/>
                    <a:pt x="8065" y="18165"/>
                    <a:pt x="8299" y="18165"/>
                  </a:cubicBezTo>
                  <a:cubicBezTo>
                    <a:pt x="8450" y="18165"/>
                    <a:pt x="8601" y="18159"/>
                    <a:pt x="8751" y="18147"/>
                  </a:cubicBezTo>
                  <a:lnTo>
                    <a:pt x="8751" y="18147"/>
                  </a:lnTo>
                  <a:lnTo>
                    <a:pt x="8721" y="18162"/>
                  </a:lnTo>
                  <a:lnTo>
                    <a:pt x="8939" y="18130"/>
                  </a:lnTo>
                  <a:lnTo>
                    <a:pt x="8939" y="18130"/>
                  </a:lnTo>
                  <a:lnTo>
                    <a:pt x="8940" y="18132"/>
                  </a:lnTo>
                  <a:cubicBezTo>
                    <a:pt x="8945" y="18130"/>
                    <a:pt x="8949" y="18129"/>
                    <a:pt x="8953" y="18128"/>
                  </a:cubicBezTo>
                  <a:lnTo>
                    <a:pt x="8953" y="18128"/>
                  </a:lnTo>
                  <a:cubicBezTo>
                    <a:pt x="8956" y="18128"/>
                    <a:pt x="8959" y="18128"/>
                    <a:pt x="8963" y="18126"/>
                  </a:cubicBezTo>
                  <a:lnTo>
                    <a:pt x="8963" y="18126"/>
                  </a:lnTo>
                  <a:cubicBezTo>
                    <a:pt x="8969" y="18126"/>
                    <a:pt x="8974" y="18125"/>
                    <a:pt x="8980" y="18124"/>
                  </a:cubicBezTo>
                  <a:lnTo>
                    <a:pt x="8982" y="18123"/>
                  </a:lnTo>
                  <a:lnTo>
                    <a:pt x="8982" y="18123"/>
                  </a:lnTo>
                  <a:cubicBezTo>
                    <a:pt x="9403" y="18062"/>
                    <a:pt x="9814" y="17953"/>
                    <a:pt x="10211" y="17797"/>
                  </a:cubicBezTo>
                  <a:cubicBezTo>
                    <a:pt x="10218" y="17794"/>
                    <a:pt x="10224" y="17794"/>
                    <a:pt x="10234" y="17794"/>
                  </a:cubicBezTo>
                  <a:cubicBezTo>
                    <a:pt x="10245" y="17794"/>
                    <a:pt x="10259" y="17794"/>
                    <a:pt x="10269" y="17797"/>
                  </a:cubicBezTo>
                  <a:cubicBezTo>
                    <a:pt x="10279" y="17801"/>
                    <a:pt x="10289" y="17804"/>
                    <a:pt x="10296" y="17808"/>
                  </a:cubicBezTo>
                  <a:cubicBezTo>
                    <a:pt x="10310" y="17817"/>
                    <a:pt x="10320" y="17828"/>
                    <a:pt x="10330" y="17838"/>
                  </a:cubicBezTo>
                  <a:cubicBezTo>
                    <a:pt x="10341" y="17852"/>
                    <a:pt x="10347" y="17866"/>
                    <a:pt x="10350" y="17879"/>
                  </a:cubicBezTo>
                  <a:cubicBezTo>
                    <a:pt x="10354" y="17889"/>
                    <a:pt x="10354" y="17899"/>
                    <a:pt x="10354" y="17913"/>
                  </a:cubicBezTo>
                  <a:cubicBezTo>
                    <a:pt x="10354" y="17934"/>
                    <a:pt x="10350" y="17951"/>
                    <a:pt x="10341" y="17968"/>
                  </a:cubicBezTo>
                  <a:lnTo>
                    <a:pt x="10337" y="17971"/>
                  </a:lnTo>
                  <a:cubicBezTo>
                    <a:pt x="10330" y="17985"/>
                    <a:pt x="10320" y="17995"/>
                    <a:pt x="10310" y="18001"/>
                  </a:cubicBezTo>
                  <a:cubicBezTo>
                    <a:pt x="10300" y="18012"/>
                    <a:pt x="10283" y="18019"/>
                    <a:pt x="10262" y="18026"/>
                  </a:cubicBezTo>
                  <a:lnTo>
                    <a:pt x="10263" y="18027"/>
                  </a:lnTo>
                  <a:lnTo>
                    <a:pt x="10263" y="18027"/>
                  </a:lnTo>
                  <a:cubicBezTo>
                    <a:pt x="9831" y="18197"/>
                    <a:pt x="9382" y="18312"/>
                    <a:pt x="8922" y="18366"/>
                  </a:cubicBezTo>
                  <a:cubicBezTo>
                    <a:pt x="8715" y="18390"/>
                    <a:pt x="8507" y="18404"/>
                    <a:pt x="8296" y="18404"/>
                  </a:cubicBezTo>
                  <a:cubicBezTo>
                    <a:pt x="8054" y="18404"/>
                    <a:pt x="7812" y="18387"/>
                    <a:pt x="7570" y="18356"/>
                  </a:cubicBezTo>
                  <a:cubicBezTo>
                    <a:pt x="6676" y="18237"/>
                    <a:pt x="5808" y="17910"/>
                    <a:pt x="5045" y="17429"/>
                  </a:cubicBezTo>
                  <a:cubicBezTo>
                    <a:pt x="4697" y="17211"/>
                    <a:pt x="4366" y="16963"/>
                    <a:pt x="4063" y="16690"/>
                  </a:cubicBezTo>
                  <a:cubicBezTo>
                    <a:pt x="3797" y="16447"/>
                    <a:pt x="3545" y="16192"/>
                    <a:pt x="3310" y="15920"/>
                  </a:cubicBezTo>
                  <a:cubicBezTo>
                    <a:pt x="2843" y="15378"/>
                    <a:pt x="2427" y="14791"/>
                    <a:pt x="2063" y="14174"/>
                  </a:cubicBezTo>
                  <a:cubicBezTo>
                    <a:pt x="1684" y="13527"/>
                    <a:pt x="1357" y="12849"/>
                    <a:pt x="1084" y="12150"/>
                  </a:cubicBezTo>
                  <a:cubicBezTo>
                    <a:pt x="805" y="11431"/>
                    <a:pt x="576" y="10692"/>
                    <a:pt x="413" y="9942"/>
                  </a:cubicBezTo>
                  <a:cubicBezTo>
                    <a:pt x="202" y="8984"/>
                    <a:pt x="82" y="8003"/>
                    <a:pt x="82" y="7021"/>
                  </a:cubicBezTo>
                  <a:cubicBezTo>
                    <a:pt x="82" y="6500"/>
                    <a:pt x="117" y="5978"/>
                    <a:pt x="188" y="5460"/>
                  </a:cubicBezTo>
                  <a:cubicBezTo>
                    <a:pt x="239" y="5103"/>
                    <a:pt x="307" y="4751"/>
                    <a:pt x="396" y="4404"/>
                  </a:cubicBezTo>
                  <a:cubicBezTo>
                    <a:pt x="485" y="4063"/>
                    <a:pt x="590" y="3722"/>
                    <a:pt x="723" y="3399"/>
                  </a:cubicBezTo>
                  <a:cubicBezTo>
                    <a:pt x="866" y="3051"/>
                    <a:pt x="1040" y="2720"/>
                    <a:pt x="1254" y="2417"/>
                  </a:cubicBezTo>
                  <a:cubicBezTo>
                    <a:pt x="1466" y="2114"/>
                    <a:pt x="1704" y="1831"/>
                    <a:pt x="1973" y="1579"/>
                  </a:cubicBezTo>
                  <a:cubicBezTo>
                    <a:pt x="2516" y="1078"/>
                    <a:pt x="3150" y="682"/>
                    <a:pt x="3842" y="427"/>
                  </a:cubicBezTo>
                  <a:cubicBezTo>
                    <a:pt x="4435" y="209"/>
                    <a:pt x="5072" y="83"/>
                    <a:pt x="5706" y="83"/>
                  </a:cubicBezTo>
                  <a:close/>
                  <a:moveTo>
                    <a:pt x="5706" y="1"/>
                  </a:moveTo>
                  <a:cubicBezTo>
                    <a:pt x="5061" y="1"/>
                    <a:pt x="4414" y="127"/>
                    <a:pt x="3814" y="352"/>
                  </a:cubicBezTo>
                  <a:cubicBezTo>
                    <a:pt x="3112" y="611"/>
                    <a:pt x="2468" y="1009"/>
                    <a:pt x="1919" y="1521"/>
                  </a:cubicBezTo>
                  <a:cubicBezTo>
                    <a:pt x="1643" y="1773"/>
                    <a:pt x="1401" y="2063"/>
                    <a:pt x="1187" y="2370"/>
                  </a:cubicBezTo>
                  <a:cubicBezTo>
                    <a:pt x="968" y="2680"/>
                    <a:pt x="792" y="3017"/>
                    <a:pt x="648" y="3368"/>
                  </a:cubicBezTo>
                  <a:cubicBezTo>
                    <a:pt x="515" y="3699"/>
                    <a:pt x="406" y="4040"/>
                    <a:pt x="317" y="4383"/>
                  </a:cubicBezTo>
                  <a:cubicBezTo>
                    <a:pt x="226" y="4735"/>
                    <a:pt x="161" y="5089"/>
                    <a:pt x="109" y="5447"/>
                  </a:cubicBezTo>
                  <a:cubicBezTo>
                    <a:pt x="35" y="5972"/>
                    <a:pt x="1" y="6497"/>
                    <a:pt x="1" y="7021"/>
                  </a:cubicBezTo>
                  <a:cubicBezTo>
                    <a:pt x="1" y="8010"/>
                    <a:pt x="123" y="8998"/>
                    <a:pt x="334" y="9959"/>
                  </a:cubicBezTo>
                  <a:cubicBezTo>
                    <a:pt x="498" y="10716"/>
                    <a:pt x="726" y="11458"/>
                    <a:pt x="1006" y="12178"/>
                  </a:cubicBezTo>
                  <a:cubicBezTo>
                    <a:pt x="1282" y="12883"/>
                    <a:pt x="1609" y="13564"/>
                    <a:pt x="1991" y="14219"/>
                  </a:cubicBezTo>
                  <a:cubicBezTo>
                    <a:pt x="2359" y="14839"/>
                    <a:pt x="2778" y="15429"/>
                    <a:pt x="3249" y="15974"/>
                  </a:cubicBezTo>
                  <a:cubicBezTo>
                    <a:pt x="3487" y="16247"/>
                    <a:pt x="3739" y="16509"/>
                    <a:pt x="4008" y="16751"/>
                  </a:cubicBezTo>
                  <a:cubicBezTo>
                    <a:pt x="4315" y="17027"/>
                    <a:pt x="4649" y="17276"/>
                    <a:pt x="5000" y="17498"/>
                  </a:cubicBezTo>
                  <a:cubicBezTo>
                    <a:pt x="5773" y="17985"/>
                    <a:pt x="6653" y="18319"/>
                    <a:pt x="7560" y="18435"/>
                  </a:cubicBezTo>
                  <a:cubicBezTo>
                    <a:pt x="7805" y="18468"/>
                    <a:pt x="8050" y="18486"/>
                    <a:pt x="8296" y="18486"/>
                  </a:cubicBezTo>
                  <a:cubicBezTo>
                    <a:pt x="8510" y="18486"/>
                    <a:pt x="8721" y="18472"/>
                    <a:pt x="8933" y="18448"/>
                  </a:cubicBezTo>
                  <a:cubicBezTo>
                    <a:pt x="9400" y="18394"/>
                    <a:pt x="9856" y="18275"/>
                    <a:pt x="10296" y="18100"/>
                  </a:cubicBezTo>
                  <a:cubicBezTo>
                    <a:pt x="10316" y="18094"/>
                    <a:pt x="10337" y="18083"/>
                    <a:pt x="10357" y="18070"/>
                  </a:cubicBezTo>
                  <a:cubicBezTo>
                    <a:pt x="10377" y="18056"/>
                    <a:pt x="10395" y="18036"/>
                    <a:pt x="10409" y="18012"/>
                  </a:cubicBezTo>
                  <a:cubicBezTo>
                    <a:pt x="10429" y="17981"/>
                    <a:pt x="10435" y="17947"/>
                    <a:pt x="10435" y="17913"/>
                  </a:cubicBezTo>
                  <a:cubicBezTo>
                    <a:pt x="10435" y="17893"/>
                    <a:pt x="10435" y="17876"/>
                    <a:pt x="10429" y="17858"/>
                  </a:cubicBezTo>
                  <a:cubicBezTo>
                    <a:pt x="10422" y="17835"/>
                    <a:pt x="10412" y="17811"/>
                    <a:pt x="10395" y="17790"/>
                  </a:cubicBezTo>
                  <a:cubicBezTo>
                    <a:pt x="10382" y="17770"/>
                    <a:pt x="10361" y="17753"/>
                    <a:pt x="10341" y="17740"/>
                  </a:cubicBezTo>
                  <a:cubicBezTo>
                    <a:pt x="10323" y="17729"/>
                    <a:pt x="10306" y="17723"/>
                    <a:pt x="10289" y="17719"/>
                  </a:cubicBezTo>
                  <a:cubicBezTo>
                    <a:pt x="10272" y="17712"/>
                    <a:pt x="10255" y="17712"/>
                    <a:pt x="10234" y="17712"/>
                  </a:cubicBezTo>
                  <a:cubicBezTo>
                    <a:pt x="10218" y="17712"/>
                    <a:pt x="10198" y="17712"/>
                    <a:pt x="10181" y="17722"/>
                  </a:cubicBezTo>
                  <a:lnTo>
                    <a:pt x="10181" y="17722"/>
                  </a:lnTo>
                  <a:lnTo>
                    <a:pt x="10180" y="17719"/>
                  </a:lnTo>
                  <a:cubicBezTo>
                    <a:pt x="9789" y="17876"/>
                    <a:pt x="9383" y="17985"/>
                    <a:pt x="8963" y="18042"/>
                  </a:cubicBezTo>
                  <a:lnTo>
                    <a:pt x="8963" y="18043"/>
                  </a:lnTo>
                  <a:lnTo>
                    <a:pt x="8963" y="18043"/>
                  </a:lnTo>
                  <a:cubicBezTo>
                    <a:pt x="8963" y="18043"/>
                    <a:pt x="8963" y="18043"/>
                    <a:pt x="8963" y="18043"/>
                  </a:cubicBezTo>
                  <a:lnTo>
                    <a:pt x="8963" y="18043"/>
                  </a:lnTo>
                  <a:cubicBezTo>
                    <a:pt x="8744" y="18070"/>
                    <a:pt x="8521" y="18083"/>
                    <a:pt x="8299" y="18083"/>
                  </a:cubicBezTo>
                  <a:cubicBezTo>
                    <a:pt x="8069" y="18083"/>
                    <a:pt x="7841" y="18072"/>
                    <a:pt x="7613" y="18045"/>
                  </a:cubicBezTo>
                  <a:lnTo>
                    <a:pt x="7613" y="18045"/>
                  </a:lnTo>
                  <a:lnTo>
                    <a:pt x="7614" y="18042"/>
                  </a:lnTo>
                  <a:cubicBezTo>
                    <a:pt x="7601" y="18041"/>
                    <a:pt x="7589" y="18039"/>
                    <a:pt x="7576" y="18037"/>
                  </a:cubicBezTo>
                  <a:lnTo>
                    <a:pt x="7576" y="18037"/>
                  </a:lnTo>
                  <a:cubicBezTo>
                    <a:pt x="7574" y="18037"/>
                    <a:pt x="7572" y="18036"/>
                    <a:pt x="7570" y="18036"/>
                  </a:cubicBezTo>
                  <a:lnTo>
                    <a:pt x="7570" y="18036"/>
                  </a:lnTo>
                  <a:lnTo>
                    <a:pt x="7570" y="18036"/>
                  </a:lnTo>
                  <a:cubicBezTo>
                    <a:pt x="7068" y="17964"/>
                    <a:pt x="6581" y="17824"/>
                    <a:pt x="6114" y="17631"/>
                  </a:cubicBezTo>
                  <a:lnTo>
                    <a:pt x="6114" y="17631"/>
                  </a:lnTo>
                  <a:lnTo>
                    <a:pt x="6114" y="17630"/>
                  </a:lnTo>
                  <a:cubicBezTo>
                    <a:pt x="6109" y="17628"/>
                    <a:pt x="6104" y="17627"/>
                    <a:pt x="6100" y="17625"/>
                  </a:cubicBezTo>
                  <a:lnTo>
                    <a:pt x="6100" y="17625"/>
                  </a:lnTo>
                  <a:cubicBezTo>
                    <a:pt x="6095" y="17622"/>
                    <a:pt x="6089" y="17620"/>
                    <a:pt x="6080" y="17617"/>
                  </a:cubicBezTo>
                  <a:lnTo>
                    <a:pt x="6078" y="17617"/>
                  </a:lnTo>
                  <a:cubicBezTo>
                    <a:pt x="6075" y="17616"/>
                    <a:pt x="6072" y="17615"/>
                    <a:pt x="6070" y="17613"/>
                  </a:cubicBezTo>
                  <a:lnTo>
                    <a:pt x="6070" y="17614"/>
                  </a:lnTo>
                  <a:lnTo>
                    <a:pt x="6070" y="17614"/>
                  </a:lnTo>
                  <a:cubicBezTo>
                    <a:pt x="5569" y="17391"/>
                    <a:pt x="5099" y="17110"/>
                    <a:pt x="4661" y="16780"/>
                  </a:cubicBezTo>
                  <a:lnTo>
                    <a:pt x="4661" y="16780"/>
                  </a:lnTo>
                  <a:lnTo>
                    <a:pt x="4663" y="16779"/>
                  </a:lnTo>
                  <a:cubicBezTo>
                    <a:pt x="4100" y="16339"/>
                    <a:pt x="3613" y="15821"/>
                    <a:pt x="3177" y="15258"/>
                  </a:cubicBezTo>
                  <a:lnTo>
                    <a:pt x="3175" y="15259"/>
                  </a:lnTo>
                  <a:lnTo>
                    <a:pt x="3175" y="15259"/>
                  </a:lnTo>
                  <a:cubicBezTo>
                    <a:pt x="3174" y="15257"/>
                    <a:pt x="3172" y="15255"/>
                    <a:pt x="3170" y="15252"/>
                  </a:cubicBezTo>
                  <a:lnTo>
                    <a:pt x="3170" y="15252"/>
                  </a:lnTo>
                  <a:cubicBezTo>
                    <a:pt x="3170" y="15252"/>
                    <a:pt x="3170" y="15252"/>
                    <a:pt x="3170" y="15252"/>
                  </a:cubicBezTo>
                  <a:cubicBezTo>
                    <a:pt x="3167" y="15245"/>
                    <a:pt x="3163" y="15245"/>
                    <a:pt x="3163" y="15245"/>
                  </a:cubicBezTo>
                  <a:cubicBezTo>
                    <a:pt x="2492" y="14369"/>
                    <a:pt x="1950" y="13397"/>
                    <a:pt x="1517" y="12382"/>
                  </a:cubicBezTo>
                  <a:cubicBezTo>
                    <a:pt x="1029" y="11210"/>
                    <a:pt x="690" y="9979"/>
                    <a:pt x="515" y="8722"/>
                  </a:cubicBezTo>
                  <a:lnTo>
                    <a:pt x="515" y="8722"/>
                  </a:lnTo>
                  <a:lnTo>
                    <a:pt x="515" y="8722"/>
                  </a:lnTo>
                  <a:cubicBezTo>
                    <a:pt x="515" y="8721"/>
                    <a:pt x="515" y="8720"/>
                    <a:pt x="515" y="8718"/>
                  </a:cubicBezTo>
                  <a:lnTo>
                    <a:pt x="515" y="8718"/>
                  </a:lnTo>
                  <a:lnTo>
                    <a:pt x="515" y="8718"/>
                  </a:lnTo>
                  <a:cubicBezTo>
                    <a:pt x="514" y="8716"/>
                    <a:pt x="514" y="8713"/>
                    <a:pt x="514" y="8711"/>
                  </a:cubicBezTo>
                  <a:lnTo>
                    <a:pt x="514" y="8711"/>
                  </a:lnTo>
                  <a:cubicBezTo>
                    <a:pt x="439" y="8149"/>
                    <a:pt x="399" y="7583"/>
                    <a:pt x="399" y="7018"/>
                  </a:cubicBezTo>
                  <a:cubicBezTo>
                    <a:pt x="399" y="6527"/>
                    <a:pt x="430" y="6033"/>
                    <a:pt x="495" y="5546"/>
                  </a:cubicBezTo>
                  <a:lnTo>
                    <a:pt x="494" y="5545"/>
                  </a:lnTo>
                  <a:lnTo>
                    <a:pt x="494" y="5545"/>
                  </a:lnTo>
                  <a:cubicBezTo>
                    <a:pt x="597" y="4823"/>
                    <a:pt x="772" y="4105"/>
                    <a:pt x="1050" y="3433"/>
                  </a:cubicBezTo>
                  <a:cubicBezTo>
                    <a:pt x="1207" y="3071"/>
                    <a:pt x="1405" y="2734"/>
                    <a:pt x="1640" y="2420"/>
                  </a:cubicBezTo>
                  <a:lnTo>
                    <a:pt x="1639" y="2420"/>
                  </a:lnTo>
                  <a:lnTo>
                    <a:pt x="1639" y="2420"/>
                  </a:lnTo>
                  <a:cubicBezTo>
                    <a:pt x="1642" y="2417"/>
                    <a:pt x="1646" y="2413"/>
                    <a:pt x="1650" y="2407"/>
                  </a:cubicBezTo>
                  <a:lnTo>
                    <a:pt x="1650" y="2407"/>
                  </a:lnTo>
                  <a:lnTo>
                    <a:pt x="1650" y="2407"/>
                  </a:lnTo>
                  <a:cubicBezTo>
                    <a:pt x="1650" y="2407"/>
                    <a:pt x="1650" y="2407"/>
                    <a:pt x="1650" y="2407"/>
                  </a:cubicBezTo>
                  <a:lnTo>
                    <a:pt x="1650" y="2407"/>
                  </a:lnTo>
                  <a:lnTo>
                    <a:pt x="1650" y="2407"/>
                  </a:lnTo>
                  <a:cubicBezTo>
                    <a:pt x="1654" y="2404"/>
                    <a:pt x="1657" y="2400"/>
                    <a:pt x="1657" y="2397"/>
                  </a:cubicBezTo>
                  <a:lnTo>
                    <a:pt x="1657" y="2397"/>
                  </a:lnTo>
                  <a:cubicBezTo>
                    <a:pt x="1657" y="2397"/>
                    <a:pt x="1657" y="2397"/>
                    <a:pt x="1657" y="2397"/>
                  </a:cubicBezTo>
                  <a:lnTo>
                    <a:pt x="1657" y="2396"/>
                  </a:lnTo>
                  <a:lnTo>
                    <a:pt x="1657" y="2396"/>
                  </a:lnTo>
                  <a:cubicBezTo>
                    <a:pt x="1922" y="2060"/>
                    <a:pt x="2228" y="1758"/>
                    <a:pt x="2566" y="1494"/>
                  </a:cubicBezTo>
                  <a:lnTo>
                    <a:pt x="2565" y="1492"/>
                  </a:lnTo>
                  <a:lnTo>
                    <a:pt x="2565" y="1492"/>
                  </a:lnTo>
                  <a:cubicBezTo>
                    <a:pt x="2923" y="1218"/>
                    <a:pt x="3310" y="993"/>
                    <a:pt x="3721" y="814"/>
                  </a:cubicBezTo>
                  <a:lnTo>
                    <a:pt x="3721" y="814"/>
                  </a:lnTo>
                  <a:lnTo>
                    <a:pt x="3722" y="816"/>
                  </a:lnTo>
                  <a:cubicBezTo>
                    <a:pt x="3723" y="815"/>
                    <a:pt x="3724" y="815"/>
                    <a:pt x="3725" y="814"/>
                  </a:cubicBezTo>
                  <a:lnTo>
                    <a:pt x="3725" y="814"/>
                  </a:lnTo>
                  <a:lnTo>
                    <a:pt x="3725" y="816"/>
                  </a:lnTo>
                  <a:cubicBezTo>
                    <a:pt x="3726" y="815"/>
                    <a:pt x="3728" y="814"/>
                    <a:pt x="3729" y="813"/>
                  </a:cubicBezTo>
                  <a:lnTo>
                    <a:pt x="3729" y="813"/>
                  </a:lnTo>
                  <a:cubicBezTo>
                    <a:pt x="4150" y="637"/>
                    <a:pt x="4593" y="512"/>
                    <a:pt x="5048" y="447"/>
                  </a:cubicBezTo>
                  <a:lnTo>
                    <a:pt x="5048" y="446"/>
                  </a:lnTo>
                  <a:lnTo>
                    <a:pt x="5048" y="446"/>
                  </a:lnTo>
                  <a:cubicBezTo>
                    <a:pt x="5049" y="446"/>
                    <a:pt x="5050" y="446"/>
                    <a:pt x="5051" y="446"/>
                  </a:cubicBezTo>
                  <a:lnTo>
                    <a:pt x="5051" y="446"/>
                  </a:lnTo>
                  <a:lnTo>
                    <a:pt x="5051" y="447"/>
                  </a:lnTo>
                  <a:cubicBezTo>
                    <a:pt x="5060" y="445"/>
                    <a:pt x="5069" y="444"/>
                    <a:pt x="5077" y="442"/>
                  </a:cubicBezTo>
                  <a:lnTo>
                    <a:pt x="5077" y="442"/>
                  </a:lnTo>
                  <a:cubicBezTo>
                    <a:pt x="5289" y="415"/>
                    <a:pt x="5504" y="403"/>
                    <a:pt x="5715" y="403"/>
                  </a:cubicBezTo>
                  <a:cubicBezTo>
                    <a:pt x="5928" y="403"/>
                    <a:pt x="6141" y="416"/>
                    <a:pt x="6354" y="443"/>
                  </a:cubicBezTo>
                  <a:lnTo>
                    <a:pt x="6354" y="443"/>
                  </a:lnTo>
                  <a:cubicBezTo>
                    <a:pt x="6355" y="444"/>
                    <a:pt x="6356" y="444"/>
                    <a:pt x="6357" y="444"/>
                  </a:cubicBezTo>
                  <a:lnTo>
                    <a:pt x="6357" y="444"/>
                  </a:lnTo>
                  <a:lnTo>
                    <a:pt x="6357" y="444"/>
                  </a:lnTo>
                  <a:cubicBezTo>
                    <a:pt x="6358" y="444"/>
                    <a:pt x="6359" y="444"/>
                    <a:pt x="6360" y="444"/>
                  </a:cubicBezTo>
                  <a:lnTo>
                    <a:pt x="6360" y="443"/>
                  </a:lnTo>
                  <a:lnTo>
                    <a:pt x="6360" y="443"/>
                  </a:lnTo>
                  <a:cubicBezTo>
                    <a:pt x="7051" y="541"/>
                    <a:pt x="7725" y="749"/>
                    <a:pt x="8370" y="1020"/>
                  </a:cubicBezTo>
                  <a:cubicBezTo>
                    <a:pt x="8984" y="1279"/>
                    <a:pt x="9573" y="1599"/>
                    <a:pt x="10105" y="2005"/>
                  </a:cubicBezTo>
                  <a:cubicBezTo>
                    <a:pt x="10106" y="2006"/>
                    <a:pt x="10107" y="2007"/>
                    <a:pt x="10109" y="2008"/>
                  </a:cubicBezTo>
                  <a:lnTo>
                    <a:pt x="10109" y="2008"/>
                  </a:lnTo>
                  <a:lnTo>
                    <a:pt x="10108" y="2008"/>
                  </a:lnTo>
                  <a:lnTo>
                    <a:pt x="10109" y="2008"/>
                  </a:lnTo>
                  <a:cubicBezTo>
                    <a:pt x="10110" y="2009"/>
                    <a:pt x="10111" y="2010"/>
                    <a:pt x="10112" y="2010"/>
                  </a:cubicBezTo>
                  <a:lnTo>
                    <a:pt x="10112" y="2010"/>
                  </a:lnTo>
                  <a:lnTo>
                    <a:pt x="10112" y="2011"/>
                  </a:lnTo>
                  <a:cubicBezTo>
                    <a:pt x="10119" y="2015"/>
                    <a:pt x="10126" y="2022"/>
                    <a:pt x="10132" y="2025"/>
                  </a:cubicBezTo>
                  <a:lnTo>
                    <a:pt x="10132" y="2025"/>
                  </a:lnTo>
                  <a:lnTo>
                    <a:pt x="10132" y="2025"/>
                  </a:lnTo>
                  <a:cubicBezTo>
                    <a:pt x="10168" y="2054"/>
                    <a:pt x="10203" y="2081"/>
                    <a:pt x="10238" y="2110"/>
                  </a:cubicBezTo>
                  <a:cubicBezTo>
                    <a:pt x="10255" y="2127"/>
                    <a:pt x="10275" y="2141"/>
                    <a:pt x="10300" y="2151"/>
                  </a:cubicBezTo>
                  <a:cubicBezTo>
                    <a:pt x="10323" y="2162"/>
                    <a:pt x="10347" y="2165"/>
                    <a:pt x="10377" y="2165"/>
                  </a:cubicBezTo>
                  <a:cubicBezTo>
                    <a:pt x="10429" y="2165"/>
                    <a:pt x="10480" y="2145"/>
                    <a:pt x="10517" y="2107"/>
                  </a:cubicBezTo>
                  <a:cubicBezTo>
                    <a:pt x="10534" y="2090"/>
                    <a:pt x="10552" y="2066"/>
                    <a:pt x="10558" y="2039"/>
                  </a:cubicBezTo>
                  <a:cubicBezTo>
                    <a:pt x="10569" y="2015"/>
                    <a:pt x="10575" y="1988"/>
                    <a:pt x="10575" y="1961"/>
                  </a:cubicBezTo>
                  <a:cubicBezTo>
                    <a:pt x="10575" y="1937"/>
                    <a:pt x="10572" y="1909"/>
                    <a:pt x="10561" y="1885"/>
                  </a:cubicBezTo>
                  <a:cubicBezTo>
                    <a:pt x="10552" y="1862"/>
                    <a:pt x="10534" y="1841"/>
                    <a:pt x="10514" y="1824"/>
                  </a:cubicBezTo>
                  <a:cubicBezTo>
                    <a:pt x="9874" y="1296"/>
                    <a:pt x="9137" y="904"/>
                    <a:pt x="8374" y="591"/>
                  </a:cubicBezTo>
                  <a:cubicBezTo>
                    <a:pt x="7982" y="430"/>
                    <a:pt x="7576" y="298"/>
                    <a:pt x="7161" y="196"/>
                  </a:cubicBezTo>
                  <a:cubicBezTo>
                    <a:pt x="6786" y="100"/>
                    <a:pt x="6401" y="39"/>
                    <a:pt x="6012" y="12"/>
                  </a:cubicBezTo>
                  <a:cubicBezTo>
                    <a:pt x="5910" y="4"/>
                    <a:pt x="5808" y="1"/>
                    <a:pt x="5706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47" name="Google Shape;2363;p49">
              <a:extLst>
                <a:ext uri="{FF2B5EF4-FFF2-40B4-BE49-F238E27FC236}">
                  <a16:creationId xmlns:a16="http://schemas.microsoft.com/office/drawing/2014/main" id="{BDDDF3F3-1E30-7702-E411-E86977DE3F3A}"/>
                </a:ext>
              </a:extLst>
            </p:cNvPr>
            <p:cNvSpPr/>
            <p:nvPr/>
          </p:nvSpPr>
          <p:spPr>
            <a:xfrm>
              <a:off x="4986275" y="3616200"/>
              <a:ext cx="170075" cy="58375"/>
            </a:xfrm>
            <a:custGeom>
              <a:avLst/>
              <a:gdLst/>
              <a:ahLst/>
              <a:cxnLst/>
              <a:rect l="l" t="t" r="r" b="b"/>
              <a:pathLst>
                <a:path w="6803" h="2335" extrusionOk="0">
                  <a:moveTo>
                    <a:pt x="4185" y="355"/>
                  </a:moveTo>
                  <a:lnTo>
                    <a:pt x="4185" y="355"/>
                  </a:lnTo>
                  <a:cubicBezTo>
                    <a:pt x="4179" y="358"/>
                    <a:pt x="4172" y="358"/>
                    <a:pt x="4169" y="358"/>
                  </a:cubicBezTo>
                  <a:lnTo>
                    <a:pt x="4185" y="355"/>
                  </a:lnTo>
                  <a:close/>
                  <a:moveTo>
                    <a:pt x="4782" y="1"/>
                  </a:moveTo>
                  <a:cubicBezTo>
                    <a:pt x="4567" y="1"/>
                    <a:pt x="4353" y="18"/>
                    <a:pt x="4141" y="45"/>
                  </a:cubicBezTo>
                  <a:cubicBezTo>
                    <a:pt x="3831" y="86"/>
                    <a:pt x="3528" y="154"/>
                    <a:pt x="3228" y="243"/>
                  </a:cubicBezTo>
                  <a:cubicBezTo>
                    <a:pt x="2618" y="424"/>
                    <a:pt x="2035" y="693"/>
                    <a:pt x="1490" y="1012"/>
                  </a:cubicBezTo>
                  <a:cubicBezTo>
                    <a:pt x="979" y="1309"/>
                    <a:pt x="498" y="1664"/>
                    <a:pt x="66" y="2063"/>
                  </a:cubicBezTo>
                  <a:cubicBezTo>
                    <a:pt x="1" y="2124"/>
                    <a:pt x="4" y="2230"/>
                    <a:pt x="66" y="2288"/>
                  </a:cubicBezTo>
                  <a:cubicBezTo>
                    <a:pt x="96" y="2319"/>
                    <a:pt x="135" y="2335"/>
                    <a:pt x="175" y="2335"/>
                  </a:cubicBezTo>
                  <a:cubicBezTo>
                    <a:pt x="216" y="2335"/>
                    <a:pt x="258" y="2319"/>
                    <a:pt x="291" y="2288"/>
                  </a:cubicBezTo>
                  <a:cubicBezTo>
                    <a:pt x="451" y="2137"/>
                    <a:pt x="621" y="1994"/>
                    <a:pt x="795" y="1861"/>
                  </a:cubicBezTo>
                  <a:cubicBezTo>
                    <a:pt x="1354" y="1432"/>
                    <a:pt x="1967" y="1074"/>
                    <a:pt x="2615" y="798"/>
                  </a:cubicBezTo>
                  <a:cubicBezTo>
                    <a:pt x="3106" y="594"/>
                    <a:pt x="3617" y="440"/>
                    <a:pt x="4145" y="362"/>
                  </a:cubicBezTo>
                  <a:lnTo>
                    <a:pt x="4141" y="362"/>
                  </a:lnTo>
                  <a:cubicBezTo>
                    <a:pt x="4357" y="334"/>
                    <a:pt x="4571" y="318"/>
                    <a:pt x="4785" y="318"/>
                  </a:cubicBezTo>
                  <a:cubicBezTo>
                    <a:pt x="4961" y="318"/>
                    <a:pt x="5137" y="329"/>
                    <a:pt x="5314" y="352"/>
                  </a:cubicBezTo>
                  <a:cubicBezTo>
                    <a:pt x="5586" y="396"/>
                    <a:pt x="5852" y="468"/>
                    <a:pt x="6107" y="573"/>
                  </a:cubicBezTo>
                  <a:cubicBezTo>
                    <a:pt x="6258" y="638"/>
                    <a:pt x="6404" y="713"/>
                    <a:pt x="6541" y="801"/>
                  </a:cubicBezTo>
                  <a:cubicBezTo>
                    <a:pt x="6565" y="817"/>
                    <a:pt x="6593" y="824"/>
                    <a:pt x="6620" y="824"/>
                  </a:cubicBezTo>
                  <a:cubicBezTo>
                    <a:pt x="6676" y="824"/>
                    <a:pt x="6731" y="794"/>
                    <a:pt x="6759" y="743"/>
                  </a:cubicBezTo>
                  <a:cubicBezTo>
                    <a:pt x="6803" y="669"/>
                    <a:pt x="6776" y="573"/>
                    <a:pt x="6700" y="529"/>
                  </a:cubicBezTo>
                  <a:cubicBezTo>
                    <a:pt x="6462" y="375"/>
                    <a:pt x="6200" y="260"/>
                    <a:pt x="5931" y="171"/>
                  </a:cubicBezTo>
                  <a:cubicBezTo>
                    <a:pt x="5648" y="79"/>
                    <a:pt x="5351" y="31"/>
                    <a:pt x="5055" y="11"/>
                  </a:cubicBezTo>
                  <a:cubicBezTo>
                    <a:pt x="4962" y="4"/>
                    <a:pt x="4871" y="1"/>
                    <a:pt x="4782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48" name="Google Shape;2364;p49">
              <a:extLst>
                <a:ext uri="{FF2B5EF4-FFF2-40B4-BE49-F238E27FC236}">
                  <a16:creationId xmlns:a16="http://schemas.microsoft.com/office/drawing/2014/main" id="{910633D7-A084-53AE-96DF-4972832F7A92}"/>
                </a:ext>
              </a:extLst>
            </p:cNvPr>
            <p:cNvSpPr/>
            <p:nvPr/>
          </p:nvSpPr>
          <p:spPr>
            <a:xfrm>
              <a:off x="4985700" y="3615175"/>
              <a:ext cx="171075" cy="60425"/>
            </a:xfrm>
            <a:custGeom>
              <a:avLst/>
              <a:gdLst/>
              <a:ahLst/>
              <a:cxnLst/>
              <a:rect l="l" t="t" r="r" b="b"/>
              <a:pathLst>
                <a:path w="6843" h="2417" extrusionOk="0">
                  <a:moveTo>
                    <a:pt x="4805" y="83"/>
                  </a:moveTo>
                  <a:cubicBezTo>
                    <a:pt x="4894" y="83"/>
                    <a:pt x="4985" y="86"/>
                    <a:pt x="5075" y="92"/>
                  </a:cubicBezTo>
                  <a:cubicBezTo>
                    <a:pt x="5367" y="113"/>
                    <a:pt x="5660" y="158"/>
                    <a:pt x="5940" y="249"/>
                  </a:cubicBezTo>
                  <a:cubicBezTo>
                    <a:pt x="6209" y="338"/>
                    <a:pt x="6465" y="454"/>
                    <a:pt x="6703" y="604"/>
                  </a:cubicBezTo>
                  <a:cubicBezTo>
                    <a:pt x="6741" y="628"/>
                    <a:pt x="6761" y="669"/>
                    <a:pt x="6761" y="706"/>
                  </a:cubicBezTo>
                  <a:cubicBezTo>
                    <a:pt x="6761" y="726"/>
                    <a:pt x="6758" y="747"/>
                    <a:pt x="6748" y="764"/>
                  </a:cubicBezTo>
                  <a:cubicBezTo>
                    <a:pt x="6737" y="784"/>
                    <a:pt x="6720" y="798"/>
                    <a:pt x="6703" y="808"/>
                  </a:cubicBezTo>
                  <a:cubicBezTo>
                    <a:pt x="6683" y="819"/>
                    <a:pt x="6662" y="825"/>
                    <a:pt x="6642" y="825"/>
                  </a:cubicBezTo>
                  <a:cubicBezTo>
                    <a:pt x="6621" y="825"/>
                    <a:pt x="6605" y="819"/>
                    <a:pt x="6588" y="808"/>
                  </a:cubicBezTo>
                  <a:cubicBezTo>
                    <a:pt x="6448" y="720"/>
                    <a:pt x="6301" y="641"/>
                    <a:pt x="6148" y="577"/>
                  </a:cubicBezTo>
                  <a:cubicBezTo>
                    <a:pt x="5889" y="468"/>
                    <a:pt x="5619" y="396"/>
                    <a:pt x="5340" y="352"/>
                  </a:cubicBezTo>
                  <a:cubicBezTo>
                    <a:pt x="5335" y="351"/>
                    <a:pt x="5329" y="350"/>
                    <a:pt x="5323" y="350"/>
                  </a:cubicBezTo>
                  <a:lnTo>
                    <a:pt x="5323" y="350"/>
                  </a:lnTo>
                  <a:lnTo>
                    <a:pt x="5323" y="348"/>
                  </a:lnTo>
                  <a:lnTo>
                    <a:pt x="5311" y="348"/>
                  </a:lnTo>
                  <a:cubicBezTo>
                    <a:pt x="5144" y="330"/>
                    <a:pt x="4976" y="317"/>
                    <a:pt x="4805" y="317"/>
                  </a:cubicBezTo>
                  <a:cubicBezTo>
                    <a:pt x="4604" y="317"/>
                    <a:pt x="4403" y="332"/>
                    <a:pt x="4202" y="357"/>
                  </a:cubicBezTo>
                  <a:lnTo>
                    <a:pt x="4202" y="357"/>
                  </a:lnTo>
                  <a:lnTo>
                    <a:pt x="4202" y="355"/>
                  </a:lnTo>
                  <a:cubicBezTo>
                    <a:pt x="4199" y="358"/>
                    <a:pt x="4192" y="358"/>
                    <a:pt x="4181" y="358"/>
                  </a:cubicBezTo>
                  <a:lnTo>
                    <a:pt x="4182" y="360"/>
                  </a:lnTo>
                  <a:lnTo>
                    <a:pt x="4182" y="360"/>
                  </a:lnTo>
                  <a:cubicBezTo>
                    <a:pt x="4175" y="361"/>
                    <a:pt x="4168" y="361"/>
                    <a:pt x="4161" y="362"/>
                  </a:cubicBezTo>
                  <a:cubicBezTo>
                    <a:pt x="3629" y="440"/>
                    <a:pt x="3118" y="597"/>
                    <a:pt x="2621" y="802"/>
                  </a:cubicBezTo>
                  <a:cubicBezTo>
                    <a:pt x="1970" y="1081"/>
                    <a:pt x="1356" y="1439"/>
                    <a:pt x="794" y="1868"/>
                  </a:cubicBezTo>
                  <a:cubicBezTo>
                    <a:pt x="617" y="2005"/>
                    <a:pt x="450" y="2148"/>
                    <a:pt x="282" y="2298"/>
                  </a:cubicBezTo>
                  <a:cubicBezTo>
                    <a:pt x="259" y="2321"/>
                    <a:pt x="228" y="2335"/>
                    <a:pt x="197" y="2335"/>
                  </a:cubicBezTo>
                  <a:cubicBezTo>
                    <a:pt x="167" y="2335"/>
                    <a:pt x="139" y="2325"/>
                    <a:pt x="116" y="2301"/>
                  </a:cubicBezTo>
                  <a:cubicBezTo>
                    <a:pt x="95" y="2280"/>
                    <a:pt x="82" y="2247"/>
                    <a:pt x="82" y="2216"/>
                  </a:cubicBezTo>
                  <a:cubicBezTo>
                    <a:pt x="82" y="2199"/>
                    <a:pt x="85" y="2185"/>
                    <a:pt x="92" y="2172"/>
                  </a:cubicBezTo>
                  <a:cubicBezTo>
                    <a:pt x="95" y="2158"/>
                    <a:pt x="106" y="2145"/>
                    <a:pt x="116" y="2134"/>
                  </a:cubicBezTo>
                  <a:cubicBezTo>
                    <a:pt x="545" y="1739"/>
                    <a:pt x="1026" y="1385"/>
                    <a:pt x="1534" y="1088"/>
                  </a:cubicBezTo>
                  <a:cubicBezTo>
                    <a:pt x="2075" y="771"/>
                    <a:pt x="2658" y="501"/>
                    <a:pt x="3261" y="325"/>
                  </a:cubicBezTo>
                  <a:cubicBezTo>
                    <a:pt x="3561" y="236"/>
                    <a:pt x="3861" y="168"/>
                    <a:pt x="4172" y="127"/>
                  </a:cubicBezTo>
                  <a:cubicBezTo>
                    <a:pt x="4379" y="100"/>
                    <a:pt x="4590" y="83"/>
                    <a:pt x="4805" y="83"/>
                  </a:cubicBezTo>
                  <a:close/>
                  <a:moveTo>
                    <a:pt x="4805" y="1"/>
                  </a:moveTo>
                  <a:cubicBezTo>
                    <a:pt x="4587" y="1"/>
                    <a:pt x="4372" y="18"/>
                    <a:pt x="4161" y="45"/>
                  </a:cubicBezTo>
                  <a:cubicBezTo>
                    <a:pt x="3848" y="86"/>
                    <a:pt x="3541" y="154"/>
                    <a:pt x="3238" y="246"/>
                  </a:cubicBezTo>
                  <a:cubicBezTo>
                    <a:pt x="2627" y="427"/>
                    <a:pt x="2041" y="696"/>
                    <a:pt x="1493" y="1017"/>
                  </a:cubicBezTo>
                  <a:cubicBezTo>
                    <a:pt x="978" y="1316"/>
                    <a:pt x="494" y="1674"/>
                    <a:pt x="62" y="2076"/>
                  </a:cubicBezTo>
                  <a:cubicBezTo>
                    <a:pt x="41" y="2093"/>
                    <a:pt x="24" y="2117"/>
                    <a:pt x="13" y="2141"/>
                  </a:cubicBezTo>
                  <a:cubicBezTo>
                    <a:pt x="7" y="2165"/>
                    <a:pt x="0" y="2192"/>
                    <a:pt x="0" y="2216"/>
                  </a:cubicBezTo>
                  <a:cubicBezTo>
                    <a:pt x="0" y="2267"/>
                    <a:pt x="21" y="2321"/>
                    <a:pt x="58" y="2359"/>
                  </a:cubicBezTo>
                  <a:cubicBezTo>
                    <a:pt x="98" y="2396"/>
                    <a:pt x="150" y="2417"/>
                    <a:pt x="197" y="2417"/>
                  </a:cubicBezTo>
                  <a:cubicBezTo>
                    <a:pt x="249" y="2417"/>
                    <a:pt x="300" y="2396"/>
                    <a:pt x="341" y="2359"/>
                  </a:cubicBezTo>
                  <a:cubicBezTo>
                    <a:pt x="501" y="2209"/>
                    <a:pt x="671" y="2069"/>
                    <a:pt x="845" y="1933"/>
                  </a:cubicBezTo>
                  <a:cubicBezTo>
                    <a:pt x="1401" y="1507"/>
                    <a:pt x="2007" y="1152"/>
                    <a:pt x="2654" y="877"/>
                  </a:cubicBezTo>
                  <a:cubicBezTo>
                    <a:pt x="3142" y="676"/>
                    <a:pt x="3650" y="522"/>
                    <a:pt x="4175" y="444"/>
                  </a:cubicBezTo>
                  <a:lnTo>
                    <a:pt x="4175" y="444"/>
                  </a:lnTo>
                  <a:lnTo>
                    <a:pt x="4175" y="444"/>
                  </a:lnTo>
                  <a:cubicBezTo>
                    <a:pt x="4385" y="416"/>
                    <a:pt x="4595" y="399"/>
                    <a:pt x="4805" y="399"/>
                  </a:cubicBezTo>
                  <a:cubicBezTo>
                    <a:pt x="4971" y="399"/>
                    <a:pt x="5134" y="408"/>
                    <a:pt x="5296" y="429"/>
                  </a:cubicBezTo>
                  <a:lnTo>
                    <a:pt x="5296" y="429"/>
                  </a:lnTo>
                  <a:lnTo>
                    <a:pt x="5296" y="430"/>
                  </a:lnTo>
                  <a:lnTo>
                    <a:pt x="5305" y="430"/>
                  </a:lnTo>
                  <a:cubicBezTo>
                    <a:pt x="5313" y="431"/>
                    <a:pt x="5322" y="432"/>
                    <a:pt x="5330" y="433"/>
                  </a:cubicBezTo>
                  <a:cubicBezTo>
                    <a:pt x="5598" y="474"/>
                    <a:pt x="5860" y="546"/>
                    <a:pt x="6115" y="651"/>
                  </a:cubicBezTo>
                  <a:lnTo>
                    <a:pt x="6115" y="651"/>
                  </a:lnTo>
                  <a:lnTo>
                    <a:pt x="6114" y="652"/>
                  </a:lnTo>
                  <a:cubicBezTo>
                    <a:pt x="6264" y="716"/>
                    <a:pt x="6407" y="792"/>
                    <a:pt x="6544" y="877"/>
                  </a:cubicBezTo>
                  <a:cubicBezTo>
                    <a:pt x="6574" y="897"/>
                    <a:pt x="6608" y="907"/>
                    <a:pt x="6642" y="907"/>
                  </a:cubicBezTo>
                  <a:cubicBezTo>
                    <a:pt x="6676" y="907"/>
                    <a:pt x="6714" y="897"/>
                    <a:pt x="6741" y="880"/>
                  </a:cubicBezTo>
                  <a:cubicBezTo>
                    <a:pt x="6772" y="863"/>
                    <a:pt x="6799" y="839"/>
                    <a:pt x="6816" y="805"/>
                  </a:cubicBezTo>
                  <a:cubicBezTo>
                    <a:pt x="6836" y="775"/>
                    <a:pt x="6843" y="740"/>
                    <a:pt x="6843" y="706"/>
                  </a:cubicBezTo>
                  <a:cubicBezTo>
                    <a:pt x="6843" y="638"/>
                    <a:pt x="6809" y="573"/>
                    <a:pt x="6748" y="536"/>
                  </a:cubicBezTo>
                  <a:cubicBezTo>
                    <a:pt x="6503" y="379"/>
                    <a:pt x="6240" y="260"/>
                    <a:pt x="5964" y="171"/>
                  </a:cubicBezTo>
                  <a:cubicBezTo>
                    <a:pt x="5677" y="79"/>
                    <a:pt x="5378" y="31"/>
                    <a:pt x="5081" y="11"/>
                  </a:cubicBezTo>
                  <a:cubicBezTo>
                    <a:pt x="4990" y="4"/>
                    <a:pt x="4897" y="1"/>
                    <a:pt x="4805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49" name="Google Shape;2365;p49">
              <a:extLst>
                <a:ext uri="{FF2B5EF4-FFF2-40B4-BE49-F238E27FC236}">
                  <a16:creationId xmlns:a16="http://schemas.microsoft.com/office/drawing/2014/main" id="{A0A92E3D-DBB7-3BEC-7329-EBB276548635}"/>
                </a:ext>
              </a:extLst>
            </p:cNvPr>
            <p:cNvSpPr/>
            <p:nvPr/>
          </p:nvSpPr>
          <p:spPr>
            <a:xfrm>
              <a:off x="5132225" y="3631275"/>
              <a:ext cx="76275" cy="204700"/>
            </a:xfrm>
            <a:custGeom>
              <a:avLst/>
              <a:gdLst/>
              <a:ahLst/>
              <a:cxnLst/>
              <a:rect l="l" t="t" r="r" b="b"/>
              <a:pathLst>
                <a:path w="3051" h="8188" extrusionOk="0">
                  <a:moveTo>
                    <a:pt x="805" y="1"/>
                  </a:moveTo>
                  <a:cubicBezTo>
                    <a:pt x="788" y="1"/>
                    <a:pt x="774" y="1"/>
                    <a:pt x="760" y="5"/>
                  </a:cubicBezTo>
                  <a:cubicBezTo>
                    <a:pt x="716" y="18"/>
                    <a:pt x="692" y="46"/>
                    <a:pt x="665" y="76"/>
                  </a:cubicBezTo>
                  <a:cubicBezTo>
                    <a:pt x="604" y="161"/>
                    <a:pt x="546" y="246"/>
                    <a:pt x="494" y="338"/>
                  </a:cubicBezTo>
                  <a:cubicBezTo>
                    <a:pt x="447" y="427"/>
                    <a:pt x="409" y="522"/>
                    <a:pt x="376" y="614"/>
                  </a:cubicBezTo>
                  <a:cubicBezTo>
                    <a:pt x="297" y="823"/>
                    <a:pt x="266" y="1051"/>
                    <a:pt x="266" y="1272"/>
                  </a:cubicBezTo>
                  <a:cubicBezTo>
                    <a:pt x="266" y="1357"/>
                    <a:pt x="277" y="1446"/>
                    <a:pt x="301" y="1528"/>
                  </a:cubicBezTo>
                  <a:cubicBezTo>
                    <a:pt x="321" y="1620"/>
                    <a:pt x="368" y="1705"/>
                    <a:pt x="413" y="1787"/>
                  </a:cubicBezTo>
                  <a:cubicBezTo>
                    <a:pt x="491" y="1923"/>
                    <a:pt x="601" y="2042"/>
                    <a:pt x="699" y="2168"/>
                  </a:cubicBezTo>
                  <a:cubicBezTo>
                    <a:pt x="733" y="2216"/>
                    <a:pt x="768" y="2264"/>
                    <a:pt x="791" y="2318"/>
                  </a:cubicBezTo>
                  <a:cubicBezTo>
                    <a:pt x="798" y="2332"/>
                    <a:pt x="801" y="2345"/>
                    <a:pt x="805" y="2359"/>
                  </a:cubicBezTo>
                  <a:lnTo>
                    <a:pt x="805" y="2383"/>
                  </a:lnTo>
                  <a:cubicBezTo>
                    <a:pt x="798" y="2413"/>
                    <a:pt x="788" y="2444"/>
                    <a:pt x="777" y="2475"/>
                  </a:cubicBezTo>
                  <a:cubicBezTo>
                    <a:pt x="719" y="2597"/>
                    <a:pt x="645" y="2707"/>
                    <a:pt x="570" y="2819"/>
                  </a:cubicBezTo>
                  <a:cubicBezTo>
                    <a:pt x="522" y="2884"/>
                    <a:pt x="481" y="2952"/>
                    <a:pt x="437" y="3020"/>
                  </a:cubicBezTo>
                  <a:cubicBezTo>
                    <a:pt x="396" y="3088"/>
                    <a:pt x="365" y="3157"/>
                    <a:pt x="335" y="3231"/>
                  </a:cubicBezTo>
                  <a:cubicBezTo>
                    <a:pt x="208" y="3531"/>
                    <a:pt x="120" y="3845"/>
                    <a:pt x="69" y="4169"/>
                  </a:cubicBezTo>
                  <a:cubicBezTo>
                    <a:pt x="14" y="4496"/>
                    <a:pt x="0" y="4826"/>
                    <a:pt x="28" y="5157"/>
                  </a:cubicBezTo>
                  <a:cubicBezTo>
                    <a:pt x="52" y="5457"/>
                    <a:pt x="120" y="5754"/>
                    <a:pt x="233" y="6033"/>
                  </a:cubicBezTo>
                  <a:cubicBezTo>
                    <a:pt x="450" y="6578"/>
                    <a:pt x="818" y="7055"/>
                    <a:pt x="1271" y="7430"/>
                  </a:cubicBezTo>
                  <a:cubicBezTo>
                    <a:pt x="1721" y="7802"/>
                    <a:pt x="2257" y="8071"/>
                    <a:pt x="2833" y="8184"/>
                  </a:cubicBezTo>
                  <a:cubicBezTo>
                    <a:pt x="2845" y="8186"/>
                    <a:pt x="2857" y="8187"/>
                    <a:pt x="2870" y="8187"/>
                  </a:cubicBezTo>
                  <a:cubicBezTo>
                    <a:pt x="2941" y="8187"/>
                    <a:pt x="3006" y="8146"/>
                    <a:pt x="3027" y="8071"/>
                  </a:cubicBezTo>
                  <a:cubicBezTo>
                    <a:pt x="3050" y="7992"/>
                    <a:pt x="3003" y="7893"/>
                    <a:pt x="2918" y="7877"/>
                  </a:cubicBezTo>
                  <a:cubicBezTo>
                    <a:pt x="2717" y="7839"/>
                    <a:pt x="2526" y="7781"/>
                    <a:pt x="2335" y="7706"/>
                  </a:cubicBezTo>
                  <a:cubicBezTo>
                    <a:pt x="2059" y="7591"/>
                    <a:pt x="1800" y="7437"/>
                    <a:pt x="1558" y="7256"/>
                  </a:cubicBezTo>
                  <a:cubicBezTo>
                    <a:pt x="1337" y="7080"/>
                    <a:pt x="1139" y="6885"/>
                    <a:pt x="961" y="6666"/>
                  </a:cubicBezTo>
                  <a:cubicBezTo>
                    <a:pt x="791" y="6446"/>
                    <a:pt x="648" y="6210"/>
                    <a:pt x="539" y="5951"/>
                  </a:cubicBezTo>
                  <a:lnTo>
                    <a:pt x="539" y="5951"/>
                  </a:lnTo>
                  <a:lnTo>
                    <a:pt x="552" y="5988"/>
                  </a:lnTo>
                  <a:cubicBezTo>
                    <a:pt x="461" y="5767"/>
                    <a:pt x="400" y="5539"/>
                    <a:pt x="359" y="5296"/>
                  </a:cubicBezTo>
                  <a:cubicBezTo>
                    <a:pt x="318" y="4973"/>
                    <a:pt x="324" y="4642"/>
                    <a:pt x="365" y="4319"/>
                  </a:cubicBezTo>
                  <a:cubicBezTo>
                    <a:pt x="413" y="3998"/>
                    <a:pt x="491" y="3688"/>
                    <a:pt x="611" y="3388"/>
                  </a:cubicBezTo>
                  <a:cubicBezTo>
                    <a:pt x="642" y="3317"/>
                    <a:pt x="672" y="3248"/>
                    <a:pt x="713" y="3181"/>
                  </a:cubicBezTo>
                  <a:cubicBezTo>
                    <a:pt x="760" y="3095"/>
                    <a:pt x="815" y="3017"/>
                    <a:pt x="870" y="2938"/>
                  </a:cubicBezTo>
                  <a:cubicBezTo>
                    <a:pt x="969" y="2795"/>
                    <a:pt x="1067" y="2649"/>
                    <a:pt x="1108" y="2479"/>
                  </a:cubicBezTo>
                  <a:cubicBezTo>
                    <a:pt x="1125" y="2407"/>
                    <a:pt x="1122" y="2339"/>
                    <a:pt x="1108" y="2267"/>
                  </a:cubicBezTo>
                  <a:cubicBezTo>
                    <a:pt x="1098" y="2209"/>
                    <a:pt x="1064" y="2152"/>
                    <a:pt x="1037" y="2100"/>
                  </a:cubicBezTo>
                  <a:cubicBezTo>
                    <a:pt x="999" y="2042"/>
                    <a:pt x="958" y="1988"/>
                    <a:pt x="914" y="1933"/>
                  </a:cubicBezTo>
                  <a:cubicBezTo>
                    <a:pt x="873" y="1878"/>
                    <a:pt x="829" y="1824"/>
                    <a:pt x="785" y="1770"/>
                  </a:cubicBezTo>
                  <a:cubicBezTo>
                    <a:pt x="723" y="1688"/>
                    <a:pt x="669" y="1603"/>
                    <a:pt x="628" y="1510"/>
                  </a:cubicBezTo>
                  <a:cubicBezTo>
                    <a:pt x="607" y="1460"/>
                    <a:pt x="593" y="1411"/>
                    <a:pt x="587" y="1357"/>
                  </a:cubicBezTo>
                  <a:cubicBezTo>
                    <a:pt x="580" y="1248"/>
                    <a:pt x="584" y="1139"/>
                    <a:pt x="597" y="1030"/>
                  </a:cubicBezTo>
                  <a:cubicBezTo>
                    <a:pt x="621" y="890"/>
                    <a:pt x="658" y="757"/>
                    <a:pt x="710" y="625"/>
                  </a:cubicBezTo>
                  <a:cubicBezTo>
                    <a:pt x="771" y="485"/>
                    <a:pt x="846" y="359"/>
                    <a:pt x="938" y="236"/>
                  </a:cubicBezTo>
                  <a:cubicBezTo>
                    <a:pt x="965" y="205"/>
                    <a:pt x="965" y="151"/>
                    <a:pt x="955" y="117"/>
                  </a:cubicBezTo>
                  <a:cubicBezTo>
                    <a:pt x="944" y="76"/>
                    <a:pt x="917" y="41"/>
                    <a:pt x="883" y="21"/>
                  </a:cubicBezTo>
                  <a:cubicBezTo>
                    <a:pt x="859" y="8"/>
                    <a:pt x="832" y="1"/>
                    <a:pt x="805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50" name="Google Shape;2366;p49">
              <a:extLst>
                <a:ext uri="{FF2B5EF4-FFF2-40B4-BE49-F238E27FC236}">
                  <a16:creationId xmlns:a16="http://schemas.microsoft.com/office/drawing/2014/main" id="{5BB2FCDB-0867-7770-8C80-7D1CAB837590}"/>
                </a:ext>
              </a:extLst>
            </p:cNvPr>
            <p:cNvSpPr/>
            <p:nvPr/>
          </p:nvSpPr>
          <p:spPr>
            <a:xfrm>
              <a:off x="5131550" y="3630250"/>
              <a:ext cx="77550" cy="206725"/>
            </a:xfrm>
            <a:custGeom>
              <a:avLst/>
              <a:gdLst/>
              <a:ahLst/>
              <a:cxnLst/>
              <a:rect l="l" t="t" r="r" b="b"/>
              <a:pathLst>
                <a:path w="3102" h="8269" extrusionOk="0">
                  <a:moveTo>
                    <a:pt x="832" y="82"/>
                  </a:moveTo>
                  <a:cubicBezTo>
                    <a:pt x="853" y="82"/>
                    <a:pt x="869" y="87"/>
                    <a:pt x="886" y="96"/>
                  </a:cubicBezTo>
                  <a:lnTo>
                    <a:pt x="889" y="96"/>
                  </a:lnTo>
                  <a:lnTo>
                    <a:pt x="889" y="100"/>
                  </a:lnTo>
                  <a:cubicBezTo>
                    <a:pt x="914" y="113"/>
                    <a:pt x="934" y="137"/>
                    <a:pt x="944" y="168"/>
                  </a:cubicBezTo>
                  <a:cubicBezTo>
                    <a:pt x="944" y="175"/>
                    <a:pt x="948" y="189"/>
                    <a:pt x="948" y="202"/>
                  </a:cubicBezTo>
                  <a:cubicBezTo>
                    <a:pt x="948" y="212"/>
                    <a:pt x="944" y="222"/>
                    <a:pt x="944" y="233"/>
                  </a:cubicBezTo>
                  <a:cubicBezTo>
                    <a:pt x="941" y="243"/>
                    <a:pt x="938" y="250"/>
                    <a:pt x="934" y="253"/>
                  </a:cubicBezTo>
                  <a:cubicBezTo>
                    <a:pt x="843" y="370"/>
                    <a:pt x="770" y="493"/>
                    <a:pt x="708" y="629"/>
                  </a:cubicBezTo>
                  <a:lnTo>
                    <a:pt x="708" y="629"/>
                  </a:lnTo>
                  <a:lnTo>
                    <a:pt x="705" y="628"/>
                  </a:lnTo>
                  <a:cubicBezTo>
                    <a:pt x="702" y="635"/>
                    <a:pt x="702" y="642"/>
                    <a:pt x="699" y="645"/>
                  </a:cubicBezTo>
                  <a:lnTo>
                    <a:pt x="700" y="646"/>
                  </a:lnTo>
                  <a:lnTo>
                    <a:pt x="700" y="646"/>
                  </a:lnTo>
                  <a:cubicBezTo>
                    <a:pt x="700" y="646"/>
                    <a:pt x="700" y="646"/>
                    <a:pt x="700" y="647"/>
                  </a:cubicBezTo>
                  <a:lnTo>
                    <a:pt x="700" y="647"/>
                  </a:lnTo>
                  <a:cubicBezTo>
                    <a:pt x="699" y="647"/>
                    <a:pt x="699" y="648"/>
                    <a:pt x="699" y="648"/>
                  </a:cubicBezTo>
                  <a:cubicBezTo>
                    <a:pt x="699" y="648"/>
                    <a:pt x="699" y="648"/>
                    <a:pt x="699" y="648"/>
                  </a:cubicBezTo>
                  <a:lnTo>
                    <a:pt x="699" y="648"/>
                  </a:lnTo>
                  <a:cubicBezTo>
                    <a:pt x="696" y="655"/>
                    <a:pt x="692" y="659"/>
                    <a:pt x="689" y="666"/>
                  </a:cubicBezTo>
                  <a:lnTo>
                    <a:pt x="692" y="667"/>
                  </a:lnTo>
                  <a:lnTo>
                    <a:pt x="692" y="667"/>
                  </a:lnTo>
                  <a:cubicBezTo>
                    <a:pt x="641" y="797"/>
                    <a:pt x="606" y="927"/>
                    <a:pt x="583" y="1064"/>
                  </a:cubicBezTo>
                  <a:cubicBezTo>
                    <a:pt x="573" y="1142"/>
                    <a:pt x="570" y="1221"/>
                    <a:pt x="570" y="1299"/>
                  </a:cubicBezTo>
                  <a:cubicBezTo>
                    <a:pt x="570" y="1323"/>
                    <a:pt x="570" y="1346"/>
                    <a:pt x="571" y="1370"/>
                  </a:cubicBezTo>
                  <a:lnTo>
                    <a:pt x="571" y="1370"/>
                  </a:lnTo>
                  <a:lnTo>
                    <a:pt x="566" y="1371"/>
                  </a:lnTo>
                  <a:cubicBezTo>
                    <a:pt x="566" y="1375"/>
                    <a:pt x="570" y="1378"/>
                    <a:pt x="570" y="1385"/>
                  </a:cubicBezTo>
                  <a:lnTo>
                    <a:pt x="572" y="1384"/>
                  </a:lnTo>
                  <a:lnTo>
                    <a:pt x="572" y="1384"/>
                  </a:lnTo>
                  <a:cubicBezTo>
                    <a:pt x="572" y="1390"/>
                    <a:pt x="572" y="1396"/>
                    <a:pt x="573" y="1402"/>
                  </a:cubicBezTo>
                  <a:lnTo>
                    <a:pt x="573" y="1405"/>
                  </a:lnTo>
                  <a:lnTo>
                    <a:pt x="573" y="1408"/>
                  </a:lnTo>
                  <a:cubicBezTo>
                    <a:pt x="583" y="1460"/>
                    <a:pt x="597" y="1514"/>
                    <a:pt x="617" y="1565"/>
                  </a:cubicBezTo>
                  <a:lnTo>
                    <a:pt x="617" y="1569"/>
                  </a:lnTo>
                  <a:cubicBezTo>
                    <a:pt x="661" y="1664"/>
                    <a:pt x="716" y="1753"/>
                    <a:pt x="781" y="1834"/>
                  </a:cubicBezTo>
                  <a:lnTo>
                    <a:pt x="781" y="1838"/>
                  </a:lnTo>
                  <a:cubicBezTo>
                    <a:pt x="822" y="1892"/>
                    <a:pt x="866" y="1943"/>
                    <a:pt x="910" y="1998"/>
                  </a:cubicBezTo>
                  <a:cubicBezTo>
                    <a:pt x="951" y="2056"/>
                    <a:pt x="996" y="2107"/>
                    <a:pt x="1026" y="2162"/>
                  </a:cubicBezTo>
                  <a:cubicBezTo>
                    <a:pt x="1043" y="2189"/>
                    <a:pt x="1057" y="2213"/>
                    <a:pt x="1070" y="2240"/>
                  </a:cubicBezTo>
                  <a:cubicBezTo>
                    <a:pt x="1081" y="2267"/>
                    <a:pt x="1091" y="2291"/>
                    <a:pt x="1094" y="2315"/>
                  </a:cubicBezTo>
                  <a:cubicBezTo>
                    <a:pt x="1101" y="2352"/>
                    <a:pt x="1108" y="2386"/>
                    <a:pt x="1108" y="2421"/>
                  </a:cubicBezTo>
                  <a:cubicBezTo>
                    <a:pt x="1108" y="2451"/>
                    <a:pt x="1105" y="2479"/>
                    <a:pt x="1094" y="2509"/>
                  </a:cubicBezTo>
                  <a:cubicBezTo>
                    <a:pt x="1078" y="2591"/>
                    <a:pt x="1043" y="2666"/>
                    <a:pt x="1002" y="2741"/>
                  </a:cubicBezTo>
                  <a:cubicBezTo>
                    <a:pt x="961" y="2813"/>
                    <a:pt x="910" y="2884"/>
                    <a:pt x="862" y="2956"/>
                  </a:cubicBezTo>
                  <a:cubicBezTo>
                    <a:pt x="808" y="3034"/>
                    <a:pt x="754" y="3116"/>
                    <a:pt x="702" y="3201"/>
                  </a:cubicBezTo>
                  <a:cubicBezTo>
                    <a:pt x="665" y="3269"/>
                    <a:pt x="631" y="3341"/>
                    <a:pt x="600" y="3415"/>
                  </a:cubicBezTo>
                  <a:cubicBezTo>
                    <a:pt x="477" y="3719"/>
                    <a:pt x="399" y="4033"/>
                    <a:pt x="351" y="4353"/>
                  </a:cubicBezTo>
                  <a:cubicBezTo>
                    <a:pt x="351" y="4353"/>
                    <a:pt x="351" y="4353"/>
                    <a:pt x="351" y="4353"/>
                  </a:cubicBezTo>
                  <a:lnTo>
                    <a:pt x="351" y="4353"/>
                  </a:lnTo>
                  <a:lnTo>
                    <a:pt x="314" y="4609"/>
                  </a:lnTo>
                  <a:lnTo>
                    <a:pt x="314" y="4609"/>
                  </a:lnTo>
                  <a:lnTo>
                    <a:pt x="328" y="4581"/>
                  </a:lnTo>
                  <a:lnTo>
                    <a:pt x="328" y="4581"/>
                  </a:lnTo>
                  <a:cubicBezTo>
                    <a:pt x="320" y="4680"/>
                    <a:pt x="317" y="4779"/>
                    <a:pt x="317" y="4878"/>
                  </a:cubicBezTo>
                  <a:cubicBezTo>
                    <a:pt x="317" y="5035"/>
                    <a:pt x="328" y="5188"/>
                    <a:pt x="345" y="5345"/>
                  </a:cubicBezTo>
                  <a:cubicBezTo>
                    <a:pt x="386" y="5587"/>
                    <a:pt x="450" y="5822"/>
                    <a:pt x="542" y="6047"/>
                  </a:cubicBezTo>
                  <a:lnTo>
                    <a:pt x="545" y="6045"/>
                  </a:lnTo>
                  <a:lnTo>
                    <a:pt x="545" y="6045"/>
                  </a:lnTo>
                  <a:cubicBezTo>
                    <a:pt x="649" y="6278"/>
                    <a:pt x="778" y="6494"/>
                    <a:pt x="933" y="6699"/>
                  </a:cubicBezTo>
                  <a:lnTo>
                    <a:pt x="933" y="6699"/>
                  </a:lnTo>
                  <a:lnTo>
                    <a:pt x="930" y="6701"/>
                  </a:lnTo>
                  <a:cubicBezTo>
                    <a:pt x="938" y="6707"/>
                    <a:pt x="941" y="6712"/>
                    <a:pt x="944" y="6718"/>
                  </a:cubicBezTo>
                  <a:lnTo>
                    <a:pt x="946" y="6717"/>
                  </a:lnTo>
                  <a:lnTo>
                    <a:pt x="946" y="6717"/>
                  </a:lnTo>
                  <a:cubicBezTo>
                    <a:pt x="950" y="6722"/>
                    <a:pt x="954" y="6727"/>
                    <a:pt x="958" y="6732"/>
                  </a:cubicBezTo>
                  <a:cubicBezTo>
                    <a:pt x="1135" y="6953"/>
                    <a:pt x="1336" y="7151"/>
                    <a:pt x="1558" y="7328"/>
                  </a:cubicBezTo>
                  <a:cubicBezTo>
                    <a:pt x="1803" y="7512"/>
                    <a:pt x="2066" y="7669"/>
                    <a:pt x="2349" y="7788"/>
                  </a:cubicBezTo>
                  <a:cubicBezTo>
                    <a:pt x="2539" y="7860"/>
                    <a:pt x="2734" y="7918"/>
                    <a:pt x="2934" y="7959"/>
                  </a:cubicBezTo>
                  <a:cubicBezTo>
                    <a:pt x="2948" y="7962"/>
                    <a:pt x="2959" y="7965"/>
                    <a:pt x="2969" y="7972"/>
                  </a:cubicBezTo>
                  <a:cubicBezTo>
                    <a:pt x="2983" y="7983"/>
                    <a:pt x="2996" y="8000"/>
                    <a:pt x="3006" y="8016"/>
                  </a:cubicBezTo>
                  <a:cubicBezTo>
                    <a:pt x="3013" y="8033"/>
                    <a:pt x="3020" y="8054"/>
                    <a:pt x="3020" y="8074"/>
                  </a:cubicBezTo>
                  <a:cubicBezTo>
                    <a:pt x="3020" y="8085"/>
                    <a:pt x="3020" y="8095"/>
                    <a:pt x="3016" y="8102"/>
                  </a:cubicBezTo>
                  <a:cubicBezTo>
                    <a:pt x="3006" y="8132"/>
                    <a:pt x="2992" y="8149"/>
                    <a:pt x="2972" y="8167"/>
                  </a:cubicBezTo>
                  <a:cubicBezTo>
                    <a:pt x="2951" y="8180"/>
                    <a:pt x="2924" y="8187"/>
                    <a:pt x="2897" y="8187"/>
                  </a:cubicBezTo>
                  <a:cubicBezTo>
                    <a:pt x="2887" y="8187"/>
                    <a:pt x="2877" y="8187"/>
                    <a:pt x="2866" y="8184"/>
                  </a:cubicBezTo>
                  <a:cubicBezTo>
                    <a:pt x="2300" y="8074"/>
                    <a:pt x="1769" y="7808"/>
                    <a:pt x="1323" y="7437"/>
                  </a:cubicBezTo>
                  <a:cubicBezTo>
                    <a:pt x="876" y="7069"/>
                    <a:pt x="512" y="6595"/>
                    <a:pt x="296" y="6057"/>
                  </a:cubicBezTo>
                  <a:cubicBezTo>
                    <a:pt x="188" y="5781"/>
                    <a:pt x="120" y="5491"/>
                    <a:pt x="96" y="5194"/>
                  </a:cubicBezTo>
                  <a:cubicBezTo>
                    <a:pt x="85" y="5086"/>
                    <a:pt x="82" y="4980"/>
                    <a:pt x="82" y="4871"/>
                  </a:cubicBezTo>
                  <a:cubicBezTo>
                    <a:pt x="82" y="4653"/>
                    <a:pt x="99" y="4435"/>
                    <a:pt x="133" y="4217"/>
                  </a:cubicBezTo>
                  <a:cubicBezTo>
                    <a:pt x="188" y="3896"/>
                    <a:pt x="273" y="3586"/>
                    <a:pt x="399" y="3286"/>
                  </a:cubicBezTo>
                  <a:cubicBezTo>
                    <a:pt x="430" y="3215"/>
                    <a:pt x="460" y="3146"/>
                    <a:pt x="501" y="3082"/>
                  </a:cubicBezTo>
                  <a:cubicBezTo>
                    <a:pt x="542" y="3014"/>
                    <a:pt x="583" y="2949"/>
                    <a:pt x="631" y="2884"/>
                  </a:cubicBezTo>
                  <a:cubicBezTo>
                    <a:pt x="705" y="2772"/>
                    <a:pt x="784" y="2659"/>
                    <a:pt x="842" y="2533"/>
                  </a:cubicBezTo>
                  <a:lnTo>
                    <a:pt x="845" y="2530"/>
                  </a:lnTo>
                  <a:cubicBezTo>
                    <a:pt x="856" y="2499"/>
                    <a:pt x="862" y="2465"/>
                    <a:pt x="873" y="2434"/>
                  </a:cubicBezTo>
                  <a:lnTo>
                    <a:pt x="873" y="2431"/>
                  </a:lnTo>
                  <a:lnTo>
                    <a:pt x="873" y="2427"/>
                  </a:lnTo>
                  <a:lnTo>
                    <a:pt x="873" y="2400"/>
                  </a:lnTo>
                  <a:lnTo>
                    <a:pt x="873" y="2397"/>
                  </a:lnTo>
                  <a:lnTo>
                    <a:pt x="873" y="2393"/>
                  </a:lnTo>
                  <a:cubicBezTo>
                    <a:pt x="869" y="2377"/>
                    <a:pt x="862" y="2363"/>
                    <a:pt x="859" y="2346"/>
                  </a:cubicBezTo>
                  <a:lnTo>
                    <a:pt x="859" y="2342"/>
                  </a:lnTo>
                  <a:lnTo>
                    <a:pt x="856" y="2339"/>
                  </a:lnTo>
                  <a:cubicBezTo>
                    <a:pt x="828" y="2284"/>
                    <a:pt x="795" y="2234"/>
                    <a:pt x="757" y="2185"/>
                  </a:cubicBezTo>
                  <a:lnTo>
                    <a:pt x="757" y="2182"/>
                  </a:lnTo>
                  <a:cubicBezTo>
                    <a:pt x="658" y="2059"/>
                    <a:pt x="553" y="1940"/>
                    <a:pt x="474" y="1807"/>
                  </a:cubicBezTo>
                  <a:cubicBezTo>
                    <a:pt x="430" y="1726"/>
                    <a:pt x="386" y="1644"/>
                    <a:pt x="365" y="1559"/>
                  </a:cubicBezTo>
                  <a:cubicBezTo>
                    <a:pt x="345" y="1477"/>
                    <a:pt x="334" y="1395"/>
                    <a:pt x="334" y="1313"/>
                  </a:cubicBezTo>
                  <a:cubicBezTo>
                    <a:pt x="334" y="1095"/>
                    <a:pt x="365" y="873"/>
                    <a:pt x="440" y="672"/>
                  </a:cubicBezTo>
                  <a:cubicBezTo>
                    <a:pt x="474" y="577"/>
                    <a:pt x="512" y="485"/>
                    <a:pt x="559" y="400"/>
                  </a:cubicBezTo>
                  <a:cubicBezTo>
                    <a:pt x="607" y="307"/>
                    <a:pt x="661" y="226"/>
                    <a:pt x="726" y="144"/>
                  </a:cubicBezTo>
                  <a:lnTo>
                    <a:pt x="724" y="142"/>
                  </a:lnTo>
                  <a:lnTo>
                    <a:pt x="724" y="142"/>
                  </a:lnTo>
                  <a:cubicBezTo>
                    <a:pt x="737" y="127"/>
                    <a:pt x="747" y="113"/>
                    <a:pt x="760" y="107"/>
                  </a:cubicBezTo>
                  <a:cubicBezTo>
                    <a:pt x="771" y="96"/>
                    <a:pt x="781" y="90"/>
                    <a:pt x="798" y="87"/>
                  </a:cubicBezTo>
                  <a:cubicBezTo>
                    <a:pt x="808" y="82"/>
                    <a:pt x="822" y="82"/>
                    <a:pt x="832" y="82"/>
                  </a:cubicBezTo>
                  <a:close/>
                  <a:moveTo>
                    <a:pt x="832" y="1"/>
                  </a:moveTo>
                  <a:cubicBezTo>
                    <a:pt x="812" y="1"/>
                    <a:pt x="795" y="1"/>
                    <a:pt x="777" y="8"/>
                  </a:cubicBezTo>
                  <a:cubicBezTo>
                    <a:pt x="750" y="15"/>
                    <a:pt x="726" y="25"/>
                    <a:pt x="705" y="42"/>
                  </a:cubicBezTo>
                  <a:cubicBezTo>
                    <a:pt x="689" y="59"/>
                    <a:pt x="675" y="76"/>
                    <a:pt x="661" y="93"/>
                  </a:cubicBezTo>
                  <a:lnTo>
                    <a:pt x="658" y="93"/>
                  </a:lnTo>
                  <a:cubicBezTo>
                    <a:pt x="597" y="177"/>
                    <a:pt x="540" y="265"/>
                    <a:pt x="489" y="360"/>
                  </a:cubicBezTo>
                  <a:lnTo>
                    <a:pt x="489" y="360"/>
                  </a:lnTo>
                  <a:lnTo>
                    <a:pt x="488" y="359"/>
                  </a:lnTo>
                  <a:cubicBezTo>
                    <a:pt x="436" y="450"/>
                    <a:pt x="399" y="546"/>
                    <a:pt x="362" y="642"/>
                  </a:cubicBezTo>
                  <a:cubicBezTo>
                    <a:pt x="283" y="856"/>
                    <a:pt x="252" y="1088"/>
                    <a:pt x="252" y="1313"/>
                  </a:cubicBezTo>
                  <a:cubicBezTo>
                    <a:pt x="252" y="1402"/>
                    <a:pt x="263" y="1493"/>
                    <a:pt x="287" y="1579"/>
                  </a:cubicBezTo>
                  <a:cubicBezTo>
                    <a:pt x="310" y="1677"/>
                    <a:pt x="358" y="1766"/>
                    <a:pt x="406" y="1848"/>
                  </a:cubicBezTo>
                  <a:cubicBezTo>
                    <a:pt x="488" y="1991"/>
                    <a:pt x="597" y="2111"/>
                    <a:pt x="692" y="2234"/>
                  </a:cubicBezTo>
                  <a:cubicBezTo>
                    <a:pt x="725" y="2280"/>
                    <a:pt x="755" y="2323"/>
                    <a:pt x="782" y="2372"/>
                  </a:cubicBezTo>
                  <a:lnTo>
                    <a:pt x="782" y="2372"/>
                  </a:lnTo>
                  <a:lnTo>
                    <a:pt x="781" y="2373"/>
                  </a:lnTo>
                  <a:cubicBezTo>
                    <a:pt x="784" y="2383"/>
                    <a:pt x="787" y="2397"/>
                    <a:pt x="791" y="2410"/>
                  </a:cubicBezTo>
                  <a:lnTo>
                    <a:pt x="791" y="2418"/>
                  </a:lnTo>
                  <a:cubicBezTo>
                    <a:pt x="784" y="2444"/>
                    <a:pt x="778" y="2473"/>
                    <a:pt x="768" y="2500"/>
                  </a:cubicBezTo>
                  <a:lnTo>
                    <a:pt x="768" y="2500"/>
                  </a:lnTo>
                  <a:lnTo>
                    <a:pt x="767" y="2499"/>
                  </a:lnTo>
                  <a:cubicBezTo>
                    <a:pt x="713" y="2615"/>
                    <a:pt x="638" y="2724"/>
                    <a:pt x="562" y="2836"/>
                  </a:cubicBezTo>
                  <a:cubicBezTo>
                    <a:pt x="515" y="2904"/>
                    <a:pt x="471" y="2970"/>
                    <a:pt x="430" y="3041"/>
                  </a:cubicBezTo>
                  <a:cubicBezTo>
                    <a:pt x="389" y="3113"/>
                    <a:pt x="355" y="3184"/>
                    <a:pt x="324" y="3256"/>
                  </a:cubicBezTo>
                  <a:cubicBezTo>
                    <a:pt x="194" y="3563"/>
                    <a:pt x="109" y="3879"/>
                    <a:pt x="55" y="4203"/>
                  </a:cubicBezTo>
                  <a:cubicBezTo>
                    <a:pt x="18" y="4425"/>
                    <a:pt x="0" y="4650"/>
                    <a:pt x="0" y="4871"/>
                  </a:cubicBezTo>
                  <a:cubicBezTo>
                    <a:pt x="0" y="4980"/>
                    <a:pt x="4" y="5092"/>
                    <a:pt x="14" y="5202"/>
                  </a:cubicBezTo>
                  <a:cubicBezTo>
                    <a:pt x="38" y="5505"/>
                    <a:pt x="106" y="5805"/>
                    <a:pt x="219" y="6088"/>
                  </a:cubicBezTo>
                  <a:lnTo>
                    <a:pt x="222" y="6088"/>
                  </a:lnTo>
                  <a:cubicBezTo>
                    <a:pt x="440" y="6640"/>
                    <a:pt x="815" y="7124"/>
                    <a:pt x="1271" y="7502"/>
                  </a:cubicBezTo>
                  <a:cubicBezTo>
                    <a:pt x="1725" y="7880"/>
                    <a:pt x="2270" y="8153"/>
                    <a:pt x="2852" y="8266"/>
                  </a:cubicBezTo>
                  <a:cubicBezTo>
                    <a:pt x="2866" y="8266"/>
                    <a:pt x="2884" y="8269"/>
                    <a:pt x="2897" y="8269"/>
                  </a:cubicBezTo>
                  <a:cubicBezTo>
                    <a:pt x="2942" y="8269"/>
                    <a:pt x="2983" y="8255"/>
                    <a:pt x="3016" y="8231"/>
                  </a:cubicBezTo>
                  <a:cubicBezTo>
                    <a:pt x="3054" y="8208"/>
                    <a:pt x="3081" y="8170"/>
                    <a:pt x="3095" y="8126"/>
                  </a:cubicBezTo>
                  <a:cubicBezTo>
                    <a:pt x="3098" y="8109"/>
                    <a:pt x="3102" y="8091"/>
                    <a:pt x="3102" y="8074"/>
                  </a:cubicBezTo>
                  <a:cubicBezTo>
                    <a:pt x="3102" y="8030"/>
                    <a:pt x="3088" y="7989"/>
                    <a:pt x="3061" y="7952"/>
                  </a:cubicBezTo>
                  <a:cubicBezTo>
                    <a:pt x="3050" y="7934"/>
                    <a:pt x="3033" y="7918"/>
                    <a:pt x="3016" y="7904"/>
                  </a:cubicBezTo>
                  <a:cubicBezTo>
                    <a:pt x="2996" y="7893"/>
                    <a:pt x="2975" y="7884"/>
                    <a:pt x="2951" y="7877"/>
                  </a:cubicBezTo>
                  <a:cubicBezTo>
                    <a:pt x="2754" y="7839"/>
                    <a:pt x="2566" y="7785"/>
                    <a:pt x="2379" y="7709"/>
                  </a:cubicBezTo>
                  <a:cubicBezTo>
                    <a:pt x="2103" y="7594"/>
                    <a:pt x="1847" y="7444"/>
                    <a:pt x="1609" y="7264"/>
                  </a:cubicBezTo>
                  <a:cubicBezTo>
                    <a:pt x="1392" y="7094"/>
                    <a:pt x="1195" y="6901"/>
                    <a:pt x="1022" y="6684"/>
                  </a:cubicBezTo>
                  <a:lnTo>
                    <a:pt x="1022" y="6684"/>
                  </a:lnTo>
                  <a:lnTo>
                    <a:pt x="1023" y="6684"/>
                  </a:lnTo>
                  <a:cubicBezTo>
                    <a:pt x="1017" y="6677"/>
                    <a:pt x="1012" y="6670"/>
                    <a:pt x="1007" y="6663"/>
                  </a:cubicBezTo>
                  <a:lnTo>
                    <a:pt x="1007" y="6663"/>
                  </a:lnTo>
                  <a:cubicBezTo>
                    <a:pt x="1005" y="6660"/>
                    <a:pt x="1004" y="6659"/>
                    <a:pt x="1002" y="6657"/>
                  </a:cubicBezTo>
                  <a:lnTo>
                    <a:pt x="1002" y="6657"/>
                  </a:lnTo>
                  <a:cubicBezTo>
                    <a:pt x="850" y="6455"/>
                    <a:pt x="722" y="6244"/>
                    <a:pt x="620" y="6017"/>
                  </a:cubicBezTo>
                  <a:lnTo>
                    <a:pt x="620" y="6017"/>
                  </a:lnTo>
                  <a:lnTo>
                    <a:pt x="620" y="6016"/>
                  </a:lnTo>
                  <a:cubicBezTo>
                    <a:pt x="529" y="5795"/>
                    <a:pt x="464" y="5570"/>
                    <a:pt x="427" y="5331"/>
                  </a:cubicBezTo>
                  <a:lnTo>
                    <a:pt x="426" y="5331"/>
                  </a:lnTo>
                  <a:lnTo>
                    <a:pt x="426" y="5331"/>
                  </a:lnTo>
                  <a:cubicBezTo>
                    <a:pt x="409" y="5179"/>
                    <a:pt x="399" y="5030"/>
                    <a:pt x="399" y="4878"/>
                  </a:cubicBezTo>
                  <a:cubicBezTo>
                    <a:pt x="399" y="4709"/>
                    <a:pt x="409" y="4539"/>
                    <a:pt x="433" y="4367"/>
                  </a:cubicBezTo>
                  <a:lnTo>
                    <a:pt x="433" y="4367"/>
                  </a:lnTo>
                  <a:lnTo>
                    <a:pt x="433" y="4367"/>
                  </a:lnTo>
                  <a:cubicBezTo>
                    <a:pt x="477" y="4049"/>
                    <a:pt x="556" y="3743"/>
                    <a:pt x="675" y="3446"/>
                  </a:cubicBezTo>
                  <a:cubicBezTo>
                    <a:pt x="702" y="3374"/>
                    <a:pt x="737" y="3307"/>
                    <a:pt x="774" y="3242"/>
                  </a:cubicBezTo>
                  <a:cubicBezTo>
                    <a:pt x="822" y="3160"/>
                    <a:pt x="876" y="3082"/>
                    <a:pt x="930" y="3003"/>
                  </a:cubicBezTo>
                  <a:cubicBezTo>
                    <a:pt x="979" y="2932"/>
                    <a:pt x="1029" y="2857"/>
                    <a:pt x="1074" y="2778"/>
                  </a:cubicBezTo>
                  <a:cubicBezTo>
                    <a:pt x="1114" y="2700"/>
                    <a:pt x="1152" y="2618"/>
                    <a:pt x="1176" y="2530"/>
                  </a:cubicBezTo>
                  <a:cubicBezTo>
                    <a:pt x="1183" y="2492"/>
                    <a:pt x="1190" y="2454"/>
                    <a:pt x="1190" y="2421"/>
                  </a:cubicBezTo>
                  <a:cubicBezTo>
                    <a:pt x="1190" y="2380"/>
                    <a:pt x="1183" y="2339"/>
                    <a:pt x="1176" y="2301"/>
                  </a:cubicBezTo>
                  <a:cubicBezTo>
                    <a:pt x="1169" y="2267"/>
                    <a:pt x="1155" y="2237"/>
                    <a:pt x="1142" y="2206"/>
                  </a:cubicBezTo>
                  <a:cubicBezTo>
                    <a:pt x="1128" y="2175"/>
                    <a:pt x="1111" y="2148"/>
                    <a:pt x="1098" y="2121"/>
                  </a:cubicBezTo>
                  <a:cubicBezTo>
                    <a:pt x="1060" y="2056"/>
                    <a:pt x="1016" y="2001"/>
                    <a:pt x="975" y="1951"/>
                  </a:cubicBezTo>
                  <a:cubicBezTo>
                    <a:pt x="930" y="1892"/>
                    <a:pt x="886" y="1841"/>
                    <a:pt x="845" y="1787"/>
                  </a:cubicBezTo>
                  <a:cubicBezTo>
                    <a:pt x="784" y="1708"/>
                    <a:pt x="733" y="1623"/>
                    <a:pt x="692" y="1534"/>
                  </a:cubicBezTo>
                  <a:lnTo>
                    <a:pt x="691" y="1535"/>
                  </a:lnTo>
                  <a:lnTo>
                    <a:pt x="691" y="1535"/>
                  </a:lnTo>
                  <a:cubicBezTo>
                    <a:pt x="675" y="1490"/>
                    <a:pt x="662" y="1446"/>
                    <a:pt x="653" y="1398"/>
                  </a:cubicBezTo>
                  <a:lnTo>
                    <a:pt x="655" y="1398"/>
                  </a:lnTo>
                  <a:cubicBezTo>
                    <a:pt x="651" y="1364"/>
                    <a:pt x="651" y="1330"/>
                    <a:pt x="651" y="1299"/>
                  </a:cubicBezTo>
                  <a:cubicBezTo>
                    <a:pt x="651" y="1225"/>
                    <a:pt x="655" y="1152"/>
                    <a:pt x="664" y="1078"/>
                  </a:cubicBezTo>
                  <a:lnTo>
                    <a:pt x="664" y="1078"/>
                  </a:lnTo>
                  <a:lnTo>
                    <a:pt x="665" y="1078"/>
                  </a:lnTo>
                  <a:cubicBezTo>
                    <a:pt x="688" y="948"/>
                    <a:pt x="719" y="823"/>
                    <a:pt x="766" y="700"/>
                  </a:cubicBezTo>
                  <a:lnTo>
                    <a:pt x="766" y="700"/>
                  </a:lnTo>
                  <a:lnTo>
                    <a:pt x="767" y="700"/>
                  </a:lnTo>
                  <a:cubicBezTo>
                    <a:pt x="767" y="699"/>
                    <a:pt x="767" y="699"/>
                    <a:pt x="767" y="698"/>
                  </a:cubicBezTo>
                  <a:lnTo>
                    <a:pt x="767" y="698"/>
                  </a:lnTo>
                  <a:cubicBezTo>
                    <a:pt x="769" y="693"/>
                    <a:pt x="771" y="688"/>
                    <a:pt x="773" y="682"/>
                  </a:cubicBezTo>
                  <a:lnTo>
                    <a:pt x="773" y="682"/>
                  </a:lnTo>
                  <a:lnTo>
                    <a:pt x="774" y="683"/>
                  </a:lnTo>
                  <a:cubicBezTo>
                    <a:pt x="835" y="546"/>
                    <a:pt x="907" y="420"/>
                    <a:pt x="999" y="304"/>
                  </a:cubicBezTo>
                  <a:cubicBezTo>
                    <a:pt x="1009" y="287"/>
                    <a:pt x="1020" y="271"/>
                    <a:pt x="1023" y="253"/>
                  </a:cubicBezTo>
                  <a:cubicBezTo>
                    <a:pt x="1026" y="236"/>
                    <a:pt x="1029" y="219"/>
                    <a:pt x="1029" y="202"/>
                  </a:cubicBezTo>
                  <a:cubicBezTo>
                    <a:pt x="1029" y="181"/>
                    <a:pt x="1026" y="164"/>
                    <a:pt x="1023" y="148"/>
                  </a:cubicBezTo>
                  <a:lnTo>
                    <a:pt x="1023" y="144"/>
                  </a:lnTo>
                  <a:cubicBezTo>
                    <a:pt x="1009" y="97"/>
                    <a:pt x="977" y="54"/>
                    <a:pt x="930" y="30"/>
                  </a:cubicBezTo>
                  <a:lnTo>
                    <a:pt x="930" y="30"/>
                  </a:lnTo>
                  <a:lnTo>
                    <a:pt x="930" y="28"/>
                  </a:lnTo>
                  <a:cubicBezTo>
                    <a:pt x="900" y="8"/>
                    <a:pt x="866" y="1"/>
                    <a:pt x="832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51" name="Google Shape;2367;p49">
              <a:extLst>
                <a:ext uri="{FF2B5EF4-FFF2-40B4-BE49-F238E27FC236}">
                  <a16:creationId xmlns:a16="http://schemas.microsoft.com/office/drawing/2014/main" id="{B71C82FF-32C9-7977-CFB9-BD8E94039DF2}"/>
                </a:ext>
              </a:extLst>
            </p:cNvPr>
            <p:cNvSpPr/>
            <p:nvPr/>
          </p:nvSpPr>
          <p:spPr>
            <a:xfrm>
              <a:off x="4981175" y="3829100"/>
              <a:ext cx="264475" cy="262100"/>
            </a:xfrm>
            <a:custGeom>
              <a:avLst/>
              <a:gdLst/>
              <a:ahLst/>
              <a:cxnLst/>
              <a:rect l="l" t="t" r="r" b="b"/>
              <a:pathLst>
                <a:path w="10579" h="10484" extrusionOk="0">
                  <a:moveTo>
                    <a:pt x="7855" y="6821"/>
                  </a:moveTo>
                  <a:cubicBezTo>
                    <a:pt x="7847" y="6830"/>
                    <a:pt x="7841" y="6839"/>
                    <a:pt x="7835" y="6848"/>
                  </a:cubicBezTo>
                  <a:cubicBezTo>
                    <a:pt x="7842" y="6839"/>
                    <a:pt x="7849" y="6830"/>
                    <a:pt x="7855" y="6821"/>
                  </a:cubicBezTo>
                  <a:close/>
                  <a:moveTo>
                    <a:pt x="5996" y="8688"/>
                  </a:moveTo>
                  <a:lnTo>
                    <a:pt x="5996" y="8688"/>
                  </a:lnTo>
                  <a:cubicBezTo>
                    <a:pt x="5995" y="8689"/>
                    <a:pt x="5993" y="8690"/>
                    <a:pt x="5992" y="8691"/>
                  </a:cubicBezTo>
                  <a:cubicBezTo>
                    <a:pt x="5993" y="8690"/>
                    <a:pt x="5995" y="8689"/>
                    <a:pt x="5996" y="8688"/>
                  </a:cubicBezTo>
                  <a:close/>
                  <a:moveTo>
                    <a:pt x="941" y="9888"/>
                  </a:moveTo>
                  <a:cubicBezTo>
                    <a:pt x="943" y="9888"/>
                    <a:pt x="945" y="9888"/>
                    <a:pt x="948" y="9889"/>
                  </a:cubicBezTo>
                  <a:lnTo>
                    <a:pt x="941" y="9888"/>
                  </a:lnTo>
                  <a:close/>
                  <a:moveTo>
                    <a:pt x="1862" y="10136"/>
                  </a:moveTo>
                  <a:lnTo>
                    <a:pt x="1862" y="10136"/>
                  </a:lnTo>
                  <a:cubicBezTo>
                    <a:pt x="1870" y="10137"/>
                    <a:pt x="1877" y="10139"/>
                    <a:pt x="1885" y="10140"/>
                  </a:cubicBezTo>
                  <a:cubicBezTo>
                    <a:pt x="1877" y="10137"/>
                    <a:pt x="1870" y="10137"/>
                    <a:pt x="1862" y="10136"/>
                  </a:cubicBezTo>
                  <a:close/>
                  <a:moveTo>
                    <a:pt x="8905" y="1"/>
                  </a:moveTo>
                  <a:cubicBezTo>
                    <a:pt x="8867" y="1"/>
                    <a:pt x="8823" y="18"/>
                    <a:pt x="8796" y="46"/>
                  </a:cubicBezTo>
                  <a:cubicBezTo>
                    <a:pt x="8762" y="79"/>
                    <a:pt x="8752" y="117"/>
                    <a:pt x="8749" y="158"/>
                  </a:cubicBezTo>
                  <a:cubicBezTo>
                    <a:pt x="8732" y="376"/>
                    <a:pt x="8765" y="587"/>
                    <a:pt x="8844" y="792"/>
                  </a:cubicBezTo>
                  <a:cubicBezTo>
                    <a:pt x="8922" y="993"/>
                    <a:pt x="9045" y="1170"/>
                    <a:pt x="9191" y="1327"/>
                  </a:cubicBezTo>
                  <a:cubicBezTo>
                    <a:pt x="9342" y="1480"/>
                    <a:pt x="9526" y="1603"/>
                    <a:pt x="9723" y="1688"/>
                  </a:cubicBezTo>
                  <a:cubicBezTo>
                    <a:pt x="9894" y="1756"/>
                    <a:pt x="10067" y="1794"/>
                    <a:pt x="10248" y="1800"/>
                  </a:cubicBezTo>
                  <a:cubicBezTo>
                    <a:pt x="10245" y="1920"/>
                    <a:pt x="10234" y="2036"/>
                    <a:pt x="10221" y="2155"/>
                  </a:cubicBezTo>
                  <a:cubicBezTo>
                    <a:pt x="10149" y="2608"/>
                    <a:pt x="10006" y="3044"/>
                    <a:pt x="9833" y="3467"/>
                  </a:cubicBezTo>
                  <a:cubicBezTo>
                    <a:pt x="9553" y="4125"/>
                    <a:pt x="9202" y="4741"/>
                    <a:pt x="8831" y="5348"/>
                  </a:cubicBezTo>
                  <a:cubicBezTo>
                    <a:pt x="8667" y="5614"/>
                    <a:pt x="8499" y="5880"/>
                    <a:pt x="8333" y="6142"/>
                  </a:cubicBezTo>
                  <a:cubicBezTo>
                    <a:pt x="8182" y="6375"/>
                    <a:pt x="8022" y="6601"/>
                    <a:pt x="7855" y="6821"/>
                  </a:cubicBezTo>
                  <a:lnTo>
                    <a:pt x="7855" y="6821"/>
                  </a:lnTo>
                  <a:cubicBezTo>
                    <a:pt x="7856" y="6820"/>
                    <a:pt x="7858" y="6819"/>
                    <a:pt x="7859" y="6817"/>
                  </a:cubicBezTo>
                  <a:lnTo>
                    <a:pt x="7859" y="6817"/>
                  </a:lnTo>
                  <a:cubicBezTo>
                    <a:pt x="7319" y="7514"/>
                    <a:pt x="6690" y="8144"/>
                    <a:pt x="5996" y="8688"/>
                  </a:cubicBezTo>
                  <a:lnTo>
                    <a:pt x="5996" y="8688"/>
                  </a:lnTo>
                  <a:cubicBezTo>
                    <a:pt x="5997" y="8687"/>
                    <a:pt x="5997" y="8687"/>
                    <a:pt x="5997" y="8687"/>
                  </a:cubicBezTo>
                  <a:lnTo>
                    <a:pt x="5997" y="8687"/>
                  </a:lnTo>
                  <a:cubicBezTo>
                    <a:pt x="5995" y="8689"/>
                    <a:pt x="5993" y="8691"/>
                    <a:pt x="5990" y="8692"/>
                  </a:cubicBezTo>
                  <a:lnTo>
                    <a:pt x="5990" y="8692"/>
                  </a:lnTo>
                  <a:cubicBezTo>
                    <a:pt x="5991" y="8692"/>
                    <a:pt x="5991" y="8692"/>
                    <a:pt x="5992" y="8691"/>
                  </a:cubicBezTo>
                  <a:lnTo>
                    <a:pt x="5992" y="8691"/>
                  </a:lnTo>
                  <a:cubicBezTo>
                    <a:pt x="5989" y="8693"/>
                    <a:pt x="5986" y="8695"/>
                    <a:pt x="5984" y="8697"/>
                  </a:cubicBezTo>
                  <a:lnTo>
                    <a:pt x="5984" y="8697"/>
                  </a:lnTo>
                  <a:cubicBezTo>
                    <a:pt x="5985" y="8696"/>
                    <a:pt x="5986" y="8696"/>
                    <a:pt x="5987" y="8695"/>
                  </a:cubicBezTo>
                  <a:lnTo>
                    <a:pt x="5987" y="8695"/>
                  </a:lnTo>
                  <a:cubicBezTo>
                    <a:pt x="5986" y="8696"/>
                    <a:pt x="5984" y="8697"/>
                    <a:pt x="5983" y="8698"/>
                  </a:cubicBezTo>
                  <a:lnTo>
                    <a:pt x="5983" y="8698"/>
                  </a:lnTo>
                  <a:cubicBezTo>
                    <a:pt x="5983" y="8698"/>
                    <a:pt x="5983" y="8698"/>
                    <a:pt x="5984" y="8697"/>
                  </a:cubicBezTo>
                  <a:lnTo>
                    <a:pt x="5984" y="8697"/>
                  </a:lnTo>
                  <a:cubicBezTo>
                    <a:pt x="5982" y="8699"/>
                    <a:pt x="5979" y="8700"/>
                    <a:pt x="5978" y="8702"/>
                  </a:cubicBezTo>
                  <a:cubicBezTo>
                    <a:pt x="5980" y="8701"/>
                    <a:pt x="5981" y="8700"/>
                    <a:pt x="5983" y="8698"/>
                  </a:cubicBezTo>
                  <a:lnTo>
                    <a:pt x="5983" y="8698"/>
                  </a:lnTo>
                  <a:cubicBezTo>
                    <a:pt x="5980" y="8701"/>
                    <a:pt x="5978" y="8703"/>
                    <a:pt x="5975" y="8705"/>
                  </a:cubicBezTo>
                  <a:cubicBezTo>
                    <a:pt x="5429" y="9120"/>
                    <a:pt x="4839" y="9485"/>
                    <a:pt x="4205" y="9758"/>
                  </a:cubicBezTo>
                  <a:cubicBezTo>
                    <a:pt x="3789" y="9931"/>
                    <a:pt x="3356" y="10059"/>
                    <a:pt x="2910" y="10125"/>
                  </a:cubicBezTo>
                  <a:lnTo>
                    <a:pt x="2910" y="10125"/>
                  </a:lnTo>
                  <a:cubicBezTo>
                    <a:pt x="2914" y="10125"/>
                    <a:pt x="2918" y="10124"/>
                    <a:pt x="2921" y="10122"/>
                  </a:cubicBezTo>
                  <a:lnTo>
                    <a:pt x="2921" y="10122"/>
                  </a:lnTo>
                  <a:cubicBezTo>
                    <a:pt x="2724" y="10149"/>
                    <a:pt x="2525" y="10163"/>
                    <a:pt x="2327" y="10163"/>
                  </a:cubicBezTo>
                  <a:cubicBezTo>
                    <a:pt x="2169" y="10163"/>
                    <a:pt x="2011" y="10154"/>
                    <a:pt x="1854" y="10136"/>
                  </a:cubicBezTo>
                  <a:cubicBezTo>
                    <a:pt x="1857" y="10136"/>
                    <a:pt x="1859" y="10136"/>
                    <a:pt x="1862" y="10136"/>
                  </a:cubicBezTo>
                  <a:lnTo>
                    <a:pt x="1862" y="10136"/>
                  </a:lnTo>
                  <a:cubicBezTo>
                    <a:pt x="1550" y="10092"/>
                    <a:pt x="1247" y="10011"/>
                    <a:pt x="954" y="9891"/>
                  </a:cubicBezTo>
                  <a:cubicBezTo>
                    <a:pt x="713" y="9789"/>
                    <a:pt x="481" y="9659"/>
                    <a:pt x="263" y="9513"/>
                  </a:cubicBezTo>
                  <a:cubicBezTo>
                    <a:pt x="240" y="9497"/>
                    <a:pt x="213" y="9491"/>
                    <a:pt x="187" y="9491"/>
                  </a:cubicBezTo>
                  <a:cubicBezTo>
                    <a:pt x="131" y="9491"/>
                    <a:pt x="75" y="9521"/>
                    <a:pt x="45" y="9567"/>
                  </a:cubicBezTo>
                  <a:cubicBezTo>
                    <a:pt x="1" y="9646"/>
                    <a:pt x="31" y="9738"/>
                    <a:pt x="103" y="9785"/>
                  </a:cubicBezTo>
                  <a:cubicBezTo>
                    <a:pt x="413" y="9996"/>
                    <a:pt x="746" y="10163"/>
                    <a:pt x="1101" y="10283"/>
                  </a:cubicBezTo>
                  <a:cubicBezTo>
                    <a:pt x="1432" y="10396"/>
                    <a:pt x="1783" y="10457"/>
                    <a:pt x="2130" y="10477"/>
                  </a:cubicBezTo>
                  <a:cubicBezTo>
                    <a:pt x="2199" y="10481"/>
                    <a:pt x="2268" y="10483"/>
                    <a:pt x="2337" y="10483"/>
                  </a:cubicBezTo>
                  <a:cubicBezTo>
                    <a:pt x="2618" y="10483"/>
                    <a:pt x="2896" y="10451"/>
                    <a:pt x="3173" y="10402"/>
                  </a:cubicBezTo>
                  <a:cubicBezTo>
                    <a:pt x="3524" y="10338"/>
                    <a:pt x="3868" y="10232"/>
                    <a:pt x="4199" y="10099"/>
                  </a:cubicBezTo>
                  <a:cubicBezTo>
                    <a:pt x="4894" y="9826"/>
                    <a:pt x="5539" y="9435"/>
                    <a:pt x="6127" y="8981"/>
                  </a:cubicBezTo>
                  <a:cubicBezTo>
                    <a:pt x="6717" y="8535"/>
                    <a:pt x="7256" y="8020"/>
                    <a:pt x="7740" y="7461"/>
                  </a:cubicBezTo>
                  <a:cubicBezTo>
                    <a:pt x="8054" y="7096"/>
                    <a:pt x="8346" y="6708"/>
                    <a:pt x="8606" y="6303"/>
                  </a:cubicBezTo>
                  <a:cubicBezTo>
                    <a:pt x="8905" y="5832"/>
                    <a:pt x="9205" y="5358"/>
                    <a:pt x="9481" y="4875"/>
                  </a:cubicBezTo>
                  <a:cubicBezTo>
                    <a:pt x="9778" y="4353"/>
                    <a:pt x="10047" y="3815"/>
                    <a:pt x="10258" y="3249"/>
                  </a:cubicBezTo>
                  <a:cubicBezTo>
                    <a:pt x="10446" y="2738"/>
                    <a:pt x="10579" y="2189"/>
                    <a:pt x="10565" y="1637"/>
                  </a:cubicBezTo>
                  <a:cubicBezTo>
                    <a:pt x="10565" y="1562"/>
                    <a:pt x="10502" y="1480"/>
                    <a:pt x="10419" y="1480"/>
                  </a:cubicBezTo>
                  <a:cubicBezTo>
                    <a:pt x="10415" y="1480"/>
                    <a:pt x="10412" y="1480"/>
                    <a:pt x="10408" y="1480"/>
                  </a:cubicBezTo>
                  <a:cubicBezTo>
                    <a:pt x="10365" y="1483"/>
                    <a:pt x="10323" y="1485"/>
                    <a:pt x="10281" y="1485"/>
                  </a:cubicBezTo>
                  <a:cubicBezTo>
                    <a:pt x="10230" y="1485"/>
                    <a:pt x="10180" y="1483"/>
                    <a:pt x="10129" y="1477"/>
                  </a:cubicBezTo>
                  <a:cubicBezTo>
                    <a:pt x="10026" y="1457"/>
                    <a:pt x="9931" y="1429"/>
                    <a:pt x="9833" y="1391"/>
                  </a:cubicBezTo>
                  <a:cubicBezTo>
                    <a:pt x="9737" y="1347"/>
                    <a:pt x="9649" y="1293"/>
                    <a:pt x="9559" y="1232"/>
                  </a:cubicBezTo>
                  <a:cubicBezTo>
                    <a:pt x="9468" y="1156"/>
                    <a:pt x="9389" y="1075"/>
                    <a:pt x="9314" y="982"/>
                  </a:cubicBezTo>
                  <a:cubicBezTo>
                    <a:pt x="9243" y="887"/>
                    <a:pt x="9185" y="785"/>
                    <a:pt x="9137" y="676"/>
                  </a:cubicBezTo>
                  <a:cubicBezTo>
                    <a:pt x="9106" y="591"/>
                    <a:pt x="9083" y="505"/>
                    <a:pt x="9069" y="414"/>
                  </a:cubicBezTo>
                  <a:cubicBezTo>
                    <a:pt x="9059" y="328"/>
                    <a:pt x="9059" y="243"/>
                    <a:pt x="9065" y="158"/>
                  </a:cubicBezTo>
                  <a:cubicBezTo>
                    <a:pt x="9072" y="73"/>
                    <a:pt x="8987" y="1"/>
                    <a:pt x="8905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52" name="Google Shape;2368;p49">
              <a:extLst>
                <a:ext uri="{FF2B5EF4-FFF2-40B4-BE49-F238E27FC236}">
                  <a16:creationId xmlns:a16="http://schemas.microsoft.com/office/drawing/2014/main" id="{9A5DB9B9-60C8-1B95-D794-64F55A129DDA}"/>
                </a:ext>
              </a:extLst>
            </p:cNvPr>
            <p:cNvSpPr/>
            <p:nvPr/>
          </p:nvSpPr>
          <p:spPr>
            <a:xfrm>
              <a:off x="4980750" y="3828075"/>
              <a:ext cx="265675" cy="264075"/>
            </a:xfrm>
            <a:custGeom>
              <a:avLst/>
              <a:gdLst/>
              <a:ahLst/>
              <a:cxnLst/>
              <a:rect l="l" t="t" r="r" b="b"/>
              <a:pathLst>
                <a:path w="10627" h="10563" extrusionOk="0">
                  <a:moveTo>
                    <a:pt x="9845" y="1462"/>
                  </a:moveTo>
                  <a:lnTo>
                    <a:pt x="9844" y="1464"/>
                  </a:lnTo>
                  <a:lnTo>
                    <a:pt x="9844" y="1464"/>
                  </a:lnTo>
                  <a:lnTo>
                    <a:pt x="9843" y="1465"/>
                  </a:lnTo>
                  <a:lnTo>
                    <a:pt x="9843" y="1465"/>
                  </a:lnTo>
                  <a:lnTo>
                    <a:pt x="9844" y="1464"/>
                  </a:lnTo>
                  <a:lnTo>
                    <a:pt x="9845" y="1462"/>
                  </a:lnTo>
                  <a:close/>
                  <a:moveTo>
                    <a:pt x="9841" y="1468"/>
                  </a:moveTo>
                  <a:lnTo>
                    <a:pt x="9841" y="1468"/>
                  </a:lnTo>
                  <a:lnTo>
                    <a:pt x="9841" y="1468"/>
                  </a:lnTo>
                  <a:lnTo>
                    <a:pt x="9839" y="1470"/>
                  </a:lnTo>
                  <a:lnTo>
                    <a:pt x="9841" y="1468"/>
                  </a:lnTo>
                  <a:close/>
                  <a:moveTo>
                    <a:pt x="9842" y="1473"/>
                  </a:moveTo>
                  <a:lnTo>
                    <a:pt x="9842" y="1473"/>
                  </a:lnTo>
                  <a:lnTo>
                    <a:pt x="9842" y="1473"/>
                  </a:lnTo>
                  <a:close/>
                  <a:moveTo>
                    <a:pt x="5968" y="8712"/>
                  </a:moveTo>
                  <a:lnTo>
                    <a:pt x="5968" y="8712"/>
                  </a:lnTo>
                  <a:lnTo>
                    <a:pt x="5968" y="8712"/>
                  </a:lnTo>
                  <a:cubicBezTo>
                    <a:pt x="5968" y="8712"/>
                    <a:pt x="5968" y="8712"/>
                    <a:pt x="5968" y="8712"/>
                  </a:cubicBezTo>
                  <a:lnTo>
                    <a:pt x="5968" y="8712"/>
                  </a:lnTo>
                  <a:lnTo>
                    <a:pt x="5968" y="8712"/>
                  </a:lnTo>
                  <a:close/>
                  <a:moveTo>
                    <a:pt x="8922" y="83"/>
                  </a:moveTo>
                  <a:cubicBezTo>
                    <a:pt x="8936" y="83"/>
                    <a:pt x="8953" y="83"/>
                    <a:pt x="8966" y="90"/>
                  </a:cubicBezTo>
                  <a:cubicBezTo>
                    <a:pt x="8987" y="100"/>
                    <a:pt x="9007" y="114"/>
                    <a:pt x="9021" y="131"/>
                  </a:cubicBezTo>
                  <a:cubicBezTo>
                    <a:pt x="9035" y="148"/>
                    <a:pt x="9042" y="169"/>
                    <a:pt x="9042" y="189"/>
                  </a:cubicBezTo>
                  <a:lnTo>
                    <a:pt x="9042" y="196"/>
                  </a:lnTo>
                  <a:cubicBezTo>
                    <a:pt x="9038" y="233"/>
                    <a:pt x="9038" y="271"/>
                    <a:pt x="9038" y="308"/>
                  </a:cubicBezTo>
                  <a:cubicBezTo>
                    <a:pt x="9038" y="347"/>
                    <a:pt x="9040" y="386"/>
                    <a:pt x="9042" y="423"/>
                  </a:cubicBezTo>
                  <a:lnTo>
                    <a:pt x="9042" y="423"/>
                  </a:lnTo>
                  <a:lnTo>
                    <a:pt x="9038" y="424"/>
                  </a:lnTo>
                  <a:cubicBezTo>
                    <a:pt x="9042" y="430"/>
                    <a:pt x="9042" y="434"/>
                    <a:pt x="9042" y="438"/>
                  </a:cubicBezTo>
                  <a:lnTo>
                    <a:pt x="9043" y="437"/>
                  </a:lnTo>
                  <a:lnTo>
                    <a:pt x="9043" y="437"/>
                  </a:lnTo>
                  <a:cubicBezTo>
                    <a:pt x="9044" y="444"/>
                    <a:pt x="9044" y="451"/>
                    <a:pt x="9045" y="458"/>
                  </a:cubicBezTo>
                  <a:lnTo>
                    <a:pt x="9045" y="461"/>
                  </a:lnTo>
                  <a:cubicBezTo>
                    <a:pt x="9062" y="553"/>
                    <a:pt x="9086" y="645"/>
                    <a:pt x="9117" y="730"/>
                  </a:cubicBezTo>
                  <a:lnTo>
                    <a:pt x="9117" y="734"/>
                  </a:lnTo>
                  <a:cubicBezTo>
                    <a:pt x="9164" y="847"/>
                    <a:pt x="9226" y="952"/>
                    <a:pt x="9298" y="1048"/>
                  </a:cubicBezTo>
                  <a:lnTo>
                    <a:pt x="9298" y="1051"/>
                  </a:lnTo>
                  <a:cubicBezTo>
                    <a:pt x="9375" y="1143"/>
                    <a:pt x="9457" y="1228"/>
                    <a:pt x="9553" y="1303"/>
                  </a:cubicBezTo>
                  <a:cubicBezTo>
                    <a:pt x="9634" y="1363"/>
                    <a:pt x="9719" y="1414"/>
                    <a:pt x="9809" y="1459"/>
                  </a:cubicBezTo>
                  <a:lnTo>
                    <a:pt x="9809" y="1459"/>
                  </a:lnTo>
                  <a:lnTo>
                    <a:pt x="9809" y="1460"/>
                  </a:lnTo>
                  <a:cubicBezTo>
                    <a:pt x="9819" y="1463"/>
                    <a:pt x="9825" y="1467"/>
                    <a:pt x="9832" y="1470"/>
                  </a:cubicBezTo>
                  <a:lnTo>
                    <a:pt x="9836" y="1470"/>
                  </a:lnTo>
                  <a:cubicBezTo>
                    <a:pt x="9837" y="1470"/>
                    <a:pt x="9838" y="1471"/>
                    <a:pt x="9839" y="1471"/>
                  </a:cubicBezTo>
                  <a:lnTo>
                    <a:pt x="9839" y="1471"/>
                  </a:lnTo>
                  <a:lnTo>
                    <a:pt x="9839" y="1473"/>
                  </a:lnTo>
                  <a:lnTo>
                    <a:pt x="9842" y="1473"/>
                  </a:lnTo>
                  <a:lnTo>
                    <a:pt x="9842" y="1472"/>
                  </a:lnTo>
                  <a:lnTo>
                    <a:pt x="9842" y="1472"/>
                  </a:lnTo>
                  <a:cubicBezTo>
                    <a:pt x="9842" y="1472"/>
                    <a:pt x="9842" y="1472"/>
                    <a:pt x="9842" y="1472"/>
                  </a:cubicBezTo>
                  <a:lnTo>
                    <a:pt x="9842" y="1472"/>
                  </a:lnTo>
                  <a:lnTo>
                    <a:pt x="9842" y="1473"/>
                  </a:lnTo>
                  <a:lnTo>
                    <a:pt x="9842" y="1472"/>
                  </a:lnTo>
                  <a:lnTo>
                    <a:pt x="9842" y="1472"/>
                  </a:lnTo>
                  <a:cubicBezTo>
                    <a:pt x="9939" y="1509"/>
                    <a:pt x="10036" y="1539"/>
                    <a:pt x="10139" y="1555"/>
                  </a:cubicBezTo>
                  <a:lnTo>
                    <a:pt x="10142" y="1555"/>
                  </a:lnTo>
                  <a:cubicBezTo>
                    <a:pt x="10197" y="1562"/>
                    <a:pt x="10251" y="1566"/>
                    <a:pt x="10306" y="1566"/>
                  </a:cubicBezTo>
                  <a:cubicBezTo>
                    <a:pt x="10347" y="1566"/>
                    <a:pt x="10388" y="1566"/>
                    <a:pt x="10429" y="1562"/>
                  </a:cubicBezTo>
                  <a:lnTo>
                    <a:pt x="10435" y="1562"/>
                  </a:lnTo>
                  <a:cubicBezTo>
                    <a:pt x="10449" y="1562"/>
                    <a:pt x="10463" y="1566"/>
                    <a:pt x="10473" y="1569"/>
                  </a:cubicBezTo>
                  <a:cubicBezTo>
                    <a:pt x="10493" y="1579"/>
                    <a:pt x="10510" y="1596"/>
                    <a:pt x="10524" y="1616"/>
                  </a:cubicBezTo>
                  <a:cubicBezTo>
                    <a:pt x="10534" y="1637"/>
                    <a:pt x="10541" y="1661"/>
                    <a:pt x="10541" y="1682"/>
                  </a:cubicBezTo>
                  <a:cubicBezTo>
                    <a:pt x="10545" y="1705"/>
                    <a:pt x="10545" y="1729"/>
                    <a:pt x="10545" y="1753"/>
                  </a:cubicBezTo>
                  <a:cubicBezTo>
                    <a:pt x="10545" y="2271"/>
                    <a:pt x="10415" y="2789"/>
                    <a:pt x="10234" y="3277"/>
                  </a:cubicBezTo>
                  <a:cubicBezTo>
                    <a:pt x="10026" y="3839"/>
                    <a:pt x="9760" y="4377"/>
                    <a:pt x="9464" y="4895"/>
                  </a:cubicBezTo>
                  <a:cubicBezTo>
                    <a:pt x="9185" y="5379"/>
                    <a:pt x="8889" y="5849"/>
                    <a:pt x="8588" y="6323"/>
                  </a:cubicBezTo>
                  <a:cubicBezTo>
                    <a:pt x="8329" y="6725"/>
                    <a:pt x="8040" y="7113"/>
                    <a:pt x="7726" y="7475"/>
                  </a:cubicBezTo>
                  <a:cubicBezTo>
                    <a:pt x="7242" y="8034"/>
                    <a:pt x="6707" y="8545"/>
                    <a:pt x="6121" y="8991"/>
                  </a:cubicBezTo>
                  <a:cubicBezTo>
                    <a:pt x="5531" y="9441"/>
                    <a:pt x="4894" y="9830"/>
                    <a:pt x="4202" y="10102"/>
                  </a:cubicBezTo>
                  <a:cubicBezTo>
                    <a:pt x="3872" y="10232"/>
                    <a:pt x="3531" y="10341"/>
                    <a:pt x="3184" y="10402"/>
                  </a:cubicBezTo>
                  <a:cubicBezTo>
                    <a:pt x="2910" y="10450"/>
                    <a:pt x="2635" y="10481"/>
                    <a:pt x="2362" y="10481"/>
                  </a:cubicBezTo>
                  <a:cubicBezTo>
                    <a:pt x="2290" y="10481"/>
                    <a:pt x="2223" y="10481"/>
                    <a:pt x="2151" y="10477"/>
                  </a:cubicBezTo>
                  <a:cubicBezTo>
                    <a:pt x="1806" y="10457"/>
                    <a:pt x="1459" y="10399"/>
                    <a:pt x="1132" y="10286"/>
                  </a:cubicBezTo>
                  <a:cubicBezTo>
                    <a:pt x="781" y="10168"/>
                    <a:pt x="450" y="10000"/>
                    <a:pt x="143" y="9792"/>
                  </a:cubicBezTo>
                  <a:cubicBezTo>
                    <a:pt x="123" y="9779"/>
                    <a:pt x="109" y="9762"/>
                    <a:pt x="99" y="9745"/>
                  </a:cubicBezTo>
                  <a:cubicBezTo>
                    <a:pt x="89" y="9727"/>
                    <a:pt x="82" y="9707"/>
                    <a:pt x="82" y="9687"/>
                  </a:cubicBezTo>
                  <a:cubicBezTo>
                    <a:pt x="82" y="9667"/>
                    <a:pt x="88" y="9650"/>
                    <a:pt x="98" y="9631"/>
                  </a:cubicBezTo>
                  <a:lnTo>
                    <a:pt x="98" y="9631"/>
                  </a:lnTo>
                  <a:lnTo>
                    <a:pt x="99" y="9632"/>
                  </a:lnTo>
                  <a:cubicBezTo>
                    <a:pt x="109" y="9611"/>
                    <a:pt x="123" y="9598"/>
                    <a:pt x="143" y="9588"/>
                  </a:cubicBezTo>
                  <a:cubicBezTo>
                    <a:pt x="164" y="9578"/>
                    <a:pt x="184" y="9570"/>
                    <a:pt x="205" y="9570"/>
                  </a:cubicBezTo>
                  <a:cubicBezTo>
                    <a:pt x="225" y="9570"/>
                    <a:pt x="242" y="9575"/>
                    <a:pt x="260" y="9588"/>
                  </a:cubicBezTo>
                  <a:lnTo>
                    <a:pt x="261" y="9585"/>
                  </a:lnTo>
                  <a:lnTo>
                    <a:pt x="261" y="9585"/>
                  </a:lnTo>
                  <a:cubicBezTo>
                    <a:pt x="474" y="9736"/>
                    <a:pt x="705" y="9860"/>
                    <a:pt x="942" y="9964"/>
                  </a:cubicBezTo>
                  <a:lnTo>
                    <a:pt x="942" y="9964"/>
                  </a:lnTo>
                  <a:lnTo>
                    <a:pt x="941" y="9966"/>
                  </a:lnTo>
                  <a:lnTo>
                    <a:pt x="951" y="9969"/>
                  </a:lnTo>
                  <a:lnTo>
                    <a:pt x="951" y="9969"/>
                  </a:lnTo>
                  <a:cubicBezTo>
                    <a:pt x="953" y="9970"/>
                    <a:pt x="956" y="9971"/>
                    <a:pt x="958" y="9973"/>
                  </a:cubicBezTo>
                  <a:cubicBezTo>
                    <a:pt x="1249" y="10089"/>
                    <a:pt x="1554" y="10172"/>
                    <a:pt x="1868" y="10218"/>
                  </a:cubicBezTo>
                  <a:lnTo>
                    <a:pt x="1868" y="10218"/>
                  </a:lnTo>
                  <a:lnTo>
                    <a:pt x="1868" y="10218"/>
                  </a:lnTo>
                  <a:cubicBezTo>
                    <a:pt x="1869" y="10218"/>
                    <a:pt x="1871" y="10218"/>
                    <a:pt x="1872" y="10218"/>
                  </a:cubicBezTo>
                  <a:lnTo>
                    <a:pt x="1872" y="10218"/>
                  </a:lnTo>
                  <a:cubicBezTo>
                    <a:pt x="1880" y="10219"/>
                    <a:pt x="1888" y="10220"/>
                    <a:pt x="1895" y="10221"/>
                  </a:cubicBezTo>
                  <a:lnTo>
                    <a:pt x="1896" y="10219"/>
                  </a:lnTo>
                  <a:lnTo>
                    <a:pt x="1896" y="10219"/>
                  </a:lnTo>
                  <a:cubicBezTo>
                    <a:pt x="2049" y="10237"/>
                    <a:pt x="2202" y="10245"/>
                    <a:pt x="2355" y="10245"/>
                  </a:cubicBezTo>
                  <a:cubicBezTo>
                    <a:pt x="2538" y="10245"/>
                    <a:pt x="2718" y="10234"/>
                    <a:pt x="2900" y="10210"/>
                  </a:cubicBezTo>
                  <a:lnTo>
                    <a:pt x="2900" y="10210"/>
                  </a:lnTo>
                  <a:lnTo>
                    <a:pt x="2901" y="10212"/>
                  </a:lnTo>
                  <a:cubicBezTo>
                    <a:pt x="2902" y="10212"/>
                    <a:pt x="2903" y="10212"/>
                    <a:pt x="2904" y="10212"/>
                  </a:cubicBezTo>
                  <a:lnTo>
                    <a:pt x="2904" y="10212"/>
                  </a:lnTo>
                  <a:lnTo>
                    <a:pt x="2904" y="10212"/>
                  </a:lnTo>
                  <a:cubicBezTo>
                    <a:pt x="2904" y="10212"/>
                    <a:pt x="2904" y="10212"/>
                    <a:pt x="2904" y="10212"/>
                  </a:cubicBezTo>
                  <a:lnTo>
                    <a:pt x="2904" y="10212"/>
                  </a:lnTo>
                  <a:cubicBezTo>
                    <a:pt x="2915" y="10211"/>
                    <a:pt x="2925" y="10210"/>
                    <a:pt x="2933" y="10207"/>
                  </a:cubicBezTo>
                  <a:lnTo>
                    <a:pt x="2933" y="10207"/>
                  </a:lnTo>
                  <a:cubicBezTo>
                    <a:pt x="3382" y="10138"/>
                    <a:pt x="3819" y="10010"/>
                    <a:pt x="4240" y="9836"/>
                  </a:cubicBezTo>
                  <a:cubicBezTo>
                    <a:pt x="4876" y="9564"/>
                    <a:pt x="5465" y="9197"/>
                    <a:pt x="6014" y="8778"/>
                  </a:cubicBezTo>
                  <a:lnTo>
                    <a:pt x="6014" y="8778"/>
                  </a:lnTo>
                  <a:lnTo>
                    <a:pt x="6015" y="8780"/>
                  </a:lnTo>
                  <a:lnTo>
                    <a:pt x="6019" y="8777"/>
                  </a:lnTo>
                  <a:cubicBezTo>
                    <a:pt x="6024" y="8773"/>
                    <a:pt x="6030" y="8770"/>
                    <a:pt x="6034" y="8765"/>
                  </a:cubicBezTo>
                  <a:lnTo>
                    <a:pt x="6034" y="8765"/>
                  </a:lnTo>
                  <a:cubicBezTo>
                    <a:pt x="6038" y="8763"/>
                    <a:pt x="6040" y="8761"/>
                    <a:pt x="6042" y="8759"/>
                  </a:cubicBezTo>
                  <a:lnTo>
                    <a:pt x="6042" y="8759"/>
                  </a:lnTo>
                  <a:cubicBezTo>
                    <a:pt x="6740" y="8212"/>
                    <a:pt x="7364" y="7580"/>
                    <a:pt x="7907" y="6885"/>
                  </a:cubicBezTo>
                  <a:lnTo>
                    <a:pt x="7905" y="6883"/>
                  </a:lnTo>
                  <a:lnTo>
                    <a:pt x="7905" y="6883"/>
                  </a:lnTo>
                  <a:cubicBezTo>
                    <a:pt x="8074" y="6664"/>
                    <a:pt x="8233" y="6439"/>
                    <a:pt x="8384" y="6204"/>
                  </a:cubicBezTo>
                  <a:cubicBezTo>
                    <a:pt x="8551" y="5941"/>
                    <a:pt x="8721" y="5679"/>
                    <a:pt x="8884" y="5410"/>
                  </a:cubicBezTo>
                  <a:cubicBezTo>
                    <a:pt x="9257" y="4803"/>
                    <a:pt x="9607" y="4183"/>
                    <a:pt x="9886" y="3525"/>
                  </a:cubicBezTo>
                  <a:cubicBezTo>
                    <a:pt x="10064" y="3099"/>
                    <a:pt x="10207" y="2659"/>
                    <a:pt x="10279" y="2203"/>
                  </a:cubicBezTo>
                  <a:cubicBezTo>
                    <a:pt x="10280" y="2196"/>
                    <a:pt x="10281" y="2188"/>
                    <a:pt x="10281" y="2181"/>
                  </a:cubicBezTo>
                  <a:lnTo>
                    <a:pt x="10281" y="2181"/>
                  </a:lnTo>
                  <a:cubicBezTo>
                    <a:pt x="10281" y="2180"/>
                    <a:pt x="10282" y="2180"/>
                    <a:pt x="10282" y="2179"/>
                  </a:cubicBezTo>
                  <a:lnTo>
                    <a:pt x="10282" y="2179"/>
                  </a:lnTo>
                  <a:cubicBezTo>
                    <a:pt x="10282" y="2177"/>
                    <a:pt x="10282" y="2175"/>
                    <a:pt x="10282" y="2173"/>
                  </a:cubicBezTo>
                  <a:lnTo>
                    <a:pt x="10282" y="2173"/>
                  </a:lnTo>
                  <a:cubicBezTo>
                    <a:pt x="10294" y="2063"/>
                    <a:pt x="10303" y="1954"/>
                    <a:pt x="10306" y="1841"/>
                  </a:cubicBezTo>
                  <a:lnTo>
                    <a:pt x="10309" y="1800"/>
                  </a:lnTo>
                  <a:lnTo>
                    <a:pt x="10268" y="1800"/>
                  </a:lnTo>
                  <a:cubicBezTo>
                    <a:pt x="10091" y="1794"/>
                    <a:pt x="9921" y="1756"/>
                    <a:pt x="9757" y="1688"/>
                  </a:cubicBezTo>
                  <a:cubicBezTo>
                    <a:pt x="9567" y="1610"/>
                    <a:pt x="9383" y="1490"/>
                    <a:pt x="9239" y="1341"/>
                  </a:cubicBezTo>
                  <a:cubicBezTo>
                    <a:pt x="9093" y="1187"/>
                    <a:pt x="8977" y="1013"/>
                    <a:pt x="8898" y="819"/>
                  </a:cubicBezTo>
                  <a:cubicBezTo>
                    <a:pt x="8837" y="652"/>
                    <a:pt x="8803" y="482"/>
                    <a:pt x="8803" y="308"/>
                  </a:cubicBezTo>
                  <a:cubicBezTo>
                    <a:pt x="8803" y="274"/>
                    <a:pt x="8803" y="236"/>
                    <a:pt x="8807" y="202"/>
                  </a:cubicBezTo>
                  <a:cubicBezTo>
                    <a:pt x="8807" y="185"/>
                    <a:pt x="8810" y="169"/>
                    <a:pt x="8817" y="155"/>
                  </a:cubicBezTo>
                  <a:cubicBezTo>
                    <a:pt x="8823" y="141"/>
                    <a:pt x="8830" y="128"/>
                    <a:pt x="8840" y="117"/>
                  </a:cubicBezTo>
                  <a:cubicBezTo>
                    <a:pt x="8864" y="93"/>
                    <a:pt x="8895" y="83"/>
                    <a:pt x="8922" y="83"/>
                  </a:cubicBezTo>
                  <a:close/>
                  <a:moveTo>
                    <a:pt x="8922" y="1"/>
                  </a:moveTo>
                  <a:cubicBezTo>
                    <a:pt x="8871" y="1"/>
                    <a:pt x="8820" y="21"/>
                    <a:pt x="8782" y="59"/>
                  </a:cubicBezTo>
                  <a:cubicBezTo>
                    <a:pt x="8762" y="79"/>
                    <a:pt x="8749" y="100"/>
                    <a:pt x="8741" y="124"/>
                  </a:cubicBezTo>
                  <a:cubicBezTo>
                    <a:pt x="8732" y="148"/>
                    <a:pt x="8728" y="172"/>
                    <a:pt x="8725" y="196"/>
                  </a:cubicBezTo>
                  <a:cubicBezTo>
                    <a:pt x="8721" y="233"/>
                    <a:pt x="8721" y="271"/>
                    <a:pt x="8721" y="308"/>
                  </a:cubicBezTo>
                  <a:cubicBezTo>
                    <a:pt x="8721" y="492"/>
                    <a:pt x="8755" y="676"/>
                    <a:pt x="8823" y="847"/>
                  </a:cubicBezTo>
                  <a:cubicBezTo>
                    <a:pt x="8905" y="1054"/>
                    <a:pt x="9028" y="1235"/>
                    <a:pt x="9181" y="1395"/>
                  </a:cubicBezTo>
                  <a:cubicBezTo>
                    <a:pt x="9334" y="1555"/>
                    <a:pt x="9522" y="1682"/>
                    <a:pt x="9727" y="1767"/>
                  </a:cubicBezTo>
                  <a:cubicBezTo>
                    <a:pt x="9884" y="1832"/>
                    <a:pt x="10053" y="1870"/>
                    <a:pt x="10223" y="1880"/>
                  </a:cubicBezTo>
                  <a:lnTo>
                    <a:pt x="10223" y="1880"/>
                  </a:lnTo>
                  <a:cubicBezTo>
                    <a:pt x="10219" y="1971"/>
                    <a:pt x="10211" y="2062"/>
                    <a:pt x="10201" y="2155"/>
                  </a:cubicBezTo>
                  <a:lnTo>
                    <a:pt x="10201" y="2155"/>
                  </a:lnTo>
                  <a:lnTo>
                    <a:pt x="10200" y="2155"/>
                  </a:lnTo>
                  <a:cubicBezTo>
                    <a:pt x="10200" y="2162"/>
                    <a:pt x="10200" y="2168"/>
                    <a:pt x="10197" y="2176"/>
                  </a:cubicBezTo>
                  <a:lnTo>
                    <a:pt x="10199" y="2176"/>
                  </a:lnTo>
                  <a:lnTo>
                    <a:pt x="10199" y="2176"/>
                  </a:lnTo>
                  <a:cubicBezTo>
                    <a:pt x="10198" y="2182"/>
                    <a:pt x="10198" y="2187"/>
                    <a:pt x="10197" y="2193"/>
                  </a:cubicBezTo>
                  <a:cubicBezTo>
                    <a:pt x="10129" y="2639"/>
                    <a:pt x="9985" y="3072"/>
                    <a:pt x="9812" y="3494"/>
                  </a:cubicBezTo>
                  <a:cubicBezTo>
                    <a:pt x="9536" y="4145"/>
                    <a:pt x="9185" y="4762"/>
                    <a:pt x="8813" y="5369"/>
                  </a:cubicBezTo>
                  <a:cubicBezTo>
                    <a:pt x="8650" y="5635"/>
                    <a:pt x="8483" y="5897"/>
                    <a:pt x="8316" y="6160"/>
                  </a:cubicBezTo>
                  <a:cubicBezTo>
                    <a:pt x="8159" y="6405"/>
                    <a:pt x="7992" y="6637"/>
                    <a:pt x="7818" y="6865"/>
                  </a:cubicBezTo>
                  <a:lnTo>
                    <a:pt x="7818" y="6865"/>
                  </a:lnTo>
                  <a:lnTo>
                    <a:pt x="7818" y="6865"/>
                  </a:lnTo>
                  <a:cubicBezTo>
                    <a:pt x="7286" y="7547"/>
                    <a:pt x="6668" y="8162"/>
                    <a:pt x="5985" y="8699"/>
                  </a:cubicBezTo>
                  <a:lnTo>
                    <a:pt x="5985" y="8699"/>
                  </a:lnTo>
                  <a:lnTo>
                    <a:pt x="5985" y="8699"/>
                  </a:lnTo>
                  <a:lnTo>
                    <a:pt x="5985" y="8699"/>
                  </a:lnTo>
                  <a:lnTo>
                    <a:pt x="5985" y="8699"/>
                  </a:lnTo>
                  <a:cubicBezTo>
                    <a:pt x="5985" y="8699"/>
                    <a:pt x="5985" y="8699"/>
                    <a:pt x="5985" y="8699"/>
                  </a:cubicBezTo>
                  <a:lnTo>
                    <a:pt x="5985" y="8699"/>
                  </a:lnTo>
                  <a:cubicBezTo>
                    <a:pt x="5981" y="8700"/>
                    <a:pt x="5978" y="8704"/>
                    <a:pt x="5975" y="8706"/>
                  </a:cubicBezTo>
                  <a:lnTo>
                    <a:pt x="5975" y="8706"/>
                  </a:lnTo>
                  <a:cubicBezTo>
                    <a:pt x="5972" y="8708"/>
                    <a:pt x="5969" y="8710"/>
                    <a:pt x="5968" y="8712"/>
                  </a:cubicBezTo>
                  <a:cubicBezTo>
                    <a:pt x="5422" y="9128"/>
                    <a:pt x="4840" y="9493"/>
                    <a:pt x="4209" y="9762"/>
                  </a:cubicBezTo>
                  <a:cubicBezTo>
                    <a:pt x="3800" y="9930"/>
                    <a:pt x="3376" y="10057"/>
                    <a:pt x="2934" y="10123"/>
                  </a:cubicBezTo>
                  <a:lnTo>
                    <a:pt x="2934" y="10123"/>
                  </a:lnTo>
                  <a:lnTo>
                    <a:pt x="2934" y="10123"/>
                  </a:lnTo>
                  <a:cubicBezTo>
                    <a:pt x="2931" y="10123"/>
                    <a:pt x="2928" y="10124"/>
                    <a:pt x="2925" y="10125"/>
                  </a:cubicBezTo>
                  <a:lnTo>
                    <a:pt x="2925" y="10125"/>
                  </a:lnTo>
                  <a:cubicBezTo>
                    <a:pt x="2914" y="10126"/>
                    <a:pt x="2902" y="10128"/>
                    <a:pt x="2890" y="10130"/>
                  </a:cubicBezTo>
                  <a:lnTo>
                    <a:pt x="2890" y="10132"/>
                  </a:lnTo>
                  <a:lnTo>
                    <a:pt x="2890" y="10132"/>
                  </a:lnTo>
                  <a:cubicBezTo>
                    <a:pt x="2711" y="10152"/>
                    <a:pt x="2535" y="10163"/>
                    <a:pt x="2355" y="10163"/>
                  </a:cubicBezTo>
                  <a:cubicBezTo>
                    <a:pt x="2206" y="10163"/>
                    <a:pt x="2057" y="10155"/>
                    <a:pt x="1908" y="10140"/>
                  </a:cubicBezTo>
                  <a:lnTo>
                    <a:pt x="1908" y="10140"/>
                  </a:lnTo>
                  <a:lnTo>
                    <a:pt x="1909" y="10140"/>
                  </a:lnTo>
                  <a:cubicBezTo>
                    <a:pt x="1902" y="10137"/>
                    <a:pt x="1893" y="10137"/>
                    <a:pt x="1885" y="10137"/>
                  </a:cubicBezTo>
                  <a:lnTo>
                    <a:pt x="1885" y="10137"/>
                  </a:lnTo>
                  <a:lnTo>
                    <a:pt x="1885" y="10136"/>
                  </a:lnTo>
                  <a:cubicBezTo>
                    <a:pt x="1875" y="10133"/>
                    <a:pt x="1868" y="10133"/>
                    <a:pt x="1861" y="10133"/>
                  </a:cubicBezTo>
                  <a:lnTo>
                    <a:pt x="1861" y="10133"/>
                  </a:lnTo>
                  <a:lnTo>
                    <a:pt x="1861" y="10133"/>
                  </a:lnTo>
                  <a:cubicBezTo>
                    <a:pt x="1560" y="10088"/>
                    <a:pt x="1268" y="10008"/>
                    <a:pt x="988" y="9894"/>
                  </a:cubicBezTo>
                  <a:cubicBezTo>
                    <a:pt x="750" y="9792"/>
                    <a:pt x="518" y="9666"/>
                    <a:pt x="304" y="9520"/>
                  </a:cubicBezTo>
                  <a:cubicBezTo>
                    <a:pt x="273" y="9499"/>
                    <a:pt x="239" y="9489"/>
                    <a:pt x="205" y="9489"/>
                  </a:cubicBezTo>
                  <a:cubicBezTo>
                    <a:pt x="170" y="9489"/>
                    <a:pt x="133" y="9499"/>
                    <a:pt x="103" y="9516"/>
                  </a:cubicBezTo>
                  <a:cubicBezTo>
                    <a:pt x="71" y="9534"/>
                    <a:pt x="48" y="9557"/>
                    <a:pt x="27" y="9588"/>
                  </a:cubicBezTo>
                  <a:cubicBezTo>
                    <a:pt x="10" y="9619"/>
                    <a:pt x="0" y="9652"/>
                    <a:pt x="0" y="9687"/>
                  </a:cubicBezTo>
                  <a:cubicBezTo>
                    <a:pt x="0" y="9721"/>
                    <a:pt x="10" y="9754"/>
                    <a:pt x="27" y="9786"/>
                  </a:cubicBezTo>
                  <a:cubicBezTo>
                    <a:pt x="45" y="9813"/>
                    <a:pt x="68" y="9840"/>
                    <a:pt x="96" y="9861"/>
                  </a:cubicBezTo>
                  <a:cubicBezTo>
                    <a:pt x="409" y="10072"/>
                    <a:pt x="746" y="10242"/>
                    <a:pt x="1105" y="10365"/>
                  </a:cubicBezTo>
                  <a:cubicBezTo>
                    <a:pt x="1441" y="10477"/>
                    <a:pt x="1793" y="10539"/>
                    <a:pt x="2147" y="10559"/>
                  </a:cubicBezTo>
                  <a:cubicBezTo>
                    <a:pt x="2219" y="10563"/>
                    <a:pt x="2290" y="10563"/>
                    <a:pt x="2362" y="10563"/>
                  </a:cubicBezTo>
                  <a:cubicBezTo>
                    <a:pt x="2641" y="10563"/>
                    <a:pt x="2921" y="10531"/>
                    <a:pt x="3197" y="10481"/>
                  </a:cubicBezTo>
                  <a:cubicBezTo>
                    <a:pt x="3552" y="10419"/>
                    <a:pt x="3899" y="10311"/>
                    <a:pt x="4233" y="10177"/>
                  </a:cubicBezTo>
                  <a:cubicBezTo>
                    <a:pt x="4932" y="9905"/>
                    <a:pt x="5576" y="9509"/>
                    <a:pt x="6172" y="9056"/>
                  </a:cubicBezTo>
                  <a:cubicBezTo>
                    <a:pt x="6762" y="8606"/>
                    <a:pt x="7300" y="8092"/>
                    <a:pt x="7788" y="7530"/>
                  </a:cubicBezTo>
                  <a:cubicBezTo>
                    <a:pt x="8104" y="7165"/>
                    <a:pt x="8394" y="6773"/>
                    <a:pt x="8656" y="6367"/>
                  </a:cubicBezTo>
                  <a:cubicBezTo>
                    <a:pt x="8956" y="5894"/>
                    <a:pt x="9257" y="5424"/>
                    <a:pt x="9532" y="4936"/>
                  </a:cubicBezTo>
                  <a:cubicBezTo>
                    <a:pt x="9832" y="4414"/>
                    <a:pt x="10102" y="3873"/>
                    <a:pt x="10313" y="3304"/>
                  </a:cubicBezTo>
                  <a:cubicBezTo>
                    <a:pt x="10493" y="2813"/>
                    <a:pt x="10627" y="2284"/>
                    <a:pt x="10627" y="1753"/>
                  </a:cubicBezTo>
                  <a:cubicBezTo>
                    <a:pt x="10627" y="1729"/>
                    <a:pt x="10627" y="1702"/>
                    <a:pt x="10623" y="1678"/>
                  </a:cubicBezTo>
                  <a:cubicBezTo>
                    <a:pt x="10623" y="1630"/>
                    <a:pt x="10602" y="1583"/>
                    <a:pt x="10569" y="1545"/>
                  </a:cubicBezTo>
                  <a:cubicBezTo>
                    <a:pt x="10555" y="1525"/>
                    <a:pt x="10534" y="1507"/>
                    <a:pt x="10510" y="1498"/>
                  </a:cubicBezTo>
                  <a:cubicBezTo>
                    <a:pt x="10487" y="1487"/>
                    <a:pt x="10463" y="1480"/>
                    <a:pt x="10435" y="1480"/>
                  </a:cubicBezTo>
                  <a:lnTo>
                    <a:pt x="10422" y="1480"/>
                  </a:lnTo>
                  <a:cubicBezTo>
                    <a:pt x="10385" y="1484"/>
                    <a:pt x="10344" y="1484"/>
                    <a:pt x="10306" y="1484"/>
                  </a:cubicBezTo>
                  <a:cubicBezTo>
                    <a:pt x="10255" y="1484"/>
                    <a:pt x="10206" y="1481"/>
                    <a:pt x="10152" y="1477"/>
                  </a:cubicBezTo>
                  <a:lnTo>
                    <a:pt x="10152" y="1477"/>
                  </a:lnTo>
                  <a:lnTo>
                    <a:pt x="10152" y="1477"/>
                  </a:lnTo>
                  <a:cubicBezTo>
                    <a:pt x="10060" y="1458"/>
                    <a:pt x="9970" y="1435"/>
                    <a:pt x="9883" y="1402"/>
                  </a:cubicBezTo>
                  <a:lnTo>
                    <a:pt x="9883" y="1402"/>
                  </a:lnTo>
                  <a:cubicBezTo>
                    <a:pt x="9877" y="1397"/>
                    <a:pt x="9871" y="1395"/>
                    <a:pt x="9863" y="1391"/>
                  </a:cubicBezTo>
                  <a:lnTo>
                    <a:pt x="9863" y="1392"/>
                  </a:lnTo>
                  <a:lnTo>
                    <a:pt x="9863" y="1392"/>
                  </a:lnTo>
                  <a:cubicBezTo>
                    <a:pt x="9771" y="1348"/>
                    <a:pt x="9686" y="1299"/>
                    <a:pt x="9603" y="1240"/>
                  </a:cubicBezTo>
                  <a:lnTo>
                    <a:pt x="9603" y="1240"/>
                  </a:lnTo>
                  <a:lnTo>
                    <a:pt x="9604" y="1238"/>
                  </a:lnTo>
                  <a:cubicBezTo>
                    <a:pt x="9515" y="1166"/>
                    <a:pt x="9433" y="1089"/>
                    <a:pt x="9362" y="1000"/>
                  </a:cubicBezTo>
                  <a:cubicBezTo>
                    <a:pt x="9293" y="908"/>
                    <a:pt x="9239" y="809"/>
                    <a:pt x="9191" y="703"/>
                  </a:cubicBezTo>
                  <a:cubicBezTo>
                    <a:pt x="9164" y="622"/>
                    <a:pt x="9140" y="537"/>
                    <a:pt x="9127" y="447"/>
                  </a:cubicBezTo>
                  <a:lnTo>
                    <a:pt x="9126" y="448"/>
                  </a:lnTo>
                  <a:lnTo>
                    <a:pt x="9126" y="448"/>
                  </a:lnTo>
                  <a:cubicBezTo>
                    <a:pt x="9123" y="401"/>
                    <a:pt x="9120" y="355"/>
                    <a:pt x="9120" y="308"/>
                  </a:cubicBezTo>
                  <a:cubicBezTo>
                    <a:pt x="9120" y="274"/>
                    <a:pt x="9120" y="236"/>
                    <a:pt x="9123" y="202"/>
                  </a:cubicBezTo>
                  <a:lnTo>
                    <a:pt x="9123" y="189"/>
                  </a:lnTo>
                  <a:cubicBezTo>
                    <a:pt x="9123" y="161"/>
                    <a:pt x="9117" y="137"/>
                    <a:pt x="9106" y="114"/>
                  </a:cubicBezTo>
                  <a:cubicBezTo>
                    <a:pt x="9089" y="79"/>
                    <a:pt x="9062" y="52"/>
                    <a:pt x="9032" y="32"/>
                  </a:cubicBezTo>
                  <a:cubicBezTo>
                    <a:pt x="8997" y="12"/>
                    <a:pt x="8963" y="1"/>
                    <a:pt x="8922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53" name="Google Shape;2369;p49">
              <a:extLst>
                <a:ext uri="{FF2B5EF4-FFF2-40B4-BE49-F238E27FC236}">
                  <a16:creationId xmlns:a16="http://schemas.microsoft.com/office/drawing/2014/main" id="{20A472FD-B653-124F-CA6F-FF46DE0E0CA4}"/>
                </a:ext>
              </a:extLst>
            </p:cNvPr>
            <p:cNvSpPr/>
            <p:nvPr/>
          </p:nvSpPr>
          <p:spPr>
            <a:xfrm>
              <a:off x="4945825" y="3536375"/>
              <a:ext cx="81550" cy="137100"/>
            </a:xfrm>
            <a:custGeom>
              <a:avLst/>
              <a:gdLst/>
              <a:ahLst/>
              <a:cxnLst/>
              <a:rect l="l" t="t" r="r" b="b"/>
              <a:pathLst>
                <a:path w="3262" h="5484" extrusionOk="0">
                  <a:moveTo>
                    <a:pt x="735" y="3560"/>
                  </a:moveTo>
                  <a:cubicBezTo>
                    <a:pt x="735" y="3561"/>
                    <a:pt x="736" y="3562"/>
                    <a:pt x="736" y="3563"/>
                  </a:cubicBezTo>
                  <a:lnTo>
                    <a:pt x="736" y="3563"/>
                  </a:lnTo>
                  <a:cubicBezTo>
                    <a:pt x="736" y="3562"/>
                    <a:pt x="736" y="3561"/>
                    <a:pt x="735" y="3560"/>
                  </a:cubicBezTo>
                  <a:close/>
                  <a:moveTo>
                    <a:pt x="736" y="3563"/>
                  </a:moveTo>
                  <a:cubicBezTo>
                    <a:pt x="737" y="3566"/>
                    <a:pt x="738" y="3568"/>
                    <a:pt x="740" y="3572"/>
                  </a:cubicBezTo>
                  <a:cubicBezTo>
                    <a:pt x="739" y="3569"/>
                    <a:pt x="737" y="3566"/>
                    <a:pt x="736" y="3563"/>
                  </a:cubicBezTo>
                  <a:close/>
                  <a:moveTo>
                    <a:pt x="2335" y="3603"/>
                  </a:moveTo>
                  <a:cubicBezTo>
                    <a:pt x="2333" y="3605"/>
                    <a:pt x="2333" y="3607"/>
                    <a:pt x="2332" y="3609"/>
                  </a:cubicBezTo>
                  <a:lnTo>
                    <a:pt x="2332" y="3609"/>
                  </a:lnTo>
                  <a:cubicBezTo>
                    <a:pt x="2333" y="3607"/>
                    <a:pt x="2334" y="3605"/>
                    <a:pt x="2335" y="3603"/>
                  </a:cubicBezTo>
                  <a:close/>
                  <a:moveTo>
                    <a:pt x="1039" y="5010"/>
                  </a:moveTo>
                  <a:cubicBezTo>
                    <a:pt x="1039" y="5014"/>
                    <a:pt x="1043" y="5017"/>
                    <a:pt x="1043" y="5020"/>
                  </a:cubicBezTo>
                  <a:lnTo>
                    <a:pt x="1043" y="5017"/>
                  </a:lnTo>
                  <a:lnTo>
                    <a:pt x="1039" y="5010"/>
                  </a:lnTo>
                  <a:close/>
                  <a:moveTo>
                    <a:pt x="1050" y="5034"/>
                  </a:moveTo>
                  <a:lnTo>
                    <a:pt x="1050" y="5034"/>
                  </a:lnTo>
                  <a:cubicBezTo>
                    <a:pt x="1050" y="5037"/>
                    <a:pt x="1052" y="5041"/>
                    <a:pt x="1054" y="5045"/>
                  </a:cubicBezTo>
                  <a:lnTo>
                    <a:pt x="1054" y="5045"/>
                  </a:lnTo>
                  <a:cubicBezTo>
                    <a:pt x="1053" y="5041"/>
                    <a:pt x="1051" y="5037"/>
                    <a:pt x="1050" y="5034"/>
                  </a:cubicBezTo>
                  <a:close/>
                  <a:moveTo>
                    <a:pt x="2004" y="1"/>
                  </a:moveTo>
                  <a:cubicBezTo>
                    <a:pt x="1868" y="1"/>
                    <a:pt x="1731" y="21"/>
                    <a:pt x="1599" y="55"/>
                  </a:cubicBezTo>
                  <a:cubicBezTo>
                    <a:pt x="1452" y="92"/>
                    <a:pt x="1316" y="154"/>
                    <a:pt x="1182" y="226"/>
                  </a:cubicBezTo>
                  <a:cubicBezTo>
                    <a:pt x="1036" y="304"/>
                    <a:pt x="900" y="402"/>
                    <a:pt x="770" y="509"/>
                  </a:cubicBezTo>
                  <a:cubicBezTo>
                    <a:pt x="644" y="614"/>
                    <a:pt x="528" y="733"/>
                    <a:pt x="426" y="863"/>
                  </a:cubicBezTo>
                  <a:cubicBezTo>
                    <a:pt x="328" y="985"/>
                    <a:pt x="238" y="1118"/>
                    <a:pt x="170" y="1261"/>
                  </a:cubicBezTo>
                  <a:cubicBezTo>
                    <a:pt x="106" y="1391"/>
                    <a:pt x="58" y="1527"/>
                    <a:pt x="34" y="1674"/>
                  </a:cubicBezTo>
                  <a:cubicBezTo>
                    <a:pt x="0" y="1888"/>
                    <a:pt x="17" y="2113"/>
                    <a:pt x="45" y="2332"/>
                  </a:cubicBezTo>
                  <a:cubicBezTo>
                    <a:pt x="106" y="2812"/>
                    <a:pt x="269" y="3272"/>
                    <a:pt x="457" y="3715"/>
                  </a:cubicBezTo>
                  <a:cubicBezTo>
                    <a:pt x="644" y="4155"/>
                    <a:pt x="855" y="4581"/>
                    <a:pt x="1043" y="5017"/>
                  </a:cubicBezTo>
                  <a:cubicBezTo>
                    <a:pt x="1043" y="5018"/>
                    <a:pt x="1043" y="5019"/>
                    <a:pt x="1044" y="5020"/>
                  </a:cubicBezTo>
                  <a:lnTo>
                    <a:pt x="1044" y="5020"/>
                  </a:lnTo>
                  <a:cubicBezTo>
                    <a:pt x="1043" y="5020"/>
                    <a:pt x="1043" y="5020"/>
                    <a:pt x="1043" y="5020"/>
                  </a:cubicBezTo>
                  <a:lnTo>
                    <a:pt x="1043" y="5020"/>
                  </a:lnTo>
                  <a:cubicBezTo>
                    <a:pt x="1043" y="5020"/>
                    <a:pt x="1044" y="5021"/>
                    <a:pt x="1044" y="5021"/>
                  </a:cubicBezTo>
                  <a:lnTo>
                    <a:pt x="1044" y="5021"/>
                  </a:lnTo>
                  <a:cubicBezTo>
                    <a:pt x="1045" y="5026"/>
                    <a:pt x="1047" y="5029"/>
                    <a:pt x="1050" y="5034"/>
                  </a:cubicBezTo>
                  <a:cubicBezTo>
                    <a:pt x="1049" y="5032"/>
                    <a:pt x="1048" y="5030"/>
                    <a:pt x="1047" y="5028"/>
                  </a:cubicBezTo>
                  <a:lnTo>
                    <a:pt x="1047" y="5028"/>
                  </a:lnTo>
                  <a:cubicBezTo>
                    <a:pt x="1050" y="5034"/>
                    <a:pt x="1054" y="5041"/>
                    <a:pt x="1056" y="5048"/>
                  </a:cubicBezTo>
                  <a:cubicBezTo>
                    <a:pt x="1056" y="5047"/>
                    <a:pt x="1055" y="5046"/>
                    <a:pt x="1054" y="5045"/>
                  </a:cubicBezTo>
                  <a:lnTo>
                    <a:pt x="1054" y="5045"/>
                  </a:lnTo>
                  <a:cubicBezTo>
                    <a:pt x="1056" y="5050"/>
                    <a:pt x="1058" y="5054"/>
                    <a:pt x="1060" y="5058"/>
                  </a:cubicBezTo>
                  <a:cubicBezTo>
                    <a:pt x="1077" y="5095"/>
                    <a:pt x="1094" y="5130"/>
                    <a:pt x="1132" y="5153"/>
                  </a:cubicBezTo>
                  <a:cubicBezTo>
                    <a:pt x="1156" y="5166"/>
                    <a:pt x="1182" y="5174"/>
                    <a:pt x="1209" y="5174"/>
                  </a:cubicBezTo>
                  <a:cubicBezTo>
                    <a:pt x="1224" y="5174"/>
                    <a:pt x="1239" y="5172"/>
                    <a:pt x="1254" y="5167"/>
                  </a:cubicBezTo>
                  <a:cubicBezTo>
                    <a:pt x="1295" y="5157"/>
                    <a:pt x="1329" y="5130"/>
                    <a:pt x="1350" y="5095"/>
                  </a:cubicBezTo>
                  <a:cubicBezTo>
                    <a:pt x="1366" y="5061"/>
                    <a:pt x="1380" y="5010"/>
                    <a:pt x="1363" y="4973"/>
                  </a:cubicBezTo>
                  <a:cubicBezTo>
                    <a:pt x="1166" y="4496"/>
                    <a:pt x="934" y="4032"/>
                    <a:pt x="732" y="3555"/>
                  </a:cubicBezTo>
                  <a:lnTo>
                    <a:pt x="732" y="3555"/>
                  </a:lnTo>
                  <a:cubicBezTo>
                    <a:pt x="734" y="3557"/>
                    <a:pt x="734" y="3559"/>
                    <a:pt x="735" y="3560"/>
                  </a:cubicBezTo>
                  <a:lnTo>
                    <a:pt x="735" y="3560"/>
                  </a:lnTo>
                  <a:cubicBezTo>
                    <a:pt x="570" y="3159"/>
                    <a:pt x="429" y="2750"/>
                    <a:pt x="361" y="2321"/>
                  </a:cubicBezTo>
                  <a:cubicBezTo>
                    <a:pt x="337" y="2127"/>
                    <a:pt x="320" y="1929"/>
                    <a:pt x="344" y="1735"/>
                  </a:cubicBezTo>
                  <a:cubicBezTo>
                    <a:pt x="361" y="1643"/>
                    <a:pt x="389" y="1555"/>
                    <a:pt x="422" y="1465"/>
                  </a:cubicBezTo>
                  <a:cubicBezTo>
                    <a:pt x="484" y="1333"/>
                    <a:pt x="559" y="1210"/>
                    <a:pt x="644" y="1094"/>
                  </a:cubicBezTo>
                  <a:cubicBezTo>
                    <a:pt x="763" y="941"/>
                    <a:pt x="900" y="805"/>
                    <a:pt x="1053" y="685"/>
                  </a:cubicBezTo>
                  <a:cubicBezTo>
                    <a:pt x="1186" y="583"/>
                    <a:pt x="1329" y="498"/>
                    <a:pt x="1482" y="430"/>
                  </a:cubicBezTo>
                  <a:cubicBezTo>
                    <a:pt x="1605" y="382"/>
                    <a:pt x="1728" y="345"/>
                    <a:pt x="1854" y="324"/>
                  </a:cubicBezTo>
                  <a:cubicBezTo>
                    <a:pt x="1912" y="318"/>
                    <a:pt x="1968" y="315"/>
                    <a:pt x="2023" y="315"/>
                  </a:cubicBezTo>
                  <a:cubicBezTo>
                    <a:pt x="2062" y="315"/>
                    <a:pt x="2101" y="316"/>
                    <a:pt x="2140" y="320"/>
                  </a:cubicBezTo>
                  <a:cubicBezTo>
                    <a:pt x="2215" y="334"/>
                    <a:pt x="2286" y="355"/>
                    <a:pt x="2355" y="382"/>
                  </a:cubicBezTo>
                  <a:cubicBezTo>
                    <a:pt x="2426" y="413"/>
                    <a:pt x="2491" y="450"/>
                    <a:pt x="2552" y="495"/>
                  </a:cubicBezTo>
                  <a:cubicBezTo>
                    <a:pt x="2614" y="545"/>
                    <a:pt x="2672" y="600"/>
                    <a:pt x="2723" y="661"/>
                  </a:cubicBezTo>
                  <a:cubicBezTo>
                    <a:pt x="2767" y="726"/>
                    <a:pt x="2805" y="791"/>
                    <a:pt x="2838" y="859"/>
                  </a:cubicBezTo>
                  <a:cubicBezTo>
                    <a:pt x="2883" y="971"/>
                    <a:pt x="2910" y="1088"/>
                    <a:pt x="2928" y="1204"/>
                  </a:cubicBezTo>
                  <a:cubicBezTo>
                    <a:pt x="2948" y="1398"/>
                    <a:pt x="2937" y="1588"/>
                    <a:pt x="2914" y="1780"/>
                  </a:cubicBezTo>
                  <a:cubicBezTo>
                    <a:pt x="2866" y="2083"/>
                    <a:pt x="2788" y="2379"/>
                    <a:pt x="2689" y="2669"/>
                  </a:cubicBezTo>
                  <a:cubicBezTo>
                    <a:pt x="2590" y="2979"/>
                    <a:pt x="2470" y="3282"/>
                    <a:pt x="2344" y="3582"/>
                  </a:cubicBezTo>
                  <a:cubicBezTo>
                    <a:pt x="2339" y="3591"/>
                    <a:pt x="2335" y="3603"/>
                    <a:pt x="2330" y="3615"/>
                  </a:cubicBezTo>
                  <a:lnTo>
                    <a:pt x="2330" y="3615"/>
                  </a:lnTo>
                  <a:cubicBezTo>
                    <a:pt x="2331" y="3613"/>
                    <a:pt x="2331" y="3611"/>
                    <a:pt x="2332" y="3609"/>
                  </a:cubicBezTo>
                  <a:lnTo>
                    <a:pt x="2332" y="3609"/>
                  </a:lnTo>
                  <a:cubicBezTo>
                    <a:pt x="2331" y="3612"/>
                    <a:pt x="2329" y="3616"/>
                    <a:pt x="2328" y="3619"/>
                  </a:cubicBezTo>
                  <a:lnTo>
                    <a:pt x="2328" y="3619"/>
                  </a:lnTo>
                  <a:cubicBezTo>
                    <a:pt x="2328" y="3619"/>
                    <a:pt x="2327" y="3620"/>
                    <a:pt x="2327" y="3620"/>
                  </a:cubicBezTo>
                  <a:cubicBezTo>
                    <a:pt x="2327" y="3620"/>
                    <a:pt x="2328" y="3619"/>
                    <a:pt x="2328" y="3619"/>
                  </a:cubicBezTo>
                  <a:lnTo>
                    <a:pt x="2328" y="3619"/>
                  </a:lnTo>
                  <a:cubicBezTo>
                    <a:pt x="2200" y="3920"/>
                    <a:pt x="2066" y="4218"/>
                    <a:pt x="1936" y="4516"/>
                  </a:cubicBezTo>
                  <a:cubicBezTo>
                    <a:pt x="1827" y="4765"/>
                    <a:pt x="1718" y="5020"/>
                    <a:pt x="1643" y="5283"/>
                  </a:cubicBezTo>
                  <a:cubicBezTo>
                    <a:pt x="1619" y="5364"/>
                    <a:pt x="1670" y="5453"/>
                    <a:pt x="1751" y="5477"/>
                  </a:cubicBezTo>
                  <a:cubicBezTo>
                    <a:pt x="1766" y="5481"/>
                    <a:pt x="1780" y="5483"/>
                    <a:pt x="1794" y="5483"/>
                  </a:cubicBezTo>
                  <a:cubicBezTo>
                    <a:pt x="1863" y="5483"/>
                    <a:pt x="1927" y="5436"/>
                    <a:pt x="1949" y="5368"/>
                  </a:cubicBezTo>
                  <a:cubicBezTo>
                    <a:pt x="2000" y="5177"/>
                    <a:pt x="2075" y="4993"/>
                    <a:pt x="2151" y="4816"/>
                  </a:cubicBezTo>
                  <a:lnTo>
                    <a:pt x="2151" y="4816"/>
                  </a:lnTo>
                  <a:cubicBezTo>
                    <a:pt x="2151" y="4819"/>
                    <a:pt x="2147" y="4823"/>
                    <a:pt x="2147" y="4826"/>
                  </a:cubicBezTo>
                  <a:cubicBezTo>
                    <a:pt x="2385" y="4257"/>
                    <a:pt x="2648" y="3702"/>
                    <a:pt x="2866" y="3122"/>
                  </a:cubicBezTo>
                  <a:cubicBezTo>
                    <a:pt x="2978" y="2822"/>
                    <a:pt x="3077" y="2519"/>
                    <a:pt x="3153" y="2209"/>
                  </a:cubicBezTo>
                  <a:cubicBezTo>
                    <a:pt x="3217" y="1933"/>
                    <a:pt x="3261" y="1643"/>
                    <a:pt x="3255" y="1353"/>
                  </a:cubicBezTo>
                  <a:cubicBezTo>
                    <a:pt x="3247" y="1102"/>
                    <a:pt x="3193" y="849"/>
                    <a:pt x="3074" y="624"/>
                  </a:cubicBezTo>
                  <a:cubicBezTo>
                    <a:pt x="2945" y="382"/>
                    <a:pt x="2720" y="191"/>
                    <a:pt x="2470" y="89"/>
                  </a:cubicBezTo>
                  <a:cubicBezTo>
                    <a:pt x="2321" y="28"/>
                    <a:pt x="2164" y="1"/>
                    <a:pt x="2004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54" name="Google Shape;2370;p49">
              <a:extLst>
                <a:ext uri="{FF2B5EF4-FFF2-40B4-BE49-F238E27FC236}">
                  <a16:creationId xmlns:a16="http://schemas.microsoft.com/office/drawing/2014/main" id="{37163C40-4164-A429-ADC5-F47336A25DDE}"/>
                </a:ext>
              </a:extLst>
            </p:cNvPr>
            <p:cNvSpPr/>
            <p:nvPr/>
          </p:nvSpPr>
          <p:spPr>
            <a:xfrm>
              <a:off x="4945125" y="3535350"/>
              <a:ext cx="83100" cy="139150"/>
            </a:xfrm>
            <a:custGeom>
              <a:avLst/>
              <a:gdLst/>
              <a:ahLst/>
              <a:cxnLst/>
              <a:rect l="l" t="t" r="r" b="b"/>
              <a:pathLst>
                <a:path w="3324" h="5566" extrusionOk="0">
                  <a:moveTo>
                    <a:pt x="487" y="1523"/>
                  </a:moveTo>
                  <a:lnTo>
                    <a:pt x="488" y="1524"/>
                  </a:lnTo>
                  <a:lnTo>
                    <a:pt x="488" y="1524"/>
                  </a:lnTo>
                  <a:lnTo>
                    <a:pt x="487" y="1523"/>
                  </a:lnTo>
                  <a:lnTo>
                    <a:pt x="487" y="1523"/>
                  </a:lnTo>
                  <a:cubicBezTo>
                    <a:pt x="487" y="1523"/>
                    <a:pt x="487" y="1523"/>
                    <a:pt x="487" y="1523"/>
                  </a:cubicBezTo>
                  <a:close/>
                  <a:moveTo>
                    <a:pt x="2032" y="82"/>
                  </a:moveTo>
                  <a:cubicBezTo>
                    <a:pt x="2185" y="82"/>
                    <a:pt x="2339" y="109"/>
                    <a:pt x="2482" y="168"/>
                  </a:cubicBezTo>
                  <a:cubicBezTo>
                    <a:pt x="2723" y="267"/>
                    <a:pt x="2942" y="454"/>
                    <a:pt x="3068" y="685"/>
                  </a:cubicBezTo>
                  <a:lnTo>
                    <a:pt x="3064" y="685"/>
                  </a:lnTo>
                  <a:cubicBezTo>
                    <a:pt x="3181" y="904"/>
                    <a:pt x="3235" y="1149"/>
                    <a:pt x="3242" y="1398"/>
                  </a:cubicBezTo>
                  <a:lnTo>
                    <a:pt x="3242" y="1452"/>
                  </a:lnTo>
                  <a:cubicBezTo>
                    <a:pt x="3242" y="1718"/>
                    <a:pt x="3201" y="1984"/>
                    <a:pt x="3140" y="2243"/>
                  </a:cubicBezTo>
                  <a:lnTo>
                    <a:pt x="3140" y="2239"/>
                  </a:lnTo>
                  <a:cubicBezTo>
                    <a:pt x="3068" y="2549"/>
                    <a:pt x="2969" y="2849"/>
                    <a:pt x="2857" y="3150"/>
                  </a:cubicBezTo>
                  <a:cubicBezTo>
                    <a:pt x="2643" y="3713"/>
                    <a:pt x="2387" y="4257"/>
                    <a:pt x="2153" y="4813"/>
                  </a:cubicBezTo>
                  <a:lnTo>
                    <a:pt x="2153" y="4813"/>
                  </a:lnTo>
                  <a:lnTo>
                    <a:pt x="2151" y="4812"/>
                  </a:lnTo>
                  <a:cubicBezTo>
                    <a:pt x="2148" y="4823"/>
                    <a:pt x="2144" y="4830"/>
                    <a:pt x="2141" y="4839"/>
                  </a:cubicBezTo>
                  <a:cubicBezTo>
                    <a:pt x="2066" y="5020"/>
                    <a:pt x="1991" y="5204"/>
                    <a:pt x="1937" y="5396"/>
                  </a:cubicBezTo>
                  <a:cubicBezTo>
                    <a:pt x="1923" y="5450"/>
                    <a:pt x="1872" y="5484"/>
                    <a:pt x="1820" y="5484"/>
                  </a:cubicBezTo>
                  <a:cubicBezTo>
                    <a:pt x="1811" y="5484"/>
                    <a:pt x="1800" y="5481"/>
                    <a:pt x="1790" y="5481"/>
                  </a:cubicBezTo>
                  <a:cubicBezTo>
                    <a:pt x="1766" y="5473"/>
                    <a:pt x="1746" y="5457"/>
                    <a:pt x="1729" y="5437"/>
                  </a:cubicBezTo>
                  <a:cubicBezTo>
                    <a:pt x="1715" y="5416"/>
                    <a:pt x="1705" y="5392"/>
                    <a:pt x="1705" y="5365"/>
                  </a:cubicBezTo>
                  <a:cubicBezTo>
                    <a:pt x="1705" y="5355"/>
                    <a:pt x="1708" y="5344"/>
                    <a:pt x="1708" y="5334"/>
                  </a:cubicBezTo>
                  <a:cubicBezTo>
                    <a:pt x="1783" y="5075"/>
                    <a:pt x="1892" y="4823"/>
                    <a:pt x="2001" y="4574"/>
                  </a:cubicBezTo>
                  <a:cubicBezTo>
                    <a:pt x="2111" y="4324"/>
                    <a:pt x="2223" y="4074"/>
                    <a:pt x="2332" y="3821"/>
                  </a:cubicBezTo>
                  <a:lnTo>
                    <a:pt x="2332" y="3821"/>
                  </a:lnTo>
                  <a:lnTo>
                    <a:pt x="2332" y="3824"/>
                  </a:lnTo>
                  <a:lnTo>
                    <a:pt x="2390" y="3685"/>
                  </a:lnTo>
                  <a:lnTo>
                    <a:pt x="2390" y="3685"/>
                  </a:lnTo>
                  <a:cubicBezTo>
                    <a:pt x="2391" y="3682"/>
                    <a:pt x="2392" y="3680"/>
                    <a:pt x="2393" y="3677"/>
                  </a:cubicBezTo>
                  <a:lnTo>
                    <a:pt x="2393" y="3677"/>
                  </a:lnTo>
                  <a:cubicBezTo>
                    <a:pt x="2395" y="3675"/>
                    <a:pt x="2396" y="3673"/>
                    <a:pt x="2397" y="3670"/>
                  </a:cubicBezTo>
                  <a:lnTo>
                    <a:pt x="2397" y="3670"/>
                  </a:lnTo>
                  <a:cubicBezTo>
                    <a:pt x="2398" y="3667"/>
                    <a:pt x="2400" y="3664"/>
                    <a:pt x="2400" y="3662"/>
                  </a:cubicBezTo>
                  <a:lnTo>
                    <a:pt x="2400" y="3662"/>
                  </a:lnTo>
                  <a:cubicBezTo>
                    <a:pt x="2401" y="3660"/>
                    <a:pt x="2402" y="3658"/>
                    <a:pt x="2403" y="3656"/>
                  </a:cubicBezTo>
                  <a:lnTo>
                    <a:pt x="2403" y="3656"/>
                  </a:lnTo>
                  <a:cubicBezTo>
                    <a:pt x="2404" y="3653"/>
                    <a:pt x="2405" y="3651"/>
                    <a:pt x="2406" y="3649"/>
                  </a:cubicBezTo>
                  <a:lnTo>
                    <a:pt x="2406" y="3649"/>
                  </a:lnTo>
                  <a:cubicBezTo>
                    <a:pt x="2406" y="3648"/>
                    <a:pt x="2406" y="3648"/>
                    <a:pt x="2406" y="3647"/>
                  </a:cubicBezTo>
                  <a:lnTo>
                    <a:pt x="2406" y="3647"/>
                  </a:lnTo>
                  <a:cubicBezTo>
                    <a:pt x="2408" y="3645"/>
                    <a:pt x="2409" y="3643"/>
                    <a:pt x="2410" y="3640"/>
                  </a:cubicBezTo>
                  <a:lnTo>
                    <a:pt x="2410" y="3640"/>
                  </a:lnTo>
                  <a:cubicBezTo>
                    <a:pt x="2410" y="3640"/>
                    <a:pt x="2410" y="3640"/>
                    <a:pt x="2410" y="3640"/>
                  </a:cubicBezTo>
                  <a:lnTo>
                    <a:pt x="2413" y="3633"/>
                  </a:lnTo>
                  <a:lnTo>
                    <a:pt x="2413" y="3629"/>
                  </a:lnTo>
                  <a:lnTo>
                    <a:pt x="2413" y="3629"/>
                  </a:lnTo>
                  <a:cubicBezTo>
                    <a:pt x="2538" y="3332"/>
                    <a:pt x="2656" y="3031"/>
                    <a:pt x="2758" y="2724"/>
                  </a:cubicBezTo>
                  <a:cubicBezTo>
                    <a:pt x="2853" y="2434"/>
                    <a:pt x="2935" y="2134"/>
                    <a:pt x="2983" y="1827"/>
                  </a:cubicBezTo>
                  <a:cubicBezTo>
                    <a:pt x="2997" y="1704"/>
                    <a:pt x="3006" y="1582"/>
                    <a:pt x="3006" y="1459"/>
                  </a:cubicBezTo>
                  <a:cubicBezTo>
                    <a:pt x="3006" y="1384"/>
                    <a:pt x="3003" y="1313"/>
                    <a:pt x="2997" y="1241"/>
                  </a:cubicBezTo>
                  <a:cubicBezTo>
                    <a:pt x="2996" y="1233"/>
                    <a:pt x="2994" y="1226"/>
                    <a:pt x="2993" y="1218"/>
                  </a:cubicBezTo>
                  <a:lnTo>
                    <a:pt x="2993" y="1218"/>
                  </a:lnTo>
                  <a:lnTo>
                    <a:pt x="2993" y="1207"/>
                  </a:lnTo>
                  <a:lnTo>
                    <a:pt x="2992" y="1207"/>
                  </a:lnTo>
                  <a:lnTo>
                    <a:pt x="2992" y="1207"/>
                  </a:lnTo>
                  <a:cubicBezTo>
                    <a:pt x="2974" y="1096"/>
                    <a:pt x="2944" y="989"/>
                    <a:pt x="2904" y="887"/>
                  </a:cubicBezTo>
                  <a:lnTo>
                    <a:pt x="2904" y="883"/>
                  </a:lnTo>
                  <a:cubicBezTo>
                    <a:pt x="2871" y="811"/>
                    <a:pt x="2830" y="743"/>
                    <a:pt x="2785" y="679"/>
                  </a:cubicBezTo>
                  <a:lnTo>
                    <a:pt x="2781" y="679"/>
                  </a:lnTo>
                  <a:cubicBezTo>
                    <a:pt x="2731" y="614"/>
                    <a:pt x="2673" y="556"/>
                    <a:pt x="2608" y="505"/>
                  </a:cubicBezTo>
                  <a:lnTo>
                    <a:pt x="2605" y="505"/>
                  </a:lnTo>
                  <a:cubicBezTo>
                    <a:pt x="2539" y="457"/>
                    <a:pt x="2475" y="416"/>
                    <a:pt x="2400" y="386"/>
                  </a:cubicBezTo>
                  <a:lnTo>
                    <a:pt x="2396" y="386"/>
                  </a:lnTo>
                  <a:cubicBezTo>
                    <a:pt x="2325" y="358"/>
                    <a:pt x="2253" y="338"/>
                    <a:pt x="2175" y="325"/>
                  </a:cubicBezTo>
                  <a:cubicBezTo>
                    <a:pt x="2127" y="317"/>
                    <a:pt x="2080" y="314"/>
                    <a:pt x="2032" y="314"/>
                  </a:cubicBezTo>
                  <a:cubicBezTo>
                    <a:pt x="1992" y="314"/>
                    <a:pt x="1953" y="316"/>
                    <a:pt x="1913" y="320"/>
                  </a:cubicBezTo>
                  <a:lnTo>
                    <a:pt x="1913" y="320"/>
                  </a:lnTo>
                  <a:lnTo>
                    <a:pt x="1913" y="317"/>
                  </a:lnTo>
                  <a:cubicBezTo>
                    <a:pt x="1910" y="317"/>
                    <a:pt x="1907" y="320"/>
                    <a:pt x="1904" y="320"/>
                  </a:cubicBezTo>
                  <a:lnTo>
                    <a:pt x="1904" y="320"/>
                  </a:lnTo>
                  <a:cubicBezTo>
                    <a:pt x="1903" y="321"/>
                    <a:pt x="1902" y="321"/>
                    <a:pt x="1902" y="321"/>
                  </a:cubicBezTo>
                  <a:lnTo>
                    <a:pt x="1902" y="321"/>
                  </a:lnTo>
                  <a:lnTo>
                    <a:pt x="1902" y="321"/>
                  </a:lnTo>
                  <a:cubicBezTo>
                    <a:pt x="1894" y="322"/>
                    <a:pt x="1886" y="323"/>
                    <a:pt x="1878" y="325"/>
                  </a:cubicBezTo>
                  <a:lnTo>
                    <a:pt x="1875" y="325"/>
                  </a:lnTo>
                  <a:cubicBezTo>
                    <a:pt x="1756" y="343"/>
                    <a:pt x="1639" y="376"/>
                    <a:pt x="1525" y="422"/>
                  </a:cubicBezTo>
                  <a:lnTo>
                    <a:pt x="1525" y="422"/>
                  </a:lnTo>
                  <a:lnTo>
                    <a:pt x="1524" y="419"/>
                  </a:lnTo>
                  <a:cubicBezTo>
                    <a:pt x="1523" y="420"/>
                    <a:pt x="1522" y="420"/>
                    <a:pt x="1521" y="420"/>
                  </a:cubicBezTo>
                  <a:lnTo>
                    <a:pt x="1521" y="420"/>
                  </a:lnTo>
                  <a:lnTo>
                    <a:pt x="1521" y="419"/>
                  </a:lnTo>
                  <a:cubicBezTo>
                    <a:pt x="1518" y="421"/>
                    <a:pt x="1516" y="422"/>
                    <a:pt x="1513" y="423"/>
                  </a:cubicBezTo>
                  <a:lnTo>
                    <a:pt x="1513" y="423"/>
                  </a:lnTo>
                  <a:cubicBezTo>
                    <a:pt x="1507" y="426"/>
                    <a:pt x="1501" y="428"/>
                    <a:pt x="1496" y="430"/>
                  </a:cubicBezTo>
                  <a:lnTo>
                    <a:pt x="1498" y="433"/>
                  </a:lnTo>
                  <a:lnTo>
                    <a:pt x="1498" y="433"/>
                  </a:lnTo>
                  <a:cubicBezTo>
                    <a:pt x="1497" y="433"/>
                    <a:pt x="1497" y="433"/>
                    <a:pt x="1496" y="433"/>
                  </a:cubicBezTo>
                  <a:cubicBezTo>
                    <a:pt x="1337" y="501"/>
                    <a:pt x="1194" y="590"/>
                    <a:pt x="1054" y="696"/>
                  </a:cubicBezTo>
                  <a:cubicBezTo>
                    <a:pt x="900" y="815"/>
                    <a:pt x="760" y="954"/>
                    <a:pt x="642" y="1108"/>
                  </a:cubicBezTo>
                  <a:lnTo>
                    <a:pt x="638" y="1108"/>
                  </a:lnTo>
                  <a:cubicBezTo>
                    <a:pt x="557" y="1222"/>
                    <a:pt x="482" y="1341"/>
                    <a:pt x="422" y="1470"/>
                  </a:cubicBezTo>
                  <a:lnTo>
                    <a:pt x="422" y="1470"/>
                  </a:lnTo>
                  <a:lnTo>
                    <a:pt x="420" y="1470"/>
                  </a:lnTo>
                  <a:cubicBezTo>
                    <a:pt x="419" y="1472"/>
                    <a:pt x="419" y="1474"/>
                    <a:pt x="418" y="1475"/>
                  </a:cubicBezTo>
                  <a:lnTo>
                    <a:pt x="418" y="1475"/>
                  </a:lnTo>
                  <a:cubicBezTo>
                    <a:pt x="417" y="1478"/>
                    <a:pt x="417" y="1481"/>
                    <a:pt x="415" y="1485"/>
                  </a:cubicBezTo>
                  <a:lnTo>
                    <a:pt x="415" y="1485"/>
                  </a:lnTo>
                  <a:cubicBezTo>
                    <a:pt x="414" y="1486"/>
                    <a:pt x="414" y="1488"/>
                    <a:pt x="413" y="1490"/>
                  </a:cubicBezTo>
                  <a:lnTo>
                    <a:pt x="413" y="1493"/>
                  </a:lnTo>
                  <a:cubicBezTo>
                    <a:pt x="413" y="1493"/>
                    <a:pt x="413" y="1493"/>
                    <a:pt x="413" y="1493"/>
                  </a:cubicBezTo>
                  <a:lnTo>
                    <a:pt x="413" y="1493"/>
                  </a:lnTo>
                  <a:cubicBezTo>
                    <a:pt x="409" y="1497"/>
                    <a:pt x="409" y="1503"/>
                    <a:pt x="406" y="1506"/>
                  </a:cubicBezTo>
                  <a:lnTo>
                    <a:pt x="408" y="1507"/>
                  </a:lnTo>
                  <a:lnTo>
                    <a:pt x="408" y="1507"/>
                  </a:lnTo>
                  <a:cubicBezTo>
                    <a:pt x="376" y="1591"/>
                    <a:pt x="347" y="1679"/>
                    <a:pt x="331" y="1769"/>
                  </a:cubicBezTo>
                  <a:lnTo>
                    <a:pt x="331" y="1772"/>
                  </a:lnTo>
                  <a:cubicBezTo>
                    <a:pt x="324" y="1841"/>
                    <a:pt x="321" y="1912"/>
                    <a:pt x="321" y="1984"/>
                  </a:cubicBezTo>
                  <a:cubicBezTo>
                    <a:pt x="321" y="2113"/>
                    <a:pt x="331" y="2239"/>
                    <a:pt x="348" y="2365"/>
                  </a:cubicBezTo>
                  <a:cubicBezTo>
                    <a:pt x="416" y="2800"/>
                    <a:pt x="560" y="3215"/>
                    <a:pt x="725" y="3616"/>
                  </a:cubicBezTo>
                  <a:lnTo>
                    <a:pt x="725" y="3616"/>
                  </a:lnTo>
                  <a:lnTo>
                    <a:pt x="724" y="3617"/>
                  </a:lnTo>
                  <a:cubicBezTo>
                    <a:pt x="727" y="3620"/>
                    <a:pt x="727" y="3623"/>
                    <a:pt x="727" y="3626"/>
                  </a:cubicBezTo>
                  <a:lnTo>
                    <a:pt x="729" y="3626"/>
                  </a:lnTo>
                  <a:lnTo>
                    <a:pt x="729" y="3626"/>
                  </a:lnTo>
                  <a:cubicBezTo>
                    <a:pt x="729" y="3627"/>
                    <a:pt x="730" y="3628"/>
                    <a:pt x="730" y="3630"/>
                  </a:cubicBezTo>
                  <a:cubicBezTo>
                    <a:pt x="730" y="3630"/>
                    <a:pt x="730" y="3630"/>
                    <a:pt x="730" y="3630"/>
                  </a:cubicBezTo>
                  <a:lnTo>
                    <a:pt x="730" y="3630"/>
                  </a:lnTo>
                  <a:cubicBezTo>
                    <a:pt x="733" y="3637"/>
                    <a:pt x="733" y="3640"/>
                    <a:pt x="737" y="3650"/>
                  </a:cubicBezTo>
                  <a:lnTo>
                    <a:pt x="739" y="3649"/>
                  </a:lnTo>
                  <a:lnTo>
                    <a:pt x="739" y="3649"/>
                  </a:lnTo>
                  <a:cubicBezTo>
                    <a:pt x="936" y="4114"/>
                    <a:pt x="1161" y="4565"/>
                    <a:pt x="1353" y="5031"/>
                  </a:cubicBezTo>
                  <a:cubicBezTo>
                    <a:pt x="1357" y="5037"/>
                    <a:pt x="1357" y="5044"/>
                    <a:pt x="1357" y="5055"/>
                  </a:cubicBezTo>
                  <a:cubicBezTo>
                    <a:pt x="1357" y="5075"/>
                    <a:pt x="1350" y="5099"/>
                    <a:pt x="1340" y="5116"/>
                  </a:cubicBezTo>
                  <a:lnTo>
                    <a:pt x="1343" y="5117"/>
                  </a:lnTo>
                  <a:lnTo>
                    <a:pt x="1343" y="5117"/>
                  </a:lnTo>
                  <a:cubicBezTo>
                    <a:pt x="1332" y="5130"/>
                    <a:pt x="1323" y="5140"/>
                    <a:pt x="1312" y="5150"/>
                  </a:cubicBezTo>
                  <a:cubicBezTo>
                    <a:pt x="1299" y="5157"/>
                    <a:pt x="1285" y="5163"/>
                    <a:pt x="1272" y="5171"/>
                  </a:cubicBezTo>
                  <a:lnTo>
                    <a:pt x="1268" y="5171"/>
                  </a:lnTo>
                  <a:cubicBezTo>
                    <a:pt x="1258" y="5174"/>
                    <a:pt x="1248" y="5174"/>
                    <a:pt x="1238" y="5174"/>
                  </a:cubicBezTo>
                  <a:cubicBezTo>
                    <a:pt x="1218" y="5174"/>
                    <a:pt x="1197" y="5167"/>
                    <a:pt x="1180" y="5157"/>
                  </a:cubicBezTo>
                  <a:cubicBezTo>
                    <a:pt x="1166" y="5150"/>
                    <a:pt x="1156" y="5140"/>
                    <a:pt x="1149" y="5130"/>
                  </a:cubicBezTo>
                  <a:cubicBezTo>
                    <a:pt x="1139" y="5116"/>
                    <a:pt x="1133" y="5102"/>
                    <a:pt x="1125" y="5082"/>
                  </a:cubicBezTo>
                  <a:cubicBezTo>
                    <a:pt x="1124" y="5079"/>
                    <a:pt x="1123" y="5077"/>
                    <a:pt x="1122" y="5075"/>
                  </a:cubicBezTo>
                  <a:lnTo>
                    <a:pt x="1122" y="5075"/>
                  </a:lnTo>
                  <a:cubicBezTo>
                    <a:pt x="1120" y="5069"/>
                    <a:pt x="1117" y="5064"/>
                    <a:pt x="1115" y="5058"/>
                  </a:cubicBezTo>
                  <a:lnTo>
                    <a:pt x="1115" y="5058"/>
                  </a:lnTo>
                  <a:lnTo>
                    <a:pt x="1115" y="5058"/>
                  </a:lnTo>
                  <a:cubicBezTo>
                    <a:pt x="1114" y="5055"/>
                    <a:pt x="1112" y="5053"/>
                    <a:pt x="1111" y="5051"/>
                  </a:cubicBezTo>
                  <a:lnTo>
                    <a:pt x="1111" y="5051"/>
                  </a:lnTo>
                  <a:cubicBezTo>
                    <a:pt x="1110" y="5048"/>
                    <a:pt x="1109" y="5046"/>
                    <a:pt x="1108" y="5044"/>
                  </a:cubicBezTo>
                  <a:lnTo>
                    <a:pt x="1108" y="5041"/>
                  </a:lnTo>
                  <a:cubicBezTo>
                    <a:pt x="921" y="4605"/>
                    <a:pt x="710" y="4179"/>
                    <a:pt x="522" y="3743"/>
                  </a:cubicBezTo>
                  <a:cubicBezTo>
                    <a:pt x="335" y="3299"/>
                    <a:pt x="175" y="2843"/>
                    <a:pt x="113" y="2365"/>
                  </a:cubicBezTo>
                  <a:cubicBezTo>
                    <a:pt x="96" y="2239"/>
                    <a:pt x="82" y="2107"/>
                    <a:pt x="82" y="1977"/>
                  </a:cubicBezTo>
                  <a:cubicBezTo>
                    <a:pt x="82" y="1892"/>
                    <a:pt x="90" y="1807"/>
                    <a:pt x="103" y="1722"/>
                  </a:cubicBezTo>
                  <a:cubicBezTo>
                    <a:pt x="127" y="1582"/>
                    <a:pt x="171" y="1445"/>
                    <a:pt x="236" y="1319"/>
                  </a:cubicBezTo>
                  <a:cubicBezTo>
                    <a:pt x="304" y="1179"/>
                    <a:pt x="386" y="1050"/>
                    <a:pt x="485" y="927"/>
                  </a:cubicBezTo>
                  <a:cubicBezTo>
                    <a:pt x="587" y="801"/>
                    <a:pt x="699" y="685"/>
                    <a:pt x="826" y="580"/>
                  </a:cubicBezTo>
                  <a:cubicBezTo>
                    <a:pt x="952" y="474"/>
                    <a:pt x="1084" y="379"/>
                    <a:pt x="1227" y="300"/>
                  </a:cubicBezTo>
                  <a:cubicBezTo>
                    <a:pt x="1361" y="232"/>
                    <a:pt x="1496" y="174"/>
                    <a:pt x="1636" y="136"/>
                  </a:cubicBezTo>
                  <a:cubicBezTo>
                    <a:pt x="1766" y="103"/>
                    <a:pt x="1899" y="82"/>
                    <a:pt x="2032" y="82"/>
                  </a:cubicBezTo>
                  <a:close/>
                  <a:moveTo>
                    <a:pt x="2032" y="1"/>
                  </a:moveTo>
                  <a:cubicBezTo>
                    <a:pt x="1892" y="1"/>
                    <a:pt x="1753" y="21"/>
                    <a:pt x="1616" y="55"/>
                  </a:cubicBezTo>
                  <a:cubicBezTo>
                    <a:pt x="1466" y="96"/>
                    <a:pt x="1326" y="161"/>
                    <a:pt x="1190" y="229"/>
                  </a:cubicBezTo>
                  <a:cubicBezTo>
                    <a:pt x="1040" y="311"/>
                    <a:pt x="900" y="410"/>
                    <a:pt x="771" y="518"/>
                  </a:cubicBezTo>
                  <a:cubicBezTo>
                    <a:pt x="642" y="624"/>
                    <a:pt x="526" y="747"/>
                    <a:pt x="420" y="877"/>
                  </a:cubicBezTo>
                  <a:cubicBezTo>
                    <a:pt x="321" y="1003"/>
                    <a:pt x="233" y="1138"/>
                    <a:pt x="161" y="1282"/>
                  </a:cubicBezTo>
                  <a:lnTo>
                    <a:pt x="161" y="1286"/>
                  </a:lnTo>
                  <a:cubicBezTo>
                    <a:pt x="96" y="1415"/>
                    <a:pt x="45" y="1558"/>
                    <a:pt x="21" y="1708"/>
                  </a:cubicBezTo>
                  <a:cubicBezTo>
                    <a:pt x="8" y="1797"/>
                    <a:pt x="1" y="1888"/>
                    <a:pt x="1" y="1977"/>
                  </a:cubicBezTo>
                  <a:cubicBezTo>
                    <a:pt x="1" y="2113"/>
                    <a:pt x="14" y="2247"/>
                    <a:pt x="32" y="2376"/>
                  </a:cubicBezTo>
                  <a:cubicBezTo>
                    <a:pt x="96" y="2863"/>
                    <a:pt x="260" y="3326"/>
                    <a:pt x="447" y="3773"/>
                  </a:cubicBezTo>
                  <a:cubicBezTo>
                    <a:pt x="633" y="4211"/>
                    <a:pt x="844" y="4635"/>
                    <a:pt x="1031" y="5068"/>
                  </a:cubicBezTo>
                  <a:lnTo>
                    <a:pt x="1031" y="5068"/>
                  </a:lnTo>
                  <a:lnTo>
                    <a:pt x="1030" y="5068"/>
                  </a:lnTo>
                  <a:cubicBezTo>
                    <a:pt x="1030" y="5070"/>
                    <a:pt x="1031" y="5071"/>
                    <a:pt x="1032" y="5071"/>
                  </a:cubicBezTo>
                  <a:lnTo>
                    <a:pt x="1032" y="5071"/>
                  </a:lnTo>
                  <a:cubicBezTo>
                    <a:pt x="1033" y="5073"/>
                    <a:pt x="1033" y="5074"/>
                    <a:pt x="1034" y="5075"/>
                  </a:cubicBezTo>
                  <a:cubicBezTo>
                    <a:pt x="1034" y="5075"/>
                    <a:pt x="1034" y="5075"/>
                    <a:pt x="1034" y="5076"/>
                  </a:cubicBezTo>
                  <a:lnTo>
                    <a:pt x="1034" y="5076"/>
                  </a:lnTo>
                  <a:cubicBezTo>
                    <a:pt x="1034" y="5083"/>
                    <a:pt x="1037" y="5086"/>
                    <a:pt x="1040" y="5092"/>
                  </a:cubicBezTo>
                  <a:lnTo>
                    <a:pt x="1040" y="5092"/>
                  </a:lnTo>
                  <a:lnTo>
                    <a:pt x="1040" y="5092"/>
                  </a:lnTo>
                  <a:cubicBezTo>
                    <a:pt x="1041" y="5098"/>
                    <a:pt x="1044" y="5103"/>
                    <a:pt x="1047" y="5109"/>
                  </a:cubicBezTo>
                  <a:lnTo>
                    <a:pt x="1047" y="5109"/>
                  </a:lnTo>
                  <a:lnTo>
                    <a:pt x="1047" y="5109"/>
                  </a:lnTo>
                  <a:cubicBezTo>
                    <a:pt x="1048" y="5112"/>
                    <a:pt x="1050" y="5114"/>
                    <a:pt x="1051" y="5116"/>
                  </a:cubicBezTo>
                  <a:lnTo>
                    <a:pt x="1052" y="5115"/>
                  </a:lnTo>
                  <a:lnTo>
                    <a:pt x="1052" y="5115"/>
                  </a:lnTo>
                  <a:cubicBezTo>
                    <a:pt x="1058" y="5135"/>
                    <a:pt x="1068" y="5158"/>
                    <a:pt x="1081" y="5177"/>
                  </a:cubicBezTo>
                  <a:cubicBezTo>
                    <a:pt x="1095" y="5194"/>
                    <a:pt x="1115" y="5215"/>
                    <a:pt x="1139" y="5228"/>
                  </a:cubicBezTo>
                  <a:cubicBezTo>
                    <a:pt x="1169" y="5245"/>
                    <a:pt x="1204" y="5256"/>
                    <a:pt x="1238" y="5256"/>
                  </a:cubicBezTo>
                  <a:cubicBezTo>
                    <a:pt x="1258" y="5256"/>
                    <a:pt x="1276" y="5252"/>
                    <a:pt x="1292" y="5248"/>
                  </a:cubicBezTo>
                  <a:cubicBezTo>
                    <a:pt x="1317" y="5242"/>
                    <a:pt x="1340" y="5228"/>
                    <a:pt x="1361" y="5215"/>
                  </a:cubicBezTo>
                  <a:cubicBezTo>
                    <a:pt x="1381" y="5198"/>
                    <a:pt x="1398" y="5181"/>
                    <a:pt x="1411" y="5157"/>
                  </a:cubicBezTo>
                  <a:cubicBezTo>
                    <a:pt x="1429" y="5130"/>
                    <a:pt x="1439" y="5092"/>
                    <a:pt x="1439" y="5055"/>
                  </a:cubicBezTo>
                  <a:cubicBezTo>
                    <a:pt x="1439" y="5034"/>
                    <a:pt x="1439" y="5017"/>
                    <a:pt x="1429" y="4996"/>
                  </a:cubicBezTo>
                  <a:lnTo>
                    <a:pt x="1429" y="5000"/>
                  </a:lnTo>
                  <a:cubicBezTo>
                    <a:pt x="1236" y="4532"/>
                    <a:pt x="1012" y="4081"/>
                    <a:pt x="814" y="3620"/>
                  </a:cubicBezTo>
                  <a:lnTo>
                    <a:pt x="814" y="3620"/>
                  </a:lnTo>
                  <a:lnTo>
                    <a:pt x="815" y="3620"/>
                  </a:lnTo>
                  <a:cubicBezTo>
                    <a:pt x="812" y="3609"/>
                    <a:pt x="809" y="3603"/>
                    <a:pt x="805" y="3600"/>
                  </a:cubicBezTo>
                  <a:cubicBezTo>
                    <a:pt x="638" y="3194"/>
                    <a:pt x="495" y="2785"/>
                    <a:pt x="430" y="2355"/>
                  </a:cubicBezTo>
                  <a:cubicBezTo>
                    <a:pt x="413" y="2233"/>
                    <a:pt x="403" y="2107"/>
                    <a:pt x="403" y="1984"/>
                  </a:cubicBezTo>
                  <a:cubicBezTo>
                    <a:pt x="403" y="1917"/>
                    <a:pt x="406" y="1850"/>
                    <a:pt x="412" y="1783"/>
                  </a:cubicBezTo>
                  <a:lnTo>
                    <a:pt x="412" y="1783"/>
                  </a:lnTo>
                  <a:lnTo>
                    <a:pt x="413" y="1783"/>
                  </a:lnTo>
                  <a:cubicBezTo>
                    <a:pt x="426" y="1701"/>
                    <a:pt x="450" y="1622"/>
                    <a:pt x="480" y="1540"/>
                  </a:cubicBezTo>
                  <a:lnTo>
                    <a:pt x="480" y="1540"/>
                  </a:lnTo>
                  <a:lnTo>
                    <a:pt x="481" y="1541"/>
                  </a:lnTo>
                  <a:cubicBezTo>
                    <a:pt x="481" y="1538"/>
                    <a:pt x="485" y="1531"/>
                    <a:pt x="488" y="1524"/>
                  </a:cubicBezTo>
                  <a:cubicBezTo>
                    <a:pt x="546" y="1394"/>
                    <a:pt x="621" y="1275"/>
                    <a:pt x="706" y="1159"/>
                  </a:cubicBezTo>
                  <a:cubicBezTo>
                    <a:pt x="822" y="1009"/>
                    <a:pt x="955" y="877"/>
                    <a:pt x="1105" y="761"/>
                  </a:cubicBezTo>
                  <a:cubicBezTo>
                    <a:pt x="1238" y="658"/>
                    <a:pt x="1378" y="577"/>
                    <a:pt x="1528" y="509"/>
                  </a:cubicBezTo>
                  <a:cubicBezTo>
                    <a:pt x="1644" y="460"/>
                    <a:pt x="1762" y="427"/>
                    <a:pt x="1889" y="406"/>
                  </a:cubicBezTo>
                  <a:cubicBezTo>
                    <a:pt x="1937" y="399"/>
                    <a:pt x="1984" y="396"/>
                    <a:pt x="2032" y="396"/>
                  </a:cubicBezTo>
                  <a:cubicBezTo>
                    <a:pt x="2075" y="396"/>
                    <a:pt x="2118" y="399"/>
                    <a:pt x="2161" y="402"/>
                  </a:cubicBezTo>
                  <a:lnTo>
                    <a:pt x="2161" y="402"/>
                  </a:lnTo>
                  <a:lnTo>
                    <a:pt x="2161" y="402"/>
                  </a:lnTo>
                  <a:cubicBezTo>
                    <a:pt x="2232" y="416"/>
                    <a:pt x="2299" y="436"/>
                    <a:pt x="2366" y="459"/>
                  </a:cubicBezTo>
                  <a:lnTo>
                    <a:pt x="2366" y="459"/>
                  </a:lnTo>
                  <a:lnTo>
                    <a:pt x="2366" y="460"/>
                  </a:lnTo>
                  <a:cubicBezTo>
                    <a:pt x="2434" y="491"/>
                    <a:pt x="2495" y="525"/>
                    <a:pt x="2557" y="570"/>
                  </a:cubicBezTo>
                  <a:cubicBezTo>
                    <a:pt x="2613" y="616"/>
                    <a:pt x="2667" y="670"/>
                    <a:pt x="2717" y="726"/>
                  </a:cubicBezTo>
                  <a:lnTo>
                    <a:pt x="2717" y="726"/>
                  </a:lnTo>
                  <a:lnTo>
                    <a:pt x="2717" y="726"/>
                  </a:lnTo>
                  <a:cubicBezTo>
                    <a:pt x="2760" y="786"/>
                    <a:pt x="2797" y="849"/>
                    <a:pt x="2827" y="913"/>
                  </a:cubicBezTo>
                  <a:lnTo>
                    <a:pt x="2827" y="913"/>
                  </a:lnTo>
                  <a:lnTo>
                    <a:pt x="2826" y="913"/>
                  </a:lnTo>
                  <a:cubicBezTo>
                    <a:pt x="2871" y="1023"/>
                    <a:pt x="2898" y="1135"/>
                    <a:pt x="2915" y="1251"/>
                  </a:cubicBezTo>
                  <a:lnTo>
                    <a:pt x="2915" y="1251"/>
                  </a:lnTo>
                  <a:lnTo>
                    <a:pt x="2915" y="1251"/>
                  </a:lnTo>
                  <a:cubicBezTo>
                    <a:pt x="2921" y="1321"/>
                    <a:pt x="2925" y="1389"/>
                    <a:pt x="2925" y="1459"/>
                  </a:cubicBezTo>
                  <a:cubicBezTo>
                    <a:pt x="2925" y="1575"/>
                    <a:pt x="2915" y="1698"/>
                    <a:pt x="2901" y="1817"/>
                  </a:cubicBezTo>
                  <a:cubicBezTo>
                    <a:pt x="2853" y="2117"/>
                    <a:pt x="2775" y="2410"/>
                    <a:pt x="2679" y="2700"/>
                  </a:cubicBezTo>
                  <a:cubicBezTo>
                    <a:pt x="2582" y="3002"/>
                    <a:pt x="2461" y="3297"/>
                    <a:pt x="2340" y="3592"/>
                  </a:cubicBezTo>
                  <a:lnTo>
                    <a:pt x="2340" y="3592"/>
                  </a:lnTo>
                  <a:lnTo>
                    <a:pt x="2335" y="3603"/>
                  </a:lnTo>
                  <a:cubicBezTo>
                    <a:pt x="2335" y="3603"/>
                    <a:pt x="2335" y="3603"/>
                    <a:pt x="2335" y="3603"/>
                  </a:cubicBezTo>
                  <a:lnTo>
                    <a:pt x="2335" y="3603"/>
                  </a:lnTo>
                  <a:cubicBezTo>
                    <a:pt x="2333" y="3608"/>
                    <a:pt x="2332" y="3613"/>
                    <a:pt x="2330" y="3617"/>
                  </a:cubicBezTo>
                  <a:lnTo>
                    <a:pt x="2330" y="3617"/>
                  </a:lnTo>
                  <a:cubicBezTo>
                    <a:pt x="2329" y="3619"/>
                    <a:pt x="2329" y="3620"/>
                    <a:pt x="2328" y="3622"/>
                  </a:cubicBezTo>
                  <a:lnTo>
                    <a:pt x="2328" y="3622"/>
                  </a:lnTo>
                  <a:cubicBezTo>
                    <a:pt x="2327" y="3624"/>
                    <a:pt x="2326" y="3626"/>
                    <a:pt x="2325" y="3626"/>
                  </a:cubicBezTo>
                  <a:cubicBezTo>
                    <a:pt x="2324" y="3629"/>
                    <a:pt x="2324" y="3632"/>
                    <a:pt x="2323" y="3633"/>
                  </a:cubicBezTo>
                  <a:lnTo>
                    <a:pt x="2323" y="3633"/>
                  </a:lnTo>
                  <a:cubicBezTo>
                    <a:pt x="2322" y="3637"/>
                    <a:pt x="2320" y="3640"/>
                    <a:pt x="2318" y="3644"/>
                  </a:cubicBezTo>
                  <a:lnTo>
                    <a:pt x="2319" y="3644"/>
                  </a:lnTo>
                  <a:lnTo>
                    <a:pt x="2319" y="3644"/>
                  </a:lnTo>
                  <a:cubicBezTo>
                    <a:pt x="2192" y="3943"/>
                    <a:pt x="2057" y="4241"/>
                    <a:pt x="1926" y="4540"/>
                  </a:cubicBezTo>
                  <a:cubicBezTo>
                    <a:pt x="1817" y="4792"/>
                    <a:pt x="1705" y="5048"/>
                    <a:pt x="1630" y="5314"/>
                  </a:cubicBezTo>
                  <a:cubicBezTo>
                    <a:pt x="1627" y="5330"/>
                    <a:pt x="1623" y="5347"/>
                    <a:pt x="1623" y="5365"/>
                  </a:cubicBezTo>
                  <a:cubicBezTo>
                    <a:pt x="1623" y="5409"/>
                    <a:pt x="1640" y="5450"/>
                    <a:pt x="1664" y="5484"/>
                  </a:cubicBezTo>
                  <a:cubicBezTo>
                    <a:pt x="1688" y="5518"/>
                    <a:pt x="1726" y="5545"/>
                    <a:pt x="1770" y="5559"/>
                  </a:cubicBezTo>
                  <a:cubicBezTo>
                    <a:pt x="1787" y="5562"/>
                    <a:pt x="1803" y="5566"/>
                    <a:pt x="1820" y="5566"/>
                  </a:cubicBezTo>
                  <a:cubicBezTo>
                    <a:pt x="1910" y="5566"/>
                    <a:pt x="1987" y="5508"/>
                    <a:pt x="2015" y="5419"/>
                  </a:cubicBezTo>
                  <a:cubicBezTo>
                    <a:pt x="2068" y="5237"/>
                    <a:pt x="2138" y="5060"/>
                    <a:pt x="2211" y="4884"/>
                  </a:cubicBezTo>
                  <a:lnTo>
                    <a:pt x="2211" y="4884"/>
                  </a:lnTo>
                  <a:lnTo>
                    <a:pt x="2212" y="4884"/>
                  </a:lnTo>
                  <a:cubicBezTo>
                    <a:pt x="2212" y="4883"/>
                    <a:pt x="2212" y="4881"/>
                    <a:pt x="2212" y="4880"/>
                  </a:cubicBezTo>
                  <a:lnTo>
                    <a:pt x="2212" y="4880"/>
                  </a:lnTo>
                  <a:cubicBezTo>
                    <a:pt x="2212" y="4880"/>
                    <a:pt x="2213" y="4879"/>
                    <a:pt x="2213" y="4879"/>
                  </a:cubicBezTo>
                  <a:lnTo>
                    <a:pt x="2213" y="4879"/>
                  </a:lnTo>
                  <a:cubicBezTo>
                    <a:pt x="2214" y="4876"/>
                    <a:pt x="2215" y="4873"/>
                    <a:pt x="2217" y="4870"/>
                  </a:cubicBezTo>
                  <a:lnTo>
                    <a:pt x="2217" y="4870"/>
                  </a:lnTo>
                  <a:cubicBezTo>
                    <a:pt x="2220" y="4863"/>
                    <a:pt x="2226" y="4853"/>
                    <a:pt x="2229" y="4844"/>
                  </a:cubicBezTo>
                  <a:lnTo>
                    <a:pt x="2228" y="4843"/>
                  </a:lnTo>
                  <a:lnTo>
                    <a:pt x="2228" y="4843"/>
                  </a:lnTo>
                  <a:cubicBezTo>
                    <a:pt x="2463" y="4291"/>
                    <a:pt x="2718" y="3743"/>
                    <a:pt x="2932" y="3177"/>
                  </a:cubicBezTo>
                  <a:cubicBezTo>
                    <a:pt x="3044" y="2876"/>
                    <a:pt x="3146" y="2574"/>
                    <a:pt x="3221" y="2260"/>
                  </a:cubicBezTo>
                  <a:cubicBezTo>
                    <a:pt x="3283" y="1997"/>
                    <a:pt x="3324" y="1725"/>
                    <a:pt x="3324" y="1452"/>
                  </a:cubicBezTo>
                  <a:lnTo>
                    <a:pt x="3324" y="1394"/>
                  </a:lnTo>
                  <a:cubicBezTo>
                    <a:pt x="3316" y="1135"/>
                    <a:pt x="3262" y="877"/>
                    <a:pt x="3140" y="644"/>
                  </a:cubicBezTo>
                  <a:cubicBezTo>
                    <a:pt x="3003" y="396"/>
                    <a:pt x="2775" y="198"/>
                    <a:pt x="2512" y="92"/>
                  </a:cubicBezTo>
                  <a:cubicBezTo>
                    <a:pt x="2359" y="28"/>
                    <a:pt x="2196" y="1"/>
                    <a:pt x="2032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55" name="Google Shape;2371;p49">
              <a:extLst>
                <a:ext uri="{FF2B5EF4-FFF2-40B4-BE49-F238E27FC236}">
                  <a16:creationId xmlns:a16="http://schemas.microsoft.com/office/drawing/2014/main" id="{B0C789AE-3422-2C9D-5F4B-7A0C1D2F4120}"/>
                </a:ext>
              </a:extLst>
            </p:cNvPr>
            <p:cNvSpPr/>
            <p:nvPr/>
          </p:nvSpPr>
          <p:spPr>
            <a:xfrm>
              <a:off x="4854825" y="3534150"/>
              <a:ext cx="21750" cy="96400"/>
            </a:xfrm>
            <a:custGeom>
              <a:avLst/>
              <a:gdLst/>
              <a:ahLst/>
              <a:cxnLst/>
              <a:rect l="l" t="t" r="r" b="b"/>
              <a:pathLst>
                <a:path w="870" h="3856" extrusionOk="0">
                  <a:moveTo>
                    <a:pt x="283" y="0"/>
                  </a:moveTo>
                  <a:cubicBezTo>
                    <a:pt x="208" y="0"/>
                    <a:pt x="140" y="55"/>
                    <a:pt x="127" y="130"/>
                  </a:cubicBezTo>
                  <a:cubicBezTo>
                    <a:pt x="34" y="744"/>
                    <a:pt x="1" y="1361"/>
                    <a:pt x="55" y="1977"/>
                  </a:cubicBezTo>
                  <a:cubicBezTo>
                    <a:pt x="109" y="2594"/>
                    <a:pt x="270" y="3198"/>
                    <a:pt x="539" y="3753"/>
                  </a:cubicBezTo>
                  <a:cubicBezTo>
                    <a:pt x="556" y="3794"/>
                    <a:pt x="580" y="3821"/>
                    <a:pt x="621" y="3841"/>
                  </a:cubicBezTo>
                  <a:cubicBezTo>
                    <a:pt x="641" y="3851"/>
                    <a:pt x="664" y="3856"/>
                    <a:pt x="687" y="3856"/>
                  </a:cubicBezTo>
                  <a:cubicBezTo>
                    <a:pt x="706" y="3856"/>
                    <a:pt x="725" y="3852"/>
                    <a:pt x="743" y="3845"/>
                  </a:cubicBezTo>
                  <a:cubicBezTo>
                    <a:pt x="819" y="3814"/>
                    <a:pt x="869" y="3715"/>
                    <a:pt x="832" y="3640"/>
                  </a:cubicBezTo>
                  <a:cubicBezTo>
                    <a:pt x="689" y="3338"/>
                    <a:pt x="576" y="3023"/>
                    <a:pt x="491" y="2696"/>
                  </a:cubicBezTo>
                  <a:cubicBezTo>
                    <a:pt x="375" y="2185"/>
                    <a:pt x="334" y="1664"/>
                    <a:pt x="348" y="1139"/>
                  </a:cubicBezTo>
                  <a:cubicBezTo>
                    <a:pt x="358" y="818"/>
                    <a:pt x="392" y="502"/>
                    <a:pt x="440" y="184"/>
                  </a:cubicBezTo>
                  <a:cubicBezTo>
                    <a:pt x="454" y="99"/>
                    <a:pt x="396" y="14"/>
                    <a:pt x="311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56" name="Google Shape;2372;p49">
              <a:extLst>
                <a:ext uri="{FF2B5EF4-FFF2-40B4-BE49-F238E27FC236}">
                  <a16:creationId xmlns:a16="http://schemas.microsoft.com/office/drawing/2014/main" id="{309CEC4A-4DC1-DF4D-A668-02805AFBEEB8}"/>
                </a:ext>
              </a:extLst>
            </p:cNvPr>
            <p:cNvSpPr/>
            <p:nvPr/>
          </p:nvSpPr>
          <p:spPr>
            <a:xfrm>
              <a:off x="4854475" y="3533125"/>
              <a:ext cx="22525" cy="98450"/>
            </a:xfrm>
            <a:custGeom>
              <a:avLst/>
              <a:gdLst/>
              <a:ahLst/>
              <a:cxnLst/>
              <a:rect l="l" t="t" r="r" b="b"/>
              <a:pathLst>
                <a:path w="901" h="3938" extrusionOk="0">
                  <a:moveTo>
                    <a:pt x="317" y="82"/>
                  </a:moveTo>
                  <a:cubicBezTo>
                    <a:pt x="345" y="86"/>
                    <a:pt x="369" y="103"/>
                    <a:pt x="389" y="123"/>
                  </a:cubicBezTo>
                  <a:cubicBezTo>
                    <a:pt x="406" y="144"/>
                    <a:pt x="416" y="171"/>
                    <a:pt x="416" y="202"/>
                  </a:cubicBezTo>
                  <a:cubicBezTo>
                    <a:pt x="416" y="209"/>
                    <a:pt x="413" y="212"/>
                    <a:pt x="413" y="219"/>
                  </a:cubicBezTo>
                  <a:cubicBezTo>
                    <a:pt x="366" y="536"/>
                    <a:pt x="331" y="856"/>
                    <a:pt x="321" y="1180"/>
                  </a:cubicBezTo>
                  <a:cubicBezTo>
                    <a:pt x="317" y="1245"/>
                    <a:pt x="317" y="1309"/>
                    <a:pt x="317" y="1375"/>
                  </a:cubicBezTo>
                  <a:cubicBezTo>
                    <a:pt x="317" y="1834"/>
                    <a:pt x="362" y="2295"/>
                    <a:pt x="468" y="2748"/>
                  </a:cubicBezTo>
                  <a:cubicBezTo>
                    <a:pt x="550" y="3075"/>
                    <a:pt x="665" y="3392"/>
                    <a:pt x="812" y="3698"/>
                  </a:cubicBezTo>
                  <a:cubicBezTo>
                    <a:pt x="815" y="3709"/>
                    <a:pt x="819" y="3722"/>
                    <a:pt x="819" y="3736"/>
                  </a:cubicBezTo>
                  <a:cubicBezTo>
                    <a:pt x="819" y="3756"/>
                    <a:pt x="812" y="3780"/>
                    <a:pt x="798" y="3801"/>
                  </a:cubicBezTo>
                  <a:cubicBezTo>
                    <a:pt x="781" y="3821"/>
                    <a:pt x="764" y="3838"/>
                    <a:pt x="743" y="3845"/>
                  </a:cubicBezTo>
                  <a:lnTo>
                    <a:pt x="740" y="3849"/>
                  </a:lnTo>
                  <a:cubicBezTo>
                    <a:pt x="730" y="3852"/>
                    <a:pt x="716" y="3855"/>
                    <a:pt x="703" y="3855"/>
                  </a:cubicBezTo>
                  <a:cubicBezTo>
                    <a:pt x="685" y="3855"/>
                    <a:pt x="665" y="3852"/>
                    <a:pt x="652" y="3845"/>
                  </a:cubicBezTo>
                  <a:cubicBezTo>
                    <a:pt x="635" y="3838"/>
                    <a:pt x="624" y="3828"/>
                    <a:pt x="614" y="3818"/>
                  </a:cubicBezTo>
                  <a:cubicBezTo>
                    <a:pt x="608" y="3808"/>
                    <a:pt x="597" y="3794"/>
                    <a:pt x="590" y="3777"/>
                  </a:cubicBezTo>
                  <a:cubicBezTo>
                    <a:pt x="325" y="3225"/>
                    <a:pt x="164" y="2625"/>
                    <a:pt x="110" y="2015"/>
                  </a:cubicBezTo>
                  <a:cubicBezTo>
                    <a:pt x="92" y="1817"/>
                    <a:pt x="83" y="1620"/>
                    <a:pt x="83" y="1419"/>
                  </a:cubicBezTo>
                  <a:cubicBezTo>
                    <a:pt x="83" y="1007"/>
                    <a:pt x="120" y="590"/>
                    <a:pt x="182" y="178"/>
                  </a:cubicBezTo>
                  <a:cubicBezTo>
                    <a:pt x="185" y="151"/>
                    <a:pt x="202" y="127"/>
                    <a:pt x="222" y="110"/>
                  </a:cubicBezTo>
                  <a:cubicBezTo>
                    <a:pt x="243" y="93"/>
                    <a:pt x="270" y="82"/>
                    <a:pt x="297" y="82"/>
                  </a:cubicBezTo>
                  <a:close/>
                  <a:moveTo>
                    <a:pt x="297" y="1"/>
                  </a:moveTo>
                  <a:cubicBezTo>
                    <a:pt x="249" y="1"/>
                    <a:pt x="205" y="18"/>
                    <a:pt x="171" y="46"/>
                  </a:cubicBezTo>
                  <a:cubicBezTo>
                    <a:pt x="133" y="76"/>
                    <a:pt x="110" y="117"/>
                    <a:pt x="100" y="164"/>
                  </a:cubicBezTo>
                  <a:cubicBezTo>
                    <a:pt x="38" y="580"/>
                    <a:pt x="1" y="999"/>
                    <a:pt x="1" y="1419"/>
                  </a:cubicBezTo>
                  <a:cubicBezTo>
                    <a:pt x="1" y="1620"/>
                    <a:pt x="11" y="1820"/>
                    <a:pt x="28" y="2022"/>
                  </a:cubicBezTo>
                  <a:cubicBezTo>
                    <a:pt x="83" y="2642"/>
                    <a:pt x="246" y="3252"/>
                    <a:pt x="515" y="3811"/>
                  </a:cubicBezTo>
                  <a:cubicBezTo>
                    <a:pt x="526" y="3835"/>
                    <a:pt x="539" y="3855"/>
                    <a:pt x="553" y="3873"/>
                  </a:cubicBezTo>
                  <a:cubicBezTo>
                    <a:pt x="570" y="3893"/>
                    <a:pt x="594" y="3906"/>
                    <a:pt x="617" y="3920"/>
                  </a:cubicBezTo>
                  <a:cubicBezTo>
                    <a:pt x="644" y="3931"/>
                    <a:pt x="672" y="3937"/>
                    <a:pt x="703" y="3937"/>
                  </a:cubicBezTo>
                  <a:cubicBezTo>
                    <a:pt x="726" y="3937"/>
                    <a:pt x="751" y="3934"/>
                    <a:pt x="774" y="3923"/>
                  </a:cubicBezTo>
                  <a:lnTo>
                    <a:pt x="774" y="3922"/>
                  </a:lnTo>
                  <a:lnTo>
                    <a:pt x="774" y="3922"/>
                  </a:lnTo>
                  <a:cubicBezTo>
                    <a:pt x="813" y="3905"/>
                    <a:pt x="843" y="3878"/>
                    <a:pt x="863" y="3849"/>
                  </a:cubicBezTo>
                  <a:cubicBezTo>
                    <a:pt x="887" y="3814"/>
                    <a:pt x="900" y="3777"/>
                    <a:pt x="900" y="3736"/>
                  </a:cubicBezTo>
                  <a:cubicBezTo>
                    <a:pt x="900" y="3712"/>
                    <a:pt x="897" y="3685"/>
                    <a:pt x="883" y="3661"/>
                  </a:cubicBezTo>
                  <a:cubicBezTo>
                    <a:pt x="740" y="3361"/>
                    <a:pt x="628" y="3051"/>
                    <a:pt x="546" y="2727"/>
                  </a:cubicBezTo>
                  <a:cubicBezTo>
                    <a:pt x="444" y="2284"/>
                    <a:pt x="399" y="1831"/>
                    <a:pt x="399" y="1375"/>
                  </a:cubicBezTo>
                  <a:cubicBezTo>
                    <a:pt x="399" y="1309"/>
                    <a:pt x="399" y="1245"/>
                    <a:pt x="403" y="1183"/>
                  </a:cubicBezTo>
                  <a:cubicBezTo>
                    <a:pt x="413" y="863"/>
                    <a:pt x="447" y="546"/>
                    <a:pt x="495" y="233"/>
                  </a:cubicBezTo>
                  <a:cubicBezTo>
                    <a:pt x="495" y="222"/>
                    <a:pt x="498" y="212"/>
                    <a:pt x="498" y="202"/>
                  </a:cubicBezTo>
                  <a:cubicBezTo>
                    <a:pt x="498" y="154"/>
                    <a:pt x="481" y="110"/>
                    <a:pt x="451" y="73"/>
                  </a:cubicBezTo>
                  <a:cubicBezTo>
                    <a:pt x="424" y="35"/>
                    <a:pt x="383" y="11"/>
                    <a:pt x="331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57" name="Google Shape;2373;p49">
              <a:extLst>
                <a:ext uri="{FF2B5EF4-FFF2-40B4-BE49-F238E27FC236}">
                  <a16:creationId xmlns:a16="http://schemas.microsoft.com/office/drawing/2014/main" id="{A017EC68-2867-232B-1B01-E8950BF61118}"/>
                </a:ext>
              </a:extLst>
            </p:cNvPr>
            <p:cNvSpPr/>
            <p:nvPr/>
          </p:nvSpPr>
          <p:spPr>
            <a:xfrm>
              <a:off x="4858225" y="3533975"/>
              <a:ext cx="97075" cy="42700"/>
            </a:xfrm>
            <a:custGeom>
              <a:avLst/>
              <a:gdLst/>
              <a:ahLst/>
              <a:cxnLst/>
              <a:rect l="l" t="t" r="r" b="b"/>
              <a:pathLst>
                <a:path w="3883" h="1708" extrusionOk="0">
                  <a:moveTo>
                    <a:pt x="167" y="1"/>
                  </a:moveTo>
                  <a:cubicBezTo>
                    <a:pt x="134" y="1"/>
                    <a:pt x="103" y="7"/>
                    <a:pt x="69" y="32"/>
                  </a:cubicBezTo>
                  <a:cubicBezTo>
                    <a:pt x="38" y="56"/>
                    <a:pt x="14" y="93"/>
                    <a:pt x="8" y="134"/>
                  </a:cubicBezTo>
                  <a:cubicBezTo>
                    <a:pt x="0" y="175"/>
                    <a:pt x="11" y="219"/>
                    <a:pt x="35" y="253"/>
                  </a:cubicBezTo>
                  <a:cubicBezTo>
                    <a:pt x="59" y="281"/>
                    <a:pt x="99" y="314"/>
                    <a:pt x="137" y="314"/>
                  </a:cubicBezTo>
                  <a:cubicBezTo>
                    <a:pt x="543" y="331"/>
                    <a:pt x="938" y="420"/>
                    <a:pt x="1326" y="539"/>
                  </a:cubicBezTo>
                  <a:cubicBezTo>
                    <a:pt x="1984" y="748"/>
                    <a:pt x="2621" y="1037"/>
                    <a:pt x="3211" y="1398"/>
                  </a:cubicBezTo>
                  <a:cubicBezTo>
                    <a:pt x="3347" y="1487"/>
                    <a:pt x="3480" y="1575"/>
                    <a:pt x="3610" y="1674"/>
                  </a:cubicBezTo>
                  <a:cubicBezTo>
                    <a:pt x="3639" y="1696"/>
                    <a:pt x="3675" y="1708"/>
                    <a:pt x="3710" y="1708"/>
                  </a:cubicBezTo>
                  <a:cubicBezTo>
                    <a:pt x="3756" y="1708"/>
                    <a:pt x="3801" y="1689"/>
                    <a:pt x="3832" y="1651"/>
                  </a:cubicBezTo>
                  <a:cubicBezTo>
                    <a:pt x="3882" y="1586"/>
                    <a:pt x="3879" y="1480"/>
                    <a:pt x="3807" y="1429"/>
                  </a:cubicBezTo>
                  <a:cubicBezTo>
                    <a:pt x="3283" y="1034"/>
                    <a:pt x="2690" y="723"/>
                    <a:pt x="2083" y="474"/>
                  </a:cubicBezTo>
                  <a:cubicBezTo>
                    <a:pt x="1762" y="345"/>
                    <a:pt x="1435" y="236"/>
                    <a:pt x="1105" y="147"/>
                  </a:cubicBezTo>
                  <a:cubicBezTo>
                    <a:pt x="805" y="69"/>
                    <a:pt x="499" y="15"/>
                    <a:pt x="188" y="4"/>
                  </a:cubicBezTo>
                  <a:cubicBezTo>
                    <a:pt x="181" y="4"/>
                    <a:pt x="175" y="1"/>
                    <a:pt x="167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58" name="Google Shape;2374;p49">
              <a:extLst>
                <a:ext uri="{FF2B5EF4-FFF2-40B4-BE49-F238E27FC236}">
                  <a16:creationId xmlns:a16="http://schemas.microsoft.com/office/drawing/2014/main" id="{C57A2C12-82DB-DF89-2BDC-7973200A3620}"/>
                </a:ext>
              </a:extLst>
            </p:cNvPr>
            <p:cNvSpPr/>
            <p:nvPr/>
          </p:nvSpPr>
          <p:spPr>
            <a:xfrm>
              <a:off x="4857275" y="3532975"/>
              <a:ext cx="98600" cy="44750"/>
            </a:xfrm>
            <a:custGeom>
              <a:avLst/>
              <a:gdLst/>
              <a:ahLst/>
              <a:cxnLst/>
              <a:rect l="l" t="t" r="r" b="b"/>
              <a:pathLst>
                <a:path w="3944" h="1790" extrusionOk="0">
                  <a:moveTo>
                    <a:pt x="205" y="82"/>
                  </a:moveTo>
                  <a:cubicBezTo>
                    <a:pt x="213" y="82"/>
                    <a:pt x="219" y="85"/>
                    <a:pt x="226" y="85"/>
                  </a:cubicBezTo>
                  <a:cubicBezTo>
                    <a:pt x="532" y="96"/>
                    <a:pt x="836" y="150"/>
                    <a:pt x="1133" y="228"/>
                  </a:cubicBezTo>
                  <a:cubicBezTo>
                    <a:pt x="1463" y="317"/>
                    <a:pt x="1787" y="423"/>
                    <a:pt x="2104" y="552"/>
                  </a:cubicBezTo>
                  <a:cubicBezTo>
                    <a:pt x="2711" y="801"/>
                    <a:pt x="3300" y="1107"/>
                    <a:pt x="3821" y="1499"/>
                  </a:cubicBezTo>
                  <a:cubicBezTo>
                    <a:pt x="3835" y="1510"/>
                    <a:pt x="3845" y="1524"/>
                    <a:pt x="3852" y="1540"/>
                  </a:cubicBezTo>
                  <a:cubicBezTo>
                    <a:pt x="3859" y="1554"/>
                    <a:pt x="3862" y="1571"/>
                    <a:pt x="3862" y="1588"/>
                  </a:cubicBezTo>
                  <a:cubicBezTo>
                    <a:pt x="3862" y="1619"/>
                    <a:pt x="3856" y="1646"/>
                    <a:pt x="3838" y="1667"/>
                  </a:cubicBezTo>
                  <a:cubicBezTo>
                    <a:pt x="3825" y="1680"/>
                    <a:pt x="3811" y="1691"/>
                    <a:pt x="3798" y="1697"/>
                  </a:cubicBezTo>
                  <a:cubicBezTo>
                    <a:pt x="3780" y="1704"/>
                    <a:pt x="3767" y="1708"/>
                    <a:pt x="3750" y="1708"/>
                  </a:cubicBezTo>
                  <a:cubicBezTo>
                    <a:pt x="3722" y="1708"/>
                    <a:pt x="3695" y="1697"/>
                    <a:pt x="3672" y="1680"/>
                  </a:cubicBezTo>
                  <a:cubicBezTo>
                    <a:pt x="3542" y="1581"/>
                    <a:pt x="3406" y="1493"/>
                    <a:pt x="3269" y="1404"/>
                  </a:cubicBezTo>
                  <a:cubicBezTo>
                    <a:pt x="3263" y="1401"/>
                    <a:pt x="3258" y="1397"/>
                    <a:pt x="3252" y="1394"/>
                  </a:cubicBezTo>
                  <a:lnTo>
                    <a:pt x="3252" y="1394"/>
                  </a:lnTo>
                  <a:lnTo>
                    <a:pt x="3252" y="1394"/>
                  </a:lnTo>
                  <a:cubicBezTo>
                    <a:pt x="3252" y="1394"/>
                    <a:pt x="3252" y="1394"/>
                    <a:pt x="3252" y="1394"/>
                  </a:cubicBezTo>
                  <a:lnTo>
                    <a:pt x="3252" y="1394"/>
                  </a:lnTo>
                  <a:cubicBezTo>
                    <a:pt x="3251" y="1393"/>
                    <a:pt x="3249" y="1392"/>
                    <a:pt x="3248" y="1391"/>
                  </a:cubicBezTo>
                  <a:lnTo>
                    <a:pt x="3248" y="1391"/>
                  </a:lnTo>
                  <a:cubicBezTo>
                    <a:pt x="3247" y="1390"/>
                    <a:pt x="3245" y="1389"/>
                    <a:pt x="3242" y="1387"/>
                  </a:cubicBezTo>
                  <a:lnTo>
                    <a:pt x="3242" y="1388"/>
                  </a:lnTo>
                  <a:lnTo>
                    <a:pt x="3242" y="1388"/>
                  </a:lnTo>
                  <a:cubicBezTo>
                    <a:pt x="2657" y="1031"/>
                    <a:pt x="2029" y="744"/>
                    <a:pt x="1375" y="538"/>
                  </a:cubicBezTo>
                  <a:cubicBezTo>
                    <a:pt x="986" y="423"/>
                    <a:pt x="587" y="330"/>
                    <a:pt x="175" y="313"/>
                  </a:cubicBezTo>
                  <a:cubicBezTo>
                    <a:pt x="172" y="313"/>
                    <a:pt x="168" y="313"/>
                    <a:pt x="161" y="310"/>
                  </a:cubicBezTo>
                  <a:cubicBezTo>
                    <a:pt x="151" y="307"/>
                    <a:pt x="141" y="300"/>
                    <a:pt x="131" y="293"/>
                  </a:cubicBezTo>
                  <a:cubicBezTo>
                    <a:pt x="120" y="286"/>
                    <a:pt x="110" y="276"/>
                    <a:pt x="107" y="266"/>
                  </a:cubicBezTo>
                  <a:lnTo>
                    <a:pt x="106" y="267"/>
                  </a:lnTo>
                  <a:lnTo>
                    <a:pt x="106" y="267"/>
                  </a:lnTo>
                  <a:cubicBezTo>
                    <a:pt x="93" y="247"/>
                    <a:pt x="83" y="224"/>
                    <a:pt x="83" y="201"/>
                  </a:cubicBezTo>
                  <a:cubicBezTo>
                    <a:pt x="83" y="195"/>
                    <a:pt x="87" y="187"/>
                    <a:pt x="87" y="181"/>
                  </a:cubicBezTo>
                  <a:lnTo>
                    <a:pt x="87" y="177"/>
                  </a:lnTo>
                  <a:cubicBezTo>
                    <a:pt x="90" y="164"/>
                    <a:pt x="93" y="150"/>
                    <a:pt x="103" y="137"/>
                  </a:cubicBezTo>
                  <a:cubicBezTo>
                    <a:pt x="110" y="123"/>
                    <a:pt x="120" y="113"/>
                    <a:pt x="134" y="102"/>
                  </a:cubicBezTo>
                  <a:lnTo>
                    <a:pt x="133" y="101"/>
                  </a:lnTo>
                  <a:lnTo>
                    <a:pt x="133" y="101"/>
                  </a:lnTo>
                  <a:cubicBezTo>
                    <a:pt x="145" y="95"/>
                    <a:pt x="155" y="92"/>
                    <a:pt x="164" y="88"/>
                  </a:cubicBezTo>
                  <a:cubicBezTo>
                    <a:pt x="175" y="85"/>
                    <a:pt x="189" y="82"/>
                    <a:pt x="205" y="82"/>
                  </a:cubicBezTo>
                  <a:close/>
                  <a:moveTo>
                    <a:pt x="205" y="0"/>
                  </a:moveTo>
                  <a:cubicBezTo>
                    <a:pt x="185" y="0"/>
                    <a:pt x="164" y="3"/>
                    <a:pt x="144" y="7"/>
                  </a:cubicBezTo>
                  <a:cubicBezTo>
                    <a:pt x="123" y="14"/>
                    <a:pt x="103" y="24"/>
                    <a:pt x="83" y="38"/>
                  </a:cubicBezTo>
                  <a:cubicBezTo>
                    <a:pt x="62" y="55"/>
                    <a:pt x="46" y="72"/>
                    <a:pt x="32" y="96"/>
                  </a:cubicBezTo>
                  <a:cubicBezTo>
                    <a:pt x="19" y="115"/>
                    <a:pt x="9" y="138"/>
                    <a:pt x="5" y="164"/>
                  </a:cubicBezTo>
                  <a:lnTo>
                    <a:pt x="5" y="164"/>
                  </a:lnTo>
                  <a:lnTo>
                    <a:pt x="5" y="164"/>
                  </a:lnTo>
                  <a:cubicBezTo>
                    <a:pt x="5" y="177"/>
                    <a:pt x="1" y="187"/>
                    <a:pt x="1" y="201"/>
                  </a:cubicBezTo>
                  <a:cubicBezTo>
                    <a:pt x="1" y="242"/>
                    <a:pt x="15" y="283"/>
                    <a:pt x="38" y="317"/>
                  </a:cubicBezTo>
                  <a:lnTo>
                    <a:pt x="42" y="317"/>
                  </a:lnTo>
                  <a:cubicBezTo>
                    <a:pt x="56" y="334"/>
                    <a:pt x="73" y="354"/>
                    <a:pt x="97" y="368"/>
                  </a:cubicBezTo>
                  <a:cubicBezTo>
                    <a:pt x="107" y="375"/>
                    <a:pt x="117" y="382"/>
                    <a:pt x="131" y="389"/>
                  </a:cubicBezTo>
                  <a:cubicBezTo>
                    <a:pt x="144" y="392"/>
                    <a:pt x="158" y="395"/>
                    <a:pt x="172" y="395"/>
                  </a:cubicBezTo>
                  <a:cubicBezTo>
                    <a:pt x="573" y="412"/>
                    <a:pt x="966" y="501"/>
                    <a:pt x="1350" y="617"/>
                  </a:cubicBezTo>
                  <a:cubicBezTo>
                    <a:pt x="2009" y="824"/>
                    <a:pt x="2643" y="1111"/>
                    <a:pt x="3225" y="1476"/>
                  </a:cubicBezTo>
                  <a:lnTo>
                    <a:pt x="3226" y="1473"/>
                  </a:lnTo>
                  <a:lnTo>
                    <a:pt x="3226" y="1473"/>
                  </a:lnTo>
                  <a:cubicBezTo>
                    <a:pt x="3363" y="1561"/>
                    <a:pt x="3495" y="1650"/>
                    <a:pt x="3620" y="1745"/>
                  </a:cubicBezTo>
                  <a:cubicBezTo>
                    <a:pt x="3658" y="1776"/>
                    <a:pt x="3706" y="1790"/>
                    <a:pt x="3750" y="1790"/>
                  </a:cubicBezTo>
                  <a:cubicBezTo>
                    <a:pt x="3777" y="1790"/>
                    <a:pt x="3804" y="1782"/>
                    <a:pt x="3832" y="1772"/>
                  </a:cubicBezTo>
                  <a:cubicBezTo>
                    <a:pt x="3856" y="1759"/>
                    <a:pt x="3879" y="1741"/>
                    <a:pt x="3900" y="1718"/>
                  </a:cubicBezTo>
                  <a:cubicBezTo>
                    <a:pt x="3931" y="1680"/>
                    <a:pt x="3944" y="1636"/>
                    <a:pt x="3944" y="1588"/>
                  </a:cubicBezTo>
                  <a:cubicBezTo>
                    <a:pt x="3944" y="1561"/>
                    <a:pt x="3941" y="1534"/>
                    <a:pt x="3927" y="1507"/>
                  </a:cubicBezTo>
                  <a:cubicBezTo>
                    <a:pt x="3914" y="1479"/>
                    <a:pt x="3897" y="1455"/>
                    <a:pt x="3873" y="1435"/>
                  </a:cubicBezTo>
                  <a:cubicBezTo>
                    <a:pt x="3341" y="1036"/>
                    <a:pt x="2745" y="726"/>
                    <a:pt x="2135" y="477"/>
                  </a:cubicBezTo>
                  <a:cubicBezTo>
                    <a:pt x="1814" y="348"/>
                    <a:pt x="1487" y="239"/>
                    <a:pt x="1153" y="150"/>
                  </a:cubicBezTo>
                  <a:cubicBezTo>
                    <a:pt x="850" y="72"/>
                    <a:pt x="543" y="14"/>
                    <a:pt x="230" y="3"/>
                  </a:cubicBezTo>
                  <a:lnTo>
                    <a:pt x="226" y="3"/>
                  </a:lnTo>
                  <a:cubicBezTo>
                    <a:pt x="222" y="3"/>
                    <a:pt x="213" y="0"/>
                    <a:pt x="205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59" name="Google Shape;2375;p49">
              <a:extLst>
                <a:ext uri="{FF2B5EF4-FFF2-40B4-BE49-F238E27FC236}">
                  <a16:creationId xmlns:a16="http://schemas.microsoft.com/office/drawing/2014/main" id="{78BBC99D-77FD-8732-AE75-B7662F986160}"/>
                </a:ext>
              </a:extLst>
            </p:cNvPr>
            <p:cNvSpPr/>
            <p:nvPr/>
          </p:nvSpPr>
          <p:spPr>
            <a:xfrm>
              <a:off x="4861200" y="3537050"/>
              <a:ext cx="111300" cy="120775"/>
            </a:xfrm>
            <a:custGeom>
              <a:avLst/>
              <a:gdLst/>
              <a:ahLst/>
              <a:cxnLst/>
              <a:rect l="l" t="t" r="r" b="b"/>
              <a:pathLst>
                <a:path w="4452" h="4831" extrusionOk="0">
                  <a:moveTo>
                    <a:pt x="543" y="784"/>
                  </a:moveTo>
                  <a:lnTo>
                    <a:pt x="543" y="784"/>
                  </a:lnTo>
                  <a:cubicBezTo>
                    <a:pt x="545" y="787"/>
                    <a:pt x="548" y="789"/>
                    <a:pt x="550" y="791"/>
                  </a:cubicBezTo>
                  <a:lnTo>
                    <a:pt x="550" y="791"/>
                  </a:lnTo>
                  <a:cubicBezTo>
                    <a:pt x="548" y="789"/>
                    <a:pt x="545" y="787"/>
                    <a:pt x="543" y="784"/>
                  </a:cubicBezTo>
                  <a:close/>
                  <a:moveTo>
                    <a:pt x="147" y="1"/>
                  </a:moveTo>
                  <a:cubicBezTo>
                    <a:pt x="103" y="7"/>
                    <a:pt x="65" y="28"/>
                    <a:pt x="38" y="59"/>
                  </a:cubicBezTo>
                  <a:cubicBezTo>
                    <a:pt x="11" y="93"/>
                    <a:pt x="1" y="134"/>
                    <a:pt x="4" y="175"/>
                  </a:cubicBezTo>
                  <a:cubicBezTo>
                    <a:pt x="7" y="222"/>
                    <a:pt x="32" y="249"/>
                    <a:pt x="62" y="284"/>
                  </a:cubicBezTo>
                  <a:cubicBezTo>
                    <a:pt x="232" y="461"/>
                    <a:pt x="403" y="638"/>
                    <a:pt x="570" y="815"/>
                  </a:cubicBezTo>
                  <a:cubicBezTo>
                    <a:pt x="567" y="810"/>
                    <a:pt x="563" y="805"/>
                    <a:pt x="558" y="800"/>
                  </a:cubicBezTo>
                  <a:lnTo>
                    <a:pt x="558" y="800"/>
                  </a:lnTo>
                  <a:cubicBezTo>
                    <a:pt x="1783" y="2094"/>
                    <a:pt x="2971" y="3424"/>
                    <a:pt x="4138" y="4765"/>
                  </a:cubicBezTo>
                  <a:cubicBezTo>
                    <a:pt x="4169" y="4799"/>
                    <a:pt x="4196" y="4823"/>
                    <a:pt x="4240" y="4830"/>
                  </a:cubicBezTo>
                  <a:cubicBezTo>
                    <a:pt x="4246" y="4830"/>
                    <a:pt x="4253" y="4830"/>
                    <a:pt x="4259" y="4830"/>
                  </a:cubicBezTo>
                  <a:cubicBezTo>
                    <a:pt x="4295" y="4830"/>
                    <a:pt x="4331" y="4822"/>
                    <a:pt x="4359" y="4799"/>
                  </a:cubicBezTo>
                  <a:cubicBezTo>
                    <a:pt x="4428" y="4755"/>
                    <a:pt x="4452" y="4645"/>
                    <a:pt x="4397" y="4578"/>
                  </a:cubicBezTo>
                  <a:cubicBezTo>
                    <a:pt x="3051" y="3037"/>
                    <a:pt x="1684" y="1510"/>
                    <a:pt x="263" y="38"/>
                  </a:cubicBezTo>
                  <a:cubicBezTo>
                    <a:pt x="240" y="11"/>
                    <a:pt x="196" y="1"/>
                    <a:pt x="161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60" name="Google Shape;2376;p49">
              <a:extLst>
                <a:ext uri="{FF2B5EF4-FFF2-40B4-BE49-F238E27FC236}">
                  <a16:creationId xmlns:a16="http://schemas.microsoft.com/office/drawing/2014/main" id="{A5E44D22-1CCE-DF5B-881A-E8D6077D39AE}"/>
                </a:ext>
              </a:extLst>
            </p:cNvPr>
            <p:cNvSpPr/>
            <p:nvPr/>
          </p:nvSpPr>
          <p:spPr>
            <a:xfrm>
              <a:off x="4860275" y="3536025"/>
              <a:ext cx="112675" cy="122800"/>
            </a:xfrm>
            <a:custGeom>
              <a:avLst/>
              <a:gdLst/>
              <a:ahLst/>
              <a:cxnLst/>
              <a:rect l="l" t="t" r="r" b="b"/>
              <a:pathLst>
                <a:path w="4507" h="4912" extrusionOk="0">
                  <a:moveTo>
                    <a:pt x="198" y="82"/>
                  </a:moveTo>
                  <a:cubicBezTo>
                    <a:pt x="212" y="82"/>
                    <a:pt x="228" y="86"/>
                    <a:pt x="239" y="89"/>
                  </a:cubicBezTo>
                  <a:cubicBezTo>
                    <a:pt x="253" y="93"/>
                    <a:pt x="263" y="100"/>
                    <a:pt x="269" y="106"/>
                  </a:cubicBezTo>
                  <a:cubicBezTo>
                    <a:pt x="1691" y="1578"/>
                    <a:pt x="3058" y="3105"/>
                    <a:pt x="4400" y="4646"/>
                  </a:cubicBezTo>
                  <a:cubicBezTo>
                    <a:pt x="4410" y="4656"/>
                    <a:pt x="4414" y="4663"/>
                    <a:pt x="4417" y="4673"/>
                  </a:cubicBezTo>
                  <a:cubicBezTo>
                    <a:pt x="4420" y="4683"/>
                    <a:pt x="4424" y="4697"/>
                    <a:pt x="4424" y="4707"/>
                  </a:cubicBezTo>
                  <a:cubicBezTo>
                    <a:pt x="4424" y="4727"/>
                    <a:pt x="4417" y="4748"/>
                    <a:pt x="4410" y="4765"/>
                  </a:cubicBezTo>
                  <a:cubicBezTo>
                    <a:pt x="4400" y="4782"/>
                    <a:pt x="4387" y="4799"/>
                    <a:pt x="4373" y="4809"/>
                  </a:cubicBezTo>
                  <a:cubicBezTo>
                    <a:pt x="4352" y="4823"/>
                    <a:pt x="4329" y="4830"/>
                    <a:pt x="4302" y="4830"/>
                  </a:cubicBezTo>
                  <a:lnTo>
                    <a:pt x="4284" y="4830"/>
                  </a:lnTo>
                  <a:cubicBezTo>
                    <a:pt x="4267" y="4826"/>
                    <a:pt x="4257" y="4823"/>
                    <a:pt x="4244" y="4812"/>
                  </a:cubicBezTo>
                  <a:cubicBezTo>
                    <a:pt x="4233" y="4806"/>
                    <a:pt x="4220" y="4792"/>
                    <a:pt x="4206" y="4779"/>
                  </a:cubicBezTo>
                  <a:cubicBezTo>
                    <a:pt x="3042" y="3442"/>
                    <a:pt x="1858" y="2116"/>
                    <a:pt x="637" y="826"/>
                  </a:cubicBezTo>
                  <a:lnTo>
                    <a:pt x="637" y="826"/>
                  </a:lnTo>
                  <a:lnTo>
                    <a:pt x="637" y="825"/>
                  </a:lnTo>
                  <a:cubicBezTo>
                    <a:pt x="636" y="824"/>
                    <a:pt x="634" y="823"/>
                    <a:pt x="632" y="821"/>
                  </a:cubicBezTo>
                  <a:lnTo>
                    <a:pt x="632" y="821"/>
                  </a:lnTo>
                  <a:cubicBezTo>
                    <a:pt x="625" y="814"/>
                    <a:pt x="618" y="806"/>
                    <a:pt x="610" y="798"/>
                  </a:cubicBezTo>
                  <a:lnTo>
                    <a:pt x="609" y="799"/>
                  </a:lnTo>
                  <a:lnTo>
                    <a:pt x="609" y="799"/>
                  </a:lnTo>
                  <a:cubicBezTo>
                    <a:pt x="449" y="629"/>
                    <a:pt x="291" y="461"/>
                    <a:pt x="130" y="294"/>
                  </a:cubicBezTo>
                  <a:cubicBezTo>
                    <a:pt x="113" y="280"/>
                    <a:pt x="102" y="267"/>
                    <a:pt x="96" y="253"/>
                  </a:cubicBezTo>
                  <a:cubicBezTo>
                    <a:pt x="89" y="240"/>
                    <a:pt x="82" y="229"/>
                    <a:pt x="82" y="212"/>
                  </a:cubicBezTo>
                  <a:lnTo>
                    <a:pt x="82" y="202"/>
                  </a:lnTo>
                  <a:cubicBezTo>
                    <a:pt x="82" y="175"/>
                    <a:pt x="89" y="147"/>
                    <a:pt x="106" y="127"/>
                  </a:cubicBezTo>
                  <a:lnTo>
                    <a:pt x="110" y="127"/>
                  </a:lnTo>
                  <a:cubicBezTo>
                    <a:pt x="126" y="103"/>
                    <a:pt x="157" y="86"/>
                    <a:pt x="188" y="82"/>
                  </a:cubicBezTo>
                  <a:close/>
                  <a:moveTo>
                    <a:pt x="181" y="1"/>
                  </a:moveTo>
                  <a:lnTo>
                    <a:pt x="183" y="44"/>
                  </a:lnTo>
                  <a:lnTo>
                    <a:pt x="178" y="4"/>
                  </a:lnTo>
                  <a:cubicBezTo>
                    <a:pt x="127" y="7"/>
                    <a:pt x="80" y="34"/>
                    <a:pt x="46" y="74"/>
                  </a:cubicBezTo>
                  <a:lnTo>
                    <a:pt x="46" y="74"/>
                  </a:lnTo>
                  <a:lnTo>
                    <a:pt x="44" y="73"/>
                  </a:lnTo>
                  <a:cubicBezTo>
                    <a:pt x="14" y="109"/>
                    <a:pt x="0" y="158"/>
                    <a:pt x="0" y="202"/>
                  </a:cubicBezTo>
                  <a:lnTo>
                    <a:pt x="0" y="219"/>
                  </a:lnTo>
                  <a:lnTo>
                    <a:pt x="0" y="222"/>
                  </a:lnTo>
                  <a:cubicBezTo>
                    <a:pt x="3" y="249"/>
                    <a:pt x="11" y="273"/>
                    <a:pt x="24" y="298"/>
                  </a:cubicBezTo>
                  <a:cubicBezTo>
                    <a:pt x="38" y="318"/>
                    <a:pt x="52" y="334"/>
                    <a:pt x="69" y="352"/>
                  </a:cubicBezTo>
                  <a:cubicBezTo>
                    <a:pt x="230" y="519"/>
                    <a:pt x="390" y="687"/>
                    <a:pt x="552" y="854"/>
                  </a:cubicBezTo>
                  <a:lnTo>
                    <a:pt x="552" y="854"/>
                  </a:lnTo>
                  <a:lnTo>
                    <a:pt x="549" y="856"/>
                  </a:lnTo>
                  <a:cubicBezTo>
                    <a:pt x="1779" y="2151"/>
                    <a:pt x="2973" y="3487"/>
                    <a:pt x="4145" y="4833"/>
                  </a:cubicBezTo>
                  <a:cubicBezTo>
                    <a:pt x="4162" y="4850"/>
                    <a:pt x="4179" y="4867"/>
                    <a:pt x="4199" y="4881"/>
                  </a:cubicBezTo>
                  <a:cubicBezTo>
                    <a:pt x="4220" y="4894"/>
                    <a:pt x="4244" y="4905"/>
                    <a:pt x="4271" y="4911"/>
                  </a:cubicBezTo>
                  <a:lnTo>
                    <a:pt x="4302" y="4911"/>
                  </a:lnTo>
                  <a:cubicBezTo>
                    <a:pt x="4346" y="4911"/>
                    <a:pt x="4387" y="4902"/>
                    <a:pt x="4420" y="4874"/>
                  </a:cubicBezTo>
                  <a:cubicBezTo>
                    <a:pt x="4448" y="4857"/>
                    <a:pt x="4468" y="4830"/>
                    <a:pt x="4482" y="4803"/>
                  </a:cubicBezTo>
                  <a:cubicBezTo>
                    <a:pt x="4495" y="4772"/>
                    <a:pt x="4506" y="4741"/>
                    <a:pt x="4506" y="4707"/>
                  </a:cubicBezTo>
                  <a:cubicBezTo>
                    <a:pt x="4506" y="4686"/>
                    <a:pt x="4502" y="4666"/>
                    <a:pt x="4495" y="4649"/>
                  </a:cubicBezTo>
                  <a:cubicBezTo>
                    <a:pt x="4489" y="4628"/>
                    <a:pt x="4478" y="4608"/>
                    <a:pt x="4465" y="4592"/>
                  </a:cubicBezTo>
                  <a:cubicBezTo>
                    <a:pt x="3119" y="3051"/>
                    <a:pt x="1749" y="1524"/>
                    <a:pt x="327" y="48"/>
                  </a:cubicBezTo>
                  <a:cubicBezTo>
                    <a:pt x="310" y="32"/>
                    <a:pt x="286" y="18"/>
                    <a:pt x="266" y="11"/>
                  </a:cubicBezTo>
                  <a:cubicBezTo>
                    <a:pt x="242" y="4"/>
                    <a:pt x="219" y="1"/>
                    <a:pt x="198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61" name="Google Shape;2377;p49">
              <a:extLst>
                <a:ext uri="{FF2B5EF4-FFF2-40B4-BE49-F238E27FC236}">
                  <a16:creationId xmlns:a16="http://schemas.microsoft.com/office/drawing/2014/main" id="{D99D194D-86A4-6965-6B2D-0399821D2E75}"/>
                </a:ext>
              </a:extLst>
            </p:cNvPr>
            <p:cNvSpPr/>
            <p:nvPr/>
          </p:nvSpPr>
          <p:spPr>
            <a:xfrm>
              <a:off x="4846300" y="3906300"/>
              <a:ext cx="71175" cy="48575"/>
            </a:xfrm>
            <a:custGeom>
              <a:avLst/>
              <a:gdLst/>
              <a:ahLst/>
              <a:cxnLst/>
              <a:rect l="l" t="t" r="r" b="b"/>
              <a:pathLst>
                <a:path w="2847" h="1943" extrusionOk="0">
                  <a:moveTo>
                    <a:pt x="2405" y="1076"/>
                  </a:moveTo>
                  <a:lnTo>
                    <a:pt x="2405" y="1076"/>
                  </a:lnTo>
                  <a:cubicBezTo>
                    <a:pt x="2405" y="1076"/>
                    <a:pt x="2406" y="1077"/>
                    <a:pt x="2407" y="1077"/>
                  </a:cubicBezTo>
                  <a:lnTo>
                    <a:pt x="2407" y="1077"/>
                  </a:lnTo>
                  <a:cubicBezTo>
                    <a:pt x="2406" y="1077"/>
                    <a:pt x="2405" y="1076"/>
                    <a:pt x="2405" y="1076"/>
                  </a:cubicBezTo>
                  <a:close/>
                  <a:moveTo>
                    <a:pt x="2407" y="1078"/>
                  </a:moveTo>
                  <a:cubicBezTo>
                    <a:pt x="2407" y="1080"/>
                    <a:pt x="2409" y="1085"/>
                    <a:pt x="2411" y="1088"/>
                  </a:cubicBezTo>
                  <a:lnTo>
                    <a:pt x="2411" y="1088"/>
                  </a:lnTo>
                  <a:cubicBezTo>
                    <a:pt x="2410" y="1085"/>
                    <a:pt x="2408" y="1081"/>
                    <a:pt x="2407" y="1078"/>
                  </a:cubicBezTo>
                  <a:close/>
                  <a:moveTo>
                    <a:pt x="2509" y="1453"/>
                  </a:moveTo>
                  <a:cubicBezTo>
                    <a:pt x="2509" y="1460"/>
                    <a:pt x="2509" y="1466"/>
                    <a:pt x="2512" y="1477"/>
                  </a:cubicBezTo>
                  <a:cubicBezTo>
                    <a:pt x="2509" y="1470"/>
                    <a:pt x="2509" y="1460"/>
                    <a:pt x="2509" y="1453"/>
                  </a:cubicBezTo>
                  <a:close/>
                  <a:moveTo>
                    <a:pt x="1326" y="0"/>
                  </a:moveTo>
                  <a:cubicBezTo>
                    <a:pt x="971" y="0"/>
                    <a:pt x="628" y="154"/>
                    <a:pt x="392" y="413"/>
                  </a:cubicBezTo>
                  <a:cubicBezTo>
                    <a:pt x="82" y="750"/>
                    <a:pt x="1" y="1227"/>
                    <a:pt x="38" y="1671"/>
                  </a:cubicBezTo>
                  <a:cubicBezTo>
                    <a:pt x="41" y="1715"/>
                    <a:pt x="51" y="1752"/>
                    <a:pt x="86" y="1783"/>
                  </a:cubicBezTo>
                  <a:cubicBezTo>
                    <a:pt x="113" y="1814"/>
                    <a:pt x="154" y="1831"/>
                    <a:pt x="199" y="1831"/>
                  </a:cubicBezTo>
                  <a:cubicBezTo>
                    <a:pt x="276" y="1831"/>
                    <a:pt x="362" y="1756"/>
                    <a:pt x="355" y="1671"/>
                  </a:cubicBezTo>
                  <a:cubicBezTo>
                    <a:pt x="342" y="1531"/>
                    <a:pt x="342" y="1391"/>
                    <a:pt x="355" y="1252"/>
                  </a:cubicBezTo>
                  <a:cubicBezTo>
                    <a:pt x="372" y="1139"/>
                    <a:pt x="399" y="1030"/>
                    <a:pt x="440" y="925"/>
                  </a:cubicBezTo>
                  <a:cubicBezTo>
                    <a:pt x="474" y="839"/>
                    <a:pt x="522" y="757"/>
                    <a:pt x="576" y="683"/>
                  </a:cubicBezTo>
                  <a:cubicBezTo>
                    <a:pt x="628" y="621"/>
                    <a:pt x="682" y="563"/>
                    <a:pt x="743" y="516"/>
                  </a:cubicBezTo>
                  <a:cubicBezTo>
                    <a:pt x="808" y="467"/>
                    <a:pt x="880" y="427"/>
                    <a:pt x="951" y="396"/>
                  </a:cubicBezTo>
                  <a:cubicBezTo>
                    <a:pt x="1037" y="362"/>
                    <a:pt x="1125" y="338"/>
                    <a:pt x="1217" y="324"/>
                  </a:cubicBezTo>
                  <a:cubicBezTo>
                    <a:pt x="1258" y="321"/>
                    <a:pt x="1299" y="319"/>
                    <a:pt x="1340" y="319"/>
                  </a:cubicBezTo>
                  <a:cubicBezTo>
                    <a:pt x="1380" y="319"/>
                    <a:pt x="1421" y="321"/>
                    <a:pt x="1462" y="324"/>
                  </a:cubicBezTo>
                  <a:cubicBezTo>
                    <a:pt x="1569" y="338"/>
                    <a:pt x="1667" y="365"/>
                    <a:pt x="1766" y="406"/>
                  </a:cubicBezTo>
                  <a:cubicBezTo>
                    <a:pt x="1851" y="444"/>
                    <a:pt x="1932" y="495"/>
                    <a:pt x="2011" y="549"/>
                  </a:cubicBezTo>
                  <a:cubicBezTo>
                    <a:pt x="2093" y="614"/>
                    <a:pt x="2165" y="689"/>
                    <a:pt x="2229" y="768"/>
                  </a:cubicBezTo>
                  <a:cubicBezTo>
                    <a:pt x="2297" y="859"/>
                    <a:pt x="2355" y="961"/>
                    <a:pt x="2400" y="1064"/>
                  </a:cubicBezTo>
                  <a:cubicBezTo>
                    <a:pt x="2400" y="1063"/>
                    <a:pt x="2400" y="1062"/>
                    <a:pt x="2399" y="1062"/>
                  </a:cubicBezTo>
                  <a:lnTo>
                    <a:pt x="2399" y="1062"/>
                  </a:lnTo>
                  <a:cubicBezTo>
                    <a:pt x="2400" y="1064"/>
                    <a:pt x="2401" y="1066"/>
                    <a:pt x="2403" y="1068"/>
                  </a:cubicBezTo>
                  <a:lnTo>
                    <a:pt x="2400" y="1064"/>
                  </a:lnTo>
                  <a:lnTo>
                    <a:pt x="2400" y="1064"/>
                  </a:lnTo>
                  <a:cubicBezTo>
                    <a:pt x="2402" y="1070"/>
                    <a:pt x="2403" y="1073"/>
                    <a:pt x="2405" y="1076"/>
                  </a:cubicBezTo>
                  <a:lnTo>
                    <a:pt x="2405" y="1076"/>
                  </a:lnTo>
                  <a:cubicBezTo>
                    <a:pt x="2403" y="1073"/>
                    <a:pt x="2403" y="1070"/>
                    <a:pt x="2403" y="1068"/>
                  </a:cubicBezTo>
                  <a:lnTo>
                    <a:pt x="2403" y="1068"/>
                  </a:lnTo>
                  <a:cubicBezTo>
                    <a:pt x="2407" y="1078"/>
                    <a:pt x="2410" y="1084"/>
                    <a:pt x="2413" y="1091"/>
                  </a:cubicBezTo>
                  <a:cubicBezTo>
                    <a:pt x="2413" y="1091"/>
                    <a:pt x="2412" y="1089"/>
                    <a:pt x="2411" y="1088"/>
                  </a:cubicBezTo>
                  <a:lnTo>
                    <a:pt x="2411" y="1088"/>
                  </a:lnTo>
                  <a:cubicBezTo>
                    <a:pt x="2459" y="1218"/>
                    <a:pt x="2492" y="1354"/>
                    <a:pt x="2512" y="1493"/>
                  </a:cubicBezTo>
                  <a:cubicBezTo>
                    <a:pt x="2522" y="1589"/>
                    <a:pt x="2530" y="1688"/>
                    <a:pt x="2530" y="1787"/>
                  </a:cubicBezTo>
                  <a:cubicBezTo>
                    <a:pt x="2530" y="1872"/>
                    <a:pt x="2601" y="1943"/>
                    <a:pt x="2686" y="1943"/>
                  </a:cubicBezTo>
                  <a:cubicBezTo>
                    <a:pt x="2775" y="1943"/>
                    <a:pt x="2846" y="1872"/>
                    <a:pt x="2846" y="1787"/>
                  </a:cubicBezTo>
                  <a:cubicBezTo>
                    <a:pt x="2846" y="1527"/>
                    <a:pt x="2812" y="1272"/>
                    <a:pt x="2723" y="1030"/>
                  </a:cubicBezTo>
                  <a:cubicBezTo>
                    <a:pt x="2652" y="822"/>
                    <a:pt x="2536" y="631"/>
                    <a:pt x="2390" y="471"/>
                  </a:cubicBezTo>
                  <a:cubicBezTo>
                    <a:pt x="2260" y="324"/>
                    <a:pt x="2096" y="212"/>
                    <a:pt x="1923" y="130"/>
                  </a:cubicBezTo>
                  <a:cubicBezTo>
                    <a:pt x="1748" y="52"/>
                    <a:pt x="1564" y="11"/>
                    <a:pt x="1374" y="4"/>
                  </a:cubicBezTo>
                  <a:cubicBezTo>
                    <a:pt x="1357" y="0"/>
                    <a:pt x="1340" y="0"/>
                    <a:pt x="1326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62" name="Google Shape;2378;p49">
              <a:extLst>
                <a:ext uri="{FF2B5EF4-FFF2-40B4-BE49-F238E27FC236}">
                  <a16:creationId xmlns:a16="http://schemas.microsoft.com/office/drawing/2014/main" id="{5414E190-F0C0-AA59-68FB-E8E452E26D30}"/>
                </a:ext>
              </a:extLst>
            </p:cNvPr>
            <p:cNvSpPr/>
            <p:nvPr/>
          </p:nvSpPr>
          <p:spPr>
            <a:xfrm>
              <a:off x="4845950" y="3905275"/>
              <a:ext cx="72525" cy="50625"/>
            </a:xfrm>
            <a:custGeom>
              <a:avLst/>
              <a:gdLst/>
              <a:ahLst/>
              <a:cxnLst/>
              <a:rect l="l" t="t" r="r" b="b"/>
              <a:pathLst>
                <a:path w="2901" h="2025" extrusionOk="0">
                  <a:moveTo>
                    <a:pt x="1340" y="82"/>
                  </a:moveTo>
                  <a:cubicBezTo>
                    <a:pt x="1353" y="82"/>
                    <a:pt x="1369" y="82"/>
                    <a:pt x="1385" y="86"/>
                  </a:cubicBezTo>
                  <a:lnTo>
                    <a:pt x="1385" y="86"/>
                  </a:lnTo>
                  <a:lnTo>
                    <a:pt x="1385" y="86"/>
                  </a:lnTo>
                  <a:cubicBezTo>
                    <a:pt x="1572" y="93"/>
                    <a:pt x="1753" y="134"/>
                    <a:pt x="1920" y="209"/>
                  </a:cubicBezTo>
                  <a:cubicBezTo>
                    <a:pt x="2090" y="287"/>
                    <a:pt x="2250" y="400"/>
                    <a:pt x="2373" y="540"/>
                  </a:cubicBezTo>
                  <a:cubicBezTo>
                    <a:pt x="2516" y="696"/>
                    <a:pt x="2629" y="880"/>
                    <a:pt x="2700" y="1084"/>
                  </a:cubicBezTo>
                  <a:cubicBezTo>
                    <a:pt x="2785" y="1320"/>
                    <a:pt x="2819" y="1572"/>
                    <a:pt x="2819" y="1828"/>
                  </a:cubicBezTo>
                  <a:cubicBezTo>
                    <a:pt x="2819" y="1858"/>
                    <a:pt x="2805" y="1889"/>
                    <a:pt x="2782" y="1910"/>
                  </a:cubicBezTo>
                  <a:cubicBezTo>
                    <a:pt x="2761" y="1930"/>
                    <a:pt x="2734" y="1943"/>
                    <a:pt x="2700" y="1943"/>
                  </a:cubicBezTo>
                  <a:cubicBezTo>
                    <a:pt x="2670" y="1943"/>
                    <a:pt x="2638" y="1930"/>
                    <a:pt x="2618" y="1910"/>
                  </a:cubicBezTo>
                  <a:cubicBezTo>
                    <a:pt x="2598" y="1889"/>
                    <a:pt x="2584" y="1858"/>
                    <a:pt x="2584" y="1828"/>
                  </a:cubicBezTo>
                  <a:cubicBezTo>
                    <a:pt x="2584" y="1729"/>
                    <a:pt x="2577" y="1627"/>
                    <a:pt x="2567" y="1531"/>
                  </a:cubicBezTo>
                  <a:lnTo>
                    <a:pt x="2567" y="1528"/>
                  </a:lnTo>
                  <a:cubicBezTo>
                    <a:pt x="2567" y="1523"/>
                    <a:pt x="2566" y="1518"/>
                    <a:pt x="2565" y="1514"/>
                  </a:cubicBezTo>
                  <a:lnTo>
                    <a:pt x="2565" y="1514"/>
                  </a:lnTo>
                  <a:lnTo>
                    <a:pt x="2567" y="1514"/>
                  </a:lnTo>
                  <a:cubicBezTo>
                    <a:pt x="2567" y="1513"/>
                    <a:pt x="2567" y="1512"/>
                    <a:pt x="2566" y="1511"/>
                  </a:cubicBezTo>
                  <a:lnTo>
                    <a:pt x="2566" y="1511"/>
                  </a:lnTo>
                  <a:lnTo>
                    <a:pt x="2567" y="1510"/>
                  </a:lnTo>
                  <a:cubicBezTo>
                    <a:pt x="2566" y="1507"/>
                    <a:pt x="2565" y="1504"/>
                    <a:pt x="2564" y="1501"/>
                  </a:cubicBezTo>
                  <a:lnTo>
                    <a:pt x="2564" y="1501"/>
                  </a:lnTo>
                  <a:cubicBezTo>
                    <a:pt x="2564" y="1497"/>
                    <a:pt x="2564" y="1494"/>
                    <a:pt x="2564" y="1490"/>
                  </a:cubicBezTo>
                  <a:lnTo>
                    <a:pt x="2562" y="1490"/>
                  </a:lnTo>
                  <a:lnTo>
                    <a:pt x="2562" y="1490"/>
                  </a:lnTo>
                  <a:cubicBezTo>
                    <a:pt x="2541" y="1363"/>
                    <a:pt x="2508" y="1241"/>
                    <a:pt x="2464" y="1119"/>
                  </a:cubicBezTo>
                  <a:lnTo>
                    <a:pt x="2464" y="1119"/>
                  </a:lnTo>
                  <a:lnTo>
                    <a:pt x="2465" y="1119"/>
                  </a:lnTo>
                  <a:cubicBezTo>
                    <a:pt x="2463" y="1111"/>
                    <a:pt x="2460" y="1105"/>
                    <a:pt x="2457" y="1098"/>
                  </a:cubicBezTo>
                  <a:lnTo>
                    <a:pt x="2457" y="1098"/>
                  </a:lnTo>
                  <a:lnTo>
                    <a:pt x="2458" y="1098"/>
                  </a:lnTo>
                  <a:cubicBezTo>
                    <a:pt x="2457" y="1098"/>
                    <a:pt x="2457" y="1098"/>
                    <a:pt x="2457" y="1098"/>
                  </a:cubicBezTo>
                  <a:lnTo>
                    <a:pt x="2457" y="1098"/>
                  </a:lnTo>
                  <a:cubicBezTo>
                    <a:pt x="2456" y="1096"/>
                    <a:pt x="2455" y="1094"/>
                    <a:pt x="2454" y="1092"/>
                  </a:cubicBezTo>
                  <a:lnTo>
                    <a:pt x="2454" y="1092"/>
                  </a:lnTo>
                  <a:lnTo>
                    <a:pt x="2454" y="1092"/>
                  </a:lnTo>
                  <a:lnTo>
                    <a:pt x="2454" y="1092"/>
                  </a:lnTo>
                  <a:lnTo>
                    <a:pt x="2454" y="1092"/>
                  </a:lnTo>
                  <a:cubicBezTo>
                    <a:pt x="2453" y="1091"/>
                    <a:pt x="2453" y="1090"/>
                    <a:pt x="2452" y="1089"/>
                  </a:cubicBezTo>
                  <a:lnTo>
                    <a:pt x="2452" y="1089"/>
                  </a:lnTo>
                  <a:cubicBezTo>
                    <a:pt x="2451" y="1086"/>
                    <a:pt x="2451" y="1083"/>
                    <a:pt x="2451" y="1081"/>
                  </a:cubicBezTo>
                  <a:lnTo>
                    <a:pt x="2449" y="1082"/>
                  </a:lnTo>
                  <a:lnTo>
                    <a:pt x="2449" y="1082"/>
                  </a:lnTo>
                  <a:lnTo>
                    <a:pt x="2448" y="1081"/>
                  </a:lnTo>
                  <a:lnTo>
                    <a:pt x="2448" y="1081"/>
                  </a:lnTo>
                  <a:cubicBezTo>
                    <a:pt x="2448" y="1081"/>
                    <a:pt x="2448" y="1081"/>
                    <a:pt x="2448" y="1081"/>
                  </a:cubicBezTo>
                  <a:lnTo>
                    <a:pt x="2445" y="1077"/>
                  </a:lnTo>
                  <a:lnTo>
                    <a:pt x="2445" y="1077"/>
                  </a:lnTo>
                  <a:cubicBezTo>
                    <a:pt x="2399" y="973"/>
                    <a:pt x="2343" y="876"/>
                    <a:pt x="2278" y="785"/>
                  </a:cubicBezTo>
                  <a:lnTo>
                    <a:pt x="2274" y="785"/>
                  </a:lnTo>
                  <a:cubicBezTo>
                    <a:pt x="2209" y="700"/>
                    <a:pt x="2135" y="625"/>
                    <a:pt x="2049" y="560"/>
                  </a:cubicBezTo>
                  <a:lnTo>
                    <a:pt x="2049" y="557"/>
                  </a:lnTo>
                  <a:cubicBezTo>
                    <a:pt x="1971" y="499"/>
                    <a:pt x="1885" y="450"/>
                    <a:pt x="1797" y="409"/>
                  </a:cubicBezTo>
                  <a:lnTo>
                    <a:pt x="1794" y="409"/>
                  </a:lnTo>
                  <a:cubicBezTo>
                    <a:pt x="1702" y="372"/>
                    <a:pt x="1605" y="346"/>
                    <a:pt x="1507" y="328"/>
                  </a:cubicBezTo>
                  <a:lnTo>
                    <a:pt x="1507" y="328"/>
                  </a:lnTo>
                  <a:lnTo>
                    <a:pt x="1507" y="328"/>
                  </a:lnTo>
                  <a:lnTo>
                    <a:pt x="1503" y="328"/>
                  </a:lnTo>
                  <a:cubicBezTo>
                    <a:pt x="1496" y="327"/>
                    <a:pt x="1490" y="325"/>
                    <a:pt x="1484" y="324"/>
                  </a:cubicBezTo>
                  <a:lnTo>
                    <a:pt x="1480" y="324"/>
                  </a:lnTo>
                  <a:cubicBezTo>
                    <a:pt x="1439" y="321"/>
                    <a:pt x="1394" y="318"/>
                    <a:pt x="1354" y="318"/>
                  </a:cubicBezTo>
                  <a:cubicBezTo>
                    <a:pt x="1309" y="318"/>
                    <a:pt x="1268" y="321"/>
                    <a:pt x="1228" y="324"/>
                  </a:cubicBezTo>
                  <a:lnTo>
                    <a:pt x="1224" y="324"/>
                  </a:lnTo>
                  <a:cubicBezTo>
                    <a:pt x="1129" y="338"/>
                    <a:pt x="1040" y="362"/>
                    <a:pt x="952" y="396"/>
                  </a:cubicBezTo>
                  <a:lnTo>
                    <a:pt x="949" y="400"/>
                  </a:lnTo>
                  <a:cubicBezTo>
                    <a:pt x="873" y="434"/>
                    <a:pt x="801" y="475"/>
                    <a:pt x="734" y="522"/>
                  </a:cubicBezTo>
                  <a:lnTo>
                    <a:pt x="734" y="526"/>
                  </a:lnTo>
                  <a:cubicBezTo>
                    <a:pt x="669" y="577"/>
                    <a:pt x="611" y="634"/>
                    <a:pt x="560" y="696"/>
                  </a:cubicBezTo>
                  <a:lnTo>
                    <a:pt x="560" y="700"/>
                  </a:lnTo>
                  <a:lnTo>
                    <a:pt x="556" y="700"/>
                  </a:lnTo>
                  <a:cubicBezTo>
                    <a:pt x="502" y="778"/>
                    <a:pt x="454" y="863"/>
                    <a:pt x="417" y="952"/>
                  </a:cubicBezTo>
                  <a:lnTo>
                    <a:pt x="413" y="952"/>
                  </a:lnTo>
                  <a:cubicBezTo>
                    <a:pt x="375" y="1052"/>
                    <a:pt x="349" y="1156"/>
                    <a:pt x="332" y="1262"/>
                  </a:cubicBezTo>
                  <a:lnTo>
                    <a:pt x="331" y="1262"/>
                  </a:lnTo>
                  <a:lnTo>
                    <a:pt x="331" y="1268"/>
                  </a:lnTo>
                  <a:lnTo>
                    <a:pt x="331" y="1268"/>
                  </a:lnTo>
                  <a:cubicBezTo>
                    <a:pt x="330" y="1275"/>
                    <a:pt x="329" y="1282"/>
                    <a:pt x="328" y="1289"/>
                  </a:cubicBezTo>
                  <a:cubicBezTo>
                    <a:pt x="321" y="1361"/>
                    <a:pt x="318" y="1432"/>
                    <a:pt x="318" y="1504"/>
                  </a:cubicBezTo>
                  <a:cubicBezTo>
                    <a:pt x="318" y="1575"/>
                    <a:pt x="321" y="1644"/>
                    <a:pt x="328" y="1715"/>
                  </a:cubicBezTo>
                  <a:lnTo>
                    <a:pt x="328" y="1722"/>
                  </a:lnTo>
                  <a:cubicBezTo>
                    <a:pt x="328" y="1735"/>
                    <a:pt x="325" y="1749"/>
                    <a:pt x="318" y="1763"/>
                  </a:cubicBezTo>
                  <a:cubicBezTo>
                    <a:pt x="311" y="1779"/>
                    <a:pt x="294" y="1797"/>
                    <a:pt x="274" y="1811"/>
                  </a:cubicBezTo>
                  <a:cubicBezTo>
                    <a:pt x="253" y="1824"/>
                    <a:pt x="229" y="1831"/>
                    <a:pt x="213" y="1831"/>
                  </a:cubicBezTo>
                  <a:cubicBezTo>
                    <a:pt x="181" y="1831"/>
                    <a:pt x="151" y="1817"/>
                    <a:pt x="127" y="1793"/>
                  </a:cubicBezTo>
                  <a:cubicBezTo>
                    <a:pt x="114" y="1784"/>
                    <a:pt x="106" y="1773"/>
                    <a:pt x="103" y="1759"/>
                  </a:cubicBezTo>
                  <a:cubicBezTo>
                    <a:pt x="96" y="1746"/>
                    <a:pt x="96" y="1729"/>
                    <a:pt x="93" y="1708"/>
                  </a:cubicBezTo>
                  <a:cubicBezTo>
                    <a:pt x="86" y="1644"/>
                    <a:pt x="82" y="1575"/>
                    <a:pt x="82" y="1507"/>
                  </a:cubicBezTo>
                  <a:cubicBezTo>
                    <a:pt x="82" y="1320"/>
                    <a:pt x="110" y="1132"/>
                    <a:pt x="164" y="958"/>
                  </a:cubicBezTo>
                  <a:cubicBezTo>
                    <a:pt x="222" y="782"/>
                    <a:pt x="307" y="621"/>
                    <a:pt x="437" y="481"/>
                  </a:cubicBezTo>
                  <a:cubicBezTo>
                    <a:pt x="666" y="230"/>
                    <a:pt x="999" y="82"/>
                    <a:pt x="1340" y="82"/>
                  </a:cubicBezTo>
                  <a:close/>
                  <a:moveTo>
                    <a:pt x="1340" y="1"/>
                  </a:moveTo>
                  <a:cubicBezTo>
                    <a:pt x="976" y="1"/>
                    <a:pt x="621" y="158"/>
                    <a:pt x="376" y="427"/>
                  </a:cubicBezTo>
                  <a:cubicBezTo>
                    <a:pt x="240" y="573"/>
                    <a:pt x="147" y="747"/>
                    <a:pt x="86" y="931"/>
                  </a:cubicBezTo>
                  <a:cubicBezTo>
                    <a:pt x="28" y="1119"/>
                    <a:pt x="1" y="1313"/>
                    <a:pt x="1" y="1507"/>
                  </a:cubicBezTo>
                  <a:cubicBezTo>
                    <a:pt x="1" y="1579"/>
                    <a:pt x="4" y="1647"/>
                    <a:pt x="11" y="1715"/>
                  </a:cubicBezTo>
                  <a:cubicBezTo>
                    <a:pt x="15" y="1739"/>
                    <a:pt x="18" y="1763"/>
                    <a:pt x="24" y="1787"/>
                  </a:cubicBezTo>
                  <a:cubicBezTo>
                    <a:pt x="35" y="1811"/>
                    <a:pt x="49" y="1834"/>
                    <a:pt x="69" y="1851"/>
                  </a:cubicBezTo>
                  <a:cubicBezTo>
                    <a:pt x="106" y="1889"/>
                    <a:pt x="158" y="1913"/>
                    <a:pt x="213" y="1913"/>
                  </a:cubicBezTo>
                  <a:cubicBezTo>
                    <a:pt x="236" y="1913"/>
                    <a:pt x="260" y="1906"/>
                    <a:pt x="284" y="1896"/>
                  </a:cubicBezTo>
                  <a:cubicBezTo>
                    <a:pt x="318" y="1882"/>
                    <a:pt x="348" y="1858"/>
                    <a:pt x="372" y="1831"/>
                  </a:cubicBezTo>
                  <a:cubicBezTo>
                    <a:pt x="397" y="1800"/>
                    <a:pt x="410" y="1763"/>
                    <a:pt x="410" y="1722"/>
                  </a:cubicBezTo>
                  <a:lnTo>
                    <a:pt x="410" y="1708"/>
                  </a:lnTo>
                  <a:cubicBezTo>
                    <a:pt x="403" y="1640"/>
                    <a:pt x="400" y="1572"/>
                    <a:pt x="400" y="1504"/>
                  </a:cubicBezTo>
                  <a:cubicBezTo>
                    <a:pt x="400" y="1436"/>
                    <a:pt x="403" y="1367"/>
                    <a:pt x="410" y="1299"/>
                  </a:cubicBezTo>
                  <a:cubicBezTo>
                    <a:pt x="411" y="1294"/>
                    <a:pt x="411" y="1288"/>
                    <a:pt x="412" y="1282"/>
                  </a:cubicBezTo>
                  <a:lnTo>
                    <a:pt x="412" y="1282"/>
                  </a:lnTo>
                  <a:lnTo>
                    <a:pt x="413" y="1282"/>
                  </a:lnTo>
                  <a:lnTo>
                    <a:pt x="413" y="1279"/>
                  </a:lnTo>
                  <a:lnTo>
                    <a:pt x="413" y="1279"/>
                  </a:lnTo>
                  <a:cubicBezTo>
                    <a:pt x="430" y="1177"/>
                    <a:pt x="453" y="1078"/>
                    <a:pt x="491" y="982"/>
                  </a:cubicBezTo>
                  <a:cubicBezTo>
                    <a:pt x="526" y="900"/>
                    <a:pt x="570" y="823"/>
                    <a:pt x="625" y="747"/>
                  </a:cubicBezTo>
                  <a:lnTo>
                    <a:pt x="624" y="747"/>
                  </a:lnTo>
                  <a:lnTo>
                    <a:pt x="624" y="747"/>
                  </a:lnTo>
                  <a:cubicBezTo>
                    <a:pt x="674" y="688"/>
                    <a:pt x="724" y="634"/>
                    <a:pt x="783" y="588"/>
                  </a:cubicBezTo>
                  <a:lnTo>
                    <a:pt x="783" y="588"/>
                  </a:lnTo>
                  <a:lnTo>
                    <a:pt x="785" y="590"/>
                  </a:lnTo>
                  <a:cubicBezTo>
                    <a:pt x="846" y="543"/>
                    <a:pt x="910" y="506"/>
                    <a:pt x="981" y="472"/>
                  </a:cubicBezTo>
                  <a:lnTo>
                    <a:pt x="981" y="472"/>
                  </a:lnTo>
                  <a:lnTo>
                    <a:pt x="982" y="475"/>
                  </a:lnTo>
                  <a:cubicBezTo>
                    <a:pt x="1064" y="441"/>
                    <a:pt x="1149" y="420"/>
                    <a:pt x="1238" y="406"/>
                  </a:cubicBezTo>
                  <a:lnTo>
                    <a:pt x="1238" y="406"/>
                  </a:lnTo>
                  <a:lnTo>
                    <a:pt x="1238" y="406"/>
                  </a:lnTo>
                  <a:cubicBezTo>
                    <a:pt x="1278" y="403"/>
                    <a:pt x="1314" y="400"/>
                    <a:pt x="1354" y="400"/>
                  </a:cubicBezTo>
                  <a:cubicBezTo>
                    <a:pt x="1390" y="400"/>
                    <a:pt x="1430" y="403"/>
                    <a:pt x="1470" y="406"/>
                  </a:cubicBezTo>
                  <a:lnTo>
                    <a:pt x="1470" y="406"/>
                  </a:lnTo>
                  <a:lnTo>
                    <a:pt x="1470" y="406"/>
                  </a:lnTo>
                  <a:cubicBezTo>
                    <a:pt x="1572" y="420"/>
                    <a:pt x="1671" y="447"/>
                    <a:pt x="1762" y="485"/>
                  </a:cubicBezTo>
                  <a:cubicBezTo>
                    <a:pt x="1848" y="522"/>
                    <a:pt x="1926" y="570"/>
                    <a:pt x="2001" y="625"/>
                  </a:cubicBezTo>
                  <a:lnTo>
                    <a:pt x="2002" y="624"/>
                  </a:lnTo>
                  <a:lnTo>
                    <a:pt x="2002" y="624"/>
                  </a:lnTo>
                  <a:cubicBezTo>
                    <a:pt x="2077" y="687"/>
                    <a:pt x="2147" y="756"/>
                    <a:pt x="2209" y="832"/>
                  </a:cubicBezTo>
                  <a:lnTo>
                    <a:pt x="2209" y="832"/>
                  </a:lnTo>
                  <a:lnTo>
                    <a:pt x="2209" y="832"/>
                  </a:lnTo>
                  <a:cubicBezTo>
                    <a:pt x="2278" y="925"/>
                    <a:pt x="2332" y="1020"/>
                    <a:pt x="2376" y="1122"/>
                  </a:cubicBezTo>
                  <a:cubicBezTo>
                    <a:pt x="2377" y="1123"/>
                    <a:pt x="2378" y="1124"/>
                    <a:pt x="2378" y="1125"/>
                  </a:cubicBezTo>
                  <a:lnTo>
                    <a:pt x="2378" y="1125"/>
                  </a:lnTo>
                  <a:lnTo>
                    <a:pt x="2380" y="1129"/>
                  </a:lnTo>
                  <a:cubicBezTo>
                    <a:pt x="2380" y="1129"/>
                    <a:pt x="2380" y="1129"/>
                    <a:pt x="2380" y="1129"/>
                  </a:cubicBezTo>
                  <a:lnTo>
                    <a:pt x="2380" y="1129"/>
                  </a:lnTo>
                  <a:cubicBezTo>
                    <a:pt x="2380" y="1130"/>
                    <a:pt x="2380" y="1131"/>
                    <a:pt x="2381" y="1131"/>
                  </a:cubicBezTo>
                  <a:lnTo>
                    <a:pt x="2381" y="1131"/>
                  </a:lnTo>
                  <a:cubicBezTo>
                    <a:pt x="2383" y="1138"/>
                    <a:pt x="2386" y="1142"/>
                    <a:pt x="2388" y="1145"/>
                  </a:cubicBezTo>
                  <a:lnTo>
                    <a:pt x="2388" y="1145"/>
                  </a:lnTo>
                  <a:cubicBezTo>
                    <a:pt x="2433" y="1273"/>
                    <a:pt x="2466" y="1403"/>
                    <a:pt x="2485" y="1541"/>
                  </a:cubicBezTo>
                  <a:lnTo>
                    <a:pt x="2486" y="1541"/>
                  </a:lnTo>
                  <a:lnTo>
                    <a:pt x="2486" y="1541"/>
                  </a:lnTo>
                  <a:cubicBezTo>
                    <a:pt x="2495" y="1635"/>
                    <a:pt x="2503" y="1730"/>
                    <a:pt x="2503" y="1828"/>
                  </a:cubicBezTo>
                  <a:cubicBezTo>
                    <a:pt x="2503" y="1882"/>
                    <a:pt x="2523" y="1930"/>
                    <a:pt x="2560" y="1968"/>
                  </a:cubicBezTo>
                  <a:cubicBezTo>
                    <a:pt x="2598" y="2001"/>
                    <a:pt x="2646" y="2025"/>
                    <a:pt x="2700" y="2025"/>
                  </a:cubicBezTo>
                  <a:cubicBezTo>
                    <a:pt x="2755" y="2025"/>
                    <a:pt x="2805" y="2001"/>
                    <a:pt x="2840" y="1968"/>
                  </a:cubicBezTo>
                  <a:cubicBezTo>
                    <a:pt x="2877" y="1930"/>
                    <a:pt x="2901" y="1882"/>
                    <a:pt x="2901" y="1828"/>
                  </a:cubicBezTo>
                  <a:cubicBezTo>
                    <a:pt x="2901" y="1565"/>
                    <a:pt x="2867" y="1303"/>
                    <a:pt x="2778" y="1057"/>
                  </a:cubicBezTo>
                  <a:cubicBezTo>
                    <a:pt x="2700" y="843"/>
                    <a:pt x="2584" y="648"/>
                    <a:pt x="2434" y="481"/>
                  </a:cubicBezTo>
                  <a:lnTo>
                    <a:pt x="2434" y="485"/>
                  </a:lnTo>
                  <a:cubicBezTo>
                    <a:pt x="2301" y="335"/>
                    <a:pt x="2135" y="216"/>
                    <a:pt x="1954" y="134"/>
                  </a:cubicBezTo>
                  <a:cubicBezTo>
                    <a:pt x="1776" y="55"/>
                    <a:pt x="1586" y="11"/>
                    <a:pt x="1388" y="5"/>
                  </a:cubicBezTo>
                  <a:cubicBezTo>
                    <a:pt x="1371" y="1"/>
                    <a:pt x="1358" y="1"/>
                    <a:pt x="1340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63" name="Google Shape;2379;p49">
              <a:extLst>
                <a:ext uri="{FF2B5EF4-FFF2-40B4-BE49-F238E27FC236}">
                  <a16:creationId xmlns:a16="http://schemas.microsoft.com/office/drawing/2014/main" id="{A771A449-3237-52C7-61AB-362887DC7E4E}"/>
                </a:ext>
              </a:extLst>
            </p:cNvPr>
            <p:cNvSpPr/>
            <p:nvPr/>
          </p:nvSpPr>
          <p:spPr>
            <a:xfrm>
              <a:off x="5067375" y="3907425"/>
              <a:ext cx="68625" cy="46025"/>
            </a:xfrm>
            <a:custGeom>
              <a:avLst/>
              <a:gdLst/>
              <a:ahLst/>
              <a:cxnLst/>
              <a:rect l="l" t="t" r="r" b="b"/>
              <a:pathLst>
                <a:path w="2745" h="1841" extrusionOk="0">
                  <a:moveTo>
                    <a:pt x="426" y="974"/>
                  </a:moveTo>
                  <a:lnTo>
                    <a:pt x="426" y="974"/>
                  </a:lnTo>
                  <a:cubicBezTo>
                    <a:pt x="425" y="975"/>
                    <a:pt x="424" y="977"/>
                    <a:pt x="423" y="979"/>
                  </a:cubicBezTo>
                  <a:lnTo>
                    <a:pt x="423" y="979"/>
                  </a:lnTo>
                  <a:cubicBezTo>
                    <a:pt x="424" y="978"/>
                    <a:pt x="425" y="975"/>
                    <a:pt x="426" y="974"/>
                  </a:cubicBezTo>
                  <a:close/>
                  <a:moveTo>
                    <a:pt x="1391" y="0"/>
                  </a:moveTo>
                  <a:cubicBezTo>
                    <a:pt x="1228" y="0"/>
                    <a:pt x="1061" y="34"/>
                    <a:pt x="911" y="92"/>
                  </a:cubicBezTo>
                  <a:cubicBezTo>
                    <a:pt x="730" y="160"/>
                    <a:pt x="567" y="266"/>
                    <a:pt x="430" y="399"/>
                  </a:cubicBezTo>
                  <a:cubicBezTo>
                    <a:pt x="284" y="545"/>
                    <a:pt x="182" y="726"/>
                    <a:pt x="110" y="921"/>
                  </a:cubicBezTo>
                  <a:cubicBezTo>
                    <a:pt x="21" y="1141"/>
                    <a:pt x="1" y="1394"/>
                    <a:pt x="15" y="1629"/>
                  </a:cubicBezTo>
                  <a:cubicBezTo>
                    <a:pt x="18" y="1718"/>
                    <a:pt x="83" y="1789"/>
                    <a:pt x="172" y="1789"/>
                  </a:cubicBezTo>
                  <a:cubicBezTo>
                    <a:pt x="254" y="1789"/>
                    <a:pt x="335" y="1718"/>
                    <a:pt x="332" y="1629"/>
                  </a:cubicBezTo>
                  <a:cubicBezTo>
                    <a:pt x="325" y="1523"/>
                    <a:pt x="328" y="1418"/>
                    <a:pt x="339" y="1316"/>
                  </a:cubicBezTo>
                  <a:cubicBezTo>
                    <a:pt x="355" y="1199"/>
                    <a:pt x="383" y="1086"/>
                    <a:pt x="423" y="979"/>
                  </a:cubicBezTo>
                  <a:lnTo>
                    <a:pt x="423" y="979"/>
                  </a:lnTo>
                  <a:cubicBezTo>
                    <a:pt x="422" y="983"/>
                    <a:pt x="420" y="986"/>
                    <a:pt x="417" y="988"/>
                  </a:cubicBezTo>
                  <a:cubicBezTo>
                    <a:pt x="420" y="982"/>
                    <a:pt x="424" y="971"/>
                    <a:pt x="427" y="965"/>
                  </a:cubicBezTo>
                  <a:lnTo>
                    <a:pt x="427" y="965"/>
                  </a:lnTo>
                  <a:cubicBezTo>
                    <a:pt x="427" y="967"/>
                    <a:pt x="426" y="970"/>
                    <a:pt x="426" y="974"/>
                  </a:cubicBezTo>
                  <a:lnTo>
                    <a:pt x="426" y="974"/>
                  </a:lnTo>
                  <a:cubicBezTo>
                    <a:pt x="427" y="969"/>
                    <a:pt x="429" y="965"/>
                    <a:pt x="430" y="961"/>
                  </a:cubicBezTo>
                  <a:cubicBezTo>
                    <a:pt x="468" y="876"/>
                    <a:pt x="516" y="798"/>
                    <a:pt x="570" y="723"/>
                  </a:cubicBezTo>
                  <a:cubicBezTo>
                    <a:pt x="622" y="658"/>
                    <a:pt x="680" y="597"/>
                    <a:pt x="744" y="545"/>
                  </a:cubicBezTo>
                  <a:cubicBezTo>
                    <a:pt x="823" y="484"/>
                    <a:pt x="908" y="436"/>
                    <a:pt x="996" y="395"/>
                  </a:cubicBezTo>
                  <a:cubicBezTo>
                    <a:pt x="1078" y="368"/>
                    <a:pt x="1163" y="344"/>
                    <a:pt x="1248" y="328"/>
                  </a:cubicBezTo>
                  <a:cubicBezTo>
                    <a:pt x="1298" y="322"/>
                    <a:pt x="1346" y="320"/>
                    <a:pt x="1395" y="320"/>
                  </a:cubicBezTo>
                  <a:cubicBezTo>
                    <a:pt x="1443" y="320"/>
                    <a:pt x="1491" y="322"/>
                    <a:pt x="1538" y="328"/>
                  </a:cubicBezTo>
                  <a:cubicBezTo>
                    <a:pt x="1633" y="341"/>
                    <a:pt x="1726" y="364"/>
                    <a:pt x="1814" y="402"/>
                  </a:cubicBezTo>
                  <a:cubicBezTo>
                    <a:pt x="1889" y="436"/>
                    <a:pt x="1957" y="477"/>
                    <a:pt x="2022" y="525"/>
                  </a:cubicBezTo>
                  <a:cubicBezTo>
                    <a:pt x="2086" y="576"/>
                    <a:pt x="2141" y="630"/>
                    <a:pt x="2193" y="692"/>
                  </a:cubicBezTo>
                  <a:cubicBezTo>
                    <a:pt x="2240" y="760"/>
                    <a:pt x="2284" y="831"/>
                    <a:pt x="2319" y="907"/>
                  </a:cubicBezTo>
                  <a:cubicBezTo>
                    <a:pt x="2360" y="1009"/>
                    <a:pt x="2387" y="1111"/>
                    <a:pt x="2404" y="1217"/>
                  </a:cubicBezTo>
                  <a:cubicBezTo>
                    <a:pt x="2421" y="1370"/>
                    <a:pt x="2418" y="1523"/>
                    <a:pt x="2401" y="1680"/>
                  </a:cubicBezTo>
                  <a:cubicBezTo>
                    <a:pt x="2397" y="1721"/>
                    <a:pt x="2421" y="1765"/>
                    <a:pt x="2448" y="1792"/>
                  </a:cubicBezTo>
                  <a:cubicBezTo>
                    <a:pt x="2475" y="1824"/>
                    <a:pt x="2516" y="1841"/>
                    <a:pt x="2561" y="1841"/>
                  </a:cubicBezTo>
                  <a:cubicBezTo>
                    <a:pt x="2602" y="1841"/>
                    <a:pt x="2643" y="1824"/>
                    <a:pt x="2670" y="1792"/>
                  </a:cubicBezTo>
                  <a:cubicBezTo>
                    <a:pt x="2704" y="1762"/>
                    <a:pt x="2714" y="1725"/>
                    <a:pt x="2717" y="1680"/>
                  </a:cubicBezTo>
                  <a:cubicBezTo>
                    <a:pt x="2745" y="1448"/>
                    <a:pt x="2734" y="1213"/>
                    <a:pt x="2676" y="985"/>
                  </a:cubicBezTo>
                  <a:cubicBezTo>
                    <a:pt x="2629" y="784"/>
                    <a:pt x="2530" y="603"/>
                    <a:pt x="2397" y="446"/>
                  </a:cubicBezTo>
                  <a:cubicBezTo>
                    <a:pt x="2281" y="307"/>
                    <a:pt x="2124" y="194"/>
                    <a:pt x="1961" y="119"/>
                  </a:cubicBezTo>
                  <a:cubicBezTo>
                    <a:pt x="1787" y="45"/>
                    <a:pt x="1606" y="7"/>
                    <a:pt x="1419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64" name="Google Shape;2380;p49">
              <a:extLst>
                <a:ext uri="{FF2B5EF4-FFF2-40B4-BE49-F238E27FC236}">
                  <a16:creationId xmlns:a16="http://schemas.microsoft.com/office/drawing/2014/main" id="{D9516FA4-00F1-79B2-CECB-7093F244461C}"/>
                </a:ext>
              </a:extLst>
            </p:cNvPr>
            <p:cNvSpPr/>
            <p:nvPr/>
          </p:nvSpPr>
          <p:spPr>
            <a:xfrm>
              <a:off x="5066625" y="3906400"/>
              <a:ext cx="70050" cy="48075"/>
            </a:xfrm>
            <a:custGeom>
              <a:avLst/>
              <a:gdLst/>
              <a:ahLst/>
              <a:cxnLst/>
              <a:rect l="l" t="t" r="r" b="b"/>
              <a:pathLst>
                <a:path w="2802" h="1923" extrusionOk="0">
                  <a:moveTo>
                    <a:pt x="497" y="1018"/>
                  </a:moveTo>
                  <a:lnTo>
                    <a:pt x="498" y="1019"/>
                  </a:lnTo>
                  <a:lnTo>
                    <a:pt x="498" y="1019"/>
                  </a:lnTo>
                  <a:lnTo>
                    <a:pt x="497" y="1018"/>
                  </a:lnTo>
                  <a:lnTo>
                    <a:pt x="497" y="1018"/>
                  </a:lnTo>
                  <a:cubicBezTo>
                    <a:pt x="497" y="1018"/>
                    <a:pt x="497" y="1018"/>
                    <a:pt x="497" y="1018"/>
                  </a:cubicBezTo>
                  <a:close/>
                  <a:moveTo>
                    <a:pt x="1449" y="82"/>
                  </a:moveTo>
                  <a:cubicBezTo>
                    <a:pt x="1630" y="89"/>
                    <a:pt x="1806" y="126"/>
                    <a:pt x="1973" y="198"/>
                  </a:cubicBezTo>
                  <a:cubicBezTo>
                    <a:pt x="2134" y="270"/>
                    <a:pt x="2284" y="378"/>
                    <a:pt x="2396" y="512"/>
                  </a:cubicBezTo>
                  <a:cubicBezTo>
                    <a:pt x="2522" y="665"/>
                    <a:pt x="2621" y="842"/>
                    <a:pt x="2669" y="1036"/>
                  </a:cubicBezTo>
                  <a:cubicBezTo>
                    <a:pt x="2706" y="1179"/>
                    <a:pt x="2720" y="1325"/>
                    <a:pt x="2720" y="1476"/>
                  </a:cubicBezTo>
                  <a:cubicBezTo>
                    <a:pt x="2720" y="1555"/>
                    <a:pt x="2717" y="1636"/>
                    <a:pt x="2706" y="1718"/>
                  </a:cubicBezTo>
                  <a:cubicBezTo>
                    <a:pt x="2703" y="1739"/>
                    <a:pt x="2700" y="1755"/>
                    <a:pt x="2696" y="1769"/>
                  </a:cubicBezTo>
                  <a:cubicBezTo>
                    <a:pt x="2689" y="1783"/>
                    <a:pt x="2682" y="1793"/>
                    <a:pt x="2673" y="1806"/>
                  </a:cubicBezTo>
                  <a:cubicBezTo>
                    <a:pt x="2648" y="1827"/>
                    <a:pt x="2621" y="1841"/>
                    <a:pt x="2591" y="1841"/>
                  </a:cubicBezTo>
                  <a:cubicBezTo>
                    <a:pt x="2560" y="1841"/>
                    <a:pt x="2525" y="1827"/>
                    <a:pt x="2505" y="1806"/>
                  </a:cubicBezTo>
                  <a:cubicBezTo>
                    <a:pt x="2498" y="1796"/>
                    <a:pt x="2489" y="1783"/>
                    <a:pt x="2481" y="1769"/>
                  </a:cubicBezTo>
                  <a:cubicBezTo>
                    <a:pt x="2475" y="1755"/>
                    <a:pt x="2471" y="1742"/>
                    <a:pt x="2471" y="1731"/>
                  </a:cubicBezTo>
                  <a:lnTo>
                    <a:pt x="2471" y="1728"/>
                  </a:lnTo>
                  <a:cubicBezTo>
                    <a:pt x="2481" y="1643"/>
                    <a:pt x="2485" y="1558"/>
                    <a:pt x="2485" y="1473"/>
                  </a:cubicBezTo>
                  <a:cubicBezTo>
                    <a:pt x="2485" y="1410"/>
                    <a:pt x="2482" y="1344"/>
                    <a:pt x="2477" y="1278"/>
                  </a:cubicBezTo>
                  <a:lnTo>
                    <a:pt x="2477" y="1278"/>
                  </a:lnTo>
                  <a:lnTo>
                    <a:pt x="2478" y="1278"/>
                  </a:lnTo>
                  <a:lnTo>
                    <a:pt x="2478" y="1275"/>
                  </a:lnTo>
                  <a:cubicBezTo>
                    <a:pt x="2478" y="1273"/>
                    <a:pt x="2477" y="1271"/>
                    <a:pt x="2476" y="1270"/>
                  </a:cubicBezTo>
                  <a:lnTo>
                    <a:pt x="2476" y="1270"/>
                  </a:lnTo>
                  <a:cubicBezTo>
                    <a:pt x="2476" y="1263"/>
                    <a:pt x="2475" y="1257"/>
                    <a:pt x="2475" y="1251"/>
                  </a:cubicBezTo>
                  <a:cubicBezTo>
                    <a:pt x="2455" y="1146"/>
                    <a:pt x="2429" y="1044"/>
                    <a:pt x="2391" y="945"/>
                  </a:cubicBezTo>
                  <a:lnTo>
                    <a:pt x="2391" y="945"/>
                  </a:lnTo>
                  <a:lnTo>
                    <a:pt x="2393" y="944"/>
                  </a:lnTo>
                  <a:cubicBezTo>
                    <a:pt x="2390" y="941"/>
                    <a:pt x="2390" y="937"/>
                    <a:pt x="2386" y="934"/>
                  </a:cubicBezTo>
                  <a:lnTo>
                    <a:pt x="2386" y="934"/>
                  </a:lnTo>
                  <a:cubicBezTo>
                    <a:pt x="2386" y="934"/>
                    <a:pt x="2386" y="934"/>
                    <a:pt x="2386" y="934"/>
                  </a:cubicBezTo>
                  <a:lnTo>
                    <a:pt x="2386" y="930"/>
                  </a:lnTo>
                  <a:cubicBezTo>
                    <a:pt x="2349" y="852"/>
                    <a:pt x="2305" y="781"/>
                    <a:pt x="2256" y="709"/>
                  </a:cubicBezTo>
                  <a:lnTo>
                    <a:pt x="2253" y="709"/>
                  </a:lnTo>
                  <a:cubicBezTo>
                    <a:pt x="2202" y="644"/>
                    <a:pt x="2144" y="586"/>
                    <a:pt x="2080" y="532"/>
                  </a:cubicBezTo>
                  <a:lnTo>
                    <a:pt x="2076" y="532"/>
                  </a:lnTo>
                  <a:cubicBezTo>
                    <a:pt x="2016" y="485"/>
                    <a:pt x="1952" y="447"/>
                    <a:pt x="1881" y="414"/>
                  </a:cubicBezTo>
                  <a:lnTo>
                    <a:pt x="1881" y="414"/>
                  </a:lnTo>
                  <a:lnTo>
                    <a:pt x="1882" y="413"/>
                  </a:lnTo>
                  <a:cubicBezTo>
                    <a:pt x="1875" y="409"/>
                    <a:pt x="1871" y="409"/>
                    <a:pt x="1865" y="405"/>
                  </a:cubicBezTo>
                  <a:lnTo>
                    <a:pt x="1864" y="407"/>
                  </a:lnTo>
                  <a:lnTo>
                    <a:pt x="1864" y="407"/>
                  </a:lnTo>
                  <a:cubicBezTo>
                    <a:pt x="1863" y="406"/>
                    <a:pt x="1862" y="406"/>
                    <a:pt x="1861" y="405"/>
                  </a:cubicBezTo>
                  <a:lnTo>
                    <a:pt x="1861" y="405"/>
                  </a:lnTo>
                  <a:cubicBezTo>
                    <a:pt x="1861" y="405"/>
                    <a:pt x="1861" y="405"/>
                    <a:pt x="1861" y="405"/>
                  </a:cubicBezTo>
                  <a:cubicBezTo>
                    <a:pt x="1858" y="402"/>
                    <a:pt x="1851" y="399"/>
                    <a:pt x="1845" y="399"/>
                  </a:cubicBezTo>
                  <a:lnTo>
                    <a:pt x="1845" y="399"/>
                  </a:lnTo>
                  <a:cubicBezTo>
                    <a:pt x="1757" y="365"/>
                    <a:pt x="1668" y="340"/>
                    <a:pt x="1572" y="328"/>
                  </a:cubicBezTo>
                  <a:cubicBezTo>
                    <a:pt x="1524" y="320"/>
                    <a:pt x="1479" y="320"/>
                    <a:pt x="1432" y="320"/>
                  </a:cubicBezTo>
                  <a:cubicBezTo>
                    <a:pt x="1380" y="320"/>
                    <a:pt x="1330" y="324"/>
                    <a:pt x="1275" y="328"/>
                  </a:cubicBezTo>
                  <a:lnTo>
                    <a:pt x="1272" y="331"/>
                  </a:lnTo>
                  <a:cubicBezTo>
                    <a:pt x="1183" y="344"/>
                    <a:pt x="1094" y="369"/>
                    <a:pt x="1012" y="399"/>
                  </a:cubicBezTo>
                  <a:lnTo>
                    <a:pt x="1009" y="399"/>
                  </a:lnTo>
                  <a:cubicBezTo>
                    <a:pt x="924" y="437"/>
                    <a:pt x="844" y="484"/>
                    <a:pt x="768" y="540"/>
                  </a:cubicBezTo>
                  <a:lnTo>
                    <a:pt x="768" y="540"/>
                  </a:lnTo>
                  <a:lnTo>
                    <a:pt x="767" y="539"/>
                  </a:lnTo>
                  <a:lnTo>
                    <a:pt x="764" y="539"/>
                  </a:lnTo>
                  <a:lnTo>
                    <a:pt x="766" y="541"/>
                  </a:lnTo>
                  <a:lnTo>
                    <a:pt x="766" y="541"/>
                  </a:lnTo>
                  <a:cubicBezTo>
                    <a:pt x="761" y="545"/>
                    <a:pt x="756" y="549"/>
                    <a:pt x="751" y="553"/>
                  </a:cubicBezTo>
                  <a:lnTo>
                    <a:pt x="746" y="553"/>
                  </a:lnTo>
                  <a:cubicBezTo>
                    <a:pt x="682" y="610"/>
                    <a:pt x="621" y="671"/>
                    <a:pt x="567" y="737"/>
                  </a:cubicBezTo>
                  <a:lnTo>
                    <a:pt x="567" y="740"/>
                  </a:lnTo>
                  <a:cubicBezTo>
                    <a:pt x="512" y="818"/>
                    <a:pt x="464" y="896"/>
                    <a:pt x="423" y="985"/>
                  </a:cubicBezTo>
                  <a:cubicBezTo>
                    <a:pt x="423" y="987"/>
                    <a:pt x="422" y="988"/>
                    <a:pt x="422" y="990"/>
                  </a:cubicBezTo>
                  <a:lnTo>
                    <a:pt x="422" y="990"/>
                  </a:lnTo>
                  <a:lnTo>
                    <a:pt x="419" y="989"/>
                  </a:lnTo>
                  <a:cubicBezTo>
                    <a:pt x="416" y="998"/>
                    <a:pt x="413" y="1006"/>
                    <a:pt x="410" y="1012"/>
                  </a:cubicBezTo>
                  <a:lnTo>
                    <a:pt x="412" y="1014"/>
                  </a:lnTo>
                  <a:lnTo>
                    <a:pt x="412" y="1014"/>
                  </a:lnTo>
                  <a:cubicBezTo>
                    <a:pt x="370" y="1124"/>
                    <a:pt x="344" y="1237"/>
                    <a:pt x="328" y="1350"/>
                  </a:cubicBezTo>
                  <a:lnTo>
                    <a:pt x="328" y="1353"/>
                  </a:lnTo>
                  <a:cubicBezTo>
                    <a:pt x="321" y="1424"/>
                    <a:pt x="317" y="1496"/>
                    <a:pt x="317" y="1568"/>
                  </a:cubicBezTo>
                  <a:cubicBezTo>
                    <a:pt x="317" y="1602"/>
                    <a:pt x="317" y="1636"/>
                    <a:pt x="321" y="1673"/>
                  </a:cubicBezTo>
                  <a:lnTo>
                    <a:pt x="321" y="1677"/>
                  </a:lnTo>
                  <a:cubicBezTo>
                    <a:pt x="321" y="1690"/>
                    <a:pt x="317" y="1704"/>
                    <a:pt x="311" y="1718"/>
                  </a:cubicBezTo>
                  <a:cubicBezTo>
                    <a:pt x="301" y="1739"/>
                    <a:pt x="284" y="1755"/>
                    <a:pt x="266" y="1769"/>
                  </a:cubicBezTo>
                  <a:cubicBezTo>
                    <a:pt x="246" y="1783"/>
                    <a:pt x="222" y="1789"/>
                    <a:pt x="202" y="1789"/>
                  </a:cubicBezTo>
                  <a:cubicBezTo>
                    <a:pt x="167" y="1789"/>
                    <a:pt x="140" y="1775"/>
                    <a:pt x="120" y="1755"/>
                  </a:cubicBezTo>
                  <a:cubicBezTo>
                    <a:pt x="100" y="1731"/>
                    <a:pt x="86" y="1701"/>
                    <a:pt x="86" y="1670"/>
                  </a:cubicBezTo>
                  <a:cubicBezTo>
                    <a:pt x="82" y="1632"/>
                    <a:pt x="82" y="1595"/>
                    <a:pt x="82" y="1558"/>
                  </a:cubicBezTo>
                  <a:cubicBezTo>
                    <a:pt x="82" y="1360"/>
                    <a:pt x="106" y="1155"/>
                    <a:pt x="178" y="975"/>
                  </a:cubicBezTo>
                  <a:cubicBezTo>
                    <a:pt x="246" y="787"/>
                    <a:pt x="348" y="610"/>
                    <a:pt x="491" y="471"/>
                  </a:cubicBezTo>
                  <a:cubicBezTo>
                    <a:pt x="624" y="341"/>
                    <a:pt x="781" y="238"/>
                    <a:pt x="955" y="171"/>
                  </a:cubicBezTo>
                  <a:cubicBezTo>
                    <a:pt x="1101" y="116"/>
                    <a:pt x="1265" y="82"/>
                    <a:pt x="1421" y="82"/>
                  </a:cubicBezTo>
                  <a:close/>
                  <a:moveTo>
                    <a:pt x="1421" y="0"/>
                  </a:moveTo>
                  <a:cubicBezTo>
                    <a:pt x="1254" y="0"/>
                    <a:pt x="1081" y="34"/>
                    <a:pt x="924" y="95"/>
                  </a:cubicBezTo>
                  <a:cubicBezTo>
                    <a:pt x="740" y="167"/>
                    <a:pt x="573" y="273"/>
                    <a:pt x="433" y="413"/>
                  </a:cubicBezTo>
                  <a:cubicBezTo>
                    <a:pt x="280" y="562"/>
                    <a:pt x="174" y="750"/>
                    <a:pt x="100" y="948"/>
                  </a:cubicBezTo>
                  <a:cubicBezTo>
                    <a:pt x="28" y="1138"/>
                    <a:pt x="1" y="1350"/>
                    <a:pt x="1" y="1558"/>
                  </a:cubicBezTo>
                  <a:cubicBezTo>
                    <a:pt x="1" y="1595"/>
                    <a:pt x="1" y="1632"/>
                    <a:pt x="4" y="1673"/>
                  </a:cubicBezTo>
                  <a:cubicBezTo>
                    <a:pt x="4" y="1725"/>
                    <a:pt x="24" y="1775"/>
                    <a:pt x="62" y="1810"/>
                  </a:cubicBezTo>
                  <a:cubicBezTo>
                    <a:pt x="96" y="1847"/>
                    <a:pt x="147" y="1871"/>
                    <a:pt x="202" y="1871"/>
                  </a:cubicBezTo>
                  <a:cubicBezTo>
                    <a:pt x="252" y="1871"/>
                    <a:pt x="304" y="1847"/>
                    <a:pt x="338" y="1813"/>
                  </a:cubicBezTo>
                  <a:cubicBezTo>
                    <a:pt x="358" y="1796"/>
                    <a:pt x="372" y="1775"/>
                    <a:pt x="386" y="1752"/>
                  </a:cubicBezTo>
                  <a:cubicBezTo>
                    <a:pt x="396" y="1731"/>
                    <a:pt x="403" y="1704"/>
                    <a:pt x="403" y="1677"/>
                  </a:cubicBezTo>
                  <a:lnTo>
                    <a:pt x="403" y="1670"/>
                  </a:lnTo>
                  <a:cubicBezTo>
                    <a:pt x="399" y="1636"/>
                    <a:pt x="399" y="1602"/>
                    <a:pt x="399" y="1568"/>
                  </a:cubicBezTo>
                  <a:cubicBezTo>
                    <a:pt x="399" y="1498"/>
                    <a:pt x="403" y="1430"/>
                    <a:pt x="409" y="1363"/>
                  </a:cubicBezTo>
                  <a:lnTo>
                    <a:pt x="409" y="1363"/>
                  </a:lnTo>
                  <a:lnTo>
                    <a:pt x="410" y="1363"/>
                  </a:lnTo>
                  <a:cubicBezTo>
                    <a:pt x="426" y="1251"/>
                    <a:pt x="450" y="1143"/>
                    <a:pt x="490" y="1037"/>
                  </a:cubicBezTo>
                  <a:lnTo>
                    <a:pt x="490" y="1037"/>
                  </a:lnTo>
                  <a:cubicBezTo>
                    <a:pt x="493" y="1032"/>
                    <a:pt x="496" y="1025"/>
                    <a:pt x="498" y="1019"/>
                  </a:cubicBezTo>
                  <a:cubicBezTo>
                    <a:pt x="535" y="938"/>
                    <a:pt x="579" y="861"/>
                    <a:pt x="630" y="789"/>
                  </a:cubicBezTo>
                  <a:lnTo>
                    <a:pt x="630" y="789"/>
                  </a:lnTo>
                  <a:lnTo>
                    <a:pt x="631" y="791"/>
                  </a:lnTo>
                  <a:cubicBezTo>
                    <a:pt x="682" y="726"/>
                    <a:pt x="740" y="668"/>
                    <a:pt x="801" y="617"/>
                  </a:cubicBezTo>
                  <a:lnTo>
                    <a:pt x="800" y="616"/>
                  </a:lnTo>
                  <a:lnTo>
                    <a:pt x="800" y="616"/>
                  </a:lnTo>
                  <a:cubicBezTo>
                    <a:pt x="806" y="612"/>
                    <a:pt x="812" y="607"/>
                    <a:pt x="818" y="603"/>
                  </a:cubicBezTo>
                  <a:lnTo>
                    <a:pt x="818" y="603"/>
                  </a:lnTo>
                  <a:cubicBezTo>
                    <a:pt x="818" y="603"/>
                    <a:pt x="818" y="603"/>
                    <a:pt x="818" y="603"/>
                  </a:cubicBezTo>
                  <a:cubicBezTo>
                    <a:pt x="818" y="603"/>
                    <a:pt x="818" y="603"/>
                    <a:pt x="818" y="603"/>
                  </a:cubicBezTo>
                  <a:lnTo>
                    <a:pt x="818" y="603"/>
                  </a:lnTo>
                  <a:cubicBezTo>
                    <a:pt x="890" y="554"/>
                    <a:pt x="963" y="509"/>
                    <a:pt x="1043" y="477"/>
                  </a:cubicBezTo>
                  <a:lnTo>
                    <a:pt x="1043" y="476"/>
                  </a:lnTo>
                  <a:lnTo>
                    <a:pt x="1043" y="476"/>
                  </a:lnTo>
                  <a:cubicBezTo>
                    <a:pt x="1124" y="446"/>
                    <a:pt x="1205" y="422"/>
                    <a:pt x="1285" y="409"/>
                  </a:cubicBezTo>
                  <a:cubicBezTo>
                    <a:pt x="1333" y="405"/>
                    <a:pt x="1384" y="402"/>
                    <a:pt x="1432" y="402"/>
                  </a:cubicBezTo>
                  <a:cubicBezTo>
                    <a:pt x="1475" y="402"/>
                    <a:pt x="1518" y="402"/>
                    <a:pt x="1561" y="409"/>
                  </a:cubicBezTo>
                  <a:lnTo>
                    <a:pt x="1561" y="409"/>
                  </a:lnTo>
                  <a:lnTo>
                    <a:pt x="1561" y="409"/>
                  </a:lnTo>
                  <a:cubicBezTo>
                    <a:pt x="1653" y="422"/>
                    <a:pt x="1740" y="446"/>
                    <a:pt x="1827" y="480"/>
                  </a:cubicBezTo>
                  <a:lnTo>
                    <a:pt x="1827" y="480"/>
                  </a:lnTo>
                  <a:lnTo>
                    <a:pt x="1827" y="481"/>
                  </a:lnTo>
                  <a:cubicBezTo>
                    <a:pt x="1899" y="512"/>
                    <a:pt x="1967" y="553"/>
                    <a:pt x="2028" y="597"/>
                  </a:cubicBezTo>
                  <a:cubicBezTo>
                    <a:pt x="2088" y="643"/>
                    <a:pt x="2139" y="697"/>
                    <a:pt x="2189" y="757"/>
                  </a:cubicBezTo>
                  <a:lnTo>
                    <a:pt x="2189" y="757"/>
                  </a:lnTo>
                  <a:lnTo>
                    <a:pt x="2188" y="757"/>
                  </a:lnTo>
                  <a:cubicBezTo>
                    <a:pt x="2231" y="818"/>
                    <a:pt x="2269" y="880"/>
                    <a:pt x="2301" y="944"/>
                  </a:cubicBezTo>
                  <a:lnTo>
                    <a:pt x="2301" y="944"/>
                  </a:lnTo>
                  <a:lnTo>
                    <a:pt x="2301" y="944"/>
                  </a:lnTo>
                  <a:cubicBezTo>
                    <a:pt x="2301" y="945"/>
                    <a:pt x="2301" y="945"/>
                    <a:pt x="2302" y="946"/>
                  </a:cubicBezTo>
                  <a:lnTo>
                    <a:pt x="2302" y="946"/>
                  </a:lnTo>
                  <a:cubicBezTo>
                    <a:pt x="2305" y="952"/>
                    <a:pt x="2308" y="958"/>
                    <a:pt x="2311" y="965"/>
                  </a:cubicBezTo>
                  <a:cubicBezTo>
                    <a:pt x="2312" y="966"/>
                    <a:pt x="2312" y="967"/>
                    <a:pt x="2312" y="968"/>
                  </a:cubicBezTo>
                  <a:lnTo>
                    <a:pt x="2312" y="968"/>
                  </a:lnTo>
                  <a:lnTo>
                    <a:pt x="2311" y="968"/>
                  </a:lnTo>
                  <a:cubicBezTo>
                    <a:pt x="2312" y="969"/>
                    <a:pt x="2313" y="970"/>
                    <a:pt x="2313" y="970"/>
                  </a:cubicBezTo>
                  <a:lnTo>
                    <a:pt x="2313" y="970"/>
                  </a:lnTo>
                  <a:cubicBezTo>
                    <a:pt x="2315" y="974"/>
                    <a:pt x="2316" y="978"/>
                    <a:pt x="2318" y="982"/>
                  </a:cubicBezTo>
                  <a:lnTo>
                    <a:pt x="2318" y="982"/>
                  </a:lnTo>
                  <a:cubicBezTo>
                    <a:pt x="2318" y="982"/>
                    <a:pt x="2318" y="982"/>
                    <a:pt x="2318" y="982"/>
                  </a:cubicBezTo>
                  <a:lnTo>
                    <a:pt x="2318" y="982"/>
                  </a:lnTo>
                  <a:lnTo>
                    <a:pt x="2318" y="982"/>
                  </a:lnTo>
                  <a:cubicBezTo>
                    <a:pt x="2352" y="1072"/>
                    <a:pt x="2377" y="1165"/>
                    <a:pt x="2393" y="1264"/>
                  </a:cubicBezTo>
                  <a:lnTo>
                    <a:pt x="2393" y="1264"/>
                  </a:lnTo>
                  <a:lnTo>
                    <a:pt x="2393" y="1264"/>
                  </a:lnTo>
                  <a:cubicBezTo>
                    <a:pt x="2400" y="1335"/>
                    <a:pt x="2403" y="1405"/>
                    <a:pt x="2403" y="1473"/>
                  </a:cubicBezTo>
                  <a:cubicBezTo>
                    <a:pt x="2403" y="1555"/>
                    <a:pt x="2399" y="1636"/>
                    <a:pt x="2390" y="1718"/>
                  </a:cubicBezTo>
                  <a:lnTo>
                    <a:pt x="2390" y="1731"/>
                  </a:lnTo>
                  <a:cubicBezTo>
                    <a:pt x="2390" y="1759"/>
                    <a:pt x="2396" y="1783"/>
                    <a:pt x="2407" y="1806"/>
                  </a:cubicBezTo>
                  <a:cubicBezTo>
                    <a:pt x="2417" y="1827"/>
                    <a:pt x="2431" y="1847"/>
                    <a:pt x="2448" y="1865"/>
                  </a:cubicBezTo>
                  <a:cubicBezTo>
                    <a:pt x="2485" y="1898"/>
                    <a:pt x="2536" y="1923"/>
                    <a:pt x="2591" y="1923"/>
                  </a:cubicBezTo>
                  <a:cubicBezTo>
                    <a:pt x="2642" y="1923"/>
                    <a:pt x="2693" y="1898"/>
                    <a:pt x="2730" y="1865"/>
                  </a:cubicBezTo>
                  <a:cubicBezTo>
                    <a:pt x="2750" y="1844"/>
                    <a:pt x="2764" y="1820"/>
                    <a:pt x="2771" y="1796"/>
                  </a:cubicBezTo>
                  <a:cubicBezTo>
                    <a:pt x="2781" y="1772"/>
                    <a:pt x="2785" y="1752"/>
                    <a:pt x="2788" y="1728"/>
                  </a:cubicBezTo>
                  <a:cubicBezTo>
                    <a:pt x="2799" y="1643"/>
                    <a:pt x="2802" y="1558"/>
                    <a:pt x="2802" y="1476"/>
                  </a:cubicBezTo>
                  <a:cubicBezTo>
                    <a:pt x="2802" y="1319"/>
                    <a:pt x="2785" y="1166"/>
                    <a:pt x="2747" y="1016"/>
                  </a:cubicBezTo>
                  <a:cubicBezTo>
                    <a:pt x="2696" y="808"/>
                    <a:pt x="2594" y="620"/>
                    <a:pt x="2458" y="460"/>
                  </a:cubicBezTo>
                  <a:cubicBezTo>
                    <a:pt x="2338" y="314"/>
                    <a:pt x="2175" y="201"/>
                    <a:pt x="2008" y="123"/>
                  </a:cubicBezTo>
                  <a:cubicBezTo>
                    <a:pt x="1830" y="48"/>
                    <a:pt x="1643" y="7"/>
                    <a:pt x="1449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65" name="Google Shape;2381;p49">
              <a:extLst>
                <a:ext uri="{FF2B5EF4-FFF2-40B4-BE49-F238E27FC236}">
                  <a16:creationId xmlns:a16="http://schemas.microsoft.com/office/drawing/2014/main" id="{BBD16E7F-3C82-5372-39F5-C2E6B6B2D182}"/>
                </a:ext>
              </a:extLst>
            </p:cNvPr>
            <p:cNvSpPr/>
            <p:nvPr/>
          </p:nvSpPr>
          <p:spPr>
            <a:xfrm>
              <a:off x="4979875" y="3941050"/>
              <a:ext cx="33175" cy="24500"/>
            </a:xfrm>
            <a:custGeom>
              <a:avLst/>
              <a:gdLst/>
              <a:ahLst/>
              <a:cxnLst/>
              <a:rect l="l" t="t" r="r" b="b"/>
              <a:pathLst>
                <a:path w="1327" h="980" extrusionOk="0">
                  <a:moveTo>
                    <a:pt x="1163" y="1"/>
                  </a:moveTo>
                  <a:cubicBezTo>
                    <a:pt x="1078" y="1"/>
                    <a:pt x="1010" y="73"/>
                    <a:pt x="1006" y="161"/>
                  </a:cubicBezTo>
                  <a:cubicBezTo>
                    <a:pt x="1006" y="192"/>
                    <a:pt x="1003" y="222"/>
                    <a:pt x="1000" y="254"/>
                  </a:cubicBezTo>
                  <a:cubicBezTo>
                    <a:pt x="993" y="312"/>
                    <a:pt x="979" y="369"/>
                    <a:pt x="959" y="424"/>
                  </a:cubicBezTo>
                  <a:cubicBezTo>
                    <a:pt x="938" y="461"/>
                    <a:pt x="921" y="496"/>
                    <a:pt x="894" y="529"/>
                  </a:cubicBezTo>
                  <a:cubicBezTo>
                    <a:pt x="874" y="553"/>
                    <a:pt x="853" y="573"/>
                    <a:pt x="830" y="598"/>
                  </a:cubicBezTo>
                  <a:cubicBezTo>
                    <a:pt x="806" y="611"/>
                    <a:pt x="778" y="628"/>
                    <a:pt x="754" y="642"/>
                  </a:cubicBezTo>
                  <a:cubicBezTo>
                    <a:pt x="727" y="649"/>
                    <a:pt x="699" y="655"/>
                    <a:pt x="672" y="663"/>
                  </a:cubicBezTo>
                  <a:cubicBezTo>
                    <a:pt x="649" y="663"/>
                    <a:pt x="625" y="663"/>
                    <a:pt x="601" y="659"/>
                  </a:cubicBezTo>
                  <a:cubicBezTo>
                    <a:pt x="581" y="655"/>
                    <a:pt x="560" y="649"/>
                    <a:pt x="540" y="642"/>
                  </a:cubicBezTo>
                  <a:cubicBezTo>
                    <a:pt x="515" y="631"/>
                    <a:pt x="495" y="622"/>
                    <a:pt x="475" y="604"/>
                  </a:cubicBezTo>
                  <a:cubicBezTo>
                    <a:pt x="454" y="587"/>
                    <a:pt x="434" y="567"/>
                    <a:pt x="417" y="543"/>
                  </a:cubicBezTo>
                  <a:cubicBezTo>
                    <a:pt x="397" y="516"/>
                    <a:pt x="380" y="485"/>
                    <a:pt x="366" y="451"/>
                  </a:cubicBezTo>
                  <a:cubicBezTo>
                    <a:pt x="349" y="407"/>
                    <a:pt x="339" y="362"/>
                    <a:pt x="328" y="315"/>
                  </a:cubicBezTo>
                  <a:cubicBezTo>
                    <a:pt x="325" y="274"/>
                    <a:pt x="322" y="233"/>
                    <a:pt x="322" y="189"/>
                  </a:cubicBezTo>
                  <a:cubicBezTo>
                    <a:pt x="318" y="103"/>
                    <a:pt x="250" y="32"/>
                    <a:pt x="161" y="32"/>
                  </a:cubicBezTo>
                  <a:cubicBezTo>
                    <a:pt x="76" y="32"/>
                    <a:pt x="1" y="103"/>
                    <a:pt x="4" y="189"/>
                  </a:cubicBezTo>
                  <a:cubicBezTo>
                    <a:pt x="4" y="301"/>
                    <a:pt x="18" y="410"/>
                    <a:pt x="53" y="519"/>
                  </a:cubicBezTo>
                  <a:cubicBezTo>
                    <a:pt x="83" y="614"/>
                    <a:pt x="134" y="693"/>
                    <a:pt x="192" y="771"/>
                  </a:cubicBezTo>
                  <a:cubicBezTo>
                    <a:pt x="243" y="833"/>
                    <a:pt x="311" y="884"/>
                    <a:pt x="383" y="918"/>
                  </a:cubicBezTo>
                  <a:cubicBezTo>
                    <a:pt x="468" y="959"/>
                    <a:pt x="556" y="979"/>
                    <a:pt x="649" y="979"/>
                  </a:cubicBezTo>
                  <a:cubicBezTo>
                    <a:pt x="652" y="979"/>
                    <a:pt x="655" y="979"/>
                    <a:pt x="658" y="979"/>
                  </a:cubicBezTo>
                  <a:cubicBezTo>
                    <a:pt x="832" y="979"/>
                    <a:pt x="998" y="888"/>
                    <a:pt x="1113" y="761"/>
                  </a:cubicBezTo>
                  <a:cubicBezTo>
                    <a:pt x="1262" y="598"/>
                    <a:pt x="1317" y="376"/>
                    <a:pt x="1324" y="161"/>
                  </a:cubicBezTo>
                  <a:cubicBezTo>
                    <a:pt x="1327" y="73"/>
                    <a:pt x="1248" y="1"/>
                    <a:pt x="1163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66" name="Google Shape;2382;p49">
              <a:extLst>
                <a:ext uri="{FF2B5EF4-FFF2-40B4-BE49-F238E27FC236}">
                  <a16:creationId xmlns:a16="http://schemas.microsoft.com/office/drawing/2014/main" id="{6D7ED7E6-9F0D-2887-C3A7-A870C49A9E3E}"/>
                </a:ext>
              </a:extLst>
            </p:cNvPr>
            <p:cNvSpPr/>
            <p:nvPr/>
          </p:nvSpPr>
          <p:spPr>
            <a:xfrm>
              <a:off x="4978950" y="3940025"/>
              <a:ext cx="35050" cy="26525"/>
            </a:xfrm>
            <a:custGeom>
              <a:avLst/>
              <a:gdLst/>
              <a:ahLst/>
              <a:cxnLst/>
              <a:rect l="l" t="t" r="r" b="b"/>
              <a:pathLst>
                <a:path w="1402" h="1061" extrusionOk="0">
                  <a:moveTo>
                    <a:pt x="1200" y="83"/>
                  </a:moveTo>
                  <a:cubicBezTo>
                    <a:pt x="1231" y="83"/>
                    <a:pt x="1262" y="97"/>
                    <a:pt x="1282" y="117"/>
                  </a:cubicBezTo>
                  <a:cubicBezTo>
                    <a:pt x="1296" y="128"/>
                    <a:pt x="1302" y="141"/>
                    <a:pt x="1309" y="155"/>
                  </a:cubicBezTo>
                  <a:cubicBezTo>
                    <a:pt x="1316" y="169"/>
                    <a:pt x="1320" y="182"/>
                    <a:pt x="1320" y="196"/>
                  </a:cubicBezTo>
                  <a:lnTo>
                    <a:pt x="1320" y="199"/>
                  </a:lnTo>
                  <a:cubicBezTo>
                    <a:pt x="1316" y="304"/>
                    <a:pt x="1302" y="410"/>
                    <a:pt x="1268" y="509"/>
                  </a:cubicBezTo>
                  <a:cubicBezTo>
                    <a:pt x="1238" y="608"/>
                    <a:pt x="1190" y="700"/>
                    <a:pt x="1118" y="775"/>
                  </a:cubicBezTo>
                  <a:cubicBezTo>
                    <a:pt x="1064" y="836"/>
                    <a:pt x="999" y="888"/>
                    <a:pt x="925" y="921"/>
                  </a:cubicBezTo>
                  <a:cubicBezTo>
                    <a:pt x="853" y="959"/>
                    <a:pt x="774" y="979"/>
                    <a:pt x="692" y="979"/>
                  </a:cubicBezTo>
                  <a:lnTo>
                    <a:pt x="686" y="979"/>
                  </a:lnTo>
                  <a:cubicBezTo>
                    <a:pt x="597" y="979"/>
                    <a:pt x="516" y="962"/>
                    <a:pt x="437" y="921"/>
                  </a:cubicBezTo>
                  <a:cubicBezTo>
                    <a:pt x="373" y="891"/>
                    <a:pt x="304" y="843"/>
                    <a:pt x="263" y="785"/>
                  </a:cubicBezTo>
                  <a:cubicBezTo>
                    <a:pt x="205" y="710"/>
                    <a:pt x="157" y="635"/>
                    <a:pt x="130" y="550"/>
                  </a:cubicBezTo>
                  <a:cubicBezTo>
                    <a:pt x="96" y="444"/>
                    <a:pt x="82" y="339"/>
                    <a:pt x="82" y="230"/>
                  </a:cubicBezTo>
                  <a:lnTo>
                    <a:pt x="82" y="226"/>
                  </a:lnTo>
                  <a:cubicBezTo>
                    <a:pt x="82" y="196"/>
                    <a:pt x="96" y="169"/>
                    <a:pt x="117" y="148"/>
                  </a:cubicBezTo>
                  <a:cubicBezTo>
                    <a:pt x="140" y="128"/>
                    <a:pt x="168" y="114"/>
                    <a:pt x="198" y="114"/>
                  </a:cubicBezTo>
                  <a:cubicBezTo>
                    <a:pt x="233" y="114"/>
                    <a:pt x="260" y="128"/>
                    <a:pt x="280" y="148"/>
                  </a:cubicBezTo>
                  <a:cubicBezTo>
                    <a:pt x="304" y="169"/>
                    <a:pt x="318" y="199"/>
                    <a:pt x="318" y="233"/>
                  </a:cubicBezTo>
                  <a:lnTo>
                    <a:pt x="318" y="233"/>
                  </a:lnTo>
                  <a:lnTo>
                    <a:pt x="318" y="233"/>
                  </a:lnTo>
                  <a:cubicBezTo>
                    <a:pt x="318" y="276"/>
                    <a:pt x="321" y="319"/>
                    <a:pt x="324" y="362"/>
                  </a:cubicBezTo>
                  <a:lnTo>
                    <a:pt x="324" y="366"/>
                  </a:lnTo>
                  <a:cubicBezTo>
                    <a:pt x="333" y="406"/>
                    <a:pt x="342" y="446"/>
                    <a:pt x="354" y="484"/>
                  </a:cubicBezTo>
                  <a:lnTo>
                    <a:pt x="354" y="484"/>
                  </a:lnTo>
                  <a:lnTo>
                    <a:pt x="352" y="485"/>
                  </a:lnTo>
                  <a:cubicBezTo>
                    <a:pt x="355" y="485"/>
                    <a:pt x="355" y="488"/>
                    <a:pt x="355" y="492"/>
                  </a:cubicBezTo>
                  <a:cubicBezTo>
                    <a:pt x="355" y="492"/>
                    <a:pt x="355" y="492"/>
                    <a:pt x="355" y="492"/>
                  </a:cubicBezTo>
                  <a:lnTo>
                    <a:pt x="355" y="492"/>
                  </a:lnTo>
                  <a:cubicBezTo>
                    <a:pt x="359" y="496"/>
                    <a:pt x="359" y="502"/>
                    <a:pt x="362" y="506"/>
                  </a:cubicBezTo>
                  <a:lnTo>
                    <a:pt x="362" y="509"/>
                  </a:lnTo>
                  <a:lnTo>
                    <a:pt x="365" y="509"/>
                  </a:lnTo>
                  <a:cubicBezTo>
                    <a:pt x="379" y="543"/>
                    <a:pt x="400" y="578"/>
                    <a:pt x="420" y="608"/>
                  </a:cubicBezTo>
                  <a:lnTo>
                    <a:pt x="420" y="611"/>
                  </a:lnTo>
                  <a:cubicBezTo>
                    <a:pt x="437" y="631"/>
                    <a:pt x="454" y="648"/>
                    <a:pt x="473" y="666"/>
                  </a:cubicBezTo>
                  <a:lnTo>
                    <a:pt x="473" y="666"/>
                  </a:lnTo>
                  <a:lnTo>
                    <a:pt x="471" y="669"/>
                  </a:lnTo>
                  <a:cubicBezTo>
                    <a:pt x="475" y="669"/>
                    <a:pt x="478" y="672"/>
                    <a:pt x="481" y="676"/>
                  </a:cubicBezTo>
                  <a:lnTo>
                    <a:pt x="482" y="674"/>
                  </a:lnTo>
                  <a:lnTo>
                    <a:pt x="482" y="674"/>
                  </a:lnTo>
                  <a:cubicBezTo>
                    <a:pt x="483" y="675"/>
                    <a:pt x="484" y="675"/>
                    <a:pt x="485" y="676"/>
                  </a:cubicBezTo>
                  <a:lnTo>
                    <a:pt x="488" y="680"/>
                  </a:lnTo>
                  <a:cubicBezTo>
                    <a:pt x="512" y="696"/>
                    <a:pt x="536" y="710"/>
                    <a:pt x="560" y="721"/>
                  </a:cubicBezTo>
                  <a:lnTo>
                    <a:pt x="563" y="724"/>
                  </a:lnTo>
                  <a:cubicBezTo>
                    <a:pt x="587" y="731"/>
                    <a:pt x="607" y="737"/>
                    <a:pt x="631" y="741"/>
                  </a:cubicBezTo>
                  <a:lnTo>
                    <a:pt x="634" y="741"/>
                  </a:lnTo>
                  <a:cubicBezTo>
                    <a:pt x="651" y="744"/>
                    <a:pt x="669" y="744"/>
                    <a:pt x="686" y="744"/>
                  </a:cubicBezTo>
                  <a:lnTo>
                    <a:pt x="720" y="744"/>
                  </a:lnTo>
                  <a:cubicBezTo>
                    <a:pt x="747" y="737"/>
                    <a:pt x="774" y="731"/>
                    <a:pt x="805" y="721"/>
                  </a:cubicBezTo>
                  <a:lnTo>
                    <a:pt x="808" y="717"/>
                  </a:lnTo>
                  <a:cubicBezTo>
                    <a:pt x="835" y="704"/>
                    <a:pt x="863" y="690"/>
                    <a:pt x="890" y="672"/>
                  </a:cubicBezTo>
                  <a:lnTo>
                    <a:pt x="890" y="669"/>
                  </a:lnTo>
                  <a:lnTo>
                    <a:pt x="894" y="669"/>
                  </a:lnTo>
                  <a:cubicBezTo>
                    <a:pt x="917" y="645"/>
                    <a:pt x="941" y="622"/>
                    <a:pt x="965" y="598"/>
                  </a:cubicBezTo>
                  <a:lnTo>
                    <a:pt x="965" y="594"/>
                  </a:lnTo>
                  <a:cubicBezTo>
                    <a:pt x="992" y="557"/>
                    <a:pt x="1013" y="523"/>
                    <a:pt x="1030" y="482"/>
                  </a:cubicBezTo>
                  <a:lnTo>
                    <a:pt x="1033" y="482"/>
                  </a:lnTo>
                  <a:lnTo>
                    <a:pt x="1033" y="479"/>
                  </a:lnTo>
                  <a:cubicBezTo>
                    <a:pt x="1054" y="421"/>
                    <a:pt x="1068" y="359"/>
                    <a:pt x="1078" y="301"/>
                  </a:cubicBezTo>
                  <a:lnTo>
                    <a:pt x="1078" y="298"/>
                  </a:lnTo>
                  <a:cubicBezTo>
                    <a:pt x="1081" y="263"/>
                    <a:pt x="1084" y="233"/>
                    <a:pt x="1084" y="202"/>
                  </a:cubicBezTo>
                  <a:cubicBezTo>
                    <a:pt x="1084" y="169"/>
                    <a:pt x="1098" y="138"/>
                    <a:pt x="1118" y="117"/>
                  </a:cubicBezTo>
                  <a:cubicBezTo>
                    <a:pt x="1142" y="97"/>
                    <a:pt x="1170" y="83"/>
                    <a:pt x="1200" y="83"/>
                  </a:cubicBezTo>
                  <a:close/>
                  <a:moveTo>
                    <a:pt x="1200" y="1"/>
                  </a:moveTo>
                  <a:cubicBezTo>
                    <a:pt x="1145" y="1"/>
                    <a:pt x="1098" y="25"/>
                    <a:pt x="1060" y="59"/>
                  </a:cubicBezTo>
                  <a:cubicBezTo>
                    <a:pt x="1027" y="97"/>
                    <a:pt x="1002" y="144"/>
                    <a:pt x="1002" y="199"/>
                  </a:cubicBezTo>
                  <a:cubicBezTo>
                    <a:pt x="1002" y="229"/>
                    <a:pt x="999" y="258"/>
                    <a:pt x="996" y="287"/>
                  </a:cubicBezTo>
                  <a:lnTo>
                    <a:pt x="996" y="287"/>
                  </a:lnTo>
                  <a:lnTo>
                    <a:pt x="996" y="287"/>
                  </a:lnTo>
                  <a:cubicBezTo>
                    <a:pt x="989" y="345"/>
                    <a:pt x="975" y="397"/>
                    <a:pt x="955" y="451"/>
                  </a:cubicBezTo>
                  <a:lnTo>
                    <a:pt x="956" y="451"/>
                  </a:lnTo>
                  <a:lnTo>
                    <a:pt x="956" y="451"/>
                  </a:lnTo>
                  <a:cubicBezTo>
                    <a:pt x="940" y="484"/>
                    <a:pt x="921" y="516"/>
                    <a:pt x="901" y="544"/>
                  </a:cubicBezTo>
                  <a:lnTo>
                    <a:pt x="901" y="544"/>
                  </a:lnTo>
                  <a:lnTo>
                    <a:pt x="900" y="543"/>
                  </a:lnTo>
                  <a:cubicBezTo>
                    <a:pt x="884" y="566"/>
                    <a:pt x="865" y="586"/>
                    <a:pt x="842" y="605"/>
                  </a:cubicBezTo>
                  <a:lnTo>
                    <a:pt x="842" y="605"/>
                  </a:lnTo>
                  <a:cubicBezTo>
                    <a:pt x="823" y="618"/>
                    <a:pt x="801" y="630"/>
                    <a:pt x="776" y="643"/>
                  </a:cubicBezTo>
                  <a:lnTo>
                    <a:pt x="776" y="643"/>
                  </a:lnTo>
                  <a:cubicBezTo>
                    <a:pt x="753" y="652"/>
                    <a:pt x="730" y="655"/>
                    <a:pt x="703" y="663"/>
                  </a:cubicBezTo>
                  <a:lnTo>
                    <a:pt x="686" y="663"/>
                  </a:lnTo>
                  <a:cubicBezTo>
                    <a:pt x="673" y="663"/>
                    <a:pt x="661" y="663"/>
                    <a:pt x="648" y="660"/>
                  </a:cubicBezTo>
                  <a:lnTo>
                    <a:pt x="648" y="660"/>
                  </a:lnTo>
                  <a:lnTo>
                    <a:pt x="648" y="659"/>
                  </a:lnTo>
                  <a:cubicBezTo>
                    <a:pt x="628" y="655"/>
                    <a:pt x="607" y="652"/>
                    <a:pt x="587" y="645"/>
                  </a:cubicBezTo>
                  <a:lnTo>
                    <a:pt x="587" y="645"/>
                  </a:lnTo>
                  <a:cubicBezTo>
                    <a:pt x="569" y="636"/>
                    <a:pt x="551" y="624"/>
                    <a:pt x="536" y="611"/>
                  </a:cubicBezTo>
                  <a:lnTo>
                    <a:pt x="534" y="613"/>
                  </a:lnTo>
                  <a:lnTo>
                    <a:pt x="534" y="613"/>
                  </a:lnTo>
                  <a:cubicBezTo>
                    <a:pt x="517" y="596"/>
                    <a:pt x="502" y="581"/>
                    <a:pt x="488" y="564"/>
                  </a:cubicBezTo>
                  <a:lnTo>
                    <a:pt x="488" y="564"/>
                  </a:lnTo>
                  <a:lnTo>
                    <a:pt x="488" y="564"/>
                  </a:lnTo>
                  <a:cubicBezTo>
                    <a:pt x="468" y="538"/>
                    <a:pt x="455" y="508"/>
                    <a:pt x="439" y="479"/>
                  </a:cubicBezTo>
                  <a:lnTo>
                    <a:pt x="439" y="479"/>
                  </a:lnTo>
                  <a:lnTo>
                    <a:pt x="440" y="479"/>
                  </a:lnTo>
                  <a:cubicBezTo>
                    <a:pt x="423" y="438"/>
                    <a:pt x="413" y="394"/>
                    <a:pt x="406" y="349"/>
                  </a:cubicBezTo>
                  <a:lnTo>
                    <a:pt x="405" y="349"/>
                  </a:lnTo>
                  <a:lnTo>
                    <a:pt x="405" y="349"/>
                  </a:lnTo>
                  <a:cubicBezTo>
                    <a:pt x="400" y="309"/>
                    <a:pt x="400" y="270"/>
                    <a:pt x="400" y="230"/>
                  </a:cubicBezTo>
                  <a:cubicBezTo>
                    <a:pt x="396" y="175"/>
                    <a:pt x="376" y="128"/>
                    <a:pt x="338" y="90"/>
                  </a:cubicBezTo>
                  <a:cubicBezTo>
                    <a:pt x="304" y="56"/>
                    <a:pt x="253" y="32"/>
                    <a:pt x="198" y="32"/>
                  </a:cubicBezTo>
                  <a:cubicBezTo>
                    <a:pt x="148" y="32"/>
                    <a:pt x="96" y="52"/>
                    <a:pt x="58" y="87"/>
                  </a:cubicBezTo>
                  <a:cubicBezTo>
                    <a:pt x="25" y="124"/>
                    <a:pt x="0" y="172"/>
                    <a:pt x="0" y="226"/>
                  </a:cubicBezTo>
                  <a:lnTo>
                    <a:pt x="0" y="233"/>
                  </a:lnTo>
                  <a:lnTo>
                    <a:pt x="0" y="233"/>
                  </a:lnTo>
                  <a:lnTo>
                    <a:pt x="0" y="233"/>
                  </a:lnTo>
                  <a:cubicBezTo>
                    <a:pt x="1" y="347"/>
                    <a:pt x="15" y="462"/>
                    <a:pt x="52" y="573"/>
                  </a:cubicBezTo>
                  <a:cubicBezTo>
                    <a:pt x="82" y="672"/>
                    <a:pt x="137" y="758"/>
                    <a:pt x="198" y="836"/>
                  </a:cubicBezTo>
                  <a:cubicBezTo>
                    <a:pt x="253" y="905"/>
                    <a:pt x="328" y="959"/>
                    <a:pt x="403" y="996"/>
                  </a:cubicBezTo>
                  <a:cubicBezTo>
                    <a:pt x="491" y="1041"/>
                    <a:pt x="587" y="1058"/>
                    <a:pt x="686" y="1061"/>
                  </a:cubicBezTo>
                  <a:lnTo>
                    <a:pt x="692" y="1061"/>
                  </a:lnTo>
                  <a:cubicBezTo>
                    <a:pt x="788" y="1061"/>
                    <a:pt x="880" y="1037"/>
                    <a:pt x="961" y="996"/>
                  </a:cubicBezTo>
                  <a:cubicBezTo>
                    <a:pt x="1043" y="955"/>
                    <a:pt x="1118" y="897"/>
                    <a:pt x="1180" y="829"/>
                  </a:cubicBezTo>
                  <a:cubicBezTo>
                    <a:pt x="1258" y="744"/>
                    <a:pt x="1313" y="642"/>
                    <a:pt x="1347" y="533"/>
                  </a:cubicBezTo>
                  <a:cubicBezTo>
                    <a:pt x="1381" y="427"/>
                    <a:pt x="1398" y="312"/>
                    <a:pt x="1401" y="202"/>
                  </a:cubicBezTo>
                  <a:lnTo>
                    <a:pt x="1401" y="196"/>
                  </a:lnTo>
                  <a:cubicBezTo>
                    <a:pt x="1401" y="169"/>
                    <a:pt x="1395" y="141"/>
                    <a:pt x="1384" y="120"/>
                  </a:cubicBezTo>
                  <a:cubicBezTo>
                    <a:pt x="1367" y="83"/>
                    <a:pt x="1343" y="56"/>
                    <a:pt x="1309" y="35"/>
                  </a:cubicBezTo>
                  <a:cubicBezTo>
                    <a:pt x="1279" y="15"/>
                    <a:pt x="1241" y="1"/>
                    <a:pt x="1200" y="1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67" name="Google Shape;2383;p49">
              <a:extLst>
                <a:ext uri="{FF2B5EF4-FFF2-40B4-BE49-F238E27FC236}">
                  <a16:creationId xmlns:a16="http://schemas.microsoft.com/office/drawing/2014/main" id="{03E0ED20-456C-96EC-9764-70AC5446D08B}"/>
                </a:ext>
              </a:extLst>
            </p:cNvPr>
            <p:cNvSpPr/>
            <p:nvPr/>
          </p:nvSpPr>
          <p:spPr>
            <a:xfrm>
              <a:off x="5147550" y="3629750"/>
              <a:ext cx="73225" cy="185875"/>
            </a:xfrm>
            <a:custGeom>
              <a:avLst/>
              <a:gdLst/>
              <a:ahLst/>
              <a:cxnLst/>
              <a:rect l="l" t="t" r="r" b="b"/>
              <a:pathLst>
                <a:path w="2929" h="7435" extrusionOk="0">
                  <a:moveTo>
                    <a:pt x="604" y="1108"/>
                  </a:moveTo>
                  <a:cubicBezTo>
                    <a:pt x="608" y="1115"/>
                    <a:pt x="608" y="1122"/>
                    <a:pt x="611" y="1132"/>
                  </a:cubicBezTo>
                  <a:cubicBezTo>
                    <a:pt x="608" y="1125"/>
                    <a:pt x="608" y="1115"/>
                    <a:pt x="604" y="1108"/>
                  </a:cubicBezTo>
                  <a:close/>
                  <a:moveTo>
                    <a:pt x="860" y="1950"/>
                  </a:moveTo>
                  <a:cubicBezTo>
                    <a:pt x="867" y="1960"/>
                    <a:pt x="874" y="1963"/>
                    <a:pt x="877" y="1971"/>
                  </a:cubicBezTo>
                  <a:cubicBezTo>
                    <a:pt x="870" y="1963"/>
                    <a:pt x="867" y="1960"/>
                    <a:pt x="860" y="1950"/>
                  </a:cubicBezTo>
                  <a:close/>
                  <a:moveTo>
                    <a:pt x="791" y="4804"/>
                  </a:moveTo>
                  <a:cubicBezTo>
                    <a:pt x="792" y="4815"/>
                    <a:pt x="793" y="4826"/>
                    <a:pt x="795" y="4836"/>
                  </a:cubicBezTo>
                  <a:cubicBezTo>
                    <a:pt x="795" y="4826"/>
                    <a:pt x="793" y="4815"/>
                    <a:pt x="791" y="4804"/>
                  </a:cubicBezTo>
                  <a:close/>
                  <a:moveTo>
                    <a:pt x="178" y="0"/>
                  </a:moveTo>
                  <a:cubicBezTo>
                    <a:pt x="164" y="0"/>
                    <a:pt x="151" y="4"/>
                    <a:pt x="137" y="8"/>
                  </a:cubicBezTo>
                  <a:cubicBezTo>
                    <a:pt x="56" y="31"/>
                    <a:pt x="1" y="120"/>
                    <a:pt x="25" y="205"/>
                  </a:cubicBezTo>
                  <a:cubicBezTo>
                    <a:pt x="79" y="382"/>
                    <a:pt x="120" y="566"/>
                    <a:pt x="164" y="750"/>
                  </a:cubicBezTo>
                  <a:cubicBezTo>
                    <a:pt x="188" y="839"/>
                    <a:pt x="213" y="931"/>
                    <a:pt x="236" y="1019"/>
                  </a:cubicBezTo>
                  <a:cubicBezTo>
                    <a:pt x="270" y="1122"/>
                    <a:pt x="311" y="1224"/>
                    <a:pt x="352" y="1319"/>
                  </a:cubicBezTo>
                  <a:cubicBezTo>
                    <a:pt x="380" y="1381"/>
                    <a:pt x="410" y="1442"/>
                    <a:pt x="451" y="1493"/>
                  </a:cubicBezTo>
                  <a:cubicBezTo>
                    <a:pt x="495" y="1554"/>
                    <a:pt x="543" y="1609"/>
                    <a:pt x="594" y="1664"/>
                  </a:cubicBezTo>
                  <a:cubicBezTo>
                    <a:pt x="683" y="1759"/>
                    <a:pt x="775" y="1848"/>
                    <a:pt x="856" y="1947"/>
                  </a:cubicBezTo>
                  <a:cubicBezTo>
                    <a:pt x="867" y="1960"/>
                    <a:pt x="874" y="1974"/>
                    <a:pt x="880" y="1988"/>
                  </a:cubicBezTo>
                  <a:cubicBezTo>
                    <a:pt x="891" y="2011"/>
                    <a:pt x="894" y="2038"/>
                    <a:pt x="901" y="2062"/>
                  </a:cubicBezTo>
                  <a:cubicBezTo>
                    <a:pt x="911" y="2185"/>
                    <a:pt x="908" y="2307"/>
                    <a:pt x="891" y="2430"/>
                  </a:cubicBezTo>
                  <a:cubicBezTo>
                    <a:pt x="812" y="2941"/>
                    <a:pt x="614" y="3432"/>
                    <a:pt x="505" y="3937"/>
                  </a:cubicBezTo>
                  <a:cubicBezTo>
                    <a:pt x="482" y="4059"/>
                    <a:pt x="465" y="4179"/>
                    <a:pt x="451" y="4302"/>
                  </a:cubicBezTo>
                  <a:cubicBezTo>
                    <a:pt x="441" y="4421"/>
                    <a:pt x="451" y="4544"/>
                    <a:pt x="458" y="4662"/>
                  </a:cubicBezTo>
                  <a:cubicBezTo>
                    <a:pt x="478" y="4918"/>
                    <a:pt x="529" y="5173"/>
                    <a:pt x="604" y="5423"/>
                  </a:cubicBezTo>
                  <a:cubicBezTo>
                    <a:pt x="748" y="5893"/>
                    <a:pt x="1003" y="6329"/>
                    <a:pt x="1350" y="6677"/>
                  </a:cubicBezTo>
                  <a:cubicBezTo>
                    <a:pt x="1722" y="7051"/>
                    <a:pt x="2203" y="7300"/>
                    <a:pt x="2711" y="7430"/>
                  </a:cubicBezTo>
                  <a:cubicBezTo>
                    <a:pt x="2724" y="7433"/>
                    <a:pt x="2737" y="7435"/>
                    <a:pt x="2750" y="7435"/>
                  </a:cubicBezTo>
                  <a:cubicBezTo>
                    <a:pt x="2821" y="7435"/>
                    <a:pt x="2884" y="7390"/>
                    <a:pt x="2904" y="7320"/>
                  </a:cubicBezTo>
                  <a:cubicBezTo>
                    <a:pt x="2928" y="7239"/>
                    <a:pt x="2877" y="7147"/>
                    <a:pt x="2796" y="7127"/>
                  </a:cubicBezTo>
                  <a:cubicBezTo>
                    <a:pt x="2652" y="7089"/>
                    <a:pt x="2516" y="7045"/>
                    <a:pt x="2383" y="6990"/>
                  </a:cubicBezTo>
                  <a:cubicBezTo>
                    <a:pt x="2179" y="6902"/>
                    <a:pt x="1984" y="6793"/>
                    <a:pt x="1808" y="6660"/>
                  </a:cubicBezTo>
                  <a:cubicBezTo>
                    <a:pt x="1637" y="6523"/>
                    <a:pt x="1484" y="6370"/>
                    <a:pt x="1347" y="6200"/>
                  </a:cubicBezTo>
                  <a:cubicBezTo>
                    <a:pt x="1204" y="6005"/>
                    <a:pt x="1085" y="5798"/>
                    <a:pt x="993" y="5573"/>
                  </a:cubicBezTo>
                  <a:lnTo>
                    <a:pt x="993" y="5573"/>
                  </a:lnTo>
                  <a:cubicBezTo>
                    <a:pt x="996" y="5586"/>
                    <a:pt x="1003" y="5600"/>
                    <a:pt x="1006" y="5613"/>
                  </a:cubicBezTo>
                  <a:cubicBezTo>
                    <a:pt x="901" y="5348"/>
                    <a:pt x="829" y="5075"/>
                    <a:pt x="788" y="4796"/>
                  </a:cubicBezTo>
                  <a:lnTo>
                    <a:pt x="788" y="4796"/>
                  </a:lnTo>
                  <a:cubicBezTo>
                    <a:pt x="789" y="4799"/>
                    <a:pt x="790" y="4801"/>
                    <a:pt x="791" y="4804"/>
                  </a:cubicBezTo>
                  <a:lnTo>
                    <a:pt x="791" y="4804"/>
                  </a:lnTo>
                  <a:cubicBezTo>
                    <a:pt x="777" y="4699"/>
                    <a:pt x="771" y="4594"/>
                    <a:pt x="765" y="4486"/>
                  </a:cubicBezTo>
                  <a:cubicBezTo>
                    <a:pt x="761" y="4390"/>
                    <a:pt x="768" y="4294"/>
                    <a:pt x="781" y="4199"/>
                  </a:cubicBezTo>
                  <a:cubicBezTo>
                    <a:pt x="867" y="3640"/>
                    <a:pt x="1092" y="3116"/>
                    <a:pt x="1190" y="2560"/>
                  </a:cubicBezTo>
                  <a:cubicBezTo>
                    <a:pt x="1211" y="2433"/>
                    <a:pt x="1224" y="2304"/>
                    <a:pt x="1224" y="2175"/>
                  </a:cubicBezTo>
                  <a:cubicBezTo>
                    <a:pt x="1224" y="2114"/>
                    <a:pt x="1218" y="2052"/>
                    <a:pt x="1207" y="1994"/>
                  </a:cubicBezTo>
                  <a:cubicBezTo>
                    <a:pt x="1201" y="1943"/>
                    <a:pt x="1190" y="1892"/>
                    <a:pt x="1166" y="1845"/>
                  </a:cubicBezTo>
                  <a:cubicBezTo>
                    <a:pt x="1116" y="1749"/>
                    <a:pt x="1034" y="1667"/>
                    <a:pt x="962" y="1589"/>
                  </a:cubicBezTo>
                  <a:cubicBezTo>
                    <a:pt x="877" y="1500"/>
                    <a:pt x="788" y="1415"/>
                    <a:pt x="710" y="1319"/>
                  </a:cubicBezTo>
                  <a:cubicBezTo>
                    <a:pt x="669" y="1261"/>
                    <a:pt x="642" y="1197"/>
                    <a:pt x="614" y="1132"/>
                  </a:cubicBezTo>
                  <a:cubicBezTo>
                    <a:pt x="485" y="805"/>
                    <a:pt x="434" y="454"/>
                    <a:pt x="331" y="120"/>
                  </a:cubicBezTo>
                  <a:cubicBezTo>
                    <a:pt x="311" y="52"/>
                    <a:pt x="246" y="0"/>
                    <a:pt x="178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68" name="Google Shape;2384;p49">
              <a:extLst>
                <a:ext uri="{FF2B5EF4-FFF2-40B4-BE49-F238E27FC236}">
                  <a16:creationId xmlns:a16="http://schemas.microsoft.com/office/drawing/2014/main" id="{9F2E7B66-9D08-D9C9-9FB2-63E20FD3EDC0}"/>
                </a:ext>
              </a:extLst>
            </p:cNvPr>
            <p:cNvSpPr/>
            <p:nvPr/>
          </p:nvSpPr>
          <p:spPr>
            <a:xfrm>
              <a:off x="5146975" y="3628725"/>
              <a:ext cx="74400" cy="187900"/>
            </a:xfrm>
            <a:custGeom>
              <a:avLst/>
              <a:gdLst/>
              <a:ahLst/>
              <a:cxnLst/>
              <a:rect l="l" t="t" r="r" b="b"/>
              <a:pathLst>
                <a:path w="2976" h="7516" extrusionOk="0">
                  <a:moveTo>
                    <a:pt x="201" y="0"/>
                  </a:moveTo>
                  <a:cubicBezTo>
                    <a:pt x="184" y="0"/>
                    <a:pt x="167" y="4"/>
                    <a:pt x="150" y="8"/>
                  </a:cubicBezTo>
                  <a:lnTo>
                    <a:pt x="170" y="89"/>
                  </a:lnTo>
                  <a:cubicBezTo>
                    <a:pt x="181" y="86"/>
                    <a:pt x="191" y="82"/>
                    <a:pt x="201" y="82"/>
                  </a:cubicBezTo>
                  <a:cubicBezTo>
                    <a:pt x="225" y="82"/>
                    <a:pt x="252" y="93"/>
                    <a:pt x="269" y="107"/>
                  </a:cubicBezTo>
                  <a:cubicBezTo>
                    <a:pt x="290" y="123"/>
                    <a:pt x="307" y="148"/>
                    <a:pt x="313" y="171"/>
                  </a:cubicBezTo>
                  <a:cubicBezTo>
                    <a:pt x="365" y="338"/>
                    <a:pt x="403" y="508"/>
                    <a:pt x="447" y="679"/>
                  </a:cubicBezTo>
                  <a:cubicBezTo>
                    <a:pt x="486" y="841"/>
                    <a:pt x="528" y="1003"/>
                    <a:pt x="590" y="1166"/>
                  </a:cubicBezTo>
                  <a:lnTo>
                    <a:pt x="590" y="1166"/>
                  </a:lnTo>
                  <a:lnTo>
                    <a:pt x="590" y="1166"/>
                  </a:lnTo>
                  <a:cubicBezTo>
                    <a:pt x="590" y="1167"/>
                    <a:pt x="590" y="1168"/>
                    <a:pt x="590" y="1170"/>
                  </a:cubicBezTo>
                  <a:lnTo>
                    <a:pt x="590" y="1170"/>
                  </a:lnTo>
                  <a:lnTo>
                    <a:pt x="590" y="1170"/>
                  </a:lnTo>
                  <a:cubicBezTo>
                    <a:pt x="590" y="1170"/>
                    <a:pt x="590" y="1170"/>
                    <a:pt x="590" y="1170"/>
                  </a:cubicBezTo>
                  <a:lnTo>
                    <a:pt x="590" y="1170"/>
                  </a:lnTo>
                  <a:cubicBezTo>
                    <a:pt x="591" y="1176"/>
                    <a:pt x="594" y="1181"/>
                    <a:pt x="596" y="1186"/>
                  </a:cubicBezTo>
                  <a:lnTo>
                    <a:pt x="598" y="1186"/>
                  </a:lnTo>
                  <a:lnTo>
                    <a:pt x="598" y="1186"/>
                  </a:lnTo>
                  <a:cubicBezTo>
                    <a:pt x="598" y="1187"/>
                    <a:pt x="599" y="1189"/>
                    <a:pt x="600" y="1190"/>
                  </a:cubicBezTo>
                  <a:cubicBezTo>
                    <a:pt x="627" y="1255"/>
                    <a:pt x="658" y="1320"/>
                    <a:pt x="702" y="1384"/>
                  </a:cubicBezTo>
                  <a:cubicBezTo>
                    <a:pt x="780" y="1483"/>
                    <a:pt x="870" y="1568"/>
                    <a:pt x="955" y="1657"/>
                  </a:cubicBezTo>
                  <a:cubicBezTo>
                    <a:pt x="992" y="1697"/>
                    <a:pt x="1029" y="1735"/>
                    <a:pt x="1063" y="1776"/>
                  </a:cubicBezTo>
                  <a:cubicBezTo>
                    <a:pt x="1098" y="1817"/>
                    <a:pt x="1128" y="1858"/>
                    <a:pt x="1152" y="1902"/>
                  </a:cubicBezTo>
                  <a:lnTo>
                    <a:pt x="1152" y="1906"/>
                  </a:lnTo>
                  <a:cubicBezTo>
                    <a:pt x="1172" y="1943"/>
                    <a:pt x="1183" y="1991"/>
                    <a:pt x="1189" y="2042"/>
                  </a:cubicBezTo>
                  <a:cubicBezTo>
                    <a:pt x="1200" y="2100"/>
                    <a:pt x="1207" y="2158"/>
                    <a:pt x="1207" y="2216"/>
                  </a:cubicBezTo>
                  <a:lnTo>
                    <a:pt x="1207" y="2229"/>
                  </a:lnTo>
                  <a:cubicBezTo>
                    <a:pt x="1207" y="2352"/>
                    <a:pt x="1193" y="2471"/>
                    <a:pt x="1172" y="2591"/>
                  </a:cubicBezTo>
                  <a:cubicBezTo>
                    <a:pt x="1125" y="2867"/>
                    <a:pt x="1046" y="3136"/>
                    <a:pt x="964" y="3409"/>
                  </a:cubicBezTo>
                  <a:cubicBezTo>
                    <a:pt x="886" y="3678"/>
                    <a:pt x="808" y="3951"/>
                    <a:pt x="763" y="4233"/>
                  </a:cubicBezTo>
                  <a:cubicBezTo>
                    <a:pt x="763" y="4239"/>
                    <a:pt x="762" y="4245"/>
                    <a:pt x="761" y="4250"/>
                  </a:cubicBezTo>
                  <a:lnTo>
                    <a:pt x="761" y="4250"/>
                  </a:lnTo>
                  <a:lnTo>
                    <a:pt x="760" y="4250"/>
                  </a:lnTo>
                  <a:lnTo>
                    <a:pt x="760" y="4261"/>
                  </a:lnTo>
                  <a:lnTo>
                    <a:pt x="760" y="4261"/>
                  </a:lnTo>
                  <a:lnTo>
                    <a:pt x="760" y="4261"/>
                  </a:lnTo>
                  <a:cubicBezTo>
                    <a:pt x="752" y="4333"/>
                    <a:pt x="747" y="4403"/>
                    <a:pt x="747" y="4475"/>
                  </a:cubicBezTo>
                  <a:lnTo>
                    <a:pt x="747" y="4530"/>
                  </a:lnTo>
                  <a:cubicBezTo>
                    <a:pt x="753" y="4649"/>
                    <a:pt x="763" y="4765"/>
                    <a:pt x="777" y="4884"/>
                  </a:cubicBezTo>
                  <a:lnTo>
                    <a:pt x="780" y="4884"/>
                  </a:lnTo>
                  <a:lnTo>
                    <a:pt x="780" y="4884"/>
                  </a:lnTo>
                  <a:cubicBezTo>
                    <a:pt x="819" y="5154"/>
                    <a:pt x="891" y="5416"/>
                    <a:pt x="992" y="5668"/>
                  </a:cubicBezTo>
                  <a:lnTo>
                    <a:pt x="994" y="5668"/>
                  </a:lnTo>
                  <a:lnTo>
                    <a:pt x="994" y="5668"/>
                  </a:lnTo>
                  <a:cubicBezTo>
                    <a:pt x="1087" y="5879"/>
                    <a:pt x="1200" y="6078"/>
                    <a:pt x="1336" y="6265"/>
                  </a:cubicBezTo>
                  <a:lnTo>
                    <a:pt x="1340" y="6265"/>
                  </a:lnTo>
                  <a:cubicBezTo>
                    <a:pt x="1476" y="6438"/>
                    <a:pt x="1629" y="6592"/>
                    <a:pt x="1803" y="6732"/>
                  </a:cubicBezTo>
                  <a:lnTo>
                    <a:pt x="1806" y="6732"/>
                  </a:lnTo>
                  <a:cubicBezTo>
                    <a:pt x="1987" y="6867"/>
                    <a:pt x="2181" y="6980"/>
                    <a:pt x="2389" y="7069"/>
                  </a:cubicBezTo>
                  <a:cubicBezTo>
                    <a:pt x="2391" y="7070"/>
                    <a:pt x="2394" y="7070"/>
                    <a:pt x="2396" y="7071"/>
                  </a:cubicBezTo>
                  <a:lnTo>
                    <a:pt x="2396" y="7071"/>
                  </a:lnTo>
                  <a:lnTo>
                    <a:pt x="2396" y="7072"/>
                  </a:lnTo>
                  <a:cubicBezTo>
                    <a:pt x="2403" y="7075"/>
                    <a:pt x="2410" y="7079"/>
                    <a:pt x="2413" y="7079"/>
                  </a:cubicBezTo>
                  <a:lnTo>
                    <a:pt x="2413" y="7078"/>
                  </a:lnTo>
                  <a:lnTo>
                    <a:pt x="2413" y="7078"/>
                  </a:lnTo>
                  <a:cubicBezTo>
                    <a:pt x="2542" y="7129"/>
                    <a:pt x="2673" y="7170"/>
                    <a:pt x="2808" y="7205"/>
                  </a:cubicBezTo>
                  <a:cubicBezTo>
                    <a:pt x="2833" y="7212"/>
                    <a:pt x="2853" y="7226"/>
                    <a:pt x="2869" y="7246"/>
                  </a:cubicBezTo>
                  <a:cubicBezTo>
                    <a:pt x="2883" y="7270"/>
                    <a:pt x="2894" y="7294"/>
                    <a:pt x="2894" y="7321"/>
                  </a:cubicBezTo>
                  <a:cubicBezTo>
                    <a:pt x="2894" y="7331"/>
                    <a:pt x="2894" y="7338"/>
                    <a:pt x="2890" y="7348"/>
                  </a:cubicBezTo>
                  <a:cubicBezTo>
                    <a:pt x="2883" y="7375"/>
                    <a:pt x="2866" y="7396"/>
                    <a:pt x="2846" y="7413"/>
                  </a:cubicBezTo>
                  <a:cubicBezTo>
                    <a:pt x="2825" y="7427"/>
                    <a:pt x="2801" y="7433"/>
                    <a:pt x="2774" y="7433"/>
                  </a:cubicBezTo>
                  <a:cubicBezTo>
                    <a:pt x="2764" y="7433"/>
                    <a:pt x="2754" y="7433"/>
                    <a:pt x="2743" y="7430"/>
                  </a:cubicBezTo>
                  <a:cubicBezTo>
                    <a:pt x="2243" y="7304"/>
                    <a:pt x="1769" y="7059"/>
                    <a:pt x="1404" y="6691"/>
                  </a:cubicBezTo>
                  <a:cubicBezTo>
                    <a:pt x="1060" y="6346"/>
                    <a:pt x="808" y="5917"/>
                    <a:pt x="665" y="5450"/>
                  </a:cubicBezTo>
                  <a:cubicBezTo>
                    <a:pt x="593" y="5208"/>
                    <a:pt x="542" y="4956"/>
                    <a:pt x="522" y="4700"/>
                  </a:cubicBezTo>
                  <a:lnTo>
                    <a:pt x="522" y="4700"/>
                  </a:lnTo>
                  <a:lnTo>
                    <a:pt x="522" y="4700"/>
                  </a:lnTo>
                  <a:cubicBezTo>
                    <a:pt x="514" y="4619"/>
                    <a:pt x="511" y="4543"/>
                    <a:pt x="511" y="4465"/>
                  </a:cubicBezTo>
                  <a:cubicBezTo>
                    <a:pt x="511" y="4424"/>
                    <a:pt x="511" y="4387"/>
                    <a:pt x="515" y="4346"/>
                  </a:cubicBezTo>
                  <a:cubicBezTo>
                    <a:pt x="525" y="4226"/>
                    <a:pt x="546" y="4107"/>
                    <a:pt x="569" y="3988"/>
                  </a:cubicBezTo>
                  <a:cubicBezTo>
                    <a:pt x="624" y="3736"/>
                    <a:pt x="699" y="3490"/>
                    <a:pt x="774" y="3238"/>
                  </a:cubicBezTo>
                  <a:cubicBezTo>
                    <a:pt x="845" y="2990"/>
                    <a:pt x="914" y="2737"/>
                    <a:pt x="955" y="2479"/>
                  </a:cubicBezTo>
                  <a:lnTo>
                    <a:pt x="955" y="2474"/>
                  </a:lnTo>
                  <a:cubicBezTo>
                    <a:pt x="955" y="2470"/>
                    <a:pt x="956" y="2466"/>
                    <a:pt x="956" y="2461"/>
                  </a:cubicBezTo>
                  <a:lnTo>
                    <a:pt x="956" y="2461"/>
                  </a:lnTo>
                  <a:lnTo>
                    <a:pt x="958" y="2461"/>
                  </a:lnTo>
                  <a:cubicBezTo>
                    <a:pt x="958" y="2454"/>
                    <a:pt x="958" y="2447"/>
                    <a:pt x="961" y="2441"/>
                  </a:cubicBezTo>
                  <a:lnTo>
                    <a:pt x="959" y="2441"/>
                  </a:lnTo>
                  <a:lnTo>
                    <a:pt x="959" y="2441"/>
                  </a:lnTo>
                  <a:cubicBezTo>
                    <a:pt x="966" y="2376"/>
                    <a:pt x="972" y="2310"/>
                    <a:pt x="972" y="2243"/>
                  </a:cubicBezTo>
                  <a:cubicBezTo>
                    <a:pt x="972" y="2196"/>
                    <a:pt x="968" y="2147"/>
                    <a:pt x="964" y="2100"/>
                  </a:cubicBezTo>
                  <a:lnTo>
                    <a:pt x="961" y="2097"/>
                  </a:lnTo>
                  <a:cubicBezTo>
                    <a:pt x="958" y="2070"/>
                    <a:pt x="951" y="2042"/>
                    <a:pt x="944" y="2015"/>
                  </a:cubicBezTo>
                  <a:lnTo>
                    <a:pt x="944" y="2012"/>
                  </a:lnTo>
                  <a:lnTo>
                    <a:pt x="941" y="2008"/>
                  </a:lnTo>
                  <a:cubicBezTo>
                    <a:pt x="937" y="2002"/>
                    <a:pt x="934" y="1996"/>
                    <a:pt x="931" y="1991"/>
                  </a:cubicBezTo>
                  <a:lnTo>
                    <a:pt x="931" y="1991"/>
                  </a:lnTo>
                  <a:lnTo>
                    <a:pt x="934" y="1988"/>
                  </a:lnTo>
                  <a:cubicBezTo>
                    <a:pt x="927" y="1980"/>
                    <a:pt x="920" y="1974"/>
                    <a:pt x="917" y="1967"/>
                  </a:cubicBezTo>
                  <a:lnTo>
                    <a:pt x="917" y="1968"/>
                  </a:lnTo>
                  <a:lnTo>
                    <a:pt x="917" y="1968"/>
                  </a:lnTo>
                  <a:cubicBezTo>
                    <a:pt x="916" y="1966"/>
                    <a:pt x="915" y="1965"/>
                    <a:pt x="914" y="1963"/>
                  </a:cubicBezTo>
                  <a:lnTo>
                    <a:pt x="910" y="1960"/>
                  </a:lnTo>
                  <a:cubicBezTo>
                    <a:pt x="829" y="1861"/>
                    <a:pt x="733" y="1769"/>
                    <a:pt x="648" y="1677"/>
                  </a:cubicBezTo>
                  <a:cubicBezTo>
                    <a:pt x="596" y="1623"/>
                    <a:pt x="549" y="1568"/>
                    <a:pt x="505" y="1510"/>
                  </a:cubicBezTo>
                  <a:cubicBezTo>
                    <a:pt x="467" y="1459"/>
                    <a:pt x="440" y="1405"/>
                    <a:pt x="412" y="1347"/>
                  </a:cubicBezTo>
                  <a:cubicBezTo>
                    <a:pt x="371" y="1248"/>
                    <a:pt x="331" y="1149"/>
                    <a:pt x="300" y="1050"/>
                  </a:cubicBezTo>
                  <a:cubicBezTo>
                    <a:pt x="272" y="958"/>
                    <a:pt x="249" y="870"/>
                    <a:pt x="228" y="781"/>
                  </a:cubicBezTo>
                  <a:cubicBezTo>
                    <a:pt x="184" y="597"/>
                    <a:pt x="143" y="413"/>
                    <a:pt x="88" y="233"/>
                  </a:cubicBezTo>
                  <a:cubicBezTo>
                    <a:pt x="85" y="222"/>
                    <a:pt x="82" y="212"/>
                    <a:pt x="82" y="201"/>
                  </a:cubicBezTo>
                  <a:cubicBezTo>
                    <a:pt x="82" y="178"/>
                    <a:pt x="93" y="151"/>
                    <a:pt x="109" y="130"/>
                  </a:cubicBezTo>
                  <a:cubicBezTo>
                    <a:pt x="123" y="110"/>
                    <a:pt x="147" y="96"/>
                    <a:pt x="170" y="89"/>
                  </a:cubicBezTo>
                  <a:lnTo>
                    <a:pt x="147" y="11"/>
                  </a:lnTo>
                  <a:cubicBezTo>
                    <a:pt x="106" y="21"/>
                    <a:pt x="68" y="49"/>
                    <a:pt x="44" y="82"/>
                  </a:cubicBezTo>
                  <a:cubicBezTo>
                    <a:pt x="17" y="116"/>
                    <a:pt x="3" y="157"/>
                    <a:pt x="0" y="201"/>
                  </a:cubicBezTo>
                  <a:cubicBezTo>
                    <a:pt x="0" y="219"/>
                    <a:pt x="3" y="239"/>
                    <a:pt x="11" y="256"/>
                  </a:cubicBezTo>
                  <a:cubicBezTo>
                    <a:pt x="65" y="434"/>
                    <a:pt x="106" y="614"/>
                    <a:pt x="147" y="798"/>
                  </a:cubicBezTo>
                  <a:lnTo>
                    <a:pt x="147" y="802"/>
                  </a:lnTo>
                  <a:cubicBezTo>
                    <a:pt x="170" y="890"/>
                    <a:pt x="195" y="982"/>
                    <a:pt x="222" y="1071"/>
                  </a:cubicBezTo>
                  <a:lnTo>
                    <a:pt x="222" y="1074"/>
                  </a:lnTo>
                  <a:cubicBezTo>
                    <a:pt x="252" y="1176"/>
                    <a:pt x="297" y="1279"/>
                    <a:pt x="338" y="1378"/>
                  </a:cubicBezTo>
                  <a:cubicBezTo>
                    <a:pt x="365" y="1442"/>
                    <a:pt x="395" y="1504"/>
                    <a:pt x="440" y="1558"/>
                  </a:cubicBezTo>
                  <a:cubicBezTo>
                    <a:pt x="484" y="1623"/>
                    <a:pt x="535" y="1677"/>
                    <a:pt x="590" y="1735"/>
                  </a:cubicBezTo>
                  <a:cubicBezTo>
                    <a:pt x="674" y="1826"/>
                    <a:pt x="768" y="1913"/>
                    <a:pt x="846" y="2011"/>
                  </a:cubicBezTo>
                  <a:lnTo>
                    <a:pt x="846" y="2011"/>
                  </a:lnTo>
                  <a:lnTo>
                    <a:pt x="845" y="2012"/>
                  </a:lnTo>
                  <a:cubicBezTo>
                    <a:pt x="855" y="2023"/>
                    <a:pt x="861" y="2033"/>
                    <a:pt x="867" y="2045"/>
                  </a:cubicBezTo>
                  <a:lnTo>
                    <a:pt x="867" y="2045"/>
                  </a:lnTo>
                  <a:cubicBezTo>
                    <a:pt x="873" y="2067"/>
                    <a:pt x="877" y="2088"/>
                    <a:pt x="883" y="2110"/>
                  </a:cubicBezTo>
                  <a:lnTo>
                    <a:pt x="883" y="2110"/>
                  </a:lnTo>
                  <a:lnTo>
                    <a:pt x="883" y="2110"/>
                  </a:lnTo>
                  <a:cubicBezTo>
                    <a:pt x="886" y="2154"/>
                    <a:pt x="890" y="2200"/>
                    <a:pt x="890" y="2243"/>
                  </a:cubicBezTo>
                  <a:cubicBezTo>
                    <a:pt x="890" y="2318"/>
                    <a:pt x="883" y="2389"/>
                    <a:pt x="873" y="2465"/>
                  </a:cubicBezTo>
                  <a:cubicBezTo>
                    <a:pt x="835" y="2717"/>
                    <a:pt x="767" y="2965"/>
                    <a:pt x="692" y="3215"/>
                  </a:cubicBezTo>
                  <a:cubicBezTo>
                    <a:pt x="620" y="3467"/>
                    <a:pt x="546" y="3715"/>
                    <a:pt x="491" y="3971"/>
                  </a:cubicBezTo>
                  <a:cubicBezTo>
                    <a:pt x="464" y="4094"/>
                    <a:pt x="447" y="4217"/>
                    <a:pt x="433" y="4339"/>
                  </a:cubicBezTo>
                  <a:cubicBezTo>
                    <a:pt x="430" y="4380"/>
                    <a:pt x="430" y="4424"/>
                    <a:pt x="430" y="4465"/>
                  </a:cubicBezTo>
                  <a:cubicBezTo>
                    <a:pt x="430" y="4547"/>
                    <a:pt x="433" y="4629"/>
                    <a:pt x="440" y="4707"/>
                  </a:cubicBezTo>
                  <a:cubicBezTo>
                    <a:pt x="461" y="4966"/>
                    <a:pt x="511" y="5225"/>
                    <a:pt x="587" y="5474"/>
                  </a:cubicBezTo>
                  <a:cubicBezTo>
                    <a:pt x="733" y="5951"/>
                    <a:pt x="992" y="6394"/>
                    <a:pt x="1343" y="6748"/>
                  </a:cubicBezTo>
                  <a:cubicBezTo>
                    <a:pt x="1721" y="7127"/>
                    <a:pt x="2208" y="7379"/>
                    <a:pt x="2723" y="7512"/>
                  </a:cubicBezTo>
                  <a:cubicBezTo>
                    <a:pt x="2740" y="7515"/>
                    <a:pt x="2757" y="7515"/>
                    <a:pt x="2774" y="7515"/>
                  </a:cubicBezTo>
                  <a:cubicBezTo>
                    <a:pt x="2819" y="7515"/>
                    <a:pt x="2860" y="7501"/>
                    <a:pt x="2894" y="7478"/>
                  </a:cubicBezTo>
                  <a:cubicBezTo>
                    <a:pt x="2927" y="7451"/>
                    <a:pt x="2955" y="7416"/>
                    <a:pt x="2968" y="7372"/>
                  </a:cubicBezTo>
                  <a:cubicBezTo>
                    <a:pt x="2972" y="7355"/>
                    <a:pt x="2976" y="7338"/>
                    <a:pt x="2976" y="7321"/>
                  </a:cubicBezTo>
                  <a:cubicBezTo>
                    <a:pt x="2976" y="7276"/>
                    <a:pt x="2962" y="7232"/>
                    <a:pt x="2935" y="7198"/>
                  </a:cubicBezTo>
                  <a:cubicBezTo>
                    <a:pt x="2910" y="7164"/>
                    <a:pt x="2873" y="7137"/>
                    <a:pt x="2828" y="7127"/>
                  </a:cubicBezTo>
                  <a:cubicBezTo>
                    <a:pt x="2693" y="7090"/>
                    <a:pt x="2560" y="7050"/>
                    <a:pt x="2431" y="6998"/>
                  </a:cubicBezTo>
                  <a:lnTo>
                    <a:pt x="2431" y="6998"/>
                  </a:lnTo>
                  <a:cubicBezTo>
                    <a:pt x="2430" y="6998"/>
                    <a:pt x="2430" y="6998"/>
                    <a:pt x="2430" y="6997"/>
                  </a:cubicBezTo>
                  <a:lnTo>
                    <a:pt x="2430" y="6998"/>
                  </a:lnTo>
                  <a:lnTo>
                    <a:pt x="2430" y="6998"/>
                  </a:lnTo>
                  <a:cubicBezTo>
                    <a:pt x="2428" y="6997"/>
                    <a:pt x="2425" y="6996"/>
                    <a:pt x="2423" y="6995"/>
                  </a:cubicBezTo>
                  <a:lnTo>
                    <a:pt x="2423" y="6995"/>
                  </a:lnTo>
                  <a:lnTo>
                    <a:pt x="2424" y="6993"/>
                  </a:lnTo>
                  <a:cubicBezTo>
                    <a:pt x="2219" y="6905"/>
                    <a:pt x="2031" y="6800"/>
                    <a:pt x="1854" y="6666"/>
                  </a:cubicBezTo>
                  <a:cubicBezTo>
                    <a:pt x="1688" y="6534"/>
                    <a:pt x="1538" y="6381"/>
                    <a:pt x="1402" y="6215"/>
                  </a:cubicBezTo>
                  <a:lnTo>
                    <a:pt x="1402" y="6215"/>
                  </a:lnTo>
                  <a:lnTo>
                    <a:pt x="1404" y="6213"/>
                  </a:lnTo>
                  <a:cubicBezTo>
                    <a:pt x="1261" y="6023"/>
                    <a:pt x="1145" y="5818"/>
                    <a:pt x="1054" y="5600"/>
                  </a:cubicBezTo>
                  <a:lnTo>
                    <a:pt x="1054" y="5600"/>
                  </a:lnTo>
                  <a:lnTo>
                    <a:pt x="1052" y="5600"/>
                  </a:lnTo>
                  <a:lnTo>
                    <a:pt x="1052" y="5600"/>
                  </a:lnTo>
                  <a:cubicBezTo>
                    <a:pt x="963" y="5365"/>
                    <a:pt x="898" y="5122"/>
                    <a:pt x="859" y="4871"/>
                  </a:cubicBezTo>
                  <a:lnTo>
                    <a:pt x="859" y="4871"/>
                  </a:lnTo>
                  <a:lnTo>
                    <a:pt x="859" y="4871"/>
                  </a:lnTo>
                  <a:cubicBezTo>
                    <a:pt x="842" y="4758"/>
                    <a:pt x="835" y="4642"/>
                    <a:pt x="829" y="4523"/>
                  </a:cubicBezTo>
                  <a:lnTo>
                    <a:pt x="829" y="4475"/>
                  </a:lnTo>
                  <a:cubicBezTo>
                    <a:pt x="829" y="4401"/>
                    <a:pt x="835" y="4322"/>
                    <a:pt x="845" y="4247"/>
                  </a:cubicBezTo>
                  <a:cubicBezTo>
                    <a:pt x="886" y="3971"/>
                    <a:pt x="964" y="3701"/>
                    <a:pt x="1043" y="3429"/>
                  </a:cubicBezTo>
                  <a:cubicBezTo>
                    <a:pt x="1125" y="3160"/>
                    <a:pt x="1203" y="2887"/>
                    <a:pt x="1254" y="2608"/>
                  </a:cubicBezTo>
                  <a:cubicBezTo>
                    <a:pt x="1274" y="2482"/>
                    <a:pt x="1288" y="2359"/>
                    <a:pt x="1288" y="2229"/>
                  </a:cubicBezTo>
                  <a:lnTo>
                    <a:pt x="1288" y="2216"/>
                  </a:lnTo>
                  <a:cubicBezTo>
                    <a:pt x="1288" y="2151"/>
                    <a:pt x="1282" y="2090"/>
                    <a:pt x="1271" y="2029"/>
                  </a:cubicBezTo>
                  <a:cubicBezTo>
                    <a:pt x="1261" y="1977"/>
                    <a:pt x="1251" y="1919"/>
                    <a:pt x="1224" y="1865"/>
                  </a:cubicBezTo>
                  <a:lnTo>
                    <a:pt x="1224" y="1868"/>
                  </a:lnTo>
                  <a:cubicBezTo>
                    <a:pt x="1197" y="1814"/>
                    <a:pt x="1162" y="1766"/>
                    <a:pt x="1125" y="1725"/>
                  </a:cubicBezTo>
                  <a:cubicBezTo>
                    <a:pt x="1087" y="1681"/>
                    <a:pt x="1049" y="1640"/>
                    <a:pt x="1013" y="1603"/>
                  </a:cubicBezTo>
                  <a:cubicBezTo>
                    <a:pt x="927" y="1510"/>
                    <a:pt x="842" y="1425"/>
                    <a:pt x="767" y="1333"/>
                  </a:cubicBezTo>
                  <a:lnTo>
                    <a:pt x="766" y="1335"/>
                  </a:lnTo>
                  <a:lnTo>
                    <a:pt x="766" y="1335"/>
                  </a:lnTo>
                  <a:cubicBezTo>
                    <a:pt x="729" y="1280"/>
                    <a:pt x="702" y="1220"/>
                    <a:pt x="675" y="1156"/>
                  </a:cubicBezTo>
                  <a:lnTo>
                    <a:pt x="674" y="1156"/>
                  </a:lnTo>
                  <a:lnTo>
                    <a:pt x="674" y="1156"/>
                  </a:lnTo>
                  <a:cubicBezTo>
                    <a:pt x="673" y="1153"/>
                    <a:pt x="672" y="1150"/>
                    <a:pt x="670" y="1147"/>
                  </a:cubicBezTo>
                  <a:lnTo>
                    <a:pt x="670" y="1147"/>
                  </a:lnTo>
                  <a:cubicBezTo>
                    <a:pt x="608" y="987"/>
                    <a:pt x="565" y="825"/>
                    <a:pt x="525" y="659"/>
                  </a:cubicBezTo>
                  <a:cubicBezTo>
                    <a:pt x="484" y="488"/>
                    <a:pt x="443" y="318"/>
                    <a:pt x="392" y="148"/>
                  </a:cubicBezTo>
                  <a:cubicBezTo>
                    <a:pt x="379" y="107"/>
                    <a:pt x="354" y="69"/>
                    <a:pt x="321" y="41"/>
                  </a:cubicBezTo>
                  <a:cubicBezTo>
                    <a:pt x="286" y="17"/>
                    <a:pt x="245" y="0"/>
                    <a:pt x="201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69" name="Google Shape;2385;p49">
              <a:extLst>
                <a:ext uri="{FF2B5EF4-FFF2-40B4-BE49-F238E27FC236}">
                  <a16:creationId xmlns:a16="http://schemas.microsoft.com/office/drawing/2014/main" id="{F41C9C4D-4A23-BE6A-39CB-CCE6F124BE71}"/>
                </a:ext>
              </a:extLst>
            </p:cNvPr>
            <p:cNvSpPr/>
            <p:nvPr/>
          </p:nvSpPr>
          <p:spPr>
            <a:xfrm>
              <a:off x="5212225" y="3808850"/>
              <a:ext cx="31900" cy="62725"/>
            </a:xfrm>
            <a:custGeom>
              <a:avLst/>
              <a:gdLst/>
              <a:ahLst/>
              <a:cxnLst/>
              <a:rect l="l" t="t" r="r" b="b"/>
              <a:pathLst>
                <a:path w="1276" h="2509" extrusionOk="0">
                  <a:moveTo>
                    <a:pt x="174" y="0"/>
                  </a:moveTo>
                  <a:cubicBezTo>
                    <a:pt x="130" y="0"/>
                    <a:pt x="89" y="17"/>
                    <a:pt x="62" y="48"/>
                  </a:cubicBezTo>
                  <a:cubicBezTo>
                    <a:pt x="28" y="79"/>
                    <a:pt x="21" y="116"/>
                    <a:pt x="14" y="156"/>
                  </a:cubicBezTo>
                  <a:cubicBezTo>
                    <a:pt x="1" y="259"/>
                    <a:pt x="1" y="354"/>
                    <a:pt x="4" y="457"/>
                  </a:cubicBezTo>
                  <a:cubicBezTo>
                    <a:pt x="7" y="552"/>
                    <a:pt x="25" y="651"/>
                    <a:pt x="42" y="743"/>
                  </a:cubicBezTo>
                  <a:cubicBezTo>
                    <a:pt x="86" y="958"/>
                    <a:pt x="171" y="1162"/>
                    <a:pt x="267" y="1356"/>
                  </a:cubicBezTo>
                  <a:cubicBezTo>
                    <a:pt x="451" y="1738"/>
                    <a:pt x="709" y="2083"/>
                    <a:pt x="951" y="2430"/>
                  </a:cubicBezTo>
                  <a:cubicBezTo>
                    <a:pt x="975" y="2464"/>
                    <a:pt x="1003" y="2492"/>
                    <a:pt x="1047" y="2501"/>
                  </a:cubicBezTo>
                  <a:cubicBezTo>
                    <a:pt x="1061" y="2506"/>
                    <a:pt x="1076" y="2509"/>
                    <a:pt x="1091" y="2509"/>
                  </a:cubicBezTo>
                  <a:cubicBezTo>
                    <a:pt x="1118" y="2509"/>
                    <a:pt x="1144" y="2501"/>
                    <a:pt x="1166" y="2488"/>
                  </a:cubicBezTo>
                  <a:cubicBezTo>
                    <a:pt x="1238" y="2447"/>
                    <a:pt x="1275" y="2341"/>
                    <a:pt x="1224" y="2270"/>
                  </a:cubicBezTo>
                  <a:cubicBezTo>
                    <a:pt x="951" y="1881"/>
                    <a:pt x="672" y="1496"/>
                    <a:pt x="478" y="1064"/>
                  </a:cubicBezTo>
                  <a:cubicBezTo>
                    <a:pt x="410" y="897"/>
                    <a:pt x="358" y="726"/>
                    <a:pt x="328" y="552"/>
                  </a:cubicBezTo>
                  <a:cubicBezTo>
                    <a:pt x="314" y="419"/>
                    <a:pt x="314" y="290"/>
                    <a:pt x="331" y="156"/>
                  </a:cubicBezTo>
                  <a:cubicBezTo>
                    <a:pt x="338" y="120"/>
                    <a:pt x="314" y="71"/>
                    <a:pt x="284" y="48"/>
                  </a:cubicBezTo>
                  <a:cubicBezTo>
                    <a:pt x="256" y="17"/>
                    <a:pt x="215" y="0"/>
                    <a:pt x="174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  <p:sp>
          <p:nvSpPr>
            <p:cNvPr id="70" name="Google Shape;2386;p49">
              <a:extLst>
                <a:ext uri="{FF2B5EF4-FFF2-40B4-BE49-F238E27FC236}">
                  <a16:creationId xmlns:a16="http://schemas.microsoft.com/office/drawing/2014/main" id="{FB863625-FB7A-E03C-AFDA-8F632F1404C6}"/>
                </a:ext>
              </a:extLst>
            </p:cNvPr>
            <p:cNvSpPr/>
            <p:nvPr/>
          </p:nvSpPr>
          <p:spPr>
            <a:xfrm>
              <a:off x="5211200" y="3807825"/>
              <a:ext cx="33275" cy="64750"/>
            </a:xfrm>
            <a:custGeom>
              <a:avLst/>
              <a:gdLst/>
              <a:ahLst/>
              <a:cxnLst/>
              <a:rect l="l" t="t" r="r" b="b"/>
              <a:pathLst>
                <a:path w="1331" h="2590" extrusionOk="0">
                  <a:moveTo>
                    <a:pt x="215" y="82"/>
                  </a:moveTo>
                  <a:cubicBezTo>
                    <a:pt x="246" y="82"/>
                    <a:pt x="273" y="95"/>
                    <a:pt x="297" y="116"/>
                  </a:cubicBezTo>
                  <a:cubicBezTo>
                    <a:pt x="308" y="126"/>
                    <a:pt x="318" y="136"/>
                    <a:pt x="325" y="150"/>
                  </a:cubicBezTo>
                  <a:cubicBezTo>
                    <a:pt x="328" y="164"/>
                    <a:pt x="335" y="181"/>
                    <a:pt x="335" y="191"/>
                  </a:cubicBezTo>
                  <a:lnTo>
                    <a:pt x="331" y="194"/>
                  </a:lnTo>
                  <a:cubicBezTo>
                    <a:pt x="325" y="266"/>
                    <a:pt x="318" y="334"/>
                    <a:pt x="318" y="406"/>
                  </a:cubicBezTo>
                  <a:cubicBezTo>
                    <a:pt x="318" y="471"/>
                    <a:pt x="321" y="532"/>
                    <a:pt x="328" y="597"/>
                  </a:cubicBezTo>
                  <a:lnTo>
                    <a:pt x="331" y="597"/>
                  </a:lnTo>
                  <a:lnTo>
                    <a:pt x="331" y="600"/>
                  </a:lnTo>
                  <a:cubicBezTo>
                    <a:pt x="358" y="777"/>
                    <a:pt x="413" y="951"/>
                    <a:pt x="481" y="1118"/>
                  </a:cubicBezTo>
                  <a:lnTo>
                    <a:pt x="481" y="1122"/>
                  </a:lnTo>
                  <a:cubicBezTo>
                    <a:pt x="483" y="1125"/>
                    <a:pt x="484" y="1128"/>
                    <a:pt x="485" y="1131"/>
                  </a:cubicBezTo>
                  <a:lnTo>
                    <a:pt x="485" y="1131"/>
                  </a:lnTo>
                  <a:lnTo>
                    <a:pt x="484" y="1132"/>
                  </a:lnTo>
                  <a:cubicBezTo>
                    <a:pt x="485" y="1132"/>
                    <a:pt x="486" y="1133"/>
                    <a:pt x="487" y="1134"/>
                  </a:cubicBezTo>
                  <a:lnTo>
                    <a:pt x="487" y="1134"/>
                  </a:lnTo>
                  <a:cubicBezTo>
                    <a:pt x="684" y="1568"/>
                    <a:pt x="964" y="1950"/>
                    <a:pt x="1231" y="2335"/>
                  </a:cubicBezTo>
                  <a:lnTo>
                    <a:pt x="1232" y="2334"/>
                  </a:lnTo>
                  <a:lnTo>
                    <a:pt x="1232" y="2334"/>
                  </a:lnTo>
                  <a:cubicBezTo>
                    <a:pt x="1242" y="2350"/>
                    <a:pt x="1248" y="2366"/>
                    <a:pt x="1248" y="2385"/>
                  </a:cubicBezTo>
                  <a:cubicBezTo>
                    <a:pt x="1248" y="2406"/>
                    <a:pt x="1241" y="2430"/>
                    <a:pt x="1231" y="2447"/>
                  </a:cubicBezTo>
                  <a:cubicBezTo>
                    <a:pt x="1220" y="2467"/>
                    <a:pt x="1204" y="2481"/>
                    <a:pt x="1187" y="2492"/>
                  </a:cubicBezTo>
                  <a:cubicBezTo>
                    <a:pt x="1170" y="2502"/>
                    <a:pt x="1149" y="2508"/>
                    <a:pt x="1129" y="2508"/>
                  </a:cubicBezTo>
                  <a:cubicBezTo>
                    <a:pt x="1118" y="2508"/>
                    <a:pt x="1108" y="2505"/>
                    <a:pt x="1098" y="2505"/>
                  </a:cubicBezTo>
                  <a:lnTo>
                    <a:pt x="1098" y="2502"/>
                  </a:lnTo>
                  <a:cubicBezTo>
                    <a:pt x="1081" y="2498"/>
                    <a:pt x="1071" y="2492"/>
                    <a:pt x="1057" y="2484"/>
                  </a:cubicBezTo>
                  <a:cubicBezTo>
                    <a:pt x="1047" y="2475"/>
                    <a:pt x="1036" y="2461"/>
                    <a:pt x="1027" y="2447"/>
                  </a:cubicBezTo>
                  <a:cubicBezTo>
                    <a:pt x="781" y="2099"/>
                    <a:pt x="525" y="1759"/>
                    <a:pt x="345" y="1380"/>
                  </a:cubicBezTo>
                  <a:cubicBezTo>
                    <a:pt x="250" y="1186"/>
                    <a:pt x="165" y="985"/>
                    <a:pt x="124" y="777"/>
                  </a:cubicBezTo>
                  <a:cubicBezTo>
                    <a:pt x="106" y="685"/>
                    <a:pt x="89" y="590"/>
                    <a:pt x="86" y="494"/>
                  </a:cubicBezTo>
                  <a:cubicBezTo>
                    <a:pt x="83" y="467"/>
                    <a:pt x="83" y="443"/>
                    <a:pt x="83" y="416"/>
                  </a:cubicBezTo>
                  <a:cubicBezTo>
                    <a:pt x="83" y="345"/>
                    <a:pt x="86" y="276"/>
                    <a:pt x="96" y="205"/>
                  </a:cubicBezTo>
                  <a:cubicBezTo>
                    <a:pt x="100" y="184"/>
                    <a:pt x="103" y="167"/>
                    <a:pt x="106" y="153"/>
                  </a:cubicBezTo>
                  <a:cubicBezTo>
                    <a:pt x="113" y="140"/>
                    <a:pt x="120" y="130"/>
                    <a:pt x="130" y="116"/>
                  </a:cubicBezTo>
                  <a:cubicBezTo>
                    <a:pt x="154" y="95"/>
                    <a:pt x="185" y="82"/>
                    <a:pt x="215" y="82"/>
                  </a:cubicBezTo>
                  <a:close/>
                  <a:moveTo>
                    <a:pt x="215" y="0"/>
                  </a:moveTo>
                  <a:cubicBezTo>
                    <a:pt x="161" y="0"/>
                    <a:pt x="110" y="21"/>
                    <a:pt x="72" y="58"/>
                  </a:cubicBezTo>
                  <a:cubicBezTo>
                    <a:pt x="52" y="79"/>
                    <a:pt x="39" y="103"/>
                    <a:pt x="31" y="126"/>
                  </a:cubicBezTo>
                  <a:cubicBezTo>
                    <a:pt x="21" y="147"/>
                    <a:pt x="18" y="170"/>
                    <a:pt x="14" y="194"/>
                  </a:cubicBezTo>
                  <a:cubicBezTo>
                    <a:pt x="4" y="269"/>
                    <a:pt x="1" y="341"/>
                    <a:pt x="1" y="416"/>
                  </a:cubicBezTo>
                  <a:cubicBezTo>
                    <a:pt x="1" y="443"/>
                    <a:pt x="1" y="471"/>
                    <a:pt x="4" y="498"/>
                  </a:cubicBezTo>
                  <a:cubicBezTo>
                    <a:pt x="8" y="600"/>
                    <a:pt x="25" y="699"/>
                    <a:pt x="45" y="795"/>
                  </a:cubicBezTo>
                  <a:cubicBezTo>
                    <a:pt x="89" y="1012"/>
                    <a:pt x="178" y="1220"/>
                    <a:pt x="270" y="1415"/>
                  </a:cubicBezTo>
                  <a:cubicBezTo>
                    <a:pt x="457" y="1803"/>
                    <a:pt x="717" y="2147"/>
                    <a:pt x="959" y="2495"/>
                  </a:cubicBezTo>
                  <a:cubicBezTo>
                    <a:pt x="972" y="2515"/>
                    <a:pt x="989" y="2533"/>
                    <a:pt x="1006" y="2546"/>
                  </a:cubicBezTo>
                  <a:cubicBezTo>
                    <a:pt x="1026" y="2562"/>
                    <a:pt x="1049" y="2576"/>
                    <a:pt x="1074" y="2583"/>
                  </a:cubicBezTo>
                  <a:lnTo>
                    <a:pt x="1074" y="2583"/>
                  </a:lnTo>
                  <a:lnTo>
                    <a:pt x="1074" y="2583"/>
                  </a:lnTo>
                  <a:cubicBezTo>
                    <a:pt x="1095" y="2587"/>
                    <a:pt x="1112" y="2590"/>
                    <a:pt x="1129" y="2590"/>
                  </a:cubicBezTo>
                  <a:cubicBezTo>
                    <a:pt x="1167" y="2590"/>
                    <a:pt x="1200" y="2580"/>
                    <a:pt x="1228" y="2563"/>
                  </a:cubicBezTo>
                  <a:cubicBezTo>
                    <a:pt x="1261" y="2546"/>
                    <a:pt x="1286" y="2519"/>
                    <a:pt x="1302" y="2488"/>
                  </a:cubicBezTo>
                  <a:cubicBezTo>
                    <a:pt x="1319" y="2457"/>
                    <a:pt x="1330" y="2423"/>
                    <a:pt x="1330" y="2385"/>
                  </a:cubicBezTo>
                  <a:cubicBezTo>
                    <a:pt x="1330" y="2352"/>
                    <a:pt x="1319" y="2317"/>
                    <a:pt x="1299" y="2287"/>
                  </a:cubicBezTo>
                  <a:cubicBezTo>
                    <a:pt x="1033" y="1908"/>
                    <a:pt x="760" y="1535"/>
                    <a:pt x="570" y="1118"/>
                  </a:cubicBezTo>
                  <a:lnTo>
                    <a:pt x="570" y="1118"/>
                  </a:lnTo>
                  <a:lnTo>
                    <a:pt x="570" y="1118"/>
                  </a:lnTo>
                  <a:cubicBezTo>
                    <a:pt x="570" y="1117"/>
                    <a:pt x="569" y="1116"/>
                    <a:pt x="569" y="1116"/>
                  </a:cubicBezTo>
                  <a:lnTo>
                    <a:pt x="569" y="1116"/>
                  </a:lnTo>
                  <a:cubicBezTo>
                    <a:pt x="566" y="1109"/>
                    <a:pt x="563" y="1103"/>
                    <a:pt x="561" y="1097"/>
                  </a:cubicBezTo>
                  <a:lnTo>
                    <a:pt x="561" y="1097"/>
                  </a:lnTo>
                  <a:cubicBezTo>
                    <a:pt x="560" y="1096"/>
                    <a:pt x="560" y="1095"/>
                    <a:pt x="560" y="1094"/>
                  </a:cubicBezTo>
                  <a:lnTo>
                    <a:pt x="559" y="1094"/>
                  </a:lnTo>
                  <a:lnTo>
                    <a:pt x="559" y="1094"/>
                  </a:lnTo>
                  <a:cubicBezTo>
                    <a:pt x="558" y="1092"/>
                    <a:pt x="557" y="1090"/>
                    <a:pt x="556" y="1087"/>
                  </a:cubicBezTo>
                  <a:cubicBezTo>
                    <a:pt x="488" y="924"/>
                    <a:pt x="440" y="757"/>
                    <a:pt x="410" y="586"/>
                  </a:cubicBezTo>
                  <a:cubicBezTo>
                    <a:pt x="409" y="576"/>
                    <a:pt x="408" y="566"/>
                    <a:pt x="407" y="556"/>
                  </a:cubicBezTo>
                  <a:lnTo>
                    <a:pt x="407" y="556"/>
                  </a:lnTo>
                  <a:lnTo>
                    <a:pt x="407" y="549"/>
                  </a:lnTo>
                  <a:lnTo>
                    <a:pt x="406" y="549"/>
                  </a:lnTo>
                  <a:lnTo>
                    <a:pt x="406" y="549"/>
                  </a:lnTo>
                  <a:cubicBezTo>
                    <a:pt x="401" y="501"/>
                    <a:pt x="399" y="455"/>
                    <a:pt x="399" y="406"/>
                  </a:cubicBezTo>
                  <a:cubicBezTo>
                    <a:pt x="399" y="337"/>
                    <a:pt x="407" y="273"/>
                    <a:pt x="413" y="205"/>
                  </a:cubicBezTo>
                  <a:cubicBezTo>
                    <a:pt x="413" y="197"/>
                    <a:pt x="416" y="194"/>
                    <a:pt x="416" y="191"/>
                  </a:cubicBezTo>
                  <a:cubicBezTo>
                    <a:pt x="413" y="164"/>
                    <a:pt x="407" y="136"/>
                    <a:pt x="396" y="116"/>
                  </a:cubicBezTo>
                  <a:cubicBezTo>
                    <a:pt x="386" y="92"/>
                    <a:pt x="372" y="75"/>
                    <a:pt x="355" y="58"/>
                  </a:cubicBezTo>
                  <a:cubicBezTo>
                    <a:pt x="318" y="21"/>
                    <a:pt x="270" y="0"/>
                    <a:pt x="215" y="0"/>
                  </a:cubicBezTo>
                  <a:close/>
                </a:path>
              </a:pathLst>
            </a:custGeom>
            <a:solidFill>
              <a:srgbClr val="303F46"/>
            </a:solidFill>
            <a:ln>
              <a:noFill/>
            </a:ln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endParaRPr sz="128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F69674-8C69-95FB-07F7-0C911285B7E8}"/>
              </a:ext>
            </a:extLst>
          </p:cNvPr>
          <p:cNvSpPr txBox="1"/>
          <p:nvPr/>
        </p:nvSpPr>
        <p:spPr>
          <a:xfrm>
            <a:off x="4495800" y="555543"/>
            <a:ext cx="7239000" cy="954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Giới thiệu về môi trường sống và phân loại thực vật động vật theo môi trường sống</a:t>
            </a:r>
            <a:endParaRPr lang="en-US" sz="200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50FC5B-DCAC-50E7-101E-45B1FFACD61D}"/>
              </a:ext>
            </a:extLst>
          </p:cNvPr>
          <p:cNvSpPr txBox="1"/>
          <p:nvPr/>
        </p:nvSpPr>
        <p:spPr>
          <a:xfrm>
            <a:off x="457200" y="1551734"/>
            <a:ext cx="11708579" cy="958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15" indent="-304815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>
                <a:solidFill>
                  <a:srgbClr val="C00000"/>
                </a:solidFill>
                <a:latin typeface="UTM Avo" panose="02040603050506020204" pitchFamily="18" charset="0"/>
              </a:rPr>
              <a:t>Dựa vào gợi ý dưới đây, em hãy giới thiệu với các bạn trong nhóm về môi trường sống của thực vật và động vật ?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643CA2C-8BAC-A3F6-6B5E-7A3FE9C16CD5}"/>
              </a:ext>
            </a:extLst>
          </p:cNvPr>
          <p:cNvGrpSpPr/>
          <p:nvPr/>
        </p:nvGrpSpPr>
        <p:grpSpPr>
          <a:xfrm>
            <a:off x="169723" y="2516061"/>
            <a:ext cx="4727366" cy="2104839"/>
            <a:chOff x="247445" y="3255842"/>
            <a:chExt cx="4903722" cy="332742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D9E45E8-AF80-0AC4-B01D-7F24FD1EAE9E}"/>
                </a:ext>
              </a:extLst>
            </p:cNvPr>
            <p:cNvSpPr/>
            <p:nvPr/>
          </p:nvSpPr>
          <p:spPr>
            <a:xfrm>
              <a:off x="247445" y="3255842"/>
              <a:ext cx="4826000" cy="332742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2D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460D029-9EA3-2C60-FF80-29D4210A2397}"/>
                </a:ext>
              </a:extLst>
            </p:cNvPr>
            <p:cNvSpPr txBox="1"/>
            <p:nvPr/>
          </p:nvSpPr>
          <p:spPr>
            <a:xfrm>
              <a:off x="274367" y="3501034"/>
              <a:ext cx="4876800" cy="1873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04815" indent="-304815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en-US" sz="2000" b="1">
                  <a:solidFill>
                    <a:srgbClr val="0070C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Thực vật sống trên cạn: </a:t>
              </a:r>
              <a:r>
                <a:rPr lang="en-US" sz="2000">
                  <a:solidFill>
                    <a:srgbClr val="0070C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cây bằng lăng, cây xoài, cây mít…</a:t>
              </a:r>
            </a:p>
            <a:p>
              <a:pPr marL="304815" indent="-304815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en-US" sz="2000" b="1">
                  <a:solidFill>
                    <a:srgbClr val="0070C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Động vật sống trên cạn</a:t>
              </a:r>
              <a:r>
                <a:rPr lang="en-US" sz="2000">
                  <a:solidFill>
                    <a:srgbClr val="0070C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 mèo, chó, gà, trâu…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A002E86-C7AB-DBB7-89D5-743FD01F46AA}"/>
              </a:ext>
            </a:extLst>
          </p:cNvPr>
          <p:cNvGrpSpPr/>
          <p:nvPr/>
        </p:nvGrpSpPr>
        <p:grpSpPr>
          <a:xfrm>
            <a:off x="66150" y="4800600"/>
            <a:ext cx="4830939" cy="1905000"/>
            <a:chOff x="235339" y="2453395"/>
            <a:chExt cx="4826000" cy="2286000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210289FB-2FF3-2714-3CFF-6AEE16F7C4EF}"/>
                </a:ext>
              </a:extLst>
            </p:cNvPr>
            <p:cNvSpPr/>
            <p:nvPr/>
          </p:nvSpPr>
          <p:spPr>
            <a:xfrm>
              <a:off x="235339" y="2453395"/>
              <a:ext cx="4826000" cy="2286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92D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63705CE-FDB0-F094-15EB-CCAB08760562}"/>
                </a:ext>
              </a:extLst>
            </p:cNvPr>
            <p:cNvSpPr txBox="1"/>
            <p:nvPr/>
          </p:nvSpPr>
          <p:spPr>
            <a:xfrm>
              <a:off x="373406" y="2466123"/>
              <a:ext cx="4591371" cy="20423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04815" indent="-304815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en-US" sz="2000" b="1">
                  <a:solidFill>
                    <a:srgbClr val="0070C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Thực vật sống dưới nước: </a:t>
              </a:r>
              <a:r>
                <a:rPr lang="en-US" sz="2000">
                  <a:solidFill>
                    <a:srgbClr val="0070C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cây súng, lục bình, cây sen,...</a:t>
              </a:r>
            </a:p>
            <a:p>
              <a:pPr marL="304815" indent="-304815">
                <a:lnSpc>
                  <a:spcPct val="150000"/>
                </a:lnSpc>
                <a:buFont typeface="Courier New" panose="02070309020205020404" pitchFamily="49" charset="0"/>
                <a:buChar char="o"/>
              </a:pPr>
              <a:r>
                <a:rPr lang="en-US" sz="2000">
                  <a:solidFill>
                    <a:srgbClr val="0070C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Động vật sống dưới nước: Cá, tôm,...</a:t>
              </a:r>
              <a:endParaRPr lang="vi-VN" sz="20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A68C588F-1AB8-5486-C403-F7ADB758EA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56762" y="2551580"/>
            <a:ext cx="7050478" cy="435385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BD661B-4455-B777-B022-F83349B6984F}"/>
              </a:ext>
            </a:extLst>
          </p:cNvPr>
          <p:cNvSpPr txBox="1"/>
          <p:nvPr/>
        </p:nvSpPr>
        <p:spPr>
          <a:xfrm>
            <a:off x="995680" y="1288955"/>
            <a:ext cx="936478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400" b="1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Trò chơi “Tìm môi trường sống cho cây và con vật”</a:t>
            </a:r>
            <a:endParaRPr lang="en-US" sz="240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A43B7D-46F4-CE0C-5FFF-29D3999D578C}"/>
              </a:ext>
            </a:extLst>
          </p:cNvPr>
          <p:cNvSpPr txBox="1"/>
          <p:nvPr/>
        </p:nvSpPr>
        <p:spPr>
          <a:xfrm>
            <a:off x="326049" y="1764320"/>
            <a:ext cx="11332551" cy="1102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67"/>
              </a:spcBef>
              <a:spcAft>
                <a:spcPts val="467"/>
              </a:spcAft>
            </a:pPr>
            <a:r>
              <a:rPr lang="nl-NL" sz="2333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 nhóm có 2 tờ giấy A4, trên mỗi tờ giấy ghi tên môi trường sống trên cạn, môi trường sống dưới nước.</a:t>
            </a:r>
            <a:endParaRPr lang="en-US" sz="2333">
              <a:solidFill>
                <a:srgbClr val="C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6" descr="Top Pineapple Slices Stickers for Android &amp;amp; iOS | Gfycat">
            <a:extLst>
              <a:ext uri="{FF2B5EF4-FFF2-40B4-BE49-F238E27FC236}">
                <a16:creationId xmlns:a16="http://schemas.microsoft.com/office/drawing/2014/main" id="{7CD4EDA6-2BEE-E8AE-A681-FA1FE90D800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898523"/>
            <a:ext cx="1805939" cy="185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6EE48C-0AFD-6B48-6485-9236AA7ABC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2068" y="2867251"/>
            <a:ext cx="5752004" cy="38862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24386D-20F3-CF68-5C7B-949C095E641C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66653" cy="6858000"/>
          </a:xfrm>
          <a:prstGeom prst="rect">
            <a:avLst/>
          </a:prstGeom>
          <a:blipFill dpi="0" rotWithShape="0"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295" b="-7295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6484" y="2807460"/>
            <a:ext cx="3999737" cy="3999737"/>
          </a:xfrm>
          <a:prstGeom prst="rect">
            <a:avLst/>
          </a:prstGeom>
          <a:ln>
            <a:noFill/>
          </a:ln>
        </p:spPr>
      </p:pic>
      <p:pic>
        <p:nvPicPr>
          <p:cNvPr id="7" name="581c6ee138d9f">
            <a:hlinkClick r:id="" action="ppaction://media"/>
            <a:extLst>
              <a:ext uri="{FF2B5EF4-FFF2-40B4-BE49-F238E27FC236}">
                <a16:creationId xmlns:a16="http://schemas.microsoft.com/office/drawing/2014/main" id="{1D6055FF-8C49-406E-A62C-230215AF608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141322" y="297406"/>
            <a:ext cx="6096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/>
          <a:srcRect l="13548" t="19986" r="55968" b="17188"/>
          <a:stretch/>
        </p:blipFill>
        <p:spPr>
          <a:xfrm>
            <a:off x="9790235" y="4159002"/>
            <a:ext cx="2401765" cy="2782997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52F28D-03D3-4D6D-AC5E-DF195FFC531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44" y="4857559"/>
            <a:ext cx="1495945" cy="5669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9681" y="2726274"/>
            <a:ext cx="1476972" cy="14769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617846" y="1685427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kern="0" spc="50" noProof="0" dirty="0">
                <a:ln w="2857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THỢ SĂN HẠT DẺ</a:t>
            </a:r>
            <a:endParaRPr kumimoji="0" lang="en-US" sz="9600" b="1" i="0" u="none" strike="noStrike" kern="0" spc="50" normalizeH="0" baseline="0" noProof="0" dirty="0">
              <a:ln w="2857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A1EE808-ECA4-C5BD-5F96-85A95185ACF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501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66 -0.00579 L 0.83268 -0.0106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10" y="-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C05E0E-BC20-47E9-0F97-94938AA52416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8">
              <a:alphaModFix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-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" r="-40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3BE287C-204F-E3A1-F791-D5A0FBBE4491}"/>
              </a:ext>
            </a:extLst>
          </p:cNvPr>
          <p:cNvGrpSpPr/>
          <p:nvPr/>
        </p:nvGrpSpPr>
        <p:grpSpPr>
          <a:xfrm>
            <a:off x="935980" y="3384038"/>
            <a:ext cx="7991402" cy="1422439"/>
            <a:chOff x="935980" y="3384038"/>
            <a:chExt cx="7991402" cy="1422439"/>
          </a:xfrm>
        </p:grpSpPr>
        <p:pic>
          <p:nvPicPr>
            <p:cNvPr id="5" name="Picture 4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3384038"/>
              <a:ext cx="7141220" cy="142243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Picture 14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7589142" y="3572072"/>
              <a:ext cx="1117334" cy="1001611"/>
            </a:xfrm>
            <a:prstGeom prst="rect">
              <a:avLst/>
            </a:prstGeom>
          </p:spPr>
        </p:pic>
        <p:sp>
          <p:nvSpPr>
            <p:cNvPr id="31" name="TextBox 30">
              <a:hlinkClick r:id="rId12" action="ppaction://hlinksldjump"/>
            </p:cNvPr>
            <p:cNvSpPr txBox="1"/>
            <p:nvPr/>
          </p:nvSpPr>
          <p:spPr>
            <a:xfrm>
              <a:off x="1346200" y="3785156"/>
              <a:ext cx="75811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Môi trường sống trên cạn</a:t>
              </a:r>
              <a:endParaRPr lang="en-US" sz="40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35490" y="5078140"/>
            <a:ext cx="7747009" cy="1654448"/>
            <a:chOff x="935980" y="4866527"/>
            <a:chExt cx="7747009" cy="1654448"/>
          </a:xfrm>
        </p:grpSpPr>
        <p:pic>
          <p:nvPicPr>
            <p:cNvPr id="13" name="Picture 12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7084598" cy="1422439"/>
            </a:xfrm>
            <a:prstGeom prst="rect">
              <a:avLst/>
            </a:prstGeom>
          </p:spPr>
        </p:pic>
        <p:pic>
          <p:nvPicPr>
            <p:cNvPr id="25" name="Picture 24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7610689" y="4925089"/>
              <a:ext cx="1130862" cy="1013738"/>
            </a:xfrm>
            <a:prstGeom prst="rect">
              <a:avLst/>
            </a:prstGeom>
          </p:spPr>
        </p:pic>
        <p:sp>
          <p:nvSpPr>
            <p:cNvPr id="32" name="TextBox 31">
              <a:hlinkClick r:id="rId14" action="ppaction://hlinksldjump"/>
            </p:cNvPr>
            <p:cNvSpPr txBox="1"/>
            <p:nvPr/>
          </p:nvSpPr>
          <p:spPr>
            <a:xfrm>
              <a:off x="1223450" y="5481301"/>
              <a:ext cx="688842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Môi trường sống dưới nước</a:t>
              </a:r>
              <a:endParaRPr lang="en-US" sz="40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2953285" y="508455"/>
            <a:ext cx="765916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sz="3200" b="1" kern="0" spc="5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Chọn môi trường sống cho cây hoặc con vật trong hình sau đây</a:t>
            </a:r>
            <a:endParaRPr lang="en-US" sz="32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2CC3C6-2FFD-7F93-C204-47BA4B72BFC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718"/>
          <a:stretch>
            <a:fillRect/>
          </a:stretch>
        </p:blipFill>
        <p:spPr>
          <a:xfrm>
            <a:off x="9005777" y="3785156"/>
            <a:ext cx="3185105" cy="2281233"/>
          </a:xfrm>
          <a:custGeom>
            <a:avLst/>
            <a:gdLst>
              <a:gd name="connsiteX0" fmla="*/ 0 w 3185105"/>
              <a:gd name="connsiteY0" fmla="*/ 0 h 2281233"/>
              <a:gd name="connsiteX1" fmla="*/ 3185105 w 3185105"/>
              <a:gd name="connsiteY1" fmla="*/ 0 h 2281233"/>
              <a:gd name="connsiteX2" fmla="*/ 3185105 w 3185105"/>
              <a:gd name="connsiteY2" fmla="*/ 2281233 h 2281233"/>
              <a:gd name="connsiteX3" fmla="*/ 0 w 3185105"/>
              <a:gd name="connsiteY3" fmla="*/ 2281233 h 2281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5105" h="2281233">
                <a:moveTo>
                  <a:pt x="0" y="0"/>
                </a:moveTo>
                <a:lnTo>
                  <a:pt x="3185105" y="0"/>
                </a:lnTo>
                <a:lnTo>
                  <a:pt x="3185105" y="2281233"/>
                </a:lnTo>
                <a:lnTo>
                  <a:pt x="0" y="228123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664167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5ECD4D-CDFA-BC5A-89AE-EA9F0444285A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494932" cy="2315496"/>
            <a:chOff x="7132139" y="154298"/>
            <a:chExt cx="4494932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38934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Sai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!!!</a:t>
              </a:r>
            </a:p>
          </p:txBody>
        </p:sp>
      </p:grpSp>
      <p:pic>
        <p:nvPicPr>
          <p:cNvPr id="16" name="Picture 15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008501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252E95-45F1-17A6-F573-495D26CA7C30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8327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dirty="0"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29276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C05E0E-BC20-47E9-0F97-94938AA52416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8">
              <a:alphaModFix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-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" r="-40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3BE287C-204F-E3A1-F791-D5A0FBBE4491}"/>
              </a:ext>
            </a:extLst>
          </p:cNvPr>
          <p:cNvGrpSpPr/>
          <p:nvPr/>
        </p:nvGrpSpPr>
        <p:grpSpPr>
          <a:xfrm>
            <a:off x="935980" y="5258177"/>
            <a:ext cx="7712634" cy="1422439"/>
            <a:chOff x="935980" y="3384038"/>
            <a:chExt cx="7712634" cy="1422439"/>
          </a:xfrm>
        </p:grpSpPr>
        <p:pic>
          <p:nvPicPr>
            <p:cNvPr id="5" name="Picture 4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3384038"/>
              <a:ext cx="7141220" cy="142243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Picture 14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7589142" y="3572072"/>
              <a:ext cx="1117334" cy="1001611"/>
            </a:xfrm>
            <a:prstGeom prst="rect">
              <a:avLst/>
            </a:prstGeom>
          </p:spPr>
        </p:pic>
        <p:sp>
          <p:nvSpPr>
            <p:cNvPr id="31" name="TextBox 30">
              <a:hlinkClick r:id="rId12" action="ppaction://hlinksldjump"/>
            </p:cNvPr>
            <p:cNvSpPr txBox="1"/>
            <p:nvPr/>
          </p:nvSpPr>
          <p:spPr>
            <a:xfrm>
              <a:off x="1056640" y="3708703"/>
              <a:ext cx="75811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Môi trường sống dưới nước</a:t>
              </a:r>
              <a:endParaRPr lang="en-US" sz="40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35980" y="3019152"/>
            <a:ext cx="7747009" cy="1654448"/>
            <a:chOff x="935980" y="4866527"/>
            <a:chExt cx="7747009" cy="1654448"/>
          </a:xfrm>
        </p:grpSpPr>
        <p:pic>
          <p:nvPicPr>
            <p:cNvPr id="13" name="Picture 12">
              <a:hlinkClick r:id="rId16" action="ppaction://hlinksldjump"/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7084598" cy="1422439"/>
            </a:xfrm>
            <a:prstGeom prst="rect">
              <a:avLst/>
            </a:prstGeom>
          </p:spPr>
        </p:pic>
        <p:pic>
          <p:nvPicPr>
            <p:cNvPr id="25" name="Picture 24">
              <a:hlinkClick r:id="rId16" action="ppaction://hlinksldjump"/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7610689" y="4925089"/>
              <a:ext cx="1130862" cy="1013738"/>
            </a:xfrm>
            <a:prstGeom prst="rect">
              <a:avLst/>
            </a:prstGeom>
          </p:spPr>
        </p:pic>
        <p:sp>
          <p:nvSpPr>
            <p:cNvPr id="32" name="TextBox 31">
              <a:hlinkClick r:id="rId16" action="ppaction://hlinksldjump"/>
            </p:cNvPr>
            <p:cNvSpPr txBox="1"/>
            <p:nvPr/>
          </p:nvSpPr>
          <p:spPr>
            <a:xfrm>
              <a:off x="1223450" y="5481301"/>
              <a:ext cx="645881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Môi trường sống trên cạn</a:t>
              </a:r>
              <a:endParaRPr lang="en-US" sz="40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2953285" y="508455"/>
            <a:ext cx="765916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sz="3200" b="1" kern="0" spc="5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Chọn môi trường sống cho cây hoặc con vật trong hình sau đây</a:t>
            </a:r>
            <a:endParaRPr lang="en-US" sz="32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356E1-CD5F-A21A-5E90-BD19B3AB09D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13180" y="3126242"/>
            <a:ext cx="3178820" cy="349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725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5ECD4D-CDFA-BC5A-89AE-EA9F0444285A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494932" cy="2315496"/>
            <a:chOff x="7132139" y="154298"/>
            <a:chExt cx="4494932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38934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Sai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!!!</a:t>
              </a:r>
            </a:p>
          </p:txBody>
        </p:sp>
      </p:grpSp>
      <p:pic>
        <p:nvPicPr>
          <p:cNvPr id="16" name="Picture 15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639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252E95-45F1-17A6-F573-495D26CA7C30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8327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dirty="0"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13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1F58E78-D620-EBAB-E865-B64D8288104F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12010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C05E0E-BC20-47E9-0F97-94938AA52416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8">
              <a:alphaModFix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-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" r="-40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3BE287C-204F-E3A1-F791-D5A0FBBE4491}"/>
              </a:ext>
            </a:extLst>
          </p:cNvPr>
          <p:cNvGrpSpPr/>
          <p:nvPr/>
        </p:nvGrpSpPr>
        <p:grpSpPr>
          <a:xfrm>
            <a:off x="935980" y="5258177"/>
            <a:ext cx="7712634" cy="1422439"/>
            <a:chOff x="935980" y="3384038"/>
            <a:chExt cx="7712634" cy="1422439"/>
          </a:xfrm>
        </p:grpSpPr>
        <p:pic>
          <p:nvPicPr>
            <p:cNvPr id="5" name="Picture 4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3384038"/>
              <a:ext cx="7141220" cy="142243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Picture 14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7589142" y="3572072"/>
              <a:ext cx="1117334" cy="1001611"/>
            </a:xfrm>
            <a:prstGeom prst="rect">
              <a:avLst/>
            </a:prstGeom>
          </p:spPr>
        </p:pic>
        <p:sp>
          <p:nvSpPr>
            <p:cNvPr id="31" name="TextBox 30">
              <a:hlinkClick r:id="rId12" action="ppaction://hlinksldjump"/>
            </p:cNvPr>
            <p:cNvSpPr txBox="1"/>
            <p:nvPr/>
          </p:nvSpPr>
          <p:spPr>
            <a:xfrm>
              <a:off x="1056640" y="3708703"/>
              <a:ext cx="75811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Môi trường sống dưới nước</a:t>
              </a:r>
              <a:endParaRPr lang="en-US" sz="40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35980" y="3019152"/>
            <a:ext cx="7747009" cy="1654448"/>
            <a:chOff x="935980" y="4866527"/>
            <a:chExt cx="7747009" cy="1654448"/>
          </a:xfrm>
        </p:grpSpPr>
        <p:pic>
          <p:nvPicPr>
            <p:cNvPr id="13" name="Picture 12">
              <a:hlinkClick r:id="rId16" action="ppaction://hlinksldjump"/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7084598" cy="1422439"/>
            </a:xfrm>
            <a:prstGeom prst="rect">
              <a:avLst/>
            </a:prstGeom>
          </p:spPr>
        </p:pic>
        <p:pic>
          <p:nvPicPr>
            <p:cNvPr id="25" name="Picture 24">
              <a:hlinkClick r:id="rId16" action="ppaction://hlinksldjump"/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7610689" y="4925089"/>
              <a:ext cx="1130862" cy="1013738"/>
            </a:xfrm>
            <a:prstGeom prst="rect">
              <a:avLst/>
            </a:prstGeom>
          </p:spPr>
        </p:pic>
        <p:sp>
          <p:nvSpPr>
            <p:cNvPr id="32" name="TextBox 31">
              <a:hlinkClick r:id="rId18" action="ppaction://hlinksldjump"/>
            </p:cNvPr>
            <p:cNvSpPr txBox="1"/>
            <p:nvPr/>
          </p:nvSpPr>
          <p:spPr>
            <a:xfrm>
              <a:off x="1223450" y="5481301"/>
              <a:ext cx="645881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Môi trường sống trên cạn</a:t>
              </a:r>
              <a:endParaRPr lang="en-US" sz="40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2953285" y="508455"/>
            <a:ext cx="765916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sz="3200" b="1" kern="0" spc="5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Chọn môi trường sống cho cây hoặc con vật trong hình sau đây</a:t>
            </a:r>
            <a:endParaRPr lang="en-US" sz="32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39B15E-8245-7B41-924D-E68750BFF29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72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44302" y="3456550"/>
            <a:ext cx="3452725" cy="314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238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5ECD4D-CDFA-BC5A-89AE-EA9F0444285A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494932" cy="2315496"/>
            <a:chOff x="7132139" y="154298"/>
            <a:chExt cx="4494932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38934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Sai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!!!</a:t>
              </a:r>
            </a:p>
          </p:txBody>
        </p:sp>
      </p:grpSp>
      <p:pic>
        <p:nvPicPr>
          <p:cNvPr id="16" name="Picture 15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89825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252E95-45F1-17A6-F573-495D26CA7C30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8327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dirty="0"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20" name="Pictur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0D1B1B3-08F1-CAC7-02B7-9FC8480047CE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275022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C05E0E-BC20-47E9-0F97-94938AA52416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8">
              <a:alphaModFix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-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" r="-40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3BE287C-204F-E3A1-F791-D5A0FBBE4491}"/>
              </a:ext>
            </a:extLst>
          </p:cNvPr>
          <p:cNvGrpSpPr/>
          <p:nvPr/>
        </p:nvGrpSpPr>
        <p:grpSpPr>
          <a:xfrm>
            <a:off x="689987" y="3255285"/>
            <a:ext cx="7712634" cy="1422439"/>
            <a:chOff x="935980" y="3384038"/>
            <a:chExt cx="7712634" cy="1422439"/>
          </a:xfrm>
        </p:grpSpPr>
        <p:pic>
          <p:nvPicPr>
            <p:cNvPr id="5" name="Picture 4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3384038"/>
              <a:ext cx="7141220" cy="142243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Picture 14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7589142" y="3572072"/>
              <a:ext cx="1117334" cy="1001611"/>
            </a:xfrm>
            <a:prstGeom prst="rect">
              <a:avLst/>
            </a:prstGeom>
          </p:spPr>
        </p:pic>
        <p:sp>
          <p:nvSpPr>
            <p:cNvPr id="31" name="TextBox 30">
              <a:hlinkClick r:id="rId12" action="ppaction://hlinksldjump"/>
            </p:cNvPr>
            <p:cNvSpPr txBox="1"/>
            <p:nvPr/>
          </p:nvSpPr>
          <p:spPr>
            <a:xfrm>
              <a:off x="1056640" y="3708703"/>
              <a:ext cx="75811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Môi trường sống trên cạn</a:t>
              </a:r>
              <a:endParaRPr lang="en-US" sz="40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60060" y="4745929"/>
            <a:ext cx="7747009" cy="1654448"/>
            <a:chOff x="935980" y="4866527"/>
            <a:chExt cx="7747009" cy="1654448"/>
          </a:xfrm>
        </p:grpSpPr>
        <p:pic>
          <p:nvPicPr>
            <p:cNvPr id="13" name="Picture 12">
              <a:hlinkClick r:id="rId16" action="ppaction://hlinksldjump"/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7084598" cy="1422439"/>
            </a:xfrm>
            <a:prstGeom prst="rect">
              <a:avLst/>
            </a:prstGeom>
          </p:spPr>
        </p:pic>
        <p:pic>
          <p:nvPicPr>
            <p:cNvPr id="25" name="Picture 24">
              <a:hlinkClick r:id="rId16" action="ppaction://hlinksldjump"/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7610689" y="4925089"/>
              <a:ext cx="1130862" cy="1013738"/>
            </a:xfrm>
            <a:prstGeom prst="rect">
              <a:avLst/>
            </a:prstGeom>
          </p:spPr>
        </p:pic>
        <p:sp>
          <p:nvSpPr>
            <p:cNvPr id="32" name="TextBox 31">
              <a:hlinkClick r:id="rId16" action="ppaction://hlinksldjump"/>
            </p:cNvPr>
            <p:cNvSpPr txBox="1"/>
            <p:nvPr/>
          </p:nvSpPr>
          <p:spPr>
            <a:xfrm>
              <a:off x="1086567" y="5448589"/>
              <a:ext cx="688842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Môi trường sống dưới nước</a:t>
              </a:r>
              <a:endParaRPr lang="en-US" sz="40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2953285" y="508455"/>
            <a:ext cx="765916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sz="3200" b="1" kern="0" spc="5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Chọn môi trường sống cho cây hoặc con vật trong hình sau đây</a:t>
            </a:r>
            <a:endParaRPr lang="en-US" sz="32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854705-B4F1-3741-4440-5FB3072200D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7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75073" y="3513208"/>
            <a:ext cx="3649454" cy="236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062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5ECD4D-CDFA-BC5A-89AE-EA9F0444285A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494932" cy="2315496"/>
            <a:chOff x="7132139" y="154298"/>
            <a:chExt cx="4494932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38934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Sai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!!!</a:t>
              </a:r>
            </a:p>
          </p:txBody>
        </p:sp>
      </p:grpSp>
      <p:pic>
        <p:nvPicPr>
          <p:cNvPr id="16" name="Picture 15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34176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252E95-45F1-17A6-F573-495D26CA7C30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8327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dirty="0"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13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1516CAE-50DF-F002-4358-0F40F7B2B955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30122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C05E0E-BC20-47E9-0F97-94938AA52416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8">
              <a:alphaModFix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-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" r="-40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3BE287C-204F-E3A1-F791-D5A0FBBE4491}"/>
              </a:ext>
            </a:extLst>
          </p:cNvPr>
          <p:cNvGrpSpPr/>
          <p:nvPr/>
        </p:nvGrpSpPr>
        <p:grpSpPr>
          <a:xfrm>
            <a:off x="935980" y="5258177"/>
            <a:ext cx="7712634" cy="1422439"/>
            <a:chOff x="935980" y="3384038"/>
            <a:chExt cx="7712634" cy="1422439"/>
          </a:xfrm>
        </p:grpSpPr>
        <p:pic>
          <p:nvPicPr>
            <p:cNvPr id="5" name="Picture 4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3384038"/>
              <a:ext cx="7141220" cy="142243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Picture 14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594" b="100000" l="1786" r="98929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7589142" y="3572072"/>
              <a:ext cx="1117334" cy="1001611"/>
            </a:xfrm>
            <a:prstGeom prst="rect">
              <a:avLst/>
            </a:prstGeom>
          </p:spPr>
        </p:pic>
        <p:sp>
          <p:nvSpPr>
            <p:cNvPr id="31" name="TextBox 30">
              <a:hlinkClick r:id="rId12" action="ppaction://hlinksldjump"/>
            </p:cNvPr>
            <p:cNvSpPr txBox="1"/>
            <p:nvPr/>
          </p:nvSpPr>
          <p:spPr>
            <a:xfrm>
              <a:off x="1056640" y="3708703"/>
              <a:ext cx="75811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Môi trường sống dưới nước</a:t>
              </a:r>
              <a:endParaRPr lang="en-US" sz="40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35980" y="3019152"/>
            <a:ext cx="7747009" cy="1654448"/>
            <a:chOff x="935980" y="4866527"/>
            <a:chExt cx="7747009" cy="1654448"/>
          </a:xfrm>
        </p:grpSpPr>
        <p:pic>
          <p:nvPicPr>
            <p:cNvPr id="13" name="Picture 12">
              <a:hlinkClick r:id="rId17" action="ppaction://hlinksldjump"/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7084598" cy="1422439"/>
            </a:xfrm>
            <a:prstGeom prst="rect">
              <a:avLst/>
            </a:prstGeom>
          </p:spPr>
        </p:pic>
        <p:pic>
          <p:nvPicPr>
            <p:cNvPr id="25" name="Picture 24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7610689" y="4925089"/>
              <a:ext cx="1130862" cy="1013738"/>
            </a:xfrm>
            <a:prstGeom prst="rect">
              <a:avLst/>
            </a:prstGeom>
          </p:spPr>
        </p:pic>
        <p:sp>
          <p:nvSpPr>
            <p:cNvPr id="32" name="TextBox 31">
              <a:hlinkClick r:id="rId17" action="ppaction://hlinksldjump"/>
            </p:cNvPr>
            <p:cNvSpPr txBox="1"/>
            <p:nvPr/>
          </p:nvSpPr>
          <p:spPr>
            <a:xfrm>
              <a:off x="1223450" y="5481301"/>
              <a:ext cx="645881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Môi trường sống trên cạn</a:t>
              </a:r>
              <a:endParaRPr lang="en-US" sz="40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2953285" y="508455"/>
            <a:ext cx="765916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sz="3200" b="1" kern="0" spc="5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Chọn môi trường sống cho cây hoặc con vật trong hình sau đây</a:t>
            </a:r>
            <a:endParaRPr lang="en-US" sz="32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185684-002B-DD2A-9719-889B77C48E1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7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24962" y="3251161"/>
            <a:ext cx="2967038" cy="309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0910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5ECD4D-CDFA-BC5A-89AE-EA9F0444285A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494932" cy="2315496"/>
            <a:chOff x="7132139" y="154298"/>
            <a:chExt cx="4494932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38934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Sai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!!!</a:t>
              </a:r>
            </a:p>
          </p:txBody>
        </p:sp>
      </p:grpSp>
      <p:pic>
        <p:nvPicPr>
          <p:cNvPr id="16" name="Picture 15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0597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252E95-45F1-17A6-F573-495D26CA7C30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8327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dirty="0"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13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9237C4-81BA-AF39-F36C-A0A20D08382B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14305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C05E0E-BC20-47E9-0F97-94938AA52416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7">
              <a:alphaModFix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-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" r="-40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258177"/>
            <a:ext cx="7141220" cy="1422439"/>
          </a:xfrm>
          <a:prstGeom prst="rect">
            <a:avLst/>
          </a:prstGeom>
          <a:ln>
            <a:noFill/>
          </a:ln>
        </p:spPr>
      </p:pic>
      <p:pic>
        <p:nvPicPr>
          <p:cNvPr id="15" name="Picture 14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594" b="100000" l="1786" r="989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0667">
            <a:off x="7589142" y="5446211"/>
            <a:ext cx="1117334" cy="1001611"/>
          </a:xfrm>
          <a:prstGeom prst="rect">
            <a:avLst/>
          </a:prstGeom>
        </p:spPr>
      </p:pic>
      <p:sp>
        <p:nvSpPr>
          <p:cNvPr id="31" name="TextBox 30">
            <a:hlinkClick r:id="rId11" action="ppaction://hlinksldjump"/>
          </p:cNvPr>
          <p:cNvSpPr txBox="1"/>
          <p:nvPr/>
        </p:nvSpPr>
        <p:spPr>
          <a:xfrm>
            <a:off x="1056640" y="5582842"/>
            <a:ext cx="7581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rPr>
              <a:t>Môi trường sống dưới nước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13" name="Picture 12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251161"/>
            <a:ext cx="7084598" cy="1422439"/>
          </a:xfrm>
          <a:prstGeom prst="rect">
            <a:avLst/>
          </a:prstGeom>
        </p:spPr>
      </p:pic>
      <p:pic>
        <p:nvPicPr>
          <p:cNvPr id="25" name="Picture 24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0667">
            <a:off x="7610689" y="3077714"/>
            <a:ext cx="1130862" cy="1013738"/>
          </a:xfrm>
          <a:prstGeom prst="rect">
            <a:avLst/>
          </a:prstGeom>
        </p:spPr>
      </p:pic>
      <p:sp>
        <p:nvSpPr>
          <p:cNvPr id="32" name="TextBox 31">
            <a:hlinkClick r:id="rId16" action="ppaction://hlinksldjump"/>
          </p:cNvPr>
          <p:cNvSpPr txBox="1"/>
          <p:nvPr/>
        </p:nvSpPr>
        <p:spPr>
          <a:xfrm>
            <a:off x="1223450" y="3633926"/>
            <a:ext cx="64588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rPr>
              <a:t>Môi trường sống trên cạn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2953285" y="508455"/>
            <a:ext cx="765916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sz="3200" b="1" kern="0" spc="5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Chọn môi trường sống cho cây hoặc con vật trong hình sau đây</a:t>
            </a:r>
            <a:endParaRPr lang="en-US" sz="32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75439F-2C05-C731-70FA-C2E4778C478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8302" y="3562216"/>
            <a:ext cx="3523698" cy="24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17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5ECD4D-CDFA-BC5A-89AE-EA9F0444285A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494932" cy="2315496"/>
            <a:chOff x="7132139" y="154298"/>
            <a:chExt cx="4494932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38934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Sai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!!!</a:t>
              </a:r>
            </a:p>
          </p:txBody>
        </p:sp>
      </p:grpSp>
      <p:pic>
        <p:nvPicPr>
          <p:cNvPr id="16" name="Picture 15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400145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252E95-45F1-17A6-F573-495D26CA7C30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8327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dirty="0"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20" name="Pictur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7221B00-AFEE-42B3-AF94-EBAD6453A1E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142444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C05E0E-BC20-47E9-0F97-94938AA52416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7">
              <a:alphaModFix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-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" r="-40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258177"/>
            <a:ext cx="7141220" cy="1422439"/>
          </a:xfrm>
          <a:prstGeom prst="rect">
            <a:avLst/>
          </a:prstGeom>
          <a:ln>
            <a:noFill/>
          </a:ln>
        </p:spPr>
      </p:pic>
      <p:pic>
        <p:nvPicPr>
          <p:cNvPr id="15" name="Picture 14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594" b="100000" l="1786" r="989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0667">
            <a:off x="7589142" y="5446211"/>
            <a:ext cx="1117334" cy="1001611"/>
          </a:xfrm>
          <a:prstGeom prst="rect">
            <a:avLst/>
          </a:prstGeom>
        </p:spPr>
      </p:pic>
      <p:sp>
        <p:nvSpPr>
          <p:cNvPr id="31" name="TextBox 30">
            <a:hlinkClick r:id="rId11" action="ppaction://hlinksldjump"/>
          </p:cNvPr>
          <p:cNvSpPr txBox="1"/>
          <p:nvPr/>
        </p:nvSpPr>
        <p:spPr>
          <a:xfrm>
            <a:off x="1056640" y="5582842"/>
            <a:ext cx="7581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rPr>
              <a:t>Môi trường sống dưới nước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13" name="Picture 12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3251161"/>
            <a:ext cx="7084598" cy="1422439"/>
          </a:xfrm>
          <a:prstGeom prst="rect">
            <a:avLst/>
          </a:prstGeom>
        </p:spPr>
      </p:pic>
      <p:pic>
        <p:nvPicPr>
          <p:cNvPr id="25" name="Picture 24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0667">
            <a:off x="7610689" y="3077714"/>
            <a:ext cx="1130862" cy="1013738"/>
          </a:xfrm>
          <a:prstGeom prst="rect">
            <a:avLst/>
          </a:prstGeom>
        </p:spPr>
      </p:pic>
      <p:sp>
        <p:nvSpPr>
          <p:cNvPr id="32" name="TextBox 31">
            <a:hlinkClick r:id="rId16" action="ppaction://hlinksldjump"/>
          </p:cNvPr>
          <p:cNvSpPr txBox="1"/>
          <p:nvPr/>
        </p:nvSpPr>
        <p:spPr>
          <a:xfrm>
            <a:off x="1223450" y="3633926"/>
            <a:ext cx="64588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rPr>
              <a:t>Môi trường sống trên cạn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2953285" y="508455"/>
            <a:ext cx="765916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sz="3200" b="1" kern="0" spc="5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Chọn môi trường sống cho cây hoặc con vật trong hình sau đây</a:t>
            </a:r>
            <a:endParaRPr lang="en-US" sz="32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842711-90F3-05F0-4C29-49BE2A26E60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0950" y="3588692"/>
            <a:ext cx="3561050" cy="265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978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31" grpId="0"/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5ECD4D-CDFA-BC5A-89AE-EA9F0444285A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494932" cy="2315496"/>
            <a:chOff x="7132139" y="154298"/>
            <a:chExt cx="4494932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38934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Sai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!!!</a:t>
              </a:r>
            </a:p>
          </p:txBody>
        </p:sp>
      </p:grpSp>
      <p:pic>
        <p:nvPicPr>
          <p:cNvPr id="16" name="Picture 15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4452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252E95-45F1-17A6-F573-495D26CA7C30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8327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dirty="0"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13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D75CAEA-6DCC-B20D-B9C0-130FD348D027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72974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C05E0E-BC20-47E9-0F97-94938AA52416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7">
              <a:alphaModFix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-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" r="-40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87" y="3255285"/>
            <a:ext cx="7141220" cy="1422439"/>
          </a:xfrm>
          <a:prstGeom prst="rect">
            <a:avLst/>
          </a:prstGeom>
          <a:ln>
            <a:noFill/>
          </a:ln>
        </p:spPr>
      </p:pic>
      <p:pic>
        <p:nvPicPr>
          <p:cNvPr id="15" name="Picture 14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594" b="100000" l="1786" r="989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0667">
            <a:off x="7343149" y="3443319"/>
            <a:ext cx="1117334" cy="1001611"/>
          </a:xfrm>
          <a:prstGeom prst="rect">
            <a:avLst/>
          </a:prstGeom>
        </p:spPr>
      </p:pic>
      <p:sp>
        <p:nvSpPr>
          <p:cNvPr id="31" name="TextBox 30">
            <a:hlinkClick r:id="rId11" action="ppaction://hlinksldjump"/>
          </p:cNvPr>
          <p:cNvSpPr txBox="1"/>
          <p:nvPr/>
        </p:nvSpPr>
        <p:spPr>
          <a:xfrm>
            <a:off x="810647" y="3579950"/>
            <a:ext cx="7581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rPr>
              <a:t>Môi trường sống trên cạn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13" name="Picture 12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60" y="4977938"/>
            <a:ext cx="7084598" cy="1422439"/>
          </a:xfrm>
          <a:prstGeom prst="rect">
            <a:avLst/>
          </a:prstGeom>
        </p:spPr>
      </p:pic>
      <p:pic>
        <p:nvPicPr>
          <p:cNvPr id="25" name="Picture 24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0667">
            <a:off x="7334769" y="4804491"/>
            <a:ext cx="1130862" cy="1013738"/>
          </a:xfrm>
          <a:prstGeom prst="rect">
            <a:avLst/>
          </a:prstGeom>
        </p:spPr>
      </p:pic>
      <p:sp>
        <p:nvSpPr>
          <p:cNvPr id="32" name="TextBox 31">
            <a:hlinkClick r:id="rId16" action="ppaction://hlinksldjump"/>
          </p:cNvPr>
          <p:cNvSpPr txBox="1"/>
          <p:nvPr/>
        </p:nvSpPr>
        <p:spPr>
          <a:xfrm>
            <a:off x="810647" y="5327991"/>
            <a:ext cx="68884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rPr>
              <a:t>Môi trường sống dưới nước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2953285" y="508455"/>
            <a:ext cx="765916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sz="3200" b="1" kern="0" spc="5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Chọn môi trường sống cho cây hoặc con vật trong hình sau đây</a:t>
            </a:r>
            <a:endParaRPr lang="en-US" sz="32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1A1629-78AB-C47F-42AE-C73991E126B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4027" y="3626059"/>
            <a:ext cx="3550767" cy="227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010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31" grpId="0"/>
      <p:bldP spid="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5ECD4D-CDFA-BC5A-89AE-EA9F0444285A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494932" cy="2315496"/>
            <a:chOff x="7132139" y="154298"/>
            <a:chExt cx="4494932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38934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Sai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!!!</a:t>
              </a:r>
            </a:p>
          </p:txBody>
        </p:sp>
      </p:grpSp>
      <p:pic>
        <p:nvPicPr>
          <p:cNvPr id="16" name="Picture 15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92699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252E95-45F1-17A6-F573-495D26CA7C30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8327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dirty="0"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25678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C05E0E-BC20-47E9-0F97-94938AA52416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7">
              <a:alphaModFix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-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" r="-40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87" y="3255285"/>
            <a:ext cx="7141220" cy="1422439"/>
          </a:xfrm>
          <a:prstGeom prst="rect">
            <a:avLst/>
          </a:prstGeom>
          <a:ln>
            <a:noFill/>
          </a:ln>
        </p:spPr>
      </p:pic>
      <p:pic>
        <p:nvPicPr>
          <p:cNvPr id="15" name="Picture 14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594" b="100000" l="1786" r="989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0667">
            <a:off x="7343149" y="3443319"/>
            <a:ext cx="1117334" cy="1001611"/>
          </a:xfrm>
          <a:prstGeom prst="rect">
            <a:avLst/>
          </a:prstGeom>
        </p:spPr>
      </p:pic>
      <p:sp>
        <p:nvSpPr>
          <p:cNvPr id="31" name="TextBox 30">
            <a:hlinkClick r:id="rId11" action="ppaction://hlinksldjump"/>
          </p:cNvPr>
          <p:cNvSpPr txBox="1"/>
          <p:nvPr/>
        </p:nvSpPr>
        <p:spPr>
          <a:xfrm>
            <a:off x="810647" y="3579950"/>
            <a:ext cx="7581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rPr>
              <a:t>Môi trường sống trên cạn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13" name="Picture 12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60" y="4977938"/>
            <a:ext cx="7084598" cy="1422439"/>
          </a:xfrm>
          <a:prstGeom prst="rect">
            <a:avLst/>
          </a:prstGeom>
        </p:spPr>
      </p:pic>
      <p:pic>
        <p:nvPicPr>
          <p:cNvPr id="25" name="Picture 24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0667">
            <a:off x="7334769" y="4804491"/>
            <a:ext cx="1130862" cy="1013738"/>
          </a:xfrm>
          <a:prstGeom prst="rect">
            <a:avLst/>
          </a:prstGeom>
        </p:spPr>
      </p:pic>
      <p:sp>
        <p:nvSpPr>
          <p:cNvPr id="32" name="TextBox 31">
            <a:hlinkClick r:id="rId16" action="ppaction://hlinksldjump"/>
          </p:cNvPr>
          <p:cNvSpPr txBox="1"/>
          <p:nvPr/>
        </p:nvSpPr>
        <p:spPr>
          <a:xfrm>
            <a:off x="810647" y="5327991"/>
            <a:ext cx="68884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rPr>
              <a:t>Môi trường sống dưới nước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2953285" y="508455"/>
            <a:ext cx="765916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sz="3200" b="1" kern="0" spc="5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Chọn môi trường sống cho cây hoặc con vật trong hình sau đây</a:t>
            </a:r>
            <a:endParaRPr lang="en-US" sz="32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AD8EB9-D8D6-59AB-CE4A-81A33372327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1670" y="2712512"/>
            <a:ext cx="2368266" cy="376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847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31" grpId="0"/>
      <p:bldP spid="3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5ECD4D-CDFA-BC5A-89AE-EA9F0444285A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494932" cy="2315496"/>
            <a:chOff x="7132139" y="154298"/>
            <a:chExt cx="4494932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38934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Sai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!!!</a:t>
              </a:r>
            </a:p>
          </p:txBody>
        </p:sp>
      </p:grpSp>
      <p:pic>
        <p:nvPicPr>
          <p:cNvPr id="16" name="Picture 15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834321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252E95-45F1-17A6-F573-495D26CA7C30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8327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dirty="0"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01595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C05E0E-BC20-47E9-0F97-94938AA52416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8">
              <a:alphaModFix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-250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" r="-40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pic>
        <p:nvPicPr>
          <p:cNvPr id="5" name="Picture 4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80" y="5258177"/>
            <a:ext cx="7141220" cy="1422439"/>
          </a:xfrm>
          <a:prstGeom prst="rect">
            <a:avLst/>
          </a:prstGeom>
          <a:ln>
            <a:noFill/>
          </a:ln>
        </p:spPr>
      </p:pic>
      <p:pic>
        <p:nvPicPr>
          <p:cNvPr id="15" name="Picture 14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594" b="100000" l="1786" r="989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50667">
            <a:off x="7589142" y="5446211"/>
            <a:ext cx="1117334" cy="1001611"/>
          </a:xfrm>
          <a:prstGeom prst="rect">
            <a:avLst/>
          </a:prstGeom>
        </p:spPr>
      </p:pic>
      <p:sp>
        <p:nvSpPr>
          <p:cNvPr id="31" name="TextBox 30">
            <a:hlinkClick r:id="rId12" action="ppaction://hlinksldjump"/>
          </p:cNvPr>
          <p:cNvSpPr txBox="1"/>
          <p:nvPr/>
        </p:nvSpPr>
        <p:spPr>
          <a:xfrm>
            <a:off x="1056640" y="5582842"/>
            <a:ext cx="7581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rPr>
              <a:t>Môi trường sống dưới nước</a:t>
            </a:r>
            <a:endParaRPr lang="en-US" sz="40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935980" y="3019152"/>
            <a:ext cx="7747009" cy="1654448"/>
            <a:chOff x="935980" y="4866527"/>
            <a:chExt cx="7747009" cy="1654448"/>
          </a:xfrm>
        </p:grpSpPr>
        <p:pic>
          <p:nvPicPr>
            <p:cNvPr id="13" name="Picture 12">
              <a:hlinkClick r:id="rId17" action="ppaction://hlinksldjump"/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5098536"/>
              <a:ext cx="7084598" cy="1422439"/>
            </a:xfrm>
            <a:prstGeom prst="rect">
              <a:avLst/>
            </a:prstGeom>
          </p:spPr>
        </p:pic>
        <p:pic>
          <p:nvPicPr>
            <p:cNvPr id="25" name="Picture 24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50667">
              <a:off x="7610689" y="4925089"/>
              <a:ext cx="1130862" cy="1013738"/>
            </a:xfrm>
            <a:prstGeom prst="rect">
              <a:avLst/>
            </a:prstGeom>
          </p:spPr>
        </p:pic>
        <p:sp>
          <p:nvSpPr>
            <p:cNvPr id="32" name="TextBox 31">
              <a:hlinkClick r:id="rId17" action="ppaction://hlinksldjump"/>
            </p:cNvPr>
            <p:cNvSpPr txBox="1"/>
            <p:nvPr/>
          </p:nvSpPr>
          <p:spPr>
            <a:xfrm>
              <a:off x="1223450" y="5481301"/>
              <a:ext cx="645881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Môi trường sống trên cạn</a:t>
              </a:r>
              <a:endParaRPr lang="en-US" sz="40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2953285" y="508455"/>
            <a:ext cx="765916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sz="3200" b="1" kern="0" spc="50">
                <a:ln w="9525" cmpd="sng">
                  <a:solidFill>
                    <a:prstClr val="black">
                      <a:lumMod val="85000"/>
                      <a:lumOff val="1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Chọn môi trường sống cho cây hoặc con vật trong hình sau đây</a:t>
            </a:r>
            <a:endParaRPr lang="en-US" sz="3200" b="1" kern="0" spc="5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0770093-68EE-4AF1-09D6-2601FD85A26E}"/>
              </a:ext>
            </a:extLst>
          </p:cNvPr>
          <p:cNvGrpSpPr/>
          <p:nvPr/>
        </p:nvGrpSpPr>
        <p:grpSpPr>
          <a:xfrm>
            <a:off x="8561325" y="3060700"/>
            <a:ext cx="3757763" cy="3757763"/>
            <a:chOff x="8108957" y="2192882"/>
            <a:chExt cx="3757763" cy="375776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F318F08-325B-509E-0CE3-9B42F6E5E09D}"/>
                </a:ext>
              </a:extLst>
            </p:cNvPr>
            <p:cNvSpPr/>
            <p:nvPr/>
          </p:nvSpPr>
          <p:spPr>
            <a:xfrm>
              <a:off x="8390281" y="2603500"/>
              <a:ext cx="3344519" cy="28185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4CC1082B-D5F5-5542-8BAA-F8F46DC0B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8957" y="2192882"/>
              <a:ext cx="3757763" cy="3757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93695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3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5ECD4D-CDFA-BC5A-89AE-EA9F0444285A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494932" cy="2315496"/>
            <a:chOff x="7132139" y="154298"/>
            <a:chExt cx="4494932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38934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Sai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!!!</a:t>
              </a:r>
            </a:p>
          </p:txBody>
        </p:sp>
      </p:grpSp>
      <p:pic>
        <p:nvPicPr>
          <p:cNvPr id="16" name="Picture 15">
            <a:hlinkClick r:id="" action="ppaction://hlinkshowjump?jump=previous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36311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5252E95-45F1-17A6-F573-495D26CA7C30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9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838" b="-1283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28327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540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rồi</a:t>
              </a:r>
              <a:r>
                <a:rPr lang="en-US" sz="540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806905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dirty="0"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bg1"/>
                  </a:solidFill>
                  <a:latin typeface="UTM Avo" panose="02040603050506020204" pitchFamily="18" charset="0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42410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D050F4-B941-DC26-AF50-3776525A45EF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0"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8" b="-118"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7974265" y="3937882"/>
            <a:ext cx="1674275" cy="1936767"/>
            <a:chOff x="7974265" y="3937882"/>
            <a:chExt cx="1674275" cy="193676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974265" y="3937882"/>
              <a:ext cx="1674275" cy="193676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8677" y="4717478"/>
              <a:ext cx="700765" cy="62818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7550" y="4403385"/>
              <a:ext cx="700765" cy="62818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1996" y="4717478"/>
              <a:ext cx="700765" cy="62818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1077" y="4869878"/>
              <a:ext cx="700765" cy="62818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26771" y="4403385"/>
              <a:ext cx="700765" cy="628186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3468438" y="3958590"/>
            <a:ext cx="1199082" cy="1387074"/>
            <a:chOff x="3407044" y="3961843"/>
            <a:chExt cx="1199082" cy="138707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22721">
              <a:off x="3407044" y="3961843"/>
              <a:ext cx="1199082" cy="138707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87029" y="4608301"/>
              <a:ext cx="350382" cy="314093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97915" y="4479585"/>
              <a:ext cx="530757" cy="475786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559604" y="4343864"/>
              <a:ext cx="530757" cy="475786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932161" y="4725817"/>
              <a:ext cx="379355" cy="340065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508" y="1771650"/>
            <a:ext cx="4882895" cy="508635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979542" y="670846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kern="0" spc="50" noProof="0" dirty="0">
                <a:ln w="2857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NO BỤNG RỒI!!!</a:t>
            </a:r>
            <a:endParaRPr kumimoji="0" lang="en-US" sz="9600" b="1" i="0" u="none" strike="noStrike" kern="0" spc="50" normalizeH="0" baseline="0" noProof="0" dirty="0">
              <a:ln w="2857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" name="581c6ee138d9f">
            <a:hlinkClick r:id="" action="ppaction://media"/>
            <a:extLst>
              <a:ext uri="{FF2B5EF4-FFF2-40B4-BE49-F238E27FC236}">
                <a16:creationId xmlns:a16="http://schemas.microsoft.com/office/drawing/2014/main" id="{1D6055FF-8C49-406E-A62C-230215AF608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553494" y="323532"/>
            <a:ext cx="609600" cy="6096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0BC21F9B-6280-684B-ECC3-ECA8E69C7C8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970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"/>
                            </p:stCondLst>
                            <p:childTnLst>
                              <p:par>
                                <p:cTn id="2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2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50"/>
                            </p:stCondLst>
                            <p:childTnLst>
                              <p:par>
                                <p:cTn id="45" presetID="3" presetClass="mediacall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cmd type="call" cmd="stop">
                                      <p:cBhvr>
                                        <p:cTn id="4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23" grpId="0"/>
      <p:bldP spid="23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>
            <a:extLst>
              <a:ext uri="{FF2B5EF4-FFF2-40B4-BE49-F238E27FC236}">
                <a16:creationId xmlns:a16="http://schemas.microsoft.com/office/drawing/2014/main" id="{5DA8065A-B17F-D2EF-E033-613E53AACA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306903" y="4009063"/>
            <a:ext cx="6064806" cy="93576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F3BDCC3-D61D-284C-F8C9-34F23C09D202}"/>
              </a:ext>
            </a:extLst>
          </p:cNvPr>
          <p:cNvSpPr txBox="1"/>
          <p:nvPr/>
        </p:nvSpPr>
        <p:spPr>
          <a:xfrm>
            <a:off x="3200400" y="914400"/>
            <a:ext cx="4798021" cy="6054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334" b="1">
                <a:solidFill>
                  <a:srgbClr val="7030A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7B8C1F-58A0-0C2E-AFE8-BCA247483463}"/>
              </a:ext>
            </a:extLst>
          </p:cNvPr>
          <p:cNvSpPr txBox="1"/>
          <p:nvPr/>
        </p:nvSpPr>
        <p:spPr>
          <a:xfrm>
            <a:off x="-862234" y="2925061"/>
            <a:ext cx="6160651" cy="658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>
                <a:solidFill>
                  <a:srgbClr val="40CDAC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 thành vở bài tập</a:t>
            </a:r>
            <a:endParaRPr lang="en-US" sz="2800" dirty="0">
              <a:solidFill>
                <a:srgbClr val="40CDAC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A666B0-5428-DBC5-A19A-36D13452FFA2}"/>
              </a:ext>
            </a:extLst>
          </p:cNvPr>
          <p:cNvSpPr txBox="1"/>
          <p:nvPr/>
        </p:nvSpPr>
        <p:spPr>
          <a:xfrm>
            <a:off x="5943600" y="2776545"/>
            <a:ext cx="5791200" cy="1304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>
                <a:solidFill>
                  <a:srgbClr val="40CDAC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 bị bài ôn tập chủ đề Thực vật và động vật (tiết 2)</a:t>
            </a:r>
          </a:p>
        </p:txBody>
      </p:sp>
      <p:grpSp>
        <p:nvGrpSpPr>
          <p:cNvPr id="10" name="Group 11">
            <a:extLst>
              <a:ext uri="{FF2B5EF4-FFF2-40B4-BE49-F238E27FC236}">
                <a16:creationId xmlns:a16="http://schemas.microsoft.com/office/drawing/2014/main" id="{6B7FDC9C-14D0-A881-1FD2-B44A16D9CCE1}"/>
              </a:ext>
            </a:extLst>
          </p:cNvPr>
          <p:cNvGrpSpPr/>
          <p:nvPr/>
        </p:nvGrpSpPr>
        <p:grpSpPr>
          <a:xfrm>
            <a:off x="1557194" y="1933305"/>
            <a:ext cx="1284881" cy="1149235"/>
            <a:chOff x="0" y="0"/>
            <a:chExt cx="1746277" cy="1746277"/>
          </a:xfrm>
        </p:grpSpPr>
        <p:grpSp>
          <p:nvGrpSpPr>
            <p:cNvPr id="11" name="Group 12">
              <a:extLst>
                <a:ext uri="{FF2B5EF4-FFF2-40B4-BE49-F238E27FC236}">
                  <a16:creationId xmlns:a16="http://schemas.microsoft.com/office/drawing/2014/main" id="{237F7730-54EB-C7E1-7300-156B9990993E}"/>
                </a:ext>
              </a:extLst>
            </p:cNvPr>
            <p:cNvGrpSpPr/>
            <p:nvPr/>
          </p:nvGrpSpPr>
          <p:grpSpPr>
            <a:xfrm>
              <a:off x="0" y="0"/>
              <a:ext cx="1746277" cy="1746277"/>
              <a:chOff x="0" y="0"/>
              <a:chExt cx="6350000" cy="6350000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BC9C4594-A6BC-90D1-11F7-2F9E4D269FA5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887C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2" name="Picture 14">
              <a:extLst>
                <a:ext uri="{FF2B5EF4-FFF2-40B4-BE49-F238E27FC236}">
                  <a16:creationId xmlns:a16="http://schemas.microsoft.com/office/drawing/2014/main" id="{2B817311-14A5-C3F1-2CCC-091FC4E8E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302974" y="527930"/>
              <a:ext cx="1140328" cy="690417"/>
            </a:xfrm>
            <a:prstGeom prst="rect">
              <a:avLst/>
            </a:prstGeom>
          </p:spPr>
        </p:pic>
      </p:grpSp>
      <p:grpSp>
        <p:nvGrpSpPr>
          <p:cNvPr id="14" name="Group 15">
            <a:extLst>
              <a:ext uri="{FF2B5EF4-FFF2-40B4-BE49-F238E27FC236}">
                <a16:creationId xmlns:a16="http://schemas.microsoft.com/office/drawing/2014/main" id="{3886B67B-7379-0B1D-8B16-259603236B3D}"/>
              </a:ext>
            </a:extLst>
          </p:cNvPr>
          <p:cNvGrpSpPr/>
          <p:nvPr/>
        </p:nvGrpSpPr>
        <p:grpSpPr>
          <a:xfrm>
            <a:off x="8169786" y="1936681"/>
            <a:ext cx="1126614" cy="1001959"/>
            <a:chOff x="0" y="0"/>
            <a:chExt cx="1746277" cy="1746277"/>
          </a:xfrm>
        </p:grpSpPr>
        <p:grpSp>
          <p:nvGrpSpPr>
            <p:cNvPr id="15" name="Group 16">
              <a:extLst>
                <a:ext uri="{FF2B5EF4-FFF2-40B4-BE49-F238E27FC236}">
                  <a16:creationId xmlns:a16="http://schemas.microsoft.com/office/drawing/2014/main" id="{33AF5EDD-026A-46CF-4B89-3EEB6E4125EE}"/>
                </a:ext>
              </a:extLst>
            </p:cNvPr>
            <p:cNvGrpSpPr/>
            <p:nvPr/>
          </p:nvGrpSpPr>
          <p:grpSpPr>
            <a:xfrm>
              <a:off x="0" y="0"/>
              <a:ext cx="1746277" cy="1746277"/>
              <a:chOff x="0" y="0"/>
              <a:chExt cx="6350000" cy="6350000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E011FFF3-ECA0-C4B1-0692-FE244A2FE293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887C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6" name="Picture 18">
              <a:extLst>
                <a:ext uri="{FF2B5EF4-FFF2-40B4-BE49-F238E27FC236}">
                  <a16:creationId xmlns:a16="http://schemas.microsoft.com/office/drawing/2014/main" id="{0935DDA6-4AF2-FED2-EE4B-DDC4F7AB3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312985" y="443348"/>
              <a:ext cx="1120306" cy="85958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LL" val="a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237</TotalTime>
  <Words>1156</Words>
  <Application>Microsoft Office PowerPoint</Application>
  <PresentationFormat>Widescreen</PresentationFormat>
  <Paragraphs>147</Paragraphs>
  <Slides>42</Slides>
  <Notes>41</Notes>
  <HiddenSlides>0</HiddenSlides>
  <MMClips>52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Courier New</vt:lpstr>
      <vt:lpstr>UTM Avo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lamqu</dc:creator>
  <dc:description>9Slide.vn</dc:description>
  <cp:lastModifiedBy>Administrator</cp:lastModifiedBy>
  <cp:revision>26</cp:revision>
  <dcterms:created xsi:type="dcterms:W3CDTF">2023-04-10T09:01:57Z</dcterms:created>
  <dcterms:modified xsi:type="dcterms:W3CDTF">2023-08-15T07:19:36Z</dcterms:modified>
  <cp:category>9Slide.vn</cp:category>
</cp:coreProperties>
</file>