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9"/>
  </p:notesMasterIdLst>
  <p:sldIdLst>
    <p:sldId id="256" r:id="rId4"/>
    <p:sldId id="257" r:id="rId5"/>
    <p:sldId id="262" r:id="rId6"/>
    <p:sldId id="261" r:id="rId7"/>
    <p:sldId id="333" r:id="rId8"/>
    <p:sldId id="351" r:id="rId9"/>
    <p:sldId id="352" r:id="rId10"/>
    <p:sldId id="360" r:id="rId11"/>
    <p:sldId id="353" r:id="rId12"/>
    <p:sldId id="355" r:id="rId13"/>
    <p:sldId id="354" r:id="rId14"/>
    <p:sldId id="356" r:id="rId15"/>
    <p:sldId id="263" r:id="rId16"/>
    <p:sldId id="343" r:id="rId17"/>
    <p:sldId id="357" r:id="rId18"/>
    <p:sldId id="258" r:id="rId19"/>
    <p:sldId id="358" r:id="rId20"/>
    <p:sldId id="259" r:id="rId21"/>
    <p:sldId id="260" r:id="rId22"/>
    <p:sldId id="359" r:id="rId23"/>
    <p:sldId id="264" r:id="rId24"/>
    <p:sldId id="349" r:id="rId25"/>
    <p:sldId id="325" r:id="rId26"/>
    <p:sldId id="267" r:id="rId27"/>
    <p:sldId id="361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3842" autoAdjust="0"/>
  </p:normalViewPr>
  <p:slideViewPr>
    <p:cSldViewPr snapToGrid="0">
      <p:cViewPr varScale="1">
        <p:scale>
          <a:sx n="107" d="100"/>
          <a:sy n="107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7T07:39:35.14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24575,'5'3'0,"-1"0"0,1 0 0,0-1 0,1 0 0,-1 0 0,0 0 0,1 0 0,9 0 0,2 3 0,10 1 0,1-2 0,0 0 0,1-2 0,-1-1 0,34-3 0,-27 0 0,0 2 0,62 9 0,-22 4 0,-1-4 0,111 1 0,-59-10-1365,-105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7T07:39:35.14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183 68 24575,'228'0'0,"-469"0"0,401 0 0,-223-3 0,-70-13 0,45 5 0,49 5 0,33 3 0,9 0 0,11-1 0,0 1 0,-1 0 0,1 1 0,0 1 0,27 0 0,-10 0 0,131-3 0,-183 5-110,0 0-308,0-1-1,-30-4 1,32 0-6408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7T07:39:35.1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24575,'0'4'0,"0"-1"0,0 0 0,1 0 0,-1 0 0,1 0 0,-1 0 0,1 0 0,0 0 0,0 0 0,0 0 0,1 0 0,-1 0 0,1 0 0,0-1 0,-1 1 0,1-1 0,0 1 0,0-1 0,1 0 0,-1 1 0,0-1 0,1-1 0,0 1 0,-1 0 0,1-1 0,0 1 0,0-1 0,0 0 0,0 1 0,5 0 0,9 1 0,-1 0 0,1-2 0,0 0 0,30-2 0,-4 1 0,58 8 0,19 1 0,105-9 0,-346 1 0,-146-3 0,222-4 0,45 6 0,1 0 0,-1 0 0,0 0 0,0 0 0,0 0 0,0 0 0,0 0 0,0-1 0,0 1 0,0 0 0,1 0 0,-1 0 0,0 0 0,0 0 0,0 0 0,0 0 0,0 0 0,0 0 0,0 0 0,0 0 0,0 0 0,0 0 0,0-1 0,1 1 0,-1 0 0,0 0 0,0 0 0,0 0 0,0 0 0,0 0 0,0 0 0,0 0 0,0-1 0,0 1 0,0 0 0,0 0 0,0 0 0,0 0 0,0 0 0,0 0 0,0 0 0,0-1 0,0 1 0,0 0 0,0 0 0,0 0 0,0 0 0,0 0 0,-1 0 0,1 0 0,0 0 0,0 0 0,0-1 0,0 1 0,0 0 0,0 0 0,0 0 0,32-4 0,177-2 0,160-12 0,-312 8 0,-57 10 0,0 0 0,0 0 0,0 0 0,0-1 0,-1 1 0,1 0 0,0 0 0,0 0 0,0 0 0,0 0 0,0 0 0,0 0 0,0-1 0,0 1 0,0 0 0,0 0 0,0 0 0,0 0 0,0 0 0,0-1 0,0 1 0,0 0 0,0 0 0,0 0 0,0 0 0,0 0 0,0-1 0,0 1 0,0 0 0,0 0 0,0 0 0,0 0 0,0 0 0,0 0 0,0-1 0,0 1 0,1 0 0,-1 0 0,0 0 0,0 0 0,0 0 0,0 0 0,0 0 0,0 0 0,0 0 0,1 0 0,-1-1 0,0 1 0,0 0 0,0 0 0,0 0 0,0 0 0,0 0 0,1 0 0,-1 0 0,0 0 0,0 0 0,0 0 0,0 0 0,0 0 0,1 0 0,-1 0 0,0 0 0,0 0 0,0 0 0,0 0 0,1 1 0,-30-5 0,-17 3 0,0 2 0,-76 12 0,116-11 0,6 0 0,14 1 0,1 0 0,-15-3 0,0 0 0,0 0 0,0 0 0,0 0 0,-1 0 0,1 0 0,0 0 0,0 0 0,0 0 0,0 0 0,0 0 0,0 1 0,0-1 0,0 0 0,-1 0 0,1 0 0,0 0 0,0 0 0,0 0 0,0 0 0,0 0 0,0 0 0,0 0 0,0 0 0,0 1 0,0-1 0,0 0 0,0 0 0,0 0 0,-1 0 0,1 0 0,0 0 0,0 0 0,0 0 0,0 1 0,0-1 0,0 0 0,0 0 0,0 0 0,0 0 0,0 0 0,0 0 0,0 0 0,0 1 0,1-1 0,-1 0 0,0 0 0,0 0 0,0 0 0,0 0 0,0 0 0,0 0 0,-52 11 0,0-3 0,0-2 0,-60-2 0,71-2 0,11-2 0,-7 1 0,33 0 0,18 0 0,206 15 0,-285-2 0,58-12 0,-117 29 0,111-24 0,23-3 0,26-1 0,-34-3 0,291 0 0,-265-4 0,-28 4 0,0 0 0,0 0 0,0 0 0,-1 0 0,1 0 0,0 0 0,0 0 0,0 0 0,0-1 0,-1 1 0,1 0 0,0 0 0,0 0 0,0 0 0,0 0 0,-1-1 0,1 1 0,0 0 0,0 0 0,0 0 0,0 0 0,0-1 0,0 1 0,0 0 0,0 0 0,-1 0 0,1 0 0,0-1 0,0 1 0,0 0 0,0 0 0,0 0 0,0-1 0,0 1 0,0 0 0,0 0 0,0-1 0,0 1 0,0 0 0,1 0 0,-1 0 0,0 0 0,0-1 0,0 1 0,0 0 0,0 0 0,0 0 0,0-1 0,0 1 0,1 0 0,-1 0 0,0 0 0,0 0 0,0 0 0,0 0 0,1-1 0,-1 1 0,0 0 0,0 0 0,0 0 0,0 0 0,1 0 0,-1 0 0,0 0 0,0 0 0,1 0 0,-20-7 0,-34-3 0,-1 3 0,-64 0 0,51 3 0,-81-6 0,147 10 0,-1 0 0,1 0 0,0 0 0,-1 0 0,1-1 0,-1 1 0,1 0 0,0-1 0,-1 1 0,1-1 0,0 1 0,0-1 0,-1 0 0,1 0 0,-1-1 0,2 1 0,1 1 0,-1-1 0,1 0 0,-1 0 0,1 1 0,0-1 0,-1 1 0,1-1 0,0 0 0,0 1 0,-1-1 0,1 1 0,0-1 0,0 1 0,0 0 0,0-1 0,0 1 0,0 0 0,0 0 0,-1 0 0,1 0 0,2-1 0,180-36 63,-93 21-1491,-29 3-5398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5-17T07:39:35.14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1001 84 24575,'-33'15'0,"0"-2"0,-1-1 0,-52 11 0,-105 11 0,164-30 0,41-7 0,-1-1 0,1 0 0,22-11 0,-21 8 0,1 1 0,25-7 0,4 7 0,0 2 0,0 1 0,55 5 0,-46-1 0,-61 2 0,0 1 0,-1-1 0,-1 0 0,1-1 0,-9 2 0,-163-2 0,217-2 0,-9 0 0,-26 0 0,-12 0 0,-106 2 0,34 0 0,-107-10 0,186 8 0,1 0 0,0 0 0,-1 0 0,1 0 0,0-1 0,-1 0 0,1 1 0,0-1 0,0 0 0,0 0 0,0 0 0,-1 0 0,1 0 0,1-1 0,-1 1 0,-3-3 0,1 1 0,0 1 0,0 0 0,1 0 0,-1 1 0,0-1 0,-1 1 0,1 0 0,0 0 0,0 0 0,-1 1 0,1 0 0,-7 0 0,-5-2 0,-225-17 0,190 16 0,58 2 0,18 1 0,-1-2 0,39-8 0,-48 2 0,-15 7 0,1 1 0,-1 0 0,0 0 0,0-1 0,0 1 0,0 0 0,0 0 0,0-1 0,0 1 0,0 0 0,0 0 0,0 0 0,0-1 0,-1 1 0,1 0 0,0 0 0,0-1 0,0 1 0,0 0 0,0 0 0,0 0 0,0-1 0,-1 1 0,1 0 0,0 0 0,0 0 0,0 0 0,0-1 0,-1 1 0,1 0 0,0 0 0,0 0 0,0 0 0,-1 0 0,1-1 0,-3 0 0,1 0 0,-1 1 0,1-1 0,-1 0 0,1 1 0,-1-1 0,1 1 0,-6 0 0,77 10 0,-35-8 0,-4 0 0,0-1 0,0-1 0,34-5 0,-43-4 0,-20 9 0,-1 0 0,0 0 0,1-1 0,-1 1 0,0-1 0,1 1 0,-1 0 0,0-1 0,0 1 0,0-1 0,1 1 0,-1 0 0,0-1 0,0 1 0,0-1 0,0 1 0,0-1 0,0 1 0,0 0 0,0-1 0,0 1 0,0-1 0,0 1 0,0-1 0,0 1 0,0-1 0,-2-1 0,1 0 0,0 1 0,0-1 0,0 1 0,-1-1 0,1 1 0,-1 0 0,1-1 0,-1 1 0,0 0 0,1 0 0,-1 0 0,0 0 0,0 0 0,1 1 0,-5-2 0,-21-4 0,-1 1 0,-1 1 0,1 1 0,-1 2 0,-47 4 0,69-3 0,0 0 0,1 1 0,-1 0 0,0 1 0,0 0 0,-11 4 0,17-5 0,0-1 0,0 0 0,0 1 0,1 0 0,-1-1 0,0 1 0,0 0 0,0-1 0,0 1 0,1 0 0,-1 0 0,0 0 0,1-1 0,-1 1 0,0 0 0,1 0 0,0 0 0,-1 0 0,0 2 0,1-2 0,0 1 0,0-1 0,1 1 0,-1-1 0,0 0 0,1 1 0,-1-1 0,1 1 0,-1-1 0,1 0 0,0 0 0,-1 1 0,1-1 0,0 0 0,0 0 0,0 0 0,0 0 0,0 0 0,1 1 0,6 5 0,0-1 0,0-1 0,1 1 0,-1-1 0,1-1 0,0 0 0,0 0 0,1-1 0,-1 0 0,1 0 0,11 1 0,19 2 0,54 1 0,-82-6 0,13 0 0,-11 1 0,1-1 0,-1-1 0,1-1 0,0 0 0,20-4 0,-34 5 0,-1 0 0,1 0 0,0 0 0,-1 0 0,1-1 0,0 1 0,-1 0 0,1 0 0,0-1 0,-1 1 0,1 0 0,0-1 0,-1 1 0,1-1 0,-1 1 0,1-1 0,-1 1 0,1-1 0,-1 1 0,1-1 0,-8-7 0,-24-4 0,-24-2 0,0 2 0,-1 2 0,-57-2 0,109 12 0,0 0 0,0 0 0,0 1 0,0 0 0,0 0 0,-7 2 0,11-3 0,-1 0 0,1 0 0,-1 0 0,1 1 0,-1-1 0,1 0 0,0 0 0,-1 1 0,1-1 0,-1 0 0,1 1 0,0-1 0,-1 0 0,1 1 0,0-1 0,0 1 0,-1-1 0,1 1 0,0-1 0,0 0 0,-1 1 0,1-1 0,0 1 0,0 0 0,0 0 0,0 0 0,1 0 0,-1 0 0,1 0 0,-1-1 0,1 1 0,-1 0 0,1 0 0,-1 0 0,1-1 0,-1 1 0,1 0 0,0 0 0,0-1 0,-1 1 0,1-1 0,0 1 0,1 0 0,9 6 0,1-1 0,0 0 0,1 0 0,0-1 0,-1-1 0,23 5 0,89 11 0,-92-16 0,109 13 0,-121-14 0,-25-1 0,-32-2 0,35 0 0,-516-3 0,481 5 0,36-2 0,0 0 0,0 0 0,0 0 0,0 0 0,0 1 0,0-1 0,0 0 0,0 0 0,0 1 0,0-1 0,0 0 0,0 1 0,0-1 0,0 1 0,0-1 0,1 1 0,-1 0 0,0-1 0,0 1 0,0 0 0,1 0 0,-1-1 0,1 1 0,-1 0 0,0 0 0,1 0 0,-1 0 0,1 0 0,-1 1 0,1-1 0,1 0 0,-1 0 0,1 0 0,0 0 0,-1 0 0,1-1 0,0 1 0,-1 0 0,1-1 0,0 1 0,0 0 0,0-1 0,0 1 0,-1-1 0,1 1 0,0-1 0,0 0 0,0 1 0,0-1 0,0 0 0,0 0 0,0 1 0,0-1 0,1 0 0,32 4 0,-30-4 0,567 22 0,-541-20 0,44 6 0,21 2 0,102-10 0,-209 0 0,-35-2 0,45 1 0,-1 1 0,1-1 0,0 1 0,-1-1 0,1 0 0,0 0 0,0 0 0,-1 0 0,1 0 0,0-1 0,0 1 0,0 0 0,1-1 0,-1 0 0,0 1 0,-2-4 0,4 4 0,-1 0 0,1 0 0,-1 0 0,1 0 0,0-1 0,0 1 0,-1 0 0,1 0 0,0 0 0,0-1 0,0 1 0,0 0 0,0 0 0,1-1 0,-1 1 0,0 0 0,0 0 0,1 0 0,-1 0 0,1 0 0,-1-1 0,1 1 0,0 0 0,-1 0 0,1 0 0,0 0 0,0 0 0,0 0 0,30-29 0,-23 24 0,-6 4 0,23-25 0,-24 26 0,-1 1 0,0-1 0,1 1 0,-1-1 0,0 1 0,0-1 0,0 1 0,0-1 0,1 1 0,-1-1 0,0 0 0,0 1 0,0-1 0,0 1 0,0-1 0,0 1 0,0-1 0,0 1 0,0-1 0,-1 1 0,1-1 0,0 0 0,-1 0 0,0 0 0,1 1 0,-1-1 0,0 1 0,0-1 0,1 1 0,-1-1 0,0 1 0,0-1 0,0 1 0,0 0 0,0-1 0,0 1 0,1 0 0,-1 0 0,0 0 0,-2 0 0,1 0 0,0 0 0,0 0 0,0 0 0,0 1 0,1-1 0,-1 0 0,0 1 0,0 0 0,0 0 0,1-1 0,-1 1 0,0 0 0,1 0 0,-4 3 0,-13 6 0,-9 0 0,-1-1 0,-58 9 0,79-15 0,10-2 0,27 2 0,-16-2 0,0 0 0,0 1 0,21 5 0,-34-7 0,0 1 0,0-1 0,0 1 0,-1-1 0,1 1 0,0 0 0,-1-1 0,1 1 0,-1-1 0,1 1 0,0 0 0,-1 0 0,0-1 0,1 1 0,-1 0 0,1 0 0,-1 0 0,0 0 0,0-1 0,1 1 0,-1 0 0,0 0 0,0 0 0,0 0 0,0 0 0,0 0 0,0 0 0,0 0 0,0-1 0,-1 1 0,1 0 0,0 0 0,0 0 0,-1 0 0,1-1 0,0 1 0,-1 0 0,1 0 0,-1 0 0,1-1 0,-1 1 0,0 0 0,0 0 0,1 0 0,-1-1 0,1 1 0,-1 0 0,1-1 0,-1 1 0,1 0 0,0-1 0,-1 1 0,1 0 0,0 0 0,0-1 0,0 1 0,-1 0 0,1 0 0,0 0 0,0-1 0,0 1 0,0 0 0,0 0 0,0 0 0,1-1 0,-1 1 0,0 0 0,0 0 0,1-1 0,-1 1 0,0 0 0,1 0 0,-1-1 0,0 1 0,2 1 0,-2-3 0,0 1 0,0 0 0,0 0 0,0 0 0,0 0 0,0-1 0,0 1 0,0 0 0,0 0 0,0 0 0,0-1 0,0 1 0,0 0 0,0 0 0,0 0 0,0-1 0,0 1 0,0 0 0,0 0 0,0 0 0,0-1 0,0 1 0,0 0 0,1 0 0,-1 0 0,0 0 0,0 0 0,0-1 0,0 1 0,0 0 0,1 0 0,-1 0 0,0 0 0,0 0 0,0 0 0,0 0 0,1 0 0,-1 0 0,0-1 0,0 1 0,0 0 0,1 0 0,-1 0 0,0 0 0,0 0 0,0 0 0,1 0 0,-1 0 0,0 0 0,0 1 0,0-1 0,1 0 0,-1 0 0,-13-20 0,8 17 0,-1 1 0,1-1 0,0 1 0,-1 0 0,0 0 0,1 1 0,-1 0 0,0 0 0,-7 0 0,5 0 0,0 0 0,0-1 0,0 0 0,-8-3 0,16 5 0,-1-1 0,1 1 0,0-1 0,0 1 0,0 0 0,0-1 0,0 1 0,0-1 0,0 1 0,0-1 0,0 1 0,0 0 0,0-1 0,0 1 0,0-1 0,0 1 0,0-1 0,0 1 0,1 0 0,-1-1 0,0 1 0,0-1 0,0 1 0,1 0 0,-1-1 0,0 1 0,1 0 0,-1-1 0,0 1 0,1 0 0,-1-1 0,0 1 0,1 0 0,-1 0 0,0 0 0,1-1 0,-1 1 0,1 0 0,0 0 0,17-14 0,-6 8-455,-1-1 0,23-7 0,-1 3-6371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0832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Khi kick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1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ô </a:t>
            </a:r>
            <a:r>
              <a:rPr lang="en-US" dirty="0" err="1"/>
              <a:t>thì</a:t>
            </a:r>
            <a:r>
              <a:rPr lang="en-US" dirty="0"/>
              <a:t> ô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đổi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. Sau </a:t>
            </a:r>
            <a:r>
              <a:rPr lang="en-US" dirty="0" err="1"/>
              <a:t>đó</a:t>
            </a:r>
            <a:r>
              <a:rPr lang="en-US" dirty="0"/>
              <a:t> kick </a:t>
            </a:r>
            <a:r>
              <a:rPr lang="en-US" dirty="0" err="1"/>
              <a:t>lần</a:t>
            </a:r>
            <a:r>
              <a:rPr lang="en-US" dirty="0"/>
              <a:t> 2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ban </a:t>
            </a:r>
            <a:r>
              <a:rPr lang="en-US" dirty="0" err="1"/>
              <a:t>đầu</a:t>
            </a:r>
            <a:r>
              <a:rPr lang="en-US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7603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6299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0241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7554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6362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528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6067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6062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hàng</a:t>
            </a:r>
            <a:r>
              <a:rPr lang="en-US" baseline="0" dirty="0"/>
              <a:t> </a:t>
            </a:r>
            <a:r>
              <a:rPr lang="en-US" baseline="0" dirty="0" err="1"/>
              <a:t>rào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10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35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668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842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786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7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3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7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12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8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0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1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8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0942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9645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9897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05387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54232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58716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42708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96420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0817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06987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796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1D44-6855-4F1D-B7AB-5050D5ED059D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9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44143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3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3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hoc10.vn/doc-sach/toan-3-tap-1/1/132/3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32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g"/><Relationship Id="rId7" Type="http://schemas.openxmlformats.org/officeDocument/2006/relationships/hyperlink" Target="https://youtu.be/tfCqYzGhkD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hyperlink" Target="https://hoc10.vn/doc-sach/toan-3-tap-1/1/132/32/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customXml" Target="../ink/ink4.xml"/><Relationship Id="rId3" Type="http://schemas.openxmlformats.org/officeDocument/2006/relationships/image" Target="../media/image4.jpg"/><Relationship Id="rId7" Type="http://schemas.openxmlformats.org/officeDocument/2006/relationships/customXml" Target="../ink/ink1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customXml" Target="../ink/ink3.xml"/><Relationship Id="rId5" Type="http://schemas.openxmlformats.org/officeDocument/2006/relationships/image" Target="../media/image10.png"/><Relationship Id="rId15" Type="http://schemas.openxmlformats.org/officeDocument/2006/relationships/image" Target="../media/image90.png"/><Relationship Id="rId10" Type="http://schemas.openxmlformats.org/officeDocument/2006/relationships/image" Target="../media/image11.png"/><Relationship Id="rId4" Type="http://schemas.openxmlformats.org/officeDocument/2006/relationships/hyperlink" Target="https://hoc10.vn/doc-sach/toan-3-tap-1/1/132/32/" TargetMode="External"/><Relationship Id="rId9" Type="http://schemas.openxmlformats.org/officeDocument/2006/relationships/customXml" Target="../ink/ink2.xml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4.jp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hyperlink" Target="https://hoc10.vn/doc-sach/toan-3-tap-1/1/132/32/" TargetMode="External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s://hoc10.vn/doc-sach/toan-3-tap-1/1/132/32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hoc10.vn/doc-sach/toan-3-tap-1/1/132/32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32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hoc10.vn/doc-sach/toan-3-tap-1/1/132/32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18" Type="http://schemas.microsoft.com/office/2007/relationships/hdphoto" Target="../media/hdphoto8.wdp"/><Relationship Id="rId26" Type="http://schemas.microsoft.com/office/2007/relationships/hdphoto" Target="../media/hdphoto11.wdp"/><Relationship Id="rId3" Type="http://schemas.microsoft.com/office/2007/relationships/hdphoto" Target="../media/hdphoto3.wdp"/><Relationship Id="rId21" Type="http://schemas.openxmlformats.org/officeDocument/2006/relationships/slide" Target="slide17.xml"/><Relationship Id="rId7" Type="http://schemas.openxmlformats.org/officeDocument/2006/relationships/image" Target="../media/image34.png"/><Relationship Id="rId12" Type="http://schemas.microsoft.com/office/2007/relationships/hdphoto" Target="../media/hdphoto6.wdp"/><Relationship Id="rId17" Type="http://schemas.openxmlformats.org/officeDocument/2006/relationships/image" Target="../media/image41.png"/><Relationship Id="rId25" Type="http://schemas.openxmlformats.org/officeDocument/2006/relationships/image" Target="../media/image44.png"/><Relationship Id="rId2" Type="http://schemas.openxmlformats.org/officeDocument/2006/relationships/image" Target="../media/image32.jpeg"/><Relationship Id="rId16" Type="http://schemas.openxmlformats.org/officeDocument/2006/relationships/image" Target="../media/image40.png"/><Relationship Id="rId20" Type="http://schemas.microsoft.com/office/2007/relationships/hdphoto" Target="../media/hdphoto9.wdp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11" Type="http://schemas.openxmlformats.org/officeDocument/2006/relationships/image" Target="../media/image37.png"/><Relationship Id="rId24" Type="http://schemas.openxmlformats.org/officeDocument/2006/relationships/slide" Target="slide16.xml"/><Relationship Id="rId5" Type="http://schemas.microsoft.com/office/2007/relationships/hdphoto" Target="../media/hdphoto4.wdp"/><Relationship Id="rId15" Type="http://schemas.microsoft.com/office/2007/relationships/hdphoto" Target="../media/hdphoto7.wdp"/><Relationship Id="rId23" Type="http://schemas.microsoft.com/office/2007/relationships/hdphoto" Target="../media/hdphoto10.wdp"/><Relationship Id="rId28" Type="http://schemas.microsoft.com/office/2007/relationships/hdphoto" Target="../media/hdphoto12.wdp"/><Relationship Id="rId10" Type="http://schemas.openxmlformats.org/officeDocument/2006/relationships/image" Target="../media/image36.png"/><Relationship Id="rId19" Type="http://schemas.openxmlformats.org/officeDocument/2006/relationships/image" Target="../media/image42.png"/><Relationship Id="rId4" Type="http://schemas.openxmlformats.org/officeDocument/2006/relationships/image" Target="../media/image33.png"/><Relationship Id="rId9" Type="http://schemas.microsoft.com/office/2007/relationships/hdphoto" Target="../media/hdphoto5.wdp"/><Relationship Id="rId14" Type="http://schemas.openxmlformats.org/officeDocument/2006/relationships/image" Target="../media/image39.png"/><Relationship Id="rId22" Type="http://schemas.openxmlformats.org/officeDocument/2006/relationships/image" Target="../media/image43.png"/><Relationship Id="rId27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26" Type="http://schemas.openxmlformats.org/officeDocument/2006/relationships/image" Target="../media/image43.png"/><Relationship Id="rId3" Type="http://schemas.microsoft.com/office/2007/relationships/hdphoto" Target="../media/hdphoto3.wdp"/><Relationship Id="rId21" Type="http://schemas.microsoft.com/office/2007/relationships/hdphoto" Target="../media/hdphoto14.wdp"/><Relationship Id="rId7" Type="http://schemas.openxmlformats.org/officeDocument/2006/relationships/image" Target="../media/image48.png"/><Relationship Id="rId12" Type="http://schemas.microsoft.com/office/2007/relationships/hdphoto" Target="../media/hdphoto6.wdp"/><Relationship Id="rId17" Type="http://schemas.microsoft.com/office/2007/relationships/hdphoto" Target="../media/hdphoto8.wdp"/><Relationship Id="rId25" Type="http://schemas.openxmlformats.org/officeDocument/2006/relationships/slide" Target="slide17.xml"/><Relationship Id="rId2" Type="http://schemas.openxmlformats.org/officeDocument/2006/relationships/image" Target="../media/image32.jpeg"/><Relationship Id="rId16" Type="http://schemas.openxmlformats.org/officeDocument/2006/relationships/image" Target="../media/image41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11" Type="http://schemas.openxmlformats.org/officeDocument/2006/relationships/image" Target="../media/image37.png"/><Relationship Id="rId24" Type="http://schemas.openxmlformats.org/officeDocument/2006/relationships/image" Target="../media/image52.png"/><Relationship Id="rId5" Type="http://schemas.microsoft.com/office/2007/relationships/hdphoto" Target="../media/hdphoto13.wdp"/><Relationship Id="rId15" Type="http://schemas.openxmlformats.org/officeDocument/2006/relationships/image" Target="../media/image34.png"/><Relationship Id="rId23" Type="http://schemas.microsoft.com/office/2007/relationships/hdphoto" Target="../media/hdphoto15.wdp"/><Relationship Id="rId28" Type="http://schemas.openxmlformats.org/officeDocument/2006/relationships/image" Target="../media/image46.png"/><Relationship Id="rId10" Type="http://schemas.openxmlformats.org/officeDocument/2006/relationships/image" Target="../media/image49.png"/><Relationship Id="rId19" Type="http://schemas.microsoft.com/office/2007/relationships/hdphoto" Target="../media/hdphoto9.wdp"/><Relationship Id="rId4" Type="http://schemas.openxmlformats.org/officeDocument/2006/relationships/image" Target="../media/image47.png"/><Relationship Id="rId9" Type="http://schemas.microsoft.com/office/2007/relationships/hdphoto" Target="../media/hdphoto5.wdp"/><Relationship Id="rId14" Type="http://schemas.microsoft.com/office/2007/relationships/hdphoto" Target="../media/hdphoto7.wdp"/><Relationship Id="rId22" Type="http://schemas.openxmlformats.org/officeDocument/2006/relationships/image" Target="../media/image51.png"/><Relationship Id="rId27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microsoft.com/office/2007/relationships/hdphoto" Target="../media/hdphoto17.wdp"/><Relationship Id="rId18" Type="http://schemas.openxmlformats.org/officeDocument/2006/relationships/image" Target="../media/image35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51.png"/><Relationship Id="rId7" Type="http://schemas.microsoft.com/office/2007/relationships/hdphoto" Target="../media/hdphoto4.wdp"/><Relationship Id="rId12" Type="http://schemas.openxmlformats.org/officeDocument/2006/relationships/image" Target="../media/image55.png"/><Relationship Id="rId17" Type="http://schemas.openxmlformats.org/officeDocument/2006/relationships/image" Target="../media/image34.png"/><Relationship Id="rId2" Type="http://schemas.openxmlformats.org/officeDocument/2006/relationships/audio" Target="../media/media2.mp3"/><Relationship Id="rId16" Type="http://schemas.openxmlformats.org/officeDocument/2006/relationships/slide" Target="slide19.xml"/><Relationship Id="rId20" Type="http://schemas.openxmlformats.org/officeDocument/2006/relationships/slide" Target="slide18.xml"/><Relationship Id="rId1" Type="http://schemas.microsoft.com/office/2007/relationships/media" Target="../media/media2.mp3"/><Relationship Id="rId6" Type="http://schemas.openxmlformats.org/officeDocument/2006/relationships/image" Target="../media/image33.png"/><Relationship Id="rId11" Type="http://schemas.openxmlformats.org/officeDocument/2006/relationships/image" Target="../media/image36.png"/><Relationship Id="rId24" Type="http://schemas.openxmlformats.org/officeDocument/2006/relationships/image" Target="../media/image46.png"/><Relationship Id="rId5" Type="http://schemas.openxmlformats.org/officeDocument/2006/relationships/image" Target="../media/image53.jpeg"/><Relationship Id="rId15" Type="http://schemas.openxmlformats.org/officeDocument/2006/relationships/image" Target="../media/image56.png"/><Relationship Id="rId23" Type="http://schemas.openxmlformats.org/officeDocument/2006/relationships/image" Target="../media/image57.png"/><Relationship Id="rId10" Type="http://schemas.openxmlformats.org/officeDocument/2006/relationships/slide" Target="slide21.xml"/><Relationship Id="rId19" Type="http://schemas.microsoft.com/office/2007/relationships/hdphoto" Target="../media/hdphoto5.wdp"/><Relationship Id="rId4" Type="http://schemas.openxmlformats.org/officeDocument/2006/relationships/notesSlide" Target="../notesSlides/notesSlide15.xml"/><Relationship Id="rId9" Type="http://schemas.microsoft.com/office/2007/relationships/hdphoto" Target="../media/hdphoto16.wdp"/><Relationship Id="rId14" Type="http://schemas.openxmlformats.org/officeDocument/2006/relationships/slide" Target="slide20.xml"/><Relationship Id="rId22" Type="http://schemas.microsoft.com/office/2007/relationships/hdphoto" Target="../media/hdphoto15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3" Type="http://schemas.openxmlformats.org/officeDocument/2006/relationships/image" Target="../media/image53.jpeg"/><Relationship Id="rId7" Type="http://schemas.openxmlformats.org/officeDocument/2006/relationships/image" Target="../media/image59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8.wdp"/><Relationship Id="rId11" Type="http://schemas.microsoft.com/office/2007/relationships/hdphoto" Target="../media/hdphoto20.wdp"/><Relationship Id="rId5" Type="http://schemas.openxmlformats.org/officeDocument/2006/relationships/image" Target="../media/image58.png"/><Relationship Id="rId10" Type="http://schemas.openxmlformats.org/officeDocument/2006/relationships/image" Target="../media/image60.png"/><Relationship Id="rId4" Type="http://schemas.openxmlformats.org/officeDocument/2006/relationships/slide" Target="slide17.xml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openxmlformats.org/officeDocument/2006/relationships/image" Target="../media/image46.png"/><Relationship Id="rId3" Type="http://schemas.openxmlformats.org/officeDocument/2006/relationships/image" Target="../media/image53.jpeg"/><Relationship Id="rId7" Type="http://schemas.openxmlformats.org/officeDocument/2006/relationships/image" Target="../media/image59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8.wdp"/><Relationship Id="rId5" Type="http://schemas.openxmlformats.org/officeDocument/2006/relationships/image" Target="../media/image58.png"/><Relationship Id="rId10" Type="http://schemas.microsoft.com/office/2007/relationships/hdphoto" Target="../media/hdphoto20.wdp"/><Relationship Id="rId4" Type="http://schemas.openxmlformats.org/officeDocument/2006/relationships/slide" Target="slide17.xml"/><Relationship Id="rId9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openxmlformats.org/officeDocument/2006/relationships/image" Target="../media/image46.png"/><Relationship Id="rId3" Type="http://schemas.openxmlformats.org/officeDocument/2006/relationships/image" Target="../media/image53.jpe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8.wdp"/><Relationship Id="rId5" Type="http://schemas.openxmlformats.org/officeDocument/2006/relationships/image" Target="../media/image58.png"/><Relationship Id="rId10" Type="http://schemas.microsoft.com/office/2007/relationships/hdphoto" Target="../media/hdphoto20.wdp"/><Relationship Id="rId4" Type="http://schemas.openxmlformats.org/officeDocument/2006/relationships/slide" Target="slide17.xml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46.png"/><Relationship Id="rId3" Type="http://schemas.openxmlformats.org/officeDocument/2006/relationships/image" Target="../media/image53.jpeg"/><Relationship Id="rId7" Type="http://schemas.openxmlformats.org/officeDocument/2006/relationships/image" Target="../media/image58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7.xml"/><Relationship Id="rId5" Type="http://schemas.microsoft.com/office/2007/relationships/hdphoto" Target="../media/hdphoto19.wdp"/><Relationship Id="rId10" Type="http://schemas.microsoft.com/office/2007/relationships/hdphoto" Target="../media/hdphoto20.wdp"/><Relationship Id="rId4" Type="http://schemas.openxmlformats.org/officeDocument/2006/relationships/image" Target="../media/image59.png"/><Relationship Id="rId9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7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47911" y="2790728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14: 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Luyện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tiếp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theo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)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8C521D-0235-437F-98E9-2DCF61F9ADEA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CB93A1D-EB43-1315-F8AF-39D2CABCC2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5D9C14-1B01-24D5-8407-51E43F123D1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ộp Văn bản 5">
            <a:extLst>
              <a:ext uri="{FF2B5EF4-FFF2-40B4-BE49-F238E27FC236}">
                <a16:creationId xmlns:a16="http://schemas.microsoft.com/office/drawing/2014/main" id="{B0C0B267-EB07-8468-E34F-29FEF1E9AE47}"/>
              </a:ext>
            </a:extLst>
          </p:cNvPr>
          <p:cNvSpPr txBox="1"/>
          <p:nvPr/>
        </p:nvSpPr>
        <p:spPr>
          <a:xfrm>
            <a:off x="4276681" y="1097479"/>
            <a:ext cx="30444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TRÒ CHƠI</a:t>
            </a:r>
          </a:p>
          <a:p>
            <a:pPr algn="ctr"/>
            <a:r>
              <a:rPr lang="en-US" sz="2800" b="1" dirty="0">
                <a:latin typeface="UTM Avo" panose="02040603050506020204" pitchFamily="18" charset="0"/>
              </a:rPr>
              <a:t>TRUYỀN TIN</a:t>
            </a:r>
          </a:p>
        </p:txBody>
      </p:sp>
      <p:sp>
        <p:nvSpPr>
          <p:cNvPr id="11" name="Hình chữ nhật: Góc Tròn 6">
            <a:extLst>
              <a:ext uri="{FF2B5EF4-FFF2-40B4-BE49-F238E27FC236}">
                <a16:creationId xmlns:a16="http://schemas.microsoft.com/office/drawing/2014/main" id="{AD579291-7A64-EF05-C49B-4DF7CA0D043F}"/>
              </a:ext>
            </a:extLst>
          </p:cNvPr>
          <p:cNvSpPr/>
          <p:nvPr/>
        </p:nvSpPr>
        <p:spPr>
          <a:xfrm>
            <a:off x="1562100" y="2489209"/>
            <a:ext cx="8743950" cy="21685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Luật chơi: 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GV chỉ định 1 HS bất kì đọc 1 phép nhân bất kì, HS đó trả lời và ra 1 phép nhân khác rồi gọi 1 bạn khác thực hiện.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4D7C3D-C133-0F43-A80B-C1C81BB0FD76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0947F94-47D5-A04C-5461-C5868A32B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725029-59FE-17AA-EE61-5450F5BC095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39010" y="904420"/>
            <a:ext cx="951953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Chọn hai thẻ rồi nêu phép nhân thích hợp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79D66D-2AC1-6216-72DA-F14F99BB08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85" t="21106" r="10829" b="8419"/>
          <a:stretch/>
        </p:blipFill>
        <p:spPr>
          <a:xfrm>
            <a:off x="1556425" y="1750978"/>
            <a:ext cx="8910536" cy="40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7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39010" y="904420"/>
            <a:ext cx="951953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Chọn hai thẻ rồi nêu phép nhân thích hợp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" name="Hình chữ nhật: Góc Tròn 3">
            <a:extLst>
              <a:ext uri="{FF2B5EF4-FFF2-40B4-BE49-F238E27FC236}">
                <a16:creationId xmlns:a16="http://schemas.microsoft.com/office/drawing/2014/main" id="{3BE275CA-AF0C-34FF-61CE-00521A345AA8}"/>
              </a:ext>
            </a:extLst>
          </p:cNvPr>
          <p:cNvSpPr/>
          <p:nvPr/>
        </p:nvSpPr>
        <p:spPr>
          <a:xfrm>
            <a:off x="1922303" y="1805622"/>
            <a:ext cx="1300162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4" name="Hình chữ nhật: Góc Tròn 50">
            <a:extLst>
              <a:ext uri="{FF2B5EF4-FFF2-40B4-BE49-F238E27FC236}">
                <a16:creationId xmlns:a16="http://schemas.microsoft.com/office/drawing/2014/main" id="{52762D9D-3240-FA4D-7842-96C3C5000557}"/>
              </a:ext>
            </a:extLst>
          </p:cNvPr>
          <p:cNvSpPr/>
          <p:nvPr/>
        </p:nvSpPr>
        <p:spPr>
          <a:xfrm>
            <a:off x="3698399" y="1805622"/>
            <a:ext cx="1259681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5" name="Hình chữ nhật: Góc Tròn 52">
            <a:extLst>
              <a:ext uri="{FF2B5EF4-FFF2-40B4-BE49-F238E27FC236}">
                <a16:creationId xmlns:a16="http://schemas.microsoft.com/office/drawing/2014/main" id="{82BF02F6-25EE-7A4D-14CE-E04583BA0C35}"/>
              </a:ext>
            </a:extLst>
          </p:cNvPr>
          <p:cNvSpPr/>
          <p:nvPr/>
        </p:nvSpPr>
        <p:spPr>
          <a:xfrm>
            <a:off x="1922303" y="3422014"/>
            <a:ext cx="1300162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6" name="Hình chữ nhật: Góc Tròn 53">
            <a:extLst>
              <a:ext uri="{FF2B5EF4-FFF2-40B4-BE49-F238E27FC236}">
                <a16:creationId xmlns:a16="http://schemas.microsoft.com/office/drawing/2014/main" id="{5447B6CD-3A91-B345-1F19-281D51A8CB50}"/>
              </a:ext>
            </a:extLst>
          </p:cNvPr>
          <p:cNvSpPr/>
          <p:nvPr/>
        </p:nvSpPr>
        <p:spPr>
          <a:xfrm>
            <a:off x="3698399" y="3422014"/>
            <a:ext cx="1259681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8" name="Hình chữ nhật: Góc Tròn 54">
            <a:extLst>
              <a:ext uri="{FF2B5EF4-FFF2-40B4-BE49-F238E27FC236}">
                <a16:creationId xmlns:a16="http://schemas.microsoft.com/office/drawing/2014/main" id="{5F620D68-6737-F5C0-5CBC-7EC12B5AA1E6}"/>
              </a:ext>
            </a:extLst>
          </p:cNvPr>
          <p:cNvSpPr/>
          <p:nvPr/>
        </p:nvSpPr>
        <p:spPr>
          <a:xfrm>
            <a:off x="5494815" y="3422014"/>
            <a:ext cx="1241265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9" name="Hình chữ nhật: Góc Tròn 55">
            <a:extLst>
              <a:ext uri="{FF2B5EF4-FFF2-40B4-BE49-F238E27FC236}">
                <a16:creationId xmlns:a16="http://schemas.microsoft.com/office/drawing/2014/main" id="{B4C614E6-EFBE-EDB6-E951-6268A43B5452}"/>
              </a:ext>
            </a:extLst>
          </p:cNvPr>
          <p:cNvSpPr/>
          <p:nvPr/>
        </p:nvSpPr>
        <p:spPr>
          <a:xfrm>
            <a:off x="1922303" y="5079046"/>
            <a:ext cx="1300162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10" name="Hình chữ nhật: Góc Tròn 56">
            <a:extLst>
              <a:ext uri="{FF2B5EF4-FFF2-40B4-BE49-F238E27FC236}">
                <a16:creationId xmlns:a16="http://schemas.microsoft.com/office/drawing/2014/main" id="{A3552711-3171-9CC1-0F37-2272B6471EDF}"/>
              </a:ext>
            </a:extLst>
          </p:cNvPr>
          <p:cNvSpPr/>
          <p:nvPr/>
        </p:nvSpPr>
        <p:spPr>
          <a:xfrm>
            <a:off x="3698399" y="5079046"/>
            <a:ext cx="1259681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11" name="Hình chữ nhật: Góc Tròn 57">
            <a:extLst>
              <a:ext uri="{FF2B5EF4-FFF2-40B4-BE49-F238E27FC236}">
                <a16:creationId xmlns:a16="http://schemas.microsoft.com/office/drawing/2014/main" id="{28476CBF-7DC6-48FA-211D-F22D2DE3072E}"/>
              </a:ext>
            </a:extLst>
          </p:cNvPr>
          <p:cNvSpPr/>
          <p:nvPr/>
        </p:nvSpPr>
        <p:spPr>
          <a:xfrm>
            <a:off x="5494815" y="5079046"/>
            <a:ext cx="1241265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9</a:t>
            </a:r>
          </a:p>
        </p:txBody>
      </p:sp>
      <p:sp>
        <p:nvSpPr>
          <p:cNvPr id="13" name="Hình chữ nhật: Góc Tròn 51">
            <a:extLst>
              <a:ext uri="{FF2B5EF4-FFF2-40B4-BE49-F238E27FC236}">
                <a16:creationId xmlns:a16="http://schemas.microsoft.com/office/drawing/2014/main" id="{748FC6EA-1431-9DEE-E85B-A058A51A6DB2}"/>
              </a:ext>
            </a:extLst>
          </p:cNvPr>
          <p:cNvSpPr/>
          <p:nvPr/>
        </p:nvSpPr>
        <p:spPr>
          <a:xfrm>
            <a:off x="5494815" y="1805622"/>
            <a:ext cx="1241265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1092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470AED-3A08-A878-B1C8-C32F0A6613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40" t="7902" r="10751" b="42321"/>
          <a:stretch/>
        </p:blipFill>
        <p:spPr>
          <a:xfrm>
            <a:off x="5893082" y="1784773"/>
            <a:ext cx="5794304" cy="3484880"/>
          </a:xfrm>
          <a:prstGeom prst="rect">
            <a:avLst/>
          </a:prstGeom>
        </p:spPr>
      </p:pic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39010" y="904420"/>
            <a:ext cx="951953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Bảng nhân hai lối vào </a:t>
            </a:r>
          </a:p>
        </p:txBody>
      </p:sp>
      <p:sp>
        <p:nvSpPr>
          <p:cNvPr id="12" name="Rectangle: Rounded Corners 11">
            <a:hlinkClick r:id="rId5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13">
                <a:extLst>
                  <a:ext uri="{FF2B5EF4-FFF2-40B4-BE49-F238E27FC236}">
                    <a16:creationId xmlns:a16="http://schemas.microsoft.com/office/drawing/2014/main" id="{8D69BC4E-698C-F0D6-1FED-E90A32823B8E}"/>
                  </a:ext>
                </a:extLst>
              </p:cNvPr>
              <p:cNvSpPr txBox="1"/>
              <p:nvPr/>
            </p:nvSpPr>
            <p:spPr>
              <a:xfrm>
                <a:off x="599862" y="1638052"/>
                <a:ext cx="5292938" cy="31907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nl-NL" sz="2000" b="1" u="sng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 1</a:t>
                </a:r>
                <a:r>
                  <a:rPr lang="nl-NL" sz="2000" b="1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nl-NL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 số 3 ở cột 1, theo chiều mũi tên dóng sang phải.</a:t>
                </a:r>
                <a:endPara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nl-NL" sz="2000" b="1" u="sng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 2:</a:t>
                </a:r>
                <a:r>
                  <a:rPr lang="nl-NL" sz="2000" b="1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nl-NL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 số 6 ở hàng 1, theo chiều mũi tên dóng xuống dưới.</a:t>
                </a:r>
                <a:endPara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marR="0" indent="-28575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nl-NL" sz="2000" b="1" u="sng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Bước 3:</a:t>
                </a:r>
                <a:r>
                  <a:rPr lang="nl-NL" sz="2000" b="1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nl-NL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 mũi tên gặp nhau ở số 18.</a:t>
                </a:r>
                <a:endPara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nl-NL" sz="200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 </m:t>
                    </m:r>
                    <m:r>
                      <a:rPr lang="en-US" sz="20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nl-NL" sz="20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có: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18</m:t>
                    </m:r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Hộp Văn bản 13">
                <a:extLst>
                  <a:ext uri="{FF2B5EF4-FFF2-40B4-BE49-F238E27FC236}">
                    <a16:creationId xmlns:a16="http://schemas.microsoft.com/office/drawing/2014/main" id="{8D69BC4E-698C-F0D6-1FED-E90A32823B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62" y="1638052"/>
                <a:ext cx="5292938" cy="3190745"/>
              </a:xfrm>
              <a:prstGeom prst="rect">
                <a:avLst/>
              </a:prstGeom>
              <a:blipFill>
                <a:blip r:embed="rId6"/>
                <a:stretch>
                  <a:fillRect l="-1036" r="-1151" b="-2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Bong bóng Ý nghĩ: Hình đám mây 11">
            <a:extLst>
              <a:ext uri="{FF2B5EF4-FFF2-40B4-BE49-F238E27FC236}">
                <a16:creationId xmlns:a16="http://schemas.microsoft.com/office/drawing/2014/main" id="{E36F814B-8EF3-0158-5BA3-73388FB974EE}"/>
              </a:ext>
            </a:extLst>
          </p:cNvPr>
          <p:cNvSpPr/>
          <p:nvPr/>
        </p:nvSpPr>
        <p:spPr>
          <a:xfrm>
            <a:off x="6396250" y="682414"/>
            <a:ext cx="2100262" cy="1328738"/>
          </a:xfrm>
          <a:prstGeom prst="cloudCallout">
            <a:avLst>
              <a:gd name="adj1" fmla="val 61001"/>
              <a:gd name="adj2" fmla="val 31915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Ví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dụ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A00196-8875-5BC6-93E6-C66C46917A05}"/>
              </a:ext>
            </a:extLst>
          </p:cNvPr>
          <p:cNvSpPr txBox="1"/>
          <p:nvPr/>
        </p:nvSpPr>
        <p:spPr>
          <a:xfrm>
            <a:off x="1007674" y="4957631"/>
            <a:ext cx="3256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Xem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 video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tại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</a:rPr>
              <a:t>đây</a:t>
            </a:r>
            <a:endParaRPr lang="en-US" sz="2400" b="1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4" descr="Best 50 png background youtube đẹp và chất lượng cao nhất">
            <a:hlinkClick r:id="rId7"/>
            <a:extLst>
              <a:ext uri="{FF2B5EF4-FFF2-40B4-BE49-F238E27FC236}">
                <a16:creationId xmlns:a16="http://schemas.microsoft.com/office/drawing/2014/main" id="{CCBC2072-10BF-744E-2642-6492859FD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703" y="5219948"/>
            <a:ext cx="1761065" cy="176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65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ướng dẫn sử dụng bảng nhân - Toán 3 tập 1 _ Hoc10">
            <a:hlinkClick r:id="" action="ppaction://media"/>
            <a:extLst>
              <a:ext uri="{FF2B5EF4-FFF2-40B4-BE49-F238E27FC236}">
                <a16:creationId xmlns:a16="http://schemas.microsoft.com/office/drawing/2014/main" id="{FD261FE3-0B1D-CBFE-D322-DFEDA237E5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7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39010" y="904420"/>
            <a:ext cx="951953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Bảng nhân hai lối vào 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pic>
        <p:nvPicPr>
          <p:cNvPr id="2" name="Picture 2" descr="huong-dan-hoc-bang-cuu-chuong-de-dang">
            <a:extLst>
              <a:ext uri="{FF2B5EF4-FFF2-40B4-BE49-F238E27FC236}">
                <a16:creationId xmlns:a16="http://schemas.microsoft.com/office/drawing/2014/main" id="{1DD8CDE7-BA17-5B3B-79D0-88F65BAA9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999" y="1574233"/>
            <a:ext cx="4707467" cy="40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Nhóm 16">
            <a:extLst>
              <a:ext uri="{FF2B5EF4-FFF2-40B4-BE49-F238E27FC236}">
                <a16:creationId xmlns:a16="http://schemas.microsoft.com/office/drawing/2014/main" id="{A10F3F2A-ED55-C71B-5579-12700A889954}"/>
              </a:ext>
            </a:extLst>
          </p:cNvPr>
          <p:cNvGrpSpPr/>
          <p:nvPr/>
        </p:nvGrpSpPr>
        <p:grpSpPr>
          <a:xfrm>
            <a:off x="10853738" y="5474743"/>
            <a:ext cx="403200" cy="87840"/>
            <a:chOff x="8686271" y="5034476"/>
            <a:chExt cx="403200" cy="8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Viết tay 10">
                  <a:extLst>
                    <a:ext uri="{FF2B5EF4-FFF2-40B4-BE49-F238E27FC236}">
                      <a16:creationId xmlns:a16="http://schemas.microsoft.com/office/drawing/2014/main" id="{DCACD231-DC45-5FC9-F1F7-B84DC4D9DE33}"/>
                    </a:ext>
                  </a:extLst>
                </p14:cNvPr>
                <p14:cNvContentPartPr/>
                <p14:nvPr/>
              </p14:nvContentPartPr>
              <p14:xfrm>
                <a:off x="8686271" y="5064716"/>
                <a:ext cx="332640" cy="29160"/>
              </p14:xfrm>
            </p:contentPart>
          </mc:Choice>
          <mc:Fallback xmlns="">
            <p:pic>
              <p:nvPicPr>
                <p:cNvPr id="11" name="Viết tay 10">
                  <a:extLst>
                    <a:ext uri="{FF2B5EF4-FFF2-40B4-BE49-F238E27FC236}">
                      <a16:creationId xmlns:a16="http://schemas.microsoft.com/office/drawing/2014/main" id="{DDEC20F6-C370-C571-7648-5DBE38F55DD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681951" y="5060396"/>
                  <a:ext cx="3412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Viết tay 11">
                  <a:extLst>
                    <a:ext uri="{FF2B5EF4-FFF2-40B4-BE49-F238E27FC236}">
                      <a16:creationId xmlns:a16="http://schemas.microsoft.com/office/drawing/2014/main" id="{C32DD3E1-D236-49DB-22CE-5EB94D3B2131}"/>
                    </a:ext>
                  </a:extLst>
                </p14:cNvPr>
                <p14:cNvContentPartPr/>
                <p14:nvPr/>
              </p14:nvContentPartPr>
              <p14:xfrm>
                <a:off x="8699231" y="5075876"/>
                <a:ext cx="147960" cy="24840"/>
              </p14:xfrm>
            </p:contentPart>
          </mc:Choice>
          <mc:Fallback xmlns="">
            <p:pic>
              <p:nvPicPr>
                <p:cNvPr id="12" name="Viết tay 11">
                  <a:extLst>
                    <a:ext uri="{FF2B5EF4-FFF2-40B4-BE49-F238E27FC236}">
                      <a16:creationId xmlns:a16="http://schemas.microsoft.com/office/drawing/2014/main" id="{17767CCB-375E-CC10-0598-2E0D4E91D41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694911" y="5071556"/>
                  <a:ext cx="1566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Viết tay 13">
                  <a:extLst>
                    <a:ext uri="{FF2B5EF4-FFF2-40B4-BE49-F238E27FC236}">
                      <a16:creationId xmlns:a16="http://schemas.microsoft.com/office/drawing/2014/main" id="{E97A8CFE-E455-78DF-D0EB-8E4CFF543171}"/>
                    </a:ext>
                  </a:extLst>
                </p14:cNvPr>
                <p14:cNvContentPartPr/>
                <p14:nvPr/>
              </p14:nvContentPartPr>
              <p14:xfrm>
                <a:off x="8765111" y="5057516"/>
                <a:ext cx="324360" cy="64800"/>
              </p14:xfrm>
            </p:contentPart>
          </mc:Choice>
          <mc:Fallback xmlns="">
            <p:pic>
              <p:nvPicPr>
                <p:cNvPr id="14" name="Viết tay 13">
                  <a:extLst>
                    <a:ext uri="{FF2B5EF4-FFF2-40B4-BE49-F238E27FC236}">
                      <a16:creationId xmlns:a16="http://schemas.microsoft.com/office/drawing/2014/main" id="{A1C3673B-CA54-5E6A-8FF8-03927A9D42C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60791" y="5053196"/>
                  <a:ext cx="3330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Viết tay 15">
                  <a:extLst>
                    <a:ext uri="{FF2B5EF4-FFF2-40B4-BE49-F238E27FC236}">
                      <a16:creationId xmlns:a16="http://schemas.microsoft.com/office/drawing/2014/main" id="{E9CB78D9-6875-B31E-D836-B6019B443DDF}"/>
                    </a:ext>
                  </a:extLst>
                </p14:cNvPr>
                <p14:cNvContentPartPr/>
                <p14:nvPr/>
              </p14:nvContentPartPr>
              <p14:xfrm>
                <a:off x="8704991" y="5034476"/>
                <a:ext cx="372600" cy="87840"/>
              </p14:xfrm>
            </p:contentPart>
          </mc:Choice>
          <mc:Fallback xmlns="">
            <p:pic>
              <p:nvPicPr>
                <p:cNvPr id="16" name="Viết tay 15">
                  <a:extLst>
                    <a:ext uri="{FF2B5EF4-FFF2-40B4-BE49-F238E27FC236}">
                      <a16:creationId xmlns:a16="http://schemas.microsoft.com/office/drawing/2014/main" id="{5CCDAE4E-4050-46AF-9F22-931100ED4EF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700671" y="5030156"/>
                  <a:ext cx="381240" cy="96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Mũi tên: Phải 17">
            <a:extLst>
              <a:ext uri="{FF2B5EF4-FFF2-40B4-BE49-F238E27FC236}">
                <a16:creationId xmlns:a16="http://schemas.microsoft.com/office/drawing/2014/main" id="{EC505E90-0B84-1B39-7116-F72640179804}"/>
              </a:ext>
            </a:extLst>
          </p:cNvPr>
          <p:cNvSpPr/>
          <p:nvPr/>
        </p:nvSpPr>
        <p:spPr>
          <a:xfrm>
            <a:off x="6993466" y="2308038"/>
            <a:ext cx="1248039" cy="375346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̃i tên: Xuống 18">
            <a:extLst>
              <a:ext uri="{FF2B5EF4-FFF2-40B4-BE49-F238E27FC236}">
                <a16:creationId xmlns:a16="http://schemas.microsoft.com/office/drawing/2014/main" id="{318CC1AB-6FD7-7D20-25C1-58199C4A4155}"/>
              </a:ext>
            </a:extLst>
          </p:cNvPr>
          <p:cNvSpPr/>
          <p:nvPr/>
        </p:nvSpPr>
        <p:spPr>
          <a:xfrm>
            <a:off x="8384855" y="1947333"/>
            <a:ext cx="285750" cy="3108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Bong bóng Ý nghĩ: Hình đám mây 5">
                <a:extLst>
                  <a:ext uri="{FF2B5EF4-FFF2-40B4-BE49-F238E27FC236}">
                    <a16:creationId xmlns:a16="http://schemas.microsoft.com/office/drawing/2014/main" id="{8C960F4D-0872-D511-6601-2247E510EFFA}"/>
                  </a:ext>
                </a:extLst>
              </p:cNvPr>
              <p:cNvSpPr/>
              <p:nvPr/>
            </p:nvSpPr>
            <p:spPr>
              <a:xfrm>
                <a:off x="1012564" y="1746253"/>
                <a:ext cx="5028803" cy="1894983"/>
              </a:xfrm>
              <a:prstGeom prst="cloudCallou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28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Tìm kết quả của phép nhân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>
                        <a:solidFill>
                          <a:schemeClr val="tx1"/>
                        </a:solidFill>
                        <a:latin typeface="UTM Avo" panose="02040603050506020204" pitchFamily="18" charset="0"/>
                      </a:rPr>
                      <m:t>2</m:t>
                    </m:r>
                    <m:r>
                      <a:rPr lang="en-US" sz="2800" b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2800">
                        <a:solidFill>
                          <a:schemeClr val="tx1"/>
                        </a:solidFill>
                        <a:latin typeface="UTM Avo" panose="02040603050506020204" pitchFamily="18" charset="0"/>
                      </a:rPr>
                      <m:t>4</m:t>
                    </m:r>
                  </m:oMath>
                </a14:m>
                <a:r>
                  <a:rPr lang="nl-NL" sz="28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?</a:t>
                </a:r>
                <a:endParaRPr lang="en-US" sz="28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1" name="Bong bóng Ý nghĩ: Hình đám mây 5">
                <a:extLst>
                  <a:ext uri="{FF2B5EF4-FFF2-40B4-BE49-F238E27FC236}">
                    <a16:creationId xmlns:a16="http://schemas.microsoft.com/office/drawing/2014/main" id="{8C960F4D-0872-D511-6601-2247E510EF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64" y="1746253"/>
                <a:ext cx="5028803" cy="1894983"/>
              </a:xfrm>
              <a:prstGeom prst="cloudCallou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accent2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70">
                <a:extLst>
                  <a:ext uri="{FF2B5EF4-FFF2-40B4-BE49-F238E27FC236}">
                    <a16:creationId xmlns:a16="http://schemas.microsoft.com/office/drawing/2014/main" id="{6AAC039F-F37C-7274-E3C8-F12666AF9DA1}"/>
                  </a:ext>
                </a:extLst>
              </p:cNvPr>
              <p:cNvSpPr txBox="1"/>
              <p:nvPr/>
            </p:nvSpPr>
            <p:spPr>
              <a:xfrm>
                <a:off x="2267066" y="4076801"/>
                <a:ext cx="245733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1" i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2</m:t>
                      </m:r>
                      <m:r>
                        <a:rPr lang="en-US" sz="3600" b="1" i="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1" i="0" smtClean="0">
                          <a:effectLst/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600" b="1" i="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600" b="1" i="0" smtClean="0">
                          <a:effectLst/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3600" b="1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3" name="Hộp Văn bản 70">
                <a:extLst>
                  <a:ext uri="{FF2B5EF4-FFF2-40B4-BE49-F238E27FC236}">
                    <a16:creationId xmlns:a16="http://schemas.microsoft.com/office/drawing/2014/main" id="{6AAC039F-F37C-7274-E3C8-F12666AF9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066" y="4076801"/>
                <a:ext cx="2457333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46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39010" y="904420"/>
            <a:ext cx="951953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Bảng nhân hai lối vào 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4" name="Hộp Văn bản 11">
            <a:extLst>
              <a:ext uri="{FF2B5EF4-FFF2-40B4-BE49-F238E27FC236}">
                <a16:creationId xmlns:a16="http://schemas.microsoft.com/office/drawing/2014/main" id="{7605D94D-578A-A04B-5B8B-48BB2AC7A885}"/>
              </a:ext>
            </a:extLst>
          </p:cNvPr>
          <p:cNvSpPr txBox="1"/>
          <p:nvPr/>
        </p:nvSpPr>
        <p:spPr>
          <a:xfrm>
            <a:off x="555101" y="1674440"/>
            <a:ext cx="1100483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800" dirty="0">
                <a:latin typeface="UTM Avo" panose="02040603050506020204" pitchFamily="18" charset="0"/>
                <a:ea typeface="Calibri" panose="020F0502020204030204" pitchFamily="34" charset="0"/>
              </a:rPr>
              <a:t>Sử dụng bảng nhân để tìm kết quả của các phép tính sau: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ộp Văn bản 16">
                <a:extLst>
                  <a:ext uri="{FF2B5EF4-FFF2-40B4-BE49-F238E27FC236}">
                    <a16:creationId xmlns:a16="http://schemas.microsoft.com/office/drawing/2014/main" id="{763F31DB-A8FA-8EC0-DFAA-60A82E7183F3}"/>
                  </a:ext>
                </a:extLst>
              </p:cNvPr>
              <p:cNvSpPr txBox="1"/>
              <p:nvPr/>
            </p:nvSpPr>
            <p:spPr>
              <a:xfrm>
                <a:off x="1383342" y="2580608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7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5" name="Hộp Văn bản 16">
                <a:extLst>
                  <a:ext uri="{FF2B5EF4-FFF2-40B4-BE49-F238E27FC236}">
                    <a16:creationId xmlns:a16="http://schemas.microsoft.com/office/drawing/2014/main" id="{763F31DB-A8FA-8EC0-DFAA-60A82E718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342" y="2580608"/>
                <a:ext cx="1464953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Hộp Văn bản 62">
                <a:extLst>
                  <a:ext uri="{FF2B5EF4-FFF2-40B4-BE49-F238E27FC236}">
                    <a16:creationId xmlns:a16="http://schemas.microsoft.com/office/drawing/2014/main" id="{1FD36F05-C1B6-0BEE-82F1-4F87D3353A12}"/>
                  </a:ext>
                </a:extLst>
              </p:cNvPr>
              <p:cNvSpPr txBox="1"/>
              <p:nvPr/>
            </p:nvSpPr>
            <p:spPr>
              <a:xfrm>
                <a:off x="1383341" y="3383368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5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6" name="Hộp Văn bản 62">
                <a:extLst>
                  <a:ext uri="{FF2B5EF4-FFF2-40B4-BE49-F238E27FC236}">
                    <a16:creationId xmlns:a16="http://schemas.microsoft.com/office/drawing/2014/main" id="{1FD36F05-C1B6-0BEE-82F1-4F87D3353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341" y="3383368"/>
                <a:ext cx="146495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ộp Văn bản 63">
                <a:extLst>
                  <a:ext uri="{FF2B5EF4-FFF2-40B4-BE49-F238E27FC236}">
                    <a16:creationId xmlns:a16="http://schemas.microsoft.com/office/drawing/2014/main" id="{DEAED021-C47A-FD94-A53B-D8A122A14276}"/>
                  </a:ext>
                </a:extLst>
              </p:cNvPr>
              <p:cNvSpPr txBox="1"/>
              <p:nvPr/>
            </p:nvSpPr>
            <p:spPr>
              <a:xfrm>
                <a:off x="4923990" y="2578996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4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Hộp Văn bản 63">
                <a:extLst>
                  <a:ext uri="{FF2B5EF4-FFF2-40B4-BE49-F238E27FC236}">
                    <a16:creationId xmlns:a16="http://schemas.microsoft.com/office/drawing/2014/main" id="{DEAED021-C47A-FD94-A53B-D8A122A14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990" y="2578996"/>
                <a:ext cx="1464953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Hộp Văn bản 64">
                <a:extLst>
                  <a:ext uri="{FF2B5EF4-FFF2-40B4-BE49-F238E27FC236}">
                    <a16:creationId xmlns:a16="http://schemas.microsoft.com/office/drawing/2014/main" id="{0BD09517-8765-B547-F54E-8CC023BB24A0}"/>
                  </a:ext>
                </a:extLst>
              </p:cNvPr>
              <p:cNvSpPr txBox="1"/>
              <p:nvPr/>
            </p:nvSpPr>
            <p:spPr>
              <a:xfrm>
                <a:off x="4923989" y="3383368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2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Hộp Văn bản 64">
                <a:extLst>
                  <a:ext uri="{FF2B5EF4-FFF2-40B4-BE49-F238E27FC236}">
                    <a16:creationId xmlns:a16="http://schemas.microsoft.com/office/drawing/2014/main" id="{0BD09517-8765-B547-F54E-8CC023BB2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989" y="3383368"/>
                <a:ext cx="1464953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Hộp Văn bản 65">
                <a:extLst>
                  <a:ext uri="{FF2B5EF4-FFF2-40B4-BE49-F238E27FC236}">
                    <a16:creationId xmlns:a16="http://schemas.microsoft.com/office/drawing/2014/main" id="{2DB9AE53-FCEA-6A47-92DE-FF68674E7E04}"/>
                  </a:ext>
                </a:extLst>
              </p:cNvPr>
              <p:cNvSpPr txBox="1"/>
              <p:nvPr/>
            </p:nvSpPr>
            <p:spPr>
              <a:xfrm>
                <a:off x="8224007" y="2576193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3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Hộp Văn bản 65">
                <a:extLst>
                  <a:ext uri="{FF2B5EF4-FFF2-40B4-BE49-F238E27FC236}">
                    <a16:creationId xmlns:a16="http://schemas.microsoft.com/office/drawing/2014/main" id="{2DB9AE53-FCEA-6A47-92DE-FF68674E7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007" y="2576193"/>
                <a:ext cx="1464953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Hộp Văn bản 66">
                <a:extLst>
                  <a:ext uri="{FF2B5EF4-FFF2-40B4-BE49-F238E27FC236}">
                    <a16:creationId xmlns:a16="http://schemas.microsoft.com/office/drawing/2014/main" id="{76867FA7-6568-8B16-3DFD-7CF62150852F}"/>
                  </a:ext>
                </a:extLst>
              </p:cNvPr>
              <p:cNvSpPr txBox="1"/>
              <p:nvPr/>
            </p:nvSpPr>
            <p:spPr>
              <a:xfrm>
                <a:off x="8224006" y="3438529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</a:rPr>
                        <m:t>9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32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Hộp Văn bản 66">
                <a:extLst>
                  <a:ext uri="{FF2B5EF4-FFF2-40B4-BE49-F238E27FC236}">
                    <a16:creationId xmlns:a16="http://schemas.microsoft.com/office/drawing/2014/main" id="{76867FA7-6568-8B16-3DFD-7CF6215085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006" y="3438529"/>
                <a:ext cx="1464953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ộp Văn bản 67">
                <a:extLst>
                  <a:ext uri="{FF2B5EF4-FFF2-40B4-BE49-F238E27FC236}">
                    <a16:creationId xmlns:a16="http://schemas.microsoft.com/office/drawing/2014/main" id="{1DF14861-4F03-D39B-C3F2-63C6B2A1A538}"/>
                  </a:ext>
                </a:extLst>
              </p:cNvPr>
              <p:cNvSpPr txBox="1"/>
              <p:nvPr/>
            </p:nvSpPr>
            <p:spPr>
              <a:xfrm>
                <a:off x="2832645" y="2584360"/>
                <a:ext cx="56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1" name="Hộp Văn bản 67">
                <a:extLst>
                  <a:ext uri="{FF2B5EF4-FFF2-40B4-BE49-F238E27FC236}">
                    <a16:creationId xmlns:a16="http://schemas.microsoft.com/office/drawing/2014/main" id="{1DF14861-4F03-D39B-C3F2-63C6B2A1A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645" y="2584360"/>
                <a:ext cx="569067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Hộp Văn bản 68">
                <a:extLst>
                  <a:ext uri="{FF2B5EF4-FFF2-40B4-BE49-F238E27FC236}">
                    <a16:creationId xmlns:a16="http://schemas.microsoft.com/office/drawing/2014/main" id="{A310D4EF-071D-E9EE-FD86-801927660D44}"/>
                  </a:ext>
                </a:extLst>
              </p:cNvPr>
              <p:cNvSpPr txBox="1"/>
              <p:nvPr/>
            </p:nvSpPr>
            <p:spPr>
              <a:xfrm>
                <a:off x="2832645" y="3396499"/>
                <a:ext cx="56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2" name="Hộp Văn bản 68">
                <a:extLst>
                  <a:ext uri="{FF2B5EF4-FFF2-40B4-BE49-F238E27FC236}">
                    <a16:creationId xmlns:a16="http://schemas.microsoft.com/office/drawing/2014/main" id="{A310D4EF-071D-E9EE-FD86-801927660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645" y="3396499"/>
                <a:ext cx="569067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Hộp Văn bản 69">
                <a:extLst>
                  <a:ext uri="{FF2B5EF4-FFF2-40B4-BE49-F238E27FC236}">
                    <a16:creationId xmlns:a16="http://schemas.microsoft.com/office/drawing/2014/main" id="{52679963-CC40-DA70-AE87-CBAFE1A4CAFB}"/>
                  </a:ext>
                </a:extLst>
              </p:cNvPr>
              <p:cNvSpPr txBox="1"/>
              <p:nvPr/>
            </p:nvSpPr>
            <p:spPr>
              <a:xfrm>
                <a:off x="6378474" y="2576193"/>
                <a:ext cx="56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3" name="Hộp Văn bản 69">
                <a:extLst>
                  <a:ext uri="{FF2B5EF4-FFF2-40B4-BE49-F238E27FC236}">
                    <a16:creationId xmlns:a16="http://schemas.microsoft.com/office/drawing/2014/main" id="{52679963-CC40-DA70-AE87-CBAFE1A4C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8474" y="2576193"/>
                <a:ext cx="569067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Hộp Văn bản 70">
                <a:extLst>
                  <a:ext uri="{FF2B5EF4-FFF2-40B4-BE49-F238E27FC236}">
                    <a16:creationId xmlns:a16="http://schemas.microsoft.com/office/drawing/2014/main" id="{2D636588-E310-C583-0548-E6CA836C2E57}"/>
                  </a:ext>
                </a:extLst>
              </p:cNvPr>
              <p:cNvSpPr txBox="1"/>
              <p:nvPr/>
            </p:nvSpPr>
            <p:spPr>
              <a:xfrm>
                <a:off x="6376064" y="3379560"/>
                <a:ext cx="56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4" name="Hộp Văn bản 70">
                <a:extLst>
                  <a:ext uri="{FF2B5EF4-FFF2-40B4-BE49-F238E27FC236}">
                    <a16:creationId xmlns:a16="http://schemas.microsoft.com/office/drawing/2014/main" id="{2D636588-E310-C583-0548-E6CA836C2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064" y="3379560"/>
                <a:ext cx="569067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Hộp Văn bản 71">
                <a:extLst>
                  <a:ext uri="{FF2B5EF4-FFF2-40B4-BE49-F238E27FC236}">
                    <a16:creationId xmlns:a16="http://schemas.microsoft.com/office/drawing/2014/main" id="{43B5B882-B583-ECB8-A896-D42C7174BC63}"/>
                  </a:ext>
                </a:extLst>
              </p:cNvPr>
              <p:cNvSpPr txBox="1"/>
              <p:nvPr/>
            </p:nvSpPr>
            <p:spPr>
              <a:xfrm>
                <a:off x="9676081" y="2572139"/>
                <a:ext cx="56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5" name="Hộp Văn bản 71">
                <a:extLst>
                  <a:ext uri="{FF2B5EF4-FFF2-40B4-BE49-F238E27FC236}">
                    <a16:creationId xmlns:a16="http://schemas.microsoft.com/office/drawing/2014/main" id="{43B5B882-B583-ECB8-A896-D42C7174B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6081" y="2572139"/>
                <a:ext cx="569067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Hộp Văn bản 72">
                <a:extLst>
                  <a:ext uri="{FF2B5EF4-FFF2-40B4-BE49-F238E27FC236}">
                    <a16:creationId xmlns:a16="http://schemas.microsoft.com/office/drawing/2014/main" id="{D2EB6056-E4D6-3C7A-E908-7E63F8BCB2F6}"/>
                  </a:ext>
                </a:extLst>
              </p:cNvPr>
              <p:cNvSpPr txBox="1"/>
              <p:nvPr/>
            </p:nvSpPr>
            <p:spPr>
              <a:xfrm>
                <a:off x="9663806" y="3434475"/>
                <a:ext cx="56906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6" name="Hộp Văn bản 72">
                <a:extLst>
                  <a:ext uri="{FF2B5EF4-FFF2-40B4-BE49-F238E27FC236}">
                    <a16:creationId xmlns:a16="http://schemas.microsoft.com/office/drawing/2014/main" id="{D2EB6056-E4D6-3C7A-E908-7E63F8BCB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3806" y="3434475"/>
                <a:ext cx="569067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58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00510" y="894794"/>
            <a:ext cx="8839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Sử dụng bảng nhân để kiểm tra kết quả của các phép tính sau.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B7DC35E-2DE1-E52E-308C-C7AB754E695C}"/>
              </a:ext>
            </a:extLst>
          </p:cNvPr>
          <p:cNvGrpSpPr/>
          <p:nvPr/>
        </p:nvGrpSpPr>
        <p:grpSpPr>
          <a:xfrm>
            <a:off x="2542674" y="2019167"/>
            <a:ext cx="6986337" cy="4094480"/>
            <a:chOff x="2407920" y="1971040"/>
            <a:chExt cx="6986337" cy="409448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1620C99-6891-9100-ED54-0C47CFE74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355" t="27088" r="10443"/>
            <a:stretch/>
          </p:blipFill>
          <p:spPr>
            <a:xfrm>
              <a:off x="2458719" y="1989756"/>
              <a:ext cx="6918961" cy="4075764"/>
            </a:xfrm>
            <a:prstGeom prst="rect">
              <a:avLst/>
            </a:prstGeom>
          </p:spPr>
        </p:pic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9A7E673-FC57-4853-F1B0-B1B1E3CE5A7C}"/>
                </a:ext>
              </a:extLst>
            </p:cNvPr>
            <p:cNvSpPr/>
            <p:nvPr/>
          </p:nvSpPr>
          <p:spPr>
            <a:xfrm>
              <a:off x="2407920" y="1971040"/>
              <a:ext cx="6986337" cy="403352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927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00510" y="894794"/>
            <a:ext cx="8839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Sử dụng bảng nhân để kiểm tra kết quả của các phép tính sau.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E018A6-D61F-DAF7-1DAA-4BB41DE38891}"/>
              </a:ext>
            </a:extLst>
          </p:cNvPr>
          <p:cNvGrpSpPr/>
          <p:nvPr/>
        </p:nvGrpSpPr>
        <p:grpSpPr>
          <a:xfrm>
            <a:off x="2542674" y="2019167"/>
            <a:ext cx="6986337" cy="4094480"/>
            <a:chOff x="2407920" y="1971040"/>
            <a:chExt cx="6986337" cy="409448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3A82BBB-DBC6-DEA5-484C-0611B83934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355" t="27088" r="10443"/>
            <a:stretch/>
          </p:blipFill>
          <p:spPr>
            <a:xfrm>
              <a:off x="2458719" y="1989756"/>
              <a:ext cx="6918961" cy="4075764"/>
            </a:xfrm>
            <a:prstGeom prst="rect">
              <a:avLst/>
            </a:prstGeom>
          </p:spPr>
        </p:pic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73AA10B4-089F-E2CC-1777-B960A07BACA6}"/>
                </a:ext>
              </a:extLst>
            </p:cNvPr>
            <p:cNvSpPr/>
            <p:nvPr/>
          </p:nvSpPr>
          <p:spPr>
            <a:xfrm>
              <a:off x="2407920" y="1971040"/>
              <a:ext cx="6986337" cy="403352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F84933B1-0B43-9B15-4596-9A493CD5FEA9}"/>
              </a:ext>
            </a:extLst>
          </p:cNvPr>
          <p:cNvSpPr/>
          <p:nvPr/>
        </p:nvSpPr>
        <p:spPr>
          <a:xfrm>
            <a:off x="6573520" y="4455160"/>
            <a:ext cx="1234440" cy="447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8EC844F-E70A-3D2E-7459-4357E1D59A37}"/>
              </a:ext>
            </a:extLst>
          </p:cNvPr>
          <p:cNvSpPr/>
          <p:nvPr/>
        </p:nvSpPr>
        <p:spPr>
          <a:xfrm>
            <a:off x="5140960" y="2641600"/>
            <a:ext cx="1234440" cy="447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E5A1E16-FB35-DD78-C74C-F60170289C41}"/>
              </a:ext>
            </a:extLst>
          </p:cNvPr>
          <p:cNvSpPr/>
          <p:nvPr/>
        </p:nvSpPr>
        <p:spPr>
          <a:xfrm>
            <a:off x="3794760" y="4424680"/>
            <a:ext cx="1234440" cy="44704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Bent-Up 7">
            <a:extLst>
              <a:ext uri="{FF2B5EF4-FFF2-40B4-BE49-F238E27FC236}">
                <a16:creationId xmlns:a16="http://schemas.microsoft.com/office/drawing/2014/main" id="{8D7975D2-99B8-6CA6-379F-FB5606EB8D1B}"/>
              </a:ext>
            </a:extLst>
          </p:cNvPr>
          <p:cNvSpPr/>
          <p:nvPr/>
        </p:nvSpPr>
        <p:spPr>
          <a:xfrm>
            <a:off x="7890933" y="4344783"/>
            <a:ext cx="351367" cy="379617"/>
          </a:xfrm>
          <a:prstGeom prst="bentUp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Bent-Up 8">
            <a:extLst>
              <a:ext uri="{FF2B5EF4-FFF2-40B4-BE49-F238E27FC236}">
                <a16:creationId xmlns:a16="http://schemas.microsoft.com/office/drawing/2014/main" id="{06ADEBEA-C83E-F800-C0E2-54885824CCA0}"/>
              </a:ext>
            </a:extLst>
          </p:cNvPr>
          <p:cNvSpPr/>
          <p:nvPr/>
        </p:nvSpPr>
        <p:spPr>
          <a:xfrm rot="5400000" flipH="1">
            <a:off x="5721617" y="2213343"/>
            <a:ext cx="368301" cy="398468"/>
          </a:xfrm>
          <a:prstGeom prst="bentUp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Bent-Up 9">
            <a:extLst>
              <a:ext uri="{FF2B5EF4-FFF2-40B4-BE49-F238E27FC236}">
                <a16:creationId xmlns:a16="http://schemas.microsoft.com/office/drawing/2014/main" id="{CF0CB4D8-DDB1-E9FD-1EE1-4B07A71EFCD9}"/>
              </a:ext>
            </a:extLst>
          </p:cNvPr>
          <p:cNvSpPr/>
          <p:nvPr/>
        </p:nvSpPr>
        <p:spPr>
          <a:xfrm flipH="1">
            <a:off x="3344333" y="4325733"/>
            <a:ext cx="351367" cy="379617"/>
          </a:xfrm>
          <a:prstGeom prst="bentUp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ộp Văn bản 11">
                <a:extLst>
                  <a:ext uri="{FF2B5EF4-FFF2-40B4-BE49-F238E27FC236}">
                    <a16:creationId xmlns:a16="http://schemas.microsoft.com/office/drawing/2014/main" id="{8D833C1F-B929-0D20-8445-F64CED2E186B}"/>
                  </a:ext>
                </a:extLst>
              </p:cNvPr>
              <p:cNvSpPr txBox="1"/>
              <p:nvPr/>
            </p:nvSpPr>
            <p:spPr>
              <a:xfrm>
                <a:off x="5920085" y="2118227"/>
                <a:ext cx="19486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l-NL" sz="200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4</m:t>
                      </m:r>
                      <m:r>
                        <a:rPr lang="nl-NL" sz="20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nl-NL" sz="200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2</m:t>
                      </m:r>
                      <m:r>
                        <a:rPr lang="nl-NL" sz="20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nl-NL" sz="200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8</m:t>
                      </m:r>
                    </m:oMath>
                  </m:oMathPara>
                </a14:m>
                <a:endParaRPr lang="nl-NL" sz="2000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Hộp Văn bản 11">
                <a:extLst>
                  <a:ext uri="{FF2B5EF4-FFF2-40B4-BE49-F238E27FC236}">
                    <a16:creationId xmlns:a16="http://schemas.microsoft.com/office/drawing/2014/main" id="{8D833C1F-B929-0D20-8445-F64CED2E1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085" y="2118227"/>
                <a:ext cx="1948624" cy="400110"/>
              </a:xfrm>
              <a:prstGeom prst="rect">
                <a:avLst/>
              </a:prstGeom>
              <a:blipFill>
                <a:blip r:embed="rId6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11">
                <a:extLst>
                  <a:ext uri="{FF2B5EF4-FFF2-40B4-BE49-F238E27FC236}">
                    <a16:creationId xmlns:a16="http://schemas.microsoft.com/office/drawing/2014/main" id="{06F4B566-1A65-75C1-AEB0-EF0F89E6AB53}"/>
                  </a:ext>
                </a:extLst>
              </p:cNvPr>
              <p:cNvSpPr txBox="1"/>
              <p:nvPr/>
            </p:nvSpPr>
            <p:spPr>
              <a:xfrm>
                <a:off x="2551153" y="3880363"/>
                <a:ext cx="19486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9</m:t>
                      </m:r>
                      <m:r>
                        <a:rPr lang="nl-NL" sz="20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7</m:t>
                      </m:r>
                      <m:r>
                        <a:rPr lang="nl-NL" sz="20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63</m:t>
                      </m:r>
                    </m:oMath>
                  </m:oMathPara>
                </a14:m>
                <a:endParaRPr lang="nl-NL" sz="2000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Hộp Văn bản 11">
                <a:extLst>
                  <a:ext uri="{FF2B5EF4-FFF2-40B4-BE49-F238E27FC236}">
                    <a16:creationId xmlns:a16="http://schemas.microsoft.com/office/drawing/2014/main" id="{06F4B566-1A65-75C1-AEB0-EF0F89E6AB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1153" y="3880363"/>
                <a:ext cx="1948624" cy="400110"/>
              </a:xfrm>
              <a:prstGeom prst="rect">
                <a:avLst/>
              </a:prstGeom>
              <a:blipFill>
                <a:blip r:embed="rId7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11">
                <a:extLst>
                  <a:ext uri="{FF2B5EF4-FFF2-40B4-BE49-F238E27FC236}">
                    <a16:creationId xmlns:a16="http://schemas.microsoft.com/office/drawing/2014/main" id="{C8E289F5-C8BD-B4C0-CF57-05875D9E4BD1}"/>
                  </a:ext>
                </a:extLst>
              </p:cNvPr>
              <p:cNvSpPr txBox="1"/>
              <p:nvPr/>
            </p:nvSpPr>
            <p:spPr>
              <a:xfrm>
                <a:off x="7292487" y="3888829"/>
                <a:ext cx="19486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5</m:t>
                      </m:r>
                      <m:r>
                        <a:rPr lang="nl-NL" sz="20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5</m:t>
                      </m:r>
                      <m:r>
                        <a:rPr lang="nl-NL" sz="2000" b="1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=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</a:rPr>
                        <m:t>25</m:t>
                      </m:r>
                    </m:oMath>
                  </m:oMathPara>
                </a14:m>
                <a:endParaRPr lang="nl-NL" sz="2000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Hộp Văn bản 11">
                <a:extLst>
                  <a:ext uri="{FF2B5EF4-FFF2-40B4-BE49-F238E27FC236}">
                    <a16:creationId xmlns:a16="http://schemas.microsoft.com/office/drawing/2014/main" id="{C8E289F5-C8BD-B4C0-CF57-05875D9E4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2487" y="3888829"/>
                <a:ext cx="194862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50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4CEC2A-3E09-A104-7C82-A48A04E2980E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336B59E-430F-2EB0-A09F-324C01A1B1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032893-35AB-6688-0E6A-1D8FE0FCE4B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04953" y="949345"/>
            <a:ext cx="9818179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</a:rPr>
              <a:t>Đố bạn sử dụng bảng nhân để tìm kết quả các phép nhân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latin typeface="UTM Avo" panose="02040603050506020204" pitchFamily="18" charset="0"/>
              </a:rPr>
              <a:t>4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F6A189-B9ED-A9BC-3B1B-0329E68900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17" t="19151" r="5250"/>
          <a:stretch/>
        </p:blipFill>
        <p:spPr>
          <a:xfrm>
            <a:off x="1564640" y="1696720"/>
            <a:ext cx="8930640" cy="458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2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choi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Huong dan 3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30139" y1="79636" x2="73416" y2="79636"/>
                        <a14:foregroundMark x1="73107" y1="78182" x2="85162" y2="92727"/>
                        <a14:foregroundMark x1="87017" y1="93455" x2="95981" y2="92000"/>
                        <a14:foregroundMark x1="3864" y1="57818" x2="19320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5867400"/>
            <a:ext cx="2189279" cy="9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74871" y="922101"/>
            <a:ext cx="1662635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buClrTx/>
            </a:pPr>
            <a:r>
              <a:rPr lang="en-US" sz="2133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 CỨU</a:t>
            </a:r>
          </a:p>
          <a:p>
            <a:pPr algn="ctr" defTabSz="1219170">
              <a:buClrTx/>
            </a:pPr>
            <a:r>
              <a:rPr lang="en-US" sz="2133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THÚ CƯNG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E03A90-3B36-2A8B-E176-4BE8BE678C4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9747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540000" y="-2565400"/>
            <a:ext cx="8675733" cy="5237564"/>
            <a:chOff x="1905000" y="-1924050"/>
            <a:chExt cx="6506800" cy="3928173"/>
          </a:xfrm>
        </p:grpSpPr>
        <p:pic>
          <p:nvPicPr>
            <p:cNvPr id="3074" name="Picture 2" descr="C:\Users\ADMIN\Desktop\Tai nguyen thiet ke tro choi\Bảng gỗ\wooden-blank-sign-clipart-1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25000"/>
                      </a14:imgEffect>
                      <a14:imgEffect>
                        <a14:colorTemperature colorTemp="53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-1924050"/>
              <a:ext cx="6506800" cy="3928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51047" y="504678"/>
              <a:ext cx="5553213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Tx/>
              </a:pP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đã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bắt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cóc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nhốt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những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chuồng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lúc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kẻ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xấu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đang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say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ngủ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hãy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cố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gắng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trả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lời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đúng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giúp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trốn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i="1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thoát</a:t>
              </a:r>
              <a:r>
                <a:rPr lang="en-US" sz="2400" i="1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\Desktop\Tai nguyen thiet ke tro choi\Bảng gỗ\choi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7D6E3A-9475-2403-C2B8-5D2DB3506F7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2882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6102" y="801298"/>
            <a:ext cx="1006087" cy="9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9362" y1="7489" x2="28936" y2="61674"/>
                        <a14:foregroundMark x1="24255" y1="5286" x2="25106" y2="19824"/>
                        <a14:foregroundMark x1="11489" y1="27753" x2="8085" y2="33921"/>
                        <a14:foregroundMark x1="32340" y1="55947" x2="29362" y2="87225"/>
                        <a14:foregroundMark x1="68085" y1="55507" x2="83404" y2="85463"/>
                        <a14:foregroundMark x1="95745" y1="63877" x2="83404" y2="70925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00800" y="4648201"/>
            <a:ext cx="1524000" cy="162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C:\Users\ADMIN\Desktop\Picture1 (2)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013" y="44450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C:\Users\ADMIN\Desktop\Dan cho chay tron\318767-1G20FT61680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7856">
                        <a14:foregroundMark x1="12865" y1="6301" x2="38791" y2="41096"/>
                        <a14:foregroundMark x1="27875" y1="10685" x2="26901" y2="18630"/>
                        <a14:foregroundMark x1="18324" y1="7671" x2="21053" y2="13151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47693" y="5338877"/>
            <a:ext cx="2116308" cy="134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ADMIN\Desktop\Picture1 (2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347" y="4953000"/>
            <a:ext cx="2120253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ADMIN\Desktop\Picture1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479" y="475291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65389" y="475291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1" y="2794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3571788" y="248440"/>
            <a:ext cx="609600" cy="593635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>
                <a:solidFill>
                  <a:prstClr val="black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2" name="Oval 21"/>
          <p:cNvSpPr/>
          <p:nvPr/>
        </p:nvSpPr>
        <p:spPr>
          <a:xfrm>
            <a:off x="7026188" y="350040"/>
            <a:ext cx="609600" cy="593635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8" name="Oval 27"/>
          <p:cNvSpPr/>
          <p:nvPr/>
        </p:nvSpPr>
        <p:spPr>
          <a:xfrm>
            <a:off x="2743200" y="4625864"/>
            <a:ext cx="609600" cy="593635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9" name="Oval 28"/>
          <p:cNvSpPr/>
          <p:nvPr/>
        </p:nvSpPr>
        <p:spPr>
          <a:xfrm>
            <a:off x="7010400" y="4117864"/>
            <a:ext cx="609600" cy="593635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</a:p>
        </p:txBody>
      </p:sp>
      <p:pic>
        <p:nvPicPr>
          <p:cNvPr id="8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7987" y="7593541"/>
            <a:ext cx="541867" cy="541867"/>
          </a:xfrm>
          <a:prstGeom prst="rect">
            <a:avLst/>
          </a:prstGeom>
        </p:spPr>
      </p:pic>
      <p:pic>
        <p:nvPicPr>
          <p:cNvPr id="30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21187" y="7796741"/>
            <a:ext cx="541867" cy="541867"/>
          </a:xfrm>
          <a:prstGeom prst="rect">
            <a:avLst/>
          </a:prstGeom>
        </p:spPr>
      </p:pic>
      <p:pic>
        <p:nvPicPr>
          <p:cNvPr id="31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24387" y="7999941"/>
            <a:ext cx="541867" cy="541867"/>
          </a:xfrm>
          <a:prstGeom prst="rect">
            <a:avLst/>
          </a:prstGeom>
        </p:spPr>
      </p:pic>
      <p:pic>
        <p:nvPicPr>
          <p:cNvPr id="32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27587" y="8203141"/>
            <a:ext cx="541867" cy="541867"/>
          </a:xfrm>
          <a:prstGeom prst="rect">
            <a:avLst/>
          </a:prstGeom>
        </p:spPr>
      </p:pic>
      <p:pic>
        <p:nvPicPr>
          <p:cNvPr id="33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30787" y="8406341"/>
            <a:ext cx="541867" cy="541867"/>
          </a:xfrm>
          <a:prstGeom prst="rect">
            <a:avLst/>
          </a:prstGeom>
        </p:spPr>
      </p:pic>
      <p:pic>
        <p:nvPicPr>
          <p:cNvPr id="34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33987" y="8609541"/>
            <a:ext cx="541867" cy="5418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BBE445-1706-C1CF-3E53-C27EE6D47D1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810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1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1481 L 0.0809 -0.13951 C 0.09601 -0.17377 0.11892 -0.1926 0.14253 -0.1926 C 0.16962 -0.1926 0.19132 -0.17377 0.20642 -0.13951 L 0.27917 0.01481 " pathEditMode="relative" rAng="0" ptsTypes="AAAAA">
                                      <p:cBhvr>
                                        <p:cTn id="1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14"/>
                            </p:stCondLst>
                            <p:childTnLst>
                              <p:par>
                                <p:cTn id="1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083 3.7037E-6 L 0.52083 3.703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41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-0.00277 L 0.3941 -0.0058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14"/>
                            </p:stCondLst>
                            <p:childTnLst>
                              <p:par>
                                <p:cTn id="34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576 -0.00308 L 0.45712 -0.14876 C 0.47222 -0.18117 0.49462 -0.19876 0.51788 -0.19876 C 0.54462 -0.19876 0.5658 -0.18117 0.5809 -0.14876 L 0.65243 -0.00308 " pathEditMode="relative" rAng="0" ptsTypes="FffFF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9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14"/>
                            </p:stCondLst>
                            <p:childTnLst>
                              <p:par>
                                <p:cTn id="3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41 -4.5679E-6 L 0.8941 -4.5679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414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2099E-6 L 0.0599 -0.15617 C 0.0724 -0.18981 0.09149 -0.20956 0.11094 -0.20956 C 0.13351 -0.20956 0.15139 -0.18981 0.16406 -0.15617 L 0.225 -4.32099E-6 " pathEditMode="relative" rAng="0" ptsTypes="AAAAA">
                                      <p:cBhvr>
                                        <p:cTn id="5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1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414"/>
                            </p:stCondLst>
                            <p:childTnLst>
                              <p:par>
                                <p:cTn id="5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 -4.32099E-6 L 0.50833 -4.32099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44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8.64198E-7 L 0.32483 0.01204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14"/>
                            </p:stCondLst>
                            <p:childTnLst>
                              <p:par>
                                <p:cTn id="7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3 0.01204 L 0.37604 -0.11975 C 0.38698 -0.14907 0.40295 -0.16481 0.41979 -0.16481 C 0.43889 -0.16481 0.45417 -0.14907 0.4651 -0.11975 L 0.51649 0.01204 " pathEditMode="relative" rAng="0" ptsTypes="AAAAA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14"/>
                            </p:stCondLst>
                            <p:childTnLst>
                              <p:par>
                                <p:cTn id="7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16 -8.64198E-7 L 0.75816 -8.64198E-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1" grpId="0" animBg="1"/>
      <p:bldP spid="22" grpId="0" animBg="1"/>
      <p:bldP spid="28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4"/>
            <a:ext cx="7322985" cy="387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BEBF7-3C04-3EC3-0B74-26CC9B5CAF84}"/>
                  </a:ext>
                </a:extLst>
              </p:cNvPr>
              <p:cNvSpPr txBox="1"/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4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3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12BEBF7-3C04-3EC3-0B74-26CC9B5CA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blipFill>
                <a:blip r:embed="rId9"/>
                <a:stretch>
                  <a:fillRect t="-22179" b="-41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ình ảnh có liên quan">
            <a:extLst>
              <a:ext uri="{FF2B5EF4-FFF2-40B4-BE49-F238E27FC236}">
                <a16:creationId xmlns:a16="http://schemas.microsoft.com/office/drawing/2014/main" id="{AF637DE7-7D2E-77E2-7C1A-D0D398A2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23" y="4459283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C0B636-ED6A-04F9-20F2-BD9A52ACAC0F}"/>
              </a:ext>
            </a:extLst>
          </p:cNvPr>
          <p:cNvSpPr txBox="1"/>
          <p:nvPr/>
        </p:nvSpPr>
        <p:spPr>
          <a:xfrm>
            <a:off x="3759200" y="4851400"/>
            <a:ext cx="4164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88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12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A2A46D-AC0A-BE5B-B8E5-64DC1B51C0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366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A240DCE0-7C26-4F82-AB22-267021596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4"/>
            <a:ext cx="7322985" cy="387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ình ảnh có liên quan">
            <a:extLst>
              <a:ext uri="{FF2B5EF4-FFF2-40B4-BE49-F238E27FC236}">
                <a16:creationId xmlns:a16="http://schemas.microsoft.com/office/drawing/2014/main" id="{F54FC82A-262D-746F-1316-92642E0D0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23" y="4459283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929CE2B-4816-163B-84D3-6765614125BE}"/>
                  </a:ext>
                </a:extLst>
              </p:cNvPr>
              <p:cNvSpPr txBox="1"/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7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2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929CE2B-4816-163B-84D3-676561412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blipFill>
                <a:blip r:embed="rId12"/>
                <a:stretch>
                  <a:fillRect t="-22179" b="-41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7676C31-7447-E1FD-43C7-5F5447B304AF}"/>
              </a:ext>
            </a:extLst>
          </p:cNvPr>
          <p:cNvSpPr txBox="1"/>
          <p:nvPr/>
        </p:nvSpPr>
        <p:spPr>
          <a:xfrm>
            <a:off x="3759200" y="4851400"/>
            <a:ext cx="4164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88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C65E20-3BB0-2435-6DEC-17B5EB5502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5659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1A6EC922-0463-3B80-1E87-FBC5D5468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4"/>
            <a:ext cx="7322985" cy="387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ình ảnh có liên quan">
            <a:extLst>
              <a:ext uri="{FF2B5EF4-FFF2-40B4-BE49-F238E27FC236}">
                <a16:creationId xmlns:a16="http://schemas.microsoft.com/office/drawing/2014/main" id="{AD6E8637-C8AD-455F-BC85-EAB2E9FE3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23" y="4459283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91D16C-CA70-96C7-5DB7-9C61ED3904B6}"/>
                  </a:ext>
                </a:extLst>
              </p:cNvPr>
              <p:cNvSpPr txBox="1"/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6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9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?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91D16C-CA70-96C7-5DB7-9C61ED390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blipFill>
                <a:blip r:embed="rId12"/>
                <a:stretch>
                  <a:fillRect t="-22179" b="-41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AF73435-2271-7094-6E65-6847176CDD84}"/>
              </a:ext>
            </a:extLst>
          </p:cNvPr>
          <p:cNvSpPr txBox="1"/>
          <p:nvPr/>
        </p:nvSpPr>
        <p:spPr>
          <a:xfrm>
            <a:off x="3759200" y="4851400"/>
            <a:ext cx="4164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88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54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D5DBFB-EB2B-1F0D-039E-6E236D8DFF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9110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24" y="369084"/>
            <a:ext cx="7322985" cy="387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823" y="4459283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AF2D20-9060-B9A2-9CCD-64CCDE555534}"/>
                  </a:ext>
                </a:extLst>
              </p:cNvPr>
              <p:cNvSpPr txBox="1"/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1219170">
                  <a:buClrTx/>
                </a:pPr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8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5 </a:t>
                </a:r>
                <a14:m>
                  <m:oMath xmlns:m="http://schemas.openxmlformats.org/officeDocument/2006/math">
                    <m:r>
                      <a:rPr lang="en-US" sz="9600" i="1" kern="12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en-US" sz="9600" kern="1200" dirty="0">
                    <a:solidFill>
                      <a:prstClr val="white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AF2D20-9060-B9A2-9CCD-64CCDE555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1498600"/>
                <a:ext cx="7099963" cy="1569660"/>
              </a:xfrm>
              <a:prstGeom prst="rect">
                <a:avLst/>
              </a:prstGeom>
              <a:blipFill>
                <a:blip r:embed="rId12"/>
                <a:stretch>
                  <a:fillRect t="-22179" b="-41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D55888B-604F-D533-6CF9-9EBE1598694B}"/>
              </a:ext>
            </a:extLst>
          </p:cNvPr>
          <p:cNvSpPr txBox="1"/>
          <p:nvPr/>
        </p:nvSpPr>
        <p:spPr>
          <a:xfrm>
            <a:off x="3759200" y="4851400"/>
            <a:ext cx="4164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88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40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41863-92FB-ED59-15CD-E1D33655B8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2684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406137" y="1764865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8FC03-7D79-4CFB-8A39-E633D4B43A89}"/>
              </a:ext>
            </a:extLst>
          </p:cNvPr>
          <p:cNvSpPr/>
          <p:nvPr/>
        </p:nvSpPr>
        <p:spPr>
          <a:xfrm>
            <a:off x="743866" y="1755998"/>
            <a:ext cx="10787199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 có thể làm tốt các bài tập trên, em nhắn bạn điều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440388" y="1310318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4" name="Google Shape;4503;p54">
            <a:extLst>
              <a:ext uri="{FF2B5EF4-FFF2-40B4-BE49-F238E27FC236}">
                <a16:creationId xmlns:a16="http://schemas.microsoft.com/office/drawing/2014/main" id="{CF483CE6-B9CF-5618-A913-5B1BAD67DF55}"/>
              </a:ext>
            </a:extLst>
          </p:cNvPr>
          <p:cNvSpPr/>
          <p:nvPr/>
        </p:nvSpPr>
        <p:spPr>
          <a:xfrm rot="10800000">
            <a:off x="2542493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Google Shape;4504;p54">
            <a:extLst>
              <a:ext uri="{FF2B5EF4-FFF2-40B4-BE49-F238E27FC236}">
                <a16:creationId xmlns:a16="http://schemas.microsoft.com/office/drawing/2014/main" id="{83D28E26-91DB-3C17-E631-8FF531367F5D}"/>
              </a:ext>
            </a:extLst>
          </p:cNvPr>
          <p:cNvSpPr/>
          <p:nvPr/>
        </p:nvSpPr>
        <p:spPr>
          <a:xfrm rot="10800000">
            <a:off x="5223334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4505;p54">
            <a:extLst>
              <a:ext uri="{FF2B5EF4-FFF2-40B4-BE49-F238E27FC236}">
                <a16:creationId xmlns:a16="http://schemas.microsoft.com/office/drawing/2014/main" id="{5BE31422-EBCC-240F-4572-A924D1A76DEE}"/>
              </a:ext>
            </a:extLst>
          </p:cNvPr>
          <p:cNvSpPr/>
          <p:nvPr/>
        </p:nvSpPr>
        <p:spPr>
          <a:xfrm rot="10800000">
            <a:off x="8219485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7" name="Google Shape;4506;p54">
            <a:extLst>
              <a:ext uri="{FF2B5EF4-FFF2-40B4-BE49-F238E27FC236}">
                <a16:creationId xmlns:a16="http://schemas.microsoft.com/office/drawing/2014/main" id="{1A8E43A9-3DCA-0658-54CE-558EE8E03589}"/>
              </a:ext>
            </a:extLst>
          </p:cNvPr>
          <p:cNvGrpSpPr/>
          <p:nvPr/>
        </p:nvGrpSpPr>
        <p:grpSpPr>
          <a:xfrm>
            <a:off x="2835270" y="2464133"/>
            <a:ext cx="445075" cy="548624"/>
            <a:chOff x="1023550" y="1277100"/>
            <a:chExt cx="362350" cy="444050"/>
          </a:xfrm>
        </p:grpSpPr>
        <p:sp>
          <p:nvSpPr>
            <p:cNvPr id="8" name="Google Shape;4507;p54">
              <a:extLst>
                <a:ext uri="{FF2B5EF4-FFF2-40B4-BE49-F238E27FC236}">
                  <a16:creationId xmlns:a16="http://schemas.microsoft.com/office/drawing/2014/main" id="{38EDC47A-7A29-10E7-BCC4-FEA1D177DC3C}"/>
                </a:ext>
              </a:extLst>
            </p:cNvPr>
            <p:cNvSpPr/>
            <p:nvPr/>
          </p:nvSpPr>
          <p:spPr>
            <a:xfrm>
              <a:off x="1054600" y="1618500"/>
              <a:ext cx="312925" cy="71600"/>
            </a:xfrm>
            <a:custGeom>
              <a:avLst/>
              <a:gdLst/>
              <a:ahLst/>
              <a:cxnLst/>
              <a:rect l="l" t="t" r="r" b="b"/>
              <a:pathLst>
                <a:path w="12517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12517" y="2864"/>
                  </a:lnTo>
                  <a:lnTo>
                    <a:pt x="12517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4508;p54">
              <a:extLst>
                <a:ext uri="{FF2B5EF4-FFF2-40B4-BE49-F238E27FC236}">
                  <a16:creationId xmlns:a16="http://schemas.microsoft.com/office/drawing/2014/main" id="{B087920E-D2A7-EFF5-C73B-1CDB8246D334}"/>
                </a:ext>
              </a:extLst>
            </p:cNvPr>
            <p:cNvSpPr/>
            <p:nvPr/>
          </p:nvSpPr>
          <p:spPr>
            <a:xfrm>
              <a:off x="1054600" y="1618500"/>
              <a:ext cx="64000" cy="71600"/>
            </a:xfrm>
            <a:custGeom>
              <a:avLst/>
              <a:gdLst/>
              <a:ahLst/>
              <a:cxnLst/>
              <a:rect l="l" t="t" r="r" b="b"/>
              <a:pathLst>
                <a:path w="2560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2559" y="2864"/>
                  </a:lnTo>
                  <a:lnTo>
                    <a:pt x="2255" y="2838"/>
                  </a:lnTo>
                  <a:lnTo>
                    <a:pt x="2002" y="2762"/>
                  </a:lnTo>
                  <a:lnTo>
                    <a:pt x="1749" y="2636"/>
                  </a:lnTo>
                  <a:lnTo>
                    <a:pt x="1546" y="2458"/>
                  </a:lnTo>
                  <a:lnTo>
                    <a:pt x="1369" y="2230"/>
                  </a:lnTo>
                  <a:lnTo>
                    <a:pt x="1216" y="2002"/>
                  </a:lnTo>
                  <a:lnTo>
                    <a:pt x="1140" y="1723"/>
                  </a:lnTo>
                  <a:lnTo>
                    <a:pt x="1115" y="1419"/>
                  </a:lnTo>
                  <a:lnTo>
                    <a:pt x="1140" y="1141"/>
                  </a:lnTo>
                  <a:lnTo>
                    <a:pt x="1216" y="862"/>
                  </a:lnTo>
                  <a:lnTo>
                    <a:pt x="1369" y="634"/>
                  </a:lnTo>
                  <a:lnTo>
                    <a:pt x="1546" y="406"/>
                  </a:lnTo>
                  <a:lnTo>
                    <a:pt x="1749" y="229"/>
                  </a:lnTo>
                  <a:lnTo>
                    <a:pt x="2002" y="102"/>
                  </a:lnTo>
                  <a:lnTo>
                    <a:pt x="2255" y="26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4509;p54">
              <a:extLst>
                <a:ext uri="{FF2B5EF4-FFF2-40B4-BE49-F238E27FC236}">
                  <a16:creationId xmlns:a16="http://schemas.microsoft.com/office/drawing/2014/main" id="{B8D4C70A-BEB3-3EE8-4BA4-11295E4ED89F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13860" y="13657"/>
                  </a:lnTo>
                  <a:lnTo>
                    <a:pt x="13987" y="13631"/>
                  </a:lnTo>
                  <a:lnTo>
                    <a:pt x="14113" y="13606"/>
                  </a:lnTo>
                  <a:lnTo>
                    <a:pt x="14215" y="13530"/>
                  </a:lnTo>
                  <a:lnTo>
                    <a:pt x="14316" y="13454"/>
                  </a:lnTo>
                  <a:lnTo>
                    <a:pt x="14392" y="13378"/>
                  </a:lnTo>
                  <a:lnTo>
                    <a:pt x="14443" y="13277"/>
                  </a:lnTo>
                  <a:lnTo>
                    <a:pt x="14468" y="13150"/>
                  </a:lnTo>
                  <a:lnTo>
                    <a:pt x="14494" y="13023"/>
                  </a:lnTo>
                  <a:lnTo>
                    <a:pt x="14494" y="633"/>
                  </a:lnTo>
                  <a:lnTo>
                    <a:pt x="14468" y="507"/>
                  </a:lnTo>
                  <a:lnTo>
                    <a:pt x="14443" y="380"/>
                  </a:lnTo>
                  <a:lnTo>
                    <a:pt x="14392" y="279"/>
                  </a:lnTo>
                  <a:lnTo>
                    <a:pt x="14316" y="177"/>
                  </a:lnTo>
                  <a:lnTo>
                    <a:pt x="14215" y="101"/>
                  </a:lnTo>
                  <a:lnTo>
                    <a:pt x="14113" y="51"/>
                  </a:lnTo>
                  <a:lnTo>
                    <a:pt x="13987" y="25"/>
                  </a:lnTo>
                  <a:lnTo>
                    <a:pt x="1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4510;p54">
              <a:extLst>
                <a:ext uri="{FF2B5EF4-FFF2-40B4-BE49-F238E27FC236}">
                  <a16:creationId xmlns:a16="http://schemas.microsoft.com/office/drawing/2014/main" id="{2B71AD2A-BF4F-FBD5-64C8-DB946F9E20D9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3421" y="13657"/>
                  </a:lnTo>
                  <a:lnTo>
                    <a:pt x="34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2" name="Google Shape;4511;p54">
            <a:extLst>
              <a:ext uri="{FF2B5EF4-FFF2-40B4-BE49-F238E27FC236}">
                <a16:creationId xmlns:a16="http://schemas.microsoft.com/office/drawing/2014/main" id="{919FD8AC-D931-F22D-1C70-0237A083C5A5}"/>
              </a:ext>
            </a:extLst>
          </p:cNvPr>
          <p:cNvGrpSpPr/>
          <p:nvPr/>
        </p:nvGrpSpPr>
        <p:grpSpPr>
          <a:xfrm>
            <a:off x="5514560" y="2464133"/>
            <a:ext cx="448176" cy="548624"/>
            <a:chOff x="1766575" y="1277100"/>
            <a:chExt cx="364875" cy="444050"/>
          </a:xfrm>
        </p:grpSpPr>
        <p:sp>
          <p:nvSpPr>
            <p:cNvPr id="13" name="Google Shape;4512;p54">
              <a:extLst>
                <a:ext uri="{FF2B5EF4-FFF2-40B4-BE49-F238E27FC236}">
                  <a16:creationId xmlns:a16="http://schemas.microsoft.com/office/drawing/2014/main" id="{CB8A1E43-B42D-CCDE-A6CF-F2D5294B26BE}"/>
                </a:ext>
              </a:extLst>
            </p:cNvPr>
            <p:cNvSpPr/>
            <p:nvPr/>
          </p:nvSpPr>
          <p:spPr>
            <a:xfrm>
              <a:off x="1909075" y="1277100"/>
              <a:ext cx="79850" cy="91850"/>
            </a:xfrm>
            <a:custGeom>
              <a:avLst/>
              <a:gdLst/>
              <a:ahLst/>
              <a:cxnLst/>
              <a:rect l="l" t="t" r="r" b="b"/>
              <a:pathLst>
                <a:path w="3194" h="3674" extrusionOk="0">
                  <a:moveTo>
                    <a:pt x="1445" y="0"/>
                  </a:moveTo>
                  <a:lnTo>
                    <a:pt x="1268" y="25"/>
                  </a:lnTo>
                  <a:lnTo>
                    <a:pt x="1116" y="76"/>
                  </a:lnTo>
                  <a:lnTo>
                    <a:pt x="989" y="127"/>
                  </a:lnTo>
                  <a:lnTo>
                    <a:pt x="710" y="279"/>
                  </a:lnTo>
                  <a:lnTo>
                    <a:pt x="482" y="481"/>
                  </a:lnTo>
                  <a:lnTo>
                    <a:pt x="280" y="709"/>
                  </a:lnTo>
                  <a:lnTo>
                    <a:pt x="128" y="988"/>
                  </a:lnTo>
                  <a:lnTo>
                    <a:pt x="77" y="1115"/>
                  </a:lnTo>
                  <a:lnTo>
                    <a:pt x="26" y="1267"/>
                  </a:lnTo>
                  <a:lnTo>
                    <a:pt x="1" y="1444"/>
                  </a:lnTo>
                  <a:lnTo>
                    <a:pt x="1" y="1596"/>
                  </a:lnTo>
                  <a:lnTo>
                    <a:pt x="1" y="3420"/>
                  </a:lnTo>
                  <a:lnTo>
                    <a:pt x="26" y="3522"/>
                  </a:lnTo>
                  <a:lnTo>
                    <a:pt x="77" y="3598"/>
                  </a:lnTo>
                  <a:lnTo>
                    <a:pt x="153" y="3649"/>
                  </a:lnTo>
                  <a:lnTo>
                    <a:pt x="254" y="3674"/>
                  </a:lnTo>
                  <a:lnTo>
                    <a:pt x="356" y="3649"/>
                  </a:lnTo>
                  <a:lnTo>
                    <a:pt x="457" y="3598"/>
                  </a:lnTo>
                  <a:lnTo>
                    <a:pt x="508" y="3522"/>
                  </a:lnTo>
                  <a:lnTo>
                    <a:pt x="533" y="3420"/>
                  </a:lnTo>
                  <a:lnTo>
                    <a:pt x="533" y="1596"/>
                  </a:lnTo>
                  <a:lnTo>
                    <a:pt x="558" y="1394"/>
                  </a:lnTo>
                  <a:lnTo>
                    <a:pt x="609" y="1191"/>
                  </a:lnTo>
                  <a:lnTo>
                    <a:pt x="710" y="988"/>
                  </a:lnTo>
                  <a:lnTo>
                    <a:pt x="837" y="836"/>
                  </a:lnTo>
                  <a:lnTo>
                    <a:pt x="989" y="709"/>
                  </a:lnTo>
                  <a:lnTo>
                    <a:pt x="1192" y="608"/>
                  </a:lnTo>
                  <a:lnTo>
                    <a:pt x="1394" y="532"/>
                  </a:lnTo>
                  <a:lnTo>
                    <a:pt x="1825" y="532"/>
                  </a:lnTo>
                  <a:lnTo>
                    <a:pt x="2028" y="608"/>
                  </a:lnTo>
                  <a:lnTo>
                    <a:pt x="2205" y="709"/>
                  </a:lnTo>
                  <a:lnTo>
                    <a:pt x="2357" y="836"/>
                  </a:lnTo>
                  <a:lnTo>
                    <a:pt x="2484" y="988"/>
                  </a:lnTo>
                  <a:lnTo>
                    <a:pt x="2585" y="1191"/>
                  </a:lnTo>
                  <a:lnTo>
                    <a:pt x="2661" y="1394"/>
                  </a:lnTo>
                  <a:lnTo>
                    <a:pt x="2687" y="1596"/>
                  </a:lnTo>
                  <a:lnTo>
                    <a:pt x="2687" y="3420"/>
                  </a:lnTo>
                  <a:lnTo>
                    <a:pt x="2687" y="3522"/>
                  </a:lnTo>
                  <a:lnTo>
                    <a:pt x="2763" y="3598"/>
                  </a:lnTo>
                  <a:lnTo>
                    <a:pt x="2839" y="3649"/>
                  </a:lnTo>
                  <a:lnTo>
                    <a:pt x="2940" y="3674"/>
                  </a:lnTo>
                  <a:lnTo>
                    <a:pt x="3041" y="3649"/>
                  </a:lnTo>
                  <a:lnTo>
                    <a:pt x="3117" y="3598"/>
                  </a:lnTo>
                  <a:lnTo>
                    <a:pt x="3168" y="3522"/>
                  </a:lnTo>
                  <a:lnTo>
                    <a:pt x="3193" y="3420"/>
                  </a:lnTo>
                  <a:lnTo>
                    <a:pt x="3193" y="1596"/>
                  </a:lnTo>
                  <a:lnTo>
                    <a:pt x="3193" y="1444"/>
                  </a:lnTo>
                  <a:lnTo>
                    <a:pt x="3168" y="1267"/>
                  </a:lnTo>
                  <a:lnTo>
                    <a:pt x="3117" y="1115"/>
                  </a:lnTo>
                  <a:lnTo>
                    <a:pt x="3067" y="988"/>
                  </a:lnTo>
                  <a:lnTo>
                    <a:pt x="2915" y="709"/>
                  </a:lnTo>
                  <a:lnTo>
                    <a:pt x="2737" y="481"/>
                  </a:lnTo>
                  <a:lnTo>
                    <a:pt x="2484" y="279"/>
                  </a:lnTo>
                  <a:lnTo>
                    <a:pt x="2231" y="127"/>
                  </a:lnTo>
                  <a:lnTo>
                    <a:pt x="2078" y="76"/>
                  </a:lnTo>
                  <a:lnTo>
                    <a:pt x="1926" y="25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4513;p54">
              <a:extLst>
                <a:ext uri="{FF2B5EF4-FFF2-40B4-BE49-F238E27FC236}">
                  <a16:creationId xmlns:a16="http://schemas.microsoft.com/office/drawing/2014/main" id="{5C00836A-6953-1BB5-53EE-E4A1E1D1EB86}"/>
                </a:ext>
              </a:extLst>
            </p:cNvPr>
            <p:cNvSpPr/>
            <p:nvPr/>
          </p:nvSpPr>
          <p:spPr>
            <a:xfrm>
              <a:off x="1785575" y="1372100"/>
              <a:ext cx="327500" cy="259725"/>
            </a:xfrm>
            <a:custGeom>
              <a:avLst/>
              <a:gdLst/>
              <a:ahLst/>
              <a:cxnLst/>
              <a:rect l="l" t="t" r="r" b="b"/>
              <a:pathLst>
                <a:path w="13100" h="10389" extrusionOk="0">
                  <a:moveTo>
                    <a:pt x="1571" y="1"/>
                  </a:moveTo>
                  <a:lnTo>
                    <a:pt x="1394" y="26"/>
                  </a:lnTo>
                  <a:lnTo>
                    <a:pt x="1242" y="77"/>
                  </a:lnTo>
                  <a:lnTo>
                    <a:pt x="1115" y="153"/>
                  </a:lnTo>
                  <a:lnTo>
                    <a:pt x="988" y="229"/>
                  </a:lnTo>
                  <a:lnTo>
                    <a:pt x="862" y="355"/>
                  </a:lnTo>
                  <a:lnTo>
                    <a:pt x="786" y="482"/>
                  </a:lnTo>
                  <a:lnTo>
                    <a:pt x="735" y="634"/>
                  </a:lnTo>
                  <a:lnTo>
                    <a:pt x="710" y="786"/>
                  </a:lnTo>
                  <a:lnTo>
                    <a:pt x="0" y="9477"/>
                  </a:lnTo>
                  <a:lnTo>
                    <a:pt x="0" y="9654"/>
                  </a:lnTo>
                  <a:lnTo>
                    <a:pt x="51" y="9831"/>
                  </a:lnTo>
                  <a:lnTo>
                    <a:pt x="127" y="9983"/>
                  </a:lnTo>
                  <a:lnTo>
                    <a:pt x="228" y="10110"/>
                  </a:lnTo>
                  <a:lnTo>
                    <a:pt x="355" y="10237"/>
                  </a:lnTo>
                  <a:lnTo>
                    <a:pt x="507" y="10313"/>
                  </a:lnTo>
                  <a:lnTo>
                    <a:pt x="659" y="10363"/>
                  </a:lnTo>
                  <a:lnTo>
                    <a:pt x="862" y="10389"/>
                  </a:lnTo>
                  <a:lnTo>
                    <a:pt x="12238" y="10389"/>
                  </a:lnTo>
                  <a:lnTo>
                    <a:pt x="12415" y="10363"/>
                  </a:lnTo>
                  <a:lnTo>
                    <a:pt x="12593" y="10313"/>
                  </a:lnTo>
                  <a:lnTo>
                    <a:pt x="12745" y="10237"/>
                  </a:lnTo>
                  <a:lnTo>
                    <a:pt x="12871" y="10110"/>
                  </a:lnTo>
                  <a:lnTo>
                    <a:pt x="12973" y="9983"/>
                  </a:lnTo>
                  <a:lnTo>
                    <a:pt x="13049" y="9831"/>
                  </a:lnTo>
                  <a:lnTo>
                    <a:pt x="13074" y="9654"/>
                  </a:lnTo>
                  <a:lnTo>
                    <a:pt x="13099" y="9477"/>
                  </a:lnTo>
                  <a:lnTo>
                    <a:pt x="12390" y="786"/>
                  </a:lnTo>
                  <a:lnTo>
                    <a:pt x="12339" y="634"/>
                  </a:lnTo>
                  <a:lnTo>
                    <a:pt x="12289" y="482"/>
                  </a:lnTo>
                  <a:lnTo>
                    <a:pt x="12213" y="355"/>
                  </a:lnTo>
                  <a:lnTo>
                    <a:pt x="12111" y="229"/>
                  </a:lnTo>
                  <a:lnTo>
                    <a:pt x="11985" y="153"/>
                  </a:lnTo>
                  <a:lnTo>
                    <a:pt x="11832" y="77"/>
                  </a:lnTo>
                  <a:lnTo>
                    <a:pt x="11680" y="26"/>
                  </a:lnTo>
                  <a:lnTo>
                    <a:pt x="11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4514;p54">
              <a:extLst>
                <a:ext uri="{FF2B5EF4-FFF2-40B4-BE49-F238E27FC236}">
                  <a16:creationId xmlns:a16="http://schemas.microsoft.com/office/drawing/2014/main" id="{24DC035F-3D57-4CEC-E18B-DF92C86F9DEA}"/>
                </a:ext>
              </a:extLst>
            </p:cNvPr>
            <p:cNvSpPr/>
            <p:nvPr/>
          </p:nvSpPr>
          <p:spPr>
            <a:xfrm>
              <a:off x="1766575" y="1581775"/>
              <a:ext cx="364875" cy="139375"/>
            </a:xfrm>
            <a:custGeom>
              <a:avLst/>
              <a:gdLst/>
              <a:ahLst/>
              <a:cxnLst/>
              <a:rect l="l" t="t" r="r" b="b"/>
              <a:pathLst>
                <a:path w="14595" h="5575" extrusionOk="0">
                  <a:moveTo>
                    <a:pt x="329" y="0"/>
                  </a:moveTo>
                  <a:lnTo>
                    <a:pt x="203" y="25"/>
                  </a:lnTo>
                  <a:lnTo>
                    <a:pt x="101" y="101"/>
                  </a:lnTo>
                  <a:lnTo>
                    <a:pt x="25" y="203"/>
                  </a:lnTo>
                  <a:lnTo>
                    <a:pt x="0" y="329"/>
                  </a:lnTo>
                  <a:lnTo>
                    <a:pt x="0" y="4054"/>
                  </a:lnTo>
                  <a:lnTo>
                    <a:pt x="25" y="4206"/>
                  </a:lnTo>
                  <a:lnTo>
                    <a:pt x="51" y="4358"/>
                  </a:lnTo>
                  <a:lnTo>
                    <a:pt x="127" y="4662"/>
                  </a:lnTo>
                  <a:lnTo>
                    <a:pt x="279" y="4915"/>
                  </a:lnTo>
                  <a:lnTo>
                    <a:pt x="456" y="5143"/>
                  </a:lnTo>
                  <a:lnTo>
                    <a:pt x="684" y="5321"/>
                  </a:lnTo>
                  <a:lnTo>
                    <a:pt x="938" y="5473"/>
                  </a:lnTo>
                  <a:lnTo>
                    <a:pt x="1216" y="5549"/>
                  </a:lnTo>
                  <a:lnTo>
                    <a:pt x="1368" y="5574"/>
                  </a:lnTo>
                  <a:lnTo>
                    <a:pt x="13226" y="5574"/>
                  </a:lnTo>
                  <a:lnTo>
                    <a:pt x="13378" y="5549"/>
                  </a:lnTo>
                  <a:lnTo>
                    <a:pt x="13657" y="5473"/>
                  </a:lnTo>
                  <a:lnTo>
                    <a:pt x="13910" y="5321"/>
                  </a:lnTo>
                  <a:lnTo>
                    <a:pt x="14138" y="5143"/>
                  </a:lnTo>
                  <a:lnTo>
                    <a:pt x="14341" y="4915"/>
                  </a:lnTo>
                  <a:lnTo>
                    <a:pt x="14467" y="4662"/>
                  </a:lnTo>
                  <a:lnTo>
                    <a:pt x="14569" y="4358"/>
                  </a:lnTo>
                  <a:lnTo>
                    <a:pt x="14594" y="4206"/>
                  </a:lnTo>
                  <a:lnTo>
                    <a:pt x="14594" y="4054"/>
                  </a:lnTo>
                  <a:lnTo>
                    <a:pt x="14594" y="329"/>
                  </a:lnTo>
                  <a:lnTo>
                    <a:pt x="14569" y="203"/>
                  </a:lnTo>
                  <a:lnTo>
                    <a:pt x="14493" y="101"/>
                  </a:lnTo>
                  <a:lnTo>
                    <a:pt x="14391" y="25"/>
                  </a:lnTo>
                  <a:lnTo>
                    <a:pt x="142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4515;p54">
              <a:extLst>
                <a:ext uri="{FF2B5EF4-FFF2-40B4-BE49-F238E27FC236}">
                  <a16:creationId xmlns:a16="http://schemas.microsoft.com/office/drawing/2014/main" id="{6DF9A0FA-7A82-9081-8270-8E686394F2FD}"/>
                </a:ext>
              </a:extLst>
            </p:cNvPr>
            <p:cNvSpPr/>
            <p:nvPr/>
          </p:nvSpPr>
          <p:spPr>
            <a:xfrm>
              <a:off x="1807725" y="1341075"/>
              <a:ext cx="282550" cy="380075"/>
            </a:xfrm>
            <a:custGeom>
              <a:avLst/>
              <a:gdLst/>
              <a:ahLst/>
              <a:cxnLst/>
              <a:rect l="l" t="t" r="r" b="b"/>
              <a:pathLst>
                <a:path w="11302" h="15203" extrusionOk="0">
                  <a:moveTo>
                    <a:pt x="5651" y="0"/>
                  </a:moveTo>
                  <a:lnTo>
                    <a:pt x="5170" y="25"/>
                  </a:lnTo>
                  <a:lnTo>
                    <a:pt x="4714" y="101"/>
                  </a:lnTo>
                  <a:lnTo>
                    <a:pt x="4258" y="203"/>
                  </a:lnTo>
                  <a:lnTo>
                    <a:pt x="3827" y="355"/>
                  </a:lnTo>
                  <a:lnTo>
                    <a:pt x="3396" y="557"/>
                  </a:lnTo>
                  <a:lnTo>
                    <a:pt x="2991" y="785"/>
                  </a:lnTo>
                  <a:lnTo>
                    <a:pt x="2636" y="1039"/>
                  </a:lnTo>
                  <a:lnTo>
                    <a:pt x="2281" y="1318"/>
                  </a:lnTo>
                  <a:lnTo>
                    <a:pt x="1952" y="1647"/>
                  </a:lnTo>
                  <a:lnTo>
                    <a:pt x="1673" y="2002"/>
                  </a:lnTo>
                  <a:lnTo>
                    <a:pt x="1420" y="2382"/>
                  </a:lnTo>
                  <a:lnTo>
                    <a:pt x="1192" y="2787"/>
                  </a:lnTo>
                  <a:lnTo>
                    <a:pt x="1014" y="3192"/>
                  </a:lnTo>
                  <a:lnTo>
                    <a:pt x="862" y="3649"/>
                  </a:lnTo>
                  <a:lnTo>
                    <a:pt x="761" y="4105"/>
                  </a:lnTo>
                  <a:lnTo>
                    <a:pt x="685" y="4586"/>
                  </a:lnTo>
                  <a:lnTo>
                    <a:pt x="26" y="12871"/>
                  </a:lnTo>
                  <a:lnTo>
                    <a:pt x="1" y="13099"/>
                  </a:lnTo>
                  <a:lnTo>
                    <a:pt x="26" y="13327"/>
                  </a:lnTo>
                  <a:lnTo>
                    <a:pt x="77" y="13555"/>
                  </a:lnTo>
                  <a:lnTo>
                    <a:pt x="128" y="13783"/>
                  </a:lnTo>
                  <a:lnTo>
                    <a:pt x="229" y="13986"/>
                  </a:lnTo>
                  <a:lnTo>
                    <a:pt x="330" y="14163"/>
                  </a:lnTo>
                  <a:lnTo>
                    <a:pt x="432" y="14341"/>
                  </a:lnTo>
                  <a:lnTo>
                    <a:pt x="584" y="14518"/>
                  </a:lnTo>
                  <a:lnTo>
                    <a:pt x="736" y="14670"/>
                  </a:lnTo>
                  <a:lnTo>
                    <a:pt x="913" y="14797"/>
                  </a:lnTo>
                  <a:lnTo>
                    <a:pt x="1090" y="14923"/>
                  </a:lnTo>
                  <a:lnTo>
                    <a:pt x="1293" y="15025"/>
                  </a:lnTo>
                  <a:lnTo>
                    <a:pt x="1496" y="15101"/>
                  </a:lnTo>
                  <a:lnTo>
                    <a:pt x="1724" y="15151"/>
                  </a:lnTo>
                  <a:lnTo>
                    <a:pt x="1927" y="15202"/>
                  </a:lnTo>
                  <a:lnTo>
                    <a:pt x="9376" y="15202"/>
                  </a:lnTo>
                  <a:lnTo>
                    <a:pt x="9604" y="15151"/>
                  </a:lnTo>
                  <a:lnTo>
                    <a:pt x="9806" y="15101"/>
                  </a:lnTo>
                  <a:lnTo>
                    <a:pt x="10034" y="15025"/>
                  </a:lnTo>
                  <a:lnTo>
                    <a:pt x="10212" y="14923"/>
                  </a:lnTo>
                  <a:lnTo>
                    <a:pt x="10414" y="14797"/>
                  </a:lnTo>
                  <a:lnTo>
                    <a:pt x="10566" y="14670"/>
                  </a:lnTo>
                  <a:lnTo>
                    <a:pt x="10718" y="14518"/>
                  </a:lnTo>
                  <a:lnTo>
                    <a:pt x="10870" y="14341"/>
                  </a:lnTo>
                  <a:lnTo>
                    <a:pt x="10997" y="14163"/>
                  </a:lnTo>
                  <a:lnTo>
                    <a:pt x="11099" y="13986"/>
                  </a:lnTo>
                  <a:lnTo>
                    <a:pt x="11175" y="13783"/>
                  </a:lnTo>
                  <a:lnTo>
                    <a:pt x="11251" y="13555"/>
                  </a:lnTo>
                  <a:lnTo>
                    <a:pt x="11276" y="13327"/>
                  </a:lnTo>
                  <a:lnTo>
                    <a:pt x="11301" y="13099"/>
                  </a:lnTo>
                  <a:lnTo>
                    <a:pt x="11301" y="12871"/>
                  </a:lnTo>
                  <a:lnTo>
                    <a:pt x="10617" y="4586"/>
                  </a:lnTo>
                  <a:lnTo>
                    <a:pt x="10566" y="4105"/>
                  </a:lnTo>
                  <a:lnTo>
                    <a:pt x="10440" y="3649"/>
                  </a:lnTo>
                  <a:lnTo>
                    <a:pt x="10313" y="3192"/>
                  </a:lnTo>
                  <a:lnTo>
                    <a:pt x="10110" y="2787"/>
                  </a:lnTo>
                  <a:lnTo>
                    <a:pt x="9882" y="2382"/>
                  </a:lnTo>
                  <a:lnTo>
                    <a:pt x="9629" y="2002"/>
                  </a:lnTo>
                  <a:lnTo>
                    <a:pt x="9350" y="1647"/>
                  </a:lnTo>
                  <a:lnTo>
                    <a:pt x="9021" y="1318"/>
                  </a:lnTo>
                  <a:lnTo>
                    <a:pt x="8692" y="1039"/>
                  </a:lnTo>
                  <a:lnTo>
                    <a:pt x="8311" y="785"/>
                  </a:lnTo>
                  <a:lnTo>
                    <a:pt x="7906" y="557"/>
                  </a:lnTo>
                  <a:lnTo>
                    <a:pt x="7501" y="355"/>
                  </a:lnTo>
                  <a:lnTo>
                    <a:pt x="7070" y="203"/>
                  </a:lnTo>
                  <a:lnTo>
                    <a:pt x="6614" y="101"/>
                  </a:lnTo>
                  <a:lnTo>
                    <a:pt x="6132" y="25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4516;p54">
              <a:extLst>
                <a:ext uri="{FF2B5EF4-FFF2-40B4-BE49-F238E27FC236}">
                  <a16:creationId xmlns:a16="http://schemas.microsoft.com/office/drawing/2014/main" id="{BBD3C03F-FFEF-74DD-6688-16E3CE5D93BD}"/>
                </a:ext>
              </a:extLst>
            </p:cNvPr>
            <p:cNvSpPr/>
            <p:nvPr/>
          </p:nvSpPr>
          <p:spPr>
            <a:xfrm>
              <a:off x="1807725" y="1341075"/>
              <a:ext cx="154600" cy="380075"/>
            </a:xfrm>
            <a:custGeom>
              <a:avLst/>
              <a:gdLst/>
              <a:ahLst/>
              <a:cxnLst/>
              <a:rect l="l" t="t" r="r" b="b"/>
              <a:pathLst>
                <a:path w="6184" h="15203" extrusionOk="0">
                  <a:moveTo>
                    <a:pt x="5651" y="0"/>
                  </a:moveTo>
                  <a:lnTo>
                    <a:pt x="5170" y="25"/>
                  </a:lnTo>
                  <a:lnTo>
                    <a:pt x="4714" y="101"/>
                  </a:lnTo>
                  <a:lnTo>
                    <a:pt x="4258" y="203"/>
                  </a:lnTo>
                  <a:lnTo>
                    <a:pt x="3827" y="355"/>
                  </a:lnTo>
                  <a:lnTo>
                    <a:pt x="3396" y="557"/>
                  </a:lnTo>
                  <a:lnTo>
                    <a:pt x="2991" y="785"/>
                  </a:lnTo>
                  <a:lnTo>
                    <a:pt x="2636" y="1039"/>
                  </a:lnTo>
                  <a:lnTo>
                    <a:pt x="2281" y="1318"/>
                  </a:lnTo>
                  <a:lnTo>
                    <a:pt x="1952" y="1647"/>
                  </a:lnTo>
                  <a:lnTo>
                    <a:pt x="1673" y="2002"/>
                  </a:lnTo>
                  <a:lnTo>
                    <a:pt x="1420" y="2382"/>
                  </a:lnTo>
                  <a:lnTo>
                    <a:pt x="1192" y="2787"/>
                  </a:lnTo>
                  <a:lnTo>
                    <a:pt x="1014" y="3192"/>
                  </a:lnTo>
                  <a:lnTo>
                    <a:pt x="862" y="3649"/>
                  </a:lnTo>
                  <a:lnTo>
                    <a:pt x="761" y="4105"/>
                  </a:lnTo>
                  <a:lnTo>
                    <a:pt x="685" y="4586"/>
                  </a:lnTo>
                  <a:lnTo>
                    <a:pt x="26" y="12871"/>
                  </a:lnTo>
                  <a:lnTo>
                    <a:pt x="1" y="13099"/>
                  </a:lnTo>
                  <a:lnTo>
                    <a:pt x="26" y="13327"/>
                  </a:lnTo>
                  <a:lnTo>
                    <a:pt x="77" y="13555"/>
                  </a:lnTo>
                  <a:lnTo>
                    <a:pt x="128" y="13783"/>
                  </a:lnTo>
                  <a:lnTo>
                    <a:pt x="229" y="13986"/>
                  </a:lnTo>
                  <a:lnTo>
                    <a:pt x="330" y="14163"/>
                  </a:lnTo>
                  <a:lnTo>
                    <a:pt x="432" y="14341"/>
                  </a:lnTo>
                  <a:lnTo>
                    <a:pt x="584" y="14518"/>
                  </a:lnTo>
                  <a:lnTo>
                    <a:pt x="736" y="14670"/>
                  </a:lnTo>
                  <a:lnTo>
                    <a:pt x="913" y="14797"/>
                  </a:lnTo>
                  <a:lnTo>
                    <a:pt x="1090" y="14923"/>
                  </a:lnTo>
                  <a:lnTo>
                    <a:pt x="1293" y="15025"/>
                  </a:lnTo>
                  <a:lnTo>
                    <a:pt x="1496" y="15101"/>
                  </a:lnTo>
                  <a:lnTo>
                    <a:pt x="1724" y="15151"/>
                  </a:lnTo>
                  <a:lnTo>
                    <a:pt x="1927" y="15202"/>
                  </a:lnTo>
                  <a:lnTo>
                    <a:pt x="2991" y="15202"/>
                  </a:lnTo>
                  <a:lnTo>
                    <a:pt x="2763" y="15151"/>
                  </a:lnTo>
                  <a:lnTo>
                    <a:pt x="2560" y="15101"/>
                  </a:lnTo>
                  <a:lnTo>
                    <a:pt x="2357" y="15025"/>
                  </a:lnTo>
                  <a:lnTo>
                    <a:pt x="2155" y="14923"/>
                  </a:lnTo>
                  <a:lnTo>
                    <a:pt x="1977" y="14797"/>
                  </a:lnTo>
                  <a:lnTo>
                    <a:pt x="1800" y="14670"/>
                  </a:lnTo>
                  <a:lnTo>
                    <a:pt x="1648" y="14518"/>
                  </a:lnTo>
                  <a:lnTo>
                    <a:pt x="1496" y="14341"/>
                  </a:lnTo>
                  <a:lnTo>
                    <a:pt x="1369" y="14163"/>
                  </a:lnTo>
                  <a:lnTo>
                    <a:pt x="1268" y="13986"/>
                  </a:lnTo>
                  <a:lnTo>
                    <a:pt x="1192" y="13783"/>
                  </a:lnTo>
                  <a:lnTo>
                    <a:pt x="1116" y="13555"/>
                  </a:lnTo>
                  <a:lnTo>
                    <a:pt x="1090" y="13327"/>
                  </a:lnTo>
                  <a:lnTo>
                    <a:pt x="1065" y="13099"/>
                  </a:lnTo>
                  <a:lnTo>
                    <a:pt x="1065" y="12871"/>
                  </a:lnTo>
                  <a:lnTo>
                    <a:pt x="1749" y="4586"/>
                  </a:lnTo>
                  <a:lnTo>
                    <a:pt x="1800" y="4130"/>
                  </a:lnTo>
                  <a:lnTo>
                    <a:pt x="1901" y="3699"/>
                  </a:lnTo>
                  <a:lnTo>
                    <a:pt x="2028" y="3294"/>
                  </a:lnTo>
                  <a:lnTo>
                    <a:pt x="2205" y="2888"/>
                  </a:lnTo>
                  <a:lnTo>
                    <a:pt x="2383" y="2508"/>
                  </a:lnTo>
                  <a:lnTo>
                    <a:pt x="2611" y="2154"/>
                  </a:lnTo>
                  <a:lnTo>
                    <a:pt x="2889" y="1824"/>
                  </a:lnTo>
                  <a:lnTo>
                    <a:pt x="3168" y="1495"/>
                  </a:lnTo>
                  <a:lnTo>
                    <a:pt x="3472" y="1216"/>
                  </a:lnTo>
                  <a:lnTo>
                    <a:pt x="3801" y="963"/>
                  </a:lnTo>
                  <a:lnTo>
                    <a:pt x="4156" y="709"/>
                  </a:lnTo>
                  <a:lnTo>
                    <a:pt x="4536" y="507"/>
                  </a:lnTo>
                  <a:lnTo>
                    <a:pt x="4916" y="355"/>
                  </a:lnTo>
                  <a:lnTo>
                    <a:pt x="5322" y="203"/>
                  </a:lnTo>
                  <a:lnTo>
                    <a:pt x="5752" y="101"/>
                  </a:lnTo>
                  <a:lnTo>
                    <a:pt x="6183" y="51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4517;p54">
              <a:extLst>
                <a:ext uri="{FF2B5EF4-FFF2-40B4-BE49-F238E27FC236}">
                  <a16:creationId xmlns:a16="http://schemas.microsoft.com/office/drawing/2014/main" id="{7D0E4920-5656-511D-9E21-FE0132438E59}"/>
                </a:ext>
              </a:extLst>
            </p:cNvPr>
            <p:cNvSpPr/>
            <p:nvPr/>
          </p:nvSpPr>
          <p:spPr>
            <a:xfrm>
              <a:off x="1850175" y="1565300"/>
              <a:ext cx="197650" cy="113400"/>
            </a:xfrm>
            <a:custGeom>
              <a:avLst/>
              <a:gdLst/>
              <a:ahLst/>
              <a:cxnLst/>
              <a:rect l="l" t="t" r="r" b="b"/>
              <a:pathLst>
                <a:path w="7906" h="4536" extrusionOk="0">
                  <a:moveTo>
                    <a:pt x="837" y="0"/>
                  </a:moveTo>
                  <a:lnTo>
                    <a:pt x="735" y="26"/>
                  </a:lnTo>
                  <a:lnTo>
                    <a:pt x="609" y="51"/>
                  </a:lnTo>
                  <a:lnTo>
                    <a:pt x="507" y="102"/>
                  </a:lnTo>
                  <a:lnTo>
                    <a:pt x="431" y="178"/>
                  </a:lnTo>
                  <a:lnTo>
                    <a:pt x="355" y="254"/>
                  </a:lnTo>
                  <a:lnTo>
                    <a:pt x="279" y="355"/>
                  </a:lnTo>
                  <a:lnTo>
                    <a:pt x="254" y="456"/>
                  </a:lnTo>
                  <a:lnTo>
                    <a:pt x="229" y="583"/>
                  </a:lnTo>
                  <a:lnTo>
                    <a:pt x="1" y="3877"/>
                  </a:lnTo>
                  <a:lnTo>
                    <a:pt x="1" y="4004"/>
                  </a:lnTo>
                  <a:lnTo>
                    <a:pt x="51" y="4130"/>
                  </a:lnTo>
                  <a:lnTo>
                    <a:pt x="102" y="4232"/>
                  </a:lnTo>
                  <a:lnTo>
                    <a:pt x="178" y="4333"/>
                  </a:lnTo>
                  <a:lnTo>
                    <a:pt x="254" y="4409"/>
                  </a:lnTo>
                  <a:lnTo>
                    <a:pt x="381" y="4485"/>
                  </a:lnTo>
                  <a:lnTo>
                    <a:pt x="482" y="4510"/>
                  </a:lnTo>
                  <a:lnTo>
                    <a:pt x="609" y="4536"/>
                  </a:lnTo>
                  <a:lnTo>
                    <a:pt x="7298" y="4536"/>
                  </a:lnTo>
                  <a:lnTo>
                    <a:pt x="7424" y="4510"/>
                  </a:lnTo>
                  <a:lnTo>
                    <a:pt x="7551" y="4485"/>
                  </a:lnTo>
                  <a:lnTo>
                    <a:pt x="7652" y="4409"/>
                  </a:lnTo>
                  <a:lnTo>
                    <a:pt x="7754" y="4333"/>
                  </a:lnTo>
                  <a:lnTo>
                    <a:pt x="7830" y="4232"/>
                  </a:lnTo>
                  <a:lnTo>
                    <a:pt x="7880" y="4130"/>
                  </a:lnTo>
                  <a:lnTo>
                    <a:pt x="7906" y="4004"/>
                  </a:lnTo>
                  <a:lnTo>
                    <a:pt x="7906" y="3877"/>
                  </a:lnTo>
                  <a:lnTo>
                    <a:pt x="7678" y="583"/>
                  </a:lnTo>
                  <a:lnTo>
                    <a:pt x="7652" y="456"/>
                  </a:lnTo>
                  <a:lnTo>
                    <a:pt x="7627" y="355"/>
                  </a:lnTo>
                  <a:lnTo>
                    <a:pt x="7576" y="254"/>
                  </a:lnTo>
                  <a:lnTo>
                    <a:pt x="7500" y="178"/>
                  </a:lnTo>
                  <a:lnTo>
                    <a:pt x="7399" y="102"/>
                  </a:lnTo>
                  <a:lnTo>
                    <a:pt x="7298" y="51"/>
                  </a:lnTo>
                  <a:lnTo>
                    <a:pt x="7196" y="26"/>
                  </a:lnTo>
                  <a:lnTo>
                    <a:pt x="7070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4518;p54">
              <a:extLst>
                <a:ext uri="{FF2B5EF4-FFF2-40B4-BE49-F238E27FC236}">
                  <a16:creationId xmlns:a16="http://schemas.microsoft.com/office/drawing/2014/main" id="{00676C0B-4177-4105-C1AF-9EEF5B0FEEED}"/>
                </a:ext>
              </a:extLst>
            </p:cNvPr>
            <p:cNvSpPr/>
            <p:nvPr/>
          </p:nvSpPr>
          <p:spPr>
            <a:xfrm>
              <a:off x="1850175" y="1565300"/>
              <a:ext cx="47525" cy="113400"/>
            </a:xfrm>
            <a:custGeom>
              <a:avLst/>
              <a:gdLst/>
              <a:ahLst/>
              <a:cxnLst/>
              <a:rect l="l" t="t" r="r" b="b"/>
              <a:pathLst>
                <a:path w="1901" h="4536" extrusionOk="0">
                  <a:moveTo>
                    <a:pt x="837" y="0"/>
                  </a:moveTo>
                  <a:lnTo>
                    <a:pt x="735" y="26"/>
                  </a:lnTo>
                  <a:lnTo>
                    <a:pt x="609" y="51"/>
                  </a:lnTo>
                  <a:lnTo>
                    <a:pt x="507" y="102"/>
                  </a:lnTo>
                  <a:lnTo>
                    <a:pt x="431" y="178"/>
                  </a:lnTo>
                  <a:lnTo>
                    <a:pt x="355" y="254"/>
                  </a:lnTo>
                  <a:lnTo>
                    <a:pt x="279" y="355"/>
                  </a:lnTo>
                  <a:lnTo>
                    <a:pt x="254" y="456"/>
                  </a:lnTo>
                  <a:lnTo>
                    <a:pt x="229" y="583"/>
                  </a:lnTo>
                  <a:lnTo>
                    <a:pt x="1" y="3877"/>
                  </a:lnTo>
                  <a:lnTo>
                    <a:pt x="1" y="4004"/>
                  </a:lnTo>
                  <a:lnTo>
                    <a:pt x="51" y="4130"/>
                  </a:lnTo>
                  <a:lnTo>
                    <a:pt x="102" y="4232"/>
                  </a:lnTo>
                  <a:lnTo>
                    <a:pt x="178" y="4333"/>
                  </a:lnTo>
                  <a:lnTo>
                    <a:pt x="254" y="4409"/>
                  </a:lnTo>
                  <a:lnTo>
                    <a:pt x="381" y="4485"/>
                  </a:lnTo>
                  <a:lnTo>
                    <a:pt x="482" y="4510"/>
                  </a:lnTo>
                  <a:lnTo>
                    <a:pt x="609" y="4536"/>
                  </a:lnTo>
                  <a:lnTo>
                    <a:pt x="1673" y="4536"/>
                  </a:lnTo>
                  <a:lnTo>
                    <a:pt x="1546" y="4510"/>
                  </a:lnTo>
                  <a:lnTo>
                    <a:pt x="1419" y="4485"/>
                  </a:lnTo>
                  <a:lnTo>
                    <a:pt x="1318" y="4409"/>
                  </a:lnTo>
                  <a:lnTo>
                    <a:pt x="1217" y="4333"/>
                  </a:lnTo>
                  <a:lnTo>
                    <a:pt x="1141" y="4232"/>
                  </a:lnTo>
                  <a:lnTo>
                    <a:pt x="1090" y="4130"/>
                  </a:lnTo>
                  <a:lnTo>
                    <a:pt x="1065" y="4004"/>
                  </a:lnTo>
                  <a:lnTo>
                    <a:pt x="1065" y="3877"/>
                  </a:lnTo>
                  <a:lnTo>
                    <a:pt x="1293" y="583"/>
                  </a:lnTo>
                  <a:lnTo>
                    <a:pt x="1318" y="456"/>
                  </a:lnTo>
                  <a:lnTo>
                    <a:pt x="1343" y="355"/>
                  </a:lnTo>
                  <a:lnTo>
                    <a:pt x="1419" y="254"/>
                  </a:lnTo>
                  <a:lnTo>
                    <a:pt x="1470" y="178"/>
                  </a:lnTo>
                  <a:lnTo>
                    <a:pt x="1571" y="102"/>
                  </a:lnTo>
                  <a:lnTo>
                    <a:pt x="1673" y="51"/>
                  </a:lnTo>
                  <a:lnTo>
                    <a:pt x="1774" y="26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4519;p54">
              <a:extLst>
                <a:ext uri="{FF2B5EF4-FFF2-40B4-BE49-F238E27FC236}">
                  <a16:creationId xmlns:a16="http://schemas.microsoft.com/office/drawing/2014/main" id="{73F9FFEE-A2FE-512E-79EC-39B16B726A9A}"/>
                </a:ext>
              </a:extLst>
            </p:cNvPr>
            <p:cNvSpPr/>
            <p:nvPr/>
          </p:nvSpPr>
          <p:spPr>
            <a:xfrm>
              <a:off x="1840675" y="1538700"/>
              <a:ext cx="216650" cy="86800"/>
            </a:xfrm>
            <a:custGeom>
              <a:avLst/>
              <a:gdLst/>
              <a:ahLst/>
              <a:cxnLst/>
              <a:rect l="l" t="t" r="r" b="b"/>
              <a:pathLst>
                <a:path w="8666" h="3472" extrusionOk="0">
                  <a:moveTo>
                    <a:pt x="558" y="0"/>
                  </a:moveTo>
                  <a:lnTo>
                    <a:pt x="457" y="25"/>
                  </a:lnTo>
                  <a:lnTo>
                    <a:pt x="381" y="76"/>
                  </a:lnTo>
                  <a:lnTo>
                    <a:pt x="305" y="127"/>
                  </a:lnTo>
                  <a:lnTo>
                    <a:pt x="254" y="177"/>
                  </a:lnTo>
                  <a:lnTo>
                    <a:pt x="203" y="253"/>
                  </a:lnTo>
                  <a:lnTo>
                    <a:pt x="178" y="355"/>
                  </a:lnTo>
                  <a:lnTo>
                    <a:pt x="152" y="431"/>
                  </a:lnTo>
                  <a:lnTo>
                    <a:pt x="0" y="2204"/>
                  </a:lnTo>
                  <a:lnTo>
                    <a:pt x="0" y="2280"/>
                  </a:lnTo>
                  <a:lnTo>
                    <a:pt x="26" y="2382"/>
                  </a:lnTo>
                  <a:lnTo>
                    <a:pt x="51" y="2458"/>
                  </a:lnTo>
                  <a:lnTo>
                    <a:pt x="102" y="2534"/>
                  </a:lnTo>
                  <a:lnTo>
                    <a:pt x="152" y="2584"/>
                  </a:lnTo>
                  <a:lnTo>
                    <a:pt x="228" y="2661"/>
                  </a:lnTo>
                  <a:lnTo>
                    <a:pt x="305" y="2686"/>
                  </a:lnTo>
                  <a:lnTo>
                    <a:pt x="381" y="2711"/>
                  </a:lnTo>
                  <a:lnTo>
                    <a:pt x="3624" y="3395"/>
                  </a:lnTo>
                  <a:lnTo>
                    <a:pt x="3978" y="3446"/>
                  </a:lnTo>
                  <a:lnTo>
                    <a:pt x="4333" y="3471"/>
                  </a:lnTo>
                  <a:lnTo>
                    <a:pt x="4688" y="3446"/>
                  </a:lnTo>
                  <a:lnTo>
                    <a:pt x="5068" y="3395"/>
                  </a:lnTo>
                  <a:lnTo>
                    <a:pt x="8286" y="2711"/>
                  </a:lnTo>
                  <a:lnTo>
                    <a:pt x="8387" y="2686"/>
                  </a:lnTo>
                  <a:lnTo>
                    <a:pt x="8463" y="2661"/>
                  </a:lnTo>
                  <a:lnTo>
                    <a:pt x="8514" y="2584"/>
                  </a:lnTo>
                  <a:lnTo>
                    <a:pt x="8590" y="2534"/>
                  </a:lnTo>
                  <a:lnTo>
                    <a:pt x="8615" y="2458"/>
                  </a:lnTo>
                  <a:lnTo>
                    <a:pt x="8666" y="2382"/>
                  </a:lnTo>
                  <a:lnTo>
                    <a:pt x="8666" y="2280"/>
                  </a:lnTo>
                  <a:lnTo>
                    <a:pt x="8666" y="2204"/>
                  </a:lnTo>
                  <a:lnTo>
                    <a:pt x="8514" y="431"/>
                  </a:lnTo>
                  <a:lnTo>
                    <a:pt x="8488" y="355"/>
                  </a:lnTo>
                  <a:lnTo>
                    <a:pt x="8463" y="253"/>
                  </a:lnTo>
                  <a:lnTo>
                    <a:pt x="8412" y="177"/>
                  </a:lnTo>
                  <a:lnTo>
                    <a:pt x="8362" y="127"/>
                  </a:lnTo>
                  <a:lnTo>
                    <a:pt x="8286" y="76"/>
                  </a:lnTo>
                  <a:lnTo>
                    <a:pt x="8210" y="25"/>
                  </a:lnTo>
                  <a:lnTo>
                    <a:pt x="8134" y="0"/>
                  </a:lnTo>
                  <a:close/>
                </a:path>
              </a:pathLst>
            </a:custGeom>
            <a:solidFill>
              <a:srgbClr val="FFCB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4520;p54">
              <a:extLst>
                <a:ext uri="{FF2B5EF4-FFF2-40B4-BE49-F238E27FC236}">
                  <a16:creationId xmlns:a16="http://schemas.microsoft.com/office/drawing/2014/main" id="{8CD4EDFA-33B1-AC91-0054-B8ADB1A32E1B}"/>
                </a:ext>
              </a:extLst>
            </p:cNvPr>
            <p:cNvSpPr/>
            <p:nvPr/>
          </p:nvSpPr>
          <p:spPr>
            <a:xfrm>
              <a:off x="1840675" y="1538700"/>
              <a:ext cx="40575" cy="70950"/>
            </a:xfrm>
            <a:custGeom>
              <a:avLst/>
              <a:gdLst/>
              <a:ahLst/>
              <a:cxnLst/>
              <a:rect l="l" t="t" r="r" b="b"/>
              <a:pathLst>
                <a:path w="1623" h="2838" extrusionOk="0">
                  <a:moveTo>
                    <a:pt x="558" y="0"/>
                  </a:moveTo>
                  <a:lnTo>
                    <a:pt x="457" y="25"/>
                  </a:lnTo>
                  <a:lnTo>
                    <a:pt x="381" y="76"/>
                  </a:lnTo>
                  <a:lnTo>
                    <a:pt x="305" y="127"/>
                  </a:lnTo>
                  <a:lnTo>
                    <a:pt x="254" y="177"/>
                  </a:lnTo>
                  <a:lnTo>
                    <a:pt x="203" y="253"/>
                  </a:lnTo>
                  <a:lnTo>
                    <a:pt x="178" y="355"/>
                  </a:lnTo>
                  <a:lnTo>
                    <a:pt x="152" y="431"/>
                  </a:lnTo>
                  <a:lnTo>
                    <a:pt x="0" y="2204"/>
                  </a:lnTo>
                  <a:lnTo>
                    <a:pt x="0" y="2280"/>
                  </a:lnTo>
                  <a:lnTo>
                    <a:pt x="26" y="2382"/>
                  </a:lnTo>
                  <a:lnTo>
                    <a:pt x="51" y="2458"/>
                  </a:lnTo>
                  <a:lnTo>
                    <a:pt x="102" y="2534"/>
                  </a:lnTo>
                  <a:lnTo>
                    <a:pt x="152" y="2584"/>
                  </a:lnTo>
                  <a:lnTo>
                    <a:pt x="228" y="2661"/>
                  </a:lnTo>
                  <a:lnTo>
                    <a:pt x="305" y="2686"/>
                  </a:lnTo>
                  <a:lnTo>
                    <a:pt x="381" y="2711"/>
                  </a:lnTo>
                  <a:lnTo>
                    <a:pt x="989" y="2838"/>
                  </a:lnTo>
                  <a:lnTo>
                    <a:pt x="1217" y="431"/>
                  </a:lnTo>
                  <a:lnTo>
                    <a:pt x="1242" y="355"/>
                  </a:lnTo>
                  <a:lnTo>
                    <a:pt x="1267" y="253"/>
                  </a:lnTo>
                  <a:lnTo>
                    <a:pt x="1318" y="177"/>
                  </a:lnTo>
                  <a:lnTo>
                    <a:pt x="1369" y="127"/>
                  </a:lnTo>
                  <a:lnTo>
                    <a:pt x="1445" y="76"/>
                  </a:lnTo>
                  <a:lnTo>
                    <a:pt x="1521" y="25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4521;p54">
              <a:extLst>
                <a:ext uri="{FF2B5EF4-FFF2-40B4-BE49-F238E27FC236}">
                  <a16:creationId xmlns:a16="http://schemas.microsoft.com/office/drawing/2014/main" id="{6791F2D8-E901-6A9F-0156-BF8889D96587}"/>
                </a:ext>
              </a:extLst>
            </p:cNvPr>
            <p:cNvSpPr/>
            <p:nvPr/>
          </p:nvSpPr>
          <p:spPr>
            <a:xfrm>
              <a:off x="1849550" y="1365775"/>
              <a:ext cx="199550" cy="101375"/>
            </a:xfrm>
            <a:custGeom>
              <a:avLst/>
              <a:gdLst/>
              <a:ahLst/>
              <a:cxnLst/>
              <a:rect l="l" t="t" r="r" b="b"/>
              <a:pathLst>
                <a:path w="7982" h="4055" extrusionOk="0">
                  <a:moveTo>
                    <a:pt x="3978" y="0"/>
                  </a:moveTo>
                  <a:lnTo>
                    <a:pt x="3598" y="26"/>
                  </a:lnTo>
                  <a:lnTo>
                    <a:pt x="3243" y="76"/>
                  </a:lnTo>
                  <a:lnTo>
                    <a:pt x="2889" y="152"/>
                  </a:lnTo>
                  <a:lnTo>
                    <a:pt x="2534" y="279"/>
                  </a:lnTo>
                  <a:lnTo>
                    <a:pt x="2179" y="431"/>
                  </a:lnTo>
                  <a:lnTo>
                    <a:pt x="1875" y="608"/>
                  </a:lnTo>
                  <a:lnTo>
                    <a:pt x="1571" y="811"/>
                  </a:lnTo>
                  <a:lnTo>
                    <a:pt x="1267" y="1064"/>
                  </a:lnTo>
                  <a:lnTo>
                    <a:pt x="1014" y="1318"/>
                  </a:lnTo>
                  <a:lnTo>
                    <a:pt x="786" y="1622"/>
                  </a:lnTo>
                  <a:lnTo>
                    <a:pt x="558" y="1926"/>
                  </a:lnTo>
                  <a:lnTo>
                    <a:pt x="380" y="2255"/>
                  </a:lnTo>
                  <a:lnTo>
                    <a:pt x="254" y="2585"/>
                  </a:lnTo>
                  <a:lnTo>
                    <a:pt x="127" y="2939"/>
                  </a:lnTo>
                  <a:lnTo>
                    <a:pt x="51" y="3294"/>
                  </a:lnTo>
                  <a:lnTo>
                    <a:pt x="0" y="3674"/>
                  </a:lnTo>
                  <a:lnTo>
                    <a:pt x="0" y="3775"/>
                  </a:lnTo>
                  <a:lnTo>
                    <a:pt x="51" y="3851"/>
                  </a:lnTo>
                  <a:lnTo>
                    <a:pt x="127" y="3927"/>
                  </a:lnTo>
                  <a:lnTo>
                    <a:pt x="228" y="3953"/>
                  </a:lnTo>
                  <a:lnTo>
                    <a:pt x="330" y="3953"/>
                  </a:lnTo>
                  <a:lnTo>
                    <a:pt x="431" y="3902"/>
                  </a:lnTo>
                  <a:lnTo>
                    <a:pt x="482" y="3826"/>
                  </a:lnTo>
                  <a:lnTo>
                    <a:pt x="507" y="3725"/>
                  </a:lnTo>
                  <a:lnTo>
                    <a:pt x="558" y="3395"/>
                  </a:lnTo>
                  <a:lnTo>
                    <a:pt x="634" y="3066"/>
                  </a:lnTo>
                  <a:lnTo>
                    <a:pt x="735" y="2762"/>
                  </a:lnTo>
                  <a:lnTo>
                    <a:pt x="862" y="2483"/>
                  </a:lnTo>
                  <a:lnTo>
                    <a:pt x="1014" y="2204"/>
                  </a:lnTo>
                  <a:lnTo>
                    <a:pt x="1191" y="1926"/>
                  </a:lnTo>
                  <a:lnTo>
                    <a:pt x="1394" y="1672"/>
                  </a:lnTo>
                  <a:lnTo>
                    <a:pt x="1622" y="1444"/>
                  </a:lnTo>
                  <a:lnTo>
                    <a:pt x="1875" y="1242"/>
                  </a:lnTo>
                  <a:lnTo>
                    <a:pt x="2154" y="1039"/>
                  </a:lnTo>
                  <a:lnTo>
                    <a:pt x="2433" y="887"/>
                  </a:lnTo>
                  <a:lnTo>
                    <a:pt x="2711" y="760"/>
                  </a:lnTo>
                  <a:lnTo>
                    <a:pt x="3015" y="659"/>
                  </a:lnTo>
                  <a:lnTo>
                    <a:pt x="3345" y="583"/>
                  </a:lnTo>
                  <a:lnTo>
                    <a:pt x="3649" y="532"/>
                  </a:lnTo>
                  <a:lnTo>
                    <a:pt x="4307" y="532"/>
                  </a:lnTo>
                  <a:lnTo>
                    <a:pt x="4637" y="583"/>
                  </a:lnTo>
                  <a:lnTo>
                    <a:pt x="4941" y="659"/>
                  </a:lnTo>
                  <a:lnTo>
                    <a:pt x="5245" y="760"/>
                  </a:lnTo>
                  <a:lnTo>
                    <a:pt x="5549" y="887"/>
                  </a:lnTo>
                  <a:lnTo>
                    <a:pt x="5828" y="1039"/>
                  </a:lnTo>
                  <a:lnTo>
                    <a:pt x="6081" y="1242"/>
                  </a:lnTo>
                  <a:lnTo>
                    <a:pt x="6334" y="1444"/>
                  </a:lnTo>
                  <a:lnTo>
                    <a:pt x="6562" y="1672"/>
                  </a:lnTo>
                  <a:lnTo>
                    <a:pt x="6765" y="1926"/>
                  </a:lnTo>
                  <a:lnTo>
                    <a:pt x="6942" y="2204"/>
                  </a:lnTo>
                  <a:lnTo>
                    <a:pt x="7120" y="2483"/>
                  </a:lnTo>
                  <a:lnTo>
                    <a:pt x="7247" y="2762"/>
                  </a:lnTo>
                  <a:lnTo>
                    <a:pt x="7323" y="3066"/>
                  </a:lnTo>
                  <a:lnTo>
                    <a:pt x="7399" y="3395"/>
                  </a:lnTo>
                  <a:lnTo>
                    <a:pt x="7449" y="3725"/>
                  </a:lnTo>
                  <a:lnTo>
                    <a:pt x="7449" y="3826"/>
                  </a:lnTo>
                  <a:lnTo>
                    <a:pt x="7475" y="3927"/>
                  </a:lnTo>
                  <a:lnTo>
                    <a:pt x="7551" y="4003"/>
                  </a:lnTo>
                  <a:lnTo>
                    <a:pt x="7627" y="4054"/>
                  </a:lnTo>
                  <a:lnTo>
                    <a:pt x="7728" y="4054"/>
                  </a:lnTo>
                  <a:lnTo>
                    <a:pt x="7829" y="4029"/>
                  </a:lnTo>
                  <a:lnTo>
                    <a:pt x="7905" y="3978"/>
                  </a:lnTo>
                  <a:lnTo>
                    <a:pt x="7956" y="3877"/>
                  </a:lnTo>
                  <a:lnTo>
                    <a:pt x="7981" y="3775"/>
                  </a:lnTo>
                  <a:lnTo>
                    <a:pt x="7956" y="3674"/>
                  </a:lnTo>
                  <a:lnTo>
                    <a:pt x="7931" y="3294"/>
                  </a:lnTo>
                  <a:lnTo>
                    <a:pt x="7829" y="2939"/>
                  </a:lnTo>
                  <a:lnTo>
                    <a:pt x="7728" y="2585"/>
                  </a:lnTo>
                  <a:lnTo>
                    <a:pt x="7576" y="2255"/>
                  </a:lnTo>
                  <a:lnTo>
                    <a:pt x="7399" y="1926"/>
                  </a:lnTo>
                  <a:lnTo>
                    <a:pt x="7196" y="1622"/>
                  </a:lnTo>
                  <a:lnTo>
                    <a:pt x="6968" y="1318"/>
                  </a:lnTo>
                  <a:lnTo>
                    <a:pt x="6689" y="1064"/>
                  </a:lnTo>
                  <a:lnTo>
                    <a:pt x="6410" y="811"/>
                  </a:lnTo>
                  <a:lnTo>
                    <a:pt x="6106" y="608"/>
                  </a:lnTo>
                  <a:lnTo>
                    <a:pt x="5777" y="431"/>
                  </a:lnTo>
                  <a:lnTo>
                    <a:pt x="5448" y="279"/>
                  </a:lnTo>
                  <a:lnTo>
                    <a:pt x="5093" y="152"/>
                  </a:lnTo>
                  <a:lnTo>
                    <a:pt x="4738" y="76"/>
                  </a:lnTo>
                  <a:lnTo>
                    <a:pt x="4358" y="26"/>
                  </a:lnTo>
                  <a:lnTo>
                    <a:pt x="3978" y="0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3" name="Google Shape;4522;p54">
            <a:extLst>
              <a:ext uri="{FF2B5EF4-FFF2-40B4-BE49-F238E27FC236}">
                <a16:creationId xmlns:a16="http://schemas.microsoft.com/office/drawing/2014/main" id="{19E27926-1248-DFED-AB6E-52FB936D505B}"/>
              </a:ext>
            </a:extLst>
          </p:cNvPr>
          <p:cNvGrpSpPr/>
          <p:nvPr/>
        </p:nvGrpSpPr>
        <p:grpSpPr>
          <a:xfrm>
            <a:off x="8507978" y="2464133"/>
            <a:ext cx="453642" cy="548624"/>
            <a:chOff x="2508925" y="1277100"/>
            <a:chExt cx="369325" cy="444050"/>
          </a:xfrm>
        </p:grpSpPr>
        <p:sp>
          <p:nvSpPr>
            <p:cNvPr id="24" name="Google Shape;4523;p54">
              <a:extLst>
                <a:ext uri="{FF2B5EF4-FFF2-40B4-BE49-F238E27FC236}">
                  <a16:creationId xmlns:a16="http://schemas.microsoft.com/office/drawing/2014/main" id="{4806A6A6-62AE-A303-808E-8AF29FCD6329}"/>
                </a:ext>
              </a:extLst>
            </p:cNvPr>
            <p:cNvSpPr/>
            <p:nvPr/>
          </p:nvSpPr>
          <p:spPr>
            <a:xfrm>
              <a:off x="2550750" y="1660300"/>
              <a:ext cx="288225" cy="34225"/>
            </a:xfrm>
            <a:custGeom>
              <a:avLst/>
              <a:gdLst/>
              <a:ahLst/>
              <a:cxnLst/>
              <a:rect l="l" t="t" r="r" b="b"/>
              <a:pathLst>
                <a:path w="1152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1528" y="1369"/>
                  </a:lnTo>
                  <a:lnTo>
                    <a:pt x="11528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4524;p54">
              <a:extLst>
                <a:ext uri="{FF2B5EF4-FFF2-40B4-BE49-F238E27FC236}">
                  <a16:creationId xmlns:a16="http://schemas.microsoft.com/office/drawing/2014/main" id="{D1205A87-61CE-BC8B-3401-6825D79FB433}"/>
                </a:ext>
              </a:extLst>
            </p:cNvPr>
            <p:cNvSpPr/>
            <p:nvPr/>
          </p:nvSpPr>
          <p:spPr>
            <a:xfrm>
              <a:off x="2550750" y="1660300"/>
              <a:ext cx="43725" cy="34225"/>
            </a:xfrm>
            <a:custGeom>
              <a:avLst/>
              <a:gdLst/>
              <a:ahLst/>
              <a:cxnLst/>
              <a:rect l="l" t="t" r="r" b="b"/>
              <a:pathLst>
                <a:path w="174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622" y="1369"/>
                  </a:lnTo>
                  <a:lnTo>
                    <a:pt x="1495" y="1318"/>
                  </a:lnTo>
                  <a:lnTo>
                    <a:pt x="1368" y="1268"/>
                  </a:lnTo>
                  <a:lnTo>
                    <a:pt x="1267" y="1166"/>
                  </a:lnTo>
                  <a:lnTo>
                    <a:pt x="1191" y="1065"/>
                  </a:lnTo>
                  <a:lnTo>
                    <a:pt x="1115" y="964"/>
                  </a:lnTo>
                  <a:lnTo>
                    <a:pt x="1090" y="837"/>
                  </a:lnTo>
                  <a:lnTo>
                    <a:pt x="1064" y="685"/>
                  </a:lnTo>
                  <a:lnTo>
                    <a:pt x="1090" y="558"/>
                  </a:lnTo>
                  <a:lnTo>
                    <a:pt x="1115" y="432"/>
                  </a:lnTo>
                  <a:lnTo>
                    <a:pt x="1191" y="305"/>
                  </a:lnTo>
                  <a:lnTo>
                    <a:pt x="1267" y="204"/>
                  </a:lnTo>
                  <a:lnTo>
                    <a:pt x="1368" y="127"/>
                  </a:lnTo>
                  <a:lnTo>
                    <a:pt x="1495" y="51"/>
                  </a:lnTo>
                  <a:lnTo>
                    <a:pt x="1622" y="26"/>
                  </a:lnTo>
                  <a:lnTo>
                    <a:pt x="1748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4525;p54">
              <a:extLst>
                <a:ext uri="{FF2B5EF4-FFF2-40B4-BE49-F238E27FC236}">
                  <a16:creationId xmlns:a16="http://schemas.microsoft.com/office/drawing/2014/main" id="{BC7C2618-9042-4290-ABEC-02487FE21E07}"/>
                </a:ext>
              </a:extLst>
            </p:cNvPr>
            <p:cNvSpPr/>
            <p:nvPr/>
          </p:nvSpPr>
          <p:spPr>
            <a:xfrm>
              <a:off x="2799050" y="131192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1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93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93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1"/>
                  </a:lnTo>
                  <a:close/>
                </a:path>
              </a:pathLst>
            </a:custGeom>
            <a:solidFill>
              <a:srgbClr val="6AB4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4526;p54">
              <a:extLst>
                <a:ext uri="{FF2B5EF4-FFF2-40B4-BE49-F238E27FC236}">
                  <a16:creationId xmlns:a16="http://schemas.microsoft.com/office/drawing/2014/main" id="{CEED9F39-B4D8-D951-8345-074EF65D99B2}"/>
                </a:ext>
              </a:extLst>
            </p:cNvPr>
            <p:cNvSpPr/>
            <p:nvPr/>
          </p:nvSpPr>
          <p:spPr>
            <a:xfrm>
              <a:off x="2799050" y="142467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0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68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68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0"/>
                  </a:lnTo>
                  <a:close/>
                </a:path>
              </a:pathLst>
            </a:custGeom>
            <a:solidFill>
              <a:srgbClr val="FF8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4527;p54">
              <a:extLst>
                <a:ext uri="{FF2B5EF4-FFF2-40B4-BE49-F238E27FC236}">
                  <a16:creationId xmlns:a16="http://schemas.microsoft.com/office/drawing/2014/main" id="{58548EBE-561C-1113-B629-6218DF7601B7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12516" y="15329"/>
                  </a:lnTo>
                  <a:lnTo>
                    <a:pt x="12618" y="15303"/>
                  </a:lnTo>
                  <a:lnTo>
                    <a:pt x="12719" y="15253"/>
                  </a:lnTo>
                  <a:lnTo>
                    <a:pt x="12795" y="15177"/>
                  </a:lnTo>
                  <a:lnTo>
                    <a:pt x="12846" y="15101"/>
                  </a:lnTo>
                  <a:lnTo>
                    <a:pt x="12897" y="15025"/>
                  </a:lnTo>
                  <a:lnTo>
                    <a:pt x="12922" y="14923"/>
                  </a:lnTo>
                  <a:lnTo>
                    <a:pt x="12947" y="14797"/>
                  </a:lnTo>
                  <a:lnTo>
                    <a:pt x="12947" y="532"/>
                  </a:lnTo>
                  <a:lnTo>
                    <a:pt x="12922" y="431"/>
                  </a:lnTo>
                  <a:lnTo>
                    <a:pt x="12897" y="329"/>
                  </a:lnTo>
                  <a:lnTo>
                    <a:pt x="12846" y="228"/>
                  </a:lnTo>
                  <a:lnTo>
                    <a:pt x="12795" y="152"/>
                  </a:lnTo>
                  <a:lnTo>
                    <a:pt x="12719" y="101"/>
                  </a:lnTo>
                  <a:lnTo>
                    <a:pt x="12618" y="51"/>
                  </a:lnTo>
                  <a:lnTo>
                    <a:pt x="12516" y="0"/>
                  </a:lnTo>
                  <a:close/>
                </a:path>
              </a:pathLst>
            </a:custGeom>
            <a:solidFill>
              <a:srgbClr val="C050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4528;p54">
              <a:extLst>
                <a:ext uri="{FF2B5EF4-FFF2-40B4-BE49-F238E27FC236}">
                  <a16:creationId xmlns:a16="http://schemas.microsoft.com/office/drawing/2014/main" id="{57063DF7-9FEC-BB27-B8DB-3E88F289DE35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2230" y="15329"/>
                  </a:lnTo>
                  <a:lnTo>
                    <a:pt x="2230" y="0"/>
                  </a:lnTo>
                  <a:close/>
                </a:path>
              </a:pathLst>
            </a:custGeom>
            <a:solidFill>
              <a:srgbClr val="A83F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4529;p54">
              <a:extLst>
                <a:ext uri="{FF2B5EF4-FFF2-40B4-BE49-F238E27FC236}">
                  <a16:creationId xmlns:a16="http://schemas.microsoft.com/office/drawing/2014/main" id="{FC8E8ED6-9BDA-CED2-5396-542E4534F72D}"/>
                </a:ext>
              </a:extLst>
            </p:cNvPr>
            <p:cNvSpPr/>
            <p:nvPr/>
          </p:nvSpPr>
          <p:spPr>
            <a:xfrm>
              <a:off x="2508925" y="13322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521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4530;p54">
              <a:extLst>
                <a:ext uri="{FF2B5EF4-FFF2-40B4-BE49-F238E27FC236}">
                  <a16:creationId xmlns:a16="http://schemas.microsoft.com/office/drawing/2014/main" id="{AC4DFADB-C1F8-38E1-F32A-6BA2713B44CA}"/>
                </a:ext>
              </a:extLst>
            </p:cNvPr>
            <p:cNvSpPr/>
            <p:nvPr/>
          </p:nvSpPr>
          <p:spPr>
            <a:xfrm>
              <a:off x="2508925" y="13322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521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4531;p54">
              <a:extLst>
                <a:ext uri="{FF2B5EF4-FFF2-40B4-BE49-F238E27FC236}">
                  <a16:creationId xmlns:a16="http://schemas.microsoft.com/office/drawing/2014/main" id="{480CD2D0-ADE7-7898-5F7F-F866424C1E76}"/>
                </a:ext>
              </a:extLst>
            </p:cNvPr>
            <p:cNvSpPr/>
            <p:nvPr/>
          </p:nvSpPr>
          <p:spPr>
            <a:xfrm>
              <a:off x="2508925" y="15577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4532;p54">
              <a:extLst>
                <a:ext uri="{FF2B5EF4-FFF2-40B4-BE49-F238E27FC236}">
                  <a16:creationId xmlns:a16="http://schemas.microsoft.com/office/drawing/2014/main" id="{82127124-9C55-4FB9-059B-6D6B0E98A0C7}"/>
                </a:ext>
              </a:extLst>
            </p:cNvPr>
            <p:cNvSpPr/>
            <p:nvPr/>
          </p:nvSpPr>
          <p:spPr>
            <a:xfrm>
              <a:off x="2508925" y="15577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279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279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4533;p54">
              <a:extLst>
                <a:ext uri="{FF2B5EF4-FFF2-40B4-BE49-F238E27FC236}">
                  <a16:creationId xmlns:a16="http://schemas.microsoft.com/office/drawing/2014/main" id="{2BEAEB26-42B8-B33F-4E0C-2904AD25399B}"/>
                </a:ext>
              </a:extLst>
            </p:cNvPr>
            <p:cNvSpPr/>
            <p:nvPr/>
          </p:nvSpPr>
          <p:spPr>
            <a:xfrm>
              <a:off x="2508925" y="144495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4534;p54">
              <a:extLst>
                <a:ext uri="{FF2B5EF4-FFF2-40B4-BE49-F238E27FC236}">
                  <a16:creationId xmlns:a16="http://schemas.microsoft.com/office/drawing/2014/main" id="{795DAB2B-F77B-AADA-6556-04F6AAFA62E7}"/>
                </a:ext>
              </a:extLst>
            </p:cNvPr>
            <p:cNvSpPr/>
            <p:nvPr/>
          </p:nvSpPr>
          <p:spPr>
            <a:xfrm>
              <a:off x="2508925" y="144495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60" name="Hộp Văn bản 230">
            <a:extLst>
              <a:ext uri="{FF2B5EF4-FFF2-40B4-BE49-F238E27FC236}">
                <a16:creationId xmlns:a16="http://schemas.microsoft.com/office/drawing/2014/main" id="{B485445E-90A5-0557-0781-B8B87FE8DDB7}"/>
              </a:ext>
            </a:extLst>
          </p:cNvPr>
          <p:cNvSpPr txBox="1"/>
          <p:nvPr/>
        </p:nvSpPr>
        <p:spPr>
          <a:xfrm>
            <a:off x="1971819" y="3395966"/>
            <a:ext cx="214823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Ôn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kiến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thức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học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62" name="Hộp Văn bản 231">
            <a:extLst>
              <a:ext uri="{FF2B5EF4-FFF2-40B4-BE49-F238E27FC236}">
                <a16:creationId xmlns:a16="http://schemas.microsoft.com/office/drawing/2014/main" id="{DDB0BC45-B39E-6CFB-15F3-01757FB88AE6}"/>
              </a:ext>
            </a:extLst>
          </p:cNvPr>
          <p:cNvSpPr txBox="1"/>
          <p:nvPr/>
        </p:nvSpPr>
        <p:spPr>
          <a:xfrm>
            <a:off x="4644672" y="3395966"/>
            <a:ext cx="250236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Hoàn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SBT</a:t>
            </a:r>
          </a:p>
        </p:txBody>
      </p:sp>
      <p:sp>
        <p:nvSpPr>
          <p:cNvPr id="263" name="Hộp Văn bản 232">
            <a:extLst>
              <a:ext uri="{FF2B5EF4-FFF2-40B4-BE49-F238E27FC236}">
                <a16:creationId xmlns:a16="http://schemas.microsoft.com/office/drawing/2014/main" id="{8BC58298-F8C6-A0B6-D6BB-0C1A69C58CB3}"/>
              </a:ext>
            </a:extLst>
          </p:cNvPr>
          <p:cNvSpPr txBox="1"/>
          <p:nvPr/>
        </p:nvSpPr>
        <p:spPr>
          <a:xfrm>
            <a:off x="7423769" y="3421602"/>
            <a:ext cx="273049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Đọc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trước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: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Gam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0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4" grpId="0" animBg="1"/>
      <p:bldP spid="5" grpId="0" animBg="1"/>
      <p:bldP spid="6" grpId="0" animBg="1"/>
      <p:bldP spid="260" grpId="0"/>
      <p:bldP spid="262" grpId="0"/>
      <p:bldP spid="2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574</Words>
  <Application>Microsoft Office PowerPoint</Application>
  <PresentationFormat>Widescreen</PresentationFormat>
  <Paragraphs>100</Paragraphs>
  <Slides>25</Slides>
  <Notes>21</Notes>
  <HiddenSlides>4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Cambria Math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</cp:lastModifiedBy>
  <cp:revision>21</cp:revision>
  <dcterms:modified xsi:type="dcterms:W3CDTF">2023-08-29T10:12:44Z</dcterms:modified>
</cp:coreProperties>
</file>