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audio3.wav" ContentType="audio/wav"/>
  <Override PartName="/ppt/media/audio4.wav" ContentType="audio/wav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6" r:id="rId4"/>
    <p:sldId id="273" r:id="rId5"/>
    <p:sldId id="259" r:id="rId6"/>
    <p:sldId id="260" r:id="rId7"/>
    <p:sldId id="279" r:id="rId8"/>
    <p:sldId id="261" r:id="rId9"/>
    <p:sldId id="263" r:id="rId10"/>
    <p:sldId id="280" r:id="rId11"/>
    <p:sldId id="281" r:id="rId12"/>
    <p:sldId id="258" r:id="rId13"/>
    <p:sldId id="282" r:id="rId14"/>
    <p:sldId id="283" r:id="rId15"/>
    <p:sldId id="284" r:id="rId16"/>
    <p:sldId id="265" r:id="rId17"/>
    <p:sldId id="266" r:id="rId18"/>
    <p:sldId id="285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>
      <p:cViewPr varScale="1">
        <p:scale>
          <a:sx n="82" d="100"/>
          <a:sy n="82" d="100"/>
        </p:scale>
        <p:origin x="7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>
                <a:latin typeface="UTM Avo" panose="02040603050506020204" pitchFamily="18" charset="0"/>
              </a:rPr>
              <a:t>4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806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9314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err="1"/>
              <a:t>ăn</a:t>
            </a:r>
            <a:r>
              <a:rPr lang="en-US" baseline="0"/>
              <a:t>.</a:t>
            </a:r>
          </a:p>
          <a:p>
            <a:r>
              <a:rPr lang="en-US" baseline="0"/>
              <a:t>Sau khi bàn đồ ăn hiện đầy đủ, click vào hình con gà để sang slide nội dung tiếp theo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83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05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99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02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470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Slide.vn - 2019">
            <a:extLst>
              <a:ext uri="{FF2B5EF4-FFF2-40B4-BE49-F238E27FC236}">
                <a16:creationId xmlns:a16="http://schemas.microsoft.com/office/drawing/2014/main" id="{2ABA77ED-4532-64BA-5D3B-5FD096668266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8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jpeg"/><Relationship Id="rId12" Type="http://schemas.openxmlformats.org/officeDocument/2006/relationships/image" Target="../media/image1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eg"/><Relationship Id="rId11" Type="http://schemas.openxmlformats.org/officeDocument/2006/relationships/image" Target="../media/image9.png"/><Relationship Id="rId5" Type="http://schemas.openxmlformats.org/officeDocument/2006/relationships/image" Target="../media/image5.jpg"/><Relationship Id="rId10" Type="http://schemas.openxmlformats.org/officeDocument/2006/relationships/slide" Target="slide4.xml"/><Relationship Id="rId4" Type="http://schemas.openxmlformats.org/officeDocument/2006/relationships/image" Target="../media/image4.pn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slide" Target="slide5.xml"/><Relationship Id="rId5" Type="http://schemas.openxmlformats.org/officeDocument/2006/relationships/image" Target="../media/image11.png"/><Relationship Id="rId10" Type="http://schemas.openxmlformats.org/officeDocument/2006/relationships/image" Target="../media/image10.jpe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microsoft.com/office/2007/relationships/hdphoto" Target="../media/hdphoto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slide" Target="slide12.xml"/><Relationship Id="rId18" Type="http://schemas.openxmlformats.org/officeDocument/2006/relationships/slide" Target="slide16.xml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slide" Target="slide11.xml"/><Relationship Id="rId5" Type="http://schemas.openxmlformats.org/officeDocument/2006/relationships/image" Target="../media/image28.png"/><Relationship Id="rId15" Type="http://schemas.openxmlformats.org/officeDocument/2006/relationships/slide" Target="slide14.xml"/><Relationship Id="rId10" Type="http://schemas.openxmlformats.org/officeDocument/2006/relationships/image" Target="../media/image33.png"/><Relationship Id="rId19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openxmlformats.org/officeDocument/2006/relationships/audio" Target="../media/audio3.wav"/><Relationship Id="rId7" Type="http://schemas.openxmlformats.org/officeDocument/2006/relationships/image" Target="../media/image37.png"/><Relationship Id="rId12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audio" Target="../media/audio4.wav"/><Relationship Id="rId10" Type="http://schemas.openxmlformats.org/officeDocument/2006/relationships/image" Target="../media/image40.png"/><Relationship Id="rId4" Type="http://schemas.openxmlformats.org/officeDocument/2006/relationships/audio" Target="../media/audio1.wav"/><Relationship Id="rId9" Type="http://schemas.openxmlformats.org/officeDocument/2006/relationships/image" Target="../media/image39.pn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10.xml"/><Relationship Id="rId3" Type="http://schemas.openxmlformats.org/officeDocument/2006/relationships/audio" Target="../media/audio3.wav"/><Relationship Id="rId7" Type="http://schemas.openxmlformats.org/officeDocument/2006/relationships/image" Target="../media/image36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39.png"/><Relationship Id="rId4" Type="http://schemas.openxmlformats.org/officeDocument/2006/relationships/audio" Target="../media/audio4.wav"/><Relationship Id="rId9" Type="http://schemas.openxmlformats.org/officeDocument/2006/relationships/image" Target="../media/image41.png"/><Relationship Id="rId1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10.xml"/><Relationship Id="rId3" Type="http://schemas.openxmlformats.org/officeDocument/2006/relationships/audio" Target="../media/audio3.wav"/><Relationship Id="rId7" Type="http://schemas.openxmlformats.org/officeDocument/2006/relationships/image" Target="../media/image36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png"/><Relationship Id="rId4" Type="http://schemas.openxmlformats.org/officeDocument/2006/relationships/audio" Target="../media/audio4.wav"/><Relationship Id="rId9" Type="http://schemas.openxmlformats.org/officeDocument/2006/relationships/image" Target="../media/image39.png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10.xml"/><Relationship Id="rId3" Type="http://schemas.openxmlformats.org/officeDocument/2006/relationships/audio" Target="../media/audio3.wav"/><Relationship Id="rId7" Type="http://schemas.openxmlformats.org/officeDocument/2006/relationships/image" Target="../media/image36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png"/><Relationship Id="rId4" Type="http://schemas.openxmlformats.org/officeDocument/2006/relationships/audio" Target="../media/audio4.wav"/><Relationship Id="rId9" Type="http://schemas.openxmlformats.org/officeDocument/2006/relationships/image" Target="../media/image39.png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1.png"/><Relationship Id="rId3" Type="http://schemas.openxmlformats.org/officeDocument/2006/relationships/audio" Target="../media/audio3.wav"/><Relationship Id="rId7" Type="http://schemas.openxmlformats.org/officeDocument/2006/relationships/image" Target="../media/image36.png"/><Relationship Id="rId12" Type="http://schemas.openxmlformats.org/officeDocument/2006/relationships/slide" Target="slide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25.jpeg"/><Relationship Id="rId5" Type="http://schemas.openxmlformats.org/officeDocument/2006/relationships/audio" Target="../media/audio1.wav"/><Relationship Id="rId15" Type="http://schemas.openxmlformats.org/officeDocument/2006/relationships/image" Target="../media/image40.png"/><Relationship Id="rId10" Type="http://schemas.openxmlformats.org/officeDocument/2006/relationships/image" Target="../media/image39.png"/><Relationship Id="rId4" Type="http://schemas.openxmlformats.org/officeDocument/2006/relationships/audio" Target="../media/audio4.wav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14817" y="931820"/>
            <a:ext cx="11162365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4: Thực vật và động vật</a:t>
            </a:r>
            <a:endParaRPr sz="52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295400" y="2977602"/>
            <a:ext cx="10013729" cy="311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Ôn tập và đánh giá chủ đề Thực vật và động vật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(Tiết 2)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53A387-EC45-E98D-AAF2-F1D89378917A}"/>
              </a:ext>
            </a:extLst>
          </p:cNvPr>
          <p:cNvGrpSpPr/>
          <p:nvPr/>
        </p:nvGrpSpPr>
        <p:grpSpPr>
          <a:xfrm>
            <a:off x="514817" y="495300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EB5E6B9-0BBE-B784-667A-5737EED0C4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D5FED9-7DBA-3527-B46F-61ED701B56F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rgbClr val="002060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78CB3F3-34CF-D37E-052E-59A2041190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" r="1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ave 2"/>
          <p:cNvSpPr/>
          <p:nvPr/>
        </p:nvSpPr>
        <p:spPr>
          <a:xfrm>
            <a:off x="914400" y="0"/>
            <a:ext cx="3352801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8753" y="431836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gradFill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  <a:gs pos="45000">
                      <a:schemeClr val="accent4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Ong nhỏ và mật hoa</a:t>
            </a:r>
            <a:endParaRPr lang="en-US" sz="3200" b="1" dirty="0">
              <a:gradFill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2">
                      <a:lumMod val="75000"/>
                    </a:schemeClr>
                  </a:gs>
                  <a:gs pos="45000">
                    <a:schemeClr val="accent4"/>
                  </a:gs>
                </a:gsLst>
                <a:lin ang="5400000" scaled="1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itchFamily="18" charset="0"/>
              </a:rPr>
              <a:t>BẮT ĐẦU</a:t>
            </a:r>
            <a:endParaRPr lang="en-US" sz="20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86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A679C-61D6-E754-A85C-BB09696350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199" r="1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hoaa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902" y="442487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76" y="3980455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5645956"/>
            <a:ext cx="3200404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>
                <a:latin typeface="UTM Avo" panose="02040603050506020204" pitchFamily="18" charset="0"/>
                <a:cs typeface="Times New Roman" pitchFamily="18" charset="0"/>
              </a:rPr>
              <a:t>B. Trên cạn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47910" y="4551955"/>
            <a:ext cx="30480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A</a:t>
            </a:r>
            <a:r>
              <a:rPr lang="en-US" sz="3200">
                <a:latin typeface="UTM Avo" panose="02040603050506020204" pitchFamily="18" charset="0"/>
                <a:cs typeface="Times New Roman" pitchFamily="18" charset="0"/>
              </a:rPr>
              <a:t>. Dưới nước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524000" y="29021"/>
            <a:ext cx="8389046" cy="2942779"/>
          </a:xfrm>
          <a:custGeom>
            <a:avLst/>
            <a:gdLst>
              <a:gd name="connsiteX0" fmla="*/ 757344 w 8389046"/>
              <a:gd name="connsiteY0" fmla="*/ 978882 h 2942779"/>
              <a:gd name="connsiteX1" fmla="*/ 1091935 w 8389046"/>
              <a:gd name="connsiteY1" fmla="*/ 470504 h 2942779"/>
              <a:gd name="connsiteX2" fmla="*/ 2719643 w 8389046"/>
              <a:gd name="connsiteY2" fmla="*/ 354359 h 2942779"/>
              <a:gd name="connsiteX3" fmla="*/ 4360750 w 8389046"/>
              <a:gd name="connsiteY3" fmla="*/ 233787 h 2942779"/>
              <a:gd name="connsiteX4" fmla="*/ 5000220 w 8389046"/>
              <a:gd name="connsiteY4" fmla="*/ 13623 h 2942779"/>
              <a:gd name="connsiteX5" fmla="*/ 5793296 w 8389046"/>
              <a:gd name="connsiteY5" fmla="*/ 169005 h 2942779"/>
              <a:gd name="connsiteX6" fmla="*/ 6886591 w 8389046"/>
              <a:gd name="connsiteY6" fmla="*/ 47002 h 2942779"/>
              <a:gd name="connsiteX7" fmla="*/ 7441006 w 8389046"/>
              <a:gd name="connsiteY7" fmla="*/ 379836 h 2942779"/>
              <a:gd name="connsiteX8" fmla="*/ 8152521 w 8389046"/>
              <a:gd name="connsiteY8" fmla="*/ 702860 h 2942779"/>
              <a:gd name="connsiteX9" fmla="*/ 8120674 w 8389046"/>
              <a:gd name="connsiteY9" fmla="*/ 1053133 h 2942779"/>
              <a:gd name="connsiteX10" fmla="*/ 8353314 w 8389046"/>
              <a:gd name="connsiteY10" fmla="*/ 1588691 h 2942779"/>
              <a:gd name="connsiteX11" fmla="*/ 7263515 w 8389046"/>
              <a:gd name="connsiteY11" fmla="*/ 2057492 h 2942779"/>
              <a:gd name="connsiteX12" fmla="*/ 6873386 w 8389046"/>
              <a:gd name="connsiteY12" fmla="*/ 2459195 h 2942779"/>
              <a:gd name="connsiteX13" fmla="*/ 5545120 w 8389046"/>
              <a:gd name="connsiteY13" fmla="*/ 2507833 h 2942779"/>
              <a:gd name="connsiteX14" fmla="*/ 4595915 w 8389046"/>
              <a:gd name="connsiteY14" fmla="*/ 2936375 h 2942779"/>
              <a:gd name="connsiteX15" fmla="*/ 3200265 w 8389046"/>
              <a:gd name="connsiteY15" fmla="*/ 2674795 h 2942779"/>
              <a:gd name="connsiteX16" fmla="*/ 1127083 w 8389046"/>
              <a:gd name="connsiteY16" fmla="*/ 2416348 h 2942779"/>
              <a:gd name="connsiteX17" fmla="*/ 215551 w 8389046"/>
              <a:gd name="connsiteY17" fmla="*/ 2128746 h 2942779"/>
              <a:gd name="connsiteX18" fmla="*/ 410325 w 8389046"/>
              <a:gd name="connsiteY18" fmla="*/ 1740531 h 2942779"/>
              <a:gd name="connsiteX19" fmla="*/ -971 w 8389046"/>
              <a:gd name="connsiteY19" fmla="*/ 1342234 h 2942779"/>
              <a:gd name="connsiteX20" fmla="*/ 750159 w 8389046"/>
              <a:gd name="connsiteY20" fmla="*/ 988215 h 2942779"/>
              <a:gd name="connsiteX21" fmla="*/ 757344 w 8389046"/>
              <a:gd name="connsiteY21" fmla="*/ 978882 h 2942779"/>
              <a:gd name="connsiteX0" fmla="*/ 911337 w 8389046"/>
              <a:gd name="connsiteY0" fmla="*/ 1783174 h 2942779"/>
              <a:gd name="connsiteX1" fmla="*/ 419452 w 8389046"/>
              <a:gd name="connsiteY1" fmla="*/ 1728882 h 2942779"/>
              <a:gd name="connsiteX2" fmla="*/ 1345354 w 8389046"/>
              <a:gd name="connsiteY2" fmla="*/ 2377315 h 2942779"/>
              <a:gd name="connsiteX3" fmla="*/ 1130190 w 8389046"/>
              <a:gd name="connsiteY3" fmla="*/ 2403269 h 2942779"/>
              <a:gd name="connsiteX4" fmla="*/ 3199877 w 8389046"/>
              <a:gd name="connsiteY4" fmla="*/ 2662806 h 2942779"/>
              <a:gd name="connsiteX5" fmla="*/ 3070157 w 8389046"/>
              <a:gd name="connsiteY5" fmla="*/ 2544277 h 2942779"/>
              <a:gd name="connsiteX6" fmla="*/ 5597940 w 8389046"/>
              <a:gd name="connsiteY6" fmla="*/ 2367234 h 2942779"/>
              <a:gd name="connsiteX7" fmla="*/ 5546091 w 8389046"/>
              <a:gd name="connsiteY7" fmla="*/ 2497274 h 2942779"/>
              <a:gd name="connsiteX8" fmla="*/ 6627540 w 8389046"/>
              <a:gd name="connsiteY8" fmla="*/ 1563623 h 2942779"/>
              <a:gd name="connsiteX9" fmla="*/ 7258855 w 8389046"/>
              <a:gd name="connsiteY9" fmla="*/ 2049727 h 2942779"/>
              <a:gd name="connsiteX10" fmla="*/ 8116790 w 8389046"/>
              <a:gd name="connsiteY10" fmla="*/ 1045912 h 2942779"/>
              <a:gd name="connsiteX11" fmla="*/ 7835601 w 8389046"/>
              <a:gd name="connsiteY11" fmla="*/ 1228201 h 2942779"/>
              <a:gd name="connsiteX12" fmla="*/ 7442171 w 8389046"/>
              <a:gd name="connsiteY12" fmla="*/ 369618 h 2942779"/>
              <a:gd name="connsiteX13" fmla="*/ 7456929 w 8389046"/>
              <a:gd name="connsiteY13" fmla="*/ 455722 h 2942779"/>
              <a:gd name="connsiteX14" fmla="*/ 5646682 w 8389046"/>
              <a:gd name="connsiteY14" fmla="*/ 269209 h 2942779"/>
              <a:gd name="connsiteX15" fmla="*/ 5790772 w 8389046"/>
              <a:gd name="connsiteY15" fmla="*/ 159400 h 2942779"/>
              <a:gd name="connsiteX16" fmla="*/ 4299580 w 8389046"/>
              <a:gd name="connsiteY16" fmla="*/ 321525 h 2942779"/>
              <a:gd name="connsiteX17" fmla="*/ 4369294 w 8389046"/>
              <a:gd name="connsiteY17" fmla="*/ 226839 h 2942779"/>
              <a:gd name="connsiteX18" fmla="*/ 2718672 w 8389046"/>
              <a:gd name="connsiteY18" fmla="*/ 353678 h 2942779"/>
              <a:gd name="connsiteX19" fmla="*/ 2971120 w 8389046"/>
              <a:gd name="connsiteY19" fmla="*/ 445504 h 2942779"/>
              <a:gd name="connsiteX20" fmla="*/ 801425 w 8389046"/>
              <a:gd name="connsiteY20" fmla="*/ 1075544 h 2942779"/>
              <a:gd name="connsiteX21" fmla="*/ 757344 w 8389046"/>
              <a:gd name="connsiteY21" fmla="*/ 978882 h 2942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389046" h="2942779" fill="none" extrusionOk="0">
                <a:moveTo>
                  <a:pt x="757344" y="978882"/>
                </a:moveTo>
                <a:cubicBezTo>
                  <a:pt x="736495" y="752060"/>
                  <a:pt x="775104" y="613301"/>
                  <a:pt x="1091935" y="470504"/>
                </a:cubicBezTo>
                <a:cubicBezTo>
                  <a:pt x="1623441" y="280610"/>
                  <a:pt x="2228046" y="350789"/>
                  <a:pt x="2719643" y="354359"/>
                </a:cubicBezTo>
                <a:cubicBezTo>
                  <a:pt x="3132330" y="-4583"/>
                  <a:pt x="3854570" y="35102"/>
                  <a:pt x="4360750" y="233787"/>
                </a:cubicBezTo>
                <a:cubicBezTo>
                  <a:pt x="4521805" y="137343"/>
                  <a:pt x="4737261" y="18970"/>
                  <a:pt x="5000220" y="13623"/>
                </a:cubicBezTo>
                <a:cubicBezTo>
                  <a:pt x="5257419" y="2262"/>
                  <a:pt x="5604153" y="33058"/>
                  <a:pt x="5793296" y="169005"/>
                </a:cubicBezTo>
                <a:cubicBezTo>
                  <a:pt x="6135085" y="9557"/>
                  <a:pt x="6489296" y="-39566"/>
                  <a:pt x="6886591" y="47002"/>
                </a:cubicBezTo>
                <a:cubicBezTo>
                  <a:pt x="7191056" y="102835"/>
                  <a:pt x="7378831" y="208904"/>
                  <a:pt x="7441006" y="379836"/>
                </a:cubicBezTo>
                <a:cubicBezTo>
                  <a:pt x="7803756" y="407032"/>
                  <a:pt x="8028552" y="491178"/>
                  <a:pt x="8152521" y="702860"/>
                </a:cubicBezTo>
                <a:cubicBezTo>
                  <a:pt x="8267414" y="822772"/>
                  <a:pt x="8243766" y="930952"/>
                  <a:pt x="8120674" y="1053133"/>
                </a:cubicBezTo>
                <a:cubicBezTo>
                  <a:pt x="8325017" y="1198360"/>
                  <a:pt x="8444776" y="1397114"/>
                  <a:pt x="8353314" y="1588691"/>
                </a:cubicBezTo>
                <a:cubicBezTo>
                  <a:pt x="8224868" y="1845979"/>
                  <a:pt x="7732163" y="1937107"/>
                  <a:pt x="7263515" y="2057492"/>
                </a:cubicBezTo>
                <a:cubicBezTo>
                  <a:pt x="7234993" y="2205476"/>
                  <a:pt x="7135706" y="2330083"/>
                  <a:pt x="6873386" y="2459195"/>
                </a:cubicBezTo>
                <a:cubicBezTo>
                  <a:pt x="6450846" y="2501329"/>
                  <a:pt x="5950836" y="2607162"/>
                  <a:pt x="5545120" y="2507833"/>
                </a:cubicBezTo>
                <a:cubicBezTo>
                  <a:pt x="5354193" y="2801961"/>
                  <a:pt x="5039808" y="2881594"/>
                  <a:pt x="4595915" y="2936375"/>
                </a:cubicBezTo>
                <a:cubicBezTo>
                  <a:pt x="4069586" y="3102391"/>
                  <a:pt x="3486799" y="2914154"/>
                  <a:pt x="3200265" y="2674795"/>
                </a:cubicBezTo>
                <a:cubicBezTo>
                  <a:pt x="2534510" y="2924644"/>
                  <a:pt x="1564720" y="2677333"/>
                  <a:pt x="1127083" y="2416348"/>
                </a:cubicBezTo>
                <a:cubicBezTo>
                  <a:pt x="718735" y="2474328"/>
                  <a:pt x="288979" y="2270650"/>
                  <a:pt x="215551" y="2128746"/>
                </a:cubicBezTo>
                <a:cubicBezTo>
                  <a:pt x="132106" y="1983242"/>
                  <a:pt x="215495" y="1839762"/>
                  <a:pt x="410325" y="1740531"/>
                </a:cubicBezTo>
                <a:cubicBezTo>
                  <a:pt x="126126" y="1645277"/>
                  <a:pt x="-23464" y="1490847"/>
                  <a:pt x="-971" y="1342234"/>
                </a:cubicBezTo>
                <a:cubicBezTo>
                  <a:pt x="53330" y="1148235"/>
                  <a:pt x="360974" y="999072"/>
                  <a:pt x="750159" y="988215"/>
                </a:cubicBezTo>
                <a:cubicBezTo>
                  <a:pt x="752287" y="984888"/>
                  <a:pt x="754530" y="981607"/>
                  <a:pt x="757344" y="978882"/>
                </a:cubicBezTo>
                <a:close/>
              </a:path>
              <a:path w="8389046" h="2942779" fill="none" extrusionOk="0">
                <a:moveTo>
                  <a:pt x="911337" y="1783174"/>
                </a:moveTo>
                <a:cubicBezTo>
                  <a:pt x="736323" y="1773787"/>
                  <a:pt x="580922" y="1768922"/>
                  <a:pt x="419452" y="1728882"/>
                </a:cubicBezTo>
                <a:moveTo>
                  <a:pt x="1345354" y="2377315"/>
                </a:moveTo>
                <a:cubicBezTo>
                  <a:pt x="1277391" y="2381440"/>
                  <a:pt x="1216818" y="2386684"/>
                  <a:pt x="1130190" y="2403269"/>
                </a:cubicBezTo>
                <a:moveTo>
                  <a:pt x="3199877" y="2662806"/>
                </a:moveTo>
                <a:cubicBezTo>
                  <a:pt x="3152025" y="2622327"/>
                  <a:pt x="3098405" y="2586864"/>
                  <a:pt x="3070157" y="2544277"/>
                </a:cubicBezTo>
                <a:moveTo>
                  <a:pt x="5597940" y="2367234"/>
                </a:moveTo>
                <a:cubicBezTo>
                  <a:pt x="5588327" y="2411083"/>
                  <a:pt x="5560523" y="2451968"/>
                  <a:pt x="5546091" y="2497274"/>
                </a:cubicBezTo>
                <a:moveTo>
                  <a:pt x="6627540" y="1563623"/>
                </a:moveTo>
                <a:cubicBezTo>
                  <a:pt x="7068012" y="1664947"/>
                  <a:pt x="7255732" y="1836458"/>
                  <a:pt x="7258855" y="2049727"/>
                </a:cubicBezTo>
                <a:moveTo>
                  <a:pt x="8116790" y="1045912"/>
                </a:moveTo>
                <a:cubicBezTo>
                  <a:pt x="8076431" y="1115702"/>
                  <a:pt x="7951007" y="1200213"/>
                  <a:pt x="7835601" y="1228201"/>
                </a:cubicBezTo>
                <a:moveTo>
                  <a:pt x="7442171" y="369618"/>
                </a:moveTo>
                <a:cubicBezTo>
                  <a:pt x="7455678" y="391841"/>
                  <a:pt x="7460378" y="420160"/>
                  <a:pt x="7456929" y="455722"/>
                </a:cubicBezTo>
                <a:moveTo>
                  <a:pt x="5646682" y="269209"/>
                </a:moveTo>
                <a:cubicBezTo>
                  <a:pt x="5682432" y="227255"/>
                  <a:pt x="5724485" y="192441"/>
                  <a:pt x="5790772" y="159400"/>
                </a:cubicBezTo>
                <a:moveTo>
                  <a:pt x="4299580" y="321525"/>
                </a:moveTo>
                <a:cubicBezTo>
                  <a:pt x="4314529" y="278698"/>
                  <a:pt x="4339317" y="245696"/>
                  <a:pt x="4369294" y="226839"/>
                </a:cubicBezTo>
                <a:moveTo>
                  <a:pt x="2718672" y="353678"/>
                </a:moveTo>
                <a:cubicBezTo>
                  <a:pt x="2788286" y="372550"/>
                  <a:pt x="2896450" y="385553"/>
                  <a:pt x="2971120" y="445504"/>
                </a:cubicBezTo>
                <a:moveTo>
                  <a:pt x="801425" y="1075544"/>
                </a:moveTo>
                <a:cubicBezTo>
                  <a:pt x="782887" y="1047893"/>
                  <a:pt x="770070" y="1018880"/>
                  <a:pt x="757344" y="978882"/>
                </a:cubicBezTo>
              </a:path>
              <a:path w="8389046" h="2942779" stroke="0" extrusionOk="0">
                <a:moveTo>
                  <a:pt x="757344" y="978882"/>
                </a:moveTo>
                <a:cubicBezTo>
                  <a:pt x="766995" y="797526"/>
                  <a:pt x="823996" y="617885"/>
                  <a:pt x="1091935" y="470504"/>
                </a:cubicBezTo>
                <a:cubicBezTo>
                  <a:pt x="1412483" y="207244"/>
                  <a:pt x="2138885" y="260167"/>
                  <a:pt x="2719643" y="354359"/>
                </a:cubicBezTo>
                <a:cubicBezTo>
                  <a:pt x="3137143" y="34798"/>
                  <a:pt x="3922771" y="77274"/>
                  <a:pt x="4360750" y="233787"/>
                </a:cubicBezTo>
                <a:cubicBezTo>
                  <a:pt x="4520878" y="97999"/>
                  <a:pt x="4675590" y="35671"/>
                  <a:pt x="5000220" y="13623"/>
                </a:cubicBezTo>
                <a:cubicBezTo>
                  <a:pt x="5271247" y="-19598"/>
                  <a:pt x="5602729" y="54286"/>
                  <a:pt x="5793296" y="169005"/>
                </a:cubicBezTo>
                <a:cubicBezTo>
                  <a:pt x="6146213" y="-2917"/>
                  <a:pt x="6404299" y="-54659"/>
                  <a:pt x="6886591" y="47002"/>
                </a:cubicBezTo>
                <a:cubicBezTo>
                  <a:pt x="7186645" y="97904"/>
                  <a:pt x="7378752" y="235685"/>
                  <a:pt x="7441006" y="379836"/>
                </a:cubicBezTo>
                <a:cubicBezTo>
                  <a:pt x="7789696" y="443288"/>
                  <a:pt x="8054333" y="547850"/>
                  <a:pt x="8152521" y="702860"/>
                </a:cubicBezTo>
                <a:cubicBezTo>
                  <a:pt x="8256508" y="813720"/>
                  <a:pt x="8222781" y="936790"/>
                  <a:pt x="8120674" y="1053133"/>
                </a:cubicBezTo>
                <a:cubicBezTo>
                  <a:pt x="8384297" y="1204418"/>
                  <a:pt x="8492602" y="1362311"/>
                  <a:pt x="8353314" y="1588691"/>
                </a:cubicBezTo>
                <a:cubicBezTo>
                  <a:pt x="8232807" y="1840680"/>
                  <a:pt x="7756193" y="2073558"/>
                  <a:pt x="7263515" y="2057492"/>
                </a:cubicBezTo>
                <a:cubicBezTo>
                  <a:pt x="7315016" y="2219016"/>
                  <a:pt x="7115584" y="2347714"/>
                  <a:pt x="6873386" y="2459195"/>
                </a:cubicBezTo>
                <a:cubicBezTo>
                  <a:pt x="6532206" y="2540035"/>
                  <a:pt x="5876904" y="2713377"/>
                  <a:pt x="5545120" y="2507833"/>
                </a:cubicBezTo>
                <a:cubicBezTo>
                  <a:pt x="5511617" y="2730180"/>
                  <a:pt x="5125824" y="2898423"/>
                  <a:pt x="4595915" y="2936375"/>
                </a:cubicBezTo>
                <a:cubicBezTo>
                  <a:pt x="4036263" y="2996570"/>
                  <a:pt x="3479587" y="2812031"/>
                  <a:pt x="3200265" y="2674795"/>
                </a:cubicBezTo>
                <a:cubicBezTo>
                  <a:pt x="2584403" y="2830652"/>
                  <a:pt x="1387342" y="2795489"/>
                  <a:pt x="1127083" y="2416348"/>
                </a:cubicBezTo>
                <a:cubicBezTo>
                  <a:pt x="696243" y="2494120"/>
                  <a:pt x="346243" y="2276488"/>
                  <a:pt x="215551" y="2128746"/>
                </a:cubicBezTo>
                <a:cubicBezTo>
                  <a:pt x="132566" y="1963377"/>
                  <a:pt x="170366" y="1822163"/>
                  <a:pt x="410325" y="1740531"/>
                </a:cubicBezTo>
                <a:cubicBezTo>
                  <a:pt x="123517" y="1661253"/>
                  <a:pt x="-37123" y="1508064"/>
                  <a:pt x="-971" y="1342234"/>
                </a:cubicBezTo>
                <a:cubicBezTo>
                  <a:pt x="-4741" y="1210511"/>
                  <a:pt x="272631" y="1036269"/>
                  <a:pt x="750159" y="988215"/>
                </a:cubicBezTo>
                <a:cubicBezTo>
                  <a:pt x="752369" y="985090"/>
                  <a:pt x="754598" y="981902"/>
                  <a:pt x="757344" y="978882"/>
                </a:cubicBezTo>
                <a:close/>
              </a:path>
              <a:path w="8389046" h="2942779" fill="none" stroke="0" extrusionOk="0">
                <a:moveTo>
                  <a:pt x="911337" y="1783174"/>
                </a:moveTo>
                <a:cubicBezTo>
                  <a:pt x="733838" y="1797339"/>
                  <a:pt x="588793" y="1794160"/>
                  <a:pt x="419452" y="1728882"/>
                </a:cubicBezTo>
                <a:moveTo>
                  <a:pt x="1345354" y="2377315"/>
                </a:moveTo>
                <a:cubicBezTo>
                  <a:pt x="1259332" y="2397909"/>
                  <a:pt x="1201574" y="2407387"/>
                  <a:pt x="1130190" y="2403269"/>
                </a:cubicBezTo>
                <a:moveTo>
                  <a:pt x="3199877" y="2662806"/>
                </a:moveTo>
                <a:cubicBezTo>
                  <a:pt x="3151400" y="2612804"/>
                  <a:pt x="3103125" y="2591989"/>
                  <a:pt x="3070157" y="2544277"/>
                </a:cubicBezTo>
                <a:moveTo>
                  <a:pt x="5597940" y="2367234"/>
                </a:moveTo>
                <a:cubicBezTo>
                  <a:pt x="5598998" y="2405210"/>
                  <a:pt x="5583159" y="2459170"/>
                  <a:pt x="5546091" y="2497274"/>
                </a:cubicBezTo>
                <a:moveTo>
                  <a:pt x="6627540" y="1563623"/>
                </a:moveTo>
                <a:cubicBezTo>
                  <a:pt x="7012202" y="1673630"/>
                  <a:pt x="7240452" y="1832048"/>
                  <a:pt x="7258855" y="2049727"/>
                </a:cubicBezTo>
                <a:moveTo>
                  <a:pt x="8116790" y="1045912"/>
                </a:moveTo>
                <a:cubicBezTo>
                  <a:pt x="8050917" y="1114049"/>
                  <a:pt x="7961665" y="1197405"/>
                  <a:pt x="7835601" y="1228201"/>
                </a:cubicBezTo>
                <a:moveTo>
                  <a:pt x="7442171" y="369618"/>
                </a:moveTo>
                <a:cubicBezTo>
                  <a:pt x="7453427" y="398892"/>
                  <a:pt x="7456199" y="429955"/>
                  <a:pt x="7456929" y="455722"/>
                </a:cubicBezTo>
                <a:moveTo>
                  <a:pt x="5646682" y="269209"/>
                </a:moveTo>
                <a:cubicBezTo>
                  <a:pt x="5681640" y="231100"/>
                  <a:pt x="5739532" y="187485"/>
                  <a:pt x="5790772" y="159400"/>
                </a:cubicBezTo>
                <a:moveTo>
                  <a:pt x="4299580" y="321525"/>
                </a:moveTo>
                <a:cubicBezTo>
                  <a:pt x="4316171" y="288964"/>
                  <a:pt x="4337215" y="258999"/>
                  <a:pt x="4369294" y="226839"/>
                </a:cubicBezTo>
                <a:moveTo>
                  <a:pt x="2718672" y="353678"/>
                </a:moveTo>
                <a:cubicBezTo>
                  <a:pt x="2802308" y="392777"/>
                  <a:pt x="2892636" y="412038"/>
                  <a:pt x="2971120" y="445504"/>
                </a:cubicBezTo>
                <a:moveTo>
                  <a:pt x="801425" y="1075544"/>
                </a:moveTo>
                <a:cubicBezTo>
                  <a:pt x="784828" y="1052804"/>
                  <a:pt x="760576" y="1012896"/>
                  <a:pt x="757344" y="978882"/>
                </a:cubicBezTo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74487597">
                  <a:prstGeom prst="clou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937" y="434924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667000" y="723292"/>
            <a:ext cx="6669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Những con vật sau đây: lợn, gà, trâu, bò, hươu, ngựa sống ở môi trường dưới nước hay trên cạn 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169" y="-355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1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250" y="4887336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23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5 0.24421 C 0.07864 0.23102 0.09114 0.22083 0.10195 0.21203 C 0.10456 0.20393 0.11679 0.18611 0.12435 0.17986 C 0.1332 0.15185 0.18685 0.14259 0.21719 0.13935 C 0.23229 0.14004 0.24804 0.1375 0.2625 0.1412 C 0.26823 0.14259 0.26914 0.14953 0.27252 0.1537 C 0.27695 0.15903 0.28021 0.17083 0.28268 0.17778 C 0.28437 0.1831 0.28789 0.19375 0.28789 0.19398 C 0.28698 0.20995 0.28659 0.22615 0.28528 0.24236 C 0.2845 0.24791 0.2806 0.24977 0.27773 0.2544 C 0.26159 0.28032 0.23242 0.29004 0.19739 0.2949 C 0.17669 0.29305 0.1776 0.29606 0.16458 0.2868 C 0.15846 0.2824 0.147 0.27268 0.147 0.27291 C 0.14323 0.26342 0.13958 0.24421 0.13958 0.24444 C 0.14232 0.2044 0.13437 0.21551 0.15195 0.19583 C 0.16341 0.1831 0.15 0.19166 0.16458 0.18403 C 0.17591 0.1706 0.18997 0.1581 0.20716 0.14953 C 0.21041 0.14791 0.21393 0.14629 0.21719 0.14537 C 0.22396 0.14352 0.23737 0.1412 0.23737 0.14143 C 0.24492 0.1419 0.2526 0.14166 0.26002 0.14328 C 0.2625 0.14375 0.26341 0.14629 0.2651 0.14768 C 0.27656 0.15555 0.28346 0.16296 0.2901 0.17384 C 0.29492 0.20023 0.30976 0.25509 0.28789 0.27268 C 0.26914 0.28773 0.24023 0.29745 0.21497 0.30092 C 0.19739 0.29907 0.19336 0.29977 0.18216 0.29074 C 0.17461 0.27801 0.172 0.26597 0.16979 0.25231 C 0.17122 0.21852 0.16367 0.19907 0.18737 0.17592 C 0.19427 0.16921 0.19622 0.16458 0.20716 0.1618 C 0.21497 0.15764 0.22135 0.15578 0.22982 0.1537 C 0.25586 0.15555 0.24674 0.15555 0.25742 0.15555 L 0.23489 0.1699 L 0.25508 0.14953 " pathEditMode="relative" rAng="0" ptsTypes="AAAAAAAAAAAAAAAAAAAAAAAAAAAAAA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00456 1.0666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5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2" grpId="0" animBg="1"/>
      <p:bldP spid="26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5D76EE9-9C17-7872-AD72-7FE40E4C4F02}"/>
              </a:ext>
            </a:extLst>
          </p:cNvPr>
          <p:cNvSpPr/>
          <p:nvPr/>
        </p:nvSpPr>
        <p:spPr>
          <a:xfrm>
            <a:off x="7239000" y="3446446"/>
            <a:ext cx="4953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CB4B70-3968-514C-432C-11EC92951A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26" t="29427" r="1914" b="4400"/>
          <a:stretch/>
        </p:blipFill>
        <p:spPr>
          <a:xfrm>
            <a:off x="7343558" y="3762672"/>
            <a:ext cx="3116162" cy="317216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DA29134-C2B9-82EA-7715-4C8B103718F0}"/>
              </a:ext>
            </a:extLst>
          </p:cNvPr>
          <p:cNvSpPr/>
          <p:nvPr/>
        </p:nvSpPr>
        <p:spPr>
          <a:xfrm>
            <a:off x="3791523" y="1904197"/>
            <a:ext cx="4474497" cy="57712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Đóng vai xử lí tình huống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0471F7-BEAD-89AE-DF29-5EA0EB949EA5}"/>
              </a:ext>
            </a:extLst>
          </p:cNvPr>
          <p:cNvSpPr txBox="1"/>
          <p:nvPr/>
        </p:nvSpPr>
        <p:spPr>
          <a:xfrm>
            <a:off x="118696" y="2022638"/>
            <a:ext cx="5842847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b="1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 lẻ</a:t>
            </a:r>
          </a:p>
          <a:p>
            <a:pPr>
              <a:lnSpc>
                <a:spcPct val="150000"/>
              </a:lnSpc>
            </a:pPr>
            <a:r>
              <a:rPr lang="nl-NL" sz="2000" b="1" i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1</a:t>
            </a:r>
            <a:r>
              <a:rPr lang="nl-NL" sz="2000" i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Một bạn HS trên đường đi học về gặp một bác đang vứt rác xuống ao, nếu là bạn trong hình thì em nên làm gì?</a:t>
            </a:r>
            <a:endParaRPr lang="en-US" sz="200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DBE1D5-2A4A-369F-E383-64FFD31E6A37}"/>
              </a:ext>
            </a:extLst>
          </p:cNvPr>
          <p:cNvCxnSpPr>
            <a:cxnSpLocks/>
          </p:cNvCxnSpPr>
          <p:nvPr/>
        </p:nvCxnSpPr>
        <p:spPr>
          <a:xfrm>
            <a:off x="5856984" y="2481318"/>
            <a:ext cx="0" cy="4569110"/>
          </a:xfrm>
          <a:prstGeom prst="line">
            <a:avLst/>
          </a:prstGeom>
          <a:ln w="2857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FA24F7A-3EBB-EB34-F4C0-834150971688}"/>
              </a:ext>
            </a:extLst>
          </p:cNvPr>
          <p:cNvSpPr txBox="1"/>
          <p:nvPr/>
        </p:nvSpPr>
        <p:spPr>
          <a:xfrm>
            <a:off x="6096000" y="2082483"/>
            <a:ext cx="6096000" cy="1848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467"/>
              </a:spcBef>
              <a:spcAft>
                <a:spcPts val="467"/>
              </a:spcAft>
            </a:pPr>
            <a:r>
              <a:rPr lang="nl-NL" sz="2000" b="1" i="1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 chẵn</a:t>
            </a:r>
          </a:p>
          <a:p>
            <a:pPr algn="just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000" b="1" i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2: </a:t>
            </a:r>
            <a:r>
              <a:rPr lang="nl-NL" sz="2000" i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Bố hỏi mẹ và con gái: “Mình có nên phun thuốc diệt cỏ không nhỉ?”. Nếu là bạn gái trong hình, em sẽ trả lời thế nào?</a:t>
            </a:r>
            <a:endParaRPr lang="en-US" sz="200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4A9F3D-C458-4ACB-E160-A6B3D0CE94E6}"/>
              </a:ext>
            </a:extLst>
          </p:cNvPr>
          <p:cNvSpPr txBox="1"/>
          <p:nvPr/>
        </p:nvSpPr>
        <p:spPr>
          <a:xfrm>
            <a:off x="1689100" y="1366806"/>
            <a:ext cx="11099800" cy="537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Xử lí tình huống bảo vệ môi trường sống của thực vật, động vật</a:t>
            </a:r>
            <a:endParaRPr lang="en-US" sz="220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CEE172-497B-3D20-4C4A-5D66AECA2A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735" t="28762" r="50232" b="12987"/>
          <a:stretch/>
        </p:blipFill>
        <p:spPr>
          <a:xfrm>
            <a:off x="782447" y="3839514"/>
            <a:ext cx="3303353" cy="301848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E6C23F-438E-891F-730D-151661DC9C73}"/>
              </a:ext>
            </a:extLst>
          </p:cNvPr>
          <p:cNvSpPr txBox="1"/>
          <p:nvPr/>
        </p:nvSpPr>
        <p:spPr>
          <a:xfrm>
            <a:off x="2038264" y="1386149"/>
            <a:ext cx="11099800" cy="537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Xử lí tình huống bảo vệ môi trường sống của thực vật, động vật</a:t>
            </a:r>
            <a:endParaRPr lang="en-US" sz="220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415F1C-B5F7-82B1-7710-15C42CFB373A}"/>
              </a:ext>
            </a:extLst>
          </p:cNvPr>
          <p:cNvSpPr/>
          <p:nvPr/>
        </p:nvSpPr>
        <p:spPr>
          <a:xfrm>
            <a:off x="243192" y="2589022"/>
            <a:ext cx="11720207" cy="4127849"/>
          </a:xfrm>
          <a:prstGeom prst="rect">
            <a:avLst/>
          </a:prstGeom>
          <a:solidFill>
            <a:schemeClr val="bg1"/>
          </a:solidFill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40950F-152C-DCAB-9EA7-6CB20DCE5DB8}"/>
              </a:ext>
            </a:extLst>
          </p:cNvPr>
          <p:cNvSpPr txBox="1"/>
          <p:nvPr/>
        </p:nvSpPr>
        <p:spPr>
          <a:xfrm>
            <a:off x="310614" y="2720022"/>
            <a:ext cx="6299200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tabLst>
                <a:tab pos="1204020" algn="l"/>
              </a:tabLst>
            </a:pPr>
            <a:r>
              <a:rPr lang="nl-NL" sz="20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1: </a:t>
            </a:r>
            <a:r>
              <a:rPr lang="nl-NL" sz="20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Khuyên bác không nên vứt rác bừa bãi. Vì vứt bừa bãi gây ô nhiễm môi trường, ảnh hưởng sức khỏe</a:t>
            </a:r>
            <a:endParaRPr lang="en-US" sz="20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A44529-EB27-93C6-9A32-EE67D589EE02}"/>
              </a:ext>
            </a:extLst>
          </p:cNvPr>
          <p:cNvSpPr txBox="1"/>
          <p:nvPr/>
        </p:nvSpPr>
        <p:spPr>
          <a:xfrm>
            <a:off x="6531595" y="2733887"/>
            <a:ext cx="5382775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 huống 2: </a:t>
            </a:r>
            <a:r>
              <a:rPr lang="nl-NL" sz="20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Góp ý với bố mẹ không nên phun thuốc diệt cỏ. Vì sẽ rất độc hại đồng thời làm ô nhiễm môi trường xung quanh đặc biệt là môi trường đất.</a:t>
            </a:r>
            <a:endParaRPr lang="en-US" sz="200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395D11-3E51-BAE7-0F7F-53F7BA342E5D}"/>
              </a:ext>
            </a:extLst>
          </p:cNvPr>
          <p:cNvCxnSpPr>
            <a:cxnSpLocks/>
          </p:cNvCxnSpPr>
          <p:nvPr/>
        </p:nvCxnSpPr>
        <p:spPr>
          <a:xfrm flipH="1">
            <a:off x="5821487" y="2647731"/>
            <a:ext cx="717408" cy="4168601"/>
          </a:xfrm>
          <a:prstGeom prst="lin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Free photo Trash Boats Recycle Dump Recycling - Max Pixel">
            <a:extLst>
              <a:ext uri="{FF2B5EF4-FFF2-40B4-BE49-F238E27FC236}">
                <a16:creationId xmlns:a16="http://schemas.microsoft.com/office/drawing/2014/main" id="{89507D78-5256-38A6-316B-F637E5F72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61" y="4255043"/>
            <a:ext cx="1938663" cy="2120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ắp đổ rác phải trả tiền? - Baogiaothong.vn">
            <a:extLst>
              <a:ext uri="{FF2B5EF4-FFF2-40B4-BE49-F238E27FC236}">
                <a16:creationId xmlns:a16="http://schemas.microsoft.com/office/drawing/2014/main" id="{BD7E056E-A473-2344-922C-C36A63DBD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83" y="4048726"/>
            <a:ext cx="2281632" cy="238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oogle Shape;976;p51">
            <a:extLst>
              <a:ext uri="{FF2B5EF4-FFF2-40B4-BE49-F238E27FC236}">
                <a16:creationId xmlns:a16="http://schemas.microsoft.com/office/drawing/2014/main" id="{DE03E5B2-5654-5787-6AA4-DE583678CC39}"/>
              </a:ext>
            </a:extLst>
          </p:cNvPr>
          <p:cNvGrpSpPr/>
          <p:nvPr/>
        </p:nvGrpSpPr>
        <p:grpSpPr>
          <a:xfrm>
            <a:off x="5062883" y="4877872"/>
            <a:ext cx="2041649" cy="1986350"/>
            <a:chOff x="5948275" y="2297825"/>
            <a:chExt cx="2178175" cy="2151575"/>
          </a:xfrm>
        </p:grpSpPr>
        <p:sp>
          <p:nvSpPr>
            <p:cNvPr id="11" name="Google Shape;977;p51">
              <a:extLst>
                <a:ext uri="{FF2B5EF4-FFF2-40B4-BE49-F238E27FC236}">
                  <a16:creationId xmlns:a16="http://schemas.microsoft.com/office/drawing/2014/main" id="{6EC13FDA-116C-FD59-F759-8E319CA6AB75}"/>
                </a:ext>
              </a:extLst>
            </p:cNvPr>
            <p:cNvSpPr/>
            <p:nvPr/>
          </p:nvSpPr>
          <p:spPr>
            <a:xfrm rot="175061">
              <a:off x="6717042" y="3312008"/>
              <a:ext cx="572749" cy="556047"/>
            </a:xfrm>
            <a:custGeom>
              <a:avLst/>
              <a:gdLst/>
              <a:ahLst/>
              <a:cxnLst/>
              <a:rect l="l" t="t" r="r" b="b"/>
              <a:pathLst>
                <a:path w="21280" h="19965" extrusionOk="0">
                  <a:moveTo>
                    <a:pt x="2867" y="16725"/>
                  </a:moveTo>
                  <a:cubicBezTo>
                    <a:pt x="3003" y="16735"/>
                    <a:pt x="3055" y="16740"/>
                    <a:pt x="3029" y="16740"/>
                  </a:cubicBezTo>
                  <a:cubicBezTo>
                    <a:pt x="3006" y="16740"/>
                    <a:pt x="2920" y="16736"/>
                    <a:pt x="2775" y="16728"/>
                  </a:cubicBezTo>
                  <a:lnTo>
                    <a:pt x="2775" y="16728"/>
                  </a:lnTo>
                  <a:cubicBezTo>
                    <a:pt x="2806" y="16728"/>
                    <a:pt x="2836" y="16727"/>
                    <a:pt x="2867" y="16725"/>
                  </a:cubicBezTo>
                  <a:close/>
                  <a:moveTo>
                    <a:pt x="14319" y="1"/>
                  </a:moveTo>
                  <a:cubicBezTo>
                    <a:pt x="14140" y="1"/>
                    <a:pt x="13950" y="23"/>
                    <a:pt x="13747" y="69"/>
                  </a:cubicBezTo>
                  <a:cubicBezTo>
                    <a:pt x="12283" y="383"/>
                    <a:pt x="11446" y="948"/>
                    <a:pt x="10483" y="2099"/>
                  </a:cubicBezTo>
                  <a:cubicBezTo>
                    <a:pt x="10044" y="2643"/>
                    <a:pt x="9772" y="3271"/>
                    <a:pt x="9667" y="3961"/>
                  </a:cubicBezTo>
                  <a:cubicBezTo>
                    <a:pt x="9563" y="4631"/>
                    <a:pt x="9667" y="5468"/>
                    <a:pt x="9353" y="6095"/>
                  </a:cubicBezTo>
                  <a:cubicBezTo>
                    <a:pt x="9332" y="6158"/>
                    <a:pt x="9353" y="6179"/>
                    <a:pt x="9416" y="6179"/>
                  </a:cubicBezTo>
                  <a:cubicBezTo>
                    <a:pt x="9353" y="6179"/>
                    <a:pt x="9311" y="6200"/>
                    <a:pt x="9207" y="6242"/>
                  </a:cubicBezTo>
                  <a:cubicBezTo>
                    <a:pt x="8977" y="6305"/>
                    <a:pt x="8726" y="6347"/>
                    <a:pt x="8495" y="6367"/>
                  </a:cubicBezTo>
                  <a:cubicBezTo>
                    <a:pt x="8366" y="6382"/>
                    <a:pt x="8249" y="6389"/>
                    <a:pt x="8142" y="6389"/>
                  </a:cubicBezTo>
                  <a:cubicBezTo>
                    <a:pt x="7612" y="6389"/>
                    <a:pt x="7312" y="6217"/>
                    <a:pt x="6738" y="5886"/>
                  </a:cubicBezTo>
                  <a:cubicBezTo>
                    <a:pt x="6696" y="5865"/>
                    <a:pt x="6633" y="5823"/>
                    <a:pt x="6591" y="5782"/>
                  </a:cubicBezTo>
                  <a:cubicBezTo>
                    <a:pt x="6550" y="5510"/>
                    <a:pt x="6529" y="5217"/>
                    <a:pt x="6487" y="4924"/>
                  </a:cubicBezTo>
                  <a:cubicBezTo>
                    <a:pt x="6298" y="4087"/>
                    <a:pt x="5880" y="3543"/>
                    <a:pt x="5190" y="3041"/>
                  </a:cubicBezTo>
                  <a:cubicBezTo>
                    <a:pt x="4951" y="2866"/>
                    <a:pt x="4701" y="2788"/>
                    <a:pt x="4447" y="2788"/>
                  </a:cubicBezTo>
                  <a:cubicBezTo>
                    <a:pt x="4367" y="2788"/>
                    <a:pt x="4287" y="2795"/>
                    <a:pt x="4206" y="2810"/>
                  </a:cubicBezTo>
                  <a:cubicBezTo>
                    <a:pt x="4206" y="2497"/>
                    <a:pt x="4185" y="2204"/>
                    <a:pt x="4143" y="1890"/>
                  </a:cubicBezTo>
                  <a:cubicBezTo>
                    <a:pt x="4081" y="1045"/>
                    <a:pt x="3472" y="627"/>
                    <a:pt x="2854" y="627"/>
                  </a:cubicBezTo>
                  <a:cubicBezTo>
                    <a:pt x="2233" y="627"/>
                    <a:pt x="1601" y="1050"/>
                    <a:pt x="1507" y="1890"/>
                  </a:cubicBezTo>
                  <a:cubicBezTo>
                    <a:pt x="1381" y="3229"/>
                    <a:pt x="1151" y="4526"/>
                    <a:pt x="984" y="5844"/>
                  </a:cubicBezTo>
                  <a:cubicBezTo>
                    <a:pt x="754" y="6619"/>
                    <a:pt x="461" y="7414"/>
                    <a:pt x="461" y="8272"/>
                  </a:cubicBezTo>
                  <a:lnTo>
                    <a:pt x="461" y="8355"/>
                  </a:lnTo>
                  <a:cubicBezTo>
                    <a:pt x="461" y="8460"/>
                    <a:pt x="440" y="8564"/>
                    <a:pt x="440" y="8669"/>
                  </a:cubicBezTo>
                  <a:cubicBezTo>
                    <a:pt x="356" y="10134"/>
                    <a:pt x="21" y="11577"/>
                    <a:pt x="21" y="13042"/>
                  </a:cubicBezTo>
                  <a:cubicBezTo>
                    <a:pt x="0" y="14444"/>
                    <a:pt x="21" y="15595"/>
                    <a:pt x="1465" y="16306"/>
                  </a:cubicBezTo>
                  <a:cubicBezTo>
                    <a:pt x="1612" y="16390"/>
                    <a:pt x="1779" y="16432"/>
                    <a:pt x="1925" y="16515"/>
                  </a:cubicBezTo>
                  <a:cubicBezTo>
                    <a:pt x="1946" y="16515"/>
                    <a:pt x="1946" y="16536"/>
                    <a:pt x="1988" y="16536"/>
                  </a:cubicBezTo>
                  <a:cubicBezTo>
                    <a:pt x="2219" y="16643"/>
                    <a:pt x="2464" y="16719"/>
                    <a:pt x="2725" y="16727"/>
                  </a:cubicBezTo>
                  <a:lnTo>
                    <a:pt x="2725" y="16727"/>
                  </a:lnTo>
                  <a:cubicBezTo>
                    <a:pt x="3288" y="17042"/>
                    <a:pt x="3684" y="17668"/>
                    <a:pt x="4081" y="18168"/>
                  </a:cubicBezTo>
                  <a:cubicBezTo>
                    <a:pt x="4810" y="19098"/>
                    <a:pt x="5587" y="19964"/>
                    <a:pt x="6771" y="19964"/>
                  </a:cubicBezTo>
                  <a:cubicBezTo>
                    <a:pt x="6946" y="19964"/>
                    <a:pt x="7130" y="19945"/>
                    <a:pt x="7324" y="19905"/>
                  </a:cubicBezTo>
                  <a:cubicBezTo>
                    <a:pt x="8537" y="19654"/>
                    <a:pt x="9353" y="18629"/>
                    <a:pt x="10567" y="18399"/>
                  </a:cubicBezTo>
                  <a:cubicBezTo>
                    <a:pt x="11969" y="18106"/>
                    <a:pt x="13392" y="17896"/>
                    <a:pt x="14814" y="17896"/>
                  </a:cubicBezTo>
                  <a:cubicBezTo>
                    <a:pt x="15289" y="17896"/>
                    <a:pt x="15809" y="17850"/>
                    <a:pt x="16315" y="17850"/>
                  </a:cubicBezTo>
                  <a:cubicBezTo>
                    <a:pt x="16567" y="17850"/>
                    <a:pt x="16816" y="17862"/>
                    <a:pt x="17053" y="17896"/>
                  </a:cubicBezTo>
                  <a:cubicBezTo>
                    <a:pt x="17702" y="18001"/>
                    <a:pt x="18330" y="18378"/>
                    <a:pt x="18957" y="18587"/>
                  </a:cubicBezTo>
                  <a:cubicBezTo>
                    <a:pt x="19132" y="18652"/>
                    <a:pt x="19303" y="18681"/>
                    <a:pt x="19467" y="18681"/>
                  </a:cubicBezTo>
                  <a:cubicBezTo>
                    <a:pt x="20359" y="18681"/>
                    <a:pt x="21045" y="17800"/>
                    <a:pt x="21133" y="16934"/>
                  </a:cubicBezTo>
                  <a:cubicBezTo>
                    <a:pt x="21280" y="15386"/>
                    <a:pt x="20840" y="13816"/>
                    <a:pt x="20192" y="12310"/>
                  </a:cubicBezTo>
                  <a:cubicBezTo>
                    <a:pt x="19501" y="10761"/>
                    <a:pt x="18811" y="9380"/>
                    <a:pt x="18350" y="7728"/>
                  </a:cubicBezTo>
                  <a:cubicBezTo>
                    <a:pt x="17827" y="5886"/>
                    <a:pt x="17283" y="4087"/>
                    <a:pt x="16677" y="2287"/>
                  </a:cubicBezTo>
                  <a:cubicBezTo>
                    <a:pt x="16292" y="1096"/>
                    <a:pt x="15586" y="1"/>
                    <a:pt x="14319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978;p51">
              <a:extLst>
                <a:ext uri="{FF2B5EF4-FFF2-40B4-BE49-F238E27FC236}">
                  <a16:creationId xmlns:a16="http://schemas.microsoft.com/office/drawing/2014/main" id="{0A2603F9-A10F-895F-6BA8-BD7C56817C2B}"/>
                </a:ext>
              </a:extLst>
            </p:cNvPr>
            <p:cNvSpPr/>
            <p:nvPr/>
          </p:nvSpPr>
          <p:spPr>
            <a:xfrm>
              <a:off x="6522650" y="3312000"/>
              <a:ext cx="230174" cy="162225"/>
            </a:xfrm>
            <a:custGeom>
              <a:avLst/>
              <a:gdLst/>
              <a:ahLst/>
              <a:cxnLst/>
              <a:rect l="l" t="t" r="r" b="b"/>
              <a:pathLst>
                <a:path w="8099" h="6489" extrusionOk="0">
                  <a:moveTo>
                    <a:pt x="2951" y="0"/>
                  </a:moveTo>
                  <a:cubicBezTo>
                    <a:pt x="2649" y="0"/>
                    <a:pt x="2337" y="121"/>
                    <a:pt x="2072" y="344"/>
                  </a:cubicBezTo>
                  <a:cubicBezTo>
                    <a:pt x="1612" y="742"/>
                    <a:pt x="1466" y="1307"/>
                    <a:pt x="1319" y="1872"/>
                  </a:cubicBezTo>
                  <a:cubicBezTo>
                    <a:pt x="1215" y="2332"/>
                    <a:pt x="943" y="2709"/>
                    <a:pt x="712" y="3085"/>
                  </a:cubicBezTo>
                  <a:cubicBezTo>
                    <a:pt x="1" y="4215"/>
                    <a:pt x="922" y="5596"/>
                    <a:pt x="2177" y="5638"/>
                  </a:cubicBezTo>
                  <a:cubicBezTo>
                    <a:pt x="2805" y="5659"/>
                    <a:pt x="3412" y="5805"/>
                    <a:pt x="4018" y="5994"/>
                  </a:cubicBezTo>
                  <a:cubicBezTo>
                    <a:pt x="4524" y="6308"/>
                    <a:pt x="5110" y="6488"/>
                    <a:pt x="5712" y="6488"/>
                  </a:cubicBezTo>
                  <a:cubicBezTo>
                    <a:pt x="6032" y="6488"/>
                    <a:pt x="6356" y="6437"/>
                    <a:pt x="6676" y="6328"/>
                  </a:cubicBezTo>
                  <a:cubicBezTo>
                    <a:pt x="7889" y="5952"/>
                    <a:pt x="8098" y="4759"/>
                    <a:pt x="8015" y="3608"/>
                  </a:cubicBezTo>
                  <a:cubicBezTo>
                    <a:pt x="7931" y="2709"/>
                    <a:pt x="7889" y="1788"/>
                    <a:pt x="7094" y="1160"/>
                  </a:cubicBezTo>
                  <a:cubicBezTo>
                    <a:pt x="6320" y="512"/>
                    <a:pt x="5295" y="135"/>
                    <a:pt x="4269" y="30"/>
                  </a:cubicBezTo>
                  <a:cubicBezTo>
                    <a:pt x="4165" y="9"/>
                    <a:pt x="4060" y="9"/>
                    <a:pt x="3935" y="9"/>
                  </a:cubicBezTo>
                  <a:cubicBezTo>
                    <a:pt x="3725" y="9"/>
                    <a:pt x="3537" y="30"/>
                    <a:pt x="3391" y="93"/>
                  </a:cubicBezTo>
                  <a:cubicBezTo>
                    <a:pt x="3251" y="30"/>
                    <a:pt x="3102" y="0"/>
                    <a:pt x="2951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979;p51">
              <a:extLst>
                <a:ext uri="{FF2B5EF4-FFF2-40B4-BE49-F238E27FC236}">
                  <a16:creationId xmlns:a16="http://schemas.microsoft.com/office/drawing/2014/main" id="{0C3FC11B-A4CA-5002-D216-347EBADEBF46}"/>
                </a:ext>
              </a:extLst>
            </p:cNvPr>
            <p:cNvSpPr/>
            <p:nvPr/>
          </p:nvSpPr>
          <p:spPr>
            <a:xfrm>
              <a:off x="7158446" y="3377650"/>
              <a:ext cx="198155" cy="176131"/>
            </a:xfrm>
            <a:custGeom>
              <a:avLst/>
              <a:gdLst/>
              <a:ahLst/>
              <a:cxnLst/>
              <a:rect l="l" t="t" r="r" b="b"/>
              <a:pathLst>
                <a:path w="7513" h="6370" extrusionOk="0">
                  <a:moveTo>
                    <a:pt x="1962" y="0"/>
                  </a:moveTo>
                  <a:cubicBezTo>
                    <a:pt x="1717" y="0"/>
                    <a:pt x="1511" y="44"/>
                    <a:pt x="1319" y="131"/>
                  </a:cubicBezTo>
                  <a:cubicBezTo>
                    <a:pt x="1292" y="129"/>
                    <a:pt x="1266" y="128"/>
                    <a:pt x="1239" y="128"/>
                  </a:cubicBezTo>
                  <a:cubicBezTo>
                    <a:pt x="990" y="128"/>
                    <a:pt x="730" y="218"/>
                    <a:pt x="503" y="445"/>
                  </a:cubicBezTo>
                  <a:cubicBezTo>
                    <a:pt x="482" y="487"/>
                    <a:pt x="440" y="508"/>
                    <a:pt x="398" y="529"/>
                  </a:cubicBezTo>
                  <a:cubicBezTo>
                    <a:pt x="105" y="801"/>
                    <a:pt x="1" y="1240"/>
                    <a:pt x="105" y="1596"/>
                  </a:cubicBezTo>
                  <a:cubicBezTo>
                    <a:pt x="482" y="2747"/>
                    <a:pt x="796" y="4002"/>
                    <a:pt x="1256" y="5111"/>
                  </a:cubicBezTo>
                  <a:cubicBezTo>
                    <a:pt x="1549" y="5760"/>
                    <a:pt x="2407" y="6073"/>
                    <a:pt x="3056" y="6136"/>
                  </a:cubicBezTo>
                  <a:cubicBezTo>
                    <a:pt x="3078" y="6137"/>
                    <a:pt x="3102" y="6137"/>
                    <a:pt x="3125" y="6137"/>
                  </a:cubicBezTo>
                  <a:cubicBezTo>
                    <a:pt x="3505" y="6137"/>
                    <a:pt x="3970" y="6041"/>
                    <a:pt x="4397" y="6041"/>
                  </a:cubicBezTo>
                  <a:cubicBezTo>
                    <a:pt x="4647" y="6041"/>
                    <a:pt x="4885" y="6074"/>
                    <a:pt x="5085" y="6178"/>
                  </a:cubicBezTo>
                  <a:cubicBezTo>
                    <a:pt x="5336" y="6309"/>
                    <a:pt x="5601" y="6369"/>
                    <a:pt x="5858" y="6369"/>
                  </a:cubicBezTo>
                  <a:cubicBezTo>
                    <a:pt x="6672" y="6369"/>
                    <a:pt x="7413" y="5761"/>
                    <a:pt x="7429" y="4839"/>
                  </a:cubicBezTo>
                  <a:cubicBezTo>
                    <a:pt x="7449" y="3521"/>
                    <a:pt x="7512" y="2098"/>
                    <a:pt x="6675" y="1010"/>
                  </a:cubicBezTo>
                  <a:cubicBezTo>
                    <a:pt x="6173" y="382"/>
                    <a:pt x="5399" y="194"/>
                    <a:pt x="4625" y="194"/>
                  </a:cubicBezTo>
                  <a:cubicBezTo>
                    <a:pt x="4290" y="194"/>
                    <a:pt x="3955" y="278"/>
                    <a:pt x="3620" y="278"/>
                  </a:cubicBezTo>
                  <a:cubicBezTo>
                    <a:pt x="3601" y="278"/>
                    <a:pt x="3581" y="279"/>
                    <a:pt x="3560" y="279"/>
                  </a:cubicBezTo>
                  <a:cubicBezTo>
                    <a:pt x="3113" y="279"/>
                    <a:pt x="2596" y="66"/>
                    <a:pt x="2156" y="6"/>
                  </a:cubicBezTo>
                  <a:lnTo>
                    <a:pt x="2114" y="6"/>
                  </a:lnTo>
                  <a:cubicBezTo>
                    <a:pt x="2062" y="2"/>
                    <a:pt x="2011" y="0"/>
                    <a:pt x="1962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980;p51">
              <a:extLst>
                <a:ext uri="{FF2B5EF4-FFF2-40B4-BE49-F238E27FC236}">
                  <a16:creationId xmlns:a16="http://schemas.microsoft.com/office/drawing/2014/main" id="{673C31D4-D6C1-F8A8-9AEE-30B2568C085C}"/>
                </a:ext>
              </a:extLst>
            </p:cNvPr>
            <p:cNvSpPr/>
            <p:nvPr/>
          </p:nvSpPr>
          <p:spPr>
            <a:xfrm>
              <a:off x="6407550" y="2525500"/>
              <a:ext cx="1196850" cy="951175"/>
            </a:xfrm>
            <a:custGeom>
              <a:avLst/>
              <a:gdLst/>
              <a:ahLst/>
              <a:cxnLst/>
              <a:rect l="l" t="t" r="r" b="b"/>
              <a:pathLst>
                <a:path w="47874" h="38047" extrusionOk="0">
                  <a:moveTo>
                    <a:pt x="18744" y="0"/>
                  </a:moveTo>
                  <a:cubicBezTo>
                    <a:pt x="18725" y="0"/>
                    <a:pt x="18705" y="0"/>
                    <a:pt x="18686" y="0"/>
                  </a:cubicBezTo>
                  <a:cubicBezTo>
                    <a:pt x="16468" y="21"/>
                    <a:pt x="14354" y="1318"/>
                    <a:pt x="12367" y="2176"/>
                  </a:cubicBezTo>
                  <a:cubicBezTo>
                    <a:pt x="10525" y="2950"/>
                    <a:pt x="8914" y="3662"/>
                    <a:pt x="6968" y="3662"/>
                  </a:cubicBezTo>
                  <a:cubicBezTo>
                    <a:pt x="6864" y="3641"/>
                    <a:pt x="6738" y="3641"/>
                    <a:pt x="6613" y="3641"/>
                  </a:cubicBezTo>
                  <a:lnTo>
                    <a:pt x="6215" y="3641"/>
                  </a:lnTo>
                  <a:cubicBezTo>
                    <a:pt x="5295" y="3641"/>
                    <a:pt x="4750" y="4101"/>
                    <a:pt x="4520" y="4708"/>
                  </a:cubicBezTo>
                  <a:cubicBezTo>
                    <a:pt x="3495" y="5461"/>
                    <a:pt x="2846" y="6570"/>
                    <a:pt x="2219" y="7721"/>
                  </a:cubicBezTo>
                  <a:cubicBezTo>
                    <a:pt x="1361" y="9290"/>
                    <a:pt x="315" y="10797"/>
                    <a:pt x="168" y="12638"/>
                  </a:cubicBezTo>
                  <a:cubicBezTo>
                    <a:pt x="147" y="13098"/>
                    <a:pt x="336" y="13517"/>
                    <a:pt x="649" y="13831"/>
                  </a:cubicBezTo>
                  <a:cubicBezTo>
                    <a:pt x="43" y="16614"/>
                    <a:pt x="1" y="19522"/>
                    <a:pt x="963" y="22242"/>
                  </a:cubicBezTo>
                  <a:cubicBezTo>
                    <a:pt x="2114" y="25402"/>
                    <a:pt x="4646" y="27850"/>
                    <a:pt x="7491" y="29523"/>
                  </a:cubicBezTo>
                  <a:cubicBezTo>
                    <a:pt x="10525" y="31302"/>
                    <a:pt x="14145" y="31909"/>
                    <a:pt x="17577" y="32348"/>
                  </a:cubicBezTo>
                  <a:lnTo>
                    <a:pt x="19062" y="32516"/>
                  </a:lnTo>
                  <a:cubicBezTo>
                    <a:pt x="18623" y="32641"/>
                    <a:pt x="18246" y="32976"/>
                    <a:pt x="18142" y="33520"/>
                  </a:cubicBezTo>
                  <a:cubicBezTo>
                    <a:pt x="18016" y="34399"/>
                    <a:pt x="18121" y="35131"/>
                    <a:pt x="18623" y="35863"/>
                  </a:cubicBezTo>
                  <a:cubicBezTo>
                    <a:pt x="18811" y="36135"/>
                    <a:pt x="19062" y="36428"/>
                    <a:pt x="19292" y="36700"/>
                  </a:cubicBezTo>
                  <a:cubicBezTo>
                    <a:pt x="19397" y="36805"/>
                    <a:pt x="19502" y="36930"/>
                    <a:pt x="19606" y="37056"/>
                  </a:cubicBezTo>
                  <a:cubicBezTo>
                    <a:pt x="19545" y="36989"/>
                    <a:pt x="19517" y="36963"/>
                    <a:pt x="19512" y="36963"/>
                  </a:cubicBezTo>
                  <a:cubicBezTo>
                    <a:pt x="19496" y="36963"/>
                    <a:pt x="19638" y="37151"/>
                    <a:pt x="19669" y="37182"/>
                  </a:cubicBezTo>
                  <a:cubicBezTo>
                    <a:pt x="19969" y="37781"/>
                    <a:pt x="20516" y="38046"/>
                    <a:pt x="21084" y="38046"/>
                  </a:cubicBezTo>
                  <a:cubicBezTo>
                    <a:pt x="21706" y="38046"/>
                    <a:pt x="22352" y="37728"/>
                    <a:pt x="22724" y="37182"/>
                  </a:cubicBezTo>
                  <a:cubicBezTo>
                    <a:pt x="23540" y="35968"/>
                    <a:pt x="23917" y="34441"/>
                    <a:pt x="23749" y="32997"/>
                  </a:cubicBezTo>
                  <a:cubicBezTo>
                    <a:pt x="23707" y="32829"/>
                    <a:pt x="23686" y="32662"/>
                    <a:pt x="23645" y="32516"/>
                  </a:cubicBezTo>
                  <a:cubicBezTo>
                    <a:pt x="25256" y="32369"/>
                    <a:pt x="26846" y="32097"/>
                    <a:pt x="28394" y="31616"/>
                  </a:cubicBezTo>
                  <a:cubicBezTo>
                    <a:pt x="31805" y="30611"/>
                    <a:pt x="34901" y="28666"/>
                    <a:pt x="37161" y="25925"/>
                  </a:cubicBezTo>
                  <a:cubicBezTo>
                    <a:pt x="38961" y="23728"/>
                    <a:pt x="40614" y="21091"/>
                    <a:pt x="41492" y="18308"/>
                  </a:cubicBezTo>
                  <a:cubicBezTo>
                    <a:pt x="41576" y="18392"/>
                    <a:pt x="41660" y="18476"/>
                    <a:pt x="41743" y="18518"/>
                  </a:cubicBezTo>
                  <a:cubicBezTo>
                    <a:pt x="41859" y="18617"/>
                    <a:pt x="42000" y="18742"/>
                    <a:pt x="42147" y="18841"/>
                  </a:cubicBezTo>
                  <a:lnTo>
                    <a:pt x="42147" y="18841"/>
                  </a:lnTo>
                  <a:cubicBezTo>
                    <a:pt x="42105" y="18815"/>
                    <a:pt x="42085" y="18804"/>
                    <a:pt x="42083" y="18804"/>
                  </a:cubicBezTo>
                  <a:lnTo>
                    <a:pt x="42083" y="18804"/>
                  </a:lnTo>
                  <a:cubicBezTo>
                    <a:pt x="42074" y="18804"/>
                    <a:pt x="42477" y="19067"/>
                    <a:pt x="42601" y="19145"/>
                  </a:cubicBezTo>
                  <a:cubicBezTo>
                    <a:pt x="42999" y="19438"/>
                    <a:pt x="43585" y="19564"/>
                    <a:pt x="44066" y="19585"/>
                  </a:cubicBezTo>
                  <a:cubicBezTo>
                    <a:pt x="44110" y="19587"/>
                    <a:pt x="44155" y="19588"/>
                    <a:pt x="44199" y="19588"/>
                  </a:cubicBezTo>
                  <a:cubicBezTo>
                    <a:pt x="45982" y="19588"/>
                    <a:pt x="47873" y="17970"/>
                    <a:pt x="47832" y="16132"/>
                  </a:cubicBezTo>
                  <a:cubicBezTo>
                    <a:pt x="47753" y="14243"/>
                    <a:pt x="45953" y="13469"/>
                    <a:pt x="44319" y="13469"/>
                  </a:cubicBezTo>
                  <a:cubicBezTo>
                    <a:pt x="44234" y="13469"/>
                    <a:pt x="44150" y="13471"/>
                    <a:pt x="44066" y="13475"/>
                  </a:cubicBezTo>
                  <a:cubicBezTo>
                    <a:pt x="43982" y="13475"/>
                    <a:pt x="43878" y="13496"/>
                    <a:pt x="43794" y="13496"/>
                  </a:cubicBezTo>
                  <a:cubicBezTo>
                    <a:pt x="43476" y="13178"/>
                    <a:pt x="43062" y="12969"/>
                    <a:pt x="42588" y="12969"/>
                  </a:cubicBezTo>
                  <a:cubicBezTo>
                    <a:pt x="42438" y="12969"/>
                    <a:pt x="42281" y="12990"/>
                    <a:pt x="42120" y="13036"/>
                  </a:cubicBezTo>
                  <a:cubicBezTo>
                    <a:pt x="42078" y="13057"/>
                    <a:pt x="42057" y="13057"/>
                    <a:pt x="41995" y="13078"/>
                  </a:cubicBezTo>
                  <a:cubicBezTo>
                    <a:pt x="41597" y="11299"/>
                    <a:pt x="40488" y="9855"/>
                    <a:pt x="38438" y="9102"/>
                  </a:cubicBezTo>
                  <a:cubicBezTo>
                    <a:pt x="37245" y="8663"/>
                    <a:pt x="35843" y="8642"/>
                    <a:pt x="34567" y="8537"/>
                  </a:cubicBezTo>
                  <a:cubicBezTo>
                    <a:pt x="33060" y="8391"/>
                    <a:pt x="31595" y="8056"/>
                    <a:pt x="30235" y="7344"/>
                  </a:cubicBezTo>
                  <a:cubicBezTo>
                    <a:pt x="26171" y="5302"/>
                    <a:pt x="23706" y="0"/>
                    <a:pt x="18744" y="0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981;p51">
              <a:extLst>
                <a:ext uri="{FF2B5EF4-FFF2-40B4-BE49-F238E27FC236}">
                  <a16:creationId xmlns:a16="http://schemas.microsoft.com/office/drawing/2014/main" id="{76DC73E8-2FF9-DABF-4746-C9EB1F565008}"/>
                </a:ext>
              </a:extLst>
            </p:cNvPr>
            <p:cNvSpPr/>
            <p:nvPr/>
          </p:nvSpPr>
          <p:spPr>
            <a:xfrm>
              <a:off x="6180025" y="2450175"/>
              <a:ext cx="303400" cy="415400"/>
            </a:xfrm>
            <a:custGeom>
              <a:avLst/>
              <a:gdLst/>
              <a:ahLst/>
              <a:cxnLst/>
              <a:rect l="l" t="t" r="r" b="b"/>
              <a:pathLst>
                <a:path w="12136" h="16616" extrusionOk="0">
                  <a:moveTo>
                    <a:pt x="5236" y="1"/>
                  </a:moveTo>
                  <a:cubicBezTo>
                    <a:pt x="5118" y="1"/>
                    <a:pt x="4997" y="15"/>
                    <a:pt x="4875" y="42"/>
                  </a:cubicBezTo>
                  <a:cubicBezTo>
                    <a:pt x="4782" y="30"/>
                    <a:pt x="4688" y="25"/>
                    <a:pt x="4595" y="25"/>
                  </a:cubicBezTo>
                  <a:cubicBezTo>
                    <a:pt x="4354" y="25"/>
                    <a:pt x="4112" y="60"/>
                    <a:pt x="3871" y="105"/>
                  </a:cubicBezTo>
                  <a:cubicBezTo>
                    <a:pt x="3620" y="105"/>
                    <a:pt x="3452" y="189"/>
                    <a:pt x="3285" y="293"/>
                  </a:cubicBezTo>
                  <a:cubicBezTo>
                    <a:pt x="3267" y="292"/>
                    <a:pt x="3249" y="292"/>
                    <a:pt x="3231" y="292"/>
                  </a:cubicBezTo>
                  <a:cubicBezTo>
                    <a:pt x="2890" y="292"/>
                    <a:pt x="2523" y="476"/>
                    <a:pt x="2364" y="774"/>
                  </a:cubicBezTo>
                  <a:cubicBezTo>
                    <a:pt x="1255" y="2804"/>
                    <a:pt x="3808" y="4917"/>
                    <a:pt x="5503" y="6173"/>
                  </a:cubicBezTo>
                  <a:cubicBezTo>
                    <a:pt x="5398" y="6277"/>
                    <a:pt x="5294" y="6382"/>
                    <a:pt x="5189" y="6466"/>
                  </a:cubicBezTo>
                  <a:cubicBezTo>
                    <a:pt x="4938" y="6696"/>
                    <a:pt x="4708" y="6947"/>
                    <a:pt x="4457" y="7198"/>
                  </a:cubicBezTo>
                  <a:lnTo>
                    <a:pt x="4394" y="7282"/>
                  </a:lnTo>
                  <a:cubicBezTo>
                    <a:pt x="4310" y="7303"/>
                    <a:pt x="4227" y="7365"/>
                    <a:pt x="4122" y="7386"/>
                  </a:cubicBezTo>
                  <a:cubicBezTo>
                    <a:pt x="2971" y="7784"/>
                    <a:pt x="1590" y="8160"/>
                    <a:pt x="942" y="9290"/>
                  </a:cubicBezTo>
                  <a:cubicBezTo>
                    <a:pt x="0" y="10922"/>
                    <a:pt x="963" y="12492"/>
                    <a:pt x="2783" y="12513"/>
                  </a:cubicBezTo>
                  <a:cubicBezTo>
                    <a:pt x="2971" y="12513"/>
                    <a:pt x="3160" y="12492"/>
                    <a:pt x="3348" y="12450"/>
                  </a:cubicBezTo>
                  <a:lnTo>
                    <a:pt x="3348" y="12450"/>
                  </a:lnTo>
                  <a:cubicBezTo>
                    <a:pt x="3055" y="13245"/>
                    <a:pt x="2929" y="14103"/>
                    <a:pt x="2888" y="14919"/>
                  </a:cubicBezTo>
                  <a:cubicBezTo>
                    <a:pt x="2872" y="16060"/>
                    <a:pt x="3765" y="16615"/>
                    <a:pt x="4712" y="16615"/>
                  </a:cubicBezTo>
                  <a:cubicBezTo>
                    <a:pt x="5067" y="16615"/>
                    <a:pt x="5429" y="16537"/>
                    <a:pt x="5754" y="16383"/>
                  </a:cubicBezTo>
                  <a:cubicBezTo>
                    <a:pt x="6696" y="15902"/>
                    <a:pt x="7449" y="15065"/>
                    <a:pt x="8077" y="14207"/>
                  </a:cubicBezTo>
                  <a:cubicBezTo>
                    <a:pt x="8160" y="14082"/>
                    <a:pt x="8202" y="13956"/>
                    <a:pt x="8265" y="13810"/>
                  </a:cubicBezTo>
                  <a:cubicBezTo>
                    <a:pt x="8704" y="13224"/>
                    <a:pt x="9123" y="12596"/>
                    <a:pt x="9478" y="11969"/>
                  </a:cubicBezTo>
                  <a:cubicBezTo>
                    <a:pt x="10315" y="10567"/>
                    <a:pt x="11090" y="9186"/>
                    <a:pt x="11048" y="7491"/>
                  </a:cubicBezTo>
                  <a:cubicBezTo>
                    <a:pt x="11048" y="7177"/>
                    <a:pt x="10943" y="6884"/>
                    <a:pt x="10797" y="6654"/>
                  </a:cubicBezTo>
                  <a:cubicBezTo>
                    <a:pt x="10880" y="6319"/>
                    <a:pt x="10818" y="5943"/>
                    <a:pt x="10671" y="5629"/>
                  </a:cubicBezTo>
                  <a:cubicBezTo>
                    <a:pt x="11131" y="5378"/>
                    <a:pt x="11529" y="4980"/>
                    <a:pt x="11675" y="4373"/>
                  </a:cubicBezTo>
                  <a:cubicBezTo>
                    <a:pt x="12136" y="2804"/>
                    <a:pt x="10294" y="1988"/>
                    <a:pt x="9144" y="1528"/>
                  </a:cubicBezTo>
                  <a:cubicBezTo>
                    <a:pt x="8097" y="1088"/>
                    <a:pt x="7051" y="481"/>
                    <a:pt x="5963" y="189"/>
                  </a:cubicBezTo>
                  <a:cubicBezTo>
                    <a:pt x="5723" y="61"/>
                    <a:pt x="5483" y="1"/>
                    <a:pt x="52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982;p51">
              <a:extLst>
                <a:ext uri="{FF2B5EF4-FFF2-40B4-BE49-F238E27FC236}">
                  <a16:creationId xmlns:a16="http://schemas.microsoft.com/office/drawing/2014/main" id="{1D712073-E7D4-5F79-2886-D13CD740C6D4}"/>
                </a:ext>
              </a:extLst>
            </p:cNvPr>
            <p:cNvSpPr/>
            <p:nvPr/>
          </p:nvSpPr>
          <p:spPr>
            <a:xfrm>
              <a:off x="6479225" y="2313075"/>
              <a:ext cx="1035975" cy="494250"/>
            </a:xfrm>
            <a:custGeom>
              <a:avLst/>
              <a:gdLst/>
              <a:ahLst/>
              <a:cxnLst/>
              <a:rect l="l" t="t" r="r" b="b"/>
              <a:pathLst>
                <a:path w="41439" h="19770" extrusionOk="0">
                  <a:moveTo>
                    <a:pt x="24925" y="962"/>
                  </a:moveTo>
                  <a:lnTo>
                    <a:pt x="24925" y="962"/>
                  </a:lnTo>
                  <a:cubicBezTo>
                    <a:pt x="24985" y="970"/>
                    <a:pt x="25047" y="978"/>
                    <a:pt x="25109" y="986"/>
                  </a:cubicBezTo>
                  <a:cubicBezTo>
                    <a:pt x="25026" y="975"/>
                    <a:pt x="24966" y="968"/>
                    <a:pt x="24925" y="962"/>
                  </a:cubicBezTo>
                  <a:close/>
                  <a:moveTo>
                    <a:pt x="18646" y="1"/>
                  </a:moveTo>
                  <a:cubicBezTo>
                    <a:pt x="17441" y="1"/>
                    <a:pt x="16148" y="370"/>
                    <a:pt x="15065" y="756"/>
                  </a:cubicBezTo>
                  <a:cubicBezTo>
                    <a:pt x="14207" y="1069"/>
                    <a:pt x="13308" y="1341"/>
                    <a:pt x="12450" y="1697"/>
                  </a:cubicBezTo>
                  <a:cubicBezTo>
                    <a:pt x="11278" y="2199"/>
                    <a:pt x="10190" y="2932"/>
                    <a:pt x="9039" y="3455"/>
                  </a:cubicBezTo>
                  <a:cubicBezTo>
                    <a:pt x="6905" y="4417"/>
                    <a:pt x="5043" y="5945"/>
                    <a:pt x="3285" y="7451"/>
                  </a:cubicBezTo>
                  <a:cubicBezTo>
                    <a:pt x="1779" y="8769"/>
                    <a:pt x="0" y="10443"/>
                    <a:pt x="335" y="12556"/>
                  </a:cubicBezTo>
                  <a:cubicBezTo>
                    <a:pt x="428" y="13146"/>
                    <a:pt x="897" y="13417"/>
                    <a:pt x="1398" y="13417"/>
                  </a:cubicBezTo>
                  <a:cubicBezTo>
                    <a:pt x="1803" y="13417"/>
                    <a:pt x="2228" y="13240"/>
                    <a:pt x="2490" y="12912"/>
                  </a:cubicBezTo>
                  <a:cubicBezTo>
                    <a:pt x="2703" y="13492"/>
                    <a:pt x="3183" y="13947"/>
                    <a:pt x="3849" y="13947"/>
                  </a:cubicBezTo>
                  <a:cubicBezTo>
                    <a:pt x="3904" y="13947"/>
                    <a:pt x="3960" y="13944"/>
                    <a:pt x="4018" y="13937"/>
                  </a:cubicBezTo>
                  <a:cubicBezTo>
                    <a:pt x="5378" y="13791"/>
                    <a:pt x="6424" y="13059"/>
                    <a:pt x="7449" y="12263"/>
                  </a:cubicBezTo>
                  <a:cubicBezTo>
                    <a:pt x="8098" y="11908"/>
                    <a:pt x="8726" y="11531"/>
                    <a:pt x="9416" y="11196"/>
                  </a:cubicBezTo>
                  <a:cubicBezTo>
                    <a:pt x="11090" y="10339"/>
                    <a:pt x="12952" y="9627"/>
                    <a:pt x="14689" y="8937"/>
                  </a:cubicBezTo>
                  <a:cubicBezTo>
                    <a:pt x="16195" y="8372"/>
                    <a:pt x="17806" y="8162"/>
                    <a:pt x="19125" y="7221"/>
                  </a:cubicBezTo>
                  <a:cubicBezTo>
                    <a:pt x="19334" y="7095"/>
                    <a:pt x="19501" y="6928"/>
                    <a:pt x="19689" y="6782"/>
                  </a:cubicBezTo>
                  <a:cubicBezTo>
                    <a:pt x="20087" y="7514"/>
                    <a:pt x="20526" y="8162"/>
                    <a:pt x="20945" y="8727"/>
                  </a:cubicBezTo>
                  <a:cubicBezTo>
                    <a:pt x="22933" y="11531"/>
                    <a:pt x="25653" y="14021"/>
                    <a:pt x="28456" y="16009"/>
                  </a:cubicBezTo>
                  <a:cubicBezTo>
                    <a:pt x="29837" y="16992"/>
                    <a:pt x="31469" y="17683"/>
                    <a:pt x="33060" y="18290"/>
                  </a:cubicBezTo>
                  <a:cubicBezTo>
                    <a:pt x="34394" y="18788"/>
                    <a:pt x="35517" y="19770"/>
                    <a:pt x="36955" y="19770"/>
                  </a:cubicBezTo>
                  <a:cubicBezTo>
                    <a:pt x="37208" y="19770"/>
                    <a:pt x="37471" y="19739"/>
                    <a:pt x="37747" y="19670"/>
                  </a:cubicBezTo>
                  <a:cubicBezTo>
                    <a:pt x="37998" y="19587"/>
                    <a:pt x="38228" y="19503"/>
                    <a:pt x="38479" y="19378"/>
                  </a:cubicBezTo>
                  <a:cubicBezTo>
                    <a:pt x="38763" y="19577"/>
                    <a:pt x="39098" y="19670"/>
                    <a:pt x="39434" y="19670"/>
                  </a:cubicBezTo>
                  <a:cubicBezTo>
                    <a:pt x="40435" y="19670"/>
                    <a:pt x="41439" y="18847"/>
                    <a:pt x="41094" y="17578"/>
                  </a:cubicBezTo>
                  <a:cubicBezTo>
                    <a:pt x="40864" y="16678"/>
                    <a:pt x="40488" y="15841"/>
                    <a:pt x="40195" y="14984"/>
                  </a:cubicBezTo>
                  <a:cubicBezTo>
                    <a:pt x="39881" y="14063"/>
                    <a:pt x="39839" y="13017"/>
                    <a:pt x="39379" y="12159"/>
                  </a:cubicBezTo>
                  <a:cubicBezTo>
                    <a:pt x="38584" y="10590"/>
                    <a:pt x="37684" y="9083"/>
                    <a:pt x="36638" y="7660"/>
                  </a:cubicBezTo>
                  <a:cubicBezTo>
                    <a:pt x="35529" y="6112"/>
                    <a:pt x="34231" y="5212"/>
                    <a:pt x="32683" y="4124"/>
                  </a:cubicBezTo>
                  <a:cubicBezTo>
                    <a:pt x="31114" y="3036"/>
                    <a:pt x="29189" y="2722"/>
                    <a:pt x="27599" y="1718"/>
                  </a:cubicBezTo>
                  <a:cubicBezTo>
                    <a:pt x="27348" y="1592"/>
                    <a:pt x="27117" y="1509"/>
                    <a:pt x="26908" y="1488"/>
                  </a:cubicBezTo>
                  <a:cubicBezTo>
                    <a:pt x="26908" y="1488"/>
                    <a:pt x="26887" y="1488"/>
                    <a:pt x="26887" y="1467"/>
                  </a:cubicBezTo>
                  <a:cubicBezTo>
                    <a:pt x="26511" y="1300"/>
                    <a:pt x="26134" y="1195"/>
                    <a:pt x="25715" y="1090"/>
                  </a:cubicBezTo>
                  <a:cubicBezTo>
                    <a:pt x="25666" y="1074"/>
                    <a:pt x="24817" y="954"/>
                    <a:pt x="24850" y="954"/>
                  </a:cubicBezTo>
                  <a:cubicBezTo>
                    <a:pt x="24854" y="954"/>
                    <a:pt x="24878" y="957"/>
                    <a:pt x="24925" y="962"/>
                  </a:cubicBezTo>
                  <a:lnTo>
                    <a:pt x="24925" y="962"/>
                  </a:lnTo>
                  <a:cubicBezTo>
                    <a:pt x="24492" y="908"/>
                    <a:pt x="24084" y="855"/>
                    <a:pt x="23644" y="818"/>
                  </a:cubicBezTo>
                  <a:cubicBezTo>
                    <a:pt x="23519" y="805"/>
                    <a:pt x="23395" y="799"/>
                    <a:pt x="23274" y="799"/>
                  </a:cubicBezTo>
                  <a:cubicBezTo>
                    <a:pt x="22607" y="799"/>
                    <a:pt x="22012" y="994"/>
                    <a:pt x="21552" y="1383"/>
                  </a:cubicBezTo>
                  <a:cubicBezTo>
                    <a:pt x="21365" y="786"/>
                    <a:pt x="20845" y="272"/>
                    <a:pt x="20275" y="272"/>
                  </a:cubicBezTo>
                  <a:cubicBezTo>
                    <a:pt x="20206" y="272"/>
                    <a:pt x="20136" y="279"/>
                    <a:pt x="20066" y="295"/>
                  </a:cubicBezTo>
                  <a:cubicBezTo>
                    <a:pt x="19794" y="149"/>
                    <a:pt x="19480" y="44"/>
                    <a:pt x="19145" y="23"/>
                  </a:cubicBezTo>
                  <a:cubicBezTo>
                    <a:pt x="18981" y="8"/>
                    <a:pt x="18815" y="1"/>
                    <a:pt x="18646" y="1"/>
                  </a:cubicBezTo>
                  <a:close/>
                </a:path>
              </a:pathLst>
            </a:cu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983;p51">
              <a:extLst>
                <a:ext uri="{FF2B5EF4-FFF2-40B4-BE49-F238E27FC236}">
                  <a16:creationId xmlns:a16="http://schemas.microsoft.com/office/drawing/2014/main" id="{B992F7D2-3E37-8538-EB17-F3F8BC0DE88F}"/>
                </a:ext>
              </a:extLst>
            </p:cNvPr>
            <p:cNvSpPr/>
            <p:nvPr/>
          </p:nvSpPr>
          <p:spPr>
            <a:xfrm>
              <a:off x="7460025" y="2769500"/>
              <a:ext cx="436800" cy="520250"/>
            </a:xfrm>
            <a:custGeom>
              <a:avLst/>
              <a:gdLst/>
              <a:ahLst/>
              <a:cxnLst/>
              <a:rect l="l" t="t" r="r" b="b"/>
              <a:pathLst>
                <a:path w="17472" h="20810" extrusionOk="0">
                  <a:moveTo>
                    <a:pt x="7524" y="0"/>
                  </a:moveTo>
                  <a:cubicBezTo>
                    <a:pt x="7106" y="0"/>
                    <a:pt x="6687" y="76"/>
                    <a:pt x="6235" y="263"/>
                  </a:cubicBezTo>
                  <a:cubicBezTo>
                    <a:pt x="5106" y="702"/>
                    <a:pt x="4373" y="1665"/>
                    <a:pt x="4687" y="2899"/>
                  </a:cubicBezTo>
                  <a:cubicBezTo>
                    <a:pt x="4830" y="3531"/>
                    <a:pt x="5490" y="3925"/>
                    <a:pt x="6104" y="3925"/>
                  </a:cubicBezTo>
                  <a:cubicBezTo>
                    <a:pt x="6120" y="3925"/>
                    <a:pt x="6136" y="3925"/>
                    <a:pt x="6152" y="3924"/>
                  </a:cubicBezTo>
                  <a:cubicBezTo>
                    <a:pt x="6654" y="4845"/>
                    <a:pt x="6717" y="5745"/>
                    <a:pt x="6507" y="6937"/>
                  </a:cubicBezTo>
                  <a:cubicBezTo>
                    <a:pt x="6298" y="8130"/>
                    <a:pt x="5252" y="9239"/>
                    <a:pt x="4101" y="9595"/>
                  </a:cubicBezTo>
                  <a:cubicBezTo>
                    <a:pt x="3139" y="9908"/>
                    <a:pt x="2093" y="9532"/>
                    <a:pt x="1151" y="10118"/>
                  </a:cubicBezTo>
                  <a:cubicBezTo>
                    <a:pt x="0" y="10808"/>
                    <a:pt x="84" y="12126"/>
                    <a:pt x="586" y="13193"/>
                  </a:cubicBezTo>
                  <a:cubicBezTo>
                    <a:pt x="670" y="15872"/>
                    <a:pt x="1737" y="19722"/>
                    <a:pt x="4478" y="20663"/>
                  </a:cubicBezTo>
                  <a:cubicBezTo>
                    <a:pt x="4770" y="20762"/>
                    <a:pt x="5068" y="20809"/>
                    <a:pt x="5359" y="20809"/>
                  </a:cubicBezTo>
                  <a:cubicBezTo>
                    <a:pt x="6612" y="20809"/>
                    <a:pt x="7742" y="19934"/>
                    <a:pt x="7742" y="18508"/>
                  </a:cubicBezTo>
                  <a:cubicBezTo>
                    <a:pt x="7742" y="18152"/>
                    <a:pt x="7742" y="17838"/>
                    <a:pt x="7721" y="17483"/>
                  </a:cubicBezTo>
                  <a:lnTo>
                    <a:pt x="7721" y="17483"/>
                  </a:lnTo>
                  <a:cubicBezTo>
                    <a:pt x="8034" y="17555"/>
                    <a:pt x="8356" y="17597"/>
                    <a:pt x="8675" y="17597"/>
                  </a:cubicBezTo>
                  <a:cubicBezTo>
                    <a:pt x="9187" y="17597"/>
                    <a:pt x="9689" y="17490"/>
                    <a:pt x="10127" y="17232"/>
                  </a:cubicBezTo>
                  <a:cubicBezTo>
                    <a:pt x="12157" y="15976"/>
                    <a:pt x="12157" y="13968"/>
                    <a:pt x="11592" y="11980"/>
                  </a:cubicBezTo>
                  <a:lnTo>
                    <a:pt x="11592" y="11980"/>
                  </a:lnTo>
                  <a:cubicBezTo>
                    <a:pt x="11676" y="12001"/>
                    <a:pt x="11780" y="12022"/>
                    <a:pt x="11843" y="12043"/>
                  </a:cubicBezTo>
                  <a:cubicBezTo>
                    <a:pt x="12253" y="12172"/>
                    <a:pt x="12663" y="12237"/>
                    <a:pt x="13063" y="12237"/>
                  </a:cubicBezTo>
                  <a:cubicBezTo>
                    <a:pt x="13826" y="12237"/>
                    <a:pt x="14552" y="12000"/>
                    <a:pt x="15170" y="11520"/>
                  </a:cubicBezTo>
                  <a:cubicBezTo>
                    <a:pt x="17032" y="10055"/>
                    <a:pt x="14124" y="6770"/>
                    <a:pt x="13098" y="5745"/>
                  </a:cubicBezTo>
                  <a:cubicBezTo>
                    <a:pt x="12973" y="5619"/>
                    <a:pt x="12847" y="5494"/>
                    <a:pt x="12722" y="5389"/>
                  </a:cubicBezTo>
                  <a:cubicBezTo>
                    <a:pt x="13203" y="5284"/>
                    <a:pt x="13684" y="5201"/>
                    <a:pt x="14207" y="5117"/>
                  </a:cubicBezTo>
                  <a:cubicBezTo>
                    <a:pt x="15400" y="4929"/>
                    <a:pt x="16593" y="4657"/>
                    <a:pt x="17053" y="3401"/>
                  </a:cubicBezTo>
                  <a:cubicBezTo>
                    <a:pt x="17471" y="2355"/>
                    <a:pt x="16655" y="1309"/>
                    <a:pt x="15672" y="1016"/>
                  </a:cubicBezTo>
                  <a:cubicBezTo>
                    <a:pt x="13496" y="367"/>
                    <a:pt x="11152" y="828"/>
                    <a:pt x="8976" y="242"/>
                  </a:cubicBezTo>
                  <a:cubicBezTo>
                    <a:pt x="8466" y="97"/>
                    <a:pt x="7996" y="0"/>
                    <a:pt x="75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984;p51">
              <a:extLst>
                <a:ext uri="{FF2B5EF4-FFF2-40B4-BE49-F238E27FC236}">
                  <a16:creationId xmlns:a16="http://schemas.microsoft.com/office/drawing/2014/main" id="{74208C59-9822-90E8-B0CD-1C16669EEE53}"/>
                </a:ext>
              </a:extLst>
            </p:cNvPr>
            <p:cNvSpPr/>
            <p:nvPr/>
          </p:nvSpPr>
          <p:spPr>
            <a:xfrm>
              <a:off x="6348975" y="4066875"/>
              <a:ext cx="127125" cy="218269"/>
            </a:xfrm>
            <a:custGeom>
              <a:avLst/>
              <a:gdLst/>
              <a:ahLst/>
              <a:cxnLst/>
              <a:rect l="l" t="t" r="r" b="b"/>
              <a:pathLst>
                <a:path w="5085" h="7533" extrusionOk="0">
                  <a:moveTo>
                    <a:pt x="2379" y="1"/>
                  </a:moveTo>
                  <a:cubicBezTo>
                    <a:pt x="2320" y="1"/>
                    <a:pt x="2259" y="4"/>
                    <a:pt x="2197" y="10"/>
                  </a:cubicBezTo>
                  <a:cubicBezTo>
                    <a:pt x="168" y="178"/>
                    <a:pt x="0" y="2123"/>
                    <a:pt x="314" y="3776"/>
                  </a:cubicBezTo>
                  <a:cubicBezTo>
                    <a:pt x="628" y="5367"/>
                    <a:pt x="1047" y="7375"/>
                    <a:pt x="3202" y="7522"/>
                  </a:cubicBezTo>
                  <a:cubicBezTo>
                    <a:pt x="3253" y="7529"/>
                    <a:pt x="3303" y="7533"/>
                    <a:pt x="3351" y="7533"/>
                  </a:cubicBezTo>
                  <a:cubicBezTo>
                    <a:pt x="3580" y="7533"/>
                    <a:pt x="3779" y="7454"/>
                    <a:pt x="3934" y="7333"/>
                  </a:cubicBezTo>
                  <a:cubicBezTo>
                    <a:pt x="4478" y="7166"/>
                    <a:pt x="4917" y="6664"/>
                    <a:pt x="4980" y="5911"/>
                  </a:cubicBezTo>
                  <a:cubicBezTo>
                    <a:pt x="5085" y="4844"/>
                    <a:pt x="4855" y="3672"/>
                    <a:pt x="4604" y="2626"/>
                  </a:cubicBezTo>
                  <a:cubicBezTo>
                    <a:pt x="4363" y="1524"/>
                    <a:pt x="3701" y="1"/>
                    <a:pt x="23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985;p51">
              <a:extLst>
                <a:ext uri="{FF2B5EF4-FFF2-40B4-BE49-F238E27FC236}">
                  <a16:creationId xmlns:a16="http://schemas.microsoft.com/office/drawing/2014/main" id="{1AF7E8D6-4027-5936-615D-E66364DACAEC}"/>
                </a:ext>
              </a:extLst>
            </p:cNvPr>
            <p:cNvSpPr/>
            <p:nvPr/>
          </p:nvSpPr>
          <p:spPr>
            <a:xfrm>
              <a:off x="6741750" y="4185430"/>
              <a:ext cx="182131" cy="201850"/>
            </a:xfrm>
            <a:custGeom>
              <a:avLst/>
              <a:gdLst/>
              <a:ahLst/>
              <a:cxnLst/>
              <a:rect l="l" t="t" r="r" b="b"/>
              <a:pathLst>
                <a:path w="6801" h="8074" extrusionOk="0">
                  <a:moveTo>
                    <a:pt x="4239" y="1"/>
                  </a:moveTo>
                  <a:cubicBezTo>
                    <a:pt x="3725" y="1"/>
                    <a:pt x="3195" y="168"/>
                    <a:pt x="2699" y="400"/>
                  </a:cubicBezTo>
                  <a:cubicBezTo>
                    <a:pt x="1632" y="902"/>
                    <a:pt x="1193" y="1655"/>
                    <a:pt x="795" y="2743"/>
                  </a:cubicBezTo>
                  <a:cubicBezTo>
                    <a:pt x="419" y="3706"/>
                    <a:pt x="0" y="5066"/>
                    <a:pt x="377" y="6049"/>
                  </a:cubicBezTo>
                  <a:cubicBezTo>
                    <a:pt x="189" y="6865"/>
                    <a:pt x="502" y="7723"/>
                    <a:pt x="1423" y="7974"/>
                  </a:cubicBezTo>
                  <a:cubicBezTo>
                    <a:pt x="1701" y="8042"/>
                    <a:pt x="1970" y="8074"/>
                    <a:pt x="2230" y="8074"/>
                  </a:cubicBezTo>
                  <a:cubicBezTo>
                    <a:pt x="3968" y="8074"/>
                    <a:pt x="5290" y="6649"/>
                    <a:pt x="5963" y="5066"/>
                  </a:cubicBezTo>
                  <a:cubicBezTo>
                    <a:pt x="6570" y="3726"/>
                    <a:pt x="6800" y="1550"/>
                    <a:pt x="5545" y="483"/>
                  </a:cubicBezTo>
                  <a:cubicBezTo>
                    <a:pt x="5149" y="136"/>
                    <a:pt x="4701" y="1"/>
                    <a:pt x="42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986;p51">
              <a:extLst>
                <a:ext uri="{FF2B5EF4-FFF2-40B4-BE49-F238E27FC236}">
                  <a16:creationId xmlns:a16="http://schemas.microsoft.com/office/drawing/2014/main" id="{5B86759B-4E30-19E0-C6AB-77112A2889DE}"/>
                </a:ext>
              </a:extLst>
            </p:cNvPr>
            <p:cNvSpPr/>
            <p:nvPr/>
          </p:nvSpPr>
          <p:spPr>
            <a:xfrm>
              <a:off x="6164325" y="3984125"/>
              <a:ext cx="479893" cy="188329"/>
            </a:xfrm>
            <a:custGeom>
              <a:avLst/>
              <a:gdLst/>
              <a:ahLst/>
              <a:cxnLst/>
              <a:rect l="l" t="t" r="r" b="b"/>
              <a:pathLst>
                <a:path w="17236" h="6554" extrusionOk="0">
                  <a:moveTo>
                    <a:pt x="4234" y="0"/>
                  </a:moveTo>
                  <a:cubicBezTo>
                    <a:pt x="3456" y="0"/>
                    <a:pt x="2688" y="51"/>
                    <a:pt x="1946" y="162"/>
                  </a:cubicBezTo>
                  <a:cubicBezTo>
                    <a:pt x="1814" y="115"/>
                    <a:pt x="1672" y="91"/>
                    <a:pt x="1529" y="91"/>
                  </a:cubicBezTo>
                  <a:cubicBezTo>
                    <a:pt x="1041" y="91"/>
                    <a:pt x="548" y="370"/>
                    <a:pt x="419" y="936"/>
                  </a:cubicBezTo>
                  <a:cubicBezTo>
                    <a:pt x="377" y="1020"/>
                    <a:pt x="356" y="1104"/>
                    <a:pt x="356" y="1166"/>
                  </a:cubicBezTo>
                  <a:cubicBezTo>
                    <a:pt x="251" y="1543"/>
                    <a:pt x="356" y="1941"/>
                    <a:pt x="565" y="2254"/>
                  </a:cubicBezTo>
                  <a:cubicBezTo>
                    <a:pt x="440" y="2945"/>
                    <a:pt x="272" y="3677"/>
                    <a:pt x="147" y="4389"/>
                  </a:cubicBezTo>
                  <a:cubicBezTo>
                    <a:pt x="0" y="5351"/>
                    <a:pt x="544" y="6230"/>
                    <a:pt x="1570" y="6251"/>
                  </a:cubicBezTo>
                  <a:cubicBezTo>
                    <a:pt x="2022" y="6259"/>
                    <a:pt x="2466" y="6281"/>
                    <a:pt x="2905" y="6281"/>
                  </a:cubicBezTo>
                  <a:cubicBezTo>
                    <a:pt x="3642" y="6281"/>
                    <a:pt x="4363" y="6218"/>
                    <a:pt x="5085" y="5916"/>
                  </a:cubicBezTo>
                  <a:cubicBezTo>
                    <a:pt x="5566" y="5707"/>
                    <a:pt x="6005" y="5393"/>
                    <a:pt x="6215" y="4891"/>
                  </a:cubicBezTo>
                  <a:cubicBezTo>
                    <a:pt x="6298" y="4703"/>
                    <a:pt x="6382" y="4472"/>
                    <a:pt x="6487" y="4263"/>
                  </a:cubicBezTo>
                  <a:lnTo>
                    <a:pt x="6487" y="4263"/>
                  </a:lnTo>
                  <a:cubicBezTo>
                    <a:pt x="6485" y="4265"/>
                    <a:pt x="6484" y="4265"/>
                    <a:pt x="6484" y="4265"/>
                  </a:cubicBezTo>
                  <a:cubicBezTo>
                    <a:pt x="6471" y="4265"/>
                    <a:pt x="6801" y="3758"/>
                    <a:pt x="6821" y="3677"/>
                  </a:cubicBezTo>
                  <a:cubicBezTo>
                    <a:pt x="6863" y="3531"/>
                    <a:pt x="6926" y="3405"/>
                    <a:pt x="6947" y="3259"/>
                  </a:cubicBezTo>
                  <a:cubicBezTo>
                    <a:pt x="7575" y="3363"/>
                    <a:pt x="8202" y="3510"/>
                    <a:pt x="8830" y="3635"/>
                  </a:cubicBezTo>
                  <a:cubicBezTo>
                    <a:pt x="10065" y="3886"/>
                    <a:pt x="11257" y="4305"/>
                    <a:pt x="12450" y="4703"/>
                  </a:cubicBezTo>
                  <a:cubicBezTo>
                    <a:pt x="12994" y="4891"/>
                    <a:pt x="13810" y="5226"/>
                    <a:pt x="14061" y="5770"/>
                  </a:cubicBezTo>
                  <a:cubicBezTo>
                    <a:pt x="14325" y="6323"/>
                    <a:pt x="14763" y="6553"/>
                    <a:pt x="15214" y="6553"/>
                  </a:cubicBezTo>
                  <a:cubicBezTo>
                    <a:pt x="16194" y="6553"/>
                    <a:pt x="17235" y="5467"/>
                    <a:pt x="16676" y="4263"/>
                  </a:cubicBezTo>
                  <a:cubicBezTo>
                    <a:pt x="15651" y="2171"/>
                    <a:pt x="12513" y="1522"/>
                    <a:pt x="10525" y="936"/>
                  </a:cubicBezTo>
                  <a:cubicBezTo>
                    <a:pt x="8591" y="384"/>
                    <a:pt x="6375" y="0"/>
                    <a:pt x="42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987;p51">
              <a:extLst>
                <a:ext uri="{FF2B5EF4-FFF2-40B4-BE49-F238E27FC236}">
                  <a16:creationId xmlns:a16="http://schemas.microsoft.com/office/drawing/2014/main" id="{B163CC61-C3BF-74C6-DC51-751F444E1821}"/>
                </a:ext>
              </a:extLst>
            </p:cNvPr>
            <p:cNvSpPr/>
            <p:nvPr/>
          </p:nvSpPr>
          <p:spPr>
            <a:xfrm>
              <a:off x="6611050" y="3985425"/>
              <a:ext cx="765825" cy="407275"/>
            </a:xfrm>
            <a:custGeom>
              <a:avLst/>
              <a:gdLst/>
              <a:ahLst/>
              <a:cxnLst/>
              <a:rect l="l" t="t" r="r" b="b"/>
              <a:pathLst>
                <a:path w="30633" h="16291" extrusionOk="0">
                  <a:moveTo>
                    <a:pt x="29640" y="0"/>
                  </a:moveTo>
                  <a:cubicBezTo>
                    <a:pt x="29374" y="0"/>
                    <a:pt x="29110" y="101"/>
                    <a:pt x="28937" y="315"/>
                  </a:cubicBezTo>
                  <a:cubicBezTo>
                    <a:pt x="28833" y="378"/>
                    <a:pt x="28749" y="461"/>
                    <a:pt x="28686" y="503"/>
                  </a:cubicBezTo>
                  <a:cubicBezTo>
                    <a:pt x="28519" y="671"/>
                    <a:pt x="28414" y="817"/>
                    <a:pt x="28331" y="1026"/>
                  </a:cubicBezTo>
                  <a:cubicBezTo>
                    <a:pt x="28356" y="957"/>
                    <a:pt x="28362" y="931"/>
                    <a:pt x="28358" y="931"/>
                  </a:cubicBezTo>
                  <a:lnTo>
                    <a:pt x="28358" y="931"/>
                  </a:lnTo>
                  <a:cubicBezTo>
                    <a:pt x="28348" y="931"/>
                    <a:pt x="28283" y="1066"/>
                    <a:pt x="28268" y="1110"/>
                  </a:cubicBezTo>
                  <a:cubicBezTo>
                    <a:pt x="28205" y="1194"/>
                    <a:pt x="28184" y="1256"/>
                    <a:pt x="28121" y="1361"/>
                  </a:cubicBezTo>
                  <a:cubicBezTo>
                    <a:pt x="28101" y="1445"/>
                    <a:pt x="27975" y="1675"/>
                    <a:pt x="27975" y="1738"/>
                  </a:cubicBezTo>
                  <a:cubicBezTo>
                    <a:pt x="27954" y="1759"/>
                    <a:pt x="27954" y="1780"/>
                    <a:pt x="27912" y="1842"/>
                  </a:cubicBezTo>
                  <a:cubicBezTo>
                    <a:pt x="26929" y="2303"/>
                    <a:pt x="26196" y="3474"/>
                    <a:pt x="25548" y="4269"/>
                  </a:cubicBezTo>
                  <a:cubicBezTo>
                    <a:pt x="24355" y="5713"/>
                    <a:pt x="23372" y="7282"/>
                    <a:pt x="22158" y="8684"/>
                  </a:cubicBezTo>
                  <a:cubicBezTo>
                    <a:pt x="21070" y="9961"/>
                    <a:pt x="19898" y="11091"/>
                    <a:pt x="18706" y="12283"/>
                  </a:cubicBezTo>
                  <a:cubicBezTo>
                    <a:pt x="18476" y="12513"/>
                    <a:pt x="18225" y="12764"/>
                    <a:pt x="17994" y="13036"/>
                  </a:cubicBezTo>
                  <a:cubicBezTo>
                    <a:pt x="17890" y="12890"/>
                    <a:pt x="17764" y="12764"/>
                    <a:pt x="17618" y="12702"/>
                  </a:cubicBezTo>
                  <a:cubicBezTo>
                    <a:pt x="18329" y="12492"/>
                    <a:pt x="18727" y="11551"/>
                    <a:pt x="18518" y="10860"/>
                  </a:cubicBezTo>
                  <a:cubicBezTo>
                    <a:pt x="18204" y="9793"/>
                    <a:pt x="17199" y="8454"/>
                    <a:pt x="16383" y="7701"/>
                  </a:cubicBezTo>
                  <a:cubicBezTo>
                    <a:pt x="15274" y="6676"/>
                    <a:pt x="13663" y="6320"/>
                    <a:pt x="12220" y="6027"/>
                  </a:cubicBezTo>
                  <a:cubicBezTo>
                    <a:pt x="11124" y="5813"/>
                    <a:pt x="9978" y="5745"/>
                    <a:pt x="8834" y="5745"/>
                  </a:cubicBezTo>
                  <a:cubicBezTo>
                    <a:pt x="8187" y="5745"/>
                    <a:pt x="7540" y="5767"/>
                    <a:pt x="6905" y="5797"/>
                  </a:cubicBezTo>
                  <a:cubicBezTo>
                    <a:pt x="6068" y="5818"/>
                    <a:pt x="5252" y="5902"/>
                    <a:pt x="4436" y="6027"/>
                  </a:cubicBezTo>
                  <a:cubicBezTo>
                    <a:pt x="3808" y="6090"/>
                    <a:pt x="3515" y="6550"/>
                    <a:pt x="3118" y="6885"/>
                  </a:cubicBezTo>
                  <a:lnTo>
                    <a:pt x="2992" y="7010"/>
                  </a:lnTo>
                  <a:lnTo>
                    <a:pt x="2971" y="7010"/>
                  </a:lnTo>
                  <a:cubicBezTo>
                    <a:pt x="2684" y="6795"/>
                    <a:pt x="2305" y="6642"/>
                    <a:pt x="1926" y="6642"/>
                  </a:cubicBezTo>
                  <a:cubicBezTo>
                    <a:pt x="1863" y="6642"/>
                    <a:pt x="1800" y="6646"/>
                    <a:pt x="1737" y="6655"/>
                  </a:cubicBezTo>
                  <a:cubicBezTo>
                    <a:pt x="377" y="6759"/>
                    <a:pt x="0" y="8329"/>
                    <a:pt x="921" y="9061"/>
                  </a:cubicBezTo>
                  <a:cubicBezTo>
                    <a:pt x="921" y="9103"/>
                    <a:pt x="942" y="9145"/>
                    <a:pt x="942" y="9187"/>
                  </a:cubicBezTo>
                  <a:cubicBezTo>
                    <a:pt x="1025" y="9521"/>
                    <a:pt x="1214" y="9877"/>
                    <a:pt x="1465" y="10107"/>
                  </a:cubicBezTo>
                  <a:cubicBezTo>
                    <a:pt x="1792" y="10424"/>
                    <a:pt x="2198" y="10558"/>
                    <a:pt x="2614" y="10558"/>
                  </a:cubicBezTo>
                  <a:cubicBezTo>
                    <a:pt x="3076" y="10558"/>
                    <a:pt x="3548" y="10392"/>
                    <a:pt x="3934" y="10128"/>
                  </a:cubicBezTo>
                  <a:cubicBezTo>
                    <a:pt x="4080" y="10023"/>
                    <a:pt x="4227" y="9898"/>
                    <a:pt x="4373" y="9793"/>
                  </a:cubicBezTo>
                  <a:cubicBezTo>
                    <a:pt x="4478" y="9712"/>
                    <a:pt x="4536" y="9685"/>
                    <a:pt x="4556" y="9685"/>
                  </a:cubicBezTo>
                  <a:cubicBezTo>
                    <a:pt x="4588" y="9685"/>
                    <a:pt x="4522" y="9755"/>
                    <a:pt x="4394" y="9793"/>
                  </a:cubicBezTo>
                  <a:cubicBezTo>
                    <a:pt x="4373" y="9793"/>
                    <a:pt x="4959" y="9835"/>
                    <a:pt x="5126" y="9877"/>
                  </a:cubicBezTo>
                  <a:cubicBezTo>
                    <a:pt x="5221" y="9887"/>
                    <a:pt x="5314" y="9892"/>
                    <a:pt x="5404" y="9892"/>
                  </a:cubicBezTo>
                  <a:cubicBezTo>
                    <a:pt x="6270" y="9892"/>
                    <a:pt x="6925" y="9446"/>
                    <a:pt x="7323" y="8726"/>
                  </a:cubicBezTo>
                  <a:cubicBezTo>
                    <a:pt x="8265" y="8747"/>
                    <a:pt x="9248" y="8747"/>
                    <a:pt x="10190" y="8768"/>
                  </a:cubicBezTo>
                  <a:cubicBezTo>
                    <a:pt x="10734" y="8789"/>
                    <a:pt x="11278" y="8873"/>
                    <a:pt x="11801" y="8998"/>
                  </a:cubicBezTo>
                  <a:cubicBezTo>
                    <a:pt x="11759" y="9166"/>
                    <a:pt x="11759" y="9312"/>
                    <a:pt x="11780" y="9500"/>
                  </a:cubicBezTo>
                  <a:cubicBezTo>
                    <a:pt x="11885" y="10400"/>
                    <a:pt x="12240" y="10819"/>
                    <a:pt x="12701" y="11551"/>
                  </a:cubicBezTo>
                  <a:cubicBezTo>
                    <a:pt x="12743" y="11656"/>
                    <a:pt x="12826" y="11718"/>
                    <a:pt x="12931" y="11823"/>
                  </a:cubicBezTo>
                  <a:cubicBezTo>
                    <a:pt x="12178" y="12597"/>
                    <a:pt x="12345" y="14208"/>
                    <a:pt x="13600" y="14585"/>
                  </a:cubicBezTo>
                  <a:cubicBezTo>
                    <a:pt x="14542" y="14857"/>
                    <a:pt x="15421" y="15359"/>
                    <a:pt x="16383" y="15568"/>
                  </a:cubicBezTo>
                  <a:cubicBezTo>
                    <a:pt x="16510" y="15603"/>
                    <a:pt x="16637" y="15618"/>
                    <a:pt x="16760" y="15618"/>
                  </a:cubicBezTo>
                  <a:cubicBezTo>
                    <a:pt x="16861" y="15618"/>
                    <a:pt x="16959" y="15608"/>
                    <a:pt x="17053" y="15589"/>
                  </a:cubicBezTo>
                  <a:cubicBezTo>
                    <a:pt x="17053" y="15652"/>
                    <a:pt x="17095" y="15694"/>
                    <a:pt x="17095" y="15757"/>
                  </a:cubicBezTo>
                  <a:cubicBezTo>
                    <a:pt x="17185" y="16089"/>
                    <a:pt x="17494" y="16290"/>
                    <a:pt x="17816" y="16290"/>
                  </a:cubicBezTo>
                  <a:cubicBezTo>
                    <a:pt x="17940" y="16290"/>
                    <a:pt x="18066" y="16260"/>
                    <a:pt x="18183" y="16196"/>
                  </a:cubicBezTo>
                  <a:cubicBezTo>
                    <a:pt x="19208" y="15631"/>
                    <a:pt x="20024" y="14689"/>
                    <a:pt x="20945" y="13915"/>
                  </a:cubicBezTo>
                  <a:cubicBezTo>
                    <a:pt x="22242" y="12911"/>
                    <a:pt x="23414" y="11614"/>
                    <a:pt x="24460" y="10358"/>
                  </a:cubicBezTo>
                  <a:cubicBezTo>
                    <a:pt x="25548" y="9082"/>
                    <a:pt x="26448" y="7701"/>
                    <a:pt x="27410" y="6341"/>
                  </a:cubicBezTo>
                  <a:cubicBezTo>
                    <a:pt x="27996" y="5546"/>
                    <a:pt x="29021" y="4541"/>
                    <a:pt x="29461" y="3516"/>
                  </a:cubicBezTo>
                  <a:cubicBezTo>
                    <a:pt x="29900" y="3244"/>
                    <a:pt x="30193" y="2784"/>
                    <a:pt x="30318" y="2261"/>
                  </a:cubicBezTo>
                  <a:cubicBezTo>
                    <a:pt x="30381" y="2031"/>
                    <a:pt x="30444" y="1780"/>
                    <a:pt x="30486" y="1549"/>
                  </a:cubicBezTo>
                  <a:cubicBezTo>
                    <a:pt x="30507" y="1508"/>
                    <a:pt x="30528" y="1445"/>
                    <a:pt x="30528" y="1403"/>
                  </a:cubicBezTo>
                  <a:cubicBezTo>
                    <a:pt x="30632" y="1110"/>
                    <a:pt x="30611" y="880"/>
                    <a:pt x="30570" y="671"/>
                  </a:cubicBezTo>
                  <a:cubicBezTo>
                    <a:pt x="30468" y="239"/>
                    <a:pt x="30051" y="0"/>
                    <a:pt x="296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988;p51">
              <a:extLst>
                <a:ext uri="{FF2B5EF4-FFF2-40B4-BE49-F238E27FC236}">
                  <a16:creationId xmlns:a16="http://schemas.microsoft.com/office/drawing/2014/main" id="{AF1F247C-E4A3-2971-4827-E6E81F73B625}"/>
                </a:ext>
              </a:extLst>
            </p:cNvPr>
            <p:cNvSpPr/>
            <p:nvPr/>
          </p:nvSpPr>
          <p:spPr>
            <a:xfrm>
              <a:off x="6155950" y="3714500"/>
              <a:ext cx="704618" cy="397832"/>
            </a:xfrm>
            <a:custGeom>
              <a:avLst/>
              <a:gdLst/>
              <a:ahLst/>
              <a:cxnLst/>
              <a:rect l="l" t="t" r="r" b="b"/>
              <a:pathLst>
                <a:path w="25716" h="14207" extrusionOk="0">
                  <a:moveTo>
                    <a:pt x="13717" y="1"/>
                  </a:moveTo>
                  <a:cubicBezTo>
                    <a:pt x="11882" y="1"/>
                    <a:pt x="10025" y="231"/>
                    <a:pt x="8265" y="585"/>
                  </a:cubicBezTo>
                  <a:cubicBezTo>
                    <a:pt x="7700" y="690"/>
                    <a:pt x="7177" y="1381"/>
                    <a:pt x="7219" y="1987"/>
                  </a:cubicBezTo>
                  <a:cubicBezTo>
                    <a:pt x="7219" y="2050"/>
                    <a:pt x="7261" y="2134"/>
                    <a:pt x="7261" y="2238"/>
                  </a:cubicBezTo>
                  <a:cubicBezTo>
                    <a:pt x="7261" y="2259"/>
                    <a:pt x="7261" y="2301"/>
                    <a:pt x="7282" y="2322"/>
                  </a:cubicBezTo>
                  <a:cubicBezTo>
                    <a:pt x="6152" y="3117"/>
                    <a:pt x="5169" y="3850"/>
                    <a:pt x="4227" y="4959"/>
                  </a:cubicBezTo>
                  <a:cubicBezTo>
                    <a:pt x="3139" y="6193"/>
                    <a:pt x="1" y="8264"/>
                    <a:pt x="2135" y="10064"/>
                  </a:cubicBezTo>
                  <a:cubicBezTo>
                    <a:pt x="2699" y="10549"/>
                    <a:pt x="3320" y="10688"/>
                    <a:pt x="3964" y="10688"/>
                  </a:cubicBezTo>
                  <a:cubicBezTo>
                    <a:pt x="4680" y="10688"/>
                    <a:pt x="5425" y="10517"/>
                    <a:pt x="6152" y="10461"/>
                  </a:cubicBezTo>
                  <a:cubicBezTo>
                    <a:pt x="6647" y="10430"/>
                    <a:pt x="7116" y="10412"/>
                    <a:pt x="7572" y="10412"/>
                  </a:cubicBezTo>
                  <a:cubicBezTo>
                    <a:pt x="8640" y="10412"/>
                    <a:pt x="9641" y="10511"/>
                    <a:pt x="10755" y="10775"/>
                  </a:cubicBezTo>
                  <a:cubicBezTo>
                    <a:pt x="11948" y="11047"/>
                    <a:pt x="13538" y="10985"/>
                    <a:pt x="14417" y="11863"/>
                  </a:cubicBezTo>
                  <a:cubicBezTo>
                    <a:pt x="14940" y="12386"/>
                    <a:pt x="14982" y="12365"/>
                    <a:pt x="15296" y="12972"/>
                  </a:cubicBezTo>
                  <a:cubicBezTo>
                    <a:pt x="15610" y="13558"/>
                    <a:pt x="16070" y="13956"/>
                    <a:pt x="16739" y="14144"/>
                  </a:cubicBezTo>
                  <a:cubicBezTo>
                    <a:pt x="16896" y="14186"/>
                    <a:pt x="17049" y="14206"/>
                    <a:pt x="17198" y="14206"/>
                  </a:cubicBezTo>
                  <a:cubicBezTo>
                    <a:pt x="17789" y="14206"/>
                    <a:pt x="18309" y="13892"/>
                    <a:pt x="18644" y="13391"/>
                  </a:cubicBezTo>
                  <a:cubicBezTo>
                    <a:pt x="19355" y="12282"/>
                    <a:pt x="20108" y="11529"/>
                    <a:pt x="21071" y="10713"/>
                  </a:cubicBezTo>
                  <a:cubicBezTo>
                    <a:pt x="21929" y="9980"/>
                    <a:pt x="22682" y="9164"/>
                    <a:pt x="23791" y="8788"/>
                  </a:cubicBezTo>
                  <a:cubicBezTo>
                    <a:pt x="24837" y="8390"/>
                    <a:pt x="25716" y="7637"/>
                    <a:pt x="25716" y="6423"/>
                  </a:cubicBezTo>
                  <a:cubicBezTo>
                    <a:pt x="25716" y="5147"/>
                    <a:pt x="24628" y="4226"/>
                    <a:pt x="23728" y="3473"/>
                  </a:cubicBezTo>
                  <a:cubicBezTo>
                    <a:pt x="21636" y="1694"/>
                    <a:pt x="19020" y="544"/>
                    <a:pt x="16300" y="167"/>
                  </a:cubicBezTo>
                  <a:cubicBezTo>
                    <a:pt x="15452" y="53"/>
                    <a:pt x="14587" y="1"/>
                    <a:pt x="137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989;p51">
              <a:extLst>
                <a:ext uri="{FF2B5EF4-FFF2-40B4-BE49-F238E27FC236}">
                  <a16:creationId xmlns:a16="http://schemas.microsoft.com/office/drawing/2014/main" id="{1E431112-C176-C27F-6F51-96E443D670ED}"/>
                </a:ext>
              </a:extLst>
            </p:cNvPr>
            <p:cNvSpPr/>
            <p:nvPr/>
          </p:nvSpPr>
          <p:spPr>
            <a:xfrm>
              <a:off x="6622550" y="3830025"/>
              <a:ext cx="765813" cy="465926"/>
            </a:xfrm>
            <a:custGeom>
              <a:avLst/>
              <a:gdLst/>
              <a:ahLst/>
              <a:cxnLst/>
              <a:rect l="l" t="t" r="r" b="b"/>
              <a:pathLst>
                <a:path w="29210" h="15887" extrusionOk="0">
                  <a:moveTo>
                    <a:pt x="18738" y="0"/>
                  </a:moveTo>
                  <a:cubicBezTo>
                    <a:pt x="17431" y="0"/>
                    <a:pt x="16127" y="123"/>
                    <a:pt x="14835" y="233"/>
                  </a:cubicBezTo>
                  <a:cubicBezTo>
                    <a:pt x="13998" y="317"/>
                    <a:pt x="13203" y="338"/>
                    <a:pt x="12387" y="547"/>
                  </a:cubicBezTo>
                  <a:cubicBezTo>
                    <a:pt x="11634" y="735"/>
                    <a:pt x="10902" y="1070"/>
                    <a:pt x="10127" y="1154"/>
                  </a:cubicBezTo>
                  <a:cubicBezTo>
                    <a:pt x="9458" y="1195"/>
                    <a:pt x="9019" y="1593"/>
                    <a:pt x="8830" y="2095"/>
                  </a:cubicBezTo>
                  <a:cubicBezTo>
                    <a:pt x="8495" y="2221"/>
                    <a:pt x="8161" y="2409"/>
                    <a:pt x="7889" y="2597"/>
                  </a:cubicBezTo>
                  <a:cubicBezTo>
                    <a:pt x="7261" y="2953"/>
                    <a:pt x="6675" y="3455"/>
                    <a:pt x="6173" y="4020"/>
                  </a:cubicBezTo>
                  <a:cubicBezTo>
                    <a:pt x="5378" y="4962"/>
                    <a:pt x="4373" y="5673"/>
                    <a:pt x="3453" y="6489"/>
                  </a:cubicBezTo>
                  <a:cubicBezTo>
                    <a:pt x="2616" y="7200"/>
                    <a:pt x="2072" y="8163"/>
                    <a:pt x="1256" y="8895"/>
                  </a:cubicBezTo>
                  <a:cubicBezTo>
                    <a:pt x="398" y="9669"/>
                    <a:pt x="0" y="10485"/>
                    <a:pt x="231" y="11636"/>
                  </a:cubicBezTo>
                  <a:cubicBezTo>
                    <a:pt x="369" y="12331"/>
                    <a:pt x="1142" y="12881"/>
                    <a:pt x="1867" y="12881"/>
                  </a:cubicBezTo>
                  <a:cubicBezTo>
                    <a:pt x="2016" y="12881"/>
                    <a:pt x="2163" y="12858"/>
                    <a:pt x="2302" y="12808"/>
                  </a:cubicBezTo>
                  <a:cubicBezTo>
                    <a:pt x="3242" y="12455"/>
                    <a:pt x="4216" y="12349"/>
                    <a:pt x="5204" y="12349"/>
                  </a:cubicBezTo>
                  <a:cubicBezTo>
                    <a:pt x="6677" y="12349"/>
                    <a:pt x="8180" y="12586"/>
                    <a:pt x="9646" y="12599"/>
                  </a:cubicBezTo>
                  <a:cubicBezTo>
                    <a:pt x="11718" y="12641"/>
                    <a:pt x="14563" y="13185"/>
                    <a:pt x="15777" y="15047"/>
                  </a:cubicBezTo>
                  <a:cubicBezTo>
                    <a:pt x="16078" y="15521"/>
                    <a:pt x="16676" y="15886"/>
                    <a:pt x="17264" y="15886"/>
                  </a:cubicBezTo>
                  <a:cubicBezTo>
                    <a:pt x="17533" y="15886"/>
                    <a:pt x="17800" y="15810"/>
                    <a:pt x="18037" y="15633"/>
                  </a:cubicBezTo>
                  <a:cubicBezTo>
                    <a:pt x="18622" y="15214"/>
                    <a:pt x="18978" y="14754"/>
                    <a:pt x="19355" y="14147"/>
                  </a:cubicBezTo>
                  <a:cubicBezTo>
                    <a:pt x="19585" y="13791"/>
                    <a:pt x="20192" y="13226"/>
                    <a:pt x="20610" y="12871"/>
                  </a:cubicBezTo>
                  <a:cubicBezTo>
                    <a:pt x="21154" y="12390"/>
                    <a:pt x="21573" y="11929"/>
                    <a:pt x="21991" y="11301"/>
                  </a:cubicBezTo>
                  <a:cubicBezTo>
                    <a:pt x="22389" y="10716"/>
                    <a:pt x="23247" y="10234"/>
                    <a:pt x="23791" y="9774"/>
                  </a:cubicBezTo>
                  <a:cubicBezTo>
                    <a:pt x="25088" y="8707"/>
                    <a:pt x="26197" y="7431"/>
                    <a:pt x="27620" y="6531"/>
                  </a:cubicBezTo>
                  <a:cubicBezTo>
                    <a:pt x="28247" y="6154"/>
                    <a:pt x="28812" y="6008"/>
                    <a:pt x="29084" y="5213"/>
                  </a:cubicBezTo>
                  <a:cubicBezTo>
                    <a:pt x="29210" y="4480"/>
                    <a:pt x="28980" y="3685"/>
                    <a:pt x="28394" y="3162"/>
                  </a:cubicBezTo>
                  <a:cubicBezTo>
                    <a:pt x="26092" y="1028"/>
                    <a:pt x="23100" y="296"/>
                    <a:pt x="20024" y="45"/>
                  </a:cubicBezTo>
                  <a:cubicBezTo>
                    <a:pt x="19595" y="14"/>
                    <a:pt x="19167" y="0"/>
                    <a:pt x="187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990;p51">
              <a:extLst>
                <a:ext uri="{FF2B5EF4-FFF2-40B4-BE49-F238E27FC236}">
                  <a16:creationId xmlns:a16="http://schemas.microsoft.com/office/drawing/2014/main" id="{9976968B-34D3-25F0-2A8B-CA6623688227}"/>
                </a:ext>
              </a:extLst>
            </p:cNvPr>
            <p:cNvSpPr/>
            <p:nvPr/>
          </p:nvSpPr>
          <p:spPr>
            <a:xfrm>
              <a:off x="6116800" y="4143325"/>
              <a:ext cx="244745" cy="61775"/>
            </a:xfrm>
            <a:custGeom>
              <a:avLst/>
              <a:gdLst/>
              <a:ahLst/>
              <a:cxnLst/>
              <a:rect l="l" t="t" r="r" b="b"/>
              <a:pathLst>
                <a:path w="9207" h="2471" extrusionOk="0">
                  <a:moveTo>
                    <a:pt x="784" y="0"/>
                  </a:moveTo>
                  <a:cubicBezTo>
                    <a:pt x="512" y="0"/>
                    <a:pt x="255" y="144"/>
                    <a:pt x="209" y="464"/>
                  </a:cubicBezTo>
                  <a:cubicBezTo>
                    <a:pt x="0" y="1866"/>
                    <a:pt x="1109" y="2306"/>
                    <a:pt x="2302" y="2431"/>
                  </a:cubicBezTo>
                  <a:cubicBezTo>
                    <a:pt x="2736" y="2459"/>
                    <a:pt x="3184" y="2471"/>
                    <a:pt x="3632" y="2471"/>
                  </a:cubicBezTo>
                  <a:cubicBezTo>
                    <a:pt x="4177" y="2471"/>
                    <a:pt x="4724" y="2454"/>
                    <a:pt x="5252" y="2431"/>
                  </a:cubicBezTo>
                  <a:cubicBezTo>
                    <a:pt x="6403" y="2347"/>
                    <a:pt x="7847" y="2452"/>
                    <a:pt x="8872" y="1824"/>
                  </a:cubicBezTo>
                  <a:cubicBezTo>
                    <a:pt x="9207" y="1615"/>
                    <a:pt x="9207" y="1155"/>
                    <a:pt x="8893" y="966"/>
                  </a:cubicBezTo>
                  <a:cubicBezTo>
                    <a:pt x="8348" y="654"/>
                    <a:pt x="7696" y="559"/>
                    <a:pt x="7016" y="559"/>
                  </a:cubicBezTo>
                  <a:cubicBezTo>
                    <a:pt x="6103" y="559"/>
                    <a:pt x="5138" y="730"/>
                    <a:pt x="4310" y="778"/>
                  </a:cubicBezTo>
                  <a:cubicBezTo>
                    <a:pt x="4149" y="791"/>
                    <a:pt x="3173" y="929"/>
                    <a:pt x="2413" y="929"/>
                  </a:cubicBezTo>
                  <a:cubicBezTo>
                    <a:pt x="1895" y="929"/>
                    <a:pt x="1477" y="865"/>
                    <a:pt x="1486" y="653"/>
                  </a:cubicBezTo>
                  <a:cubicBezTo>
                    <a:pt x="1509" y="240"/>
                    <a:pt x="1135" y="0"/>
                    <a:pt x="7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991;p51">
              <a:extLst>
                <a:ext uri="{FF2B5EF4-FFF2-40B4-BE49-F238E27FC236}">
                  <a16:creationId xmlns:a16="http://schemas.microsoft.com/office/drawing/2014/main" id="{ED44BCB9-E38D-6729-CFD5-B67F7C2350AA}"/>
                </a:ext>
              </a:extLst>
            </p:cNvPr>
            <p:cNvSpPr/>
            <p:nvPr/>
          </p:nvSpPr>
          <p:spPr>
            <a:xfrm>
              <a:off x="6463000" y="4165400"/>
              <a:ext cx="165845" cy="58650"/>
            </a:xfrm>
            <a:custGeom>
              <a:avLst/>
              <a:gdLst/>
              <a:ahLst/>
              <a:cxnLst/>
              <a:rect l="l" t="t" r="r" b="b"/>
              <a:pathLst>
                <a:path w="7729" h="2346" extrusionOk="0">
                  <a:moveTo>
                    <a:pt x="3258" y="1"/>
                  </a:moveTo>
                  <a:cubicBezTo>
                    <a:pt x="2015" y="1"/>
                    <a:pt x="866" y="123"/>
                    <a:pt x="524" y="193"/>
                  </a:cubicBezTo>
                  <a:cubicBezTo>
                    <a:pt x="1" y="298"/>
                    <a:pt x="43" y="1072"/>
                    <a:pt x="524" y="1218"/>
                  </a:cubicBezTo>
                  <a:cubicBezTo>
                    <a:pt x="2302" y="1658"/>
                    <a:pt x="4060" y="2076"/>
                    <a:pt x="5859" y="2327"/>
                  </a:cubicBezTo>
                  <a:cubicBezTo>
                    <a:pt x="5939" y="2339"/>
                    <a:pt x="6020" y="2346"/>
                    <a:pt x="6100" y="2346"/>
                  </a:cubicBezTo>
                  <a:cubicBezTo>
                    <a:pt x="6437" y="2346"/>
                    <a:pt x="6757" y="2226"/>
                    <a:pt x="6926" y="1888"/>
                  </a:cubicBezTo>
                  <a:cubicBezTo>
                    <a:pt x="7728" y="350"/>
                    <a:pt x="5358" y="1"/>
                    <a:pt x="32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992;p51">
              <a:extLst>
                <a:ext uri="{FF2B5EF4-FFF2-40B4-BE49-F238E27FC236}">
                  <a16:creationId xmlns:a16="http://schemas.microsoft.com/office/drawing/2014/main" id="{71E9E833-3970-ABC5-E260-7D84008E346D}"/>
                </a:ext>
              </a:extLst>
            </p:cNvPr>
            <p:cNvSpPr/>
            <p:nvPr/>
          </p:nvSpPr>
          <p:spPr>
            <a:xfrm rot="862269">
              <a:off x="6646489" y="4221149"/>
              <a:ext cx="105149" cy="31603"/>
            </a:xfrm>
            <a:custGeom>
              <a:avLst/>
              <a:gdLst/>
              <a:ahLst/>
              <a:cxnLst/>
              <a:rect l="l" t="t" r="r" b="b"/>
              <a:pathLst>
                <a:path w="4206" h="2218" extrusionOk="0">
                  <a:moveTo>
                    <a:pt x="1192" y="1"/>
                  </a:moveTo>
                  <a:cubicBezTo>
                    <a:pt x="826" y="1"/>
                    <a:pt x="443" y="212"/>
                    <a:pt x="272" y="511"/>
                  </a:cubicBezTo>
                  <a:cubicBezTo>
                    <a:pt x="0" y="971"/>
                    <a:pt x="105" y="1703"/>
                    <a:pt x="628" y="1934"/>
                  </a:cubicBezTo>
                  <a:cubicBezTo>
                    <a:pt x="1164" y="2161"/>
                    <a:pt x="1734" y="2217"/>
                    <a:pt x="2305" y="2217"/>
                  </a:cubicBezTo>
                  <a:cubicBezTo>
                    <a:pt x="2626" y="2217"/>
                    <a:pt x="2948" y="2200"/>
                    <a:pt x="3264" y="2185"/>
                  </a:cubicBezTo>
                  <a:cubicBezTo>
                    <a:pt x="3955" y="2164"/>
                    <a:pt x="4206" y="1410"/>
                    <a:pt x="3787" y="929"/>
                  </a:cubicBezTo>
                  <a:cubicBezTo>
                    <a:pt x="3473" y="574"/>
                    <a:pt x="3034" y="469"/>
                    <a:pt x="2574" y="406"/>
                  </a:cubicBezTo>
                  <a:cubicBezTo>
                    <a:pt x="2197" y="364"/>
                    <a:pt x="1988" y="385"/>
                    <a:pt x="1674" y="155"/>
                  </a:cubicBezTo>
                  <a:cubicBezTo>
                    <a:pt x="1533" y="48"/>
                    <a:pt x="1364" y="1"/>
                    <a:pt x="119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993;p51">
              <a:extLst>
                <a:ext uri="{FF2B5EF4-FFF2-40B4-BE49-F238E27FC236}">
                  <a16:creationId xmlns:a16="http://schemas.microsoft.com/office/drawing/2014/main" id="{92159267-713E-EE17-BE83-17F81CFC77FD}"/>
                </a:ext>
              </a:extLst>
            </p:cNvPr>
            <p:cNvSpPr/>
            <p:nvPr/>
          </p:nvSpPr>
          <p:spPr>
            <a:xfrm>
              <a:off x="6885675" y="4320675"/>
              <a:ext cx="198150" cy="109975"/>
            </a:xfrm>
            <a:custGeom>
              <a:avLst/>
              <a:gdLst/>
              <a:ahLst/>
              <a:cxnLst/>
              <a:rect l="l" t="t" r="r" b="b"/>
              <a:pathLst>
                <a:path w="7926" h="4399" extrusionOk="0">
                  <a:moveTo>
                    <a:pt x="1011" y="0"/>
                  </a:moveTo>
                  <a:cubicBezTo>
                    <a:pt x="1" y="0"/>
                    <a:pt x="26" y="1616"/>
                    <a:pt x="1088" y="1677"/>
                  </a:cubicBezTo>
                  <a:cubicBezTo>
                    <a:pt x="2176" y="1782"/>
                    <a:pt x="3180" y="2681"/>
                    <a:pt x="4164" y="3121"/>
                  </a:cubicBezTo>
                  <a:cubicBezTo>
                    <a:pt x="4875" y="3435"/>
                    <a:pt x="5482" y="3853"/>
                    <a:pt x="6131" y="4251"/>
                  </a:cubicBezTo>
                  <a:cubicBezTo>
                    <a:pt x="6313" y="4353"/>
                    <a:pt x="6506" y="4399"/>
                    <a:pt x="6690" y="4399"/>
                  </a:cubicBezTo>
                  <a:cubicBezTo>
                    <a:pt x="7370" y="4399"/>
                    <a:pt x="7925" y="3775"/>
                    <a:pt x="7365" y="3100"/>
                  </a:cubicBezTo>
                  <a:cubicBezTo>
                    <a:pt x="7316" y="3039"/>
                    <a:pt x="7218" y="3006"/>
                    <a:pt x="7124" y="3006"/>
                  </a:cubicBezTo>
                  <a:cubicBezTo>
                    <a:pt x="7056" y="3006"/>
                    <a:pt x="6990" y="3023"/>
                    <a:pt x="6947" y="3058"/>
                  </a:cubicBezTo>
                  <a:cubicBezTo>
                    <a:pt x="6905" y="3058"/>
                    <a:pt x="6905" y="3079"/>
                    <a:pt x="6884" y="3079"/>
                  </a:cubicBezTo>
                  <a:cubicBezTo>
                    <a:pt x="6737" y="2953"/>
                    <a:pt x="6591" y="2807"/>
                    <a:pt x="6486" y="2681"/>
                  </a:cubicBezTo>
                  <a:cubicBezTo>
                    <a:pt x="6110" y="2263"/>
                    <a:pt x="5503" y="1970"/>
                    <a:pt x="5001" y="1719"/>
                  </a:cubicBezTo>
                  <a:cubicBezTo>
                    <a:pt x="3766" y="1007"/>
                    <a:pt x="2511" y="150"/>
                    <a:pt x="1088" y="3"/>
                  </a:cubicBezTo>
                  <a:cubicBezTo>
                    <a:pt x="1062" y="1"/>
                    <a:pt x="1036" y="0"/>
                    <a:pt x="1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994;p51">
              <a:extLst>
                <a:ext uri="{FF2B5EF4-FFF2-40B4-BE49-F238E27FC236}">
                  <a16:creationId xmlns:a16="http://schemas.microsoft.com/office/drawing/2014/main" id="{FC22740D-77E6-884C-ACF2-14A17991307D}"/>
                </a:ext>
              </a:extLst>
            </p:cNvPr>
            <p:cNvSpPr/>
            <p:nvPr/>
          </p:nvSpPr>
          <p:spPr>
            <a:xfrm>
              <a:off x="6437375" y="2553575"/>
              <a:ext cx="73825" cy="110300"/>
            </a:xfrm>
            <a:custGeom>
              <a:avLst/>
              <a:gdLst/>
              <a:ahLst/>
              <a:cxnLst/>
              <a:rect l="l" t="t" r="r" b="b"/>
              <a:pathLst>
                <a:path w="2953" h="4412" extrusionOk="0">
                  <a:moveTo>
                    <a:pt x="1965" y="0"/>
                  </a:moveTo>
                  <a:cubicBezTo>
                    <a:pt x="1898" y="0"/>
                    <a:pt x="1829" y="9"/>
                    <a:pt x="1758" y="28"/>
                  </a:cubicBezTo>
                  <a:cubicBezTo>
                    <a:pt x="900" y="237"/>
                    <a:pt x="503" y="823"/>
                    <a:pt x="210" y="1618"/>
                  </a:cubicBezTo>
                  <a:cubicBezTo>
                    <a:pt x="84" y="2016"/>
                    <a:pt x="21" y="2434"/>
                    <a:pt x="0" y="2832"/>
                  </a:cubicBezTo>
                  <a:cubicBezTo>
                    <a:pt x="0" y="3076"/>
                    <a:pt x="60" y="3379"/>
                    <a:pt x="178" y="3588"/>
                  </a:cubicBezTo>
                  <a:lnTo>
                    <a:pt x="178" y="3588"/>
                  </a:lnTo>
                  <a:cubicBezTo>
                    <a:pt x="173" y="3585"/>
                    <a:pt x="168" y="3585"/>
                    <a:pt x="168" y="3585"/>
                  </a:cubicBezTo>
                  <a:lnTo>
                    <a:pt x="168" y="3585"/>
                  </a:lnTo>
                  <a:cubicBezTo>
                    <a:pt x="189" y="3606"/>
                    <a:pt x="210" y="3669"/>
                    <a:pt x="210" y="3690"/>
                  </a:cubicBezTo>
                  <a:cubicBezTo>
                    <a:pt x="388" y="4171"/>
                    <a:pt x="780" y="4412"/>
                    <a:pt x="1177" y="4412"/>
                  </a:cubicBezTo>
                  <a:cubicBezTo>
                    <a:pt x="1575" y="4412"/>
                    <a:pt x="1978" y="4171"/>
                    <a:pt x="2177" y="3690"/>
                  </a:cubicBezTo>
                  <a:cubicBezTo>
                    <a:pt x="2197" y="3648"/>
                    <a:pt x="2197" y="3585"/>
                    <a:pt x="2218" y="3522"/>
                  </a:cubicBezTo>
                  <a:cubicBezTo>
                    <a:pt x="2239" y="3477"/>
                    <a:pt x="2247" y="3460"/>
                    <a:pt x="2249" y="3460"/>
                  </a:cubicBezTo>
                  <a:lnTo>
                    <a:pt x="2249" y="3460"/>
                  </a:lnTo>
                  <a:cubicBezTo>
                    <a:pt x="2253" y="3460"/>
                    <a:pt x="2196" y="3605"/>
                    <a:pt x="2208" y="3605"/>
                  </a:cubicBezTo>
                  <a:cubicBezTo>
                    <a:pt x="2212" y="3605"/>
                    <a:pt x="2227" y="3583"/>
                    <a:pt x="2260" y="3522"/>
                  </a:cubicBezTo>
                  <a:cubicBezTo>
                    <a:pt x="2428" y="3188"/>
                    <a:pt x="2428" y="2769"/>
                    <a:pt x="2469" y="2392"/>
                  </a:cubicBezTo>
                  <a:cubicBezTo>
                    <a:pt x="2469" y="2288"/>
                    <a:pt x="2469" y="2141"/>
                    <a:pt x="2490" y="2037"/>
                  </a:cubicBezTo>
                  <a:cubicBezTo>
                    <a:pt x="2490" y="1953"/>
                    <a:pt x="2511" y="1890"/>
                    <a:pt x="2511" y="1807"/>
                  </a:cubicBezTo>
                  <a:lnTo>
                    <a:pt x="2511" y="1807"/>
                  </a:lnTo>
                  <a:cubicBezTo>
                    <a:pt x="2501" y="1856"/>
                    <a:pt x="2496" y="1883"/>
                    <a:pt x="2496" y="1883"/>
                  </a:cubicBezTo>
                  <a:cubicBezTo>
                    <a:pt x="2495" y="1883"/>
                    <a:pt x="2500" y="1851"/>
                    <a:pt x="2511" y="1786"/>
                  </a:cubicBezTo>
                  <a:cubicBezTo>
                    <a:pt x="2532" y="1618"/>
                    <a:pt x="2574" y="1430"/>
                    <a:pt x="2595" y="1283"/>
                  </a:cubicBezTo>
                  <a:lnTo>
                    <a:pt x="2595" y="1242"/>
                  </a:lnTo>
                  <a:cubicBezTo>
                    <a:pt x="2953" y="714"/>
                    <a:pt x="2565" y="0"/>
                    <a:pt x="1965" y="0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995;p51">
              <a:extLst>
                <a:ext uri="{FF2B5EF4-FFF2-40B4-BE49-F238E27FC236}">
                  <a16:creationId xmlns:a16="http://schemas.microsoft.com/office/drawing/2014/main" id="{57E6740F-88AD-B762-753F-E82B9578E9A1}"/>
                </a:ext>
              </a:extLst>
            </p:cNvPr>
            <p:cNvSpPr/>
            <p:nvPr/>
          </p:nvSpPr>
          <p:spPr>
            <a:xfrm>
              <a:off x="6440125" y="2641075"/>
              <a:ext cx="1450" cy="1625"/>
            </a:xfrm>
            <a:custGeom>
              <a:avLst/>
              <a:gdLst/>
              <a:ahLst/>
              <a:cxnLst/>
              <a:rect l="l" t="t" r="r" b="b"/>
              <a:pathLst>
                <a:path w="58" h="65" extrusionOk="0">
                  <a:moveTo>
                    <a:pt x="3" y="0"/>
                  </a:moveTo>
                  <a:cubicBezTo>
                    <a:pt x="1" y="0"/>
                    <a:pt x="23" y="29"/>
                    <a:pt x="58" y="64"/>
                  </a:cubicBezTo>
                  <a:cubicBezTo>
                    <a:pt x="21" y="18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996;p51">
              <a:extLst>
                <a:ext uri="{FF2B5EF4-FFF2-40B4-BE49-F238E27FC236}">
                  <a16:creationId xmlns:a16="http://schemas.microsoft.com/office/drawing/2014/main" id="{574861A2-D474-121C-E1BF-5252D57DD91F}"/>
                </a:ext>
              </a:extLst>
            </p:cNvPr>
            <p:cNvSpPr/>
            <p:nvPr/>
          </p:nvSpPr>
          <p:spPr>
            <a:xfrm>
              <a:off x="7449500" y="2712900"/>
              <a:ext cx="149150" cy="149900"/>
            </a:xfrm>
            <a:custGeom>
              <a:avLst/>
              <a:gdLst/>
              <a:ahLst/>
              <a:cxnLst/>
              <a:rect l="l" t="t" r="r" b="b"/>
              <a:pathLst>
                <a:path w="5966" h="5996" extrusionOk="0">
                  <a:moveTo>
                    <a:pt x="3653" y="1"/>
                  </a:moveTo>
                  <a:cubicBezTo>
                    <a:pt x="3403" y="1"/>
                    <a:pt x="3156" y="126"/>
                    <a:pt x="2995" y="413"/>
                  </a:cubicBezTo>
                  <a:cubicBezTo>
                    <a:pt x="2639" y="957"/>
                    <a:pt x="2262" y="1480"/>
                    <a:pt x="2095" y="2129"/>
                  </a:cubicBezTo>
                  <a:cubicBezTo>
                    <a:pt x="1990" y="2527"/>
                    <a:pt x="1949" y="2945"/>
                    <a:pt x="1907" y="3364"/>
                  </a:cubicBezTo>
                  <a:lnTo>
                    <a:pt x="1802" y="3364"/>
                  </a:lnTo>
                  <a:cubicBezTo>
                    <a:pt x="1783" y="3363"/>
                    <a:pt x="1765" y="3362"/>
                    <a:pt x="1746" y="3362"/>
                  </a:cubicBezTo>
                  <a:cubicBezTo>
                    <a:pt x="329" y="3362"/>
                    <a:pt x="1" y="5710"/>
                    <a:pt x="1467" y="5958"/>
                  </a:cubicBezTo>
                  <a:cubicBezTo>
                    <a:pt x="1641" y="5983"/>
                    <a:pt x="1809" y="5996"/>
                    <a:pt x="1971" y="5996"/>
                  </a:cubicBezTo>
                  <a:cubicBezTo>
                    <a:pt x="2744" y="5996"/>
                    <a:pt x="3386" y="5718"/>
                    <a:pt x="3957" y="5268"/>
                  </a:cubicBezTo>
                  <a:cubicBezTo>
                    <a:pt x="4355" y="5142"/>
                    <a:pt x="4690" y="4828"/>
                    <a:pt x="4794" y="4410"/>
                  </a:cubicBezTo>
                  <a:cubicBezTo>
                    <a:pt x="5234" y="3803"/>
                    <a:pt x="5568" y="3133"/>
                    <a:pt x="5819" y="2422"/>
                  </a:cubicBezTo>
                  <a:cubicBezTo>
                    <a:pt x="5966" y="1815"/>
                    <a:pt x="5652" y="1146"/>
                    <a:pt x="5129" y="832"/>
                  </a:cubicBezTo>
                  <a:cubicBezTo>
                    <a:pt x="4920" y="685"/>
                    <a:pt x="4710" y="644"/>
                    <a:pt x="4501" y="644"/>
                  </a:cubicBezTo>
                  <a:cubicBezTo>
                    <a:pt x="4501" y="623"/>
                    <a:pt x="4501" y="581"/>
                    <a:pt x="4480" y="581"/>
                  </a:cubicBezTo>
                  <a:cubicBezTo>
                    <a:pt x="4325" y="222"/>
                    <a:pt x="3986" y="1"/>
                    <a:pt x="3653" y="1"/>
                  </a:cubicBezTo>
                  <a:close/>
                </a:path>
              </a:pathLst>
            </a:custGeom>
            <a:solidFill>
              <a:srgbClr val="E5465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997;p51">
              <a:extLst>
                <a:ext uri="{FF2B5EF4-FFF2-40B4-BE49-F238E27FC236}">
                  <a16:creationId xmlns:a16="http://schemas.microsoft.com/office/drawing/2014/main" id="{8233E6E4-A17A-12D3-6FA3-C0D54E645FE9}"/>
                </a:ext>
              </a:extLst>
            </p:cNvPr>
            <p:cNvSpPr/>
            <p:nvPr/>
          </p:nvSpPr>
          <p:spPr>
            <a:xfrm>
              <a:off x="6583325" y="2726875"/>
              <a:ext cx="45525" cy="57625"/>
            </a:xfrm>
            <a:custGeom>
              <a:avLst/>
              <a:gdLst/>
              <a:ahLst/>
              <a:cxnLst/>
              <a:rect l="l" t="t" r="r" b="b"/>
              <a:pathLst>
                <a:path w="1821" h="2305" extrusionOk="0">
                  <a:moveTo>
                    <a:pt x="1067" y="1"/>
                  </a:moveTo>
                  <a:cubicBezTo>
                    <a:pt x="649" y="1"/>
                    <a:pt x="419" y="315"/>
                    <a:pt x="335" y="691"/>
                  </a:cubicBezTo>
                  <a:cubicBezTo>
                    <a:pt x="314" y="712"/>
                    <a:pt x="314" y="733"/>
                    <a:pt x="293" y="754"/>
                  </a:cubicBezTo>
                  <a:cubicBezTo>
                    <a:pt x="188" y="921"/>
                    <a:pt x="105" y="1110"/>
                    <a:pt x="84" y="1277"/>
                  </a:cubicBezTo>
                  <a:cubicBezTo>
                    <a:pt x="0" y="1738"/>
                    <a:pt x="188" y="2177"/>
                    <a:pt x="649" y="2282"/>
                  </a:cubicBezTo>
                  <a:cubicBezTo>
                    <a:pt x="715" y="2297"/>
                    <a:pt x="781" y="2305"/>
                    <a:pt x="846" y="2305"/>
                  </a:cubicBezTo>
                  <a:cubicBezTo>
                    <a:pt x="1295" y="2305"/>
                    <a:pt x="1695" y="1944"/>
                    <a:pt x="1695" y="1486"/>
                  </a:cubicBezTo>
                  <a:lnTo>
                    <a:pt x="1695" y="1445"/>
                  </a:lnTo>
                  <a:cubicBezTo>
                    <a:pt x="1716" y="1382"/>
                    <a:pt x="1716" y="1340"/>
                    <a:pt x="1758" y="1277"/>
                  </a:cubicBezTo>
                  <a:cubicBezTo>
                    <a:pt x="1800" y="1152"/>
                    <a:pt x="1821" y="942"/>
                    <a:pt x="1800" y="733"/>
                  </a:cubicBezTo>
                  <a:cubicBezTo>
                    <a:pt x="1779" y="336"/>
                    <a:pt x="1486" y="1"/>
                    <a:pt x="1067" y="1"/>
                  </a:cubicBezTo>
                  <a:close/>
                </a:path>
              </a:pathLst>
            </a:custGeom>
            <a:solidFill>
              <a:srgbClr val="46313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998;p51">
              <a:extLst>
                <a:ext uri="{FF2B5EF4-FFF2-40B4-BE49-F238E27FC236}">
                  <a16:creationId xmlns:a16="http://schemas.microsoft.com/office/drawing/2014/main" id="{5B153226-EC31-A5AC-E6A9-81909591CAB5}"/>
                </a:ext>
              </a:extLst>
            </p:cNvPr>
            <p:cNvSpPr/>
            <p:nvPr/>
          </p:nvSpPr>
          <p:spPr>
            <a:xfrm>
              <a:off x="7077125" y="2773250"/>
              <a:ext cx="46050" cy="53050"/>
            </a:xfrm>
            <a:custGeom>
              <a:avLst/>
              <a:gdLst/>
              <a:ahLst/>
              <a:cxnLst/>
              <a:rect l="l" t="t" r="r" b="b"/>
              <a:pathLst>
                <a:path w="1842" h="2122" extrusionOk="0">
                  <a:moveTo>
                    <a:pt x="782" y="1"/>
                  </a:moveTo>
                  <a:cubicBezTo>
                    <a:pt x="590" y="1"/>
                    <a:pt x="380" y="128"/>
                    <a:pt x="251" y="238"/>
                  </a:cubicBezTo>
                  <a:cubicBezTo>
                    <a:pt x="105" y="406"/>
                    <a:pt x="21" y="594"/>
                    <a:pt x="21" y="845"/>
                  </a:cubicBezTo>
                  <a:cubicBezTo>
                    <a:pt x="21" y="971"/>
                    <a:pt x="0" y="1096"/>
                    <a:pt x="0" y="1243"/>
                  </a:cubicBezTo>
                  <a:cubicBezTo>
                    <a:pt x="0" y="1305"/>
                    <a:pt x="21" y="1389"/>
                    <a:pt x="21" y="1473"/>
                  </a:cubicBezTo>
                  <a:cubicBezTo>
                    <a:pt x="63" y="1619"/>
                    <a:pt x="126" y="1724"/>
                    <a:pt x="251" y="1849"/>
                  </a:cubicBezTo>
                  <a:cubicBezTo>
                    <a:pt x="419" y="2017"/>
                    <a:pt x="649" y="2121"/>
                    <a:pt x="858" y="2121"/>
                  </a:cubicBezTo>
                  <a:cubicBezTo>
                    <a:pt x="1088" y="2121"/>
                    <a:pt x="1297" y="2017"/>
                    <a:pt x="1444" y="1849"/>
                  </a:cubicBezTo>
                  <a:lnTo>
                    <a:pt x="1590" y="1682"/>
                  </a:lnTo>
                  <a:cubicBezTo>
                    <a:pt x="1653" y="1577"/>
                    <a:pt x="1695" y="1452"/>
                    <a:pt x="1695" y="1305"/>
                  </a:cubicBezTo>
                  <a:cubicBezTo>
                    <a:pt x="1799" y="1138"/>
                    <a:pt x="1841" y="971"/>
                    <a:pt x="1841" y="824"/>
                  </a:cubicBezTo>
                  <a:cubicBezTo>
                    <a:pt x="1841" y="615"/>
                    <a:pt x="1779" y="406"/>
                    <a:pt x="1611" y="259"/>
                  </a:cubicBezTo>
                  <a:cubicBezTo>
                    <a:pt x="1486" y="134"/>
                    <a:pt x="1318" y="92"/>
                    <a:pt x="1172" y="50"/>
                  </a:cubicBezTo>
                  <a:cubicBezTo>
                    <a:pt x="1067" y="29"/>
                    <a:pt x="963" y="8"/>
                    <a:pt x="858" y="8"/>
                  </a:cubicBezTo>
                  <a:cubicBezTo>
                    <a:pt x="833" y="3"/>
                    <a:pt x="808" y="1"/>
                    <a:pt x="782" y="1"/>
                  </a:cubicBezTo>
                  <a:close/>
                </a:path>
              </a:pathLst>
            </a:custGeom>
            <a:solidFill>
              <a:srgbClr val="46313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999;p51">
              <a:extLst>
                <a:ext uri="{FF2B5EF4-FFF2-40B4-BE49-F238E27FC236}">
                  <a16:creationId xmlns:a16="http://schemas.microsoft.com/office/drawing/2014/main" id="{C7EF4A7F-2E4F-A383-925B-5187C79F48AB}"/>
                </a:ext>
              </a:extLst>
            </p:cNvPr>
            <p:cNvSpPr/>
            <p:nvPr/>
          </p:nvSpPr>
          <p:spPr>
            <a:xfrm>
              <a:off x="5948275" y="2297825"/>
              <a:ext cx="2178175" cy="2151575"/>
            </a:xfrm>
            <a:custGeom>
              <a:avLst/>
              <a:gdLst/>
              <a:ahLst/>
              <a:cxnLst/>
              <a:rect l="l" t="t" r="r" b="b"/>
              <a:pathLst>
                <a:path w="87127" h="86063" extrusionOk="0">
                  <a:moveTo>
                    <a:pt x="21529" y="10767"/>
                  </a:moveTo>
                  <a:cubicBezTo>
                    <a:pt x="21558" y="10767"/>
                    <a:pt x="21587" y="10772"/>
                    <a:pt x="21615" y="10781"/>
                  </a:cubicBezTo>
                  <a:lnTo>
                    <a:pt x="21636" y="10781"/>
                  </a:lnTo>
                  <a:cubicBezTo>
                    <a:pt x="21197" y="11534"/>
                    <a:pt x="20799" y="12329"/>
                    <a:pt x="20904" y="12769"/>
                  </a:cubicBezTo>
                  <a:cubicBezTo>
                    <a:pt x="20778" y="12936"/>
                    <a:pt x="20778" y="13166"/>
                    <a:pt x="20862" y="13355"/>
                  </a:cubicBezTo>
                  <a:cubicBezTo>
                    <a:pt x="20904" y="13397"/>
                    <a:pt x="20925" y="13418"/>
                    <a:pt x="20945" y="13480"/>
                  </a:cubicBezTo>
                  <a:cubicBezTo>
                    <a:pt x="20841" y="13585"/>
                    <a:pt x="20736" y="13669"/>
                    <a:pt x="20632" y="13773"/>
                  </a:cubicBezTo>
                  <a:cubicBezTo>
                    <a:pt x="20590" y="13690"/>
                    <a:pt x="20506" y="13585"/>
                    <a:pt x="20422" y="13480"/>
                  </a:cubicBezTo>
                  <a:cubicBezTo>
                    <a:pt x="20171" y="13104"/>
                    <a:pt x="20276" y="12853"/>
                    <a:pt x="20464" y="12455"/>
                  </a:cubicBezTo>
                  <a:cubicBezTo>
                    <a:pt x="20632" y="12037"/>
                    <a:pt x="20736" y="11618"/>
                    <a:pt x="20987" y="11221"/>
                  </a:cubicBezTo>
                  <a:cubicBezTo>
                    <a:pt x="21080" y="11035"/>
                    <a:pt x="21304" y="10767"/>
                    <a:pt x="21529" y="10767"/>
                  </a:cubicBezTo>
                  <a:close/>
                  <a:moveTo>
                    <a:pt x="13891" y="6606"/>
                  </a:moveTo>
                  <a:cubicBezTo>
                    <a:pt x="14602" y="6606"/>
                    <a:pt x="15361" y="7112"/>
                    <a:pt x="15924" y="7433"/>
                  </a:cubicBezTo>
                  <a:cubicBezTo>
                    <a:pt x="16677" y="7873"/>
                    <a:pt x="17493" y="8291"/>
                    <a:pt x="18246" y="8752"/>
                  </a:cubicBezTo>
                  <a:cubicBezTo>
                    <a:pt x="18707" y="9003"/>
                    <a:pt x="19062" y="9275"/>
                    <a:pt x="19397" y="9651"/>
                  </a:cubicBezTo>
                  <a:cubicBezTo>
                    <a:pt x="19585" y="9840"/>
                    <a:pt x="19753" y="10049"/>
                    <a:pt x="19920" y="10216"/>
                  </a:cubicBezTo>
                  <a:cubicBezTo>
                    <a:pt x="19606" y="10572"/>
                    <a:pt x="19397" y="11053"/>
                    <a:pt x="19230" y="11513"/>
                  </a:cubicBezTo>
                  <a:cubicBezTo>
                    <a:pt x="18958" y="12225"/>
                    <a:pt x="18518" y="12894"/>
                    <a:pt x="18832" y="13669"/>
                  </a:cubicBezTo>
                  <a:cubicBezTo>
                    <a:pt x="19020" y="14108"/>
                    <a:pt x="19292" y="14464"/>
                    <a:pt x="19711" y="14631"/>
                  </a:cubicBezTo>
                  <a:cubicBezTo>
                    <a:pt x="19669" y="14673"/>
                    <a:pt x="19648" y="14736"/>
                    <a:pt x="19585" y="14778"/>
                  </a:cubicBezTo>
                  <a:cubicBezTo>
                    <a:pt x="18435" y="16347"/>
                    <a:pt x="17744" y="18104"/>
                    <a:pt x="17179" y="19883"/>
                  </a:cubicBezTo>
                  <a:cubicBezTo>
                    <a:pt x="17116" y="20113"/>
                    <a:pt x="17054" y="20385"/>
                    <a:pt x="16970" y="20636"/>
                  </a:cubicBezTo>
                  <a:cubicBezTo>
                    <a:pt x="16531" y="20804"/>
                    <a:pt x="16112" y="20929"/>
                    <a:pt x="15610" y="20950"/>
                  </a:cubicBezTo>
                  <a:cubicBezTo>
                    <a:pt x="15137" y="20991"/>
                    <a:pt x="14647" y="21014"/>
                    <a:pt x="14161" y="21014"/>
                  </a:cubicBezTo>
                  <a:cubicBezTo>
                    <a:pt x="13895" y="21014"/>
                    <a:pt x="13631" y="21007"/>
                    <a:pt x="13371" y="20992"/>
                  </a:cubicBezTo>
                  <a:cubicBezTo>
                    <a:pt x="12660" y="20929"/>
                    <a:pt x="13476" y="19883"/>
                    <a:pt x="13664" y="19485"/>
                  </a:cubicBezTo>
                  <a:cubicBezTo>
                    <a:pt x="13831" y="19130"/>
                    <a:pt x="14459" y="18544"/>
                    <a:pt x="14417" y="17811"/>
                  </a:cubicBezTo>
                  <a:cubicBezTo>
                    <a:pt x="14374" y="16940"/>
                    <a:pt x="13836" y="16758"/>
                    <a:pt x="13172" y="16758"/>
                  </a:cubicBezTo>
                  <a:cubicBezTo>
                    <a:pt x="12698" y="16758"/>
                    <a:pt x="12159" y="16851"/>
                    <a:pt x="11690" y="16851"/>
                  </a:cubicBezTo>
                  <a:cubicBezTo>
                    <a:pt x="11240" y="16851"/>
                    <a:pt x="10854" y="16765"/>
                    <a:pt x="10651" y="16431"/>
                  </a:cubicBezTo>
                  <a:cubicBezTo>
                    <a:pt x="10442" y="16096"/>
                    <a:pt x="11049" y="15384"/>
                    <a:pt x="11216" y="15154"/>
                  </a:cubicBezTo>
                  <a:cubicBezTo>
                    <a:pt x="11572" y="14715"/>
                    <a:pt x="12011" y="14317"/>
                    <a:pt x="12471" y="14024"/>
                  </a:cubicBezTo>
                  <a:cubicBezTo>
                    <a:pt x="13371" y="13501"/>
                    <a:pt x="15338" y="13041"/>
                    <a:pt x="15275" y="11702"/>
                  </a:cubicBezTo>
                  <a:cubicBezTo>
                    <a:pt x="15233" y="10363"/>
                    <a:pt x="13706" y="9798"/>
                    <a:pt x="12890" y="8961"/>
                  </a:cubicBezTo>
                  <a:cubicBezTo>
                    <a:pt x="12576" y="8647"/>
                    <a:pt x="12367" y="8249"/>
                    <a:pt x="12346" y="7810"/>
                  </a:cubicBezTo>
                  <a:cubicBezTo>
                    <a:pt x="12325" y="7287"/>
                    <a:pt x="12869" y="6973"/>
                    <a:pt x="13266" y="6764"/>
                  </a:cubicBezTo>
                  <a:cubicBezTo>
                    <a:pt x="13466" y="6652"/>
                    <a:pt x="13676" y="6606"/>
                    <a:pt x="13891" y="6606"/>
                  </a:cubicBezTo>
                  <a:close/>
                  <a:moveTo>
                    <a:pt x="62960" y="17142"/>
                  </a:moveTo>
                  <a:lnTo>
                    <a:pt x="62960" y="17142"/>
                  </a:lnTo>
                  <a:cubicBezTo>
                    <a:pt x="63190" y="17267"/>
                    <a:pt x="63379" y="17498"/>
                    <a:pt x="63630" y="17644"/>
                  </a:cubicBezTo>
                  <a:cubicBezTo>
                    <a:pt x="64048" y="17895"/>
                    <a:pt x="64508" y="18083"/>
                    <a:pt x="64718" y="18586"/>
                  </a:cubicBezTo>
                  <a:cubicBezTo>
                    <a:pt x="65052" y="19423"/>
                    <a:pt x="64718" y="20280"/>
                    <a:pt x="64215" y="20929"/>
                  </a:cubicBezTo>
                  <a:lnTo>
                    <a:pt x="63985" y="20929"/>
                  </a:lnTo>
                  <a:cubicBezTo>
                    <a:pt x="63274" y="20950"/>
                    <a:pt x="62374" y="21201"/>
                    <a:pt x="61726" y="21473"/>
                  </a:cubicBezTo>
                  <a:cubicBezTo>
                    <a:pt x="61495" y="21578"/>
                    <a:pt x="61286" y="21724"/>
                    <a:pt x="61098" y="21850"/>
                  </a:cubicBezTo>
                  <a:cubicBezTo>
                    <a:pt x="61056" y="21452"/>
                    <a:pt x="60993" y="21034"/>
                    <a:pt x="60951" y="20636"/>
                  </a:cubicBezTo>
                  <a:cubicBezTo>
                    <a:pt x="61182" y="20594"/>
                    <a:pt x="61474" y="20511"/>
                    <a:pt x="61726" y="20427"/>
                  </a:cubicBezTo>
                  <a:cubicBezTo>
                    <a:pt x="61746" y="20490"/>
                    <a:pt x="61746" y="20532"/>
                    <a:pt x="61788" y="20615"/>
                  </a:cubicBezTo>
                  <a:cubicBezTo>
                    <a:pt x="61872" y="20887"/>
                    <a:pt x="62113" y="21023"/>
                    <a:pt x="62351" y="21023"/>
                  </a:cubicBezTo>
                  <a:cubicBezTo>
                    <a:pt x="62589" y="21023"/>
                    <a:pt x="62824" y="20887"/>
                    <a:pt x="62897" y="20615"/>
                  </a:cubicBezTo>
                  <a:cubicBezTo>
                    <a:pt x="63274" y="19423"/>
                    <a:pt x="63086" y="18314"/>
                    <a:pt x="62960" y="17142"/>
                  </a:cubicBezTo>
                  <a:close/>
                  <a:moveTo>
                    <a:pt x="63985" y="22247"/>
                  </a:moveTo>
                  <a:cubicBezTo>
                    <a:pt x="65178" y="22247"/>
                    <a:pt x="65973" y="23147"/>
                    <a:pt x="66182" y="24256"/>
                  </a:cubicBezTo>
                  <a:cubicBezTo>
                    <a:pt x="66412" y="25386"/>
                    <a:pt x="65827" y="26558"/>
                    <a:pt x="65052" y="27332"/>
                  </a:cubicBezTo>
                  <a:cubicBezTo>
                    <a:pt x="64048" y="28315"/>
                    <a:pt x="62563" y="28273"/>
                    <a:pt x="61286" y="28315"/>
                  </a:cubicBezTo>
                  <a:lnTo>
                    <a:pt x="61182" y="28315"/>
                  </a:lnTo>
                  <a:cubicBezTo>
                    <a:pt x="61391" y="26578"/>
                    <a:pt x="61391" y="24821"/>
                    <a:pt x="61223" y="23084"/>
                  </a:cubicBezTo>
                  <a:cubicBezTo>
                    <a:pt x="61788" y="22289"/>
                    <a:pt x="63107" y="22268"/>
                    <a:pt x="63985" y="22247"/>
                  </a:cubicBezTo>
                  <a:close/>
                  <a:moveTo>
                    <a:pt x="71492" y="19296"/>
                  </a:moveTo>
                  <a:cubicBezTo>
                    <a:pt x="72995" y="19296"/>
                    <a:pt x="74514" y="19510"/>
                    <a:pt x="75828" y="20280"/>
                  </a:cubicBezTo>
                  <a:cubicBezTo>
                    <a:pt x="76435" y="20636"/>
                    <a:pt x="77314" y="21013"/>
                    <a:pt x="77397" y="21829"/>
                  </a:cubicBezTo>
                  <a:cubicBezTo>
                    <a:pt x="77481" y="22687"/>
                    <a:pt x="76142" y="23126"/>
                    <a:pt x="75514" y="23293"/>
                  </a:cubicBezTo>
                  <a:cubicBezTo>
                    <a:pt x="74363" y="23607"/>
                    <a:pt x="72962" y="24172"/>
                    <a:pt x="73317" y="25616"/>
                  </a:cubicBezTo>
                  <a:cubicBezTo>
                    <a:pt x="73673" y="27102"/>
                    <a:pt x="75472" y="27687"/>
                    <a:pt x="76267" y="28859"/>
                  </a:cubicBezTo>
                  <a:cubicBezTo>
                    <a:pt x="76707" y="29529"/>
                    <a:pt x="75849" y="30407"/>
                    <a:pt x="75242" y="30638"/>
                  </a:cubicBezTo>
                  <a:cubicBezTo>
                    <a:pt x="74887" y="30763"/>
                    <a:pt x="74510" y="30931"/>
                    <a:pt x="74154" y="31014"/>
                  </a:cubicBezTo>
                  <a:cubicBezTo>
                    <a:pt x="74026" y="31048"/>
                    <a:pt x="73897" y="31060"/>
                    <a:pt x="73769" y="31060"/>
                  </a:cubicBezTo>
                  <a:cubicBezTo>
                    <a:pt x="73500" y="31060"/>
                    <a:pt x="73231" y="31008"/>
                    <a:pt x="72962" y="30993"/>
                  </a:cubicBezTo>
                  <a:cubicBezTo>
                    <a:pt x="72936" y="30992"/>
                    <a:pt x="72911" y="30992"/>
                    <a:pt x="72886" y="30992"/>
                  </a:cubicBezTo>
                  <a:cubicBezTo>
                    <a:pt x="72052" y="30992"/>
                    <a:pt x="71536" y="31665"/>
                    <a:pt x="71455" y="32437"/>
                  </a:cubicBezTo>
                  <a:cubicBezTo>
                    <a:pt x="71392" y="33148"/>
                    <a:pt x="71811" y="33923"/>
                    <a:pt x="71874" y="34634"/>
                  </a:cubicBezTo>
                  <a:cubicBezTo>
                    <a:pt x="71936" y="35387"/>
                    <a:pt x="71371" y="35764"/>
                    <a:pt x="70806" y="36078"/>
                  </a:cubicBezTo>
                  <a:cubicBezTo>
                    <a:pt x="70543" y="36216"/>
                    <a:pt x="70097" y="36428"/>
                    <a:pt x="69728" y="36428"/>
                  </a:cubicBezTo>
                  <a:cubicBezTo>
                    <a:pt x="69539" y="36428"/>
                    <a:pt x="69371" y="36373"/>
                    <a:pt x="69258" y="36224"/>
                  </a:cubicBezTo>
                  <a:cubicBezTo>
                    <a:pt x="69136" y="36064"/>
                    <a:pt x="68969" y="35996"/>
                    <a:pt x="68796" y="35996"/>
                  </a:cubicBezTo>
                  <a:cubicBezTo>
                    <a:pt x="68406" y="35996"/>
                    <a:pt x="67988" y="36341"/>
                    <a:pt x="68003" y="36747"/>
                  </a:cubicBezTo>
                  <a:cubicBezTo>
                    <a:pt x="68024" y="37208"/>
                    <a:pt x="68128" y="37773"/>
                    <a:pt x="67919" y="38191"/>
                  </a:cubicBezTo>
                  <a:cubicBezTo>
                    <a:pt x="67668" y="38693"/>
                    <a:pt x="67480" y="38840"/>
                    <a:pt x="66977" y="39049"/>
                  </a:cubicBezTo>
                  <a:cubicBezTo>
                    <a:pt x="66641" y="39190"/>
                    <a:pt x="66335" y="39255"/>
                    <a:pt x="66051" y="39255"/>
                  </a:cubicBezTo>
                  <a:cubicBezTo>
                    <a:pt x="65362" y="39255"/>
                    <a:pt x="64799" y="38870"/>
                    <a:pt x="64236" y="38233"/>
                  </a:cubicBezTo>
                  <a:cubicBezTo>
                    <a:pt x="63588" y="37480"/>
                    <a:pt x="62939" y="36392"/>
                    <a:pt x="62625" y="35450"/>
                  </a:cubicBezTo>
                  <a:cubicBezTo>
                    <a:pt x="62437" y="34864"/>
                    <a:pt x="62270" y="34299"/>
                    <a:pt x="62144" y="33713"/>
                  </a:cubicBezTo>
                  <a:cubicBezTo>
                    <a:pt x="62102" y="33358"/>
                    <a:pt x="62039" y="33002"/>
                    <a:pt x="61935" y="32667"/>
                  </a:cubicBezTo>
                  <a:cubicBezTo>
                    <a:pt x="61809" y="32228"/>
                    <a:pt x="61516" y="31642"/>
                    <a:pt x="61516" y="31182"/>
                  </a:cubicBezTo>
                  <a:cubicBezTo>
                    <a:pt x="61516" y="30889"/>
                    <a:pt x="61516" y="30596"/>
                    <a:pt x="61537" y="30324"/>
                  </a:cubicBezTo>
                  <a:cubicBezTo>
                    <a:pt x="61537" y="30135"/>
                    <a:pt x="61579" y="29926"/>
                    <a:pt x="61600" y="29738"/>
                  </a:cubicBezTo>
                  <a:cubicBezTo>
                    <a:pt x="61621" y="29654"/>
                    <a:pt x="61621" y="29591"/>
                    <a:pt x="61642" y="29508"/>
                  </a:cubicBezTo>
                  <a:cubicBezTo>
                    <a:pt x="62119" y="29791"/>
                    <a:pt x="62630" y="29915"/>
                    <a:pt x="63149" y="29915"/>
                  </a:cubicBezTo>
                  <a:cubicBezTo>
                    <a:pt x="64201" y="29915"/>
                    <a:pt x="65285" y="29406"/>
                    <a:pt x="66182" y="28692"/>
                  </a:cubicBezTo>
                  <a:cubicBezTo>
                    <a:pt x="67668" y="27520"/>
                    <a:pt x="68170" y="25365"/>
                    <a:pt x="67752" y="23586"/>
                  </a:cubicBezTo>
                  <a:cubicBezTo>
                    <a:pt x="67480" y="22540"/>
                    <a:pt x="66747" y="21745"/>
                    <a:pt x="65806" y="21285"/>
                  </a:cubicBezTo>
                  <a:cubicBezTo>
                    <a:pt x="65889" y="21201"/>
                    <a:pt x="65973" y="21055"/>
                    <a:pt x="66015" y="20908"/>
                  </a:cubicBezTo>
                  <a:cubicBezTo>
                    <a:pt x="66182" y="20573"/>
                    <a:pt x="66245" y="20197"/>
                    <a:pt x="66287" y="19799"/>
                  </a:cubicBezTo>
                  <a:cubicBezTo>
                    <a:pt x="67605" y="19213"/>
                    <a:pt x="69153" y="19381"/>
                    <a:pt x="70618" y="19318"/>
                  </a:cubicBezTo>
                  <a:cubicBezTo>
                    <a:pt x="70908" y="19304"/>
                    <a:pt x="71200" y="19296"/>
                    <a:pt x="71492" y="19296"/>
                  </a:cubicBezTo>
                  <a:close/>
                  <a:moveTo>
                    <a:pt x="25758" y="40409"/>
                  </a:moveTo>
                  <a:cubicBezTo>
                    <a:pt x="27787" y="41476"/>
                    <a:pt x="29984" y="42208"/>
                    <a:pt x="32202" y="42731"/>
                  </a:cubicBezTo>
                  <a:cubicBezTo>
                    <a:pt x="32077" y="43024"/>
                    <a:pt x="31993" y="43317"/>
                    <a:pt x="31888" y="43631"/>
                  </a:cubicBezTo>
                  <a:cubicBezTo>
                    <a:pt x="31679" y="44447"/>
                    <a:pt x="31407" y="45242"/>
                    <a:pt x="31198" y="46058"/>
                  </a:cubicBezTo>
                  <a:cubicBezTo>
                    <a:pt x="31135" y="46351"/>
                    <a:pt x="31072" y="46602"/>
                    <a:pt x="30989" y="46895"/>
                  </a:cubicBezTo>
                  <a:cubicBezTo>
                    <a:pt x="30944" y="46898"/>
                    <a:pt x="30899" y="46899"/>
                    <a:pt x="30854" y="46899"/>
                  </a:cubicBezTo>
                  <a:cubicBezTo>
                    <a:pt x="29660" y="46899"/>
                    <a:pt x="28665" y="46110"/>
                    <a:pt x="27515" y="45807"/>
                  </a:cubicBezTo>
                  <a:cubicBezTo>
                    <a:pt x="26595" y="45577"/>
                    <a:pt x="25716" y="45284"/>
                    <a:pt x="24858" y="44887"/>
                  </a:cubicBezTo>
                  <a:cubicBezTo>
                    <a:pt x="24482" y="44698"/>
                    <a:pt x="24084" y="44531"/>
                    <a:pt x="23812" y="44196"/>
                  </a:cubicBezTo>
                  <a:lnTo>
                    <a:pt x="23770" y="44175"/>
                  </a:lnTo>
                  <a:cubicBezTo>
                    <a:pt x="23875" y="43820"/>
                    <a:pt x="24335" y="43443"/>
                    <a:pt x="24565" y="43150"/>
                  </a:cubicBezTo>
                  <a:cubicBezTo>
                    <a:pt x="25130" y="42480"/>
                    <a:pt x="25570" y="41413"/>
                    <a:pt x="25758" y="40409"/>
                  </a:cubicBezTo>
                  <a:close/>
                  <a:moveTo>
                    <a:pt x="36847" y="43527"/>
                  </a:moveTo>
                  <a:cubicBezTo>
                    <a:pt x="38142" y="43639"/>
                    <a:pt x="39454" y="43718"/>
                    <a:pt x="40782" y="43718"/>
                  </a:cubicBezTo>
                  <a:cubicBezTo>
                    <a:pt x="40935" y="43718"/>
                    <a:pt x="41088" y="43717"/>
                    <a:pt x="41241" y="43715"/>
                  </a:cubicBezTo>
                  <a:lnTo>
                    <a:pt x="41241" y="43715"/>
                  </a:lnTo>
                  <a:cubicBezTo>
                    <a:pt x="41095" y="44761"/>
                    <a:pt x="41032" y="45870"/>
                    <a:pt x="40237" y="46686"/>
                  </a:cubicBezTo>
                  <a:cubicBezTo>
                    <a:pt x="40061" y="46856"/>
                    <a:pt x="39872" y="46922"/>
                    <a:pt x="39681" y="46922"/>
                  </a:cubicBezTo>
                  <a:cubicBezTo>
                    <a:pt x="39261" y="46922"/>
                    <a:pt x="38831" y="46602"/>
                    <a:pt x="38500" y="46372"/>
                  </a:cubicBezTo>
                  <a:cubicBezTo>
                    <a:pt x="37642" y="45765"/>
                    <a:pt x="36806" y="44698"/>
                    <a:pt x="36847" y="43610"/>
                  </a:cubicBezTo>
                  <a:lnTo>
                    <a:pt x="36847" y="43527"/>
                  </a:lnTo>
                  <a:close/>
                  <a:moveTo>
                    <a:pt x="48021" y="42773"/>
                  </a:moveTo>
                  <a:cubicBezTo>
                    <a:pt x="48083" y="42815"/>
                    <a:pt x="48125" y="42878"/>
                    <a:pt x="48230" y="42920"/>
                  </a:cubicBezTo>
                  <a:cubicBezTo>
                    <a:pt x="49966" y="43506"/>
                    <a:pt x="51703" y="43527"/>
                    <a:pt x="53482" y="43757"/>
                  </a:cubicBezTo>
                  <a:cubicBezTo>
                    <a:pt x="54360" y="43861"/>
                    <a:pt x="55135" y="44029"/>
                    <a:pt x="55951" y="44343"/>
                  </a:cubicBezTo>
                  <a:cubicBezTo>
                    <a:pt x="56264" y="44468"/>
                    <a:pt x="55972" y="44740"/>
                    <a:pt x="55888" y="44991"/>
                  </a:cubicBezTo>
                  <a:cubicBezTo>
                    <a:pt x="55783" y="45326"/>
                    <a:pt x="55574" y="45786"/>
                    <a:pt x="55574" y="46142"/>
                  </a:cubicBezTo>
                  <a:cubicBezTo>
                    <a:pt x="55553" y="46561"/>
                    <a:pt x="55553" y="46979"/>
                    <a:pt x="55511" y="47418"/>
                  </a:cubicBezTo>
                  <a:cubicBezTo>
                    <a:pt x="55448" y="47900"/>
                    <a:pt x="55260" y="48360"/>
                    <a:pt x="55260" y="48841"/>
                  </a:cubicBezTo>
                  <a:cubicBezTo>
                    <a:pt x="55260" y="48982"/>
                    <a:pt x="55221" y="49513"/>
                    <a:pt x="55406" y="49513"/>
                  </a:cubicBezTo>
                  <a:cubicBezTo>
                    <a:pt x="55409" y="49513"/>
                    <a:pt x="55412" y="49513"/>
                    <a:pt x="55415" y="49513"/>
                  </a:cubicBezTo>
                  <a:lnTo>
                    <a:pt x="55415" y="49513"/>
                  </a:lnTo>
                  <a:cubicBezTo>
                    <a:pt x="55377" y="49518"/>
                    <a:pt x="55339" y="49520"/>
                    <a:pt x="55301" y="49520"/>
                  </a:cubicBezTo>
                  <a:cubicBezTo>
                    <a:pt x="55076" y="49520"/>
                    <a:pt x="54862" y="49435"/>
                    <a:pt x="54632" y="49364"/>
                  </a:cubicBezTo>
                  <a:cubicBezTo>
                    <a:pt x="54088" y="49197"/>
                    <a:pt x="53544" y="48967"/>
                    <a:pt x="53000" y="48778"/>
                  </a:cubicBezTo>
                  <a:cubicBezTo>
                    <a:pt x="52268" y="48527"/>
                    <a:pt x="51557" y="48130"/>
                    <a:pt x="50803" y="47962"/>
                  </a:cubicBezTo>
                  <a:cubicBezTo>
                    <a:pt x="50767" y="47957"/>
                    <a:pt x="50730" y="47955"/>
                    <a:pt x="50694" y="47955"/>
                  </a:cubicBezTo>
                  <a:cubicBezTo>
                    <a:pt x="50586" y="47955"/>
                    <a:pt x="50484" y="47978"/>
                    <a:pt x="50406" y="48025"/>
                  </a:cubicBezTo>
                  <a:cubicBezTo>
                    <a:pt x="50218" y="47565"/>
                    <a:pt x="50008" y="47105"/>
                    <a:pt x="49820" y="46665"/>
                  </a:cubicBezTo>
                  <a:cubicBezTo>
                    <a:pt x="49234" y="45305"/>
                    <a:pt x="48523" y="44071"/>
                    <a:pt x="47728" y="42836"/>
                  </a:cubicBezTo>
                  <a:cubicBezTo>
                    <a:pt x="47832" y="42815"/>
                    <a:pt x="47916" y="42794"/>
                    <a:pt x="48021" y="42773"/>
                  </a:cubicBezTo>
                  <a:close/>
                  <a:moveTo>
                    <a:pt x="32977" y="42899"/>
                  </a:moveTo>
                  <a:cubicBezTo>
                    <a:pt x="33186" y="42962"/>
                    <a:pt x="33395" y="42983"/>
                    <a:pt x="33646" y="43024"/>
                  </a:cubicBezTo>
                  <a:cubicBezTo>
                    <a:pt x="34441" y="43192"/>
                    <a:pt x="35257" y="43317"/>
                    <a:pt x="36073" y="43401"/>
                  </a:cubicBezTo>
                  <a:cubicBezTo>
                    <a:pt x="36073" y="43422"/>
                    <a:pt x="36073" y="43422"/>
                    <a:pt x="36031" y="43443"/>
                  </a:cubicBezTo>
                  <a:cubicBezTo>
                    <a:pt x="35787" y="45307"/>
                    <a:pt x="37558" y="48136"/>
                    <a:pt x="39622" y="48136"/>
                  </a:cubicBezTo>
                  <a:cubicBezTo>
                    <a:pt x="39852" y="48136"/>
                    <a:pt x="40086" y="48101"/>
                    <a:pt x="40321" y="48025"/>
                  </a:cubicBezTo>
                  <a:cubicBezTo>
                    <a:pt x="41241" y="47732"/>
                    <a:pt x="41764" y="46853"/>
                    <a:pt x="42078" y="46017"/>
                  </a:cubicBezTo>
                  <a:cubicBezTo>
                    <a:pt x="42371" y="45305"/>
                    <a:pt x="42580" y="44405"/>
                    <a:pt x="42580" y="43610"/>
                  </a:cubicBezTo>
                  <a:cubicBezTo>
                    <a:pt x="43982" y="43527"/>
                    <a:pt x="45384" y="43317"/>
                    <a:pt x="46765" y="43024"/>
                  </a:cubicBezTo>
                  <a:cubicBezTo>
                    <a:pt x="48418" y="45640"/>
                    <a:pt x="49318" y="48737"/>
                    <a:pt x="50427" y="51582"/>
                  </a:cubicBezTo>
                  <a:cubicBezTo>
                    <a:pt x="51034" y="53151"/>
                    <a:pt x="51431" y="54721"/>
                    <a:pt x="51766" y="56311"/>
                  </a:cubicBezTo>
                  <a:cubicBezTo>
                    <a:pt x="51954" y="57148"/>
                    <a:pt x="52122" y="58027"/>
                    <a:pt x="52226" y="58864"/>
                  </a:cubicBezTo>
                  <a:cubicBezTo>
                    <a:pt x="52310" y="59596"/>
                    <a:pt x="52226" y="60265"/>
                    <a:pt x="52519" y="60914"/>
                  </a:cubicBezTo>
                  <a:cubicBezTo>
                    <a:pt x="51098" y="60305"/>
                    <a:pt x="49578" y="59972"/>
                    <a:pt x="48017" y="59972"/>
                  </a:cubicBezTo>
                  <a:cubicBezTo>
                    <a:pt x="47969" y="59972"/>
                    <a:pt x="47922" y="59972"/>
                    <a:pt x="47874" y="59973"/>
                  </a:cubicBezTo>
                  <a:cubicBezTo>
                    <a:pt x="45845" y="60014"/>
                    <a:pt x="43815" y="60286"/>
                    <a:pt x="41848" y="60705"/>
                  </a:cubicBezTo>
                  <a:cubicBezTo>
                    <a:pt x="40927" y="60914"/>
                    <a:pt x="40028" y="61165"/>
                    <a:pt x="39128" y="61395"/>
                  </a:cubicBezTo>
                  <a:cubicBezTo>
                    <a:pt x="38689" y="61521"/>
                    <a:pt x="38249" y="61626"/>
                    <a:pt x="37789" y="61751"/>
                  </a:cubicBezTo>
                  <a:cubicBezTo>
                    <a:pt x="37642" y="61814"/>
                    <a:pt x="37517" y="61856"/>
                    <a:pt x="37370" y="61939"/>
                  </a:cubicBezTo>
                  <a:cubicBezTo>
                    <a:pt x="37119" y="61542"/>
                    <a:pt x="36785" y="61186"/>
                    <a:pt x="36534" y="60872"/>
                  </a:cubicBezTo>
                  <a:cubicBezTo>
                    <a:pt x="35864" y="60035"/>
                    <a:pt x="35027" y="59449"/>
                    <a:pt x="34085" y="58989"/>
                  </a:cubicBezTo>
                  <a:cubicBezTo>
                    <a:pt x="33081" y="58466"/>
                    <a:pt x="32098" y="57901"/>
                    <a:pt x="31093" y="57420"/>
                  </a:cubicBezTo>
                  <a:cubicBezTo>
                    <a:pt x="31093" y="57232"/>
                    <a:pt x="31135" y="57085"/>
                    <a:pt x="31135" y="56897"/>
                  </a:cubicBezTo>
                  <a:cubicBezTo>
                    <a:pt x="31282" y="55181"/>
                    <a:pt x="31554" y="53486"/>
                    <a:pt x="31721" y="51770"/>
                  </a:cubicBezTo>
                  <a:cubicBezTo>
                    <a:pt x="31909" y="50034"/>
                    <a:pt x="32098" y="48360"/>
                    <a:pt x="32412" y="46665"/>
                  </a:cubicBezTo>
                  <a:cubicBezTo>
                    <a:pt x="32537" y="45912"/>
                    <a:pt x="32809" y="45096"/>
                    <a:pt x="32851" y="44301"/>
                  </a:cubicBezTo>
                  <a:cubicBezTo>
                    <a:pt x="32872" y="43840"/>
                    <a:pt x="32914" y="43359"/>
                    <a:pt x="32977" y="42899"/>
                  </a:cubicBezTo>
                  <a:close/>
                  <a:moveTo>
                    <a:pt x="23613" y="57104"/>
                  </a:moveTo>
                  <a:cubicBezTo>
                    <a:pt x="23672" y="57104"/>
                    <a:pt x="23731" y="57105"/>
                    <a:pt x="23791" y="57106"/>
                  </a:cubicBezTo>
                  <a:cubicBezTo>
                    <a:pt x="24879" y="57127"/>
                    <a:pt x="25946" y="57294"/>
                    <a:pt x="26992" y="57524"/>
                  </a:cubicBezTo>
                  <a:cubicBezTo>
                    <a:pt x="29001" y="57985"/>
                    <a:pt x="30780" y="59031"/>
                    <a:pt x="32579" y="60035"/>
                  </a:cubicBezTo>
                  <a:cubicBezTo>
                    <a:pt x="33416" y="60496"/>
                    <a:pt x="34253" y="60872"/>
                    <a:pt x="34943" y="61542"/>
                  </a:cubicBezTo>
                  <a:cubicBezTo>
                    <a:pt x="35278" y="61877"/>
                    <a:pt x="35550" y="62337"/>
                    <a:pt x="35864" y="62734"/>
                  </a:cubicBezTo>
                  <a:cubicBezTo>
                    <a:pt x="35718" y="62734"/>
                    <a:pt x="35571" y="62776"/>
                    <a:pt x="35445" y="62902"/>
                  </a:cubicBezTo>
                  <a:cubicBezTo>
                    <a:pt x="34609" y="63927"/>
                    <a:pt x="33604" y="64743"/>
                    <a:pt x="32558" y="65517"/>
                  </a:cubicBezTo>
                  <a:cubicBezTo>
                    <a:pt x="31616" y="66229"/>
                    <a:pt x="30989" y="67296"/>
                    <a:pt x="30173" y="68133"/>
                  </a:cubicBezTo>
                  <a:cubicBezTo>
                    <a:pt x="29336" y="69012"/>
                    <a:pt x="28478" y="69807"/>
                    <a:pt x="27767" y="70790"/>
                  </a:cubicBezTo>
                  <a:cubicBezTo>
                    <a:pt x="27495" y="71209"/>
                    <a:pt x="27223" y="71648"/>
                    <a:pt x="26971" y="72066"/>
                  </a:cubicBezTo>
                  <a:cubicBezTo>
                    <a:pt x="26867" y="72171"/>
                    <a:pt x="26804" y="72213"/>
                    <a:pt x="26762" y="72297"/>
                  </a:cubicBezTo>
                  <a:cubicBezTo>
                    <a:pt x="25779" y="71146"/>
                    <a:pt x="24921" y="69911"/>
                    <a:pt x="23728" y="69012"/>
                  </a:cubicBezTo>
                  <a:cubicBezTo>
                    <a:pt x="22285" y="67903"/>
                    <a:pt x="20590" y="67191"/>
                    <a:pt x="18832" y="66815"/>
                  </a:cubicBezTo>
                  <a:cubicBezTo>
                    <a:pt x="17826" y="66593"/>
                    <a:pt x="16796" y="66518"/>
                    <a:pt x="15762" y="66518"/>
                  </a:cubicBezTo>
                  <a:cubicBezTo>
                    <a:pt x="14839" y="66518"/>
                    <a:pt x="13912" y="66578"/>
                    <a:pt x="12994" y="66647"/>
                  </a:cubicBezTo>
                  <a:cubicBezTo>
                    <a:pt x="12053" y="66731"/>
                    <a:pt x="11090" y="66877"/>
                    <a:pt x="10149" y="66919"/>
                  </a:cubicBezTo>
                  <a:cubicBezTo>
                    <a:pt x="10044" y="66919"/>
                    <a:pt x="9919" y="66940"/>
                    <a:pt x="9793" y="66940"/>
                  </a:cubicBezTo>
                  <a:cubicBezTo>
                    <a:pt x="10044" y="66563"/>
                    <a:pt x="10274" y="66208"/>
                    <a:pt x="10546" y="65873"/>
                  </a:cubicBezTo>
                  <a:cubicBezTo>
                    <a:pt x="11153" y="64973"/>
                    <a:pt x="11906" y="64199"/>
                    <a:pt x="12471" y="63299"/>
                  </a:cubicBezTo>
                  <a:cubicBezTo>
                    <a:pt x="13099" y="62337"/>
                    <a:pt x="13790" y="61416"/>
                    <a:pt x="14522" y="60537"/>
                  </a:cubicBezTo>
                  <a:cubicBezTo>
                    <a:pt x="15171" y="59721"/>
                    <a:pt x="15715" y="58801"/>
                    <a:pt x="16405" y="58027"/>
                  </a:cubicBezTo>
                  <a:cubicBezTo>
                    <a:pt x="16426" y="58027"/>
                    <a:pt x="16468" y="58027"/>
                    <a:pt x="16510" y="57985"/>
                  </a:cubicBezTo>
                  <a:cubicBezTo>
                    <a:pt x="16928" y="57880"/>
                    <a:pt x="17347" y="57797"/>
                    <a:pt x="17765" y="57755"/>
                  </a:cubicBezTo>
                  <a:cubicBezTo>
                    <a:pt x="18748" y="57608"/>
                    <a:pt x="19753" y="57608"/>
                    <a:pt x="20736" y="57441"/>
                  </a:cubicBezTo>
                  <a:cubicBezTo>
                    <a:pt x="21703" y="57263"/>
                    <a:pt x="22633" y="57104"/>
                    <a:pt x="23613" y="57104"/>
                  </a:cubicBezTo>
                  <a:close/>
                  <a:moveTo>
                    <a:pt x="9479" y="70957"/>
                  </a:moveTo>
                  <a:cubicBezTo>
                    <a:pt x="10463" y="71125"/>
                    <a:pt x="11467" y="71229"/>
                    <a:pt x="12450" y="71418"/>
                  </a:cubicBezTo>
                  <a:cubicBezTo>
                    <a:pt x="12739" y="71464"/>
                    <a:pt x="13019" y="71485"/>
                    <a:pt x="13293" y="71485"/>
                  </a:cubicBezTo>
                  <a:cubicBezTo>
                    <a:pt x="14010" y="71485"/>
                    <a:pt x="14689" y="71343"/>
                    <a:pt x="15401" y="71146"/>
                  </a:cubicBezTo>
                  <a:lnTo>
                    <a:pt x="15401" y="71146"/>
                  </a:lnTo>
                  <a:cubicBezTo>
                    <a:pt x="15087" y="71564"/>
                    <a:pt x="14919" y="72066"/>
                    <a:pt x="14836" y="72631"/>
                  </a:cubicBezTo>
                  <a:cubicBezTo>
                    <a:pt x="14836" y="72569"/>
                    <a:pt x="14773" y="72506"/>
                    <a:pt x="14710" y="72485"/>
                  </a:cubicBezTo>
                  <a:cubicBezTo>
                    <a:pt x="13894" y="72108"/>
                    <a:pt x="13057" y="72087"/>
                    <a:pt x="12158" y="72087"/>
                  </a:cubicBezTo>
                  <a:cubicBezTo>
                    <a:pt x="11279" y="72087"/>
                    <a:pt x="10316" y="72150"/>
                    <a:pt x="9437" y="72380"/>
                  </a:cubicBezTo>
                  <a:cubicBezTo>
                    <a:pt x="9417" y="72380"/>
                    <a:pt x="9396" y="72401"/>
                    <a:pt x="9396" y="72401"/>
                  </a:cubicBezTo>
                  <a:lnTo>
                    <a:pt x="9396" y="72380"/>
                  </a:lnTo>
                  <a:cubicBezTo>
                    <a:pt x="9375" y="72297"/>
                    <a:pt x="8998" y="71962"/>
                    <a:pt x="8873" y="71836"/>
                  </a:cubicBezTo>
                  <a:cubicBezTo>
                    <a:pt x="8998" y="71732"/>
                    <a:pt x="9103" y="71627"/>
                    <a:pt x="9207" y="71481"/>
                  </a:cubicBezTo>
                  <a:cubicBezTo>
                    <a:pt x="9333" y="71334"/>
                    <a:pt x="9417" y="71146"/>
                    <a:pt x="9479" y="70957"/>
                  </a:cubicBezTo>
                  <a:close/>
                  <a:moveTo>
                    <a:pt x="9500" y="72589"/>
                  </a:moveTo>
                  <a:lnTo>
                    <a:pt x="9500" y="72589"/>
                  </a:lnTo>
                  <a:cubicBezTo>
                    <a:pt x="10036" y="72720"/>
                    <a:pt x="10602" y="72740"/>
                    <a:pt x="11164" y="72740"/>
                  </a:cubicBezTo>
                  <a:cubicBezTo>
                    <a:pt x="11413" y="72740"/>
                    <a:pt x="11662" y="72736"/>
                    <a:pt x="11906" y="72736"/>
                  </a:cubicBezTo>
                  <a:cubicBezTo>
                    <a:pt x="12785" y="72736"/>
                    <a:pt x="13685" y="72903"/>
                    <a:pt x="14606" y="72924"/>
                  </a:cubicBezTo>
                  <a:cubicBezTo>
                    <a:pt x="14710" y="72924"/>
                    <a:pt x="14773" y="72841"/>
                    <a:pt x="14836" y="72778"/>
                  </a:cubicBezTo>
                  <a:lnTo>
                    <a:pt x="14836" y="72778"/>
                  </a:lnTo>
                  <a:cubicBezTo>
                    <a:pt x="14815" y="73050"/>
                    <a:pt x="14773" y="73343"/>
                    <a:pt x="14773" y="73636"/>
                  </a:cubicBezTo>
                  <a:cubicBezTo>
                    <a:pt x="14020" y="73678"/>
                    <a:pt x="13287" y="73761"/>
                    <a:pt x="12534" y="73866"/>
                  </a:cubicBezTo>
                  <a:cubicBezTo>
                    <a:pt x="12011" y="73950"/>
                    <a:pt x="11488" y="73991"/>
                    <a:pt x="10986" y="74138"/>
                  </a:cubicBezTo>
                  <a:cubicBezTo>
                    <a:pt x="10777" y="74180"/>
                    <a:pt x="10588" y="74201"/>
                    <a:pt x="10379" y="74263"/>
                  </a:cubicBezTo>
                  <a:cubicBezTo>
                    <a:pt x="10308" y="74107"/>
                    <a:pt x="10121" y="73970"/>
                    <a:pt x="9917" y="73970"/>
                  </a:cubicBezTo>
                  <a:cubicBezTo>
                    <a:pt x="9821" y="73970"/>
                    <a:pt x="9720" y="74001"/>
                    <a:pt x="9626" y="74075"/>
                  </a:cubicBezTo>
                  <a:lnTo>
                    <a:pt x="9479" y="74242"/>
                  </a:lnTo>
                  <a:cubicBezTo>
                    <a:pt x="9417" y="74180"/>
                    <a:pt x="9396" y="74138"/>
                    <a:pt x="9333" y="74075"/>
                  </a:cubicBezTo>
                  <a:cubicBezTo>
                    <a:pt x="9417" y="73887"/>
                    <a:pt x="9521" y="73719"/>
                    <a:pt x="9584" y="73531"/>
                  </a:cubicBezTo>
                  <a:cubicBezTo>
                    <a:pt x="9689" y="73217"/>
                    <a:pt x="9605" y="72903"/>
                    <a:pt x="9500" y="72589"/>
                  </a:cubicBezTo>
                  <a:close/>
                  <a:moveTo>
                    <a:pt x="15509" y="68276"/>
                  </a:moveTo>
                  <a:cubicBezTo>
                    <a:pt x="16122" y="68276"/>
                    <a:pt x="16729" y="68298"/>
                    <a:pt x="17326" y="68342"/>
                  </a:cubicBezTo>
                  <a:cubicBezTo>
                    <a:pt x="19104" y="68509"/>
                    <a:pt x="20820" y="69158"/>
                    <a:pt x="22305" y="70121"/>
                  </a:cubicBezTo>
                  <a:cubicBezTo>
                    <a:pt x="23875" y="71146"/>
                    <a:pt x="24754" y="72841"/>
                    <a:pt x="26051" y="74117"/>
                  </a:cubicBezTo>
                  <a:cubicBezTo>
                    <a:pt x="26072" y="74180"/>
                    <a:pt x="26134" y="74222"/>
                    <a:pt x="26176" y="74284"/>
                  </a:cubicBezTo>
                  <a:cubicBezTo>
                    <a:pt x="26134" y="74452"/>
                    <a:pt x="26114" y="74619"/>
                    <a:pt x="26072" y="74786"/>
                  </a:cubicBezTo>
                  <a:cubicBezTo>
                    <a:pt x="25507" y="74326"/>
                    <a:pt x="24774" y="74033"/>
                    <a:pt x="24063" y="73845"/>
                  </a:cubicBezTo>
                  <a:cubicBezTo>
                    <a:pt x="23080" y="73552"/>
                    <a:pt x="22033" y="73447"/>
                    <a:pt x="20987" y="73426"/>
                  </a:cubicBezTo>
                  <a:cubicBezTo>
                    <a:pt x="20244" y="71841"/>
                    <a:pt x="18928" y="70113"/>
                    <a:pt x="17377" y="70113"/>
                  </a:cubicBezTo>
                  <a:cubicBezTo>
                    <a:pt x="16963" y="70113"/>
                    <a:pt x="16532" y="70236"/>
                    <a:pt x="16091" y="70518"/>
                  </a:cubicBezTo>
                  <a:cubicBezTo>
                    <a:pt x="16028" y="70539"/>
                    <a:pt x="15987" y="70602"/>
                    <a:pt x="15903" y="70644"/>
                  </a:cubicBezTo>
                  <a:cubicBezTo>
                    <a:pt x="15882" y="70581"/>
                    <a:pt x="15798" y="70518"/>
                    <a:pt x="15715" y="70497"/>
                  </a:cubicBezTo>
                  <a:cubicBezTo>
                    <a:pt x="15313" y="70402"/>
                    <a:pt x="14911" y="70376"/>
                    <a:pt x="14509" y="70376"/>
                  </a:cubicBezTo>
                  <a:cubicBezTo>
                    <a:pt x="14016" y="70376"/>
                    <a:pt x="13522" y="70415"/>
                    <a:pt x="13026" y="70415"/>
                  </a:cubicBezTo>
                  <a:cubicBezTo>
                    <a:pt x="12765" y="70415"/>
                    <a:pt x="12504" y="70404"/>
                    <a:pt x="12241" y="70372"/>
                  </a:cubicBezTo>
                  <a:cubicBezTo>
                    <a:pt x="11697" y="70288"/>
                    <a:pt x="11174" y="70309"/>
                    <a:pt x="10630" y="70288"/>
                  </a:cubicBezTo>
                  <a:cubicBezTo>
                    <a:pt x="10170" y="70267"/>
                    <a:pt x="9751" y="70225"/>
                    <a:pt x="9312" y="70225"/>
                  </a:cubicBezTo>
                  <a:cubicBezTo>
                    <a:pt x="9228" y="70100"/>
                    <a:pt x="9124" y="69995"/>
                    <a:pt x="9019" y="69890"/>
                  </a:cubicBezTo>
                  <a:cubicBezTo>
                    <a:pt x="8768" y="69681"/>
                    <a:pt x="8454" y="69535"/>
                    <a:pt x="8182" y="69346"/>
                  </a:cubicBezTo>
                  <a:cubicBezTo>
                    <a:pt x="7952" y="69179"/>
                    <a:pt x="8475" y="68865"/>
                    <a:pt x="8663" y="68719"/>
                  </a:cubicBezTo>
                  <a:cubicBezTo>
                    <a:pt x="8898" y="68753"/>
                    <a:pt x="9145" y="68767"/>
                    <a:pt x="9394" y="68767"/>
                  </a:cubicBezTo>
                  <a:cubicBezTo>
                    <a:pt x="10054" y="68767"/>
                    <a:pt x="10738" y="68669"/>
                    <a:pt x="11300" y="68593"/>
                  </a:cubicBezTo>
                  <a:cubicBezTo>
                    <a:pt x="12670" y="68389"/>
                    <a:pt x="14102" y="68276"/>
                    <a:pt x="15509" y="68276"/>
                  </a:cubicBezTo>
                  <a:close/>
                  <a:moveTo>
                    <a:pt x="8036" y="74305"/>
                  </a:moveTo>
                  <a:cubicBezTo>
                    <a:pt x="8056" y="74368"/>
                    <a:pt x="8056" y="74410"/>
                    <a:pt x="8119" y="74494"/>
                  </a:cubicBezTo>
                  <a:cubicBezTo>
                    <a:pt x="8391" y="74975"/>
                    <a:pt x="8663" y="75100"/>
                    <a:pt x="9165" y="75247"/>
                  </a:cubicBezTo>
                  <a:cubicBezTo>
                    <a:pt x="9214" y="75261"/>
                    <a:pt x="9260" y="75268"/>
                    <a:pt x="9302" y="75268"/>
                  </a:cubicBezTo>
                  <a:cubicBezTo>
                    <a:pt x="9441" y="75268"/>
                    <a:pt x="9546" y="75197"/>
                    <a:pt x="9626" y="75100"/>
                  </a:cubicBezTo>
                  <a:cubicBezTo>
                    <a:pt x="9869" y="75195"/>
                    <a:pt x="10130" y="75220"/>
                    <a:pt x="10386" y="75220"/>
                  </a:cubicBezTo>
                  <a:cubicBezTo>
                    <a:pt x="10526" y="75220"/>
                    <a:pt x="10664" y="75212"/>
                    <a:pt x="10797" y="75205"/>
                  </a:cubicBezTo>
                  <a:cubicBezTo>
                    <a:pt x="12158" y="75142"/>
                    <a:pt x="13518" y="75038"/>
                    <a:pt x="14878" y="74975"/>
                  </a:cubicBezTo>
                  <a:cubicBezTo>
                    <a:pt x="14919" y="75142"/>
                    <a:pt x="14940" y="75330"/>
                    <a:pt x="14961" y="75498"/>
                  </a:cubicBezTo>
                  <a:cubicBezTo>
                    <a:pt x="13162" y="75602"/>
                    <a:pt x="11362" y="75728"/>
                    <a:pt x="9542" y="75770"/>
                  </a:cubicBezTo>
                  <a:cubicBezTo>
                    <a:pt x="9260" y="75791"/>
                    <a:pt x="8920" y="75833"/>
                    <a:pt x="8585" y="75833"/>
                  </a:cubicBezTo>
                  <a:cubicBezTo>
                    <a:pt x="8250" y="75833"/>
                    <a:pt x="7920" y="75791"/>
                    <a:pt x="7659" y="75644"/>
                  </a:cubicBezTo>
                  <a:cubicBezTo>
                    <a:pt x="7345" y="75498"/>
                    <a:pt x="7345" y="74870"/>
                    <a:pt x="7554" y="74661"/>
                  </a:cubicBezTo>
                  <a:cubicBezTo>
                    <a:pt x="7701" y="74514"/>
                    <a:pt x="7847" y="74410"/>
                    <a:pt x="8036" y="74305"/>
                  </a:cubicBezTo>
                  <a:close/>
                  <a:moveTo>
                    <a:pt x="21510" y="74870"/>
                  </a:moveTo>
                  <a:cubicBezTo>
                    <a:pt x="21929" y="74891"/>
                    <a:pt x="22305" y="74933"/>
                    <a:pt x="22703" y="74996"/>
                  </a:cubicBezTo>
                  <a:cubicBezTo>
                    <a:pt x="23707" y="75142"/>
                    <a:pt x="24607" y="75456"/>
                    <a:pt x="25423" y="76063"/>
                  </a:cubicBezTo>
                  <a:cubicBezTo>
                    <a:pt x="25737" y="76335"/>
                    <a:pt x="26030" y="76607"/>
                    <a:pt x="26365" y="76774"/>
                  </a:cubicBezTo>
                  <a:cubicBezTo>
                    <a:pt x="26302" y="76795"/>
                    <a:pt x="26281" y="76816"/>
                    <a:pt x="26239" y="76858"/>
                  </a:cubicBezTo>
                  <a:cubicBezTo>
                    <a:pt x="25842" y="76439"/>
                    <a:pt x="25486" y="76167"/>
                    <a:pt x="24900" y="76021"/>
                  </a:cubicBezTo>
                  <a:cubicBezTo>
                    <a:pt x="24147" y="75812"/>
                    <a:pt x="23352" y="75686"/>
                    <a:pt x="22577" y="75498"/>
                  </a:cubicBezTo>
                  <a:cubicBezTo>
                    <a:pt x="22264" y="75414"/>
                    <a:pt x="21908" y="75351"/>
                    <a:pt x="21615" y="75330"/>
                  </a:cubicBezTo>
                  <a:cubicBezTo>
                    <a:pt x="21573" y="75163"/>
                    <a:pt x="21531" y="75017"/>
                    <a:pt x="21510" y="74870"/>
                  </a:cubicBezTo>
                  <a:close/>
                  <a:moveTo>
                    <a:pt x="21741" y="76460"/>
                  </a:moveTo>
                  <a:lnTo>
                    <a:pt x="21741" y="76460"/>
                  </a:lnTo>
                  <a:cubicBezTo>
                    <a:pt x="21950" y="76481"/>
                    <a:pt x="22138" y="76502"/>
                    <a:pt x="22347" y="76544"/>
                  </a:cubicBezTo>
                  <a:cubicBezTo>
                    <a:pt x="22305" y="76565"/>
                    <a:pt x="22285" y="76586"/>
                    <a:pt x="22243" y="76607"/>
                  </a:cubicBezTo>
                  <a:cubicBezTo>
                    <a:pt x="22075" y="76774"/>
                    <a:pt x="21929" y="76963"/>
                    <a:pt x="21741" y="77088"/>
                  </a:cubicBezTo>
                  <a:cubicBezTo>
                    <a:pt x="21761" y="76879"/>
                    <a:pt x="21761" y="76670"/>
                    <a:pt x="21741" y="76460"/>
                  </a:cubicBezTo>
                  <a:close/>
                  <a:moveTo>
                    <a:pt x="47572" y="61639"/>
                  </a:moveTo>
                  <a:cubicBezTo>
                    <a:pt x="49253" y="61639"/>
                    <a:pt x="50978" y="61963"/>
                    <a:pt x="52456" y="62693"/>
                  </a:cubicBezTo>
                  <a:cubicBezTo>
                    <a:pt x="53377" y="63111"/>
                    <a:pt x="54172" y="63781"/>
                    <a:pt x="54925" y="64408"/>
                  </a:cubicBezTo>
                  <a:cubicBezTo>
                    <a:pt x="55302" y="64722"/>
                    <a:pt x="55658" y="65036"/>
                    <a:pt x="55972" y="65371"/>
                  </a:cubicBezTo>
                  <a:cubicBezTo>
                    <a:pt x="56097" y="65496"/>
                    <a:pt x="56202" y="65622"/>
                    <a:pt x="56348" y="65768"/>
                  </a:cubicBezTo>
                  <a:cubicBezTo>
                    <a:pt x="56245" y="65830"/>
                    <a:pt x="56162" y="65973"/>
                    <a:pt x="56140" y="66098"/>
                  </a:cubicBezTo>
                  <a:lnTo>
                    <a:pt x="56140" y="66098"/>
                  </a:lnTo>
                  <a:cubicBezTo>
                    <a:pt x="56140" y="66091"/>
                    <a:pt x="56138" y="66088"/>
                    <a:pt x="56132" y="66088"/>
                  </a:cubicBezTo>
                  <a:cubicBezTo>
                    <a:pt x="56086" y="66088"/>
                    <a:pt x="55838" y="66318"/>
                    <a:pt x="55783" y="66354"/>
                  </a:cubicBezTo>
                  <a:cubicBezTo>
                    <a:pt x="55616" y="66501"/>
                    <a:pt x="55448" y="66647"/>
                    <a:pt x="55302" y="66815"/>
                  </a:cubicBezTo>
                  <a:cubicBezTo>
                    <a:pt x="54842" y="67296"/>
                    <a:pt x="54402" y="67882"/>
                    <a:pt x="54047" y="68426"/>
                  </a:cubicBezTo>
                  <a:cubicBezTo>
                    <a:pt x="53335" y="69556"/>
                    <a:pt x="52791" y="70748"/>
                    <a:pt x="51871" y="71732"/>
                  </a:cubicBezTo>
                  <a:cubicBezTo>
                    <a:pt x="50845" y="72799"/>
                    <a:pt x="49966" y="74033"/>
                    <a:pt x="49046" y="75184"/>
                  </a:cubicBezTo>
                  <a:cubicBezTo>
                    <a:pt x="48606" y="75728"/>
                    <a:pt x="48125" y="76272"/>
                    <a:pt x="47707" y="76858"/>
                  </a:cubicBezTo>
                  <a:cubicBezTo>
                    <a:pt x="47518" y="77109"/>
                    <a:pt x="47351" y="77381"/>
                    <a:pt x="47142" y="77611"/>
                  </a:cubicBezTo>
                  <a:cubicBezTo>
                    <a:pt x="46995" y="77758"/>
                    <a:pt x="46953" y="78030"/>
                    <a:pt x="46849" y="78239"/>
                  </a:cubicBezTo>
                  <a:cubicBezTo>
                    <a:pt x="46556" y="77967"/>
                    <a:pt x="46242" y="77758"/>
                    <a:pt x="45991" y="77590"/>
                  </a:cubicBezTo>
                  <a:cubicBezTo>
                    <a:pt x="45217" y="77067"/>
                    <a:pt x="44589" y="76356"/>
                    <a:pt x="43836" y="75812"/>
                  </a:cubicBezTo>
                  <a:cubicBezTo>
                    <a:pt x="43062" y="75226"/>
                    <a:pt x="42288" y="74933"/>
                    <a:pt x="41430" y="74556"/>
                  </a:cubicBezTo>
                  <a:cubicBezTo>
                    <a:pt x="40593" y="74159"/>
                    <a:pt x="39777" y="73761"/>
                    <a:pt x="38898" y="73510"/>
                  </a:cubicBezTo>
                  <a:cubicBezTo>
                    <a:pt x="37341" y="73003"/>
                    <a:pt x="35696" y="72700"/>
                    <a:pt x="34074" y="72700"/>
                  </a:cubicBezTo>
                  <a:cubicBezTo>
                    <a:pt x="33756" y="72700"/>
                    <a:pt x="33439" y="72712"/>
                    <a:pt x="33123" y="72736"/>
                  </a:cubicBezTo>
                  <a:cubicBezTo>
                    <a:pt x="32202" y="72820"/>
                    <a:pt x="31240" y="72945"/>
                    <a:pt x="30319" y="73134"/>
                  </a:cubicBezTo>
                  <a:cubicBezTo>
                    <a:pt x="29461" y="73301"/>
                    <a:pt x="28624" y="73636"/>
                    <a:pt x="27746" y="73782"/>
                  </a:cubicBezTo>
                  <a:cubicBezTo>
                    <a:pt x="28206" y="73259"/>
                    <a:pt x="28520" y="72589"/>
                    <a:pt x="28875" y="72045"/>
                  </a:cubicBezTo>
                  <a:cubicBezTo>
                    <a:pt x="29566" y="70999"/>
                    <a:pt x="30361" y="70121"/>
                    <a:pt x="31198" y="69221"/>
                  </a:cubicBezTo>
                  <a:cubicBezTo>
                    <a:pt x="32014" y="68321"/>
                    <a:pt x="32579" y="67170"/>
                    <a:pt x="33500" y="66396"/>
                  </a:cubicBezTo>
                  <a:cubicBezTo>
                    <a:pt x="34462" y="65580"/>
                    <a:pt x="35445" y="64722"/>
                    <a:pt x="36220" y="63739"/>
                  </a:cubicBezTo>
                  <a:cubicBezTo>
                    <a:pt x="36324" y="63613"/>
                    <a:pt x="36345" y="63488"/>
                    <a:pt x="36345" y="63383"/>
                  </a:cubicBezTo>
                  <a:cubicBezTo>
                    <a:pt x="36429" y="63425"/>
                    <a:pt x="36534" y="63488"/>
                    <a:pt x="36638" y="63488"/>
                  </a:cubicBezTo>
                  <a:cubicBezTo>
                    <a:pt x="36705" y="63492"/>
                    <a:pt x="36770" y="63494"/>
                    <a:pt x="36834" y="63494"/>
                  </a:cubicBezTo>
                  <a:cubicBezTo>
                    <a:pt x="37091" y="63494"/>
                    <a:pt x="37329" y="63454"/>
                    <a:pt x="37580" y="63320"/>
                  </a:cubicBezTo>
                  <a:cubicBezTo>
                    <a:pt x="37768" y="63258"/>
                    <a:pt x="37894" y="63174"/>
                    <a:pt x="38061" y="63069"/>
                  </a:cubicBezTo>
                  <a:cubicBezTo>
                    <a:pt x="38082" y="63048"/>
                    <a:pt x="38542" y="63006"/>
                    <a:pt x="38626" y="63006"/>
                  </a:cubicBezTo>
                  <a:cubicBezTo>
                    <a:pt x="39526" y="62839"/>
                    <a:pt x="40425" y="62651"/>
                    <a:pt x="41325" y="62442"/>
                  </a:cubicBezTo>
                  <a:cubicBezTo>
                    <a:pt x="43229" y="62002"/>
                    <a:pt x="45196" y="61730"/>
                    <a:pt x="47121" y="61646"/>
                  </a:cubicBezTo>
                  <a:cubicBezTo>
                    <a:pt x="47271" y="61641"/>
                    <a:pt x="47421" y="61639"/>
                    <a:pt x="47572" y="61639"/>
                  </a:cubicBezTo>
                  <a:close/>
                  <a:moveTo>
                    <a:pt x="17303" y="71639"/>
                  </a:moveTo>
                  <a:cubicBezTo>
                    <a:pt x="18286" y="71639"/>
                    <a:pt x="19512" y="74020"/>
                    <a:pt x="19732" y="74577"/>
                  </a:cubicBezTo>
                  <a:cubicBezTo>
                    <a:pt x="20088" y="75519"/>
                    <a:pt x="20297" y="76586"/>
                    <a:pt x="20004" y="77548"/>
                  </a:cubicBezTo>
                  <a:cubicBezTo>
                    <a:pt x="19795" y="78218"/>
                    <a:pt x="19230" y="78427"/>
                    <a:pt x="18623" y="78448"/>
                  </a:cubicBezTo>
                  <a:cubicBezTo>
                    <a:pt x="18267" y="78385"/>
                    <a:pt x="17849" y="78385"/>
                    <a:pt x="17577" y="78343"/>
                  </a:cubicBezTo>
                  <a:cubicBezTo>
                    <a:pt x="17535" y="78343"/>
                    <a:pt x="17472" y="78323"/>
                    <a:pt x="17388" y="78281"/>
                  </a:cubicBezTo>
                  <a:cubicBezTo>
                    <a:pt x="17033" y="77486"/>
                    <a:pt x="16719" y="76272"/>
                    <a:pt x="16635" y="75979"/>
                  </a:cubicBezTo>
                  <a:cubicBezTo>
                    <a:pt x="16342" y="74828"/>
                    <a:pt x="16028" y="73217"/>
                    <a:pt x="16656" y="72108"/>
                  </a:cubicBezTo>
                  <a:cubicBezTo>
                    <a:pt x="16846" y="71776"/>
                    <a:pt x="17068" y="71639"/>
                    <a:pt x="17303" y="71639"/>
                  </a:cubicBezTo>
                  <a:close/>
                  <a:moveTo>
                    <a:pt x="29168" y="77632"/>
                  </a:moveTo>
                  <a:cubicBezTo>
                    <a:pt x="29671" y="77653"/>
                    <a:pt x="30131" y="77716"/>
                    <a:pt x="30654" y="77799"/>
                  </a:cubicBezTo>
                  <a:cubicBezTo>
                    <a:pt x="30968" y="77841"/>
                    <a:pt x="31282" y="77925"/>
                    <a:pt x="31616" y="78009"/>
                  </a:cubicBezTo>
                  <a:cubicBezTo>
                    <a:pt x="31575" y="78176"/>
                    <a:pt x="31512" y="78364"/>
                    <a:pt x="31470" y="78532"/>
                  </a:cubicBezTo>
                  <a:cubicBezTo>
                    <a:pt x="30717" y="78239"/>
                    <a:pt x="29922" y="77946"/>
                    <a:pt x="29168" y="77632"/>
                  </a:cubicBezTo>
                  <a:close/>
                  <a:moveTo>
                    <a:pt x="33638" y="73589"/>
                  </a:moveTo>
                  <a:cubicBezTo>
                    <a:pt x="35345" y="73589"/>
                    <a:pt x="37049" y="74057"/>
                    <a:pt x="38647" y="74661"/>
                  </a:cubicBezTo>
                  <a:cubicBezTo>
                    <a:pt x="39421" y="74933"/>
                    <a:pt x="40091" y="75330"/>
                    <a:pt x="40823" y="75728"/>
                  </a:cubicBezTo>
                  <a:cubicBezTo>
                    <a:pt x="41220" y="75937"/>
                    <a:pt x="41660" y="76063"/>
                    <a:pt x="42057" y="76272"/>
                  </a:cubicBezTo>
                  <a:cubicBezTo>
                    <a:pt x="42476" y="76481"/>
                    <a:pt x="42832" y="76816"/>
                    <a:pt x="43208" y="77130"/>
                  </a:cubicBezTo>
                  <a:cubicBezTo>
                    <a:pt x="43920" y="77716"/>
                    <a:pt x="44505" y="78385"/>
                    <a:pt x="45238" y="78971"/>
                  </a:cubicBezTo>
                  <a:cubicBezTo>
                    <a:pt x="45447" y="79118"/>
                    <a:pt x="45656" y="79327"/>
                    <a:pt x="45865" y="79515"/>
                  </a:cubicBezTo>
                  <a:cubicBezTo>
                    <a:pt x="45552" y="79683"/>
                    <a:pt x="45301" y="79745"/>
                    <a:pt x="44924" y="79829"/>
                  </a:cubicBezTo>
                  <a:cubicBezTo>
                    <a:pt x="44673" y="79850"/>
                    <a:pt x="44401" y="79913"/>
                    <a:pt x="44233" y="80038"/>
                  </a:cubicBezTo>
                  <a:cubicBezTo>
                    <a:pt x="43648" y="80373"/>
                    <a:pt x="43689" y="81064"/>
                    <a:pt x="44024" y="81566"/>
                  </a:cubicBezTo>
                  <a:cubicBezTo>
                    <a:pt x="43961" y="81587"/>
                    <a:pt x="43920" y="81587"/>
                    <a:pt x="43899" y="81608"/>
                  </a:cubicBezTo>
                  <a:cubicBezTo>
                    <a:pt x="43606" y="81712"/>
                    <a:pt x="43313" y="81880"/>
                    <a:pt x="43124" y="82131"/>
                  </a:cubicBezTo>
                  <a:cubicBezTo>
                    <a:pt x="43104" y="82193"/>
                    <a:pt x="43083" y="82214"/>
                    <a:pt x="43062" y="82256"/>
                  </a:cubicBezTo>
                  <a:lnTo>
                    <a:pt x="42580" y="82026"/>
                  </a:lnTo>
                  <a:cubicBezTo>
                    <a:pt x="41806" y="81628"/>
                    <a:pt x="41199" y="80875"/>
                    <a:pt x="40467" y="80415"/>
                  </a:cubicBezTo>
                  <a:cubicBezTo>
                    <a:pt x="40049" y="80143"/>
                    <a:pt x="39630" y="79913"/>
                    <a:pt x="39191" y="79683"/>
                  </a:cubicBezTo>
                  <a:cubicBezTo>
                    <a:pt x="39295" y="79201"/>
                    <a:pt x="39337" y="78699"/>
                    <a:pt x="39316" y="78239"/>
                  </a:cubicBezTo>
                  <a:lnTo>
                    <a:pt x="39316" y="78239"/>
                  </a:lnTo>
                  <a:cubicBezTo>
                    <a:pt x="39337" y="78260"/>
                    <a:pt x="39400" y="78260"/>
                    <a:pt x="39421" y="78281"/>
                  </a:cubicBezTo>
                  <a:cubicBezTo>
                    <a:pt x="40781" y="78950"/>
                    <a:pt x="41806" y="80059"/>
                    <a:pt x="43083" y="80854"/>
                  </a:cubicBezTo>
                  <a:cubicBezTo>
                    <a:pt x="43138" y="80890"/>
                    <a:pt x="43194" y="80905"/>
                    <a:pt x="43249" y="80905"/>
                  </a:cubicBezTo>
                  <a:cubicBezTo>
                    <a:pt x="43483" y="80905"/>
                    <a:pt x="43675" y="80619"/>
                    <a:pt x="43522" y="80415"/>
                  </a:cubicBezTo>
                  <a:cubicBezTo>
                    <a:pt x="42664" y="79055"/>
                    <a:pt x="41116" y="78030"/>
                    <a:pt x="39672" y="77381"/>
                  </a:cubicBezTo>
                  <a:cubicBezTo>
                    <a:pt x="39505" y="77297"/>
                    <a:pt x="39337" y="77214"/>
                    <a:pt x="39149" y="77130"/>
                  </a:cubicBezTo>
                  <a:cubicBezTo>
                    <a:pt x="39128" y="77067"/>
                    <a:pt x="39107" y="76983"/>
                    <a:pt x="39107" y="76921"/>
                  </a:cubicBezTo>
                  <a:cubicBezTo>
                    <a:pt x="38772" y="75958"/>
                    <a:pt x="37998" y="75310"/>
                    <a:pt x="37036" y="75017"/>
                  </a:cubicBezTo>
                  <a:cubicBezTo>
                    <a:pt x="36549" y="74865"/>
                    <a:pt x="36034" y="74768"/>
                    <a:pt x="35526" y="74768"/>
                  </a:cubicBezTo>
                  <a:cubicBezTo>
                    <a:pt x="35401" y="74768"/>
                    <a:pt x="35276" y="74774"/>
                    <a:pt x="35153" y="74786"/>
                  </a:cubicBezTo>
                  <a:cubicBezTo>
                    <a:pt x="34420" y="74828"/>
                    <a:pt x="33876" y="75226"/>
                    <a:pt x="33290" y="75623"/>
                  </a:cubicBezTo>
                  <a:cubicBezTo>
                    <a:pt x="32872" y="75916"/>
                    <a:pt x="32558" y="76272"/>
                    <a:pt x="32286" y="76670"/>
                  </a:cubicBezTo>
                  <a:cubicBezTo>
                    <a:pt x="31287" y="76406"/>
                    <a:pt x="30278" y="76253"/>
                    <a:pt x="29285" y="76253"/>
                  </a:cubicBezTo>
                  <a:cubicBezTo>
                    <a:pt x="28781" y="76253"/>
                    <a:pt x="28281" y="76292"/>
                    <a:pt x="27787" y="76377"/>
                  </a:cubicBezTo>
                  <a:cubicBezTo>
                    <a:pt x="27808" y="76126"/>
                    <a:pt x="27725" y="75854"/>
                    <a:pt x="27474" y="75728"/>
                  </a:cubicBezTo>
                  <a:cubicBezTo>
                    <a:pt x="27432" y="75707"/>
                    <a:pt x="27390" y="75707"/>
                    <a:pt x="27369" y="75665"/>
                  </a:cubicBezTo>
                  <a:cubicBezTo>
                    <a:pt x="27306" y="75247"/>
                    <a:pt x="27118" y="74724"/>
                    <a:pt x="27202" y="74305"/>
                  </a:cubicBezTo>
                  <a:cubicBezTo>
                    <a:pt x="27327" y="74242"/>
                    <a:pt x="27432" y="74159"/>
                    <a:pt x="27536" y="74054"/>
                  </a:cubicBezTo>
                  <a:cubicBezTo>
                    <a:pt x="27608" y="74056"/>
                    <a:pt x="27680" y="74057"/>
                    <a:pt x="27753" y="74057"/>
                  </a:cubicBezTo>
                  <a:cubicBezTo>
                    <a:pt x="28371" y="74057"/>
                    <a:pt x="28987" y="73980"/>
                    <a:pt x="29587" y="73887"/>
                  </a:cubicBezTo>
                  <a:cubicBezTo>
                    <a:pt x="30633" y="73719"/>
                    <a:pt x="31679" y="73740"/>
                    <a:pt x="32725" y="73636"/>
                  </a:cubicBezTo>
                  <a:cubicBezTo>
                    <a:pt x="33029" y="73604"/>
                    <a:pt x="33334" y="73589"/>
                    <a:pt x="33638" y="73589"/>
                  </a:cubicBezTo>
                  <a:close/>
                  <a:moveTo>
                    <a:pt x="35431" y="76188"/>
                  </a:moveTo>
                  <a:cubicBezTo>
                    <a:pt x="35575" y="76188"/>
                    <a:pt x="35720" y="76202"/>
                    <a:pt x="35864" y="76230"/>
                  </a:cubicBezTo>
                  <a:cubicBezTo>
                    <a:pt x="36596" y="76356"/>
                    <a:pt x="37224" y="76544"/>
                    <a:pt x="37580" y="77214"/>
                  </a:cubicBezTo>
                  <a:cubicBezTo>
                    <a:pt x="38207" y="78364"/>
                    <a:pt x="37538" y="80101"/>
                    <a:pt x="36889" y="81064"/>
                  </a:cubicBezTo>
                  <a:cubicBezTo>
                    <a:pt x="36429" y="81712"/>
                    <a:pt x="35697" y="82340"/>
                    <a:pt x="34922" y="82528"/>
                  </a:cubicBezTo>
                  <a:cubicBezTo>
                    <a:pt x="34749" y="82574"/>
                    <a:pt x="34557" y="82598"/>
                    <a:pt x="34361" y="82598"/>
                  </a:cubicBezTo>
                  <a:cubicBezTo>
                    <a:pt x="33752" y="82598"/>
                    <a:pt x="33099" y="82370"/>
                    <a:pt x="32830" y="81880"/>
                  </a:cubicBezTo>
                  <a:cubicBezTo>
                    <a:pt x="32767" y="81796"/>
                    <a:pt x="32725" y="81712"/>
                    <a:pt x="32663" y="81670"/>
                  </a:cubicBezTo>
                  <a:cubicBezTo>
                    <a:pt x="32621" y="81210"/>
                    <a:pt x="32558" y="80771"/>
                    <a:pt x="32537" y="80415"/>
                  </a:cubicBezTo>
                  <a:cubicBezTo>
                    <a:pt x="32516" y="79327"/>
                    <a:pt x="32746" y="78260"/>
                    <a:pt x="33353" y="77339"/>
                  </a:cubicBezTo>
                  <a:cubicBezTo>
                    <a:pt x="33833" y="76628"/>
                    <a:pt x="34616" y="76188"/>
                    <a:pt x="35431" y="76188"/>
                  </a:cubicBezTo>
                  <a:close/>
                  <a:moveTo>
                    <a:pt x="55992" y="68133"/>
                  </a:moveTo>
                  <a:cubicBezTo>
                    <a:pt x="56013" y="68363"/>
                    <a:pt x="56097" y="68614"/>
                    <a:pt x="56264" y="68740"/>
                  </a:cubicBezTo>
                  <a:cubicBezTo>
                    <a:pt x="56285" y="68760"/>
                    <a:pt x="56327" y="68802"/>
                    <a:pt x="56369" y="68823"/>
                  </a:cubicBezTo>
                  <a:cubicBezTo>
                    <a:pt x="56411" y="68865"/>
                    <a:pt x="56411" y="68907"/>
                    <a:pt x="56432" y="68907"/>
                  </a:cubicBezTo>
                  <a:lnTo>
                    <a:pt x="56285" y="69284"/>
                  </a:lnTo>
                  <a:cubicBezTo>
                    <a:pt x="55825" y="70204"/>
                    <a:pt x="54716" y="71146"/>
                    <a:pt x="54319" y="72213"/>
                  </a:cubicBezTo>
                  <a:cubicBezTo>
                    <a:pt x="54277" y="72276"/>
                    <a:pt x="54214" y="72317"/>
                    <a:pt x="54193" y="72380"/>
                  </a:cubicBezTo>
                  <a:cubicBezTo>
                    <a:pt x="53963" y="72778"/>
                    <a:pt x="53586" y="72945"/>
                    <a:pt x="53377" y="73364"/>
                  </a:cubicBezTo>
                  <a:cubicBezTo>
                    <a:pt x="53084" y="73929"/>
                    <a:pt x="52707" y="74347"/>
                    <a:pt x="52331" y="74828"/>
                  </a:cubicBezTo>
                  <a:cubicBezTo>
                    <a:pt x="51619" y="75854"/>
                    <a:pt x="50950" y="76879"/>
                    <a:pt x="50050" y="77758"/>
                  </a:cubicBezTo>
                  <a:cubicBezTo>
                    <a:pt x="49590" y="78239"/>
                    <a:pt x="49088" y="78595"/>
                    <a:pt x="48648" y="79097"/>
                  </a:cubicBezTo>
                  <a:cubicBezTo>
                    <a:pt x="48167" y="79599"/>
                    <a:pt x="47749" y="80143"/>
                    <a:pt x="47330" y="80687"/>
                  </a:cubicBezTo>
                  <a:cubicBezTo>
                    <a:pt x="46953" y="81189"/>
                    <a:pt x="46598" y="81712"/>
                    <a:pt x="46221" y="82214"/>
                  </a:cubicBezTo>
                  <a:lnTo>
                    <a:pt x="46179" y="82235"/>
                  </a:lnTo>
                  <a:cubicBezTo>
                    <a:pt x="46075" y="82361"/>
                    <a:pt x="45949" y="82465"/>
                    <a:pt x="45845" y="82612"/>
                  </a:cubicBezTo>
                  <a:cubicBezTo>
                    <a:pt x="45593" y="82884"/>
                    <a:pt x="45384" y="83177"/>
                    <a:pt x="45175" y="83491"/>
                  </a:cubicBezTo>
                  <a:cubicBezTo>
                    <a:pt x="45133" y="83512"/>
                    <a:pt x="45112" y="83553"/>
                    <a:pt x="45091" y="83553"/>
                  </a:cubicBezTo>
                  <a:lnTo>
                    <a:pt x="45029" y="83553"/>
                  </a:lnTo>
                  <a:cubicBezTo>
                    <a:pt x="45008" y="83553"/>
                    <a:pt x="44987" y="83553"/>
                    <a:pt x="44966" y="83574"/>
                  </a:cubicBezTo>
                  <a:lnTo>
                    <a:pt x="44924" y="83574"/>
                  </a:lnTo>
                  <a:cubicBezTo>
                    <a:pt x="44861" y="83574"/>
                    <a:pt x="44777" y="83553"/>
                    <a:pt x="44673" y="83553"/>
                  </a:cubicBezTo>
                  <a:lnTo>
                    <a:pt x="44505" y="83553"/>
                  </a:lnTo>
                  <a:lnTo>
                    <a:pt x="44505" y="83386"/>
                  </a:lnTo>
                  <a:cubicBezTo>
                    <a:pt x="44505" y="83386"/>
                    <a:pt x="44547" y="83240"/>
                    <a:pt x="44547" y="83198"/>
                  </a:cubicBezTo>
                  <a:cubicBezTo>
                    <a:pt x="44568" y="83093"/>
                    <a:pt x="44568" y="82989"/>
                    <a:pt x="44568" y="82884"/>
                  </a:cubicBezTo>
                  <a:cubicBezTo>
                    <a:pt x="44568" y="82842"/>
                    <a:pt x="44568" y="82821"/>
                    <a:pt x="44547" y="82758"/>
                  </a:cubicBezTo>
                  <a:cubicBezTo>
                    <a:pt x="44736" y="82717"/>
                    <a:pt x="44903" y="82633"/>
                    <a:pt x="45070" y="82507"/>
                  </a:cubicBezTo>
                  <a:cubicBezTo>
                    <a:pt x="45531" y="82047"/>
                    <a:pt x="45405" y="81377"/>
                    <a:pt x="45070" y="80896"/>
                  </a:cubicBezTo>
                  <a:cubicBezTo>
                    <a:pt x="45133" y="80875"/>
                    <a:pt x="45196" y="80875"/>
                    <a:pt x="45301" y="80854"/>
                  </a:cubicBezTo>
                  <a:cubicBezTo>
                    <a:pt x="45719" y="80792"/>
                    <a:pt x="46054" y="80561"/>
                    <a:pt x="46430" y="80352"/>
                  </a:cubicBezTo>
                  <a:cubicBezTo>
                    <a:pt x="46640" y="80248"/>
                    <a:pt x="46681" y="80059"/>
                    <a:pt x="46681" y="79913"/>
                  </a:cubicBezTo>
                  <a:cubicBezTo>
                    <a:pt x="46807" y="79913"/>
                    <a:pt x="46953" y="79850"/>
                    <a:pt x="47100" y="79787"/>
                  </a:cubicBezTo>
                  <a:cubicBezTo>
                    <a:pt x="47288" y="79683"/>
                    <a:pt x="47393" y="79452"/>
                    <a:pt x="47393" y="79285"/>
                  </a:cubicBezTo>
                  <a:cubicBezTo>
                    <a:pt x="47393" y="79160"/>
                    <a:pt x="47372" y="79055"/>
                    <a:pt x="47309" y="78908"/>
                  </a:cubicBezTo>
                  <a:cubicBezTo>
                    <a:pt x="47497" y="78783"/>
                    <a:pt x="47623" y="78595"/>
                    <a:pt x="47770" y="78427"/>
                  </a:cubicBezTo>
                  <a:cubicBezTo>
                    <a:pt x="48209" y="77820"/>
                    <a:pt x="48837" y="77297"/>
                    <a:pt x="49339" y="76711"/>
                  </a:cubicBezTo>
                  <a:cubicBezTo>
                    <a:pt x="50448" y="75456"/>
                    <a:pt x="51578" y="74201"/>
                    <a:pt x="52687" y="72924"/>
                  </a:cubicBezTo>
                  <a:cubicBezTo>
                    <a:pt x="53649" y="71794"/>
                    <a:pt x="54381" y="70644"/>
                    <a:pt x="55135" y="69367"/>
                  </a:cubicBezTo>
                  <a:cubicBezTo>
                    <a:pt x="55365" y="68970"/>
                    <a:pt x="55679" y="68530"/>
                    <a:pt x="55992" y="68133"/>
                  </a:cubicBezTo>
                  <a:close/>
                  <a:moveTo>
                    <a:pt x="38647" y="81105"/>
                  </a:moveTo>
                  <a:cubicBezTo>
                    <a:pt x="38919" y="81273"/>
                    <a:pt x="39212" y="81419"/>
                    <a:pt x="39463" y="81587"/>
                  </a:cubicBezTo>
                  <a:cubicBezTo>
                    <a:pt x="40718" y="82340"/>
                    <a:pt x="41827" y="83784"/>
                    <a:pt x="43313" y="84035"/>
                  </a:cubicBezTo>
                  <a:lnTo>
                    <a:pt x="43522" y="84035"/>
                  </a:lnTo>
                  <a:cubicBezTo>
                    <a:pt x="43585" y="84202"/>
                    <a:pt x="43689" y="84328"/>
                    <a:pt x="43836" y="84453"/>
                  </a:cubicBezTo>
                  <a:cubicBezTo>
                    <a:pt x="43940" y="84537"/>
                    <a:pt x="44108" y="84621"/>
                    <a:pt x="44233" y="84641"/>
                  </a:cubicBezTo>
                  <a:cubicBezTo>
                    <a:pt x="44150" y="84767"/>
                    <a:pt x="44171" y="84934"/>
                    <a:pt x="44275" y="85060"/>
                  </a:cubicBezTo>
                  <a:cubicBezTo>
                    <a:pt x="44275" y="85061"/>
                    <a:pt x="44275" y="85062"/>
                    <a:pt x="44276" y="85064"/>
                  </a:cubicBezTo>
                  <a:lnTo>
                    <a:pt x="44276" y="85064"/>
                  </a:lnTo>
                  <a:cubicBezTo>
                    <a:pt x="43877" y="84885"/>
                    <a:pt x="43013" y="84220"/>
                    <a:pt x="42832" y="84139"/>
                  </a:cubicBezTo>
                  <a:cubicBezTo>
                    <a:pt x="41325" y="83344"/>
                    <a:pt x="39881" y="82424"/>
                    <a:pt x="38333" y="81670"/>
                  </a:cubicBezTo>
                  <a:lnTo>
                    <a:pt x="38647" y="81105"/>
                  </a:lnTo>
                  <a:close/>
                  <a:moveTo>
                    <a:pt x="45071" y="0"/>
                  </a:moveTo>
                  <a:cubicBezTo>
                    <a:pt x="44820" y="0"/>
                    <a:pt x="44568" y="10"/>
                    <a:pt x="44317" y="26"/>
                  </a:cubicBezTo>
                  <a:cubicBezTo>
                    <a:pt x="44045" y="68"/>
                    <a:pt x="43731" y="26"/>
                    <a:pt x="43459" y="89"/>
                  </a:cubicBezTo>
                  <a:cubicBezTo>
                    <a:pt x="43271" y="131"/>
                    <a:pt x="43041" y="236"/>
                    <a:pt x="42811" y="298"/>
                  </a:cubicBezTo>
                  <a:cubicBezTo>
                    <a:pt x="42301" y="380"/>
                    <a:pt x="42506" y="1116"/>
                    <a:pt x="42981" y="1116"/>
                  </a:cubicBezTo>
                  <a:cubicBezTo>
                    <a:pt x="42994" y="1116"/>
                    <a:pt x="43007" y="1116"/>
                    <a:pt x="43020" y="1114"/>
                  </a:cubicBezTo>
                  <a:cubicBezTo>
                    <a:pt x="43426" y="1056"/>
                    <a:pt x="43761" y="945"/>
                    <a:pt x="44173" y="945"/>
                  </a:cubicBezTo>
                  <a:cubicBezTo>
                    <a:pt x="44206" y="945"/>
                    <a:pt x="44241" y="945"/>
                    <a:pt x="44275" y="947"/>
                  </a:cubicBezTo>
                  <a:cubicBezTo>
                    <a:pt x="44924" y="968"/>
                    <a:pt x="45552" y="1073"/>
                    <a:pt x="46179" y="1219"/>
                  </a:cubicBezTo>
                  <a:cubicBezTo>
                    <a:pt x="47539" y="1491"/>
                    <a:pt x="48837" y="1993"/>
                    <a:pt x="50134" y="2433"/>
                  </a:cubicBezTo>
                  <a:cubicBezTo>
                    <a:pt x="50762" y="2684"/>
                    <a:pt x="51410" y="2893"/>
                    <a:pt x="52080" y="3039"/>
                  </a:cubicBezTo>
                  <a:cubicBezTo>
                    <a:pt x="52666" y="3207"/>
                    <a:pt x="53272" y="3646"/>
                    <a:pt x="53816" y="3981"/>
                  </a:cubicBezTo>
                  <a:cubicBezTo>
                    <a:pt x="54946" y="4713"/>
                    <a:pt x="56118" y="5550"/>
                    <a:pt x="57101" y="6471"/>
                  </a:cubicBezTo>
                  <a:cubicBezTo>
                    <a:pt x="58922" y="8187"/>
                    <a:pt x="60240" y="10467"/>
                    <a:pt x="60826" y="12936"/>
                  </a:cubicBezTo>
                  <a:cubicBezTo>
                    <a:pt x="60993" y="13522"/>
                    <a:pt x="61035" y="14150"/>
                    <a:pt x="61202" y="14757"/>
                  </a:cubicBezTo>
                  <a:cubicBezTo>
                    <a:pt x="61349" y="15384"/>
                    <a:pt x="61433" y="15991"/>
                    <a:pt x="61454" y="16640"/>
                  </a:cubicBezTo>
                  <a:cubicBezTo>
                    <a:pt x="61495" y="17267"/>
                    <a:pt x="61642" y="17895"/>
                    <a:pt x="61642" y="18523"/>
                  </a:cubicBezTo>
                  <a:cubicBezTo>
                    <a:pt x="61642" y="18900"/>
                    <a:pt x="61642" y="19234"/>
                    <a:pt x="61663" y="19569"/>
                  </a:cubicBezTo>
                  <a:lnTo>
                    <a:pt x="60805" y="19423"/>
                  </a:lnTo>
                  <a:cubicBezTo>
                    <a:pt x="60679" y="18837"/>
                    <a:pt x="60512" y="18272"/>
                    <a:pt x="60303" y="17707"/>
                  </a:cubicBezTo>
                  <a:cubicBezTo>
                    <a:pt x="60196" y="17417"/>
                    <a:pt x="59916" y="17270"/>
                    <a:pt x="59647" y="17270"/>
                  </a:cubicBezTo>
                  <a:cubicBezTo>
                    <a:pt x="59334" y="17270"/>
                    <a:pt x="59036" y="17469"/>
                    <a:pt x="59047" y="17874"/>
                  </a:cubicBezTo>
                  <a:cubicBezTo>
                    <a:pt x="59089" y="18314"/>
                    <a:pt x="59110" y="18753"/>
                    <a:pt x="59152" y="19213"/>
                  </a:cubicBezTo>
                  <a:cubicBezTo>
                    <a:pt x="57834" y="19067"/>
                    <a:pt x="56474" y="19004"/>
                    <a:pt x="55135" y="18711"/>
                  </a:cubicBezTo>
                  <a:cubicBezTo>
                    <a:pt x="52812" y="18209"/>
                    <a:pt x="50678" y="17184"/>
                    <a:pt x="48648" y="15991"/>
                  </a:cubicBezTo>
                  <a:cubicBezTo>
                    <a:pt x="46849" y="14924"/>
                    <a:pt x="45259" y="13522"/>
                    <a:pt x="43794" y="12037"/>
                  </a:cubicBezTo>
                  <a:cubicBezTo>
                    <a:pt x="43020" y="11262"/>
                    <a:pt x="42350" y="10467"/>
                    <a:pt x="41723" y="9588"/>
                  </a:cubicBezTo>
                  <a:cubicBezTo>
                    <a:pt x="41513" y="9296"/>
                    <a:pt x="41304" y="8982"/>
                    <a:pt x="41095" y="8689"/>
                  </a:cubicBezTo>
                  <a:cubicBezTo>
                    <a:pt x="41011" y="8542"/>
                    <a:pt x="40927" y="8396"/>
                    <a:pt x="40865" y="8249"/>
                  </a:cubicBezTo>
                  <a:cubicBezTo>
                    <a:pt x="40676" y="7852"/>
                    <a:pt x="40614" y="7412"/>
                    <a:pt x="40383" y="7078"/>
                  </a:cubicBezTo>
                  <a:cubicBezTo>
                    <a:pt x="40288" y="6939"/>
                    <a:pt x="40143" y="6866"/>
                    <a:pt x="40002" y="6866"/>
                  </a:cubicBezTo>
                  <a:cubicBezTo>
                    <a:pt x="39866" y="6866"/>
                    <a:pt x="39733" y="6934"/>
                    <a:pt x="39651" y="7078"/>
                  </a:cubicBezTo>
                  <a:cubicBezTo>
                    <a:pt x="39191" y="7831"/>
                    <a:pt x="39651" y="8898"/>
                    <a:pt x="40049" y="9609"/>
                  </a:cubicBezTo>
                  <a:cubicBezTo>
                    <a:pt x="40342" y="10133"/>
                    <a:pt x="40802" y="10990"/>
                    <a:pt x="41409" y="11367"/>
                  </a:cubicBezTo>
                  <a:cubicBezTo>
                    <a:pt x="41702" y="11744"/>
                    <a:pt x="42016" y="12141"/>
                    <a:pt x="42350" y="12518"/>
                  </a:cubicBezTo>
                  <a:cubicBezTo>
                    <a:pt x="43899" y="14213"/>
                    <a:pt x="45593" y="15761"/>
                    <a:pt x="47518" y="17016"/>
                  </a:cubicBezTo>
                  <a:cubicBezTo>
                    <a:pt x="49590" y="18335"/>
                    <a:pt x="51871" y="19444"/>
                    <a:pt x="54277" y="20071"/>
                  </a:cubicBezTo>
                  <a:cubicBezTo>
                    <a:pt x="55720" y="20446"/>
                    <a:pt x="57297" y="20754"/>
                    <a:pt x="58858" y="20754"/>
                  </a:cubicBezTo>
                  <a:cubicBezTo>
                    <a:pt x="59040" y="20754"/>
                    <a:pt x="59222" y="20750"/>
                    <a:pt x="59403" y="20741"/>
                  </a:cubicBezTo>
                  <a:cubicBezTo>
                    <a:pt x="59550" y="21766"/>
                    <a:pt x="59717" y="22791"/>
                    <a:pt x="59759" y="23837"/>
                  </a:cubicBezTo>
                  <a:cubicBezTo>
                    <a:pt x="59905" y="25867"/>
                    <a:pt x="59801" y="27897"/>
                    <a:pt x="59298" y="29884"/>
                  </a:cubicBezTo>
                  <a:cubicBezTo>
                    <a:pt x="58441" y="33358"/>
                    <a:pt x="56369" y="36517"/>
                    <a:pt x="53419" y="38526"/>
                  </a:cubicBezTo>
                  <a:cubicBezTo>
                    <a:pt x="49746" y="41037"/>
                    <a:pt x="45177" y="41988"/>
                    <a:pt x="40639" y="41988"/>
                  </a:cubicBezTo>
                  <a:cubicBezTo>
                    <a:pt x="38068" y="41988"/>
                    <a:pt x="35507" y="41683"/>
                    <a:pt x="33123" y="41183"/>
                  </a:cubicBezTo>
                  <a:cubicBezTo>
                    <a:pt x="29922" y="40493"/>
                    <a:pt x="26846" y="39300"/>
                    <a:pt x="24189" y="37354"/>
                  </a:cubicBezTo>
                  <a:cubicBezTo>
                    <a:pt x="21657" y="35534"/>
                    <a:pt x="19899" y="32772"/>
                    <a:pt x="18958" y="29843"/>
                  </a:cubicBezTo>
                  <a:cubicBezTo>
                    <a:pt x="17974" y="26788"/>
                    <a:pt x="17891" y="23545"/>
                    <a:pt x="18602" y="20427"/>
                  </a:cubicBezTo>
                  <a:cubicBezTo>
                    <a:pt x="19000" y="18711"/>
                    <a:pt x="19481" y="17121"/>
                    <a:pt x="20360" y="15573"/>
                  </a:cubicBezTo>
                  <a:cubicBezTo>
                    <a:pt x="20694" y="14966"/>
                    <a:pt x="21113" y="14401"/>
                    <a:pt x="21573" y="13836"/>
                  </a:cubicBezTo>
                  <a:cubicBezTo>
                    <a:pt x="21866" y="14003"/>
                    <a:pt x="22180" y="14087"/>
                    <a:pt x="22515" y="14129"/>
                  </a:cubicBezTo>
                  <a:cubicBezTo>
                    <a:pt x="23088" y="14189"/>
                    <a:pt x="23597" y="14282"/>
                    <a:pt x="24142" y="14282"/>
                  </a:cubicBezTo>
                  <a:cubicBezTo>
                    <a:pt x="24352" y="14282"/>
                    <a:pt x="24568" y="14268"/>
                    <a:pt x="24795" y="14234"/>
                  </a:cubicBezTo>
                  <a:cubicBezTo>
                    <a:pt x="26532" y="13982"/>
                    <a:pt x="28269" y="13606"/>
                    <a:pt x="29922" y="13062"/>
                  </a:cubicBezTo>
                  <a:cubicBezTo>
                    <a:pt x="31512" y="12539"/>
                    <a:pt x="33060" y="11911"/>
                    <a:pt x="34650" y="11367"/>
                  </a:cubicBezTo>
                  <a:cubicBezTo>
                    <a:pt x="35466" y="11074"/>
                    <a:pt x="36262" y="10677"/>
                    <a:pt x="37036" y="10321"/>
                  </a:cubicBezTo>
                  <a:cubicBezTo>
                    <a:pt x="37852" y="9923"/>
                    <a:pt x="38772" y="9421"/>
                    <a:pt x="39358" y="8772"/>
                  </a:cubicBezTo>
                  <a:cubicBezTo>
                    <a:pt x="39559" y="8551"/>
                    <a:pt x="39451" y="8080"/>
                    <a:pt x="39127" y="8080"/>
                  </a:cubicBezTo>
                  <a:cubicBezTo>
                    <a:pt x="39114" y="8080"/>
                    <a:pt x="39100" y="8080"/>
                    <a:pt x="39086" y="8082"/>
                  </a:cubicBezTo>
                  <a:cubicBezTo>
                    <a:pt x="38354" y="8166"/>
                    <a:pt x="37642" y="8459"/>
                    <a:pt x="36952" y="8752"/>
                  </a:cubicBezTo>
                  <a:lnTo>
                    <a:pt x="34692" y="9693"/>
                  </a:lnTo>
                  <a:cubicBezTo>
                    <a:pt x="33186" y="10258"/>
                    <a:pt x="31679" y="10781"/>
                    <a:pt x="30152" y="11367"/>
                  </a:cubicBezTo>
                  <a:cubicBezTo>
                    <a:pt x="28687" y="11890"/>
                    <a:pt x="27223" y="12162"/>
                    <a:pt x="25716" y="12539"/>
                  </a:cubicBezTo>
                  <a:cubicBezTo>
                    <a:pt x="24963" y="12727"/>
                    <a:pt x="24251" y="12873"/>
                    <a:pt x="23456" y="12873"/>
                  </a:cubicBezTo>
                  <a:cubicBezTo>
                    <a:pt x="23171" y="12873"/>
                    <a:pt x="22886" y="12787"/>
                    <a:pt x="22600" y="12787"/>
                  </a:cubicBezTo>
                  <a:cubicBezTo>
                    <a:pt x="22572" y="12787"/>
                    <a:pt x="22543" y="12788"/>
                    <a:pt x="22515" y="12790"/>
                  </a:cubicBezTo>
                  <a:cubicBezTo>
                    <a:pt x="22460" y="12799"/>
                    <a:pt x="22404" y="12803"/>
                    <a:pt x="22347" y="12803"/>
                  </a:cubicBezTo>
                  <a:cubicBezTo>
                    <a:pt x="22146" y="12803"/>
                    <a:pt x="21941" y="12751"/>
                    <a:pt x="21761" y="12685"/>
                  </a:cubicBezTo>
                  <a:cubicBezTo>
                    <a:pt x="21741" y="12664"/>
                    <a:pt x="21678" y="12643"/>
                    <a:pt x="21636" y="12643"/>
                  </a:cubicBezTo>
                  <a:cubicBezTo>
                    <a:pt x="21636" y="12622"/>
                    <a:pt x="21657" y="12581"/>
                    <a:pt x="21657" y="12539"/>
                  </a:cubicBezTo>
                  <a:cubicBezTo>
                    <a:pt x="21678" y="12518"/>
                    <a:pt x="21678" y="12476"/>
                    <a:pt x="21720" y="12434"/>
                  </a:cubicBezTo>
                  <a:cubicBezTo>
                    <a:pt x="21845" y="12246"/>
                    <a:pt x="21950" y="12057"/>
                    <a:pt x="22075" y="11848"/>
                  </a:cubicBezTo>
                  <a:cubicBezTo>
                    <a:pt x="22494" y="10969"/>
                    <a:pt x="23121" y="10216"/>
                    <a:pt x="23812" y="9505"/>
                  </a:cubicBezTo>
                  <a:cubicBezTo>
                    <a:pt x="23854" y="9442"/>
                    <a:pt x="23917" y="9400"/>
                    <a:pt x="23979" y="9337"/>
                  </a:cubicBezTo>
                  <a:cubicBezTo>
                    <a:pt x="24189" y="9065"/>
                    <a:pt x="24398" y="8793"/>
                    <a:pt x="24649" y="8542"/>
                  </a:cubicBezTo>
                  <a:cubicBezTo>
                    <a:pt x="26134" y="7036"/>
                    <a:pt x="27746" y="5822"/>
                    <a:pt x="29524" y="4692"/>
                  </a:cubicBezTo>
                  <a:cubicBezTo>
                    <a:pt x="31156" y="3667"/>
                    <a:pt x="32977" y="2642"/>
                    <a:pt x="34901" y="2286"/>
                  </a:cubicBezTo>
                  <a:cubicBezTo>
                    <a:pt x="35948" y="2077"/>
                    <a:pt x="37015" y="1972"/>
                    <a:pt x="38082" y="1868"/>
                  </a:cubicBezTo>
                  <a:cubicBezTo>
                    <a:pt x="39107" y="1784"/>
                    <a:pt x="40153" y="1805"/>
                    <a:pt x="41137" y="1533"/>
                  </a:cubicBezTo>
                  <a:cubicBezTo>
                    <a:pt x="41513" y="1428"/>
                    <a:pt x="41513" y="905"/>
                    <a:pt x="41137" y="801"/>
                  </a:cubicBezTo>
                  <a:cubicBezTo>
                    <a:pt x="40611" y="638"/>
                    <a:pt x="40063" y="585"/>
                    <a:pt x="39512" y="585"/>
                  </a:cubicBezTo>
                  <a:cubicBezTo>
                    <a:pt x="38856" y="585"/>
                    <a:pt x="38195" y="660"/>
                    <a:pt x="37559" y="717"/>
                  </a:cubicBezTo>
                  <a:cubicBezTo>
                    <a:pt x="36387" y="821"/>
                    <a:pt x="35236" y="968"/>
                    <a:pt x="34085" y="1219"/>
                  </a:cubicBezTo>
                  <a:cubicBezTo>
                    <a:pt x="33039" y="1428"/>
                    <a:pt x="31972" y="1993"/>
                    <a:pt x="31031" y="2474"/>
                  </a:cubicBezTo>
                  <a:cubicBezTo>
                    <a:pt x="29943" y="3018"/>
                    <a:pt x="28938" y="3646"/>
                    <a:pt x="27913" y="4316"/>
                  </a:cubicBezTo>
                  <a:cubicBezTo>
                    <a:pt x="26051" y="5571"/>
                    <a:pt x="24189" y="7099"/>
                    <a:pt x="22996" y="9003"/>
                  </a:cubicBezTo>
                  <a:cubicBezTo>
                    <a:pt x="22912" y="9128"/>
                    <a:pt x="22703" y="9421"/>
                    <a:pt x="22452" y="9819"/>
                  </a:cubicBezTo>
                  <a:cubicBezTo>
                    <a:pt x="22143" y="9636"/>
                    <a:pt x="21844" y="9482"/>
                    <a:pt x="21523" y="9482"/>
                  </a:cubicBezTo>
                  <a:cubicBezTo>
                    <a:pt x="21365" y="9482"/>
                    <a:pt x="21202" y="9520"/>
                    <a:pt x="21029" y="9609"/>
                  </a:cubicBezTo>
                  <a:cubicBezTo>
                    <a:pt x="20778" y="9086"/>
                    <a:pt x="20401" y="8584"/>
                    <a:pt x="19962" y="8249"/>
                  </a:cubicBezTo>
                  <a:cubicBezTo>
                    <a:pt x="19125" y="7601"/>
                    <a:pt x="18163" y="7224"/>
                    <a:pt x="17263" y="6659"/>
                  </a:cubicBezTo>
                  <a:cubicBezTo>
                    <a:pt x="16255" y="6002"/>
                    <a:pt x="15165" y="5395"/>
                    <a:pt x="14030" y="5395"/>
                  </a:cubicBezTo>
                  <a:cubicBezTo>
                    <a:pt x="13539" y="5395"/>
                    <a:pt x="13039" y="5509"/>
                    <a:pt x="12534" y="5780"/>
                  </a:cubicBezTo>
                  <a:cubicBezTo>
                    <a:pt x="10777" y="6764"/>
                    <a:pt x="10902" y="8647"/>
                    <a:pt x="12116" y="9965"/>
                  </a:cubicBezTo>
                  <a:cubicBezTo>
                    <a:pt x="12534" y="10425"/>
                    <a:pt x="13057" y="10739"/>
                    <a:pt x="13518" y="11095"/>
                  </a:cubicBezTo>
                  <a:cubicBezTo>
                    <a:pt x="13727" y="11262"/>
                    <a:pt x="14020" y="11472"/>
                    <a:pt x="14103" y="11702"/>
                  </a:cubicBezTo>
                  <a:cubicBezTo>
                    <a:pt x="14187" y="11890"/>
                    <a:pt x="13622" y="12141"/>
                    <a:pt x="13518" y="12204"/>
                  </a:cubicBezTo>
                  <a:cubicBezTo>
                    <a:pt x="12430" y="12832"/>
                    <a:pt x="11425" y="13208"/>
                    <a:pt x="10525" y="14150"/>
                  </a:cubicBezTo>
                  <a:cubicBezTo>
                    <a:pt x="9730" y="14966"/>
                    <a:pt x="8956" y="16305"/>
                    <a:pt x="9730" y="17372"/>
                  </a:cubicBezTo>
                  <a:cubicBezTo>
                    <a:pt x="10170" y="17979"/>
                    <a:pt x="10881" y="18272"/>
                    <a:pt x="11634" y="18293"/>
                  </a:cubicBezTo>
                  <a:cubicBezTo>
                    <a:pt x="11670" y="18295"/>
                    <a:pt x="11706" y="18295"/>
                    <a:pt x="11742" y="18295"/>
                  </a:cubicBezTo>
                  <a:cubicBezTo>
                    <a:pt x="12107" y="18295"/>
                    <a:pt x="12488" y="18207"/>
                    <a:pt x="12869" y="18188"/>
                  </a:cubicBezTo>
                  <a:lnTo>
                    <a:pt x="12974" y="18188"/>
                  </a:lnTo>
                  <a:cubicBezTo>
                    <a:pt x="12932" y="18272"/>
                    <a:pt x="12848" y="18314"/>
                    <a:pt x="12785" y="18376"/>
                  </a:cubicBezTo>
                  <a:cubicBezTo>
                    <a:pt x="11906" y="19360"/>
                    <a:pt x="11007" y="21578"/>
                    <a:pt x="12639" y="22310"/>
                  </a:cubicBezTo>
                  <a:cubicBezTo>
                    <a:pt x="13088" y="22514"/>
                    <a:pt x="13603" y="22569"/>
                    <a:pt x="14124" y="22569"/>
                  </a:cubicBezTo>
                  <a:cubicBezTo>
                    <a:pt x="14669" y="22569"/>
                    <a:pt x="15222" y="22509"/>
                    <a:pt x="15715" y="22498"/>
                  </a:cubicBezTo>
                  <a:cubicBezTo>
                    <a:pt x="16070" y="22498"/>
                    <a:pt x="16405" y="22457"/>
                    <a:pt x="16740" y="22373"/>
                  </a:cubicBezTo>
                  <a:lnTo>
                    <a:pt x="16740" y="22373"/>
                  </a:lnTo>
                  <a:cubicBezTo>
                    <a:pt x="16342" y="25093"/>
                    <a:pt x="16635" y="27918"/>
                    <a:pt x="17451" y="30533"/>
                  </a:cubicBezTo>
                  <a:cubicBezTo>
                    <a:pt x="18497" y="33965"/>
                    <a:pt x="20590" y="36894"/>
                    <a:pt x="23498" y="38986"/>
                  </a:cubicBezTo>
                  <a:cubicBezTo>
                    <a:pt x="23938" y="39300"/>
                    <a:pt x="24377" y="39614"/>
                    <a:pt x="24858" y="39865"/>
                  </a:cubicBezTo>
                  <a:cubicBezTo>
                    <a:pt x="24670" y="40346"/>
                    <a:pt x="24440" y="40807"/>
                    <a:pt x="24230" y="41225"/>
                  </a:cubicBezTo>
                  <a:cubicBezTo>
                    <a:pt x="24147" y="41099"/>
                    <a:pt x="23979" y="40974"/>
                    <a:pt x="23812" y="40890"/>
                  </a:cubicBezTo>
                  <a:cubicBezTo>
                    <a:pt x="22829" y="40493"/>
                    <a:pt x="21866" y="40137"/>
                    <a:pt x="21008" y="39530"/>
                  </a:cubicBezTo>
                  <a:cubicBezTo>
                    <a:pt x="19941" y="38819"/>
                    <a:pt x="18958" y="38045"/>
                    <a:pt x="17870" y="37375"/>
                  </a:cubicBezTo>
                  <a:cubicBezTo>
                    <a:pt x="16761" y="36705"/>
                    <a:pt x="15756" y="35764"/>
                    <a:pt x="14815" y="34864"/>
                  </a:cubicBezTo>
                  <a:cubicBezTo>
                    <a:pt x="13831" y="33965"/>
                    <a:pt x="12743" y="33148"/>
                    <a:pt x="11739" y="32228"/>
                  </a:cubicBezTo>
                  <a:cubicBezTo>
                    <a:pt x="9919" y="30554"/>
                    <a:pt x="8747" y="28483"/>
                    <a:pt x="7429" y="26411"/>
                  </a:cubicBezTo>
                  <a:cubicBezTo>
                    <a:pt x="6717" y="25323"/>
                    <a:pt x="5985" y="24277"/>
                    <a:pt x="5399" y="23126"/>
                  </a:cubicBezTo>
                  <a:cubicBezTo>
                    <a:pt x="5085" y="22519"/>
                    <a:pt x="4709" y="21954"/>
                    <a:pt x="4499" y="21327"/>
                  </a:cubicBezTo>
                  <a:cubicBezTo>
                    <a:pt x="4771" y="21117"/>
                    <a:pt x="4981" y="20845"/>
                    <a:pt x="5148" y="20511"/>
                  </a:cubicBezTo>
                  <a:cubicBezTo>
                    <a:pt x="5357" y="20113"/>
                    <a:pt x="5713" y="19548"/>
                    <a:pt x="5818" y="18983"/>
                  </a:cubicBezTo>
                  <a:cubicBezTo>
                    <a:pt x="6257" y="18125"/>
                    <a:pt x="6090" y="16891"/>
                    <a:pt x="5985" y="15949"/>
                  </a:cubicBezTo>
                  <a:cubicBezTo>
                    <a:pt x="5954" y="15677"/>
                    <a:pt x="5760" y="15541"/>
                    <a:pt x="5564" y="15541"/>
                  </a:cubicBezTo>
                  <a:cubicBezTo>
                    <a:pt x="5368" y="15541"/>
                    <a:pt x="5169" y="15677"/>
                    <a:pt x="5127" y="15949"/>
                  </a:cubicBezTo>
                  <a:cubicBezTo>
                    <a:pt x="5043" y="16472"/>
                    <a:pt x="5023" y="17037"/>
                    <a:pt x="5002" y="17581"/>
                  </a:cubicBezTo>
                  <a:cubicBezTo>
                    <a:pt x="5002" y="17665"/>
                    <a:pt x="4981" y="17728"/>
                    <a:pt x="4939" y="17811"/>
                  </a:cubicBezTo>
                  <a:cubicBezTo>
                    <a:pt x="4918" y="17811"/>
                    <a:pt x="4897" y="17832"/>
                    <a:pt x="4876" y="17874"/>
                  </a:cubicBezTo>
                  <a:cubicBezTo>
                    <a:pt x="4395" y="18188"/>
                    <a:pt x="4416" y="18607"/>
                    <a:pt x="4207" y="19088"/>
                  </a:cubicBezTo>
                  <a:cubicBezTo>
                    <a:pt x="4165" y="18941"/>
                    <a:pt x="4102" y="18774"/>
                    <a:pt x="4060" y="18648"/>
                  </a:cubicBezTo>
                  <a:cubicBezTo>
                    <a:pt x="3683" y="17728"/>
                    <a:pt x="3370" y="16786"/>
                    <a:pt x="3307" y="15803"/>
                  </a:cubicBezTo>
                  <a:cubicBezTo>
                    <a:pt x="3275" y="15473"/>
                    <a:pt x="3011" y="15301"/>
                    <a:pt x="2756" y="15301"/>
                  </a:cubicBezTo>
                  <a:cubicBezTo>
                    <a:pt x="2509" y="15301"/>
                    <a:pt x="2271" y="15463"/>
                    <a:pt x="2261" y="15803"/>
                  </a:cubicBezTo>
                  <a:cubicBezTo>
                    <a:pt x="2219" y="16765"/>
                    <a:pt x="2302" y="17937"/>
                    <a:pt x="2721" y="18837"/>
                  </a:cubicBezTo>
                  <a:cubicBezTo>
                    <a:pt x="2909" y="19234"/>
                    <a:pt x="2993" y="19590"/>
                    <a:pt x="2930" y="20008"/>
                  </a:cubicBezTo>
                  <a:cubicBezTo>
                    <a:pt x="2616" y="19820"/>
                    <a:pt x="2323" y="19548"/>
                    <a:pt x="2177" y="19339"/>
                  </a:cubicBezTo>
                  <a:cubicBezTo>
                    <a:pt x="1779" y="18774"/>
                    <a:pt x="1340" y="18188"/>
                    <a:pt x="1277" y="17498"/>
                  </a:cubicBezTo>
                  <a:cubicBezTo>
                    <a:pt x="1256" y="17090"/>
                    <a:pt x="932" y="16886"/>
                    <a:pt x="618" y="16886"/>
                  </a:cubicBezTo>
                  <a:cubicBezTo>
                    <a:pt x="304" y="16886"/>
                    <a:pt x="1" y="17090"/>
                    <a:pt x="22" y="17498"/>
                  </a:cubicBezTo>
                  <a:cubicBezTo>
                    <a:pt x="106" y="19172"/>
                    <a:pt x="1633" y="21431"/>
                    <a:pt x="3370" y="21661"/>
                  </a:cubicBezTo>
                  <a:lnTo>
                    <a:pt x="3579" y="21661"/>
                  </a:lnTo>
                  <a:cubicBezTo>
                    <a:pt x="4039" y="23461"/>
                    <a:pt x="5106" y="25135"/>
                    <a:pt x="5985" y="26683"/>
                  </a:cubicBezTo>
                  <a:cubicBezTo>
                    <a:pt x="7324" y="28985"/>
                    <a:pt x="8433" y="31370"/>
                    <a:pt x="10379" y="33253"/>
                  </a:cubicBezTo>
                  <a:cubicBezTo>
                    <a:pt x="11404" y="34237"/>
                    <a:pt x="12576" y="35073"/>
                    <a:pt x="13601" y="36099"/>
                  </a:cubicBezTo>
                  <a:cubicBezTo>
                    <a:pt x="14543" y="37040"/>
                    <a:pt x="15652" y="38066"/>
                    <a:pt x="16803" y="38735"/>
                  </a:cubicBezTo>
                  <a:cubicBezTo>
                    <a:pt x="17974" y="39446"/>
                    <a:pt x="19041" y="40221"/>
                    <a:pt x="20150" y="41016"/>
                  </a:cubicBezTo>
                  <a:cubicBezTo>
                    <a:pt x="21113" y="41685"/>
                    <a:pt x="22264" y="42083"/>
                    <a:pt x="23352" y="42480"/>
                  </a:cubicBezTo>
                  <a:cubicBezTo>
                    <a:pt x="23101" y="42794"/>
                    <a:pt x="22808" y="43108"/>
                    <a:pt x="22598" y="43464"/>
                  </a:cubicBezTo>
                  <a:cubicBezTo>
                    <a:pt x="21950" y="44615"/>
                    <a:pt x="22996" y="45535"/>
                    <a:pt x="23938" y="46058"/>
                  </a:cubicBezTo>
                  <a:cubicBezTo>
                    <a:pt x="24921" y="46581"/>
                    <a:pt x="26051" y="46916"/>
                    <a:pt x="27118" y="47209"/>
                  </a:cubicBezTo>
                  <a:cubicBezTo>
                    <a:pt x="28324" y="47536"/>
                    <a:pt x="29450" y="48382"/>
                    <a:pt x="30730" y="48382"/>
                  </a:cubicBezTo>
                  <a:cubicBezTo>
                    <a:pt x="30760" y="48382"/>
                    <a:pt x="30791" y="48382"/>
                    <a:pt x="30821" y="48381"/>
                  </a:cubicBezTo>
                  <a:lnTo>
                    <a:pt x="30821" y="48381"/>
                  </a:lnTo>
                  <a:cubicBezTo>
                    <a:pt x="30612" y="49532"/>
                    <a:pt x="30445" y="50682"/>
                    <a:pt x="30298" y="51875"/>
                  </a:cubicBezTo>
                  <a:cubicBezTo>
                    <a:pt x="30089" y="53465"/>
                    <a:pt x="29712" y="55076"/>
                    <a:pt x="29608" y="56708"/>
                  </a:cubicBezTo>
                  <a:cubicBezTo>
                    <a:pt x="29001" y="56436"/>
                    <a:pt x="28373" y="56227"/>
                    <a:pt x="27725" y="56060"/>
                  </a:cubicBezTo>
                  <a:cubicBezTo>
                    <a:pt x="26498" y="55748"/>
                    <a:pt x="25288" y="55602"/>
                    <a:pt x="24084" y="55602"/>
                  </a:cubicBezTo>
                  <a:cubicBezTo>
                    <a:pt x="22945" y="55602"/>
                    <a:pt x="21812" y="55732"/>
                    <a:pt x="20673" y="55976"/>
                  </a:cubicBezTo>
                  <a:cubicBezTo>
                    <a:pt x="19544" y="56206"/>
                    <a:pt x="18393" y="56290"/>
                    <a:pt x="17263" y="56583"/>
                  </a:cubicBezTo>
                  <a:cubicBezTo>
                    <a:pt x="16531" y="56750"/>
                    <a:pt x="15547" y="57001"/>
                    <a:pt x="14961" y="57462"/>
                  </a:cubicBezTo>
                  <a:cubicBezTo>
                    <a:pt x="14836" y="57566"/>
                    <a:pt x="14815" y="57776"/>
                    <a:pt x="14836" y="57943"/>
                  </a:cubicBezTo>
                  <a:cubicBezTo>
                    <a:pt x="14857" y="58048"/>
                    <a:pt x="14919" y="58110"/>
                    <a:pt x="14961" y="58194"/>
                  </a:cubicBezTo>
                  <a:cubicBezTo>
                    <a:pt x="14627" y="58633"/>
                    <a:pt x="14250" y="59052"/>
                    <a:pt x="13831" y="59449"/>
                  </a:cubicBezTo>
                  <a:cubicBezTo>
                    <a:pt x="12994" y="60203"/>
                    <a:pt x="12262" y="61040"/>
                    <a:pt x="11572" y="61939"/>
                  </a:cubicBezTo>
                  <a:cubicBezTo>
                    <a:pt x="10881" y="62797"/>
                    <a:pt x="10212" y="63634"/>
                    <a:pt x="9521" y="64471"/>
                  </a:cubicBezTo>
                  <a:cubicBezTo>
                    <a:pt x="8852" y="65308"/>
                    <a:pt x="8328" y="66271"/>
                    <a:pt x="7450" y="66961"/>
                  </a:cubicBezTo>
                  <a:cubicBezTo>
                    <a:pt x="7115" y="67212"/>
                    <a:pt x="7115" y="67903"/>
                    <a:pt x="7450" y="68196"/>
                  </a:cubicBezTo>
                  <a:cubicBezTo>
                    <a:pt x="7596" y="68300"/>
                    <a:pt x="7743" y="68363"/>
                    <a:pt x="7868" y="68447"/>
                  </a:cubicBezTo>
                  <a:cubicBezTo>
                    <a:pt x="7387" y="68823"/>
                    <a:pt x="6906" y="69137"/>
                    <a:pt x="7282" y="69911"/>
                  </a:cubicBezTo>
                  <a:cubicBezTo>
                    <a:pt x="7429" y="70246"/>
                    <a:pt x="7847" y="70455"/>
                    <a:pt x="8140" y="70644"/>
                  </a:cubicBezTo>
                  <a:cubicBezTo>
                    <a:pt x="8182" y="70665"/>
                    <a:pt x="8224" y="70706"/>
                    <a:pt x="8266" y="70727"/>
                  </a:cubicBezTo>
                  <a:cubicBezTo>
                    <a:pt x="8266" y="70748"/>
                    <a:pt x="8245" y="70748"/>
                    <a:pt x="8224" y="70769"/>
                  </a:cubicBezTo>
                  <a:cubicBezTo>
                    <a:pt x="8077" y="70874"/>
                    <a:pt x="7931" y="70957"/>
                    <a:pt x="7826" y="71083"/>
                  </a:cubicBezTo>
                  <a:cubicBezTo>
                    <a:pt x="7596" y="71376"/>
                    <a:pt x="7533" y="71815"/>
                    <a:pt x="7638" y="72192"/>
                  </a:cubicBezTo>
                  <a:cubicBezTo>
                    <a:pt x="7743" y="72506"/>
                    <a:pt x="8454" y="72841"/>
                    <a:pt x="8391" y="73154"/>
                  </a:cubicBezTo>
                  <a:cubicBezTo>
                    <a:pt x="8370" y="73259"/>
                    <a:pt x="8328" y="73364"/>
                    <a:pt x="8266" y="73468"/>
                  </a:cubicBezTo>
                  <a:cubicBezTo>
                    <a:pt x="7659" y="73803"/>
                    <a:pt x="7010" y="73740"/>
                    <a:pt x="6613" y="74389"/>
                  </a:cubicBezTo>
                  <a:cubicBezTo>
                    <a:pt x="6257" y="74975"/>
                    <a:pt x="6571" y="75875"/>
                    <a:pt x="7010" y="76293"/>
                  </a:cubicBezTo>
                  <a:cubicBezTo>
                    <a:pt x="7492" y="76732"/>
                    <a:pt x="8245" y="76732"/>
                    <a:pt x="8873" y="76732"/>
                  </a:cubicBezTo>
                  <a:cubicBezTo>
                    <a:pt x="10044" y="76732"/>
                    <a:pt x="11216" y="76670"/>
                    <a:pt x="12409" y="76586"/>
                  </a:cubicBezTo>
                  <a:cubicBezTo>
                    <a:pt x="13350" y="76523"/>
                    <a:pt x="14292" y="76481"/>
                    <a:pt x="15254" y="76419"/>
                  </a:cubicBezTo>
                  <a:cubicBezTo>
                    <a:pt x="15579" y="77717"/>
                    <a:pt x="16297" y="79919"/>
                    <a:pt x="17732" y="79919"/>
                  </a:cubicBezTo>
                  <a:cubicBezTo>
                    <a:pt x="17777" y="79919"/>
                    <a:pt x="17823" y="79917"/>
                    <a:pt x="17870" y="79913"/>
                  </a:cubicBezTo>
                  <a:cubicBezTo>
                    <a:pt x="17912" y="79934"/>
                    <a:pt x="17974" y="79934"/>
                    <a:pt x="18058" y="79955"/>
                  </a:cubicBezTo>
                  <a:cubicBezTo>
                    <a:pt x="18266" y="79985"/>
                    <a:pt x="18474" y="80001"/>
                    <a:pt x="18680" y="80001"/>
                  </a:cubicBezTo>
                  <a:cubicBezTo>
                    <a:pt x="19322" y="80001"/>
                    <a:pt x="19941" y="79848"/>
                    <a:pt x="20464" y="79515"/>
                  </a:cubicBezTo>
                  <a:cubicBezTo>
                    <a:pt x="20527" y="79515"/>
                    <a:pt x="20590" y="79494"/>
                    <a:pt x="20632" y="79452"/>
                  </a:cubicBezTo>
                  <a:cubicBezTo>
                    <a:pt x="20945" y="79348"/>
                    <a:pt x="21217" y="79201"/>
                    <a:pt x="21469" y="78992"/>
                  </a:cubicBezTo>
                  <a:cubicBezTo>
                    <a:pt x="21761" y="78783"/>
                    <a:pt x="21971" y="78511"/>
                    <a:pt x="22159" y="78239"/>
                  </a:cubicBezTo>
                  <a:cubicBezTo>
                    <a:pt x="22305" y="78176"/>
                    <a:pt x="22494" y="78092"/>
                    <a:pt x="22661" y="77967"/>
                  </a:cubicBezTo>
                  <a:cubicBezTo>
                    <a:pt x="23121" y="77611"/>
                    <a:pt x="23498" y="77193"/>
                    <a:pt x="23854" y="76774"/>
                  </a:cubicBezTo>
                  <a:lnTo>
                    <a:pt x="23854" y="76732"/>
                  </a:lnTo>
                  <a:cubicBezTo>
                    <a:pt x="24482" y="76816"/>
                    <a:pt x="25109" y="76942"/>
                    <a:pt x="25507" y="77423"/>
                  </a:cubicBezTo>
                  <a:cubicBezTo>
                    <a:pt x="25598" y="77525"/>
                    <a:pt x="25725" y="77572"/>
                    <a:pt x="25847" y="77572"/>
                  </a:cubicBezTo>
                  <a:cubicBezTo>
                    <a:pt x="25976" y="77572"/>
                    <a:pt x="26101" y="77519"/>
                    <a:pt x="26176" y="77423"/>
                  </a:cubicBezTo>
                  <a:lnTo>
                    <a:pt x="26239" y="77360"/>
                  </a:lnTo>
                  <a:cubicBezTo>
                    <a:pt x="26260" y="77402"/>
                    <a:pt x="26323" y="77423"/>
                    <a:pt x="26365" y="77444"/>
                  </a:cubicBezTo>
                  <a:cubicBezTo>
                    <a:pt x="26699" y="77569"/>
                    <a:pt x="27076" y="77611"/>
                    <a:pt x="27432" y="77632"/>
                  </a:cubicBezTo>
                  <a:cubicBezTo>
                    <a:pt x="28687" y="78343"/>
                    <a:pt x="30005" y="78888"/>
                    <a:pt x="31303" y="79432"/>
                  </a:cubicBezTo>
                  <a:cubicBezTo>
                    <a:pt x="31261" y="80038"/>
                    <a:pt x="31303" y="80582"/>
                    <a:pt x="31386" y="81189"/>
                  </a:cubicBezTo>
                  <a:cubicBezTo>
                    <a:pt x="31407" y="81419"/>
                    <a:pt x="31470" y="81712"/>
                    <a:pt x="31491" y="81963"/>
                  </a:cubicBezTo>
                  <a:cubicBezTo>
                    <a:pt x="31449" y="82110"/>
                    <a:pt x="31449" y="82235"/>
                    <a:pt x="31449" y="82361"/>
                  </a:cubicBezTo>
                  <a:cubicBezTo>
                    <a:pt x="31491" y="82758"/>
                    <a:pt x="31679" y="83051"/>
                    <a:pt x="31909" y="83281"/>
                  </a:cubicBezTo>
                  <a:cubicBezTo>
                    <a:pt x="31930" y="83302"/>
                    <a:pt x="31972" y="83365"/>
                    <a:pt x="31993" y="83386"/>
                  </a:cubicBezTo>
                  <a:cubicBezTo>
                    <a:pt x="32014" y="83428"/>
                    <a:pt x="32077" y="83428"/>
                    <a:pt x="32119" y="83470"/>
                  </a:cubicBezTo>
                  <a:cubicBezTo>
                    <a:pt x="32663" y="83846"/>
                    <a:pt x="33437" y="84014"/>
                    <a:pt x="34065" y="84035"/>
                  </a:cubicBezTo>
                  <a:cubicBezTo>
                    <a:pt x="34797" y="84035"/>
                    <a:pt x="35341" y="84014"/>
                    <a:pt x="36010" y="83721"/>
                  </a:cubicBezTo>
                  <a:cubicBezTo>
                    <a:pt x="36638" y="83470"/>
                    <a:pt x="37203" y="82905"/>
                    <a:pt x="37663" y="82445"/>
                  </a:cubicBezTo>
                  <a:cubicBezTo>
                    <a:pt x="37873" y="82235"/>
                    <a:pt x="38040" y="82005"/>
                    <a:pt x="38207" y="81754"/>
                  </a:cubicBezTo>
                  <a:lnTo>
                    <a:pt x="38207" y="81754"/>
                  </a:lnTo>
                  <a:cubicBezTo>
                    <a:pt x="38103" y="82026"/>
                    <a:pt x="37998" y="82256"/>
                    <a:pt x="37852" y="82486"/>
                  </a:cubicBezTo>
                  <a:cubicBezTo>
                    <a:pt x="38040" y="82570"/>
                    <a:pt x="38186" y="82675"/>
                    <a:pt x="38375" y="82758"/>
                  </a:cubicBezTo>
                  <a:cubicBezTo>
                    <a:pt x="39233" y="83198"/>
                    <a:pt x="40091" y="83679"/>
                    <a:pt x="40927" y="84160"/>
                  </a:cubicBezTo>
                  <a:cubicBezTo>
                    <a:pt x="41325" y="84411"/>
                    <a:pt x="41723" y="84621"/>
                    <a:pt x="42120" y="84851"/>
                  </a:cubicBezTo>
                  <a:cubicBezTo>
                    <a:pt x="42455" y="85060"/>
                    <a:pt x="42999" y="85269"/>
                    <a:pt x="43292" y="85520"/>
                  </a:cubicBezTo>
                  <a:cubicBezTo>
                    <a:pt x="43601" y="85829"/>
                    <a:pt x="43923" y="86063"/>
                    <a:pt x="44316" y="86063"/>
                  </a:cubicBezTo>
                  <a:cubicBezTo>
                    <a:pt x="44429" y="86063"/>
                    <a:pt x="44547" y="86043"/>
                    <a:pt x="44673" y="86002"/>
                  </a:cubicBezTo>
                  <a:cubicBezTo>
                    <a:pt x="45196" y="85813"/>
                    <a:pt x="45614" y="85186"/>
                    <a:pt x="45824" y="84725"/>
                  </a:cubicBezTo>
                  <a:cubicBezTo>
                    <a:pt x="45886" y="84641"/>
                    <a:pt x="45886" y="84537"/>
                    <a:pt x="45845" y="84453"/>
                  </a:cubicBezTo>
                  <a:cubicBezTo>
                    <a:pt x="46054" y="84202"/>
                    <a:pt x="46263" y="83930"/>
                    <a:pt x="46368" y="83784"/>
                  </a:cubicBezTo>
                  <a:cubicBezTo>
                    <a:pt x="46828" y="83219"/>
                    <a:pt x="47372" y="82737"/>
                    <a:pt x="47916" y="82277"/>
                  </a:cubicBezTo>
                  <a:cubicBezTo>
                    <a:pt x="48418" y="81859"/>
                    <a:pt x="48795" y="81503"/>
                    <a:pt x="48983" y="80854"/>
                  </a:cubicBezTo>
                  <a:cubicBezTo>
                    <a:pt x="49025" y="80771"/>
                    <a:pt x="49025" y="80687"/>
                    <a:pt x="48983" y="80603"/>
                  </a:cubicBezTo>
                  <a:cubicBezTo>
                    <a:pt x="49611" y="79955"/>
                    <a:pt x="50259" y="79306"/>
                    <a:pt x="50971" y="78699"/>
                  </a:cubicBezTo>
                  <a:cubicBezTo>
                    <a:pt x="51996" y="77820"/>
                    <a:pt x="52728" y="76607"/>
                    <a:pt x="53482" y="75519"/>
                  </a:cubicBezTo>
                  <a:cubicBezTo>
                    <a:pt x="53670" y="75247"/>
                    <a:pt x="53879" y="75017"/>
                    <a:pt x="54068" y="74745"/>
                  </a:cubicBezTo>
                  <a:cubicBezTo>
                    <a:pt x="54256" y="74514"/>
                    <a:pt x="54381" y="74075"/>
                    <a:pt x="54591" y="73887"/>
                  </a:cubicBezTo>
                  <a:cubicBezTo>
                    <a:pt x="54632" y="73845"/>
                    <a:pt x="54695" y="73803"/>
                    <a:pt x="54737" y="73761"/>
                  </a:cubicBezTo>
                  <a:cubicBezTo>
                    <a:pt x="54800" y="73761"/>
                    <a:pt x="54842" y="73740"/>
                    <a:pt x="54904" y="73698"/>
                  </a:cubicBezTo>
                  <a:cubicBezTo>
                    <a:pt x="55574" y="73322"/>
                    <a:pt x="55867" y="72443"/>
                    <a:pt x="56306" y="71815"/>
                  </a:cubicBezTo>
                  <a:cubicBezTo>
                    <a:pt x="56578" y="71460"/>
                    <a:pt x="56871" y="71146"/>
                    <a:pt x="57122" y="70769"/>
                  </a:cubicBezTo>
                  <a:cubicBezTo>
                    <a:pt x="57415" y="70393"/>
                    <a:pt x="57562" y="69974"/>
                    <a:pt x="57750" y="69556"/>
                  </a:cubicBezTo>
                  <a:cubicBezTo>
                    <a:pt x="58064" y="68865"/>
                    <a:pt x="57980" y="68196"/>
                    <a:pt x="57353" y="67714"/>
                  </a:cubicBezTo>
                  <a:lnTo>
                    <a:pt x="57353" y="67714"/>
                  </a:lnTo>
                  <a:cubicBezTo>
                    <a:pt x="57451" y="67782"/>
                    <a:pt x="57492" y="67815"/>
                    <a:pt x="57507" y="67815"/>
                  </a:cubicBezTo>
                  <a:cubicBezTo>
                    <a:pt x="57534" y="67815"/>
                    <a:pt x="57480" y="67713"/>
                    <a:pt x="57520" y="67526"/>
                  </a:cubicBezTo>
                  <a:cubicBezTo>
                    <a:pt x="57562" y="67359"/>
                    <a:pt x="57604" y="67149"/>
                    <a:pt x="57645" y="66961"/>
                  </a:cubicBezTo>
                  <a:cubicBezTo>
                    <a:pt x="57708" y="66668"/>
                    <a:pt x="57729" y="66438"/>
                    <a:pt x="57666" y="66166"/>
                  </a:cubicBezTo>
                  <a:cubicBezTo>
                    <a:pt x="57980" y="65915"/>
                    <a:pt x="58085" y="65413"/>
                    <a:pt x="57771" y="65015"/>
                  </a:cubicBezTo>
                  <a:cubicBezTo>
                    <a:pt x="56495" y="63488"/>
                    <a:pt x="54925" y="62170"/>
                    <a:pt x="53147" y="61249"/>
                  </a:cubicBezTo>
                  <a:cubicBezTo>
                    <a:pt x="53251" y="61228"/>
                    <a:pt x="53356" y="61144"/>
                    <a:pt x="53419" y="61040"/>
                  </a:cubicBezTo>
                  <a:cubicBezTo>
                    <a:pt x="54068" y="59680"/>
                    <a:pt x="53482" y="57838"/>
                    <a:pt x="53210" y="56416"/>
                  </a:cubicBezTo>
                  <a:cubicBezTo>
                    <a:pt x="52854" y="54742"/>
                    <a:pt x="52477" y="53047"/>
                    <a:pt x="51787" y="51478"/>
                  </a:cubicBezTo>
                  <a:lnTo>
                    <a:pt x="51075" y="49741"/>
                  </a:lnTo>
                  <a:lnTo>
                    <a:pt x="51075" y="49741"/>
                  </a:lnTo>
                  <a:cubicBezTo>
                    <a:pt x="51431" y="49929"/>
                    <a:pt x="51808" y="50055"/>
                    <a:pt x="52205" y="50201"/>
                  </a:cubicBezTo>
                  <a:cubicBezTo>
                    <a:pt x="52917" y="50431"/>
                    <a:pt x="53628" y="50724"/>
                    <a:pt x="54360" y="50934"/>
                  </a:cubicBezTo>
                  <a:cubicBezTo>
                    <a:pt x="54643" y="51002"/>
                    <a:pt x="54951" y="51060"/>
                    <a:pt x="55250" y="51060"/>
                  </a:cubicBezTo>
                  <a:cubicBezTo>
                    <a:pt x="55681" y="51060"/>
                    <a:pt x="56094" y="50940"/>
                    <a:pt x="56390" y="50557"/>
                  </a:cubicBezTo>
                  <a:cubicBezTo>
                    <a:pt x="56662" y="50201"/>
                    <a:pt x="56725" y="49804"/>
                    <a:pt x="56725" y="49364"/>
                  </a:cubicBezTo>
                  <a:cubicBezTo>
                    <a:pt x="56704" y="48778"/>
                    <a:pt x="56767" y="48255"/>
                    <a:pt x="56788" y="47690"/>
                  </a:cubicBezTo>
                  <a:lnTo>
                    <a:pt x="56788" y="47418"/>
                  </a:lnTo>
                  <a:cubicBezTo>
                    <a:pt x="58852" y="47955"/>
                    <a:pt x="61017" y="48037"/>
                    <a:pt x="63175" y="48037"/>
                  </a:cubicBezTo>
                  <a:cubicBezTo>
                    <a:pt x="63796" y="48037"/>
                    <a:pt x="64415" y="48030"/>
                    <a:pt x="65031" y="48025"/>
                  </a:cubicBezTo>
                  <a:cubicBezTo>
                    <a:pt x="68003" y="47962"/>
                    <a:pt x="71016" y="47586"/>
                    <a:pt x="73778" y="46456"/>
                  </a:cubicBezTo>
                  <a:cubicBezTo>
                    <a:pt x="76351" y="45410"/>
                    <a:pt x="78695" y="44154"/>
                    <a:pt x="80766" y="42313"/>
                  </a:cubicBezTo>
                  <a:cubicBezTo>
                    <a:pt x="81791" y="41413"/>
                    <a:pt x="82628" y="40325"/>
                    <a:pt x="83235" y="39112"/>
                  </a:cubicBezTo>
                  <a:cubicBezTo>
                    <a:pt x="83654" y="38275"/>
                    <a:pt x="84030" y="37291"/>
                    <a:pt x="84177" y="36329"/>
                  </a:cubicBezTo>
                  <a:cubicBezTo>
                    <a:pt x="84762" y="36224"/>
                    <a:pt x="85327" y="35931"/>
                    <a:pt x="85788" y="35576"/>
                  </a:cubicBezTo>
                  <a:cubicBezTo>
                    <a:pt x="86206" y="35241"/>
                    <a:pt x="86332" y="34676"/>
                    <a:pt x="86541" y="34195"/>
                  </a:cubicBezTo>
                  <a:cubicBezTo>
                    <a:pt x="86792" y="33504"/>
                    <a:pt x="87127" y="32856"/>
                    <a:pt x="86939" y="32186"/>
                  </a:cubicBezTo>
                  <a:cubicBezTo>
                    <a:pt x="86859" y="31883"/>
                    <a:pt x="86598" y="31721"/>
                    <a:pt x="86331" y="31721"/>
                  </a:cubicBezTo>
                  <a:cubicBezTo>
                    <a:pt x="86175" y="31721"/>
                    <a:pt x="86016" y="31777"/>
                    <a:pt x="85892" y="31893"/>
                  </a:cubicBezTo>
                  <a:cubicBezTo>
                    <a:pt x="85181" y="32563"/>
                    <a:pt x="85181" y="33881"/>
                    <a:pt x="84553" y="34446"/>
                  </a:cubicBezTo>
                  <a:cubicBezTo>
                    <a:pt x="84595" y="34195"/>
                    <a:pt x="84595" y="33965"/>
                    <a:pt x="84616" y="33776"/>
                  </a:cubicBezTo>
                  <a:cubicBezTo>
                    <a:pt x="84700" y="32688"/>
                    <a:pt x="84407" y="31726"/>
                    <a:pt x="84030" y="30742"/>
                  </a:cubicBezTo>
                  <a:cubicBezTo>
                    <a:pt x="83945" y="30530"/>
                    <a:pt x="83763" y="30435"/>
                    <a:pt x="83587" y="30435"/>
                  </a:cubicBezTo>
                  <a:cubicBezTo>
                    <a:pt x="83330" y="30435"/>
                    <a:pt x="83085" y="30637"/>
                    <a:pt x="83172" y="30972"/>
                  </a:cubicBezTo>
                  <a:cubicBezTo>
                    <a:pt x="83402" y="31809"/>
                    <a:pt x="83465" y="32646"/>
                    <a:pt x="83381" y="33504"/>
                  </a:cubicBezTo>
                  <a:cubicBezTo>
                    <a:pt x="83361" y="33818"/>
                    <a:pt x="83256" y="34237"/>
                    <a:pt x="83151" y="34655"/>
                  </a:cubicBezTo>
                  <a:cubicBezTo>
                    <a:pt x="81770" y="34299"/>
                    <a:pt x="81185" y="33148"/>
                    <a:pt x="80850" y="31809"/>
                  </a:cubicBezTo>
                  <a:cubicBezTo>
                    <a:pt x="80797" y="31598"/>
                    <a:pt x="80594" y="31488"/>
                    <a:pt x="80398" y="31488"/>
                  </a:cubicBezTo>
                  <a:cubicBezTo>
                    <a:pt x="80207" y="31488"/>
                    <a:pt x="80023" y="31592"/>
                    <a:pt x="79992" y="31809"/>
                  </a:cubicBezTo>
                  <a:cubicBezTo>
                    <a:pt x="79573" y="33839"/>
                    <a:pt x="80724" y="35450"/>
                    <a:pt x="82545" y="36099"/>
                  </a:cubicBezTo>
                  <a:cubicBezTo>
                    <a:pt x="82252" y="36852"/>
                    <a:pt x="82042" y="37689"/>
                    <a:pt x="81687" y="38400"/>
                  </a:cubicBezTo>
                  <a:cubicBezTo>
                    <a:pt x="81143" y="39530"/>
                    <a:pt x="80327" y="40388"/>
                    <a:pt x="79406" y="41204"/>
                  </a:cubicBezTo>
                  <a:cubicBezTo>
                    <a:pt x="77523" y="42899"/>
                    <a:pt x="75242" y="44050"/>
                    <a:pt x="72920" y="44970"/>
                  </a:cubicBezTo>
                  <a:cubicBezTo>
                    <a:pt x="70430" y="45954"/>
                    <a:pt x="67752" y="46247"/>
                    <a:pt x="65073" y="46351"/>
                  </a:cubicBezTo>
                  <a:cubicBezTo>
                    <a:pt x="63975" y="46394"/>
                    <a:pt x="62852" y="46443"/>
                    <a:pt x="61728" y="46443"/>
                  </a:cubicBezTo>
                  <a:cubicBezTo>
                    <a:pt x="60092" y="46443"/>
                    <a:pt x="58455" y="46338"/>
                    <a:pt x="56892" y="45954"/>
                  </a:cubicBezTo>
                  <a:cubicBezTo>
                    <a:pt x="56892" y="45933"/>
                    <a:pt x="56892" y="45870"/>
                    <a:pt x="56913" y="45849"/>
                  </a:cubicBezTo>
                  <a:cubicBezTo>
                    <a:pt x="56997" y="45493"/>
                    <a:pt x="57227" y="44866"/>
                    <a:pt x="57143" y="44510"/>
                  </a:cubicBezTo>
                  <a:cubicBezTo>
                    <a:pt x="56934" y="43715"/>
                    <a:pt x="56202" y="43464"/>
                    <a:pt x="55469" y="43255"/>
                  </a:cubicBezTo>
                  <a:cubicBezTo>
                    <a:pt x="55009" y="43108"/>
                    <a:pt x="54486" y="43045"/>
                    <a:pt x="53984" y="43004"/>
                  </a:cubicBezTo>
                  <a:cubicBezTo>
                    <a:pt x="53377" y="42920"/>
                    <a:pt x="52749" y="42794"/>
                    <a:pt x="52163" y="42794"/>
                  </a:cubicBezTo>
                  <a:cubicBezTo>
                    <a:pt x="51180" y="42794"/>
                    <a:pt x="50238" y="42669"/>
                    <a:pt x="49297" y="42439"/>
                  </a:cubicBezTo>
                  <a:cubicBezTo>
                    <a:pt x="50950" y="41874"/>
                    <a:pt x="52519" y="41141"/>
                    <a:pt x="54005" y="40200"/>
                  </a:cubicBezTo>
                  <a:cubicBezTo>
                    <a:pt x="57018" y="38254"/>
                    <a:pt x="59026" y="35387"/>
                    <a:pt x="60324" y="32060"/>
                  </a:cubicBezTo>
                  <a:cubicBezTo>
                    <a:pt x="60345" y="31998"/>
                    <a:pt x="60366" y="31893"/>
                    <a:pt x="60428" y="31809"/>
                  </a:cubicBezTo>
                  <a:cubicBezTo>
                    <a:pt x="60449" y="31935"/>
                    <a:pt x="60470" y="32060"/>
                    <a:pt x="60533" y="32207"/>
                  </a:cubicBezTo>
                  <a:cubicBezTo>
                    <a:pt x="60282" y="32981"/>
                    <a:pt x="60366" y="33692"/>
                    <a:pt x="60554" y="34488"/>
                  </a:cubicBezTo>
                  <a:cubicBezTo>
                    <a:pt x="60700" y="35157"/>
                    <a:pt x="60889" y="36015"/>
                    <a:pt x="61265" y="36622"/>
                  </a:cubicBezTo>
                  <a:cubicBezTo>
                    <a:pt x="61998" y="37940"/>
                    <a:pt x="62646" y="39300"/>
                    <a:pt x="63818" y="40263"/>
                  </a:cubicBezTo>
                  <a:cubicBezTo>
                    <a:pt x="64449" y="40780"/>
                    <a:pt x="65151" y="41000"/>
                    <a:pt x="65864" y="41000"/>
                  </a:cubicBezTo>
                  <a:cubicBezTo>
                    <a:pt x="66594" y="41000"/>
                    <a:pt x="67336" y="40769"/>
                    <a:pt x="68024" y="40388"/>
                  </a:cubicBezTo>
                  <a:cubicBezTo>
                    <a:pt x="68965" y="39865"/>
                    <a:pt x="69321" y="38986"/>
                    <a:pt x="69446" y="38045"/>
                  </a:cubicBezTo>
                  <a:cubicBezTo>
                    <a:pt x="69540" y="38057"/>
                    <a:pt x="69635" y="38063"/>
                    <a:pt x="69732" y="38063"/>
                  </a:cubicBezTo>
                  <a:cubicBezTo>
                    <a:pt x="70435" y="38063"/>
                    <a:pt x="71206" y="37751"/>
                    <a:pt x="71832" y="37438"/>
                  </a:cubicBezTo>
                  <a:cubicBezTo>
                    <a:pt x="72418" y="37124"/>
                    <a:pt x="72920" y="36685"/>
                    <a:pt x="73254" y="36078"/>
                  </a:cubicBezTo>
                  <a:cubicBezTo>
                    <a:pt x="73715" y="35262"/>
                    <a:pt x="73547" y="34320"/>
                    <a:pt x="73401" y="33483"/>
                  </a:cubicBezTo>
                  <a:cubicBezTo>
                    <a:pt x="73338" y="33232"/>
                    <a:pt x="73234" y="32939"/>
                    <a:pt x="73192" y="32667"/>
                  </a:cubicBezTo>
                  <a:cubicBezTo>
                    <a:pt x="73296" y="32667"/>
                    <a:pt x="73401" y="32709"/>
                    <a:pt x="73506" y="32730"/>
                  </a:cubicBezTo>
                  <a:cubicBezTo>
                    <a:pt x="73654" y="32745"/>
                    <a:pt x="73781" y="32760"/>
                    <a:pt x="73916" y="32760"/>
                  </a:cubicBezTo>
                  <a:cubicBezTo>
                    <a:pt x="73972" y="32760"/>
                    <a:pt x="74030" y="32757"/>
                    <a:pt x="74091" y="32751"/>
                  </a:cubicBezTo>
                  <a:cubicBezTo>
                    <a:pt x="74887" y="32709"/>
                    <a:pt x="75828" y="32332"/>
                    <a:pt x="76498" y="31935"/>
                  </a:cubicBezTo>
                  <a:cubicBezTo>
                    <a:pt x="77209" y="31496"/>
                    <a:pt x="77690" y="30784"/>
                    <a:pt x="78004" y="30031"/>
                  </a:cubicBezTo>
                  <a:cubicBezTo>
                    <a:pt x="78339" y="29194"/>
                    <a:pt x="77962" y="28273"/>
                    <a:pt x="77418" y="27625"/>
                  </a:cubicBezTo>
                  <a:cubicBezTo>
                    <a:pt x="76916" y="27081"/>
                    <a:pt x="76288" y="26641"/>
                    <a:pt x="75744" y="26139"/>
                  </a:cubicBezTo>
                  <a:cubicBezTo>
                    <a:pt x="75493" y="25909"/>
                    <a:pt x="75221" y="25658"/>
                    <a:pt x="75012" y="25344"/>
                  </a:cubicBezTo>
                  <a:cubicBezTo>
                    <a:pt x="74991" y="25302"/>
                    <a:pt x="74991" y="25281"/>
                    <a:pt x="74970" y="25239"/>
                  </a:cubicBezTo>
                  <a:cubicBezTo>
                    <a:pt x="75075" y="25177"/>
                    <a:pt x="75221" y="25135"/>
                    <a:pt x="75326" y="25093"/>
                  </a:cubicBezTo>
                  <a:cubicBezTo>
                    <a:pt x="76770" y="24549"/>
                    <a:pt x="78485" y="24151"/>
                    <a:pt x="78946" y="22415"/>
                  </a:cubicBezTo>
                  <a:cubicBezTo>
                    <a:pt x="79385" y="20636"/>
                    <a:pt x="77544" y="19569"/>
                    <a:pt x="76267" y="18900"/>
                  </a:cubicBezTo>
                  <a:cubicBezTo>
                    <a:pt x="74963" y="18213"/>
                    <a:pt x="73420" y="17991"/>
                    <a:pt x="71926" y="17991"/>
                  </a:cubicBezTo>
                  <a:cubicBezTo>
                    <a:pt x="71599" y="17991"/>
                    <a:pt x="71273" y="18002"/>
                    <a:pt x="70953" y="18021"/>
                  </a:cubicBezTo>
                  <a:cubicBezTo>
                    <a:pt x="69363" y="18125"/>
                    <a:pt x="67772" y="18104"/>
                    <a:pt x="66329" y="18711"/>
                  </a:cubicBezTo>
                  <a:cubicBezTo>
                    <a:pt x="66308" y="18607"/>
                    <a:pt x="66308" y="18502"/>
                    <a:pt x="66287" y="18376"/>
                  </a:cubicBezTo>
                  <a:cubicBezTo>
                    <a:pt x="66120" y="17665"/>
                    <a:pt x="65513" y="17037"/>
                    <a:pt x="64927" y="16703"/>
                  </a:cubicBezTo>
                  <a:cubicBezTo>
                    <a:pt x="64320" y="16347"/>
                    <a:pt x="63692" y="15887"/>
                    <a:pt x="63002" y="15803"/>
                  </a:cubicBezTo>
                  <a:cubicBezTo>
                    <a:pt x="62960" y="15301"/>
                    <a:pt x="62855" y="14840"/>
                    <a:pt x="62730" y="14338"/>
                  </a:cubicBezTo>
                  <a:cubicBezTo>
                    <a:pt x="62542" y="13669"/>
                    <a:pt x="62458" y="12978"/>
                    <a:pt x="62270" y="12309"/>
                  </a:cubicBezTo>
                  <a:cubicBezTo>
                    <a:pt x="61600" y="9609"/>
                    <a:pt x="60010" y="7182"/>
                    <a:pt x="57959" y="5299"/>
                  </a:cubicBezTo>
                  <a:cubicBezTo>
                    <a:pt x="56934" y="4358"/>
                    <a:pt x="55720" y="3542"/>
                    <a:pt x="54528" y="2788"/>
                  </a:cubicBezTo>
                  <a:cubicBezTo>
                    <a:pt x="53251" y="1972"/>
                    <a:pt x="51912" y="1638"/>
                    <a:pt x="50510" y="1177"/>
                  </a:cubicBezTo>
                  <a:cubicBezTo>
                    <a:pt x="49088" y="738"/>
                    <a:pt x="47728" y="298"/>
                    <a:pt x="46263" y="89"/>
                  </a:cubicBezTo>
                  <a:cubicBezTo>
                    <a:pt x="45866" y="25"/>
                    <a:pt x="45468" y="0"/>
                    <a:pt x="450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1000;p51">
              <a:extLst>
                <a:ext uri="{FF2B5EF4-FFF2-40B4-BE49-F238E27FC236}">
                  <a16:creationId xmlns:a16="http://schemas.microsoft.com/office/drawing/2014/main" id="{1967E762-7C45-F40E-4B6A-9B64DB87302C}"/>
                </a:ext>
              </a:extLst>
            </p:cNvPr>
            <p:cNvSpPr/>
            <p:nvPr/>
          </p:nvSpPr>
          <p:spPr>
            <a:xfrm>
              <a:off x="6330675" y="3827250"/>
              <a:ext cx="284050" cy="89900"/>
            </a:xfrm>
            <a:custGeom>
              <a:avLst/>
              <a:gdLst/>
              <a:ahLst/>
              <a:cxnLst/>
              <a:rect l="l" t="t" r="r" b="b"/>
              <a:pathLst>
                <a:path w="11362" h="3596" extrusionOk="0">
                  <a:moveTo>
                    <a:pt x="2365" y="0"/>
                  </a:moveTo>
                  <a:cubicBezTo>
                    <a:pt x="1582" y="0"/>
                    <a:pt x="798" y="762"/>
                    <a:pt x="209" y="1160"/>
                  </a:cubicBezTo>
                  <a:cubicBezTo>
                    <a:pt x="0" y="1317"/>
                    <a:pt x="139" y="1619"/>
                    <a:pt x="337" y="1619"/>
                  </a:cubicBezTo>
                  <a:cubicBezTo>
                    <a:pt x="376" y="1619"/>
                    <a:pt x="418" y="1606"/>
                    <a:pt x="460" y="1578"/>
                  </a:cubicBezTo>
                  <a:cubicBezTo>
                    <a:pt x="1071" y="1126"/>
                    <a:pt x="1514" y="525"/>
                    <a:pt x="2296" y="525"/>
                  </a:cubicBezTo>
                  <a:cubicBezTo>
                    <a:pt x="2345" y="525"/>
                    <a:pt x="2396" y="527"/>
                    <a:pt x="2448" y="532"/>
                  </a:cubicBezTo>
                  <a:cubicBezTo>
                    <a:pt x="3411" y="616"/>
                    <a:pt x="2929" y="1620"/>
                    <a:pt x="3411" y="2081"/>
                  </a:cubicBezTo>
                  <a:cubicBezTo>
                    <a:pt x="3644" y="2314"/>
                    <a:pt x="3903" y="2423"/>
                    <a:pt x="4171" y="2423"/>
                  </a:cubicBezTo>
                  <a:cubicBezTo>
                    <a:pt x="4432" y="2423"/>
                    <a:pt x="4701" y="2319"/>
                    <a:pt x="4959" y="2122"/>
                  </a:cubicBezTo>
                  <a:cubicBezTo>
                    <a:pt x="5185" y="1936"/>
                    <a:pt x="5530" y="1902"/>
                    <a:pt x="5886" y="1902"/>
                  </a:cubicBezTo>
                  <a:cubicBezTo>
                    <a:pt x="6089" y="1902"/>
                    <a:pt x="6296" y="1913"/>
                    <a:pt x="6486" y="1913"/>
                  </a:cubicBezTo>
                  <a:cubicBezTo>
                    <a:pt x="6675" y="2248"/>
                    <a:pt x="6737" y="2604"/>
                    <a:pt x="7072" y="2855"/>
                  </a:cubicBezTo>
                  <a:cubicBezTo>
                    <a:pt x="7200" y="2955"/>
                    <a:pt x="7351" y="2994"/>
                    <a:pt x="7510" y="2994"/>
                  </a:cubicBezTo>
                  <a:cubicBezTo>
                    <a:pt x="7847" y="2994"/>
                    <a:pt x="8218" y="2822"/>
                    <a:pt x="8474" y="2708"/>
                  </a:cubicBezTo>
                  <a:cubicBezTo>
                    <a:pt x="8659" y="2616"/>
                    <a:pt x="8848" y="2571"/>
                    <a:pt x="9029" y="2571"/>
                  </a:cubicBezTo>
                  <a:cubicBezTo>
                    <a:pt x="9424" y="2571"/>
                    <a:pt x="9787" y="2782"/>
                    <a:pt x="10002" y="3169"/>
                  </a:cubicBezTo>
                  <a:cubicBezTo>
                    <a:pt x="10163" y="3476"/>
                    <a:pt x="10425" y="3596"/>
                    <a:pt x="10728" y="3596"/>
                  </a:cubicBezTo>
                  <a:cubicBezTo>
                    <a:pt x="10818" y="3596"/>
                    <a:pt x="10911" y="3585"/>
                    <a:pt x="11006" y="3566"/>
                  </a:cubicBezTo>
                  <a:cubicBezTo>
                    <a:pt x="11362" y="3482"/>
                    <a:pt x="11299" y="3022"/>
                    <a:pt x="11048" y="2918"/>
                  </a:cubicBezTo>
                  <a:cubicBezTo>
                    <a:pt x="10566" y="2750"/>
                    <a:pt x="10399" y="2311"/>
                    <a:pt x="9981" y="2081"/>
                  </a:cubicBezTo>
                  <a:cubicBezTo>
                    <a:pt x="9688" y="1918"/>
                    <a:pt x="9231" y="1768"/>
                    <a:pt x="8846" y="1768"/>
                  </a:cubicBezTo>
                  <a:cubicBezTo>
                    <a:pt x="8735" y="1768"/>
                    <a:pt x="8630" y="1781"/>
                    <a:pt x="8537" y="1809"/>
                  </a:cubicBezTo>
                  <a:cubicBezTo>
                    <a:pt x="8244" y="1892"/>
                    <a:pt x="7993" y="2081"/>
                    <a:pt x="7700" y="2185"/>
                  </a:cubicBezTo>
                  <a:cubicBezTo>
                    <a:pt x="7677" y="2192"/>
                    <a:pt x="7654" y="2196"/>
                    <a:pt x="7632" y="2196"/>
                  </a:cubicBezTo>
                  <a:cubicBezTo>
                    <a:pt x="7342" y="2196"/>
                    <a:pt x="7188" y="1586"/>
                    <a:pt x="7051" y="1411"/>
                  </a:cubicBezTo>
                  <a:cubicBezTo>
                    <a:pt x="6875" y="1199"/>
                    <a:pt x="6566" y="1153"/>
                    <a:pt x="6244" y="1153"/>
                  </a:cubicBezTo>
                  <a:cubicBezTo>
                    <a:pt x="5993" y="1153"/>
                    <a:pt x="5734" y="1181"/>
                    <a:pt x="5524" y="1181"/>
                  </a:cubicBezTo>
                  <a:cubicBezTo>
                    <a:pt x="5412" y="1181"/>
                    <a:pt x="5271" y="1157"/>
                    <a:pt x="5135" y="1157"/>
                  </a:cubicBezTo>
                  <a:cubicBezTo>
                    <a:pt x="5016" y="1157"/>
                    <a:pt x="4900" y="1175"/>
                    <a:pt x="4812" y="1244"/>
                  </a:cubicBezTo>
                  <a:cubicBezTo>
                    <a:pt x="4644" y="1342"/>
                    <a:pt x="4352" y="1639"/>
                    <a:pt x="4122" y="1639"/>
                  </a:cubicBezTo>
                  <a:cubicBezTo>
                    <a:pt x="4010" y="1639"/>
                    <a:pt x="3912" y="1568"/>
                    <a:pt x="3850" y="1369"/>
                  </a:cubicBezTo>
                  <a:cubicBezTo>
                    <a:pt x="3745" y="1055"/>
                    <a:pt x="3850" y="1034"/>
                    <a:pt x="3599" y="825"/>
                  </a:cubicBezTo>
                  <a:cubicBezTo>
                    <a:pt x="3411" y="658"/>
                    <a:pt x="3285" y="428"/>
                    <a:pt x="3097" y="260"/>
                  </a:cubicBezTo>
                  <a:cubicBezTo>
                    <a:pt x="2857" y="75"/>
                    <a:pt x="2611" y="0"/>
                    <a:pt x="2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1001;p51">
              <a:extLst>
                <a:ext uri="{FF2B5EF4-FFF2-40B4-BE49-F238E27FC236}">
                  <a16:creationId xmlns:a16="http://schemas.microsoft.com/office/drawing/2014/main" id="{C18C3F20-B22D-62AC-2D0B-C9B7AA384105}"/>
                </a:ext>
              </a:extLst>
            </p:cNvPr>
            <p:cNvSpPr/>
            <p:nvPr/>
          </p:nvSpPr>
          <p:spPr>
            <a:xfrm>
              <a:off x="6431850" y="3773825"/>
              <a:ext cx="256525" cy="105025"/>
            </a:xfrm>
            <a:custGeom>
              <a:avLst/>
              <a:gdLst/>
              <a:ahLst/>
              <a:cxnLst/>
              <a:rect l="l" t="t" r="r" b="b"/>
              <a:pathLst>
                <a:path w="10261" h="4201" extrusionOk="0">
                  <a:moveTo>
                    <a:pt x="4065" y="1"/>
                  </a:moveTo>
                  <a:cubicBezTo>
                    <a:pt x="3484" y="1"/>
                    <a:pt x="2855" y="315"/>
                    <a:pt x="2314" y="409"/>
                  </a:cubicBezTo>
                  <a:cubicBezTo>
                    <a:pt x="2167" y="439"/>
                    <a:pt x="2020" y="448"/>
                    <a:pt x="1874" y="448"/>
                  </a:cubicBezTo>
                  <a:cubicBezTo>
                    <a:pt x="1610" y="448"/>
                    <a:pt x="1348" y="417"/>
                    <a:pt x="1099" y="417"/>
                  </a:cubicBezTo>
                  <a:cubicBezTo>
                    <a:pt x="699" y="417"/>
                    <a:pt x="331" y="497"/>
                    <a:pt x="33" y="912"/>
                  </a:cubicBezTo>
                  <a:cubicBezTo>
                    <a:pt x="1" y="944"/>
                    <a:pt x="57" y="1015"/>
                    <a:pt x="103" y="1015"/>
                  </a:cubicBezTo>
                  <a:cubicBezTo>
                    <a:pt x="116" y="1015"/>
                    <a:pt x="129" y="1009"/>
                    <a:pt x="138" y="995"/>
                  </a:cubicBezTo>
                  <a:cubicBezTo>
                    <a:pt x="366" y="734"/>
                    <a:pt x="571" y="640"/>
                    <a:pt x="764" y="640"/>
                  </a:cubicBezTo>
                  <a:cubicBezTo>
                    <a:pt x="1189" y="640"/>
                    <a:pt x="1560" y="1096"/>
                    <a:pt x="2021" y="1225"/>
                  </a:cubicBezTo>
                  <a:cubicBezTo>
                    <a:pt x="2153" y="1259"/>
                    <a:pt x="2278" y="1273"/>
                    <a:pt x="2399" y="1273"/>
                  </a:cubicBezTo>
                  <a:cubicBezTo>
                    <a:pt x="2660" y="1273"/>
                    <a:pt x="2907" y="1207"/>
                    <a:pt x="3193" y="1121"/>
                  </a:cubicBezTo>
                  <a:cubicBezTo>
                    <a:pt x="3444" y="1037"/>
                    <a:pt x="3695" y="953"/>
                    <a:pt x="3967" y="953"/>
                  </a:cubicBezTo>
                  <a:cubicBezTo>
                    <a:pt x="3979" y="953"/>
                    <a:pt x="3991" y="952"/>
                    <a:pt x="4002" y="952"/>
                  </a:cubicBezTo>
                  <a:cubicBezTo>
                    <a:pt x="4330" y="952"/>
                    <a:pt x="4433" y="1233"/>
                    <a:pt x="4595" y="1456"/>
                  </a:cubicBezTo>
                  <a:cubicBezTo>
                    <a:pt x="4867" y="1895"/>
                    <a:pt x="5452" y="2293"/>
                    <a:pt x="5955" y="2481"/>
                  </a:cubicBezTo>
                  <a:cubicBezTo>
                    <a:pt x="6499" y="2690"/>
                    <a:pt x="7168" y="2460"/>
                    <a:pt x="7649" y="2878"/>
                  </a:cubicBezTo>
                  <a:cubicBezTo>
                    <a:pt x="8068" y="3213"/>
                    <a:pt x="8110" y="3778"/>
                    <a:pt x="8612" y="4092"/>
                  </a:cubicBezTo>
                  <a:cubicBezTo>
                    <a:pt x="8754" y="4163"/>
                    <a:pt x="8957" y="4200"/>
                    <a:pt x="9165" y="4200"/>
                  </a:cubicBezTo>
                  <a:cubicBezTo>
                    <a:pt x="9696" y="4200"/>
                    <a:pt x="10260" y="3957"/>
                    <a:pt x="9930" y="3402"/>
                  </a:cubicBezTo>
                  <a:cubicBezTo>
                    <a:pt x="9742" y="3109"/>
                    <a:pt x="9365" y="3171"/>
                    <a:pt x="9135" y="2941"/>
                  </a:cubicBezTo>
                  <a:cubicBezTo>
                    <a:pt x="8947" y="2774"/>
                    <a:pt x="8842" y="2460"/>
                    <a:pt x="8696" y="2272"/>
                  </a:cubicBezTo>
                  <a:cubicBezTo>
                    <a:pt x="8507" y="2000"/>
                    <a:pt x="8298" y="1853"/>
                    <a:pt x="8047" y="1686"/>
                  </a:cubicBezTo>
                  <a:cubicBezTo>
                    <a:pt x="7566" y="1414"/>
                    <a:pt x="7001" y="1414"/>
                    <a:pt x="6478" y="1414"/>
                  </a:cubicBezTo>
                  <a:cubicBezTo>
                    <a:pt x="6227" y="1414"/>
                    <a:pt x="5871" y="1100"/>
                    <a:pt x="5662" y="953"/>
                  </a:cubicBezTo>
                  <a:cubicBezTo>
                    <a:pt x="5369" y="807"/>
                    <a:pt x="5180" y="598"/>
                    <a:pt x="4950" y="368"/>
                  </a:cubicBezTo>
                  <a:cubicBezTo>
                    <a:pt x="4684" y="94"/>
                    <a:pt x="4382" y="1"/>
                    <a:pt x="40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1002;p51">
              <a:extLst>
                <a:ext uri="{FF2B5EF4-FFF2-40B4-BE49-F238E27FC236}">
                  <a16:creationId xmlns:a16="http://schemas.microsoft.com/office/drawing/2014/main" id="{C03710D4-80F7-22B6-46D8-8586C9838692}"/>
                </a:ext>
              </a:extLst>
            </p:cNvPr>
            <p:cNvSpPr/>
            <p:nvPr/>
          </p:nvSpPr>
          <p:spPr>
            <a:xfrm>
              <a:off x="6780100" y="4036475"/>
              <a:ext cx="303850" cy="113200"/>
            </a:xfrm>
            <a:custGeom>
              <a:avLst/>
              <a:gdLst/>
              <a:ahLst/>
              <a:cxnLst/>
              <a:rect l="l" t="t" r="r" b="b"/>
              <a:pathLst>
                <a:path w="12154" h="4528" extrusionOk="0">
                  <a:moveTo>
                    <a:pt x="2766" y="1"/>
                  </a:moveTo>
                  <a:cubicBezTo>
                    <a:pt x="1816" y="1"/>
                    <a:pt x="858" y="625"/>
                    <a:pt x="227" y="1202"/>
                  </a:cubicBezTo>
                  <a:cubicBezTo>
                    <a:pt x="1" y="1412"/>
                    <a:pt x="223" y="1709"/>
                    <a:pt x="452" y="1709"/>
                  </a:cubicBezTo>
                  <a:cubicBezTo>
                    <a:pt x="519" y="1709"/>
                    <a:pt x="588" y="1683"/>
                    <a:pt x="645" y="1621"/>
                  </a:cubicBezTo>
                  <a:cubicBezTo>
                    <a:pt x="1105" y="1181"/>
                    <a:pt x="1628" y="847"/>
                    <a:pt x="2214" y="658"/>
                  </a:cubicBezTo>
                  <a:cubicBezTo>
                    <a:pt x="2383" y="599"/>
                    <a:pt x="2531" y="572"/>
                    <a:pt x="2663" y="572"/>
                  </a:cubicBezTo>
                  <a:cubicBezTo>
                    <a:pt x="3189" y="572"/>
                    <a:pt x="3470" y="994"/>
                    <a:pt x="3805" y="1495"/>
                  </a:cubicBezTo>
                  <a:cubicBezTo>
                    <a:pt x="4008" y="1801"/>
                    <a:pt x="4471" y="2186"/>
                    <a:pt x="4882" y="2186"/>
                  </a:cubicBezTo>
                  <a:cubicBezTo>
                    <a:pt x="4892" y="2186"/>
                    <a:pt x="4903" y="2186"/>
                    <a:pt x="4913" y="2186"/>
                  </a:cubicBezTo>
                  <a:cubicBezTo>
                    <a:pt x="5400" y="2144"/>
                    <a:pt x="5849" y="1973"/>
                    <a:pt x="6298" y="1973"/>
                  </a:cubicBezTo>
                  <a:cubicBezTo>
                    <a:pt x="6525" y="1973"/>
                    <a:pt x="6753" y="2017"/>
                    <a:pt x="6985" y="2144"/>
                  </a:cubicBezTo>
                  <a:cubicBezTo>
                    <a:pt x="7215" y="2290"/>
                    <a:pt x="7382" y="2541"/>
                    <a:pt x="7529" y="2751"/>
                  </a:cubicBezTo>
                  <a:cubicBezTo>
                    <a:pt x="7717" y="2960"/>
                    <a:pt x="7968" y="3064"/>
                    <a:pt x="8240" y="3169"/>
                  </a:cubicBezTo>
                  <a:cubicBezTo>
                    <a:pt x="8333" y="3205"/>
                    <a:pt x="8428" y="3219"/>
                    <a:pt x="8522" y="3219"/>
                  </a:cubicBezTo>
                  <a:cubicBezTo>
                    <a:pt x="8837" y="3219"/>
                    <a:pt x="9155" y="3066"/>
                    <a:pt x="9441" y="3066"/>
                  </a:cubicBezTo>
                  <a:cubicBezTo>
                    <a:pt x="9572" y="3066"/>
                    <a:pt x="9696" y="3098"/>
                    <a:pt x="9810" y="3190"/>
                  </a:cubicBezTo>
                  <a:cubicBezTo>
                    <a:pt x="10308" y="3619"/>
                    <a:pt x="10749" y="4527"/>
                    <a:pt x="11435" y="4527"/>
                  </a:cubicBezTo>
                  <a:cubicBezTo>
                    <a:pt x="11585" y="4527"/>
                    <a:pt x="11746" y="4484"/>
                    <a:pt x="11923" y="4383"/>
                  </a:cubicBezTo>
                  <a:cubicBezTo>
                    <a:pt x="12090" y="4215"/>
                    <a:pt x="12153" y="3860"/>
                    <a:pt x="11944" y="3692"/>
                  </a:cubicBezTo>
                  <a:cubicBezTo>
                    <a:pt x="11588" y="3399"/>
                    <a:pt x="11191" y="3232"/>
                    <a:pt x="10856" y="2876"/>
                  </a:cubicBezTo>
                  <a:cubicBezTo>
                    <a:pt x="10521" y="2541"/>
                    <a:pt x="10186" y="2248"/>
                    <a:pt x="9747" y="2081"/>
                  </a:cubicBezTo>
                  <a:cubicBezTo>
                    <a:pt x="9644" y="2040"/>
                    <a:pt x="9541" y="2025"/>
                    <a:pt x="9440" y="2025"/>
                  </a:cubicBezTo>
                  <a:cubicBezTo>
                    <a:pt x="9141" y="2025"/>
                    <a:pt x="8849" y="2156"/>
                    <a:pt x="8585" y="2156"/>
                  </a:cubicBezTo>
                  <a:cubicBezTo>
                    <a:pt x="8389" y="2156"/>
                    <a:pt x="8209" y="2084"/>
                    <a:pt x="8052" y="1830"/>
                  </a:cubicBezTo>
                  <a:cubicBezTo>
                    <a:pt x="7759" y="1370"/>
                    <a:pt x="7048" y="1056"/>
                    <a:pt x="6525" y="972"/>
                  </a:cubicBezTo>
                  <a:cubicBezTo>
                    <a:pt x="6456" y="963"/>
                    <a:pt x="6386" y="960"/>
                    <a:pt x="6316" y="960"/>
                  </a:cubicBezTo>
                  <a:cubicBezTo>
                    <a:pt x="5951" y="960"/>
                    <a:pt x="5564" y="1059"/>
                    <a:pt x="5207" y="1059"/>
                  </a:cubicBezTo>
                  <a:cubicBezTo>
                    <a:pt x="4981" y="1059"/>
                    <a:pt x="4767" y="1019"/>
                    <a:pt x="4579" y="888"/>
                  </a:cubicBezTo>
                  <a:cubicBezTo>
                    <a:pt x="4097" y="575"/>
                    <a:pt x="3784" y="219"/>
                    <a:pt x="3219" y="51"/>
                  </a:cubicBezTo>
                  <a:cubicBezTo>
                    <a:pt x="3069" y="17"/>
                    <a:pt x="2917" y="1"/>
                    <a:pt x="27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1003;p51">
              <a:extLst>
                <a:ext uri="{FF2B5EF4-FFF2-40B4-BE49-F238E27FC236}">
                  <a16:creationId xmlns:a16="http://schemas.microsoft.com/office/drawing/2014/main" id="{0871631A-FD31-AD7E-6D24-6119E71D7006}"/>
                </a:ext>
              </a:extLst>
            </p:cNvPr>
            <p:cNvSpPr/>
            <p:nvPr/>
          </p:nvSpPr>
          <p:spPr>
            <a:xfrm>
              <a:off x="6885750" y="3950350"/>
              <a:ext cx="209700" cy="69775"/>
            </a:xfrm>
            <a:custGeom>
              <a:avLst/>
              <a:gdLst/>
              <a:ahLst/>
              <a:cxnLst/>
              <a:rect l="l" t="t" r="r" b="b"/>
              <a:pathLst>
                <a:path w="8388" h="2791" extrusionOk="0">
                  <a:moveTo>
                    <a:pt x="2621" y="1"/>
                  </a:moveTo>
                  <a:cubicBezTo>
                    <a:pt x="1903" y="1"/>
                    <a:pt x="1222" y="219"/>
                    <a:pt x="541" y="400"/>
                  </a:cubicBezTo>
                  <a:cubicBezTo>
                    <a:pt x="1" y="535"/>
                    <a:pt x="172" y="1274"/>
                    <a:pt x="645" y="1274"/>
                  </a:cubicBezTo>
                  <a:cubicBezTo>
                    <a:pt x="685" y="1274"/>
                    <a:pt x="727" y="1269"/>
                    <a:pt x="771" y="1258"/>
                  </a:cubicBezTo>
                  <a:cubicBezTo>
                    <a:pt x="1148" y="1153"/>
                    <a:pt x="1524" y="1027"/>
                    <a:pt x="1922" y="923"/>
                  </a:cubicBezTo>
                  <a:cubicBezTo>
                    <a:pt x="2071" y="884"/>
                    <a:pt x="2199" y="866"/>
                    <a:pt x="2312" y="866"/>
                  </a:cubicBezTo>
                  <a:cubicBezTo>
                    <a:pt x="2694" y="866"/>
                    <a:pt x="2913" y="1075"/>
                    <a:pt x="3219" y="1446"/>
                  </a:cubicBezTo>
                  <a:cubicBezTo>
                    <a:pt x="3349" y="1600"/>
                    <a:pt x="3600" y="1633"/>
                    <a:pt x="3853" y="1633"/>
                  </a:cubicBezTo>
                  <a:cubicBezTo>
                    <a:pt x="4048" y="1633"/>
                    <a:pt x="4245" y="1613"/>
                    <a:pt x="4391" y="1613"/>
                  </a:cubicBezTo>
                  <a:cubicBezTo>
                    <a:pt x="4577" y="1613"/>
                    <a:pt x="4771" y="1605"/>
                    <a:pt x="4966" y="1605"/>
                  </a:cubicBezTo>
                  <a:cubicBezTo>
                    <a:pt x="5210" y="1605"/>
                    <a:pt x="5456" y="1618"/>
                    <a:pt x="5688" y="1676"/>
                  </a:cubicBezTo>
                  <a:cubicBezTo>
                    <a:pt x="5793" y="2136"/>
                    <a:pt x="6023" y="2513"/>
                    <a:pt x="6546" y="2659"/>
                  </a:cubicBezTo>
                  <a:cubicBezTo>
                    <a:pt x="6786" y="2733"/>
                    <a:pt x="7062" y="2791"/>
                    <a:pt x="7331" y="2791"/>
                  </a:cubicBezTo>
                  <a:cubicBezTo>
                    <a:pt x="7671" y="2791"/>
                    <a:pt x="7998" y="2698"/>
                    <a:pt x="8220" y="2429"/>
                  </a:cubicBezTo>
                  <a:cubicBezTo>
                    <a:pt x="8387" y="2241"/>
                    <a:pt x="8387" y="1990"/>
                    <a:pt x="8199" y="1781"/>
                  </a:cubicBezTo>
                  <a:cubicBezTo>
                    <a:pt x="7864" y="1383"/>
                    <a:pt x="7341" y="1404"/>
                    <a:pt x="6860" y="1362"/>
                  </a:cubicBezTo>
                  <a:cubicBezTo>
                    <a:pt x="6672" y="944"/>
                    <a:pt x="6421" y="735"/>
                    <a:pt x="5897" y="567"/>
                  </a:cubicBezTo>
                  <a:cubicBezTo>
                    <a:pt x="5512" y="468"/>
                    <a:pt x="5082" y="442"/>
                    <a:pt x="4657" y="442"/>
                  </a:cubicBezTo>
                  <a:cubicBezTo>
                    <a:pt x="4366" y="442"/>
                    <a:pt x="4077" y="454"/>
                    <a:pt x="3805" y="462"/>
                  </a:cubicBezTo>
                  <a:cubicBezTo>
                    <a:pt x="3491" y="211"/>
                    <a:pt x="3198" y="23"/>
                    <a:pt x="2717" y="2"/>
                  </a:cubicBezTo>
                  <a:cubicBezTo>
                    <a:pt x="2685" y="1"/>
                    <a:pt x="2653" y="1"/>
                    <a:pt x="26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1004;p51">
              <a:extLst>
                <a:ext uri="{FF2B5EF4-FFF2-40B4-BE49-F238E27FC236}">
                  <a16:creationId xmlns:a16="http://schemas.microsoft.com/office/drawing/2014/main" id="{14EFA995-1933-1925-4F98-B42037C9DB9B}"/>
                </a:ext>
              </a:extLst>
            </p:cNvPr>
            <p:cNvSpPr/>
            <p:nvPr/>
          </p:nvSpPr>
          <p:spPr>
            <a:xfrm>
              <a:off x="6946350" y="3895950"/>
              <a:ext cx="232800" cy="48775"/>
            </a:xfrm>
            <a:custGeom>
              <a:avLst/>
              <a:gdLst/>
              <a:ahLst/>
              <a:cxnLst/>
              <a:rect l="l" t="t" r="r" b="b"/>
              <a:pathLst>
                <a:path w="9312" h="1951" extrusionOk="0">
                  <a:moveTo>
                    <a:pt x="6281" y="1"/>
                  </a:moveTo>
                  <a:cubicBezTo>
                    <a:pt x="6013" y="1"/>
                    <a:pt x="5738" y="36"/>
                    <a:pt x="5440" y="107"/>
                  </a:cubicBezTo>
                  <a:cubicBezTo>
                    <a:pt x="5262" y="150"/>
                    <a:pt x="5083" y="166"/>
                    <a:pt x="4904" y="166"/>
                  </a:cubicBezTo>
                  <a:cubicBezTo>
                    <a:pt x="4560" y="166"/>
                    <a:pt x="4215" y="106"/>
                    <a:pt x="3871" y="65"/>
                  </a:cubicBezTo>
                  <a:cubicBezTo>
                    <a:pt x="3821" y="56"/>
                    <a:pt x="3773" y="52"/>
                    <a:pt x="3726" y="52"/>
                  </a:cubicBezTo>
                  <a:cubicBezTo>
                    <a:pt x="3410" y="52"/>
                    <a:pt x="3137" y="226"/>
                    <a:pt x="2839" y="226"/>
                  </a:cubicBezTo>
                  <a:cubicBezTo>
                    <a:pt x="2766" y="226"/>
                    <a:pt x="2692" y="216"/>
                    <a:pt x="2616" y="190"/>
                  </a:cubicBezTo>
                  <a:cubicBezTo>
                    <a:pt x="2272" y="79"/>
                    <a:pt x="1940" y="45"/>
                    <a:pt x="1607" y="45"/>
                  </a:cubicBezTo>
                  <a:cubicBezTo>
                    <a:pt x="1130" y="45"/>
                    <a:pt x="653" y="115"/>
                    <a:pt x="147" y="128"/>
                  </a:cubicBezTo>
                  <a:cubicBezTo>
                    <a:pt x="0" y="128"/>
                    <a:pt x="0" y="358"/>
                    <a:pt x="147" y="358"/>
                  </a:cubicBezTo>
                  <a:cubicBezTo>
                    <a:pt x="691" y="400"/>
                    <a:pt x="1256" y="400"/>
                    <a:pt x="1779" y="462"/>
                  </a:cubicBezTo>
                  <a:cubicBezTo>
                    <a:pt x="2093" y="525"/>
                    <a:pt x="2239" y="986"/>
                    <a:pt x="2553" y="1090"/>
                  </a:cubicBezTo>
                  <a:cubicBezTo>
                    <a:pt x="2665" y="1122"/>
                    <a:pt x="2786" y="1136"/>
                    <a:pt x="2909" y="1136"/>
                  </a:cubicBezTo>
                  <a:cubicBezTo>
                    <a:pt x="3108" y="1136"/>
                    <a:pt x="3313" y="1100"/>
                    <a:pt x="3494" y="1048"/>
                  </a:cubicBezTo>
                  <a:cubicBezTo>
                    <a:pt x="4080" y="881"/>
                    <a:pt x="4561" y="755"/>
                    <a:pt x="5168" y="755"/>
                  </a:cubicBezTo>
                  <a:cubicBezTo>
                    <a:pt x="5901" y="776"/>
                    <a:pt x="6968" y="714"/>
                    <a:pt x="7449" y="1341"/>
                  </a:cubicBezTo>
                  <a:cubicBezTo>
                    <a:pt x="7743" y="1723"/>
                    <a:pt x="8088" y="1951"/>
                    <a:pt x="8485" y="1951"/>
                  </a:cubicBezTo>
                  <a:cubicBezTo>
                    <a:pt x="8654" y="1951"/>
                    <a:pt x="8831" y="1910"/>
                    <a:pt x="9018" y="1822"/>
                  </a:cubicBezTo>
                  <a:cubicBezTo>
                    <a:pt x="9311" y="1760"/>
                    <a:pt x="9248" y="1341"/>
                    <a:pt x="9039" y="1216"/>
                  </a:cubicBezTo>
                  <a:cubicBezTo>
                    <a:pt x="8579" y="923"/>
                    <a:pt x="8160" y="504"/>
                    <a:pt x="7637" y="295"/>
                  </a:cubicBezTo>
                  <a:cubicBezTo>
                    <a:pt x="7153" y="99"/>
                    <a:pt x="6727" y="1"/>
                    <a:pt x="62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1005;p51">
              <a:extLst>
                <a:ext uri="{FF2B5EF4-FFF2-40B4-BE49-F238E27FC236}">
                  <a16:creationId xmlns:a16="http://schemas.microsoft.com/office/drawing/2014/main" id="{BFB22027-530E-A144-893F-7DB5AF4657C8}"/>
                </a:ext>
              </a:extLst>
            </p:cNvPr>
            <p:cNvSpPr/>
            <p:nvPr/>
          </p:nvSpPr>
          <p:spPr>
            <a:xfrm>
              <a:off x="6399700" y="2828975"/>
              <a:ext cx="190975" cy="176125"/>
            </a:xfrm>
            <a:custGeom>
              <a:avLst/>
              <a:gdLst/>
              <a:ahLst/>
              <a:cxnLst/>
              <a:rect l="l" t="t" r="r" b="b"/>
              <a:pathLst>
                <a:path w="7639" h="7045" extrusionOk="0">
                  <a:moveTo>
                    <a:pt x="4020" y="0"/>
                  </a:moveTo>
                  <a:cubicBezTo>
                    <a:pt x="3406" y="0"/>
                    <a:pt x="2769" y="164"/>
                    <a:pt x="2156" y="478"/>
                  </a:cubicBezTo>
                  <a:cubicBezTo>
                    <a:pt x="1905" y="604"/>
                    <a:pt x="1675" y="750"/>
                    <a:pt x="1466" y="939"/>
                  </a:cubicBezTo>
                  <a:cubicBezTo>
                    <a:pt x="1194" y="1127"/>
                    <a:pt x="963" y="1357"/>
                    <a:pt x="796" y="1650"/>
                  </a:cubicBezTo>
                  <a:cubicBezTo>
                    <a:pt x="231" y="2466"/>
                    <a:pt x="1" y="3470"/>
                    <a:pt x="231" y="4475"/>
                  </a:cubicBezTo>
                  <a:cubicBezTo>
                    <a:pt x="357" y="4998"/>
                    <a:pt x="587" y="5416"/>
                    <a:pt x="880" y="5730"/>
                  </a:cubicBezTo>
                  <a:cubicBezTo>
                    <a:pt x="1005" y="5939"/>
                    <a:pt x="1194" y="6148"/>
                    <a:pt x="1403" y="6316"/>
                  </a:cubicBezTo>
                  <a:cubicBezTo>
                    <a:pt x="1997" y="6820"/>
                    <a:pt x="2699" y="7045"/>
                    <a:pt x="3416" y="7045"/>
                  </a:cubicBezTo>
                  <a:cubicBezTo>
                    <a:pt x="3533" y="7045"/>
                    <a:pt x="3650" y="7039"/>
                    <a:pt x="3767" y="7027"/>
                  </a:cubicBezTo>
                  <a:cubicBezTo>
                    <a:pt x="3835" y="7040"/>
                    <a:pt x="3904" y="7045"/>
                    <a:pt x="3975" y="7045"/>
                  </a:cubicBezTo>
                  <a:cubicBezTo>
                    <a:pt x="4146" y="7045"/>
                    <a:pt x="4328" y="7015"/>
                    <a:pt x="4520" y="6985"/>
                  </a:cubicBezTo>
                  <a:cubicBezTo>
                    <a:pt x="4960" y="6881"/>
                    <a:pt x="5336" y="6672"/>
                    <a:pt x="5671" y="6379"/>
                  </a:cubicBezTo>
                  <a:cubicBezTo>
                    <a:pt x="5881" y="6253"/>
                    <a:pt x="6090" y="6086"/>
                    <a:pt x="6278" y="5918"/>
                  </a:cubicBezTo>
                  <a:cubicBezTo>
                    <a:pt x="7450" y="4788"/>
                    <a:pt x="7638" y="2780"/>
                    <a:pt x="6697" y="1420"/>
                  </a:cubicBezTo>
                  <a:cubicBezTo>
                    <a:pt x="6004" y="453"/>
                    <a:pt x="5042" y="0"/>
                    <a:pt x="40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1006;p51">
              <a:extLst>
                <a:ext uri="{FF2B5EF4-FFF2-40B4-BE49-F238E27FC236}">
                  <a16:creationId xmlns:a16="http://schemas.microsoft.com/office/drawing/2014/main" id="{3DA2B051-06E2-38A4-53D9-5D8FA1F1D7D6}"/>
                </a:ext>
              </a:extLst>
            </p:cNvPr>
            <p:cNvSpPr/>
            <p:nvPr/>
          </p:nvSpPr>
          <p:spPr>
            <a:xfrm>
              <a:off x="7162900" y="2891625"/>
              <a:ext cx="258425" cy="236625"/>
            </a:xfrm>
            <a:custGeom>
              <a:avLst/>
              <a:gdLst/>
              <a:ahLst/>
              <a:cxnLst/>
              <a:rect l="l" t="t" r="r" b="b"/>
              <a:pathLst>
                <a:path w="10337" h="9465" extrusionOk="0">
                  <a:moveTo>
                    <a:pt x="5082" y="1"/>
                  </a:moveTo>
                  <a:cubicBezTo>
                    <a:pt x="2856" y="1"/>
                    <a:pt x="824" y="1622"/>
                    <a:pt x="210" y="3789"/>
                  </a:cubicBezTo>
                  <a:cubicBezTo>
                    <a:pt x="1" y="4563"/>
                    <a:pt x="42" y="5295"/>
                    <a:pt x="252" y="5986"/>
                  </a:cubicBezTo>
                  <a:cubicBezTo>
                    <a:pt x="377" y="6927"/>
                    <a:pt x="817" y="7744"/>
                    <a:pt x="1674" y="8455"/>
                  </a:cubicBezTo>
                  <a:cubicBezTo>
                    <a:pt x="2449" y="9083"/>
                    <a:pt x="3286" y="9396"/>
                    <a:pt x="4122" y="9417"/>
                  </a:cubicBezTo>
                  <a:cubicBezTo>
                    <a:pt x="4321" y="9449"/>
                    <a:pt x="4522" y="9464"/>
                    <a:pt x="4725" y="9464"/>
                  </a:cubicBezTo>
                  <a:cubicBezTo>
                    <a:pt x="5868" y="9464"/>
                    <a:pt x="7041" y="8973"/>
                    <a:pt x="7805" y="8120"/>
                  </a:cubicBezTo>
                  <a:cubicBezTo>
                    <a:pt x="7993" y="7911"/>
                    <a:pt x="8119" y="7702"/>
                    <a:pt x="8244" y="7451"/>
                  </a:cubicBezTo>
                  <a:cubicBezTo>
                    <a:pt x="8433" y="7241"/>
                    <a:pt x="8579" y="7032"/>
                    <a:pt x="8726" y="6823"/>
                  </a:cubicBezTo>
                  <a:cubicBezTo>
                    <a:pt x="10337" y="4417"/>
                    <a:pt x="9040" y="818"/>
                    <a:pt x="6152" y="127"/>
                  </a:cubicBezTo>
                  <a:cubicBezTo>
                    <a:pt x="5794" y="41"/>
                    <a:pt x="5436" y="1"/>
                    <a:pt x="50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1007;p51">
              <a:extLst>
                <a:ext uri="{FF2B5EF4-FFF2-40B4-BE49-F238E27FC236}">
                  <a16:creationId xmlns:a16="http://schemas.microsoft.com/office/drawing/2014/main" id="{663A1673-2DE5-F430-4B43-9238B857D62B}"/>
                </a:ext>
              </a:extLst>
            </p:cNvPr>
            <p:cNvSpPr/>
            <p:nvPr/>
          </p:nvSpPr>
          <p:spPr>
            <a:xfrm rot="509414">
              <a:off x="6628090" y="2955867"/>
              <a:ext cx="479645" cy="258549"/>
            </a:xfrm>
            <a:custGeom>
              <a:avLst/>
              <a:gdLst/>
              <a:ahLst/>
              <a:cxnLst/>
              <a:rect l="l" t="t" r="r" b="b"/>
              <a:pathLst>
                <a:path w="12199" h="7952" extrusionOk="0">
                  <a:moveTo>
                    <a:pt x="12136" y="210"/>
                  </a:moveTo>
                  <a:cubicBezTo>
                    <a:pt x="12178" y="691"/>
                    <a:pt x="12199" y="1110"/>
                    <a:pt x="11990" y="1486"/>
                  </a:cubicBezTo>
                  <a:cubicBezTo>
                    <a:pt x="11906" y="1654"/>
                    <a:pt x="11906" y="1842"/>
                    <a:pt x="11864" y="2009"/>
                  </a:cubicBezTo>
                  <a:lnTo>
                    <a:pt x="11467" y="3202"/>
                  </a:lnTo>
                  <a:cubicBezTo>
                    <a:pt x="11446" y="3265"/>
                    <a:pt x="11383" y="3349"/>
                    <a:pt x="11362" y="3432"/>
                  </a:cubicBezTo>
                  <a:cubicBezTo>
                    <a:pt x="11090" y="4395"/>
                    <a:pt x="10462" y="5106"/>
                    <a:pt x="9730" y="5734"/>
                  </a:cubicBezTo>
                  <a:cubicBezTo>
                    <a:pt x="9416" y="5985"/>
                    <a:pt x="9102" y="6278"/>
                    <a:pt x="8830" y="6592"/>
                  </a:cubicBezTo>
                  <a:cubicBezTo>
                    <a:pt x="8203" y="7282"/>
                    <a:pt x="7407" y="7554"/>
                    <a:pt x="6529" y="7638"/>
                  </a:cubicBezTo>
                  <a:cubicBezTo>
                    <a:pt x="6236" y="7659"/>
                    <a:pt x="5922" y="7742"/>
                    <a:pt x="5629" y="7805"/>
                  </a:cubicBezTo>
                  <a:cubicBezTo>
                    <a:pt x="4897" y="7952"/>
                    <a:pt x="4269" y="7847"/>
                    <a:pt x="3599" y="7491"/>
                  </a:cubicBezTo>
                  <a:cubicBezTo>
                    <a:pt x="2407" y="6801"/>
                    <a:pt x="1549" y="5838"/>
                    <a:pt x="691" y="4834"/>
                  </a:cubicBezTo>
                  <a:cubicBezTo>
                    <a:pt x="210" y="4290"/>
                    <a:pt x="1" y="3579"/>
                    <a:pt x="147" y="2784"/>
                  </a:cubicBezTo>
                  <a:cubicBezTo>
                    <a:pt x="628" y="2491"/>
                    <a:pt x="1193" y="2219"/>
                    <a:pt x="1737" y="2051"/>
                  </a:cubicBezTo>
                  <a:cubicBezTo>
                    <a:pt x="2616" y="1758"/>
                    <a:pt x="3495" y="1444"/>
                    <a:pt x="4374" y="1152"/>
                  </a:cubicBezTo>
                  <a:cubicBezTo>
                    <a:pt x="4687" y="1047"/>
                    <a:pt x="5001" y="963"/>
                    <a:pt x="5336" y="963"/>
                  </a:cubicBezTo>
                  <a:cubicBezTo>
                    <a:pt x="5796" y="942"/>
                    <a:pt x="6236" y="900"/>
                    <a:pt x="6675" y="754"/>
                  </a:cubicBezTo>
                  <a:cubicBezTo>
                    <a:pt x="7261" y="608"/>
                    <a:pt x="7826" y="440"/>
                    <a:pt x="8454" y="503"/>
                  </a:cubicBezTo>
                  <a:cubicBezTo>
                    <a:pt x="8621" y="503"/>
                    <a:pt x="8768" y="482"/>
                    <a:pt x="8893" y="440"/>
                  </a:cubicBezTo>
                  <a:cubicBezTo>
                    <a:pt x="9416" y="273"/>
                    <a:pt x="9939" y="273"/>
                    <a:pt x="10504" y="294"/>
                  </a:cubicBezTo>
                  <a:cubicBezTo>
                    <a:pt x="10755" y="294"/>
                    <a:pt x="11027" y="210"/>
                    <a:pt x="11278" y="168"/>
                  </a:cubicBezTo>
                  <a:cubicBezTo>
                    <a:pt x="11508" y="84"/>
                    <a:pt x="11801" y="1"/>
                    <a:pt x="12136" y="2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1008;p51">
              <a:extLst>
                <a:ext uri="{FF2B5EF4-FFF2-40B4-BE49-F238E27FC236}">
                  <a16:creationId xmlns:a16="http://schemas.microsoft.com/office/drawing/2014/main" id="{C8383A77-46D3-C6C9-5FF3-FA74190A3E74}"/>
                </a:ext>
              </a:extLst>
            </p:cNvPr>
            <p:cNvSpPr/>
            <p:nvPr/>
          </p:nvSpPr>
          <p:spPr>
            <a:xfrm>
              <a:off x="6588025" y="2923500"/>
              <a:ext cx="541425" cy="297525"/>
            </a:xfrm>
            <a:custGeom>
              <a:avLst/>
              <a:gdLst/>
              <a:ahLst/>
              <a:cxnLst/>
              <a:rect l="l" t="t" r="r" b="b"/>
              <a:pathLst>
                <a:path w="21657" h="11901" extrusionOk="0">
                  <a:moveTo>
                    <a:pt x="1863" y="1007"/>
                  </a:moveTo>
                  <a:cubicBezTo>
                    <a:pt x="3976" y="1332"/>
                    <a:pt x="6105" y="1436"/>
                    <a:pt x="8234" y="1436"/>
                  </a:cubicBezTo>
                  <a:cubicBezTo>
                    <a:pt x="10363" y="1436"/>
                    <a:pt x="12492" y="1332"/>
                    <a:pt x="14605" y="1238"/>
                  </a:cubicBezTo>
                  <a:cubicBezTo>
                    <a:pt x="15139" y="1217"/>
                    <a:pt x="15667" y="1206"/>
                    <a:pt x="16198" y="1206"/>
                  </a:cubicBezTo>
                  <a:cubicBezTo>
                    <a:pt x="16729" y="1206"/>
                    <a:pt x="17262" y="1217"/>
                    <a:pt x="17806" y="1238"/>
                  </a:cubicBezTo>
                  <a:cubicBezTo>
                    <a:pt x="17842" y="1239"/>
                    <a:pt x="17879" y="1239"/>
                    <a:pt x="17917" y="1239"/>
                  </a:cubicBezTo>
                  <a:cubicBezTo>
                    <a:pt x="18125" y="1239"/>
                    <a:pt x="18375" y="1226"/>
                    <a:pt x="18634" y="1226"/>
                  </a:cubicBezTo>
                  <a:cubicBezTo>
                    <a:pt x="19319" y="1226"/>
                    <a:pt x="20072" y="1314"/>
                    <a:pt x="20317" y="1949"/>
                  </a:cubicBezTo>
                  <a:cubicBezTo>
                    <a:pt x="20506" y="2326"/>
                    <a:pt x="20213" y="2912"/>
                    <a:pt x="20129" y="3330"/>
                  </a:cubicBezTo>
                  <a:cubicBezTo>
                    <a:pt x="20024" y="3832"/>
                    <a:pt x="19899" y="4292"/>
                    <a:pt x="19731" y="4774"/>
                  </a:cubicBezTo>
                  <a:cubicBezTo>
                    <a:pt x="19397" y="5820"/>
                    <a:pt x="18853" y="6782"/>
                    <a:pt x="18246" y="7682"/>
                  </a:cubicBezTo>
                  <a:cubicBezTo>
                    <a:pt x="17032" y="9419"/>
                    <a:pt x="15421" y="10339"/>
                    <a:pt x="13371" y="10528"/>
                  </a:cubicBezTo>
                  <a:cubicBezTo>
                    <a:pt x="13132" y="10550"/>
                    <a:pt x="12892" y="10559"/>
                    <a:pt x="12651" y="10559"/>
                  </a:cubicBezTo>
                  <a:cubicBezTo>
                    <a:pt x="11983" y="10559"/>
                    <a:pt x="11306" y="10490"/>
                    <a:pt x="10630" y="10444"/>
                  </a:cubicBezTo>
                  <a:cubicBezTo>
                    <a:pt x="9563" y="10423"/>
                    <a:pt x="8495" y="10256"/>
                    <a:pt x="7470" y="9984"/>
                  </a:cubicBezTo>
                  <a:cubicBezTo>
                    <a:pt x="5608" y="9461"/>
                    <a:pt x="4102" y="8121"/>
                    <a:pt x="2993" y="6448"/>
                  </a:cubicBezTo>
                  <a:cubicBezTo>
                    <a:pt x="2490" y="5694"/>
                    <a:pt x="2135" y="4878"/>
                    <a:pt x="1905" y="3979"/>
                  </a:cubicBezTo>
                  <a:cubicBezTo>
                    <a:pt x="1800" y="3560"/>
                    <a:pt x="1737" y="3142"/>
                    <a:pt x="1716" y="2702"/>
                  </a:cubicBezTo>
                  <a:cubicBezTo>
                    <a:pt x="1695" y="2200"/>
                    <a:pt x="1842" y="1740"/>
                    <a:pt x="1863" y="1259"/>
                  </a:cubicBezTo>
                  <a:lnTo>
                    <a:pt x="1863" y="1007"/>
                  </a:lnTo>
                  <a:close/>
                  <a:moveTo>
                    <a:pt x="1270" y="0"/>
                  </a:moveTo>
                  <a:cubicBezTo>
                    <a:pt x="942" y="0"/>
                    <a:pt x="739" y="393"/>
                    <a:pt x="858" y="673"/>
                  </a:cubicBezTo>
                  <a:cubicBezTo>
                    <a:pt x="0" y="1886"/>
                    <a:pt x="377" y="3916"/>
                    <a:pt x="837" y="5213"/>
                  </a:cubicBezTo>
                  <a:cubicBezTo>
                    <a:pt x="1423" y="6971"/>
                    <a:pt x="2553" y="8519"/>
                    <a:pt x="3913" y="9670"/>
                  </a:cubicBezTo>
                  <a:cubicBezTo>
                    <a:pt x="5420" y="10946"/>
                    <a:pt x="7261" y="11511"/>
                    <a:pt x="9165" y="11720"/>
                  </a:cubicBezTo>
                  <a:cubicBezTo>
                    <a:pt x="10071" y="11823"/>
                    <a:pt x="11022" y="11901"/>
                    <a:pt x="11972" y="11901"/>
                  </a:cubicBezTo>
                  <a:cubicBezTo>
                    <a:pt x="12952" y="11901"/>
                    <a:pt x="13931" y="11818"/>
                    <a:pt x="14856" y="11595"/>
                  </a:cubicBezTo>
                  <a:cubicBezTo>
                    <a:pt x="16635" y="11176"/>
                    <a:pt x="18016" y="10026"/>
                    <a:pt x="19104" y="8477"/>
                  </a:cubicBezTo>
                  <a:cubicBezTo>
                    <a:pt x="20317" y="6782"/>
                    <a:pt x="20840" y="4983"/>
                    <a:pt x="21384" y="2974"/>
                  </a:cubicBezTo>
                  <a:cubicBezTo>
                    <a:pt x="21656" y="2137"/>
                    <a:pt x="21468" y="1363"/>
                    <a:pt x="20903" y="715"/>
                  </a:cubicBezTo>
                  <a:cubicBezTo>
                    <a:pt x="20443" y="150"/>
                    <a:pt x="19501" y="108"/>
                    <a:pt x="18853" y="87"/>
                  </a:cubicBezTo>
                  <a:cubicBezTo>
                    <a:pt x="18176" y="61"/>
                    <a:pt x="17506" y="49"/>
                    <a:pt x="16839" y="49"/>
                  </a:cubicBezTo>
                  <a:cubicBezTo>
                    <a:pt x="15380" y="49"/>
                    <a:pt x="13935" y="105"/>
                    <a:pt x="12471" y="191"/>
                  </a:cubicBezTo>
                  <a:cubicBezTo>
                    <a:pt x="10630" y="307"/>
                    <a:pt x="8767" y="411"/>
                    <a:pt x="6903" y="411"/>
                  </a:cubicBezTo>
                  <a:cubicBezTo>
                    <a:pt x="5038" y="411"/>
                    <a:pt x="3170" y="307"/>
                    <a:pt x="1319" y="3"/>
                  </a:cubicBezTo>
                  <a:cubicBezTo>
                    <a:pt x="1302" y="1"/>
                    <a:pt x="1286" y="0"/>
                    <a:pt x="1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</p:grpSp>
      <p:pic>
        <p:nvPicPr>
          <p:cNvPr id="43" name="Picture 10" descr="Ảnh hưởng của thuốc bảo vệ thực vật đến con người và môi trường">
            <a:extLst>
              <a:ext uri="{FF2B5EF4-FFF2-40B4-BE49-F238E27FC236}">
                <a16:creationId xmlns:a16="http://schemas.microsoft.com/office/drawing/2014/main" id="{A57152ED-964D-F76C-6CA6-F5D25DC89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258" y="4715813"/>
            <a:ext cx="4542905" cy="192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oogle Shape;2136;p46">
            <a:extLst>
              <a:ext uri="{FF2B5EF4-FFF2-40B4-BE49-F238E27FC236}">
                <a16:creationId xmlns:a16="http://schemas.microsoft.com/office/drawing/2014/main" id="{00192303-D3DF-945C-A795-3674CF21EED5}"/>
              </a:ext>
            </a:extLst>
          </p:cNvPr>
          <p:cNvGrpSpPr/>
          <p:nvPr/>
        </p:nvGrpSpPr>
        <p:grpSpPr>
          <a:xfrm>
            <a:off x="5482995" y="1962637"/>
            <a:ext cx="1151334" cy="887483"/>
            <a:chOff x="1723075" y="238225"/>
            <a:chExt cx="4165900" cy="5218450"/>
          </a:xfrm>
        </p:grpSpPr>
        <p:sp>
          <p:nvSpPr>
            <p:cNvPr id="45" name="Google Shape;2137;p46">
              <a:extLst>
                <a:ext uri="{FF2B5EF4-FFF2-40B4-BE49-F238E27FC236}">
                  <a16:creationId xmlns:a16="http://schemas.microsoft.com/office/drawing/2014/main" id="{6A79B841-84F0-D33B-D836-D8A3E0ECA73A}"/>
                </a:ext>
              </a:extLst>
            </p:cNvPr>
            <p:cNvSpPr/>
            <p:nvPr/>
          </p:nvSpPr>
          <p:spPr>
            <a:xfrm>
              <a:off x="2216925" y="599625"/>
              <a:ext cx="3231500" cy="3410425"/>
            </a:xfrm>
            <a:custGeom>
              <a:avLst/>
              <a:gdLst/>
              <a:ahLst/>
              <a:cxnLst/>
              <a:rect l="l" t="t" r="r" b="b"/>
              <a:pathLst>
                <a:path w="129260" h="136417" extrusionOk="0">
                  <a:moveTo>
                    <a:pt x="64581" y="0"/>
                  </a:moveTo>
                  <a:cubicBezTo>
                    <a:pt x="28798" y="25"/>
                    <a:pt x="0" y="29484"/>
                    <a:pt x="0" y="65267"/>
                  </a:cubicBezTo>
                  <a:lnTo>
                    <a:pt x="0" y="89604"/>
                  </a:lnTo>
                  <a:cubicBezTo>
                    <a:pt x="0" y="93697"/>
                    <a:pt x="515" y="97643"/>
                    <a:pt x="1495" y="101417"/>
                  </a:cubicBezTo>
                  <a:cubicBezTo>
                    <a:pt x="2206" y="104162"/>
                    <a:pt x="2132" y="107005"/>
                    <a:pt x="1520" y="109750"/>
                  </a:cubicBezTo>
                  <a:cubicBezTo>
                    <a:pt x="1177" y="111245"/>
                    <a:pt x="1030" y="112814"/>
                    <a:pt x="1103" y="114432"/>
                  </a:cubicBezTo>
                  <a:cubicBezTo>
                    <a:pt x="1471" y="123622"/>
                    <a:pt x="8921" y="131122"/>
                    <a:pt x="18112" y="131563"/>
                  </a:cubicBezTo>
                  <a:cubicBezTo>
                    <a:pt x="18407" y="131581"/>
                    <a:pt x="18696" y="131589"/>
                    <a:pt x="18983" y="131589"/>
                  </a:cubicBezTo>
                  <a:cubicBezTo>
                    <a:pt x="19504" y="131589"/>
                    <a:pt x="20016" y="131562"/>
                    <a:pt x="20539" y="131514"/>
                  </a:cubicBezTo>
                  <a:cubicBezTo>
                    <a:pt x="21002" y="131477"/>
                    <a:pt x="21465" y="131459"/>
                    <a:pt x="21927" y="131459"/>
                  </a:cubicBezTo>
                  <a:cubicBezTo>
                    <a:pt x="24229" y="131459"/>
                    <a:pt x="26508" y="131915"/>
                    <a:pt x="28651" y="132813"/>
                  </a:cubicBezTo>
                  <a:cubicBezTo>
                    <a:pt x="34067" y="135093"/>
                    <a:pt x="39999" y="136367"/>
                    <a:pt x="46248" y="136416"/>
                  </a:cubicBezTo>
                  <a:lnTo>
                    <a:pt x="82987" y="136416"/>
                  </a:lnTo>
                  <a:cubicBezTo>
                    <a:pt x="108574" y="136195"/>
                    <a:pt x="129259" y="115338"/>
                    <a:pt x="129259" y="89604"/>
                  </a:cubicBezTo>
                  <a:lnTo>
                    <a:pt x="129259" y="73110"/>
                  </a:lnTo>
                  <a:lnTo>
                    <a:pt x="129259" y="64654"/>
                  </a:lnTo>
                  <a:cubicBezTo>
                    <a:pt x="129259" y="28945"/>
                    <a:pt x="100290" y="0"/>
                    <a:pt x="64581" y="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2138;p46">
              <a:extLst>
                <a:ext uri="{FF2B5EF4-FFF2-40B4-BE49-F238E27FC236}">
                  <a16:creationId xmlns:a16="http://schemas.microsoft.com/office/drawing/2014/main" id="{218E91DF-FBB1-9EAC-93F7-3633C1546B48}"/>
                </a:ext>
              </a:extLst>
            </p:cNvPr>
            <p:cNvSpPr/>
            <p:nvPr/>
          </p:nvSpPr>
          <p:spPr>
            <a:xfrm>
              <a:off x="3695400" y="599625"/>
              <a:ext cx="1753025" cy="3410425"/>
            </a:xfrm>
            <a:custGeom>
              <a:avLst/>
              <a:gdLst/>
              <a:ahLst/>
              <a:cxnLst/>
              <a:rect l="l" t="t" r="r" b="b"/>
              <a:pathLst>
                <a:path w="70121" h="136417" extrusionOk="0">
                  <a:moveTo>
                    <a:pt x="5442" y="0"/>
                  </a:moveTo>
                  <a:cubicBezTo>
                    <a:pt x="3628" y="0"/>
                    <a:pt x="1790" y="98"/>
                    <a:pt x="1" y="245"/>
                  </a:cubicBezTo>
                  <a:cubicBezTo>
                    <a:pt x="33112" y="3064"/>
                    <a:pt x="59092" y="30808"/>
                    <a:pt x="59092" y="64630"/>
                  </a:cubicBezTo>
                  <a:lnTo>
                    <a:pt x="59092" y="73110"/>
                  </a:lnTo>
                  <a:lnTo>
                    <a:pt x="59092" y="89604"/>
                  </a:lnTo>
                  <a:cubicBezTo>
                    <a:pt x="59092" y="115338"/>
                    <a:pt x="38431" y="136195"/>
                    <a:pt x="12843" y="136416"/>
                  </a:cubicBezTo>
                  <a:lnTo>
                    <a:pt x="23848" y="136416"/>
                  </a:lnTo>
                  <a:cubicBezTo>
                    <a:pt x="49435" y="136195"/>
                    <a:pt x="70120" y="115338"/>
                    <a:pt x="70120" y="89604"/>
                  </a:cubicBezTo>
                  <a:lnTo>
                    <a:pt x="70120" y="64630"/>
                  </a:lnTo>
                  <a:cubicBezTo>
                    <a:pt x="70120" y="28945"/>
                    <a:pt x="41151" y="0"/>
                    <a:pt x="5442" y="0"/>
                  </a:cubicBezTo>
                  <a:close/>
                </a:path>
              </a:pathLst>
            </a:custGeom>
            <a:solidFill>
              <a:srgbClr val="E8C0A8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2139;p46">
              <a:extLst>
                <a:ext uri="{FF2B5EF4-FFF2-40B4-BE49-F238E27FC236}">
                  <a16:creationId xmlns:a16="http://schemas.microsoft.com/office/drawing/2014/main" id="{92846DB5-B735-C341-A790-701EF8707CB5}"/>
                </a:ext>
              </a:extLst>
            </p:cNvPr>
            <p:cNvSpPr/>
            <p:nvPr/>
          </p:nvSpPr>
          <p:spPr>
            <a:xfrm>
              <a:off x="2691775" y="2748425"/>
              <a:ext cx="354175" cy="353550"/>
            </a:xfrm>
            <a:custGeom>
              <a:avLst/>
              <a:gdLst/>
              <a:ahLst/>
              <a:cxnLst/>
              <a:rect l="l" t="t" r="r" b="b"/>
              <a:pathLst>
                <a:path w="14167" h="14142" extrusionOk="0">
                  <a:moveTo>
                    <a:pt x="7084" y="0"/>
                  </a:moveTo>
                  <a:cubicBezTo>
                    <a:pt x="3187" y="0"/>
                    <a:pt x="0" y="3162"/>
                    <a:pt x="0" y="7083"/>
                  </a:cubicBezTo>
                  <a:cubicBezTo>
                    <a:pt x="0" y="10980"/>
                    <a:pt x="3187" y="14142"/>
                    <a:pt x="7084" y="14142"/>
                  </a:cubicBezTo>
                  <a:cubicBezTo>
                    <a:pt x="11005" y="14142"/>
                    <a:pt x="14167" y="10980"/>
                    <a:pt x="14167" y="7083"/>
                  </a:cubicBezTo>
                  <a:cubicBezTo>
                    <a:pt x="14167" y="3162"/>
                    <a:pt x="11005" y="0"/>
                    <a:pt x="7084" y="0"/>
                  </a:cubicBezTo>
                  <a:close/>
                </a:path>
              </a:pathLst>
            </a:custGeom>
            <a:solidFill>
              <a:srgbClr val="FF9A9A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2140;p46">
              <a:extLst>
                <a:ext uri="{FF2B5EF4-FFF2-40B4-BE49-F238E27FC236}">
                  <a16:creationId xmlns:a16="http://schemas.microsoft.com/office/drawing/2014/main" id="{FED73A0F-D3AD-294C-D12E-AE91003D546C}"/>
                </a:ext>
              </a:extLst>
            </p:cNvPr>
            <p:cNvSpPr/>
            <p:nvPr/>
          </p:nvSpPr>
          <p:spPr>
            <a:xfrm>
              <a:off x="4613875" y="2748425"/>
              <a:ext cx="354175" cy="353550"/>
            </a:xfrm>
            <a:custGeom>
              <a:avLst/>
              <a:gdLst/>
              <a:ahLst/>
              <a:cxnLst/>
              <a:rect l="l" t="t" r="r" b="b"/>
              <a:pathLst>
                <a:path w="14167" h="14142" extrusionOk="0">
                  <a:moveTo>
                    <a:pt x="7084" y="0"/>
                  </a:moveTo>
                  <a:cubicBezTo>
                    <a:pt x="3187" y="0"/>
                    <a:pt x="1" y="3162"/>
                    <a:pt x="1" y="7083"/>
                  </a:cubicBezTo>
                  <a:cubicBezTo>
                    <a:pt x="1" y="10980"/>
                    <a:pt x="3187" y="14142"/>
                    <a:pt x="7084" y="14142"/>
                  </a:cubicBezTo>
                  <a:cubicBezTo>
                    <a:pt x="11005" y="14142"/>
                    <a:pt x="14167" y="10980"/>
                    <a:pt x="14167" y="7083"/>
                  </a:cubicBezTo>
                  <a:cubicBezTo>
                    <a:pt x="14167" y="3162"/>
                    <a:pt x="11005" y="0"/>
                    <a:pt x="7084" y="0"/>
                  </a:cubicBezTo>
                  <a:close/>
                </a:path>
              </a:pathLst>
            </a:custGeom>
            <a:solidFill>
              <a:srgbClr val="FF9A9A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2141;p46">
              <a:extLst>
                <a:ext uri="{FF2B5EF4-FFF2-40B4-BE49-F238E27FC236}">
                  <a16:creationId xmlns:a16="http://schemas.microsoft.com/office/drawing/2014/main" id="{19090882-ED79-FF9D-A47D-20ACFA34946E}"/>
                </a:ext>
              </a:extLst>
            </p:cNvPr>
            <p:cNvSpPr/>
            <p:nvPr/>
          </p:nvSpPr>
          <p:spPr>
            <a:xfrm>
              <a:off x="1852350" y="2234975"/>
              <a:ext cx="364600" cy="690550"/>
            </a:xfrm>
            <a:custGeom>
              <a:avLst/>
              <a:gdLst/>
              <a:ahLst/>
              <a:cxnLst/>
              <a:rect l="l" t="t" r="r" b="b"/>
              <a:pathLst>
                <a:path w="14584" h="27622" extrusionOk="0">
                  <a:moveTo>
                    <a:pt x="13750" y="0"/>
                  </a:moveTo>
                  <a:cubicBezTo>
                    <a:pt x="6152" y="0"/>
                    <a:pt x="0" y="6176"/>
                    <a:pt x="0" y="13799"/>
                  </a:cubicBezTo>
                  <a:cubicBezTo>
                    <a:pt x="0" y="21421"/>
                    <a:pt x="6152" y="27621"/>
                    <a:pt x="13750" y="27621"/>
                  </a:cubicBezTo>
                  <a:lnTo>
                    <a:pt x="14583" y="27621"/>
                  </a:lnTo>
                  <a:lnTo>
                    <a:pt x="14583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2142;p46">
              <a:extLst>
                <a:ext uri="{FF2B5EF4-FFF2-40B4-BE49-F238E27FC236}">
                  <a16:creationId xmlns:a16="http://schemas.microsoft.com/office/drawing/2014/main" id="{F9F317D3-1EC7-CFCA-6C22-60E25CDC1207}"/>
                </a:ext>
              </a:extLst>
            </p:cNvPr>
            <p:cNvSpPr/>
            <p:nvPr/>
          </p:nvSpPr>
          <p:spPr>
            <a:xfrm>
              <a:off x="5448400" y="2234975"/>
              <a:ext cx="364600" cy="690550"/>
            </a:xfrm>
            <a:custGeom>
              <a:avLst/>
              <a:gdLst/>
              <a:ahLst/>
              <a:cxnLst/>
              <a:rect l="l" t="t" r="r" b="b"/>
              <a:pathLst>
                <a:path w="14584" h="27622" extrusionOk="0">
                  <a:moveTo>
                    <a:pt x="0" y="0"/>
                  </a:moveTo>
                  <a:lnTo>
                    <a:pt x="0" y="27621"/>
                  </a:lnTo>
                  <a:lnTo>
                    <a:pt x="809" y="27621"/>
                  </a:lnTo>
                  <a:cubicBezTo>
                    <a:pt x="8407" y="27621"/>
                    <a:pt x="14583" y="21421"/>
                    <a:pt x="14583" y="13799"/>
                  </a:cubicBezTo>
                  <a:cubicBezTo>
                    <a:pt x="14583" y="6176"/>
                    <a:pt x="8407" y="0"/>
                    <a:pt x="809" y="0"/>
                  </a:cubicBez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2143;p46">
              <a:extLst>
                <a:ext uri="{FF2B5EF4-FFF2-40B4-BE49-F238E27FC236}">
                  <a16:creationId xmlns:a16="http://schemas.microsoft.com/office/drawing/2014/main" id="{8D8C5D28-C6CD-44C2-6CE4-7A62F9149111}"/>
                </a:ext>
              </a:extLst>
            </p:cNvPr>
            <p:cNvSpPr/>
            <p:nvPr/>
          </p:nvSpPr>
          <p:spPr>
            <a:xfrm>
              <a:off x="2223650" y="314300"/>
              <a:ext cx="3218025" cy="1949475"/>
            </a:xfrm>
            <a:custGeom>
              <a:avLst/>
              <a:gdLst/>
              <a:ahLst/>
              <a:cxnLst/>
              <a:rect l="l" t="t" r="r" b="b"/>
              <a:pathLst>
                <a:path w="128721" h="77979" extrusionOk="0">
                  <a:moveTo>
                    <a:pt x="63950" y="1"/>
                  </a:moveTo>
                  <a:cubicBezTo>
                    <a:pt x="48934" y="1"/>
                    <a:pt x="33889" y="4993"/>
                    <a:pt x="22034" y="15335"/>
                  </a:cubicBezTo>
                  <a:cubicBezTo>
                    <a:pt x="12255" y="23864"/>
                    <a:pt x="5344" y="35309"/>
                    <a:pt x="2231" y="47833"/>
                  </a:cubicBezTo>
                  <a:cubicBezTo>
                    <a:pt x="785" y="53691"/>
                    <a:pt x="295" y="61901"/>
                    <a:pt x="74" y="68421"/>
                  </a:cubicBezTo>
                  <a:cubicBezTo>
                    <a:pt x="1" y="70381"/>
                    <a:pt x="663" y="72317"/>
                    <a:pt x="2011" y="73739"/>
                  </a:cubicBezTo>
                  <a:cubicBezTo>
                    <a:pt x="2035" y="73739"/>
                    <a:pt x="2035" y="73763"/>
                    <a:pt x="2035" y="73763"/>
                  </a:cubicBezTo>
                  <a:cubicBezTo>
                    <a:pt x="4486" y="76361"/>
                    <a:pt x="8113" y="77979"/>
                    <a:pt x="11814" y="77979"/>
                  </a:cubicBezTo>
                  <a:cubicBezTo>
                    <a:pt x="16275" y="77979"/>
                    <a:pt x="20172" y="75602"/>
                    <a:pt x="22304" y="72023"/>
                  </a:cubicBezTo>
                  <a:cubicBezTo>
                    <a:pt x="24436" y="75602"/>
                    <a:pt x="28333" y="77979"/>
                    <a:pt x="32769" y="77979"/>
                  </a:cubicBezTo>
                  <a:cubicBezTo>
                    <a:pt x="37230" y="77979"/>
                    <a:pt x="41127" y="75602"/>
                    <a:pt x="43259" y="72023"/>
                  </a:cubicBezTo>
                  <a:cubicBezTo>
                    <a:pt x="45391" y="75602"/>
                    <a:pt x="49288" y="77979"/>
                    <a:pt x="53749" y="77979"/>
                  </a:cubicBezTo>
                  <a:cubicBezTo>
                    <a:pt x="58185" y="77979"/>
                    <a:pt x="62082" y="75602"/>
                    <a:pt x="64214" y="72023"/>
                  </a:cubicBezTo>
                  <a:cubicBezTo>
                    <a:pt x="66346" y="75602"/>
                    <a:pt x="70243" y="77979"/>
                    <a:pt x="74704" y="77979"/>
                  </a:cubicBezTo>
                  <a:cubicBezTo>
                    <a:pt x="79164" y="77979"/>
                    <a:pt x="83061" y="75602"/>
                    <a:pt x="85193" y="72023"/>
                  </a:cubicBezTo>
                  <a:cubicBezTo>
                    <a:pt x="87326" y="75602"/>
                    <a:pt x="91222" y="77979"/>
                    <a:pt x="95659" y="77979"/>
                  </a:cubicBezTo>
                  <a:cubicBezTo>
                    <a:pt x="100119" y="77979"/>
                    <a:pt x="104016" y="75602"/>
                    <a:pt x="106148" y="72023"/>
                  </a:cubicBezTo>
                  <a:cubicBezTo>
                    <a:pt x="108281" y="75602"/>
                    <a:pt x="112177" y="77979"/>
                    <a:pt x="116638" y="77979"/>
                  </a:cubicBezTo>
                  <a:cubicBezTo>
                    <a:pt x="120388" y="77979"/>
                    <a:pt x="124089" y="76288"/>
                    <a:pt x="126540" y="73616"/>
                  </a:cubicBezTo>
                  <a:cubicBezTo>
                    <a:pt x="126687" y="73469"/>
                    <a:pt x="126834" y="73298"/>
                    <a:pt x="126981" y="73126"/>
                  </a:cubicBezTo>
                  <a:cubicBezTo>
                    <a:pt x="128133" y="71705"/>
                    <a:pt x="128721" y="69891"/>
                    <a:pt x="128623" y="68053"/>
                  </a:cubicBezTo>
                  <a:cubicBezTo>
                    <a:pt x="128549" y="65798"/>
                    <a:pt x="128402" y="63519"/>
                    <a:pt x="128206" y="61264"/>
                  </a:cubicBezTo>
                  <a:cubicBezTo>
                    <a:pt x="127863" y="57637"/>
                    <a:pt x="127324" y="51338"/>
                    <a:pt x="126466" y="47833"/>
                  </a:cubicBezTo>
                  <a:cubicBezTo>
                    <a:pt x="124456" y="39647"/>
                    <a:pt x="120805" y="31878"/>
                    <a:pt x="115731" y="25114"/>
                  </a:cubicBezTo>
                  <a:cubicBezTo>
                    <a:pt x="103408" y="8641"/>
                    <a:pt x="83705" y="1"/>
                    <a:pt x="63950" y="1"/>
                  </a:cubicBezTo>
                  <a:close/>
                </a:path>
              </a:pathLst>
            </a:custGeom>
            <a:solidFill>
              <a:srgbClr val="6B4B4A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2144;p46">
              <a:extLst>
                <a:ext uri="{FF2B5EF4-FFF2-40B4-BE49-F238E27FC236}">
                  <a16:creationId xmlns:a16="http://schemas.microsoft.com/office/drawing/2014/main" id="{4E81AD9C-C6F8-E8D8-E159-962F130A6B2B}"/>
                </a:ext>
              </a:extLst>
            </p:cNvPr>
            <p:cNvSpPr/>
            <p:nvPr/>
          </p:nvSpPr>
          <p:spPr>
            <a:xfrm>
              <a:off x="3068600" y="314475"/>
              <a:ext cx="2373075" cy="1949325"/>
            </a:xfrm>
            <a:custGeom>
              <a:avLst/>
              <a:gdLst/>
              <a:ahLst/>
              <a:cxnLst/>
              <a:rect l="l" t="t" r="r" b="b"/>
              <a:pathLst>
                <a:path w="94923" h="77973" extrusionOk="0">
                  <a:moveTo>
                    <a:pt x="30144" y="0"/>
                  </a:moveTo>
                  <a:cubicBezTo>
                    <a:pt x="19754" y="0"/>
                    <a:pt x="9350" y="2390"/>
                    <a:pt x="0" y="7289"/>
                  </a:cubicBezTo>
                  <a:cubicBezTo>
                    <a:pt x="6619" y="5133"/>
                    <a:pt x="13545" y="4073"/>
                    <a:pt x="20463" y="4073"/>
                  </a:cubicBezTo>
                  <a:cubicBezTo>
                    <a:pt x="40213" y="4073"/>
                    <a:pt x="59904" y="12712"/>
                    <a:pt x="72228" y="29175"/>
                  </a:cubicBezTo>
                  <a:cubicBezTo>
                    <a:pt x="77301" y="35939"/>
                    <a:pt x="80953" y="43709"/>
                    <a:pt x="82963" y="51895"/>
                  </a:cubicBezTo>
                  <a:cubicBezTo>
                    <a:pt x="83820" y="55399"/>
                    <a:pt x="84360" y="61698"/>
                    <a:pt x="84703" y="65325"/>
                  </a:cubicBezTo>
                  <a:cubicBezTo>
                    <a:pt x="84899" y="67605"/>
                    <a:pt x="85046" y="69860"/>
                    <a:pt x="85144" y="72114"/>
                  </a:cubicBezTo>
                  <a:cubicBezTo>
                    <a:pt x="85217" y="73953"/>
                    <a:pt x="84629" y="75766"/>
                    <a:pt x="83477" y="77188"/>
                  </a:cubicBezTo>
                  <a:cubicBezTo>
                    <a:pt x="83330" y="77359"/>
                    <a:pt x="83183" y="77531"/>
                    <a:pt x="83036" y="77678"/>
                  </a:cubicBezTo>
                  <a:cubicBezTo>
                    <a:pt x="82938" y="77776"/>
                    <a:pt x="82865" y="77874"/>
                    <a:pt x="82767" y="77972"/>
                  </a:cubicBezTo>
                  <a:lnTo>
                    <a:pt x="82840" y="77972"/>
                  </a:lnTo>
                  <a:cubicBezTo>
                    <a:pt x="86590" y="77972"/>
                    <a:pt x="90291" y="76281"/>
                    <a:pt x="92742" y="73609"/>
                  </a:cubicBezTo>
                  <a:cubicBezTo>
                    <a:pt x="92889" y="73438"/>
                    <a:pt x="93036" y="73291"/>
                    <a:pt x="93183" y="73119"/>
                  </a:cubicBezTo>
                  <a:cubicBezTo>
                    <a:pt x="94335" y="71698"/>
                    <a:pt x="94923" y="69884"/>
                    <a:pt x="94825" y="68046"/>
                  </a:cubicBezTo>
                  <a:cubicBezTo>
                    <a:pt x="94751" y="65791"/>
                    <a:pt x="94604" y="63512"/>
                    <a:pt x="94408" y="61257"/>
                  </a:cubicBezTo>
                  <a:cubicBezTo>
                    <a:pt x="94065" y="57630"/>
                    <a:pt x="93526" y="51331"/>
                    <a:pt x="92668" y="47826"/>
                  </a:cubicBezTo>
                  <a:cubicBezTo>
                    <a:pt x="90658" y="39640"/>
                    <a:pt x="87007" y="31871"/>
                    <a:pt x="81933" y="25107"/>
                  </a:cubicBezTo>
                  <a:cubicBezTo>
                    <a:pt x="69613" y="8643"/>
                    <a:pt x="49904" y="0"/>
                    <a:pt x="30144" y="0"/>
                  </a:cubicBezTo>
                  <a:close/>
                </a:path>
              </a:pathLst>
            </a:custGeom>
            <a:solidFill>
              <a:srgbClr val="402D2C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2145;p46">
              <a:extLst>
                <a:ext uri="{FF2B5EF4-FFF2-40B4-BE49-F238E27FC236}">
                  <a16:creationId xmlns:a16="http://schemas.microsoft.com/office/drawing/2014/main" id="{F5821EDF-EFB0-180C-A9C8-81981DFE6CD1}"/>
                </a:ext>
              </a:extLst>
            </p:cNvPr>
            <p:cNvSpPr/>
            <p:nvPr/>
          </p:nvSpPr>
          <p:spPr>
            <a:xfrm>
              <a:off x="2929500" y="4010025"/>
              <a:ext cx="1787325" cy="1370050"/>
            </a:xfrm>
            <a:custGeom>
              <a:avLst/>
              <a:gdLst/>
              <a:ahLst/>
              <a:cxnLst/>
              <a:rect l="l" t="t" r="r" b="b"/>
              <a:pathLst>
                <a:path w="71493" h="54802" extrusionOk="0">
                  <a:moveTo>
                    <a:pt x="25147" y="0"/>
                  </a:moveTo>
                  <a:lnTo>
                    <a:pt x="25147" y="3382"/>
                  </a:lnTo>
                  <a:cubicBezTo>
                    <a:pt x="25147" y="8480"/>
                    <a:pt x="25098" y="8333"/>
                    <a:pt x="20221" y="9019"/>
                  </a:cubicBezTo>
                  <a:cubicBezTo>
                    <a:pt x="16446" y="9534"/>
                    <a:pt x="12843" y="11004"/>
                    <a:pt x="9780" y="13210"/>
                  </a:cubicBezTo>
                  <a:cubicBezTo>
                    <a:pt x="3677" y="17622"/>
                    <a:pt x="1" y="24803"/>
                    <a:pt x="1" y="32303"/>
                  </a:cubicBezTo>
                  <a:lnTo>
                    <a:pt x="1" y="54802"/>
                  </a:lnTo>
                  <a:lnTo>
                    <a:pt x="71493" y="54802"/>
                  </a:lnTo>
                  <a:lnTo>
                    <a:pt x="71493" y="32303"/>
                  </a:lnTo>
                  <a:cubicBezTo>
                    <a:pt x="71493" y="24803"/>
                    <a:pt x="67817" y="17622"/>
                    <a:pt x="61738" y="13210"/>
                  </a:cubicBezTo>
                  <a:cubicBezTo>
                    <a:pt x="58650" y="11004"/>
                    <a:pt x="55048" y="9534"/>
                    <a:pt x="51298" y="9019"/>
                  </a:cubicBezTo>
                  <a:cubicBezTo>
                    <a:pt x="46421" y="8333"/>
                    <a:pt x="46347" y="8480"/>
                    <a:pt x="46347" y="3382"/>
                  </a:cubicBezTo>
                  <a:lnTo>
                    <a:pt x="46347" y="0"/>
                  </a:lnTo>
                  <a:close/>
                </a:path>
              </a:pathLst>
            </a:custGeom>
            <a:solidFill>
              <a:srgbClr val="F3D1BB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2146;p46">
              <a:extLst>
                <a:ext uri="{FF2B5EF4-FFF2-40B4-BE49-F238E27FC236}">
                  <a16:creationId xmlns:a16="http://schemas.microsoft.com/office/drawing/2014/main" id="{D8D9AED2-6C97-2846-D0BD-E9680DC9A82C}"/>
                </a:ext>
              </a:extLst>
            </p:cNvPr>
            <p:cNvSpPr/>
            <p:nvPr/>
          </p:nvSpPr>
          <p:spPr>
            <a:xfrm>
              <a:off x="2929500" y="4214650"/>
              <a:ext cx="1787325" cy="1165425"/>
            </a:xfrm>
            <a:custGeom>
              <a:avLst/>
              <a:gdLst/>
              <a:ahLst/>
              <a:cxnLst/>
              <a:rect l="l" t="t" r="r" b="b"/>
              <a:pathLst>
                <a:path w="71493" h="46617" extrusionOk="0">
                  <a:moveTo>
                    <a:pt x="24093" y="1"/>
                  </a:moveTo>
                  <a:cubicBezTo>
                    <a:pt x="23382" y="418"/>
                    <a:pt x="22206" y="540"/>
                    <a:pt x="20221" y="834"/>
                  </a:cubicBezTo>
                  <a:cubicBezTo>
                    <a:pt x="18873" y="1030"/>
                    <a:pt x="17525" y="1324"/>
                    <a:pt x="16226" y="1766"/>
                  </a:cubicBezTo>
                  <a:cubicBezTo>
                    <a:pt x="13922" y="2501"/>
                    <a:pt x="11741" y="3604"/>
                    <a:pt x="9780" y="5025"/>
                  </a:cubicBezTo>
                  <a:cubicBezTo>
                    <a:pt x="3677" y="9437"/>
                    <a:pt x="1" y="16618"/>
                    <a:pt x="1" y="24118"/>
                  </a:cubicBezTo>
                  <a:lnTo>
                    <a:pt x="1" y="46617"/>
                  </a:lnTo>
                  <a:lnTo>
                    <a:pt x="71493" y="46617"/>
                  </a:lnTo>
                  <a:lnTo>
                    <a:pt x="71493" y="24118"/>
                  </a:lnTo>
                  <a:cubicBezTo>
                    <a:pt x="71493" y="16618"/>
                    <a:pt x="67817" y="9437"/>
                    <a:pt x="61738" y="5025"/>
                  </a:cubicBezTo>
                  <a:cubicBezTo>
                    <a:pt x="59753" y="3604"/>
                    <a:pt x="57572" y="2501"/>
                    <a:pt x="55293" y="1766"/>
                  </a:cubicBezTo>
                  <a:cubicBezTo>
                    <a:pt x="53994" y="1324"/>
                    <a:pt x="52646" y="1030"/>
                    <a:pt x="51298" y="834"/>
                  </a:cubicBezTo>
                  <a:cubicBezTo>
                    <a:pt x="49288" y="540"/>
                    <a:pt x="48112" y="418"/>
                    <a:pt x="47401" y="1"/>
                  </a:cubicBezTo>
                  <a:lnTo>
                    <a:pt x="46494" y="197"/>
                  </a:lnTo>
                  <a:lnTo>
                    <a:pt x="44068" y="1545"/>
                  </a:lnTo>
                  <a:cubicBezTo>
                    <a:pt x="41474" y="2994"/>
                    <a:pt x="38602" y="3717"/>
                    <a:pt x="35731" y="3717"/>
                  </a:cubicBezTo>
                  <a:cubicBezTo>
                    <a:pt x="32824" y="3717"/>
                    <a:pt x="29918" y="2976"/>
                    <a:pt x="27304" y="1496"/>
                  </a:cubicBezTo>
                  <a:lnTo>
                    <a:pt x="25024" y="197"/>
                  </a:lnTo>
                  <a:lnTo>
                    <a:pt x="24093" y="1"/>
                  </a:lnTo>
                  <a:close/>
                </a:path>
              </a:pathLst>
            </a:custGeom>
            <a:solidFill>
              <a:srgbClr val="A9EAEF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2147;p46">
              <a:extLst>
                <a:ext uri="{FF2B5EF4-FFF2-40B4-BE49-F238E27FC236}">
                  <a16:creationId xmlns:a16="http://schemas.microsoft.com/office/drawing/2014/main" id="{02A0FF7D-148D-AB10-DDCB-185ECE8F4262}"/>
                </a:ext>
              </a:extLst>
            </p:cNvPr>
            <p:cNvSpPr/>
            <p:nvPr/>
          </p:nvSpPr>
          <p:spPr>
            <a:xfrm>
              <a:off x="4054475" y="4214650"/>
              <a:ext cx="662350" cy="1165425"/>
            </a:xfrm>
            <a:custGeom>
              <a:avLst/>
              <a:gdLst/>
              <a:ahLst/>
              <a:cxnLst/>
              <a:rect l="l" t="t" r="r" b="b"/>
              <a:pathLst>
                <a:path w="26494" h="46617" extrusionOk="0">
                  <a:moveTo>
                    <a:pt x="2402" y="1"/>
                  </a:moveTo>
                  <a:lnTo>
                    <a:pt x="1495" y="197"/>
                  </a:lnTo>
                  <a:lnTo>
                    <a:pt x="0" y="1030"/>
                  </a:lnTo>
                  <a:cubicBezTo>
                    <a:pt x="956" y="1202"/>
                    <a:pt x="1912" y="1471"/>
                    <a:pt x="2819" y="1766"/>
                  </a:cubicBezTo>
                  <a:cubicBezTo>
                    <a:pt x="5122" y="2501"/>
                    <a:pt x="7304" y="3604"/>
                    <a:pt x="9264" y="5025"/>
                  </a:cubicBezTo>
                  <a:cubicBezTo>
                    <a:pt x="15367" y="9437"/>
                    <a:pt x="19043" y="16618"/>
                    <a:pt x="19043" y="24118"/>
                  </a:cubicBezTo>
                  <a:lnTo>
                    <a:pt x="19043" y="46617"/>
                  </a:lnTo>
                  <a:lnTo>
                    <a:pt x="26494" y="46617"/>
                  </a:lnTo>
                  <a:lnTo>
                    <a:pt x="26494" y="24118"/>
                  </a:lnTo>
                  <a:cubicBezTo>
                    <a:pt x="26494" y="16618"/>
                    <a:pt x="22818" y="9437"/>
                    <a:pt x="16739" y="5025"/>
                  </a:cubicBezTo>
                  <a:cubicBezTo>
                    <a:pt x="14754" y="3604"/>
                    <a:pt x="12573" y="2501"/>
                    <a:pt x="10294" y="1766"/>
                  </a:cubicBezTo>
                  <a:cubicBezTo>
                    <a:pt x="8995" y="1349"/>
                    <a:pt x="7647" y="1030"/>
                    <a:pt x="6299" y="834"/>
                  </a:cubicBezTo>
                  <a:cubicBezTo>
                    <a:pt x="4289" y="540"/>
                    <a:pt x="3113" y="418"/>
                    <a:pt x="2402" y="1"/>
                  </a:cubicBezTo>
                  <a:close/>
                </a:path>
              </a:pathLst>
            </a:custGeom>
            <a:solidFill>
              <a:srgbClr val="566E79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2148;p46">
              <a:extLst>
                <a:ext uri="{FF2B5EF4-FFF2-40B4-BE49-F238E27FC236}">
                  <a16:creationId xmlns:a16="http://schemas.microsoft.com/office/drawing/2014/main" id="{32247CE6-4FBC-E9C1-6576-B5ABBBF867E3}"/>
                </a:ext>
              </a:extLst>
            </p:cNvPr>
            <p:cNvSpPr/>
            <p:nvPr/>
          </p:nvSpPr>
          <p:spPr>
            <a:xfrm>
              <a:off x="1775750" y="238225"/>
              <a:ext cx="4113225" cy="5218450"/>
            </a:xfrm>
            <a:custGeom>
              <a:avLst/>
              <a:gdLst/>
              <a:ahLst/>
              <a:cxnLst/>
              <a:rect l="l" t="t" r="r" b="b"/>
              <a:pathLst>
                <a:path w="164529" h="208738" extrusionOk="0">
                  <a:moveTo>
                    <a:pt x="14584" y="83154"/>
                  </a:moveTo>
                  <a:lnTo>
                    <a:pt x="14584" y="104060"/>
                  </a:lnTo>
                  <a:lnTo>
                    <a:pt x="14584" y="104183"/>
                  </a:lnTo>
                  <a:cubicBezTo>
                    <a:pt x="9755" y="103153"/>
                    <a:pt x="6104" y="98815"/>
                    <a:pt x="6104" y="93669"/>
                  </a:cubicBezTo>
                  <a:cubicBezTo>
                    <a:pt x="6104" y="88522"/>
                    <a:pt x="9755" y="84184"/>
                    <a:pt x="14584" y="83154"/>
                  </a:cubicBezTo>
                  <a:close/>
                  <a:moveTo>
                    <a:pt x="149970" y="83154"/>
                  </a:moveTo>
                  <a:cubicBezTo>
                    <a:pt x="154798" y="84184"/>
                    <a:pt x="158426" y="88522"/>
                    <a:pt x="158426" y="93669"/>
                  </a:cubicBezTo>
                  <a:cubicBezTo>
                    <a:pt x="158426" y="98815"/>
                    <a:pt x="154798" y="103153"/>
                    <a:pt x="149946" y="104183"/>
                  </a:cubicBezTo>
                  <a:lnTo>
                    <a:pt x="149946" y="90409"/>
                  </a:lnTo>
                  <a:cubicBezTo>
                    <a:pt x="149946" y="87762"/>
                    <a:pt x="149970" y="85188"/>
                    <a:pt x="149970" y="83154"/>
                  </a:cubicBezTo>
                  <a:close/>
                  <a:moveTo>
                    <a:pt x="124064" y="79919"/>
                  </a:moveTo>
                  <a:cubicBezTo>
                    <a:pt x="126858" y="82542"/>
                    <a:pt x="130633" y="84086"/>
                    <a:pt x="134554" y="84086"/>
                  </a:cubicBezTo>
                  <a:cubicBezTo>
                    <a:pt x="137838" y="84086"/>
                    <a:pt x="141122" y="83032"/>
                    <a:pt x="143843" y="81194"/>
                  </a:cubicBezTo>
                  <a:lnTo>
                    <a:pt x="143843" y="90384"/>
                  </a:lnTo>
                  <a:lnTo>
                    <a:pt x="143843" y="104060"/>
                  </a:lnTo>
                  <a:cubicBezTo>
                    <a:pt x="143843" y="115702"/>
                    <a:pt x="139358" y="126633"/>
                    <a:pt x="131196" y="134892"/>
                  </a:cubicBezTo>
                  <a:cubicBezTo>
                    <a:pt x="123035" y="143127"/>
                    <a:pt x="112178" y="147710"/>
                    <a:pt x="100609" y="147808"/>
                  </a:cubicBezTo>
                  <a:lnTo>
                    <a:pt x="100536" y="147808"/>
                  </a:lnTo>
                  <a:cubicBezTo>
                    <a:pt x="100438" y="147833"/>
                    <a:pt x="100340" y="147833"/>
                    <a:pt x="100242" y="147833"/>
                  </a:cubicBezTo>
                  <a:lnTo>
                    <a:pt x="70954" y="147833"/>
                  </a:lnTo>
                  <a:cubicBezTo>
                    <a:pt x="62694" y="147833"/>
                    <a:pt x="54827" y="147539"/>
                    <a:pt x="47474" y="144451"/>
                  </a:cubicBezTo>
                  <a:cubicBezTo>
                    <a:pt x="44974" y="143397"/>
                    <a:pt x="42303" y="142858"/>
                    <a:pt x="39607" y="142858"/>
                  </a:cubicBezTo>
                  <a:cubicBezTo>
                    <a:pt x="39043" y="142858"/>
                    <a:pt x="38480" y="142882"/>
                    <a:pt x="37916" y="142931"/>
                  </a:cubicBezTo>
                  <a:cubicBezTo>
                    <a:pt x="37507" y="142961"/>
                    <a:pt x="37098" y="142982"/>
                    <a:pt x="36683" y="142982"/>
                  </a:cubicBezTo>
                  <a:cubicBezTo>
                    <a:pt x="36427" y="142982"/>
                    <a:pt x="36168" y="142974"/>
                    <a:pt x="35906" y="142956"/>
                  </a:cubicBezTo>
                  <a:cubicBezTo>
                    <a:pt x="28309" y="142588"/>
                    <a:pt x="22108" y="136363"/>
                    <a:pt x="21814" y="128765"/>
                  </a:cubicBezTo>
                  <a:cubicBezTo>
                    <a:pt x="21765" y="127442"/>
                    <a:pt x="21863" y="126143"/>
                    <a:pt x="22157" y="124893"/>
                  </a:cubicBezTo>
                  <a:cubicBezTo>
                    <a:pt x="22917" y="121461"/>
                    <a:pt x="22892" y="118177"/>
                    <a:pt x="22108" y="115114"/>
                  </a:cubicBezTo>
                  <a:cubicBezTo>
                    <a:pt x="21176" y="111535"/>
                    <a:pt x="20686" y="107810"/>
                    <a:pt x="20686" y="104060"/>
                  </a:cubicBezTo>
                  <a:lnTo>
                    <a:pt x="20686" y="81365"/>
                  </a:lnTo>
                  <a:cubicBezTo>
                    <a:pt x="23382" y="83105"/>
                    <a:pt x="26568" y="84086"/>
                    <a:pt x="29730" y="84086"/>
                  </a:cubicBezTo>
                  <a:cubicBezTo>
                    <a:pt x="33651" y="84086"/>
                    <a:pt x="37401" y="82542"/>
                    <a:pt x="40220" y="79919"/>
                  </a:cubicBezTo>
                  <a:cubicBezTo>
                    <a:pt x="43014" y="82542"/>
                    <a:pt x="46764" y="84086"/>
                    <a:pt x="50685" y="84086"/>
                  </a:cubicBezTo>
                  <a:cubicBezTo>
                    <a:pt x="54606" y="84086"/>
                    <a:pt x="58381" y="82542"/>
                    <a:pt x="61175" y="79919"/>
                  </a:cubicBezTo>
                  <a:cubicBezTo>
                    <a:pt x="63969" y="82542"/>
                    <a:pt x="67719" y="84086"/>
                    <a:pt x="71665" y="84086"/>
                  </a:cubicBezTo>
                  <a:cubicBezTo>
                    <a:pt x="75586" y="84086"/>
                    <a:pt x="79336" y="82542"/>
                    <a:pt x="82130" y="79919"/>
                  </a:cubicBezTo>
                  <a:cubicBezTo>
                    <a:pt x="84948" y="82542"/>
                    <a:pt x="88698" y="84086"/>
                    <a:pt x="92620" y="84086"/>
                  </a:cubicBezTo>
                  <a:cubicBezTo>
                    <a:pt x="96541" y="84086"/>
                    <a:pt x="100291" y="82542"/>
                    <a:pt x="103109" y="79919"/>
                  </a:cubicBezTo>
                  <a:cubicBezTo>
                    <a:pt x="105903" y="82542"/>
                    <a:pt x="109653" y="84086"/>
                    <a:pt x="113575" y="84086"/>
                  </a:cubicBezTo>
                  <a:cubicBezTo>
                    <a:pt x="117520" y="84086"/>
                    <a:pt x="121270" y="82542"/>
                    <a:pt x="124064" y="79919"/>
                  </a:cubicBezTo>
                  <a:close/>
                  <a:moveTo>
                    <a:pt x="89433" y="153936"/>
                  </a:moveTo>
                  <a:lnTo>
                    <a:pt x="89433" y="154254"/>
                  </a:lnTo>
                  <a:cubicBezTo>
                    <a:pt x="89433" y="155627"/>
                    <a:pt x="89433" y="156779"/>
                    <a:pt x="89580" y="157759"/>
                  </a:cubicBezTo>
                  <a:cubicBezTo>
                    <a:pt x="87002" y="158973"/>
                    <a:pt x="84529" y="159406"/>
                    <a:pt x="82313" y="159406"/>
                  </a:cubicBezTo>
                  <a:cubicBezTo>
                    <a:pt x="78757" y="159406"/>
                    <a:pt x="75863" y="158290"/>
                    <a:pt x="74262" y="157489"/>
                  </a:cubicBezTo>
                  <a:cubicBezTo>
                    <a:pt x="74360" y="156558"/>
                    <a:pt x="74360" y="155504"/>
                    <a:pt x="74360" y="154254"/>
                  </a:cubicBezTo>
                  <a:lnTo>
                    <a:pt x="74360" y="153936"/>
                  </a:lnTo>
                  <a:close/>
                  <a:moveTo>
                    <a:pt x="81948" y="0"/>
                  </a:moveTo>
                  <a:cubicBezTo>
                    <a:pt x="65602" y="0"/>
                    <a:pt x="49851" y="5704"/>
                    <a:pt x="37940" y="16074"/>
                  </a:cubicBezTo>
                  <a:cubicBezTo>
                    <a:pt x="27818" y="24921"/>
                    <a:pt x="20441" y="37029"/>
                    <a:pt x="17182" y="50141"/>
                  </a:cubicBezTo>
                  <a:cubicBezTo>
                    <a:pt x="15098" y="58621"/>
                    <a:pt x="14657" y="68106"/>
                    <a:pt x="14584" y="76954"/>
                  </a:cubicBezTo>
                  <a:cubicBezTo>
                    <a:pt x="6373" y="78056"/>
                    <a:pt x="1" y="85139"/>
                    <a:pt x="1" y="93669"/>
                  </a:cubicBezTo>
                  <a:cubicBezTo>
                    <a:pt x="1" y="102345"/>
                    <a:pt x="6569" y="109526"/>
                    <a:pt x="14976" y="110433"/>
                  </a:cubicBezTo>
                  <a:cubicBezTo>
                    <a:pt x="15245" y="112540"/>
                    <a:pt x="15637" y="114599"/>
                    <a:pt x="16177" y="116658"/>
                  </a:cubicBezTo>
                  <a:cubicBezTo>
                    <a:pt x="16740" y="118766"/>
                    <a:pt x="16740" y="121094"/>
                    <a:pt x="16177" y="123545"/>
                  </a:cubicBezTo>
                  <a:cubicBezTo>
                    <a:pt x="15785" y="125334"/>
                    <a:pt x="15613" y="127172"/>
                    <a:pt x="15711" y="129010"/>
                  </a:cubicBezTo>
                  <a:cubicBezTo>
                    <a:pt x="16128" y="139745"/>
                    <a:pt x="24877" y="148568"/>
                    <a:pt x="35612" y="149083"/>
                  </a:cubicBezTo>
                  <a:cubicBezTo>
                    <a:pt x="35951" y="149100"/>
                    <a:pt x="36286" y="149108"/>
                    <a:pt x="36620" y="149108"/>
                  </a:cubicBezTo>
                  <a:cubicBezTo>
                    <a:pt x="37228" y="149108"/>
                    <a:pt x="37829" y="149081"/>
                    <a:pt x="38431" y="149034"/>
                  </a:cubicBezTo>
                  <a:cubicBezTo>
                    <a:pt x="38830" y="148999"/>
                    <a:pt x="39230" y="148982"/>
                    <a:pt x="39630" y="148982"/>
                  </a:cubicBezTo>
                  <a:cubicBezTo>
                    <a:pt x="41511" y="148982"/>
                    <a:pt x="43379" y="149360"/>
                    <a:pt x="45097" y="150088"/>
                  </a:cubicBezTo>
                  <a:cubicBezTo>
                    <a:pt x="52646" y="153249"/>
                    <a:pt x="60489" y="153862"/>
                    <a:pt x="68258" y="153936"/>
                  </a:cubicBezTo>
                  <a:lnTo>
                    <a:pt x="68258" y="154254"/>
                  </a:lnTo>
                  <a:cubicBezTo>
                    <a:pt x="68258" y="154989"/>
                    <a:pt x="68258" y="155896"/>
                    <a:pt x="68209" y="156509"/>
                  </a:cubicBezTo>
                  <a:cubicBezTo>
                    <a:pt x="67719" y="156607"/>
                    <a:pt x="67008" y="156705"/>
                    <a:pt x="66371" y="156803"/>
                  </a:cubicBezTo>
                  <a:lnTo>
                    <a:pt x="65929" y="156852"/>
                  </a:lnTo>
                  <a:cubicBezTo>
                    <a:pt x="61714" y="157465"/>
                    <a:pt x="57621" y="159107"/>
                    <a:pt x="54141" y="161607"/>
                  </a:cubicBezTo>
                  <a:cubicBezTo>
                    <a:pt x="47229" y="166607"/>
                    <a:pt x="43087" y="174670"/>
                    <a:pt x="43087" y="183175"/>
                  </a:cubicBezTo>
                  <a:cubicBezTo>
                    <a:pt x="43087" y="184866"/>
                    <a:pt x="44460" y="186238"/>
                    <a:pt x="46151" y="186238"/>
                  </a:cubicBezTo>
                  <a:cubicBezTo>
                    <a:pt x="47842" y="186238"/>
                    <a:pt x="49214" y="184866"/>
                    <a:pt x="49214" y="183175"/>
                  </a:cubicBezTo>
                  <a:cubicBezTo>
                    <a:pt x="49214" y="176631"/>
                    <a:pt x="52401" y="170405"/>
                    <a:pt x="57719" y="166558"/>
                  </a:cubicBezTo>
                  <a:cubicBezTo>
                    <a:pt x="60390" y="164646"/>
                    <a:pt x="63528" y="163371"/>
                    <a:pt x="66787" y="162906"/>
                  </a:cubicBezTo>
                  <a:lnTo>
                    <a:pt x="67204" y="162857"/>
                  </a:lnTo>
                  <a:cubicBezTo>
                    <a:pt x="68405" y="162685"/>
                    <a:pt x="69410" y="162538"/>
                    <a:pt x="70292" y="162318"/>
                  </a:cubicBezTo>
                  <a:cubicBezTo>
                    <a:pt x="72106" y="163347"/>
                    <a:pt x="76615" y="165553"/>
                    <a:pt x="82399" y="165553"/>
                  </a:cubicBezTo>
                  <a:cubicBezTo>
                    <a:pt x="85880" y="165553"/>
                    <a:pt x="89826" y="164744"/>
                    <a:pt x="93918" y="162416"/>
                  </a:cubicBezTo>
                  <a:cubicBezTo>
                    <a:pt x="94703" y="162587"/>
                    <a:pt x="95585" y="162710"/>
                    <a:pt x="96590" y="162857"/>
                  </a:cubicBezTo>
                  <a:lnTo>
                    <a:pt x="97007" y="162906"/>
                  </a:lnTo>
                  <a:cubicBezTo>
                    <a:pt x="100266" y="163371"/>
                    <a:pt x="103403" y="164646"/>
                    <a:pt x="106099" y="166558"/>
                  </a:cubicBezTo>
                  <a:cubicBezTo>
                    <a:pt x="111418" y="170405"/>
                    <a:pt x="114604" y="176631"/>
                    <a:pt x="114604" y="183175"/>
                  </a:cubicBezTo>
                  <a:lnTo>
                    <a:pt x="114604" y="202610"/>
                  </a:lnTo>
                  <a:lnTo>
                    <a:pt x="105364" y="202610"/>
                  </a:lnTo>
                  <a:lnTo>
                    <a:pt x="105364" y="195502"/>
                  </a:lnTo>
                  <a:cubicBezTo>
                    <a:pt x="105364" y="193811"/>
                    <a:pt x="103992" y="192439"/>
                    <a:pt x="102300" y="192439"/>
                  </a:cubicBezTo>
                  <a:cubicBezTo>
                    <a:pt x="100609" y="192439"/>
                    <a:pt x="99237" y="193811"/>
                    <a:pt x="99237" y="195502"/>
                  </a:cubicBezTo>
                  <a:lnTo>
                    <a:pt x="99261" y="202610"/>
                  </a:lnTo>
                  <a:lnTo>
                    <a:pt x="64557" y="202610"/>
                  </a:lnTo>
                  <a:lnTo>
                    <a:pt x="64557" y="195502"/>
                  </a:lnTo>
                  <a:cubicBezTo>
                    <a:pt x="64557" y="193811"/>
                    <a:pt x="63184" y="192439"/>
                    <a:pt x="61493" y="192439"/>
                  </a:cubicBezTo>
                  <a:cubicBezTo>
                    <a:pt x="59802" y="192439"/>
                    <a:pt x="58430" y="193811"/>
                    <a:pt x="58430" y="195502"/>
                  </a:cubicBezTo>
                  <a:lnTo>
                    <a:pt x="58454" y="202610"/>
                  </a:lnTo>
                  <a:lnTo>
                    <a:pt x="49214" y="202610"/>
                  </a:lnTo>
                  <a:lnTo>
                    <a:pt x="49214" y="197316"/>
                  </a:lnTo>
                  <a:cubicBezTo>
                    <a:pt x="49214" y="195625"/>
                    <a:pt x="47842" y="194253"/>
                    <a:pt x="46151" y="194253"/>
                  </a:cubicBezTo>
                  <a:cubicBezTo>
                    <a:pt x="44460" y="194253"/>
                    <a:pt x="43087" y="195625"/>
                    <a:pt x="43087" y="197316"/>
                  </a:cubicBezTo>
                  <a:lnTo>
                    <a:pt x="43087" y="205674"/>
                  </a:lnTo>
                  <a:cubicBezTo>
                    <a:pt x="43087" y="207365"/>
                    <a:pt x="44460" y="208737"/>
                    <a:pt x="46151" y="208737"/>
                  </a:cubicBezTo>
                  <a:lnTo>
                    <a:pt x="117667" y="208737"/>
                  </a:lnTo>
                  <a:cubicBezTo>
                    <a:pt x="119334" y="208737"/>
                    <a:pt x="120707" y="207365"/>
                    <a:pt x="120707" y="205674"/>
                  </a:cubicBezTo>
                  <a:lnTo>
                    <a:pt x="120707" y="183175"/>
                  </a:lnTo>
                  <a:cubicBezTo>
                    <a:pt x="120707" y="174670"/>
                    <a:pt x="116589" y="166607"/>
                    <a:pt x="109678" y="161607"/>
                  </a:cubicBezTo>
                  <a:cubicBezTo>
                    <a:pt x="106197" y="159107"/>
                    <a:pt x="102104" y="157465"/>
                    <a:pt x="97864" y="156852"/>
                  </a:cubicBezTo>
                  <a:lnTo>
                    <a:pt x="97448" y="156803"/>
                  </a:lnTo>
                  <a:cubicBezTo>
                    <a:pt x="96786" y="156705"/>
                    <a:pt x="96100" y="156607"/>
                    <a:pt x="95610" y="156509"/>
                  </a:cubicBezTo>
                  <a:cubicBezTo>
                    <a:pt x="95561" y="155896"/>
                    <a:pt x="95561" y="154989"/>
                    <a:pt x="95561" y="154254"/>
                  </a:cubicBezTo>
                  <a:lnTo>
                    <a:pt x="95561" y="153936"/>
                  </a:lnTo>
                  <a:lnTo>
                    <a:pt x="100707" y="153936"/>
                  </a:lnTo>
                  <a:cubicBezTo>
                    <a:pt x="113893" y="153813"/>
                    <a:pt x="126246" y="148568"/>
                    <a:pt x="135534" y="139181"/>
                  </a:cubicBezTo>
                  <a:cubicBezTo>
                    <a:pt x="143328" y="131314"/>
                    <a:pt x="148181" y="121265"/>
                    <a:pt x="149553" y="110433"/>
                  </a:cubicBezTo>
                  <a:cubicBezTo>
                    <a:pt x="157960" y="109526"/>
                    <a:pt x="164528" y="102345"/>
                    <a:pt x="164528" y="93669"/>
                  </a:cubicBezTo>
                  <a:cubicBezTo>
                    <a:pt x="164528" y="85115"/>
                    <a:pt x="158156" y="78056"/>
                    <a:pt x="149921" y="76954"/>
                  </a:cubicBezTo>
                  <a:cubicBezTo>
                    <a:pt x="149921" y="75311"/>
                    <a:pt x="149872" y="73694"/>
                    <a:pt x="149798" y="72052"/>
                  </a:cubicBezTo>
                  <a:cubicBezTo>
                    <a:pt x="149651" y="68817"/>
                    <a:pt x="149431" y="65581"/>
                    <a:pt x="149186" y="62395"/>
                  </a:cubicBezTo>
                  <a:cubicBezTo>
                    <a:pt x="148843" y="58278"/>
                    <a:pt x="148352" y="54160"/>
                    <a:pt x="147348" y="50141"/>
                  </a:cubicBezTo>
                  <a:cubicBezTo>
                    <a:pt x="146294" y="45876"/>
                    <a:pt x="144823" y="41710"/>
                    <a:pt x="142961" y="37740"/>
                  </a:cubicBezTo>
                  <a:cubicBezTo>
                    <a:pt x="142429" y="36624"/>
                    <a:pt x="141335" y="35969"/>
                    <a:pt x="140195" y="35969"/>
                  </a:cubicBezTo>
                  <a:cubicBezTo>
                    <a:pt x="139758" y="35969"/>
                    <a:pt x="139314" y="36065"/>
                    <a:pt x="138892" y="36269"/>
                  </a:cubicBezTo>
                  <a:cubicBezTo>
                    <a:pt x="137348" y="36980"/>
                    <a:pt x="136711" y="38793"/>
                    <a:pt x="137422" y="40337"/>
                  </a:cubicBezTo>
                  <a:cubicBezTo>
                    <a:pt x="139113" y="43940"/>
                    <a:pt x="140461" y="47739"/>
                    <a:pt x="141416" y="51611"/>
                  </a:cubicBezTo>
                  <a:cubicBezTo>
                    <a:pt x="142152" y="54602"/>
                    <a:pt x="142642" y="60042"/>
                    <a:pt x="142985" y="63645"/>
                  </a:cubicBezTo>
                  <a:lnTo>
                    <a:pt x="143059" y="64601"/>
                  </a:lnTo>
                  <a:cubicBezTo>
                    <a:pt x="143255" y="66586"/>
                    <a:pt x="143402" y="68768"/>
                    <a:pt x="143500" y="71218"/>
                  </a:cubicBezTo>
                  <a:cubicBezTo>
                    <a:pt x="143549" y="72346"/>
                    <a:pt x="143206" y="73400"/>
                    <a:pt x="142519" y="74209"/>
                  </a:cubicBezTo>
                  <a:cubicBezTo>
                    <a:pt x="142421" y="74356"/>
                    <a:pt x="142323" y="74478"/>
                    <a:pt x="142201" y="74601"/>
                  </a:cubicBezTo>
                  <a:cubicBezTo>
                    <a:pt x="140289" y="76684"/>
                    <a:pt x="137373" y="77983"/>
                    <a:pt x="134554" y="77983"/>
                  </a:cubicBezTo>
                  <a:cubicBezTo>
                    <a:pt x="131294" y="77983"/>
                    <a:pt x="128353" y="76316"/>
                    <a:pt x="126687" y="73522"/>
                  </a:cubicBezTo>
                  <a:cubicBezTo>
                    <a:pt x="126148" y="72591"/>
                    <a:pt x="125143" y="72027"/>
                    <a:pt x="124064" y="72027"/>
                  </a:cubicBezTo>
                  <a:cubicBezTo>
                    <a:pt x="122986" y="72027"/>
                    <a:pt x="122006" y="72591"/>
                    <a:pt x="121442" y="73522"/>
                  </a:cubicBezTo>
                  <a:cubicBezTo>
                    <a:pt x="119775" y="76316"/>
                    <a:pt x="116834" y="77983"/>
                    <a:pt x="113575" y="77983"/>
                  </a:cubicBezTo>
                  <a:cubicBezTo>
                    <a:pt x="110339" y="77983"/>
                    <a:pt x="107398" y="76316"/>
                    <a:pt x="105732" y="73498"/>
                  </a:cubicBezTo>
                  <a:cubicBezTo>
                    <a:pt x="105168" y="72591"/>
                    <a:pt x="104188" y="72027"/>
                    <a:pt x="103109" y="72027"/>
                  </a:cubicBezTo>
                  <a:cubicBezTo>
                    <a:pt x="102031" y="72027"/>
                    <a:pt x="101026" y="72591"/>
                    <a:pt x="100487" y="73522"/>
                  </a:cubicBezTo>
                  <a:cubicBezTo>
                    <a:pt x="98820" y="76267"/>
                    <a:pt x="95830" y="77983"/>
                    <a:pt x="92620" y="77983"/>
                  </a:cubicBezTo>
                  <a:cubicBezTo>
                    <a:pt x="89384" y="77983"/>
                    <a:pt x="86443" y="76316"/>
                    <a:pt x="84752" y="73522"/>
                  </a:cubicBezTo>
                  <a:cubicBezTo>
                    <a:pt x="84213" y="72591"/>
                    <a:pt x="83208" y="72027"/>
                    <a:pt x="82130" y="72027"/>
                  </a:cubicBezTo>
                  <a:cubicBezTo>
                    <a:pt x="81076" y="72027"/>
                    <a:pt x="80071" y="72591"/>
                    <a:pt x="79507" y="73522"/>
                  </a:cubicBezTo>
                  <a:cubicBezTo>
                    <a:pt x="77841" y="76316"/>
                    <a:pt x="74900" y="77983"/>
                    <a:pt x="71665" y="77983"/>
                  </a:cubicBezTo>
                  <a:cubicBezTo>
                    <a:pt x="68405" y="77983"/>
                    <a:pt x="65464" y="76316"/>
                    <a:pt x="63797" y="73522"/>
                  </a:cubicBezTo>
                  <a:cubicBezTo>
                    <a:pt x="63258" y="72591"/>
                    <a:pt x="62253" y="72027"/>
                    <a:pt x="61175" y="72027"/>
                  </a:cubicBezTo>
                  <a:cubicBezTo>
                    <a:pt x="60096" y="72027"/>
                    <a:pt x="59092" y="72591"/>
                    <a:pt x="58552" y="73522"/>
                  </a:cubicBezTo>
                  <a:cubicBezTo>
                    <a:pt x="56886" y="76316"/>
                    <a:pt x="53945" y="77983"/>
                    <a:pt x="50685" y="77983"/>
                  </a:cubicBezTo>
                  <a:cubicBezTo>
                    <a:pt x="47499" y="77983"/>
                    <a:pt x="44484" y="76267"/>
                    <a:pt x="42842" y="73522"/>
                  </a:cubicBezTo>
                  <a:cubicBezTo>
                    <a:pt x="42279" y="72591"/>
                    <a:pt x="41298" y="72027"/>
                    <a:pt x="40220" y="72027"/>
                  </a:cubicBezTo>
                  <a:cubicBezTo>
                    <a:pt x="39141" y="72027"/>
                    <a:pt x="38137" y="72591"/>
                    <a:pt x="37597" y="73498"/>
                  </a:cubicBezTo>
                  <a:cubicBezTo>
                    <a:pt x="35906" y="76316"/>
                    <a:pt x="32990" y="77983"/>
                    <a:pt x="29730" y="77983"/>
                  </a:cubicBezTo>
                  <a:cubicBezTo>
                    <a:pt x="26985" y="77983"/>
                    <a:pt x="24093" y="76733"/>
                    <a:pt x="22206" y="74723"/>
                  </a:cubicBezTo>
                  <a:cubicBezTo>
                    <a:pt x="22181" y="74723"/>
                    <a:pt x="22157" y="74699"/>
                    <a:pt x="22157" y="74699"/>
                  </a:cubicBezTo>
                  <a:cubicBezTo>
                    <a:pt x="21397" y="73890"/>
                    <a:pt x="21005" y="72738"/>
                    <a:pt x="21054" y="71562"/>
                  </a:cubicBezTo>
                  <a:cubicBezTo>
                    <a:pt x="21250" y="65778"/>
                    <a:pt x="21691" y="57420"/>
                    <a:pt x="23113" y="51611"/>
                  </a:cubicBezTo>
                  <a:cubicBezTo>
                    <a:pt x="26078" y="39700"/>
                    <a:pt x="32769" y="28720"/>
                    <a:pt x="41960" y="20681"/>
                  </a:cubicBezTo>
                  <a:cubicBezTo>
                    <a:pt x="52756" y="11273"/>
                    <a:pt x="67061" y="6102"/>
                    <a:pt x="81925" y="6102"/>
                  </a:cubicBezTo>
                  <a:cubicBezTo>
                    <a:pt x="83865" y="6102"/>
                    <a:pt x="85814" y="6190"/>
                    <a:pt x="87767" y="6368"/>
                  </a:cubicBezTo>
                  <a:cubicBezTo>
                    <a:pt x="104702" y="7912"/>
                    <a:pt x="120143" y="16049"/>
                    <a:pt x="130191" y="28671"/>
                  </a:cubicBezTo>
                  <a:cubicBezTo>
                    <a:pt x="130797" y="29431"/>
                    <a:pt x="131685" y="29828"/>
                    <a:pt x="132582" y="29828"/>
                  </a:cubicBezTo>
                  <a:cubicBezTo>
                    <a:pt x="133247" y="29828"/>
                    <a:pt x="133917" y="29610"/>
                    <a:pt x="134481" y="29161"/>
                  </a:cubicBezTo>
                  <a:cubicBezTo>
                    <a:pt x="135804" y="28108"/>
                    <a:pt x="136025" y="26196"/>
                    <a:pt x="134971" y="24872"/>
                  </a:cubicBezTo>
                  <a:cubicBezTo>
                    <a:pt x="123917" y="10951"/>
                    <a:pt x="106908" y="1981"/>
                    <a:pt x="88330" y="290"/>
                  </a:cubicBezTo>
                  <a:cubicBezTo>
                    <a:pt x="86198" y="96"/>
                    <a:pt x="84068" y="0"/>
                    <a:pt x="81948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2149;p46">
              <a:extLst>
                <a:ext uri="{FF2B5EF4-FFF2-40B4-BE49-F238E27FC236}">
                  <a16:creationId xmlns:a16="http://schemas.microsoft.com/office/drawing/2014/main" id="{280FE15D-98DA-37A2-3199-5CE56F18A0CA}"/>
                </a:ext>
              </a:extLst>
            </p:cNvPr>
            <p:cNvSpPr/>
            <p:nvPr/>
          </p:nvSpPr>
          <p:spPr>
            <a:xfrm>
              <a:off x="3610250" y="3358075"/>
              <a:ext cx="444225" cy="219375"/>
            </a:xfrm>
            <a:custGeom>
              <a:avLst/>
              <a:gdLst/>
              <a:ahLst/>
              <a:cxnLst/>
              <a:rect l="l" t="t" r="r" b="b"/>
              <a:pathLst>
                <a:path w="17769" h="8775" extrusionOk="0">
                  <a:moveTo>
                    <a:pt x="8897" y="1"/>
                  </a:moveTo>
                  <a:cubicBezTo>
                    <a:pt x="5784" y="1"/>
                    <a:pt x="2941" y="1398"/>
                    <a:pt x="1030" y="3849"/>
                  </a:cubicBezTo>
                  <a:cubicBezTo>
                    <a:pt x="0" y="5172"/>
                    <a:pt x="245" y="7108"/>
                    <a:pt x="1593" y="8138"/>
                  </a:cubicBezTo>
                  <a:cubicBezTo>
                    <a:pt x="2132" y="8579"/>
                    <a:pt x="2794" y="8775"/>
                    <a:pt x="3456" y="8775"/>
                  </a:cubicBezTo>
                  <a:cubicBezTo>
                    <a:pt x="4363" y="8775"/>
                    <a:pt x="5270" y="8358"/>
                    <a:pt x="5882" y="7598"/>
                  </a:cubicBezTo>
                  <a:cubicBezTo>
                    <a:pt x="6593" y="6643"/>
                    <a:pt x="7696" y="6103"/>
                    <a:pt x="8897" y="6103"/>
                  </a:cubicBezTo>
                  <a:cubicBezTo>
                    <a:pt x="10073" y="6103"/>
                    <a:pt x="11176" y="6643"/>
                    <a:pt x="11911" y="7598"/>
                  </a:cubicBezTo>
                  <a:cubicBezTo>
                    <a:pt x="12511" y="8370"/>
                    <a:pt x="13411" y="8775"/>
                    <a:pt x="14324" y="8775"/>
                  </a:cubicBezTo>
                  <a:cubicBezTo>
                    <a:pt x="14977" y="8775"/>
                    <a:pt x="15638" y="8567"/>
                    <a:pt x="16200" y="8138"/>
                  </a:cubicBezTo>
                  <a:cubicBezTo>
                    <a:pt x="17524" y="7108"/>
                    <a:pt x="17769" y="5172"/>
                    <a:pt x="16740" y="3849"/>
                  </a:cubicBezTo>
                  <a:cubicBezTo>
                    <a:pt x="14852" y="1398"/>
                    <a:pt x="11985" y="1"/>
                    <a:pt x="8897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2150;p46">
              <a:extLst>
                <a:ext uri="{FF2B5EF4-FFF2-40B4-BE49-F238E27FC236}">
                  <a16:creationId xmlns:a16="http://schemas.microsoft.com/office/drawing/2014/main" id="{F9B5E52A-B0A8-E2AD-360D-554FC5DCE275}"/>
                </a:ext>
              </a:extLst>
            </p:cNvPr>
            <p:cNvSpPr/>
            <p:nvPr/>
          </p:nvSpPr>
          <p:spPr>
            <a:xfrm>
              <a:off x="1723075" y="3572825"/>
              <a:ext cx="343750" cy="196425"/>
            </a:xfrm>
            <a:custGeom>
              <a:avLst/>
              <a:gdLst/>
              <a:ahLst/>
              <a:cxnLst/>
              <a:rect l="l" t="t" r="r" b="b"/>
              <a:pathLst>
                <a:path w="13750" h="7857" extrusionOk="0">
                  <a:moveTo>
                    <a:pt x="10384" y="1"/>
                  </a:moveTo>
                  <a:cubicBezTo>
                    <a:pt x="10145" y="1"/>
                    <a:pt x="9901" y="29"/>
                    <a:pt x="9657" y="87"/>
                  </a:cubicBezTo>
                  <a:lnTo>
                    <a:pt x="2647" y="1827"/>
                  </a:lnTo>
                  <a:cubicBezTo>
                    <a:pt x="1005" y="2219"/>
                    <a:pt x="0" y="3886"/>
                    <a:pt x="392" y="5528"/>
                  </a:cubicBezTo>
                  <a:cubicBezTo>
                    <a:pt x="735" y="6925"/>
                    <a:pt x="1985" y="7856"/>
                    <a:pt x="3358" y="7856"/>
                  </a:cubicBezTo>
                  <a:cubicBezTo>
                    <a:pt x="3603" y="7856"/>
                    <a:pt x="3848" y="7807"/>
                    <a:pt x="4093" y="7758"/>
                  </a:cubicBezTo>
                  <a:lnTo>
                    <a:pt x="11127" y="6018"/>
                  </a:lnTo>
                  <a:cubicBezTo>
                    <a:pt x="12745" y="5626"/>
                    <a:pt x="13750" y="3959"/>
                    <a:pt x="13357" y="2317"/>
                  </a:cubicBezTo>
                  <a:cubicBezTo>
                    <a:pt x="13003" y="919"/>
                    <a:pt x="11760" y="1"/>
                    <a:pt x="10384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2151;p46">
              <a:extLst>
                <a:ext uri="{FF2B5EF4-FFF2-40B4-BE49-F238E27FC236}">
                  <a16:creationId xmlns:a16="http://schemas.microsoft.com/office/drawing/2014/main" id="{55BB6029-92FF-AD9E-D493-43196ACBCE26}"/>
                </a:ext>
              </a:extLst>
            </p:cNvPr>
            <p:cNvSpPr/>
            <p:nvPr/>
          </p:nvSpPr>
          <p:spPr>
            <a:xfrm>
              <a:off x="1965100" y="3897725"/>
              <a:ext cx="294125" cy="282650"/>
            </a:xfrm>
            <a:custGeom>
              <a:avLst/>
              <a:gdLst/>
              <a:ahLst/>
              <a:cxnLst/>
              <a:rect l="l" t="t" r="r" b="b"/>
              <a:pathLst>
                <a:path w="11765" h="11306" extrusionOk="0">
                  <a:moveTo>
                    <a:pt x="8396" y="0"/>
                  </a:moveTo>
                  <a:cubicBezTo>
                    <a:pt x="7599" y="0"/>
                    <a:pt x="6801" y="313"/>
                    <a:pt x="6201" y="938"/>
                  </a:cubicBezTo>
                  <a:lnTo>
                    <a:pt x="1177" y="6110"/>
                  </a:lnTo>
                  <a:cubicBezTo>
                    <a:pt x="0" y="7335"/>
                    <a:pt x="25" y="9271"/>
                    <a:pt x="1226" y="10423"/>
                  </a:cubicBezTo>
                  <a:cubicBezTo>
                    <a:pt x="1814" y="11011"/>
                    <a:pt x="2598" y="11305"/>
                    <a:pt x="3358" y="11305"/>
                  </a:cubicBezTo>
                  <a:cubicBezTo>
                    <a:pt x="4167" y="11305"/>
                    <a:pt x="4951" y="10987"/>
                    <a:pt x="5564" y="10374"/>
                  </a:cubicBezTo>
                  <a:lnTo>
                    <a:pt x="10588" y="5178"/>
                  </a:lnTo>
                  <a:cubicBezTo>
                    <a:pt x="11764" y="3977"/>
                    <a:pt x="11740" y="2041"/>
                    <a:pt x="10514" y="865"/>
                  </a:cubicBezTo>
                  <a:cubicBezTo>
                    <a:pt x="9926" y="289"/>
                    <a:pt x="9162" y="0"/>
                    <a:pt x="8396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2152;p46">
              <a:extLst>
                <a:ext uri="{FF2B5EF4-FFF2-40B4-BE49-F238E27FC236}">
                  <a16:creationId xmlns:a16="http://schemas.microsoft.com/office/drawing/2014/main" id="{FF186DC2-540F-BE57-F8DB-FF1598F57E1B}"/>
                </a:ext>
              </a:extLst>
            </p:cNvPr>
            <p:cNvSpPr/>
            <p:nvPr/>
          </p:nvSpPr>
          <p:spPr>
            <a:xfrm>
              <a:off x="2360900" y="4115350"/>
              <a:ext cx="185675" cy="332175"/>
            </a:xfrm>
            <a:custGeom>
              <a:avLst/>
              <a:gdLst/>
              <a:ahLst/>
              <a:cxnLst/>
              <a:rect l="l" t="t" r="r" b="b"/>
              <a:pathLst>
                <a:path w="7427" h="13287" extrusionOk="0">
                  <a:moveTo>
                    <a:pt x="4157" y="0"/>
                  </a:moveTo>
                  <a:cubicBezTo>
                    <a:pt x="2651" y="0"/>
                    <a:pt x="1333" y="1120"/>
                    <a:pt x="1153" y="2674"/>
                  </a:cubicBezTo>
                  <a:lnTo>
                    <a:pt x="221" y="9831"/>
                  </a:lnTo>
                  <a:cubicBezTo>
                    <a:pt x="1" y="11522"/>
                    <a:pt x="1177" y="13041"/>
                    <a:pt x="2868" y="13262"/>
                  </a:cubicBezTo>
                  <a:cubicBezTo>
                    <a:pt x="2991" y="13286"/>
                    <a:pt x="3113" y="13286"/>
                    <a:pt x="3260" y="13286"/>
                  </a:cubicBezTo>
                  <a:cubicBezTo>
                    <a:pt x="4780" y="13286"/>
                    <a:pt x="6079" y="12159"/>
                    <a:pt x="6275" y="10615"/>
                  </a:cubicBezTo>
                  <a:lnTo>
                    <a:pt x="7206" y="3458"/>
                  </a:lnTo>
                  <a:cubicBezTo>
                    <a:pt x="7427" y="1767"/>
                    <a:pt x="6250" y="248"/>
                    <a:pt x="4559" y="27"/>
                  </a:cubicBezTo>
                  <a:cubicBezTo>
                    <a:pt x="4424" y="9"/>
                    <a:pt x="4290" y="0"/>
                    <a:pt x="4157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2153;p46">
              <a:extLst>
                <a:ext uri="{FF2B5EF4-FFF2-40B4-BE49-F238E27FC236}">
                  <a16:creationId xmlns:a16="http://schemas.microsoft.com/office/drawing/2014/main" id="{77CEC2A5-73D3-8779-598C-45C613A65C81}"/>
                </a:ext>
              </a:extLst>
            </p:cNvPr>
            <p:cNvSpPr/>
            <p:nvPr/>
          </p:nvSpPr>
          <p:spPr>
            <a:xfrm>
              <a:off x="3099850" y="2466575"/>
              <a:ext cx="152600" cy="321700"/>
            </a:xfrm>
            <a:custGeom>
              <a:avLst/>
              <a:gdLst/>
              <a:ahLst/>
              <a:cxnLst/>
              <a:rect l="l" t="t" r="r" b="b"/>
              <a:pathLst>
                <a:path w="6104" h="12868" extrusionOk="0">
                  <a:moveTo>
                    <a:pt x="3039" y="0"/>
                  </a:moveTo>
                  <a:cubicBezTo>
                    <a:pt x="1373" y="0"/>
                    <a:pt x="0" y="1373"/>
                    <a:pt x="0" y="3064"/>
                  </a:cubicBezTo>
                  <a:lnTo>
                    <a:pt x="0" y="9804"/>
                  </a:lnTo>
                  <a:cubicBezTo>
                    <a:pt x="0" y="11495"/>
                    <a:pt x="1373" y="12868"/>
                    <a:pt x="3039" y="12868"/>
                  </a:cubicBezTo>
                  <a:cubicBezTo>
                    <a:pt x="4731" y="12868"/>
                    <a:pt x="6103" y="11495"/>
                    <a:pt x="6103" y="9804"/>
                  </a:cubicBezTo>
                  <a:lnTo>
                    <a:pt x="6103" y="3064"/>
                  </a:lnTo>
                  <a:cubicBezTo>
                    <a:pt x="6103" y="1373"/>
                    <a:pt x="4731" y="0"/>
                    <a:pt x="3039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2154;p46">
              <a:extLst>
                <a:ext uri="{FF2B5EF4-FFF2-40B4-BE49-F238E27FC236}">
                  <a16:creationId xmlns:a16="http://schemas.microsoft.com/office/drawing/2014/main" id="{E6795D8E-B964-1C15-7CDF-708CFC8FD1F5}"/>
                </a:ext>
              </a:extLst>
            </p:cNvPr>
            <p:cNvSpPr/>
            <p:nvPr/>
          </p:nvSpPr>
          <p:spPr>
            <a:xfrm>
              <a:off x="4407400" y="2466575"/>
              <a:ext cx="153200" cy="321700"/>
            </a:xfrm>
            <a:custGeom>
              <a:avLst/>
              <a:gdLst/>
              <a:ahLst/>
              <a:cxnLst/>
              <a:rect l="l" t="t" r="r" b="b"/>
              <a:pathLst>
                <a:path w="6128" h="12868" extrusionOk="0">
                  <a:moveTo>
                    <a:pt x="3064" y="0"/>
                  </a:moveTo>
                  <a:cubicBezTo>
                    <a:pt x="1373" y="0"/>
                    <a:pt x="0" y="1373"/>
                    <a:pt x="0" y="3064"/>
                  </a:cubicBezTo>
                  <a:lnTo>
                    <a:pt x="0" y="9804"/>
                  </a:lnTo>
                  <a:cubicBezTo>
                    <a:pt x="0" y="11495"/>
                    <a:pt x="1373" y="12868"/>
                    <a:pt x="3064" y="12868"/>
                  </a:cubicBezTo>
                  <a:cubicBezTo>
                    <a:pt x="4755" y="12868"/>
                    <a:pt x="6127" y="11495"/>
                    <a:pt x="6127" y="9804"/>
                  </a:cubicBezTo>
                  <a:lnTo>
                    <a:pt x="6127" y="3064"/>
                  </a:lnTo>
                  <a:cubicBezTo>
                    <a:pt x="6127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oogle Shape;2160;p46">
            <a:extLst>
              <a:ext uri="{FF2B5EF4-FFF2-40B4-BE49-F238E27FC236}">
                <a16:creationId xmlns:a16="http://schemas.microsoft.com/office/drawing/2014/main" id="{255C2485-6516-5D15-A1B7-68DCBB079E86}"/>
              </a:ext>
            </a:extLst>
          </p:cNvPr>
          <p:cNvGrpSpPr/>
          <p:nvPr/>
        </p:nvGrpSpPr>
        <p:grpSpPr>
          <a:xfrm>
            <a:off x="10763956" y="1962636"/>
            <a:ext cx="1124734" cy="887483"/>
            <a:chOff x="3587575" y="-42425"/>
            <a:chExt cx="5003475" cy="5228350"/>
          </a:xfrm>
        </p:grpSpPr>
        <p:grpSp>
          <p:nvGrpSpPr>
            <p:cNvPr id="64" name="Google Shape;2161;p46">
              <a:extLst>
                <a:ext uri="{FF2B5EF4-FFF2-40B4-BE49-F238E27FC236}">
                  <a16:creationId xmlns:a16="http://schemas.microsoft.com/office/drawing/2014/main" id="{1DE4DB30-8EE4-C928-4ABB-16AA0C0FF25C}"/>
                </a:ext>
              </a:extLst>
            </p:cNvPr>
            <p:cNvGrpSpPr/>
            <p:nvPr/>
          </p:nvGrpSpPr>
          <p:grpSpPr>
            <a:xfrm>
              <a:off x="3587575" y="-42425"/>
              <a:ext cx="5003475" cy="5228350"/>
              <a:chOff x="1302750" y="238125"/>
              <a:chExt cx="5003475" cy="5228350"/>
            </a:xfrm>
          </p:grpSpPr>
          <p:sp>
            <p:nvSpPr>
              <p:cNvPr id="68" name="Google Shape;2162;p46">
                <a:extLst>
                  <a:ext uri="{FF2B5EF4-FFF2-40B4-BE49-F238E27FC236}">
                    <a16:creationId xmlns:a16="http://schemas.microsoft.com/office/drawing/2014/main" id="{42ECE1A5-CDED-8DF4-FE30-6D947E775A91}"/>
                  </a:ext>
                </a:extLst>
              </p:cNvPr>
              <p:cNvSpPr/>
              <p:nvPr/>
            </p:nvSpPr>
            <p:spPr>
              <a:xfrm>
                <a:off x="2835775" y="4364775"/>
                <a:ext cx="1938050" cy="1025100"/>
              </a:xfrm>
              <a:custGeom>
                <a:avLst/>
                <a:gdLst/>
                <a:ahLst/>
                <a:cxnLst/>
                <a:rect l="l" t="t" r="r" b="b"/>
                <a:pathLst>
                  <a:path w="77522" h="41004" extrusionOk="0">
                    <a:moveTo>
                      <a:pt x="16298" y="1"/>
                    </a:moveTo>
                    <a:cubicBezTo>
                      <a:pt x="8578" y="5466"/>
                      <a:pt x="3113" y="14044"/>
                      <a:pt x="0" y="22990"/>
                    </a:cubicBezTo>
                    <a:lnTo>
                      <a:pt x="14166" y="41004"/>
                    </a:lnTo>
                    <a:lnTo>
                      <a:pt x="63355" y="41004"/>
                    </a:lnTo>
                    <a:lnTo>
                      <a:pt x="77521" y="22990"/>
                    </a:lnTo>
                    <a:cubicBezTo>
                      <a:pt x="74384" y="14044"/>
                      <a:pt x="68919" y="5466"/>
                      <a:pt x="61198" y="1"/>
                    </a:cubicBezTo>
                    <a:close/>
                  </a:path>
                </a:pathLst>
              </a:custGeom>
              <a:solidFill>
                <a:srgbClr val="FEE2A2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2163;p46">
                <a:extLst>
                  <a:ext uri="{FF2B5EF4-FFF2-40B4-BE49-F238E27FC236}">
                    <a16:creationId xmlns:a16="http://schemas.microsoft.com/office/drawing/2014/main" id="{C36C85F3-C34F-2C49-F63D-4E054A4CACE7}"/>
                  </a:ext>
                </a:extLst>
              </p:cNvPr>
              <p:cNvSpPr/>
              <p:nvPr/>
            </p:nvSpPr>
            <p:spPr>
              <a:xfrm>
                <a:off x="1550900" y="314700"/>
                <a:ext cx="4507800" cy="2221125"/>
              </a:xfrm>
              <a:custGeom>
                <a:avLst/>
                <a:gdLst/>
                <a:ahLst/>
                <a:cxnLst/>
                <a:rect l="l" t="t" r="r" b="b"/>
                <a:pathLst>
                  <a:path w="180312" h="88845" extrusionOk="0">
                    <a:moveTo>
                      <a:pt x="90143" y="1"/>
                    </a:moveTo>
                    <a:cubicBezTo>
                      <a:pt x="66100" y="1"/>
                      <a:pt x="43503" y="9216"/>
                      <a:pt x="26470" y="25955"/>
                    </a:cubicBezTo>
                    <a:cubicBezTo>
                      <a:pt x="9387" y="42744"/>
                      <a:pt x="0" y="65071"/>
                      <a:pt x="0" y="88845"/>
                    </a:cubicBezTo>
                    <a:lnTo>
                      <a:pt x="180311" y="88845"/>
                    </a:lnTo>
                    <a:cubicBezTo>
                      <a:pt x="180311" y="65071"/>
                      <a:pt x="170900" y="42744"/>
                      <a:pt x="153817" y="25955"/>
                    </a:cubicBezTo>
                    <a:cubicBezTo>
                      <a:pt x="136808" y="9216"/>
                      <a:pt x="114187" y="1"/>
                      <a:pt x="90143" y="1"/>
                    </a:cubicBezTo>
                    <a:close/>
                  </a:path>
                </a:pathLst>
              </a:custGeom>
              <a:solidFill>
                <a:srgbClr val="402D2C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2164;p46">
                <a:extLst>
                  <a:ext uri="{FF2B5EF4-FFF2-40B4-BE49-F238E27FC236}">
                    <a16:creationId xmlns:a16="http://schemas.microsoft.com/office/drawing/2014/main" id="{E2EEE2DE-ED81-ABAD-23DB-C0FA621BBB82}"/>
                  </a:ext>
                </a:extLst>
              </p:cNvPr>
              <p:cNvSpPr/>
              <p:nvPr/>
            </p:nvSpPr>
            <p:spPr>
              <a:xfrm>
                <a:off x="1550900" y="314700"/>
                <a:ext cx="2458250" cy="2221125"/>
              </a:xfrm>
              <a:custGeom>
                <a:avLst/>
                <a:gdLst/>
                <a:ahLst/>
                <a:cxnLst/>
                <a:rect l="l" t="t" r="r" b="b"/>
                <a:pathLst>
                  <a:path w="98330" h="88845" extrusionOk="0">
                    <a:moveTo>
                      <a:pt x="90143" y="1"/>
                    </a:moveTo>
                    <a:cubicBezTo>
                      <a:pt x="66100" y="1"/>
                      <a:pt x="43503" y="9216"/>
                      <a:pt x="26470" y="25955"/>
                    </a:cubicBezTo>
                    <a:cubicBezTo>
                      <a:pt x="9387" y="42744"/>
                      <a:pt x="0" y="65071"/>
                      <a:pt x="0" y="88845"/>
                    </a:cubicBezTo>
                    <a:lnTo>
                      <a:pt x="16323" y="88845"/>
                    </a:lnTo>
                    <a:cubicBezTo>
                      <a:pt x="16323" y="65071"/>
                      <a:pt x="25734" y="42744"/>
                      <a:pt x="42817" y="25955"/>
                    </a:cubicBezTo>
                    <a:cubicBezTo>
                      <a:pt x="57890" y="11128"/>
                      <a:pt x="77350" y="2206"/>
                      <a:pt x="98329" y="368"/>
                    </a:cubicBezTo>
                    <a:cubicBezTo>
                      <a:pt x="95609" y="123"/>
                      <a:pt x="92888" y="1"/>
                      <a:pt x="90143" y="1"/>
                    </a:cubicBezTo>
                    <a:close/>
                  </a:path>
                </a:pathLst>
              </a:custGeom>
              <a:solidFill>
                <a:srgbClr val="6B4B4A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2165;p46">
                <a:extLst>
                  <a:ext uri="{FF2B5EF4-FFF2-40B4-BE49-F238E27FC236}">
                    <a16:creationId xmlns:a16="http://schemas.microsoft.com/office/drawing/2014/main" id="{7CFC295D-0364-D4A4-7273-E58CAB91D702}"/>
                  </a:ext>
                </a:extLst>
              </p:cNvPr>
              <p:cNvSpPr/>
              <p:nvPr/>
            </p:nvSpPr>
            <p:spPr>
              <a:xfrm>
                <a:off x="5265800" y="2157150"/>
                <a:ext cx="963850" cy="963825"/>
              </a:xfrm>
              <a:custGeom>
                <a:avLst/>
                <a:gdLst/>
                <a:ahLst/>
                <a:cxnLst/>
                <a:rect l="l" t="t" r="r" b="b"/>
                <a:pathLst>
                  <a:path w="38554" h="38553" extrusionOk="0">
                    <a:moveTo>
                      <a:pt x="19265" y="0"/>
                    </a:moveTo>
                    <a:cubicBezTo>
                      <a:pt x="8628" y="0"/>
                      <a:pt x="1" y="8628"/>
                      <a:pt x="1" y="19289"/>
                    </a:cubicBezTo>
                    <a:cubicBezTo>
                      <a:pt x="1" y="29926"/>
                      <a:pt x="8628" y="38553"/>
                      <a:pt x="19265" y="38553"/>
                    </a:cubicBezTo>
                    <a:cubicBezTo>
                      <a:pt x="29926" y="38553"/>
                      <a:pt x="38553" y="29926"/>
                      <a:pt x="38553" y="19289"/>
                    </a:cubicBezTo>
                    <a:cubicBezTo>
                      <a:pt x="38553" y="8628"/>
                      <a:pt x="29926" y="0"/>
                      <a:pt x="19265" y="0"/>
                    </a:cubicBezTo>
                    <a:close/>
                  </a:path>
                </a:pathLst>
              </a:custGeom>
              <a:solidFill>
                <a:srgbClr val="DBC1A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2166;p46">
                <a:extLst>
                  <a:ext uri="{FF2B5EF4-FFF2-40B4-BE49-F238E27FC236}">
                    <a16:creationId xmlns:a16="http://schemas.microsoft.com/office/drawing/2014/main" id="{26AB8285-1F0B-8D36-0E3B-0C82CAF5205A}"/>
                  </a:ext>
                </a:extLst>
              </p:cNvPr>
              <p:cNvSpPr/>
              <p:nvPr/>
            </p:nvSpPr>
            <p:spPr>
              <a:xfrm>
                <a:off x="3421525" y="4062700"/>
                <a:ext cx="765925" cy="765925"/>
              </a:xfrm>
              <a:custGeom>
                <a:avLst/>
                <a:gdLst/>
                <a:ahLst/>
                <a:cxnLst/>
                <a:rect l="l" t="t" r="r" b="b"/>
                <a:pathLst>
                  <a:path w="30637" h="30637" extrusionOk="0">
                    <a:moveTo>
                      <a:pt x="15318" y="1"/>
                    </a:moveTo>
                    <a:cubicBezTo>
                      <a:pt x="6863" y="1"/>
                      <a:pt x="0" y="6863"/>
                      <a:pt x="0" y="15319"/>
                    </a:cubicBezTo>
                    <a:cubicBezTo>
                      <a:pt x="0" y="23774"/>
                      <a:pt x="6863" y="30637"/>
                      <a:pt x="15318" y="30637"/>
                    </a:cubicBezTo>
                    <a:cubicBezTo>
                      <a:pt x="23774" y="30637"/>
                      <a:pt x="30636" y="23774"/>
                      <a:pt x="30636" y="15319"/>
                    </a:cubicBezTo>
                    <a:cubicBezTo>
                      <a:pt x="30636" y="6863"/>
                      <a:pt x="23774" y="1"/>
                      <a:pt x="15318" y="1"/>
                    </a:cubicBezTo>
                    <a:close/>
                  </a:path>
                </a:pathLst>
              </a:custGeom>
              <a:solidFill>
                <a:srgbClr val="DBC1A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2167;p46">
                <a:extLst>
                  <a:ext uri="{FF2B5EF4-FFF2-40B4-BE49-F238E27FC236}">
                    <a16:creationId xmlns:a16="http://schemas.microsoft.com/office/drawing/2014/main" id="{0A8E5E6C-3C3D-5200-64D7-D7BC009E38E2}"/>
                  </a:ext>
                </a:extLst>
              </p:cNvPr>
              <p:cNvSpPr/>
              <p:nvPr/>
            </p:nvSpPr>
            <p:spPr>
              <a:xfrm>
                <a:off x="1861550" y="1556225"/>
                <a:ext cx="3885875" cy="2889450"/>
              </a:xfrm>
              <a:custGeom>
                <a:avLst/>
                <a:gdLst/>
                <a:ahLst/>
                <a:cxnLst/>
                <a:rect l="l" t="t" r="r" b="b"/>
                <a:pathLst>
                  <a:path w="155435" h="115578" extrusionOk="0">
                    <a:moveTo>
                      <a:pt x="54748" y="0"/>
                    </a:moveTo>
                    <a:cubicBezTo>
                      <a:pt x="50830" y="0"/>
                      <a:pt x="46910" y="932"/>
                      <a:pt x="43332" y="2788"/>
                    </a:cubicBezTo>
                    <a:cubicBezTo>
                      <a:pt x="39646" y="4700"/>
                      <a:pt x="35617" y="5681"/>
                      <a:pt x="31594" y="5681"/>
                    </a:cubicBezTo>
                    <a:cubicBezTo>
                      <a:pt x="27725" y="5681"/>
                      <a:pt x="23863" y="4773"/>
                      <a:pt x="20318" y="2911"/>
                    </a:cubicBezTo>
                    <a:cubicBezTo>
                      <a:pt x="18874" y="2149"/>
                      <a:pt x="17328" y="1789"/>
                      <a:pt x="15805" y="1789"/>
                    </a:cubicBezTo>
                    <a:cubicBezTo>
                      <a:pt x="12184" y="1789"/>
                      <a:pt x="8698" y="3827"/>
                      <a:pt x="7059" y="7347"/>
                    </a:cubicBezTo>
                    <a:cubicBezTo>
                      <a:pt x="2525" y="17028"/>
                      <a:pt x="0" y="27812"/>
                      <a:pt x="0" y="39184"/>
                    </a:cubicBezTo>
                    <a:cubicBezTo>
                      <a:pt x="0" y="81363"/>
                      <a:pt x="34803" y="115578"/>
                      <a:pt x="77717" y="115578"/>
                    </a:cubicBezTo>
                    <a:cubicBezTo>
                      <a:pt x="120657" y="115578"/>
                      <a:pt x="155435" y="81363"/>
                      <a:pt x="155435" y="39184"/>
                    </a:cubicBezTo>
                    <a:cubicBezTo>
                      <a:pt x="155435" y="27812"/>
                      <a:pt x="152910" y="17028"/>
                      <a:pt x="148401" y="7347"/>
                    </a:cubicBezTo>
                    <a:cubicBezTo>
                      <a:pt x="146744" y="3827"/>
                      <a:pt x="143253" y="1789"/>
                      <a:pt x="139630" y="1789"/>
                    </a:cubicBezTo>
                    <a:cubicBezTo>
                      <a:pt x="138107" y="1789"/>
                      <a:pt x="136561" y="2149"/>
                      <a:pt x="135117" y="2911"/>
                    </a:cubicBezTo>
                    <a:cubicBezTo>
                      <a:pt x="131584" y="4773"/>
                      <a:pt x="127722" y="5681"/>
                      <a:pt x="123850" y="5681"/>
                    </a:cubicBezTo>
                    <a:cubicBezTo>
                      <a:pt x="119824" y="5681"/>
                      <a:pt x="115789" y="4700"/>
                      <a:pt x="112103" y="2788"/>
                    </a:cubicBezTo>
                    <a:cubicBezTo>
                      <a:pt x="108537" y="932"/>
                      <a:pt x="104623" y="0"/>
                      <a:pt x="100708" y="0"/>
                    </a:cubicBezTo>
                    <a:cubicBezTo>
                      <a:pt x="96768" y="0"/>
                      <a:pt x="92827" y="944"/>
                      <a:pt x="89237" y="2837"/>
                    </a:cubicBezTo>
                    <a:cubicBezTo>
                      <a:pt x="85622" y="4737"/>
                      <a:pt x="81669" y="5687"/>
                      <a:pt x="77720" y="5687"/>
                    </a:cubicBezTo>
                    <a:cubicBezTo>
                      <a:pt x="73772" y="5687"/>
                      <a:pt x="69826" y="4737"/>
                      <a:pt x="66223" y="2837"/>
                    </a:cubicBezTo>
                    <a:cubicBezTo>
                      <a:pt x="62633" y="944"/>
                      <a:pt x="58691" y="0"/>
                      <a:pt x="54748" y="0"/>
                    </a:cubicBezTo>
                    <a:close/>
                  </a:path>
                </a:pathLst>
              </a:custGeom>
              <a:solidFill>
                <a:srgbClr val="F4D7B9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2168;p46">
                <a:extLst>
                  <a:ext uri="{FF2B5EF4-FFF2-40B4-BE49-F238E27FC236}">
                    <a16:creationId xmlns:a16="http://schemas.microsoft.com/office/drawing/2014/main" id="{08EB898C-832D-0FED-21B6-3092B051F4C3}"/>
                  </a:ext>
                </a:extLst>
              </p:cNvPr>
              <p:cNvSpPr/>
              <p:nvPr/>
            </p:nvSpPr>
            <p:spPr>
              <a:xfrm>
                <a:off x="1379325" y="1600950"/>
                <a:ext cx="2578350" cy="2844725"/>
              </a:xfrm>
              <a:custGeom>
                <a:avLst/>
                <a:gdLst/>
                <a:ahLst/>
                <a:cxnLst/>
                <a:rect l="l" t="t" r="r" b="b"/>
                <a:pathLst>
                  <a:path w="103134" h="113789" extrusionOk="0">
                    <a:moveTo>
                      <a:pt x="35094" y="0"/>
                    </a:moveTo>
                    <a:cubicBezTo>
                      <a:pt x="31473" y="0"/>
                      <a:pt x="27987" y="2038"/>
                      <a:pt x="26348" y="5558"/>
                    </a:cubicBezTo>
                    <a:cubicBezTo>
                      <a:pt x="23872" y="10852"/>
                      <a:pt x="21985" y="16464"/>
                      <a:pt x="20809" y="22322"/>
                    </a:cubicBezTo>
                    <a:cubicBezTo>
                      <a:pt x="20318" y="22273"/>
                      <a:pt x="19828" y="22248"/>
                      <a:pt x="19289" y="22248"/>
                    </a:cubicBezTo>
                    <a:cubicBezTo>
                      <a:pt x="8628" y="22248"/>
                      <a:pt x="1" y="30876"/>
                      <a:pt x="1" y="41537"/>
                    </a:cubicBezTo>
                    <a:cubicBezTo>
                      <a:pt x="1" y="52174"/>
                      <a:pt x="8628" y="60801"/>
                      <a:pt x="19289" y="60801"/>
                    </a:cubicBezTo>
                    <a:cubicBezTo>
                      <a:pt x="20637" y="60801"/>
                      <a:pt x="21838" y="60678"/>
                      <a:pt x="22867" y="60409"/>
                    </a:cubicBezTo>
                    <a:cubicBezTo>
                      <a:pt x="32818" y="91363"/>
                      <a:pt x="62253" y="113789"/>
                      <a:pt x="97006" y="113789"/>
                    </a:cubicBezTo>
                    <a:cubicBezTo>
                      <a:pt x="99065" y="113789"/>
                      <a:pt x="101124" y="113715"/>
                      <a:pt x="103134" y="113568"/>
                    </a:cubicBezTo>
                    <a:cubicBezTo>
                      <a:pt x="63086" y="110480"/>
                      <a:pt x="31543" y="77565"/>
                      <a:pt x="31543" y="37395"/>
                    </a:cubicBezTo>
                    <a:cubicBezTo>
                      <a:pt x="31543" y="26023"/>
                      <a:pt x="34068" y="15239"/>
                      <a:pt x="38602" y="5558"/>
                    </a:cubicBezTo>
                    <a:cubicBezTo>
                      <a:pt x="39288" y="4087"/>
                      <a:pt x="40269" y="2887"/>
                      <a:pt x="41470" y="1980"/>
                    </a:cubicBezTo>
                    <a:cubicBezTo>
                      <a:pt x="40832" y="1735"/>
                      <a:pt x="40220" y="1441"/>
                      <a:pt x="39607" y="1122"/>
                    </a:cubicBezTo>
                    <a:cubicBezTo>
                      <a:pt x="38163" y="360"/>
                      <a:pt x="36617" y="0"/>
                      <a:pt x="35094" y="0"/>
                    </a:cubicBezTo>
                    <a:close/>
                  </a:path>
                </a:pathLst>
              </a:custGeom>
              <a:solidFill>
                <a:srgbClr val="DBC1A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2169;p46">
                <a:extLst>
                  <a:ext uri="{FF2B5EF4-FFF2-40B4-BE49-F238E27FC236}">
                    <a16:creationId xmlns:a16="http://schemas.microsoft.com/office/drawing/2014/main" id="{8BAB82F7-4B62-6329-D8E2-95A35C52E814}"/>
                  </a:ext>
                </a:extLst>
              </p:cNvPr>
              <p:cNvSpPr/>
              <p:nvPr/>
            </p:nvSpPr>
            <p:spPr>
              <a:xfrm>
                <a:off x="2758550" y="4939500"/>
                <a:ext cx="431400" cy="450375"/>
              </a:xfrm>
              <a:custGeom>
                <a:avLst/>
                <a:gdLst/>
                <a:ahLst/>
                <a:cxnLst/>
                <a:rect l="l" t="t" r="r" b="b"/>
                <a:pathLst>
                  <a:path w="17256" h="18015" extrusionOk="0">
                    <a:moveTo>
                      <a:pt x="3089" y="1"/>
                    </a:moveTo>
                    <a:cubicBezTo>
                      <a:pt x="2721" y="1030"/>
                      <a:pt x="2378" y="2084"/>
                      <a:pt x="2084" y="3138"/>
                    </a:cubicBezTo>
                    <a:cubicBezTo>
                      <a:pt x="687" y="7966"/>
                      <a:pt x="1" y="12990"/>
                      <a:pt x="1" y="18015"/>
                    </a:cubicBezTo>
                    <a:lnTo>
                      <a:pt x="17255" y="18015"/>
                    </a:lnTo>
                    <a:lnTo>
                      <a:pt x="17255" y="1"/>
                    </a:lnTo>
                    <a:close/>
                  </a:path>
                </a:pathLst>
              </a:custGeom>
              <a:solidFill>
                <a:srgbClr val="F4D7B9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2170;p46">
                <a:extLst>
                  <a:ext uri="{FF2B5EF4-FFF2-40B4-BE49-F238E27FC236}">
                    <a16:creationId xmlns:a16="http://schemas.microsoft.com/office/drawing/2014/main" id="{9A36B1C5-340B-FCC8-2FFC-8D8DACA2AED4}"/>
                  </a:ext>
                </a:extLst>
              </p:cNvPr>
              <p:cNvSpPr/>
              <p:nvPr/>
            </p:nvSpPr>
            <p:spPr>
              <a:xfrm>
                <a:off x="4419650" y="4939500"/>
                <a:ext cx="430750" cy="450375"/>
              </a:xfrm>
              <a:custGeom>
                <a:avLst/>
                <a:gdLst/>
                <a:ahLst/>
                <a:cxnLst/>
                <a:rect l="l" t="t" r="r" b="b"/>
                <a:pathLst>
                  <a:path w="17230" h="18015" extrusionOk="0">
                    <a:moveTo>
                      <a:pt x="0" y="1"/>
                    </a:moveTo>
                    <a:lnTo>
                      <a:pt x="0" y="18015"/>
                    </a:lnTo>
                    <a:lnTo>
                      <a:pt x="17230" y="18015"/>
                    </a:lnTo>
                    <a:cubicBezTo>
                      <a:pt x="17230" y="12990"/>
                      <a:pt x="16544" y="7966"/>
                      <a:pt x="15171" y="3138"/>
                    </a:cubicBezTo>
                    <a:cubicBezTo>
                      <a:pt x="14853" y="2084"/>
                      <a:pt x="14534" y="1030"/>
                      <a:pt x="14166" y="1"/>
                    </a:cubicBezTo>
                    <a:close/>
                  </a:path>
                </a:pathLst>
              </a:custGeom>
              <a:solidFill>
                <a:srgbClr val="F4D7B9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Google Shape;2171;p46">
                <a:extLst>
                  <a:ext uri="{FF2B5EF4-FFF2-40B4-BE49-F238E27FC236}">
                    <a16:creationId xmlns:a16="http://schemas.microsoft.com/office/drawing/2014/main" id="{F859B5D8-0788-046F-1F30-D3C56A20C46B}"/>
                  </a:ext>
                </a:extLst>
              </p:cNvPr>
              <p:cNvSpPr/>
              <p:nvPr/>
            </p:nvSpPr>
            <p:spPr>
              <a:xfrm>
                <a:off x="5764550" y="3427325"/>
                <a:ext cx="344375" cy="153200"/>
              </a:xfrm>
              <a:custGeom>
                <a:avLst/>
                <a:gdLst/>
                <a:ahLst/>
                <a:cxnLst/>
                <a:rect l="l" t="t" r="r" b="b"/>
                <a:pathLst>
                  <a:path w="13775" h="6128" extrusionOk="0">
                    <a:moveTo>
                      <a:pt x="3065" y="0"/>
                    </a:moveTo>
                    <a:cubicBezTo>
                      <a:pt x="1373" y="0"/>
                      <a:pt x="1" y="1373"/>
                      <a:pt x="1" y="3064"/>
                    </a:cubicBezTo>
                    <a:cubicBezTo>
                      <a:pt x="1" y="4755"/>
                      <a:pt x="1373" y="6127"/>
                      <a:pt x="3065" y="6127"/>
                    </a:cubicBezTo>
                    <a:lnTo>
                      <a:pt x="10711" y="6127"/>
                    </a:lnTo>
                    <a:cubicBezTo>
                      <a:pt x="12427" y="6127"/>
                      <a:pt x="13775" y="4755"/>
                      <a:pt x="13775" y="3064"/>
                    </a:cubicBezTo>
                    <a:cubicBezTo>
                      <a:pt x="13775" y="1373"/>
                      <a:pt x="12402" y="0"/>
                      <a:pt x="10711" y="0"/>
                    </a:cubicBezTo>
                    <a:close/>
                  </a:path>
                </a:pathLst>
              </a:custGeom>
              <a:solidFill>
                <a:srgbClr val="A2CFE4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Google Shape;2172;p46">
                <a:extLst>
                  <a:ext uri="{FF2B5EF4-FFF2-40B4-BE49-F238E27FC236}">
                    <a16:creationId xmlns:a16="http://schemas.microsoft.com/office/drawing/2014/main" id="{C45CAF4B-1CBF-384B-0C78-EF66EC5D4498}"/>
                  </a:ext>
                </a:extLst>
              </p:cNvPr>
              <p:cNvSpPr/>
              <p:nvPr/>
            </p:nvSpPr>
            <p:spPr>
              <a:xfrm>
                <a:off x="5217400" y="4129500"/>
                <a:ext cx="153200" cy="344975"/>
              </a:xfrm>
              <a:custGeom>
                <a:avLst/>
                <a:gdLst/>
                <a:ahLst/>
                <a:cxnLst/>
                <a:rect l="l" t="t" r="r" b="b"/>
                <a:pathLst>
                  <a:path w="6128" h="13799" extrusionOk="0">
                    <a:moveTo>
                      <a:pt x="3064" y="0"/>
                    </a:moveTo>
                    <a:cubicBezTo>
                      <a:pt x="1373" y="0"/>
                      <a:pt x="1" y="1373"/>
                      <a:pt x="1" y="3064"/>
                    </a:cubicBezTo>
                    <a:lnTo>
                      <a:pt x="1" y="10735"/>
                    </a:lnTo>
                    <a:cubicBezTo>
                      <a:pt x="1" y="12426"/>
                      <a:pt x="1373" y="13799"/>
                      <a:pt x="3064" y="13799"/>
                    </a:cubicBezTo>
                    <a:cubicBezTo>
                      <a:pt x="4755" y="13799"/>
                      <a:pt x="6128" y="12426"/>
                      <a:pt x="6128" y="10735"/>
                    </a:cubicBezTo>
                    <a:lnTo>
                      <a:pt x="6128" y="3064"/>
                    </a:lnTo>
                    <a:cubicBezTo>
                      <a:pt x="6128" y="1373"/>
                      <a:pt x="4755" y="0"/>
                      <a:pt x="3064" y="0"/>
                    </a:cubicBezTo>
                    <a:close/>
                  </a:path>
                </a:pathLst>
              </a:custGeom>
              <a:solidFill>
                <a:srgbClr val="A2CFE4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Google Shape;2173;p46">
                <a:extLst>
                  <a:ext uri="{FF2B5EF4-FFF2-40B4-BE49-F238E27FC236}">
                    <a16:creationId xmlns:a16="http://schemas.microsoft.com/office/drawing/2014/main" id="{EF4BA7F4-1649-5E43-F9B1-2334CDB7ED35}"/>
                  </a:ext>
                </a:extLst>
              </p:cNvPr>
              <p:cNvSpPr/>
              <p:nvPr/>
            </p:nvSpPr>
            <p:spPr>
              <a:xfrm>
                <a:off x="5536025" y="3815550"/>
                <a:ext cx="303925" cy="288850"/>
              </a:xfrm>
              <a:custGeom>
                <a:avLst/>
                <a:gdLst/>
                <a:ahLst/>
                <a:cxnLst/>
                <a:rect l="l" t="t" r="r" b="b"/>
                <a:pathLst>
                  <a:path w="12157" h="11554" extrusionOk="0">
                    <a:moveTo>
                      <a:pt x="3358" y="1"/>
                    </a:moveTo>
                    <a:cubicBezTo>
                      <a:pt x="2578" y="1"/>
                      <a:pt x="1799" y="295"/>
                      <a:pt x="1201" y="892"/>
                    </a:cubicBezTo>
                    <a:cubicBezTo>
                      <a:pt x="0" y="2093"/>
                      <a:pt x="0" y="4029"/>
                      <a:pt x="1201" y="5230"/>
                    </a:cubicBezTo>
                    <a:lnTo>
                      <a:pt x="6618" y="10647"/>
                    </a:lnTo>
                    <a:cubicBezTo>
                      <a:pt x="7230" y="11259"/>
                      <a:pt x="8015" y="11553"/>
                      <a:pt x="8799" y="11553"/>
                    </a:cubicBezTo>
                    <a:cubicBezTo>
                      <a:pt x="9583" y="11553"/>
                      <a:pt x="10367" y="11259"/>
                      <a:pt x="10956" y="10647"/>
                    </a:cubicBezTo>
                    <a:cubicBezTo>
                      <a:pt x="12157" y="9470"/>
                      <a:pt x="12157" y="7509"/>
                      <a:pt x="10956" y="6333"/>
                    </a:cubicBezTo>
                    <a:lnTo>
                      <a:pt x="5539" y="892"/>
                    </a:lnTo>
                    <a:cubicBezTo>
                      <a:pt x="4936" y="301"/>
                      <a:pt x="4146" y="1"/>
                      <a:pt x="3358" y="1"/>
                    </a:cubicBezTo>
                    <a:close/>
                  </a:path>
                </a:pathLst>
              </a:custGeom>
              <a:solidFill>
                <a:srgbClr val="A2CFE4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0" name="Google Shape;2174;p46">
                <a:extLst>
                  <a:ext uri="{FF2B5EF4-FFF2-40B4-BE49-F238E27FC236}">
                    <a16:creationId xmlns:a16="http://schemas.microsoft.com/office/drawing/2014/main" id="{CDFE07B6-B5FC-7E50-EF15-B8FB81B8BB18}"/>
                  </a:ext>
                </a:extLst>
              </p:cNvPr>
              <p:cNvSpPr/>
              <p:nvPr/>
            </p:nvSpPr>
            <p:spPr>
              <a:xfrm>
                <a:off x="4711900" y="2400400"/>
                <a:ext cx="153225" cy="344375"/>
              </a:xfrm>
              <a:custGeom>
                <a:avLst/>
                <a:gdLst/>
                <a:ahLst/>
                <a:cxnLst/>
                <a:rect l="l" t="t" r="r" b="b"/>
                <a:pathLst>
                  <a:path w="6129" h="13775" extrusionOk="0">
                    <a:moveTo>
                      <a:pt x="3065" y="0"/>
                    </a:moveTo>
                    <a:cubicBezTo>
                      <a:pt x="1373" y="0"/>
                      <a:pt x="1" y="1373"/>
                      <a:pt x="1" y="3064"/>
                    </a:cubicBezTo>
                    <a:lnTo>
                      <a:pt x="1" y="10711"/>
                    </a:lnTo>
                    <a:cubicBezTo>
                      <a:pt x="1" y="12402"/>
                      <a:pt x="1373" y="13774"/>
                      <a:pt x="3065" y="13774"/>
                    </a:cubicBezTo>
                    <a:cubicBezTo>
                      <a:pt x="4756" y="13774"/>
                      <a:pt x="6128" y="12402"/>
                      <a:pt x="6128" y="10711"/>
                    </a:cubicBezTo>
                    <a:lnTo>
                      <a:pt x="6128" y="3064"/>
                    </a:lnTo>
                    <a:cubicBezTo>
                      <a:pt x="6128" y="1373"/>
                      <a:pt x="4756" y="0"/>
                      <a:pt x="3065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1" name="Google Shape;2175;p46">
                <a:extLst>
                  <a:ext uri="{FF2B5EF4-FFF2-40B4-BE49-F238E27FC236}">
                    <a16:creationId xmlns:a16="http://schemas.microsoft.com/office/drawing/2014/main" id="{272F2DE1-BF29-0043-ABB4-C840B1EB6399}"/>
                  </a:ext>
                </a:extLst>
              </p:cNvPr>
              <p:cNvSpPr/>
              <p:nvPr/>
            </p:nvSpPr>
            <p:spPr>
              <a:xfrm>
                <a:off x="2744475" y="2400400"/>
                <a:ext cx="153200" cy="344375"/>
              </a:xfrm>
              <a:custGeom>
                <a:avLst/>
                <a:gdLst/>
                <a:ahLst/>
                <a:cxnLst/>
                <a:rect l="l" t="t" r="r" b="b"/>
                <a:pathLst>
                  <a:path w="6128" h="13775" extrusionOk="0">
                    <a:moveTo>
                      <a:pt x="3064" y="0"/>
                    </a:moveTo>
                    <a:cubicBezTo>
                      <a:pt x="1373" y="0"/>
                      <a:pt x="0" y="1373"/>
                      <a:pt x="0" y="3064"/>
                    </a:cubicBezTo>
                    <a:lnTo>
                      <a:pt x="0" y="10711"/>
                    </a:lnTo>
                    <a:cubicBezTo>
                      <a:pt x="0" y="12402"/>
                      <a:pt x="1373" y="13774"/>
                      <a:pt x="3064" y="13774"/>
                    </a:cubicBezTo>
                    <a:cubicBezTo>
                      <a:pt x="4755" y="13774"/>
                      <a:pt x="6127" y="12402"/>
                      <a:pt x="6127" y="10711"/>
                    </a:cubicBezTo>
                    <a:lnTo>
                      <a:pt x="6127" y="3064"/>
                    </a:lnTo>
                    <a:cubicBezTo>
                      <a:pt x="6127" y="1373"/>
                      <a:pt x="4755" y="0"/>
                      <a:pt x="3064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2" name="Google Shape;2176;p46">
                <a:extLst>
                  <a:ext uri="{FF2B5EF4-FFF2-40B4-BE49-F238E27FC236}">
                    <a16:creationId xmlns:a16="http://schemas.microsoft.com/office/drawing/2014/main" id="{3022B5AB-E992-3A67-B3BA-6641B3CA4A77}"/>
                  </a:ext>
                </a:extLst>
              </p:cNvPr>
              <p:cNvSpPr/>
              <p:nvPr/>
            </p:nvSpPr>
            <p:spPr>
              <a:xfrm>
                <a:off x="3543450" y="2921000"/>
                <a:ext cx="673400" cy="462225"/>
              </a:xfrm>
              <a:custGeom>
                <a:avLst/>
                <a:gdLst/>
                <a:ahLst/>
                <a:cxnLst/>
                <a:rect l="l" t="t" r="r" b="b"/>
                <a:pathLst>
                  <a:path w="26936" h="18489" extrusionOk="0">
                    <a:moveTo>
                      <a:pt x="23610" y="0"/>
                    </a:moveTo>
                    <a:cubicBezTo>
                      <a:pt x="23381" y="0"/>
                      <a:pt x="23149" y="27"/>
                      <a:pt x="22916" y="82"/>
                    </a:cubicBezTo>
                    <a:cubicBezTo>
                      <a:pt x="20662" y="573"/>
                      <a:pt x="18603" y="1749"/>
                      <a:pt x="16961" y="3391"/>
                    </a:cubicBezTo>
                    <a:cubicBezTo>
                      <a:pt x="15049" y="2215"/>
                      <a:pt x="12794" y="1577"/>
                      <a:pt x="10441" y="1577"/>
                    </a:cubicBezTo>
                    <a:cubicBezTo>
                      <a:pt x="6814" y="1577"/>
                      <a:pt x="3407" y="3097"/>
                      <a:pt x="1104" y="5744"/>
                    </a:cubicBezTo>
                    <a:cubicBezTo>
                      <a:pt x="1" y="7018"/>
                      <a:pt x="123" y="8955"/>
                      <a:pt x="1398" y="10058"/>
                    </a:cubicBezTo>
                    <a:cubicBezTo>
                      <a:pt x="1968" y="10561"/>
                      <a:pt x="2686" y="10809"/>
                      <a:pt x="3403" y="10809"/>
                    </a:cubicBezTo>
                    <a:cubicBezTo>
                      <a:pt x="4258" y="10809"/>
                      <a:pt x="5112" y="10456"/>
                      <a:pt x="5711" y="9763"/>
                    </a:cubicBezTo>
                    <a:cubicBezTo>
                      <a:pt x="6863" y="8464"/>
                      <a:pt x="8579" y="7705"/>
                      <a:pt x="10441" y="7705"/>
                    </a:cubicBezTo>
                    <a:cubicBezTo>
                      <a:pt x="11667" y="7705"/>
                      <a:pt x="12819" y="8048"/>
                      <a:pt x="13799" y="8636"/>
                    </a:cubicBezTo>
                    <a:cubicBezTo>
                      <a:pt x="13015" y="11209"/>
                      <a:pt x="13064" y="13979"/>
                      <a:pt x="13995" y="16479"/>
                    </a:cubicBezTo>
                    <a:cubicBezTo>
                      <a:pt x="14436" y="17729"/>
                      <a:pt x="15613" y="18489"/>
                      <a:pt x="16863" y="18489"/>
                    </a:cubicBezTo>
                    <a:cubicBezTo>
                      <a:pt x="18946" y="18489"/>
                      <a:pt x="20466" y="16332"/>
                      <a:pt x="19730" y="14371"/>
                    </a:cubicBezTo>
                    <a:cubicBezTo>
                      <a:pt x="19118" y="12729"/>
                      <a:pt x="19289" y="10842"/>
                      <a:pt x="20171" y="9224"/>
                    </a:cubicBezTo>
                    <a:cubicBezTo>
                      <a:pt x="21054" y="7582"/>
                      <a:pt x="22549" y="6430"/>
                      <a:pt x="24240" y="6038"/>
                    </a:cubicBezTo>
                    <a:cubicBezTo>
                      <a:pt x="25906" y="5670"/>
                      <a:pt x="26936" y="4053"/>
                      <a:pt x="26568" y="2386"/>
                    </a:cubicBezTo>
                    <a:cubicBezTo>
                      <a:pt x="26253" y="977"/>
                      <a:pt x="24998" y="0"/>
                      <a:pt x="23610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3" name="Google Shape;2177;p46">
                <a:extLst>
                  <a:ext uri="{FF2B5EF4-FFF2-40B4-BE49-F238E27FC236}">
                    <a16:creationId xmlns:a16="http://schemas.microsoft.com/office/drawing/2014/main" id="{25F6A1D4-FFFC-6115-DBA8-BE064C344971}"/>
                  </a:ext>
                </a:extLst>
              </p:cNvPr>
              <p:cNvSpPr/>
              <p:nvPr/>
            </p:nvSpPr>
            <p:spPr>
              <a:xfrm>
                <a:off x="5764550" y="3427325"/>
                <a:ext cx="344375" cy="153200"/>
              </a:xfrm>
              <a:custGeom>
                <a:avLst/>
                <a:gdLst/>
                <a:ahLst/>
                <a:cxnLst/>
                <a:rect l="l" t="t" r="r" b="b"/>
                <a:pathLst>
                  <a:path w="13775" h="6128" extrusionOk="0">
                    <a:moveTo>
                      <a:pt x="3065" y="0"/>
                    </a:moveTo>
                    <a:cubicBezTo>
                      <a:pt x="1373" y="0"/>
                      <a:pt x="1" y="1373"/>
                      <a:pt x="1" y="3064"/>
                    </a:cubicBezTo>
                    <a:cubicBezTo>
                      <a:pt x="1" y="4755"/>
                      <a:pt x="1373" y="6127"/>
                      <a:pt x="3065" y="6127"/>
                    </a:cubicBezTo>
                    <a:lnTo>
                      <a:pt x="10711" y="6127"/>
                    </a:lnTo>
                    <a:cubicBezTo>
                      <a:pt x="12402" y="6127"/>
                      <a:pt x="13775" y="4755"/>
                      <a:pt x="13775" y="3064"/>
                    </a:cubicBezTo>
                    <a:cubicBezTo>
                      <a:pt x="13775" y="1373"/>
                      <a:pt x="12402" y="0"/>
                      <a:pt x="10711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4" name="Google Shape;2178;p46">
                <a:extLst>
                  <a:ext uri="{FF2B5EF4-FFF2-40B4-BE49-F238E27FC236}">
                    <a16:creationId xmlns:a16="http://schemas.microsoft.com/office/drawing/2014/main" id="{6412FD22-3878-F2F2-AE50-ED2FCF3BF8AC}"/>
                  </a:ext>
                </a:extLst>
              </p:cNvPr>
              <p:cNvSpPr/>
              <p:nvPr/>
            </p:nvSpPr>
            <p:spPr>
              <a:xfrm>
                <a:off x="5217400" y="4129500"/>
                <a:ext cx="153200" cy="344975"/>
              </a:xfrm>
              <a:custGeom>
                <a:avLst/>
                <a:gdLst/>
                <a:ahLst/>
                <a:cxnLst/>
                <a:rect l="l" t="t" r="r" b="b"/>
                <a:pathLst>
                  <a:path w="6128" h="13799" extrusionOk="0">
                    <a:moveTo>
                      <a:pt x="3064" y="0"/>
                    </a:moveTo>
                    <a:cubicBezTo>
                      <a:pt x="1373" y="0"/>
                      <a:pt x="1" y="1373"/>
                      <a:pt x="1" y="3064"/>
                    </a:cubicBezTo>
                    <a:lnTo>
                      <a:pt x="1" y="10735"/>
                    </a:lnTo>
                    <a:cubicBezTo>
                      <a:pt x="1" y="12426"/>
                      <a:pt x="1373" y="13799"/>
                      <a:pt x="3064" y="13799"/>
                    </a:cubicBezTo>
                    <a:cubicBezTo>
                      <a:pt x="4755" y="13799"/>
                      <a:pt x="6128" y="12426"/>
                      <a:pt x="6128" y="10735"/>
                    </a:cubicBezTo>
                    <a:lnTo>
                      <a:pt x="6128" y="3064"/>
                    </a:lnTo>
                    <a:cubicBezTo>
                      <a:pt x="6128" y="1373"/>
                      <a:pt x="4755" y="0"/>
                      <a:pt x="3064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Google Shape;2179;p46">
                <a:extLst>
                  <a:ext uri="{FF2B5EF4-FFF2-40B4-BE49-F238E27FC236}">
                    <a16:creationId xmlns:a16="http://schemas.microsoft.com/office/drawing/2014/main" id="{D7B1CB31-299B-2002-1AEC-523C305F842D}"/>
                  </a:ext>
                </a:extLst>
              </p:cNvPr>
              <p:cNvSpPr/>
              <p:nvPr/>
            </p:nvSpPr>
            <p:spPr>
              <a:xfrm>
                <a:off x="5536025" y="3815325"/>
                <a:ext cx="303925" cy="288450"/>
              </a:xfrm>
              <a:custGeom>
                <a:avLst/>
                <a:gdLst/>
                <a:ahLst/>
                <a:cxnLst/>
                <a:rect l="l" t="t" r="r" b="b"/>
                <a:pathLst>
                  <a:path w="12157" h="11538" extrusionOk="0">
                    <a:moveTo>
                      <a:pt x="3370" y="0"/>
                    </a:moveTo>
                    <a:cubicBezTo>
                      <a:pt x="2586" y="0"/>
                      <a:pt x="1802" y="301"/>
                      <a:pt x="1201" y="901"/>
                    </a:cubicBezTo>
                    <a:cubicBezTo>
                      <a:pt x="0" y="2102"/>
                      <a:pt x="0" y="4038"/>
                      <a:pt x="1201" y="5239"/>
                    </a:cubicBezTo>
                    <a:lnTo>
                      <a:pt x="6618" y="10656"/>
                    </a:lnTo>
                    <a:cubicBezTo>
                      <a:pt x="7181" y="11219"/>
                      <a:pt x="7990" y="11538"/>
                      <a:pt x="8799" y="11538"/>
                    </a:cubicBezTo>
                    <a:cubicBezTo>
                      <a:pt x="9583" y="11538"/>
                      <a:pt x="10367" y="11244"/>
                      <a:pt x="10956" y="10656"/>
                    </a:cubicBezTo>
                    <a:cubicBezTo>
                      <a:pt x="12157" y="9479"/>
                      <a:pt x="12157" y="7518"/>
                      <a:pt x="10956" y="6342"/>
                    </a:cubicBezTo>
                    <a:lnTo>
                      <a:pt x="5539" y="901"/>
                    </a:lnTo>
                    <a:cubicBezTo>
                      <a:pt x="4939" y="301"/>
                      <a:pt x="4154" y="0"/>
                      <a:pt x="3370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Google Shape;2180;p46">
                <a:extLst>
                  <a:ext uri="{FF2B5EF4-FFF2-40B4-BE49-F238E27FC236}">
                    <a16:creationId xmlns:a16="http://schemas.microsoft.com/office/drawing/2014/main" id="{8053F541-02DC-02EF-6892-7DBB1C733402}"/>
                  </a:ext>
                </a:extLst>
              </p:cNvPr>
              <p:cNvSpPr/>
              <p:nvPr/>
            </p:nvSpPr>
            <p:spPr>
              <a:xfrm>
                <a:off x="1302750" y="238125"/>
                <a:ext cx="5003475" cy="5228350"/>
              </a:xfrm>
              <a:custGeom>
                <a:avLst/>
                <a:gdLst/>
                <a:ahLst/>
                <a:cxnLst/>
                <a:rect l="l" t="t" r="r" b="b"/>
                <a:pathLst>
                  <a:path w="200139" h="209134" extrusionOk="0">
                    <a:moveTo>
                      <a:pt x="20195" y="79972"/>
                    </a:moveTo>
                    <a:cubicBezTo>
                      <a:pt x="19779" y="82693"/>
                      <a:pt x="19509" y="85438"/>
                      <a:pt x="19387" y="88232"/>
                    </a:cubicBezTo>
                    <a:cubicBezTo>
                      <a:pt x="19019" y="96246"/>
                      <a:pt x="19877" y="104456"/>
                      <a:pt x="21960" y="112250"/>
                    </a:cubicBezTo>
                    <a:cubicBezTo>
                      <a:pt x="13210" y="112054"/>
                      <a:pt x="6127" y="104849"/>
                      <a:pt x="6127" y="96050"/>
                    </a:cubicBezTo>
                    <a:cubicBezTo>
                      <a:pt x="6127" y="88085"/>
                      <a:pt x="11887" y="81467"/>
                      <a:pt x="19460" y="80095"/>
                    </a:cubicBezTo>
                    <a:cubicBezTo>
                      <a:pt x="19705" y="80046"/>
                      <a:pt x="19926" y="80021"/>
                      <a:pt x="20171" y="79972"/>
                    </a:cubicBezTo>
                    <a:close/>
                    <a:moveTo>
                      <a:pt x="179993" y="79972"/>
                    </a:moveTo>
                    <a:cubicBezTo>
                      <a:pt x="180213" y="80021"/>
                      <a:pt x="180458" y="80046"/>
                      <a:pt x="180703" y="80095"/>
                    </a:cubicBezTo>
                    <a:cubicBezTo>
                      <a:pt x="183130" y="80536"/>
                      <a:pt x="185384" y="81516"/>
                      <a:pt x="187321" y="82938"/>
                    </a:cubicBezTo>
                    <a:cubicBezTo>
                      <a:pt x="191365" y="85879"/>
                      <a:pt x="194012" y="90658"/>
                      <a:pt x="194012" y="96050"/>
                    </a:cubicBezTo>
                    <a:cubicBezTo>
                      <a:pt x="194012" y="104849"/>
                      <a:pt x="186953" y="112054"/>
                      <a:pt x="178179" y="112250"/>
                    </a:cubicBezTo>
                    <a:cubicBezTo>
                      <a:pt x="180287" y="104456"/>
                      <a:pt x="181144" y="96295"/>
                      <a:pt x="180777" y="88232"/>
                    </a:cubicBezTo>
                    <a:cubicBezTo>
                      <a:pt x="180654" y="85438"/>
                      <a:pt x="180385" y="82693"/>
                      <a:pt x="179968" y="79972"/>
                    </a:cubicBezTo>
                    <a:close/>
                    <a:moveTo>
                      <a:pt x="77165" y="55789"/>
                    </a:moveTo>
                    <a:cubicBezTo>
                      <a:pt x="77982" y="55789"/>
                      <a:pt x="78797" y="55836"/>
                      <a:pt x="79605" y="55929"/>
                    </a:cubicBezTo>
                    <a:cubicBezTo>
                      <a:pt x="79629" y="55954"/>
                      <a:pt x="79654" y="55954"/>
                      <a:pt x="79678" y="55954"/>
                    </a:cubicBezTo>
                    <a:cubicBezTo>
                      <a:pt x="84997" y="56615"/>
                      <a:pt x="89359" y="59850"/>
                      <a:pt x="94579" y="60929"/>
                    </a:cubicBezTo>
                    <a:cubicBezTo>
                      <a:pt x="96393" y="61296"/>
                      <a:pt x="98231" y="61480"/>
                      <a:pt x="100069" y="61480"/>
                    </a:cubicBezTo>
                    <a:cubicBezTo>
                      <a:pt x="101908" y="61480"/>
                      <a:pt x="103746" y="61296"/>
                      <a:pt x="105559" y="60929"/>
                    </a:cubicBezTo>
                    <a:cubicBezTo>
                      <a:pt x="111123" y="59801"/>
                      <a:pt x="115976" y="56199"/>
                      <a:pt x="121735" y="55831"/>
                    </a:cubicBezTo>
                    <a:cubicBezTo>
                      <a:pt x="122087" y="55809"/>
                      <a:pt x="122433" y="55798"/>
                      <a:pt x="122775" y="55798"/>
                    </a:cubicBezTo>
                    <a:cubicBezTo>
                      <a:pt x="128917" y="55798"/>
                      <a:pt x="133580" y="59195"/>
                      <a:pt x="139431" y="60635"/>
                    </a:cubicBezTo>
                    <a:cubicBezTo>
                      <a:pt x="141651" y="61177"/>
                      <a:pt x="143929" y="61453"/>
                      <a:pt x="146206" y="61453"/>
                    </a:cubicBezTo>
                    <a:cubicBezTo>
                      <a:pt x="148353" y="61453"/>
                      <a:pt x="150498" y="61208"/>
                      <a:pt x="152592" y="60708"/>
                    </a:cubicBezTo>
                    <a:cubicBezTo>
                      <a:pt x="155663" y="59969"/>
                      <a:pt x="158954" y="57631"/>
                      <a:pt x="162227" y="57631"/>
                    </a:cubicBezTo>
                    <a:cubicBezTo>
                      <a:pt x="163185" y="57631"/>
                      <a:pt x="164142" y="57831"/>
                      <a:pt x="165091" y="58331"/>
                    </a:cubicBezTo>
                    <a:cubicBezTo>
                      <a:pt x="167616" y="59679"/>
                      <a:pt x="168645" y="62742"/>
                      <a:pt x="169650" y="65242"/>
                    </a:cubicBezTo>
                    <a:cubicBezTo>
                      <a:pt x="169650" y="65242"/>
                      <a:pt x="169650" y="65267"/>
                      <a:pt x="169650" y="65267"/>
                    </a:cubicBezTo>
                    <a:cubicBezTo>
                      <a:pt x="174208" y="76639"/>
                      <a:pt x="175703" y="89212"/>
                      <a:pt x="174110" y="101344"/>
                    </a:cubicBezTo>
                    <a:cubicBezTo>
                      <a:pt x="169968" y="132936"/>
                      <a:pt x="145264" y="158302"/>
                      <a:pt x="113647" y="164013"/>
                    </a:cubicBezTo>
                    <a:cubicBezTo>
                      <a:pt x="109174" y="164834"/>
                      <a:pt x="104622" y="165244"/>
                      <a:pt x="100069" y="165244"/>
                    </a:cubicBezTo>
                    <a:cubicBezTo>
                      <a:pt x="95517" y="165244"/>
                      <a:pt x="90964" y="164834"/>
                      <a:pt x="86492" y="164013"/>
                    </a:cubicBezTo>
                    <a:cubicBezTo>
                      <a:pt x="54875" y="158302"/>
                      <a:pt x="30170" y="132936"/>
                      <a:pt x="26028" y="101344"/>
                    </a:cubicBezTo>
                    <a:cubicBezTo>
                      <a:pt x="24484" y="89555"/>
                      <a:pt x="25881" y="77399"/>
                      <a:pt x="30097" y="66296"/>
                    </a:cubicBezTo>
                    <a:cubicBezTo>
                      <a:pt x="31175" y="63453"/>
                      <a:pt x="32156" y="59924"/>
                      <a:pt x="34999" y="58380"/>
                    </a:cubicBezTo>
                    <a:cubicBezTo>
                      <a:pt x="35979" y="57850"/>
                      <a:pt x="37074" y="57585"/>
                      <a:pt x="38171" y="57585"/>
                    </a:cubicBezTo>
                    <a:cubicBezTo>
                      <a:pt x="39104" y="57585"/>
                      <a:pt x="40038" y="57776"/>
                      <a:pt x="40905" y="58159"/>
                    </a:cubicBezTo>
                    <a:cubicBezTo>
                      <a:pt x="45377" y="60178"/>
                      <a:pt x="49982" y="61317"/>
                      <a:pt x="54577" y="61317"/>
                    </a:cubicBezTo>
                    <a:cubicBezTo>
                      <a:pt x="58798" y="61317"/>
                      <a:pt x="63010" y="60356"/>
                      <a:pt x="67105" y="58233"/>
                    </a:cubicBezTo>
                    <a:cubicBezTo>
                      <a:pt x="70181" y="56626"/>
                      <a:pt x="73690" y="55789"/>
                      <a:pt x="77165" y="55789"/>
                    </a:cubicBezTo>
                    <a:close/>
                    <a:moveTo>
                      <a:pt x="88011" y="170483"/>
                    </a:moveTo>
                    <a:lnTo>
                      <a:pt x="88011" y="170483"/>
                    </a:lnTo>
                    <a:cubicBezTo>
                      <a:pt x="88109" y="170508"/>
                      <a:pt x="88183" y="170508"/>
                      <a:pt x="88281" y="170532"/>
                    </a:cubicBezTo>
                    <a:cubicBezTo>
                      <a:pt x="92178" y="171096"/>
                      <a:pt x="96124" y="171365"/>
                      <a:pt x="100069" y="171365"/>
                    </a:cubicBezTo>
                    <a:cubicBezTo>
                      <a:pt x="104015" y="171365"/>
                      <a:pt x="107961" y="171071"/>
                      <a:pt x="111883" y="170532"/>
                    </a:cubicBezTo>
                    <a:cubicBezTo>
                      <a:pt x="111956" y="170508"/>
                      <a:pt x="112054" y="170508"/>
                      <a:pt x="112128" y="170483"/>
                    </a:cubicBezTo>
                    <a:lnTo>
                      <a:pt x="112128" y="170483"/>
                    </a:lnTo>
                    <a:cubicBezTo>
                      <a:pt x="111098" y="176218"/>
                      <a:pt x="106099" y="180556"/>
                      <a:pt x="100069" y="180556"/>
                    </a:cubicBezTo>
                    <a:cubicBezTo>
                      <a:pt x="94065" y="180556"/>
                      <a:pt x="89040" y="176218"/>
                      <a:pt x="88011" y="170483"/>
                    </a:cubicBezTo>
                    <a:close/>
                    <a:moveTo>
                      <a:pt x="72424" y="191119"/>
                    </a:moveTo>
                    <a:lnTo>
                      <a:pt x="72424" y="203006"/>
                    </a:lnTo>
                    <a:lnTo>
                      <a:pt x="61395" y="203006"/>
                    </a:lnTo>
                    <a:cubicBezTo>
                      <a:pt x="61615" y="199256"/>
                      <a:pt x="62228" y="195580"/>
                      <a:pt x="63257" y="192051"/>
                    </a:cubicBezTo>
                    <a:cubicBezTo>
                      <a:pt x="63331" y="191732"/>
                      <a:pt x="63429" y="191414"/>
                      <a:pt x="63527" y="191119"/>
                    </a:cubicBezTo>
                    <a:close/>
                    <a:moveTo>
                      <a:pt x="121907" y="168424"/>
                    </a:moveTo>
                    <a:cubicBezTo>
                      <a:pt x="126980" y="172370"/>
                      <a:pt x="131294" y="178105"/>
                      <a:pt x="134333" y="184992"/>
                    </a:cubicBezTo>
                    <a:lnTo>
                      <a:pt x="124676" y="184992"/>
                    </a:lnTo>
                    <a:cubicBezTo>
                      <a:pt x="122985" y="184992"/>
                      <a:pt x="121613" y="186365"/>
                      <a:pt x="121613" y="188056"/>
                    </a:cubicBezTo>
                    <a:lnTo>
                      <a:pt x="121613" y="203006"/>
                    </a:lnTo>
                    <a:lnTo>
                      <a:pt x="78551" y="203006"/>
                    </a:lnTo>
                    <a:lnTo>
                      <a:pt x="78551" y="188056"/>
                    </a:lnTo>
                    <a:cubicBezTo>
                      <a:pt x="78551" y="186365"/>
                      <a:pt x="77178" y="184992"/>
                      <a:pt x="75487" y="184992"/>
                    </a:cubicBezTo>
                    <a:lnTo>
                      <a:pt x="65831" y="184992"/>
                    </a:lnTo>
                    <a:cubicBezTo>
                      <a:pt x="68870" y="178105"/>
                      <a:pt x="73159" y="172370"/>
                      <a:pt x="78232" y="168424"/>
                    </a:cubicBezTo>
                    <a:cubicBezTo>
                      <a:pt x="79384" y="168743"/>
                      <a:pt x="80560" y="169037"/>
                      <a:pt x="81712" y="169307"/>
                    </a:cubicBezTo>
                    <a:cubicBezTo>
                      <a:pt x="82227" y="178988"/>
                      <a:pt x="90266" y="186683"/>
                      <a:pt x="100069" y="186683"/>
                    </a:cubicBezTo>
                    <a:cubicBezTo>
                      <a:pt x="109873" y="186683"/>
                      <a:pt x="117912" y="178988"/>
                      <a:pt x="118426" y="169307"/>
                    </a:cubicBezTo>
                    <a:cubicBezTo>
                      <a:pt x="119603" y="169037"/>
                      <a:pt x="120755" y="168743"/>
                      <a:pt x="121907" y="168424"/>
                    </a:cubicBezTo>
                    <a:close/>
                    <a:moveTo>
                      <a:pt x="136612" y="191119"/>
                    </a:moveTo>
                    <a:cubicBezTo>
                      <a:pt x="136710" y="191414"/>
                      <a:pt x="136808" y="191732"/>
                      <a:pt x="136906" y="192051"/>
                    </a:cubicBezTo>
                    <a:cubicBezTo>
                      <a:pt x="137911" y="195580"/>
                      <a:pt x="138548" y="199256"/>
                      <a:pt x="138769" y="203006"/>
                    </a:cubicBezTo>
                    <a:lnTo>
                      <a:pt x="127740" y="203006"/>
                    </a:lnTo>
                    <a:lnTo>
                      <a:pt x="127740" y="191119"/>
                    </a:lnTo>
                    <a:close/>
                    <a:moveTo>
                      <a:pt x="100069" y="0"/>
                    </a:moveTo>
                    <a:cubicBezTo>
                      <a:pt x="75218" y="0"/>
                      <a:pt x="51836" y="9534"/>
                      <a:pt x="34239" y="26813"/>
                    </a:cubicBezTo>
                    <a:cubicBezTo>
                      <a:pt x="19656" y="41150"/>
                      <a:pt x="10514" y="59238"/>
                      <a:pt x="7745" y="79163"/>
                    </a:cubicBezTo>
                    <a:cubicBezTo>
                      <a:pt x="3015" y="83256"/>
                      <a:pt x="0" y="89310"/>
                      <a:pt x="0" y="96050"/>
                    </a:cubicBezTo>
                    <a:cubicBezTo>
                      <a:pt x="0" y="108378"/>
                      <a:pt x="10024" y="118377"/>
                      <a:pt x="22352" y="118377"/>
                    </a:cubicBezTo>
                    <a:cubicBezTo>
                      <a:pt x="22867" y="118377"/>
                      <a:pt x="23381" y="118353"/>
                      <a:pt x="23896" y="118328"/>
                    </a:cubicBezTo>
                    <a:cubicBezTo>
                      <a:pt x="31788" y="140337"/>
                      <a:pt x="49312" y="157935"/>
                      <a:pt x="71443" y="166218"/>
                    </a:cubicBezTo>
                    <a:cubicBezTo>
                      <a:pt x="65880" y="171512"/>
                      <a:pt x="61321" y="178718"/>
                      <a:pt x="58429" y="187051"/>
                    </a:cubicBezTo>
                    <a:cubicBezTo>
                      <a:pt x="56297" y="193154"/>
                      <a:pt x="55169" y="199599"/>
                      <a:pt x="55169" y="206070"/>
                    </a:cubicBezTo>
                    <a:cubicBezTo>
                      <a:pt x="55169" y="207761"/>
                      <a:pt x="56542" y="209133"/>
                      <a:pt x="58233" y="209133"/>
                    </a:cubicBezTo>
                    <a:lnTo>
                      <a:pt x="141930" y="209133"/>
                    </a:lnTo>
                    <a:cubicBezTo>
                      <a:pt x="143622" y="209133"/>
                      <a:pt x="144994" y="207761"/>
                      <a:pt x="144994" y="206070"/>
                    </a:cubicBezTo>
                    <a:cubicBezTo>
                      <a:pt x="144994" y="205996"/>
                      <a:pt x="144969" y="205923"/>
                      <a:pt x="144969" y="205849"/>
                    </a:cubicBezTo>
                    <a:cubicBezTo>
                      <a:pt x="144528" y="199599"/>
                      <a:pt x="144259" y="192737"/>
                      <a:pt x="141661" y="186806"/>
                    </a:cubicBezTo>
                    <a:cubicBezTo>
                      <a:pt x="138744" y="178595"/>
                      <a:pt x="134235" y="171463"/>
                      <a:pt x="128696" y="166218"/>
                    </a:cubicBezTo>
                    <a:cubicBezTo>
                      <a:pt x="150827" y="157935"/>
                      <a:pt x="168351" y="140337"/>
                      <a:pt x="176267" y="118328"/>
                    </a:cubicBezTo>
                    <a:cubicBezTo>
                      <a:pt x="176782" y="118353"/>
                      <a:pt x="177297" y="118377"/>
                      <a:pt x="177787" y="118377"/>
                    </a:cubicBezTo>
                    <a:cubicBezTo>
                      <a:pt x="190115" y="118377"/>
                      <a:pt x="200139" y="108378"/>
                      <a:pt x="200139" y="96050"/>
                    </a:cubicBezTo>
                    <a:cubicBezTo>
                      <a:pt x="200139" y="89310"/>
                      <a:pt x="197149" y="83256"/>
                      <a:pt x="192418" y="79163"/>
                    </a:cubicBezTo>
                    <a:cubicBezTo>
                      <a:pt x="189624" y="59238"/>
                      <a:pt x="180483" y="41150"/>
                      <a:pt x="165900" y="26813"/>
                    </a:cubicBezTo>
                    <a:cubicBezTo>
                      <a:pt x="164797" y="25734"/>
                      <a:pt x="163645" y="24656"/>
                      <a:pt x="162469" y="23602"/>
                    </a:cubicBezTo>
                    <a:cubicBezTo>
                      <a:pt x="161883" y="23084"/>
                      <a:pt x="161159" y="22830"/>
                      <a:pt x="160437" y="22830"/>
                    </a:cubicBezTo>
                    <a:cubicBezTo>
                      <a:pt x="159586" y="22830"/>
                      <a:pt x="158740" y="23182"/>
                      <a:pt x="158131" y="23872"/>
                    </a:cubicBezTo>
                    <a:cubicBezTo>
                      <a:pt x="157003" y="25121"/>
                      <a:pt x="157126" y="27058"/>
                      <a:pt x="158376" y="28185"/>
                    </a:cubicBezTo>
                    <a:cubicBezTo>
                      <a:pt x="159479" y="29165"/>
                      <a:pt x="160582" y="30170"/>
                      <a:pt x="161611" y="31200"/>
                    </a:cubicBezTo>
                    <a:cubicBezTo>
                      <a:pt x="173988" y="43381"/>
                      <a:pt x="182174" y="58453"/>
                      <a:pt x="185507" y="75070"/>
                    </a:cubicBezTo>
                    <a:cubicBezTo>
                      <a:pt x="183791" y="74433"/>
                      <a:pt x="182002" y="74016"/>
                      <a:pt x="180164" y="73845"/>
                    </a:cubicBezTo>
                    <a:cubicBezTo>
                      <a:pt x="179698" y="73796"/>
                      <a:pt x="179208" y="73747"/>
                      <a:pt x="178743" y="73722"/>
                    </a:cubicBezTo>
                    <a:cubicBezTo>
                      <a:pt x="177983" y="70512"/>
                      <a:pt x="177002" y="67350"/>
                      <a:pt x="175826" y="64237"/>
                    </a:cubicBezTo>
                    <a:cubicBezTo>
                      <a:pt x="175017" y="62081"/>
                      <a:pt x="174208" y="59899"/>
                      <a:pt x="173057" y="57890"/>
                    </a:cubicBezTo>
                    <a:cubicBezTo>
                      <a:pt x="171537" y="55169"/>
                      <a:pt x="169086" y="53135"/>
                      <a:pt x="166072" y="52106"/>
                    </a:cubicBezTo>
                    <a:cubicBezTo>
                      <a:pt x="164786" y="51677"/>
                      <a:pt x="163397" y="51461"/>
                      <a:pt x="162006" y="51461"/>
                    </a:cubicBezTo>
                    <a:cubicBezTo>
                      <a:pt x="160852" y="51461"/>
                      <a:pt x="159697" y="51610"/>
                      <a:pt x="158596" y="51910"/>
                    </a:cubicBezTo>
                    <a:cubicBezTo>
                      <a:pt x="155974" y="52645"/>
                      <a:pt x="153670" y="54164"/>
                      <a:pt x="150999" y="54777"/>
                    </a:cubicBezTo>
                    <a:cubicBezTo>
                      <a:pt x="149424" y="55141"/>
                      <a:pt x="147818" y="55317"/>
                      <a:pt x="146216" y="55317"/>
                    </a:cubicBezTo>
                    <a:cubicBezTo>
                      <a:pt x="142631" y="55317"/>
                      <a:pt x="139061" y="54435"/>
                      <a:pt x="135877" y="52792"/>
                    </a:cubicBezTo>
                    <a:cubicBezTo>
                      <a:pt x="131931" y="50733"/>
                      <a:pt x="127519" y="49655"/>
                      <a:pt x="123083" y="49655"/>
                    </a:cubicBezTo>
                    <a:cubicBezTo>
                      <a:pt x="118574" y="49655"/>
                      <a:pt x="114137" y="50758"/>
                      <a:pt x="110143" y="52865"/>
                    </a:cubicBezTo>
                    <a:cubicBezTo>
                      <a:pt x="107030" y="54495"/>
                      <a:pt x="103556" y="55310"/>
                      <a:pt x="100079" y="55310"/>
                    </a:cubicBezTo>
                    <a:cubicBezTo>
                      <a:pt x="96601" y="55310"/>
                      <a:pt x="93121" y="54495"/>
                      <a:pt x="89996" y="52865"/>
                    </a:cubicBezTo>
                    <a:cubicBezTo>
                      <a:pt x="86026" y="50758"/>
                      <a:pt x="81565" y="49655"/>
                      <a:pt x="77080" y="49655"/>
                    </a:cubicBezTo>
                    <a:cubicBezTo>
                      <a:pt x="72693" y="49655"/>
                      <a:pt x="68208" y="50733"/>
                      <a:pt x="64262" y="52792"/>
                    </a:cubicBezTo>
                    <a:cubicBezTo>
                      <a:pt x="61092" y="54446"/>
                      <a:pt x="57524" y="55299"/>
                      <a:pt x="53963" y="55299"/>
                    </a:cubicBezTo>
                    <a:cubicBezTo>
                      <a:pt x="50558" y="55299"/>
                      <a:pt x="47158" y="54520"/>
                      <a:pt x="44116" y="52914"/>
                    </a:cubicBezTo>
                    <a:cubicBezTo>
                      <a:pt x="42269" y="51954"/>
                      <a:pt x="40190" y="51466"/>
                      <a:pt x="38116" y="51466"/>
                    </a:cubicBezTo>
                    <a:cubicBezTo>
                      <a:pt x="36750" y="51466"/>
                      <a:pt x="35386" y="51677"/>
                      <a:pt x="34092" y="52106"/>
                    </a:cubicBezTo>
                    <a:cubicBezTo>
                      <a:pt x="30832" y="53209"/>
                      <a:pt x="28087" y="55659"/>
                      <a:pt x="26641" y="58772"/>
                    </a:cubicBezTo>
                    <a:cubicBezTo>
                      <a:pt x="24386" y="63551"/>
                      <a:pt x="22646" y="68576"/>
                      <a:pt x="21421" y="73722"/>
                    </a:cubicBezTo>
                    <a:cubicBezTo>
                      <a:pt x="21372" y="73722"/>
                      <a:pt x="20416" y="73771"/>
                      <a:pt x="19975" y="73820"/>
                    </a:cubicBezTo>
                    <a:cubicBezTo>
                      <a:pt x="18137" y="74016"/>
                      <a:pt x="16347" y="74433"/>
                      <a:pt x="14632" y="75070"/>
                    </a:cubicBezTo>
                    <a:cubicBezTo>
                      <a:pt x="17965" y="58429"/>
                      <a:pt x="26151" y="43381"/>
                      <a:pt x="38552" y="31200"/>
                    </a:cubicBezTo>
                    <a:cubicBezTo>
                      <a:pt x="54998" y="15024"/>
                      <a:pt x="76835" y="6127"/>
                      <a:pt x="100069" y="6127"/>
                    </a:cubicBezTo>
                    <a:cubicBezTo>
                      <a:pt x="117642" y="6127"/>
                      <a:pt x="134553" y="11225"/>
                      <a:pt x="148940" y="20881"/>
                    </a:cubicBezTo>
                    <a:cubicBezTo>
                      <a:pt x="149469" y="21237"/>
                      <a:pt x="150063" y="21406"/>
                      <a:pt x="150649" y="21406"/>
                    </a:cubicBezTo>
                    <a:cubicBezTo>
                      <a:pt x="151637" y="21406"/>
                      <a:pt x="152604" y="20925"/>
                      <a:pt x="153204" y="20048"/>
                    </a:cubicBezTo>
                    <a:cubicBezTo>
                      <a:pt x="154136" y="18651"/>
                      <a:pt x="153768" y="16739"/>
                      <a:pt x="152371" y="15784"/>
                    </a:cubicBezTo>
                    <a:cubicBezTo>
                      <a:pt x="136955" y="5465"/>
                      <a:pt x="118868" y="0"/>
                      <a:pt x="100069" y="0"/>
                    </a:cubicBezTo>
                    <a:close/>
                  </a:path>
                </a:pathLst>
              </a:custGeom>
              <a:solidFill>
                <a:srgbClr val="303F46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5" name="Google Shape;2181;p46">
              <a:extLst>
                <a:ext uri="{FF2B5EF4-FFF2-40B4-BE49-F238E27FC236}">
                  <a16:creationId xmlns:a16="http://schemas.microsoft.com/office/drawing/2014/main" id="{30E011DE-7D18-BF80-A576-438F66BF3A2E}"/>
                </a:ext>
              </a:extLst>
            </p:cNvPr>
            <p:cNvGrpSpPr/>
            <p:nvPr/>
          </p:nvGrpSpPr>
          <p:grpSpPr>
            <a:xfrm>
              <a:off x="4430586" y="2419727"/>
              <a:ext cx="3317443" cy="515264"/>
              <a:chOff x="2691775" y="2748425"/>
              <a:chExt cx="2276275" cy="353550"/>
            </a:xfrm>
          </p:grpSpPr>
          <p:sp>
            <p:nvSpPr>
              <p:cNvPr id="66" name="Google Shape;2182;p46">
                <a:extLst>
                  <a:ext uri="{FF2B5EF4-FFF2-40B4-BE49-F238E27FC236}">
                    <a16:creationId xmlns:a16="http://schemas.microsoft.com/office/drawing/2014/main" id="{9D85C27C-A61E-7EF9-8985-6D38874D726B}"/>
                  </a:ext>
                </a:extLst>
              </p:cNvPr>
              <p:cNvSpPr/>
              <p:nvPr/>
            </p:nvSpPr>
            <p:spPr>
              <a:xfrm>
                <a:off x="2691775" y="2748425"/>
                <a:ext cx="354175" cy="353550"/>
              </a:xfrm>
              <a:custGeom>
                <a:avLst/>
                <a:gdLst/>
                <a:ahLst/>
                <a:cxnLst/>
                <a:rect l="l" t="t" r="r" b="b"/>
                <a:pathLst>
                  <a:path w="14167" h="14142" extrusionOk="0">
                    <a:moveTo>
                      <a:pt x="7084" y="0"/>
                    </a:moveTo>
                    <a:cubicBezTo>
                      <a:pt x="3187" y="0"/>
                      <a:pt x="0" y="3162"/>
                      <a:pt x="0" y="7083"/>
                    </a:cubicBezTo>
                    <a:cubicBezTo>
                      <a:pt x="0" y="10980"/>
                      <a:pt x="3187" y="14142"/>
                      <a:pt x="7084" y="14142"/>
                    </a:cubicBezTo>
                    <a:cubicBezTo>
                      <a:pt x="11005" y="14142"/>
                      <a:pt x="14167" y="10980"/>
                      <a:pt x="14167" y="7083"/>
                    </a:cubicBezTo>
                    <a:cubicBezTo>
                      <a:pt x="14167" y="3162"/>
                      <a:pt x="11005" y="0"/>
                      <a:pt x="7084" y="0"/>
                    </a:cubicBezTo>
                    <a:close/>
                  </a:path>
                </a:pathLst>
              </a:custGeom>
              <a:solidFill>
                <a:srgbClr val="FF9A9A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2183;p46">
                <a:extLst>
                  <a:ext uri="{FF2B5EF4-FFF2-40B4-BE49-F238E27FC236}">
                    <a16:creationId xmlns:a16="http://schemas.microsoft.com/office/drawing/2014/main" id="{7355F146-7A11-C0E6-9319-C0423503EBD8}"/>
                  </a:ext>
                </a:extLst>
              </p:cNvPr>
              <p:cNvSpPr/>
              <p:nvPr/>
            </p:nvSpPr>
            <p:spPr>
              <a:xfrm>
                <a:off x="4613875" y="2748425"/>
                <a:ext cx="354175" cy="353550"/>
              </a:xfrm>
              <a:custGeom>
                <a:avLst/>
                <a:gdLst/>
                <a:ahLst/>
                <a:cxnLst/>
                <a:rect l="l" t="t" r="r" b="b"/>
                <a:pathLst>
                  <a:path w="14167" h="14142" extrusionOk="0">
                    <a:moveTo>
                      <a:pt x="7084" y="0"/>
                    </a:moveTo>
                    <a:cubicBezTo>
                      <a:pt x="3187" y="0"/>
                      <a:pt x="1" y="3162"/>
                      <a:pt x="1" y="7083"/>
                    </a:cubicBezTo>
                    <a:cubicBezTo>
                      <a:pt x="1" y="10980"/>
                      <a:pt x="3187" y="14142"/>
                      <a:pt x="7084" y="14142"/>
                    </a:cubicBezTo>
                    <a:cubicBezTo>
                      <a:pt x="11005" y="14142"/>
                      <a:pt x="14167" y="10980"/>
                      <a:pt x="14167" y="7083"/>
                    </a:cubicBezTo>
                    <a:cubicBezTo>
                      <a:pt x="14167" y="3162"/>
                      <a:pt x="11005" y="0"/>
                      <a:pt x="7084" y="0"/>
                    </a:cubicBezTo>
                    <a:close/>
                  </a:path>
                </a:pathLst>
              </a:custGeom>
              <a:solidFill>
                <a:srgbClr val="FF9A9A"/>
              </a:solidFill>
              <a:ln>
                <a:noFill/>
              </a:ln>
            </p:spPr>
            <p:txBody>
              <a:bodyPr spcFirstLastPara="1" wrap="square" lIns="65013" tIns="65013" rIns="65013" bIns="65013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42777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Cùng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giúp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ông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bữa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tối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itchFamily="18" charset="0"/>
              </a:rPr>
              <a:t>nhé</a:t>
            </a:r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1514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 descr="Celebration Chicken">
            <a:hlinkClick r:id="rId18" action="ppaction://hlinksldjump"/>
            <a:extLst>
              <a:ext uri="{FF2B5EF4-FFF2-40B4-BE49-F238E27FC236}">
                <a16:creationId xmlns:a16="http://schemas.microsoft.com/office/drawing/2014/main" id="{A7538AB8-43DF-B66B-94EE-D8B899B9BC2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19356" y="832556"/>
            <a:ext cx="2444044" cy="24440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F47175-5339-B42C-C7F9-838C839ECA0B}"/>
              </a:ext>
            </a:extLst>
          </p:cNvPr>
          <p:cNvSpPr txBox="1"/>
          <p:nvPr/>
        </p:nvSpPr>
        <p:spPr>
          <a:xfrm>
            <a:off x="10281356" y="1190500"/>
            <a:ext cx="1447800" cy="307777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</a:rPr>
              <a:t>HOÀN THÀNH</a:t>
            </a:r>
          </a:p>
        </p:txBody>
      </p:sp>
    </p:spTree>
    <p:extLst>
      <p:ext uri="{BB962C8B-B14F-4D97-AF65-F5344CB8AC3E}">
        <p14:creationId xmlns:p14="http://schemas.microsoft.com/office/powerpoint/2010/main" val="37449449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8" presetClass="emph" presetSubtype="0" repeatCount="4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1455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105400"/>
            <a:ext cx="34370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60198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095500" y="31738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19075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C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71700" y="32500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52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Con cá heo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Con cá ngựa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05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Con sóc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6019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Con ốc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-30480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29000" y="1082040"/>
            <a:ext cx="5638800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Times New Roman" pitchFamily="18" charset="0"/>
              </a:rPr>
              <a:t>Môi trường trên cạn là môi trường sống của con vật nào dưới đây?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490472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99322" y="3234481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629400" y="6019800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04950" y="49530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85900" y="317386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286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 animBg="1"/>
      <p:bldP spid="2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054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B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124200" y="5105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Dưới nước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5-Point Star 38">
            <a:hlinkClick r:id="rId13" action="ppaction://hlinksldjump"/>
            <a:extLst>
              <a:ext uri="{FF2B5EF4-FFF2-40B4-BE49-F238E27FC236}">
                <a16:creationId xmlns:a16="http://schemas.microsoft.com/office/drawing/2014/main" id="{D692AD78-3273-4EA3-4E3B-18872C38F656}"/>
              </a:ext>
            </a:extLst>
          </p:cNvPr>
          <p:cNvSpPr/>
          <p:nvPr/>
        </p:nvSpPr>
        <p:spPr>
          <a:xfrm>
            <a:off x="9906000" y="5751653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6B1DE8-53C4-D717-C4F8-9B68D9EAC64A}"/>
              </a:ext>
            </a:extLst>
          </p:cNvPr>
          <p:cNvSpPr txBox="1"/>
          <p:nvPr/>
        </p:nvSpPr>
        <p:spPr>
          <a:xfrm>
            <a:off x="3429000" y="1082040"/>
            <a:ext cx="5638800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Times New Roman" pitchFamily="18" charset="0"/>
              </a:rPr>
              <a:t>Môi trường nào dưới đây là môi trường sống của cây bàng 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F4CD751-F952-6F45-4BCA-B8285B758C0C}"/>
              </a:ext>
            </a:extLst>
          </p:cNvPr>
          <p:cNvSpPr/>
          <p:nvPr/>
        </p:nvSpPr>
        <p:spPr>
          <a:xfrm>
            <a:off x="2112380" y="409190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1456.png">
            <a:extLst>
              <a:ext uri="{FF2B5EF4-FFF2-40B4-BE49-F238E27FC236}">
                <a16:creationId xmlns:a16="http://schemas.microsoft.com/office/drawing/2014/main" id="{C5A68D51-1C7C-5075-97EF-D8A03E42FC5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5830" y="4168108"/>
            <a:ext cx="3437022" cy="5754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B397920-4AA4-A9A9-E74E-F50708293F51}"/>
              </a:ext>
            </a:extLst>
          </p:cNvPr>
          <p:cNvSpPr txBox="1"/>
          <p:nvPr/>
        </p:nvSpPr>
        <p:spPr>
          <a:xfrm>
            <a:off x="2188580" y="416810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9" name="Picture 18" descr="tich.png">
            <a:extLst>
              <a:ext uri="{FF2B5EF4-FFF2-40B4-BE49-F238E27FC236}">
                <a16:creationId xmlns:a16="http://schemas.microsoft.com/office/drawing/2014/main" id="{EE124797-295E-B389-320B-1A346CFB15AB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7230" y="3967428"/>
            <a:ext cx="723900" cy="723900"/>
          </a:xfrm>
          <a:prstGeom prst="rect">
            <a:avLst/>
          </a:prstGeom>
        </p:spPr>
      </p:pic>
      <p:pic>
        <p:nvPicPr>
          <p:cNvPr id="21" name="Picture 20" descr="43b282e5574b9381f3f2c3655d492a4e.png">
            <a:extLst>
              <a:ext uri="{FF2B5EF4-FFF2-40B4-BE49-F238E27FC236}">
                <a16:creationId xmlns:a16="http://schemas.microsoft.com/office/drawing/2014/main" id="{1474D915-8239-0531-389D-7F15B2CD1C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02780" y="4015708"/>
            <a:ext cx="685800" cy="685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217280" y="417323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Trên cạn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9316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4" grpId="0" animBg="1"/>
      <p:bldP spid="5" grpId="0"/>
      <p:bldP spid="20" grpId="0" animBg="1"/>
      <p:bldP spid="20" grpId="1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0540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60198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C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4290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06654" y="4996968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124200" y="5105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Cây bưởi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124200" y="6019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Hoa bèo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5-Point Star 38">
            <a:hlinkClick r:id="rId13" action="ppaction://hlinksldjump"/>
            <a:extLst>
              <a:ext uri="{FF2B5EF4-FFF2-40B4-BE49-F238E27FC236}">
                <a16:creationId xmlns:a16="http://schemas.microsoft.com/office/drawing/2014/main" id="{835243CB-3A6B-5DB1-A208-24B904512217}"/>
              </a:ext>
            </a:extLst>
          </p:cNvPr>
          <p:cNvSpPr/>
          <p:nvPr/>
        </p:nvSpPr>
        <p:spPr>
          <a:xfrm>
            <a:off x="9905759" y="5978635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0EDDF1-D4DE-9D02-BA12-EE8AE39DDA58}"/>
              </a:ext>
            </a:extLst>
          </p:cNvPr>
          <p:cNvSpPr txBox="1"/>
          <p:nvPr/>
        </p:nvSpPr>
        <p:spPr>
          <a:xfrm>
            <a:off x="3139440" y="885735"/>
            <a:ext cx="5638800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Times New Roman" pitchFamily="18" charset="0"/>
              </a:rPr>
              <a:t>Môi trường dưới nước là môi trường sống của những loài thực vật nào dưới đây 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07A1A98-11BF-510A-5984-9EDEA817141C}"/>
              </a:ext>
            </a:extLst>
          </p:cNvPr>
          <p:cNvSpPr/>
          <p:nvPr/>
        </p:nvSpPr>
        <p:spPr>
          <a:xfrm>
            <a:off x="2112621" y="32112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1456.png">
            <a:extLst>
              <a:ext uri="{FF2B5EF4-FFF2-40B4-BE49-F238E27FC236}">
                <a16:creationId xmlns:a16="http://schemas.microsoft.com/office/drawing/2014/main" id="{9DA42669-E932-6BB3-BBF1-A5B02BEE3AD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6071" y="3287440"/>
            <a:ext cx="3437022" cy="5754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4E12BB-52DD-58F0-1C33-F4C7531B413C}"/>
              </a:ext>
            </a:extLst>
          </p:cNvPr>
          <p:cNvSpPr txBox="1"/>
          <p:nvPr/>
        </p:nvSpPr>
        <p:spPr>
          <a:xfrm>
            <a:off x="2188821" y="32874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2" name="Picture 21" descr="tich.png">
            <a:extLst>
              <a:ext uri="{FF2B5EF4-FFF2-40B4-BE49-F238E27FC236}">
                <a16:creationId xmlns:a16="http://schemas.microsoft.com/office/drawing/2014/main" id="{94D42947-DA48-3240-C8B3-70A673503DCD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7471" y="3086760"/>
            <a:ext cx="723900" cy="7239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extLst>
              <a:ext uri="{FF2B5EF4-FFF2-40B4-BE49-F238E27FC236}">
                <a16:creationId xmlns:a16="http://schemas.microsoft.com/office/drawing/2014/main" id="{B18868BE-DFC8-72FB-5B9D-946E69DF1F6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85675" y="3179008"/>
            <a:ext cx="685800" cy="6858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088182" y="328563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Hoa sen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34188EE-CA9C-F15E-3212-4155B2F3AD28}"/>
              </a:ext>
            </a:extLst>
          </p:cNvPr>
          <p:cNvSpPr/>
          <p:nvPr/>
        </p:nvSpPr>
        <p:spPr>
          <a:xfrm>
            <a:off x="2112621" y="4072354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1456.png">
            <a:extLst>
              <a:ext uri="{FF2B5EF4-FFF2-40B4-BE49-F238E27FC236}">
                <a16:creationId xmlns:a16="http://schemas.microsoft.com/office/drawing/2014/main" id="{FEC2FFEF-03C2-BCF7-688D-BD7566ABF6D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6071" y="4148554"/>
            <a:ext cx="3437022" cy="5754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1B7A01A-AB26-DB92-F493-E1040C5FAC27}"/>
              </a:ext>
            </a:extLst>
          </p:cNvPr>
          <p:cNvSpPr txBox="1"/>
          <p:nvPr/>
        </p:nvSpPr>
        <p:spPr>
          <a:xfrm>
            <a:off x="2188821" y="414855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B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6" name="Picture 35" descr="tich.png">
            <a:extLst>
              <a:ext uri="{FF2B5EF4-FFF2-40B4-BE49-F238E27FC236}">
                <a16:creationId xmlns:a16="http://schemas.microsoft.com/office/drawing/2014/main" id="{21F94BCC-2CFF-4A9D-7125-1B0FAC395219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7471" y="3947874"/>
            <a:ext cx="723900" cy="723900"/>
          </a:xfrm>
          <a:prstGeom prst="rect">
            <a:avLst/>
          </a:prstGeom>
        </p:spPr>
      </p:pic>
      <p:pic>
        <p:nvPicPr>
          <p:cNvPr id="42" name="Picture 41" descr="43b282e5574b9381f3f2c3655d492a4e.png">
            <a:extLst>
              <a:ext uri="{FF2B5EF4-FFF2-40B4-BE49-F238E27FC236}">
                <a16:creationId xmlns:a16="http://schemas.microsoft.com/office/drawing/2014/main" id="{7D21FB85-7BC0-3B13-4D4B-35A0EA4F167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85675" y="4040122"/>
            <a:ext cx="685800" cy="685800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3DE81BA1-343C-113D-4034-E61458717365}"/>
              </a:ext>
            </a:extLst>
          </p:cNvPr>
          <p:cNvSpPr/>
          <p:nvPr/>
        </p:nvSpPr>
        <p:spPr>
          <a:xfrm>
            <a:off x="2133841" y="5922261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12D9725-E9FC-02DA-77A8-27403AA05BD8}"/>
              </a:ext>
            </a:extLst>
          </p:cNvPr>
          <p:cNvSpPr txBox="1"/>
          <p:nvPr/>
        </p:nvSpPr>
        <p:spPr>
          <a:xfrm>
            <a:off x="2210041" y="599846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D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50" name="Picture 49" descr="tich.png">
            <a:extLst>
              <a:ext uri="{FF2B5EF4-FFF2-40B4-BE49-F238E27FC236}">
                <a16:creationId xmlns:a16="http://schemas.microsoft.com/office/drawing/2014/main" id="{ADE4F654-6A81-628D-1870-C1D3E5AF515A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48691" y="5797781"/>
            <a:ext cx="723900" cy="723900"/>
          </a:xfrm>
          <a:prstGeom prst="rect">
            <a:avLst/>
          </a:prstGeom>
        </p:spPr>
      </p:pic>
      <p:pic>
        <p:nvPicPr>
          <p:cNvPr id="51" name="Picture 50" descr="43b282e5574b9381f3f2c3655d492a4e.png">
            <a:extLst>
              <a:ext uri="{FF2B5EF4-FFF2-40B4-BE49-F238E27FC236}">
                <a16:creationId xmlns:a16="http://schemas.microsoft.com/office/drawing/2014/main" id="{332A604E-2BAD-DCD9-BFDE-E1F9E3022D4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06895" y="5890029"/>
            <a:ext cx="685800" cy="6858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37D19D5-FBE1-B8B8-0B81-3F8530410EE2}"/>
              </a:ext>
            </a:extLst>
          </p:cNvPr>
          <p:cNvSpPr txBox="1"/>
          <p:nvPr/>
        </p:nvSpPr>
        <p:spPr>
          <a:xfrm>
            <a:off x="3088182" y="4146744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Hoa súng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9499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24" grpId="0" animBg="1"/>
      <p:bldP spid="31" grpId="0"/>
      <p:bldP spid="37" grpId="0"/>
      <p:bldP spid="19" grpId="0" animBg="1"/>
      <p:bldP spid="19" grpId="1" animBg="1"/>
      <p:bldP spid="30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30091" y="3276600"/>
            <a:ext cx="4964329" cy="723900"/>
          </a:xfrm>
          <a:prstGeom prst="rect">
            <a:avLst/>
          </a:prstGeom>
        </p:spPr>
      </p:pic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49" y="4114800"/>
            <a:ext cx="4941771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49" y="5105400"/>
            <a:ext cx="4941771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30091" y="6019800"/>
            <a:ext cx="4964329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257718" y="414281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372018" y="421901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381000"/>
            <a:ext cx="9296400" cy="3581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46821" y="4066616"/>
            <a:ext cx="533400" cy="533400"/>
          </a:xfrm>
          <a:prstGeom prst="rect">
            <a:avLst/>
          </a:prstGeom>
        </p:spPr>
      </p:pic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3817" y="4131947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2152143" y="5182334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Sẽ lớn hơn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2152649" y="4191000"/>
            <a:ext cx="497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Sẽ sống và phát triển tốt hơn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2152143" y="6092399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Sẽ không sao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2152649" y="3242102"/>
            <a:ext cx="4972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Có thể bị nhiễm độc hoặc chết nếu ăn phải 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5-Point Star 38">
            <a:hlinkClick r:id="rId13" action="ppaction://hlinksldjump"/>
            <a:extLst>
              <a:ext uri="{FF2B5EF4-FFF2-40B4-BE49-F238E27FC236}">
                <a16:creationId xmlns:a16="http://schemas.microsoft.com/office/drawing/2014/main" id="{B436C586-FEF7-46A8-953A-6923E9B28BDE}"/>
              </a:ext>
            </a:extLst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17549-04ED-E10F-ED85-20733A8AB9A8}"/>
              </a:ext>
            </a:extLst>
          </p:cNvPr>
          <p:cNvSpPr txBox="1"/>
          <p:nvPr/>
        </p:nvSpPr>
        <p:spPr>
          <a:xfrm>
            <a:off x="3200400" y="843702"/>
            <a:ext cx="5638800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Times New Roman" pitchFamily="18" charset="0"/>
              </a:rPr>
              <a:t>Các sinh vật biển sẽ ra sao khi sống trong môi trường biển có nhiều rác thải nhựa 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05DCF7-696A-6E3C-7F9E-101FDF56F6F5}"/>
              </a:ext>
            </a:extLst>
          </p:cNvPr>
          <p:cNvSpPr/>
          <p:nvPr/>
        </p:nvSpPr>
        <p:spPr>
          <a:xfrm>
            <a:off x="1257718" y="328307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49DAD5-7311-AEDF-5A61-1362C9B6B95B}"/>
              </a:ext>
            </a:extLst>
          </p:cNvPr>
          <p:cNvSpPr txBox="1"/>
          <p:nvPr/>
        </p:nvSpPr>
        <p:spPr>
          <a:xfrm>
            <a:off x="1372018" y="335927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9" name="Picture 18" descr="tich.png">
            <a:extLst>
              <a:ext uri="{FF2B5EF4-FFF2-40B4-BE49-F238E27FC236}">
                <a16:creationId xmlns:a16="http://schemas.microsoft.com/office/drawing/2014/main" id="{78998E8B-9830-D9A3-275D-4118A84D4C35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65820" y="3150246"/>
            <a:ext cx="723900" cy="723900"/>
          </a:xfrm>
          <a:prstGeom prst="rect">
            <a:avLst/>
          </a:prstGeom>
        </p:spPr>
      </p:pic>
      <p:pic>
        <p:nvPicPr>
          <p:cNvPr id="20" name="Picture 19" descr="43b282e5574b9381f3f2c3655d492a4e.png">
            <a:extLst>
              <a:ext uri="{FF2B5EF4-FFF2-40B4-BE49-F238E27FC236}">
                <a16:creationId xmlns:a16="http://schemas.microsoft.com/office/drawing/2014/main" id="{D1C50FF1-88B6-7DB8-A1F6-55272083BA97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3817" y="3196007"/>
            <a:ext cx="685800" cy="68580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4BA03A1D-856A-0271-998D-5CD81BC04C56}"/>
              </a:ext>
            </a:extLst>
          </p:cNvPr>
          <p:cNvSpPr/>
          <p:nvPr/>
        </p:nvSpPr>
        <p:spPr>
          <a:xfrm>
            <a:off x="1257718" y="5056561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D3B3FB-CE51-C63A-35DB-314A9223F997}"/>
              </a:ext>
            </a:extLst>
          </p:cNvPr>
          <p:cNvSpPr txBox="1"/>
          <p:nvPr/>
        </p:nvSpPr>
        <p:spPr>
          <a:xfrm>
            <a:off x="1372018" y="513276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C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7" name="Picture 26" descr="sai.png">
            <a:extLst>
              <a:ext uri="{FF2B5EF4-FFF2-40B4-BE49-F238E27FC236}">
                <a16:creationId xmlns:a16="http://schemas.microsoft.com/office/drawing/2014/main" id="{C3011351-0B3E-ADA5-E599-DAC867BDCB8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46821" y="4980361"/>
            <a:ext cx="533400" cy="5334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extLst>
              <a:ext uri="{FF2B5EF4-FFF2-40B4-BE49-F238E27FC236}">
                <a16:creationId xmlns:a16="http://schemas.microsoft.com/office/drawing/2014/main" id="{CB7C3D4E-F122-E9C1-9CAE-A901F3621A1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3817" y="5045692"/>
            <a:ext cx="685800" cy="6858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4BF6CDF2-DF5D-5BCB-3DF0-E9CC5C362ACE}"/>
              </a:ext>
            </a:extLst>
          </p:cNvPr>
          <p:cNvSpPr/>
          <p:nvPr/>
        </p:nvSpPr>
        <p:spPr>
          <a:xfrm>
            <a:off x="1257718" y="590517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4E9B12-C450-3CCA-E832-25897F9F260E}"/>
              </a:ext>
            </a:extLst>
          </p:cNvPr>
          <p:cNvSpPr txBox="1"/>
          <p:nvPr/>
        </p:nvSpPr>
        <p:spPr>
          <a:xfrm>
            <a:off x="1372018" y="598137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D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2" name="Picture 41" descr="sai.png">
            <a:extLst>
              <a:ext uri="{FF2B5EF4-FFF2-40B4-BE49-F238E27FC236}">
                <a16:creationId xmlns:a16="http://schemas.microsoft.com/office/drawing/2014/main" id="{C526BDCB-2044-A771-0566-2E8DFFAC6D7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46821" y="5971196"/>
            <a:ext cx="533400" cy="533400"/>
          </a:xfrm>
          <a:prstGeom prst="rect">
            <a:avLst/>
          </a:prstGeom>
        </p:spPr>
      </p:pic>
      <p:pic>
        <p:nvPicPr>
          <p:cNvPr id="44" name="Picture 43" descr="43b282e5574b9381f3f2c3655d492a4e.png">
            <a:extLst>
              <a:ext uri="{FF2B5EF4-FFF2-40B4-BE49-F238E27FC236}">
                <a16:creationId xmlns:a16="http://schemas.microsoft.com/office/drawing/2014/main" id="{9EBF5B70-C7E1-E02D-C47C-B19E8D6B02A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3817" y="589430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778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3" grpId="0"/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30924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3276600"/>
            <a:ext cx="5523236" cy="575440"/>
          </a:xfrm>
          <a:prstGeom prst="rect">
            <a:avLst/>
          </a:prstGeom>
        </p:spPr>
      </p:pic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4114800"/>
            <a:ext cx="5523236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5068342"/>
            <a:ext cx="5523236" cy="72620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6019800"/>
            <a:ext cx="5523236" cy="575440"/>
          </a:xfrm>
          <a:prstGeom prst="rect">
            <a:avLst/>
          </a:prstGeom>
        </p:spPr>
      </p:pic>
      <p:pic>
        <p:nvPicPr>
          <p:cNvPr id="22" name="Picture 24" descr="CHAY XE DA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68994" y="5871081"/>
            <a:ext cx="525371" cy="458774"/>
          </a:xfrm>
          <a:prstGeom prst="rect">
            <a:avLst/>
          </a:prstGeom>
          <a:noFill/>
        </p:spPr>
      </p:pic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86800" y="3852040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3945" y="-383323"/>
            <a:ext cx="9677400" cy="3241348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039DA7A-2F63-CF16-1DA8-61C151A278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D8BF6-EAC7-F2CA-EA4A-7FBBD8F582F6}"/>
              </a:ext>
            </a:extLst>
          </p:cNvPr>
          <p:cNvSpPr txBox="1"/>
          <p:nvPr/>
        </p:nvSpPr>
        <p:spPr>
          <a:xfrm>
            <a:off x="2248331" y="6080760"/>
            <a:ext cx="4150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Tràn dầu trên biển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8CD8C-EE0E-ED42-93C8-4982F3A2CFDB}"/>
              </a:ext>
            </a:extLst>
          </p:cNvPr>
          <p:cNvSpPr txBox="1"/>
          <p:nvPr/>
        </p:nvSpPr>
        <p:spPr>
          <a:xfrm>
            <a:off x="2250441" y="4171688"/>
            <a:ext cx="5151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Trồng rừng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B3EF40-08D5-7300-EBD1-4C07C0C33F36}"/>
              </a:ext>
            </a:extLst>
          </p:cNvPr>
          <p:cNvSpPr txBox="1"/>
          <p:nvPr/>
        </p:nvSpPr>
        <p:spPr>
          <a:xfrm>
            <a:off x="2248331" y="5015944"/>
            <a:ext cx="54550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Xử lý nước thải trước khi xả ra môi trường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0A6ACD-A806-AEC2-BF31-93B229F3DE6E}"/>
              </a:ext>
            </a:extLst>
          </p:cNvPr>
          <p:cNvSpPr txBox="1"/>
          <p:nvPr/>
        </p:nvSpPr>
        <p:spPr>
          <a:xfrm>
            <a:off x="2249854" y="3333488"/>
            <a:ext cx="5245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Đánh bắt hải sản có kế hoạch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5-Point Star 38">
            <a:hlinkClick r:id="rId12" action="ppaction://hlinksldjump"/>
            <a:extLst>
              <a:ext uri="{FF2B5EF4-FFF2-40B4-BE49-F238E27FC236}">
                <a16:creationId xmlns:a16="http://schemas.microsoft.com/office/drawing/2014/main" id="{1A783B7E-1818-7AD7-07D3-91BB678F41C0}"/>
              </a:ext>
            </a:extLst>
          </p:cNvPr>
          <p:cNvSpPr/>
          <p:nvPr/>
        </p:nvSpPr>
        <p:spPr>
          <a:xfrm>
            <a:off x="10241280" y="608076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9E5398-0BDC-8062-B090-B038C35E98A8}"/>
              </a:ext>
            </a:extLst>
          </p:cNvPr>
          <p:cNvSpPr txBox="1"/>
          <p:nvPr/>
        </p:nvSpPr>
        <p:spPr>
          <a:xfrm>
            <a:off x="2844286" y="821852"/>
            <a:ext cx="6147314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Times New Roman" pitchFamily="18" charset="0"/>
              </a:rPr>
              <a:t>Hoạt động nào làm thay đổi xấu tới môi trường sống của động vật, thực vật ?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76861C-72B4-7DD3-5923-4927CEE6FE37}"/>
              </a:ext>
            </a:extLst>
          </p:cNvPr>
          <p:cNvSpPr/>
          <p:nvPr/>
        </p:nvSpPr>
        <p:spPr>
          <a:xfrm>
            <a:off x="1188720" y="414281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B49297-300F-7CF2-3E67-C51E959980B5}"/>
              </a:ext>
            </a:extLst>
          </p:cNvPr>
          <p:cNvSpPr txBox="1"/>
          <p:nvPr/>
        </p:nvSpPr>
        <p:spPr>
          <a:xfrm>
            <a:off x="1303020" y="421901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pic>
        <p:nvPicPr>
          <p:cNvPr id="21" name="Picture 20" descr="sai.png">
            <a:extLst>
              <a:ext uri="{FF2B5EF4-FFF2-40B4-BE49-F238E27FC236}">
                <a16:creationId xmlns:a16="http://schemas.microsoft.com/office/drawing/2014/main" id="{43415D39-37E6-80EA-6380-5CCF64395691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824878" y="4093604"/>
            <a:ext cx="533400" cy="5334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extLst>
              <a:ext uri="{FF2B5EF4-FFF2-40B4-BE49-F238E27FC236}">
                <a16:creationId xmlns:a16="http://schemas.microsoft.com/office/drawing/2014/main" id="{653D8F28-9807-E4B8-FED9-E257CBC9B6DE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1931" y="4163212"/>
            <a:ext cx="685800" cy="685800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1282D90-F321-4504-4417-0AE8EC96A0BC}"/>
              </a:ext>
            </a:extLst>
          </p:cNvPr>
          <p:cNvSpPr/>
          <p:nvPr/>
        </p:nvSpPr>
        <p:spPr>
          <a:xfrm>
            <a:off x="1188720" y="504742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FA0126-1B0A-B609-7B8B-27F55A24A951}"/>
              </a:ext>
            </a:extLst>
          </p:cNvPr>
          <p:cNvSpPr txBox="1"/>
          <p:nvPr/>
        </p:nvSpPr>
        <p:spPr>
          <a:xfrm>
            <a:off x="1303020" y="512871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C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1" name="Picture 30" descr="sai.png">
            <a:extLst>
              <a:ext uri="{FF2B5EF4-FFF2-40B4-BE49-F238E27FC236}">
                <a16:creationId xmlns:a16="http://schemas.microsoft.com/office/drawing/2014/main" id="{38E45007-1892-9734-C523-EE8F48A3C5A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824878" y="4982343"/>
            <a:ext cx="533400" cy="533400"/>
          </a:xfrm>
          <a:prstGeom prst="rect">
            <a:avLst/>
          </a:prstGeom>
        </p:spPr>
      </p:pic>
      <p:pic>
        <p:nvPicPr>
          <p:cNvPr id="37" name="Picture 36" descr="43b282e5574b9381f3f2c3655d492a4e.png">
            <a:extLst>
              <a:ext uri="{FF2B5EF4-FFF2-40B4-BE49-F238E27FC236}">
                <a16:creationId xmlns:a16="http://schemas.microsoft.com/office/drawing/2014/main" id="{EADC5AA1-75A3-AC25-237C-6CB6D1C90B0E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1931" y="5067823"/>
            <a:ext cx="685800" cy="685800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A3E1850D-ABC8-903E-871F-5DCC1DC1A357}"/>
              </a:ext>
            </a:extLst>
          </p:cNvPr>
          <p:cNvSpPr/>
          <p:nvPr/>
        </p:nvSpPr>
        <p:spPr>
          <a:xfrm>
            <a:off x="1188720" y="32315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774F0C-ED47-7969-D904-DD204696939B}"/>
              </a:ext>
            </a:extLst>
          </p:cNvPr>
          <p:cNvSpPr txBox="1"/>
          <p:nvPr/>
        </p:nvSpPr>
        <p:spPr>
          <a:xfrm>
            <a:off x="1303020" y="33077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4" name="Picture 43" descr="sai.png">
            <a:extLst>
              <a:ext uri="{FF2B5EF4-FFF2-40B4-BE49-F238E27FC236}">
                <a16:creationId xmlns:a16="http://schemas.microsoft.com/office/drawing/2014/main" id="{0A32FCFE-7A5C-1236-6A95-7B929A54A82E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824878" y="3204865"/>
            <a:ext cx="533400" cy="533400"/>
          </a:xfrm>
          <a:prstGeom prst="rect">
            <a:avLst/>
          </a:prstGeom>
        </p:spPr>
      </p:pic>
      <p:pic>
        <p:nvPicPr>
          <p:cNvPr id="45" name="Picture 44" descr="43b282e5574b9381f3f2c3655d492a4e.png">
            <a:extLst>
              <a:ext uri="{FF2B5EF4-FFF2-40B4-BE49-F238E27FC236}">
                <a16:creationId xmlns:a16="http://schemas.microsoft.com/office/drawing/2014/main" id="{110A6497-C83B-6479-0E66-B0DF34C05B5F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1931" y="3251954"/>
            <a:ext cx="685800" cy="68580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630D253E-1F1E-8319-075B-A5CA9F1B8733}"/>
              </a:ext>
            </a:extLst>
          </p:cNvPr>
          <p:cNvSpPr/>
          <p:nvPr/>
        </p:nvSpPr>
        <p:spPr>
          <a:xfrm>
            <a:off x="1226820" y="5915095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027494-B520-274B-8D50-FD34965C77AC}"/>
              </a:ext>
            </a:extLst>
          </p:cNvPr>
          <p:cNvSpPr txBox="1"/>
          <p:nvPr/>
        </p:nvSpPr>
        <p:spPr>
          <a:xfrm>
            <a:off x="1303020" y="599129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D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8" name="Picture 47" descr="tich.png">
            <a:extLst>
              <a:ext uri="{FF2B5EF4-FFF2-40B4-BE49-F238E27FC236}">
                <a16:creationId xmlns:a16="http://schemas.microsoft.com/office/drawing/2014/main" id="{92A4CFBC-F807-1888-1790-B641AD60F7F6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824878" y="5839732"/>
            <a:ext cx="723900" cy="723900"/>
          </a:xfrm>
          <a:prstGeom prst="rect">
            <a:avLst/>
          </a:prstGeom>
        </p:spPr>
      </p:pic>
      <p:pic>
        <p:nvPicPr>
          <p:cNvPr id="49" name="Picture 48" descr="43b282e5574b9381f3f2c3655d492a4e.png">
            <a:extLst>
              <a:ext uri="{FF2B5EF4-FFF2-40B4-BE49-F238E27FC236}">
                <a16:creationId xmlns:a16="http://schemas.microsoft.com/office/drawing/2014/main" id="{2519B15C-614A-5D0B-5CBC-5D3617487DC8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1931" y="5828715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20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60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27" grpId="0"/>
      <p:bldP spid="32" grpId="0"/>
      <p:bldP spid="19" grpId="0" animBg="1"/>
      <p:bldP spid="1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3F8425-3CA7-134F-02C6-EC8945B75767}"/>
              </a:ext>
            </a:extLst>
          </p:cNvPr>
          <p:cNvGrpSpPr/>
          <p:nvPr/>
        </p:nvGrpSpPr>
        <p:grpSpPr>
          <a:xfrm>
            <a:off x="7224144" y="1020728"/>
            <a:ext cx="5017757" cy="5988999"/>
            <a:chOff x="816224" y="-44848"/>
            <a:chExt cx="10035515" cy="11977999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9D263131-6E5A-07AF-D939-8DA337B76CC8}"/>
                </a:ext>
              </a:extLst>
            </p:cNvPr>
            <p:cNvGrpSpPr/>
            <p:nvPr/>
          </p:nvGrpSpPr>
          <p:grpSpPr>
            <a:xfrm>
              <a:off x="816224" y="-44848"/>
              <a:ext cx="10013787" cy="11977999"/>
              <a:chOff x="207079" y="-11378"/>
              <a:chExt cx="2540535" cy="3038863"/>
            </a:xfrm>
          </p:grpSpPr>
          <p:sp>
            <p:nvSpPr>
              <p:cNvPr id="11" name="Freeform 4">
                <a:extLst>
                  <a:ext uri="{FF2B5EF4-FFF2-40B4-BE49-F238E27FC236}">
                    <a16:creationId xmlns:a16="http://schemas.microsoft.com/office/drawing/2014/main" id="{E9638D48-C519-53E8-3475-B79A3C057207}"/>
                  </a:ext>
                </a:extLst>
              </p:cNvPr>
              <p:cNvSpPr/>
              <p:nvPr/>
            </p:nvSpPr>
            <p:spPr>
              <a:xfrm>
                <a:off x="207079" y="-11378"/>
                <a:ext cx="2540535" cy="3038863"/>
              </a:xfrm>
              <a:custGeom>
                <a:avLst/>
                <a:gdLst/>
                <a:ahLst/>
                <a:cxnLst/>
                <a:rect l="l" t="t" r="r" b="b"/>
                <a:pathLst>
                  <a:path w="2540535" h="3038863">
                    <a:moveTo>
                      <a:pt x="2416075" y="3038863"/>
                    </a:moveTo>
                    <a:lnTo>
                      <a:pt x="124460" y="3038863"/>
                    </a:lnTo>
                    <a:cubicBezTo>
                      <a:pt x="55880" y="3038863"/>
                      <a:pt x="0" y="2982983"/>
                      <a:pt x="0" y="291440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416075" y="0"/>
                    </a:lnTo>
                    <a:cubicBezTo>
                      <a:pt x="2484655" y="0"/>
                      <a:pt x="2540535" y="55880"/>
                      <a:pt x="2540535" y="124460"/>
                    </a:cubicBezTo>
                    <a:lnTo>
                      <a:pt x="2540535" y="2914403"/>
                    </a:lnTo>
                    <a:cubicBezTo>
                      <a:pt x="2540535" y="2982983"/>
                      <a:pt x="2484655" y="3038863"/>
                      <a:pt x="2416075" y="303886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701734F4-F7C1-22B2-6C89-A47788A2FAA6}"/>
                </a:ext>
              </a:extLst>
            </p:cNvPr>
            <p:cNvSpPr/>
            <p:nvPr/>
          </p:nvSpPr>
          <p:spPr>
            <a:xfrm>
              <a:off x="837952" y="1266496"/>
              <a:ext cx="10013787" cy="0"/>
            </a:xfrm>
            <a:prstGeom prst="line">
              <a:avLst/>
            </a:prstGeom>
            <a:ln w="127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6C4FD0C-80AA-A5FD-7531-90C40FCBF649}"/>
              </a:ext>
            </a:extLst>
          </p:cNvPr>
          <p:cNvGrpSpPr/>
          <p:nvPr/>
        </p:nvGrpSpPr>
        <p:grpSpPr>
          <a:xfrm>
            <a:off x="22280" y="869001"/>
            <a:ext cx="6064806" cy="5988999"/>
            <a:chOff x="0" y="0"/>
            <a:chExt cx="3077328" cy="303886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2E99ED5-C45E-4F86-FD82-1B9678478EBB}"/>
                </a:ext>
              </a:extLst>
            </p:cNvPr>
            <p:cNvSpPr/>
            <p:nvPr/>
          </p:nvSpPr>
          <p:spPr>
            <a:xfrm>
              <a:off x="0" y="0"/>
              <a:ext cx="3077328" cy="3038863"/>
            </a:xfrm>
            <a:custGeom>
              <a:avLst/>
              <a:gdLst/>
              <a:ahLst/>
              <a:cxnLst/>
              <a:rect l="l" t="t" r="r" b="b"/>
              <a:pathLst>
                <a:path w="3077328" h="3038863">
                  <a:moveTo>
                    <a:pt x="2952867" y="3038863"/>
                  </a:moveTo>
                  <a:lnTo>
                    <a:pt x="124460" y="3038863"/>
                  </a:lnTo>
                  <a:cubicBezTo>
                    <a:pt x="55880" y="3038863"/>
                    <a:pt x="0" y="2982983"/>
                    <a:pt x="0" y="29144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952868" y="0"/>
                  </a:lnTo>
                  <a:cubicBezTo>
                    <a:pt x="3021448" y="0"/>
                    <a:pt x="3077328" y="55880"/>
                    <a:pt x="3077328" y="124460"/>
                  </a:cubicBezTo>
                  <a:lnTo>
                    <a:pt x="3077328" y="2914403"/>
                  </a:lnTo>
                  <a:cubicBezTo>
                    <a:pt x="3077328" y="2982983"/>
                    <a:pt x="3021448" y="3038863"/>
                    <a:pt x="2952868" y="303886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11">
            <a:extLst>
              <a:ext uri="{FF2B5EF4-FFF2-40B4-BE49-F238E27FC236}">
                <a16:creationId xmlns:a16="http://schemas.microsoft.com/office/drawing/2014/main" id="{2871626B-4375-891F-5A3D-37271DA5D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251200" y="3645243"/>
            <a:ext cx="6064806" cy="93576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882A6E-F364-C624-3672-B8632B4AAF90}"/>
              </a:ext>
            </a:extLst>
          </p:cNvPr>
          <p:cNvSpPr txBox="1"/>
          <p:nvPr/>
        </p:nvSpPr>
        <p:spPr>
          <a:xfrm>
            <a:off x="3975244" y="1131017"/>
            <a:ext cx="479802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00B0F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17A226-BBE0-98F9-24D8-4F2015523E32}"/>
              </a:ext>
            </a:extLst>
          </p:cNvPr>
          <p:cNvSpPr txBox="1"/>
          <p:nvPr/>
        </p:nvSpPr>
        <p:spPr>
          <a:xfrm>
            <a:off x="114218" y="2772343"/>
            <a:ext cx="6160651" cy="903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thành vở bài tập</a:t>
            </a:r>
            <a:endParaRPr lang="en-US" sz="4000" dirty="0">
              <a:solidFill>
                <a:srgbClr val="40CDAC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51AA6A-7D13-A52F-2E5D-7A2A661AC3A0}"/>
              </a:ext>
            </a:extLst>
          </p:cNvPr>
          <p:cNvSpPr txBox="1"/>
          <p:nvPr/>
        </p:nvSpPr>
        <p:spPr>
          <a:xfrm>
            <a:off x="6936975" y="2810965"/>
            <a:ext cx="5119902" cy="901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 bị bài mới</a:t>
            </a:r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98CB2145-A256-D131-0BD6-CD3FDAA77645}"/>
              </a:ext>
            </a:extLst>
          </p:cNvPr>
          <p:cNvGrpSpPr/>
          <p:nvPr/>
        </p:nvGrpSpPr>
        <p:grpSpPr>
          <a:xfrm>
            <a:off x="2931520" y="1763805"/>
            <a:ext cx="1284881" cy="1149235"/>
            <a:chOff x="0" y="0"/>
            <a:chExt cx="1746277" cy="1746277"/>
          </a:xfrm>
        </p:grpSpPr>
        <p:grpSp>
          <p:nvGrpSpPr>
            <p:cNvPr id="19" name="Group 12">
              <a:extLst>
                <a:ext uri="{FF2B5EF4-FFF2-40B4-BE49-F238E27FC236}">
                  <a16:creationId xmlns:a16="http://schemas.microsoft.com/office/drawing/2014/main" id="{C9144052-BF34-3426-D236-0277A7124754}"/>
                </a:ext>
              </a:extLst>
            </p:cNvPr>
            <p:cNvGrpSpPr/>
            <p:nvPr/>
          </p:nvGrpSpPr>
          <p:grpSpPr>
            <a:xfrm>
              <a:off x="0" y="0"/>
              <a:ext cx="1746277" cy="1746277"/>
              <a:chOff x="0" y="0"/>
              <a:chExt cx="6350000" cy="6350000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6BA1855B-E0F1-94C4-EA42-5DDE6410BB9C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887C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0" name="Picture 14">
              <a:extLst>
                <a:ext uri="{FF2B5EF4-FFF2-40B4-BE49-F238E27FC236}">
                  <a16:creationId xmlns:a16="http://schemas.microsoft.com/office/drawing/2014/main" id="{5C52CDF0-1880-A456-A7A1-81E3F5BAF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02974" y="527930"/>
              <a:ext cx="1140328" cy="690417"/>
            </a:xfrm>
            <a:prstGeom prst="rect">
              <a:avLst/>
            </a:prstGeom>
          </p:spPr>
        </p:pic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ADDA3AD7-4FD5-5E0B-3CE0-53C359FD5E80}"/>
              </a:ext>
            </a:extLst>
          </p:cNvPr>
          <p:cNvGrpSpPr/>
          <p:nvPr/>
        </p:nvGrpSpPr>
        <p:grpSpPr>
          <a:xfrm>
            <a:off x="8921601" y="1911081"/>
            <a:ext cx="1040999" cy="1001959"/>
            <a:chOff x="0" y="0"/>
            <a:chExt cx="1746277" cy="1746277"/>
          </a:xfrm>
        </p:grpSpPr>
        <p:grpSp>
          <p:nvGrpSpPr>
            <p:cNvPr id="23" name="Group 16">
              <a:extLst>
                <a:ext uri="{FF2B5EF4-FFF2-40B4-BE49-F238E27FC236}">
                  <a16:creationId xmlns:a16="http://schemas.microsoft.com/office/drawing/2014/main" id="{AB3DF6B6-BE52-C738-3882-E2AD5FCAF319}"/>
                </a:ext>
              </a:extLst>
            </p:cNvPr>
            <p:cNvGrpSpPr/>
            <p:nvPr/>
          </p:nvGrpSpPr>
          <p:grpSpPr>
            <a:xfrm>
              <a:off x="0" y="0"/>
              <a:ext cx="1746277" cy="1746277"/>
              <a:chOff x="0" y="0"/>
              <a:chExt cx="6350000" cy="6350000"/>
            </a:xfrm>
          </p:grpSpPr>
          <p:sp>
            <p:nvSpPr>
              <p:cNvPr id="25" name="Freeform 17">
                <a:extLst>
                  <a:ext uri="{FF2B5EF4-FFF2-40B4-BE49-F238E27FC236}">
                    <a16:creationId xmlns:a16="http://schemas.microsoft.com/office/drawing/2014/main" id="{FD73894E-19C1-6D08-01CA-06EB5E070CEF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887C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4" name="Picture 18">
              <a:extLst>
                <a:ext uri="{FF2B5EF4-FFF2-40B4-BE49-F238E27FC236}">
                  <a16:creationId xmlns:a16="http://schemas.microsoft.com/office/drawing/2014/main" id="{E597CC4B-F961-5F83-F750-8C5BF80B9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312985" y="443348"/>
              <a:ext cx="1120306" cy="859580"/>
            </a:xfrm>
            <a:prstGeom prst="rect">
              <a:avLst/>
            </a:prstGeom>
          </p:spPr>
        </p:pic>
      </p:grpSp>
      <p:sp>
        <p:nvSpPr>
          <p:cNvPr id="26" name="AutoShape 5">
            <a:extLst>
              <a:ext uri="{FF2B5EF4-FFF2-40B4-BE49-F238E27FC236}">
                <a16:creationId xmlns:a16="http://schemas.microsoft.com/office/drawing/2014/main" id="{E347EEFE-DC61-F0BA-124C-D29E1DDF141D}"/>
              </a:ext>
            </a:extLst>
          </p:cNvPr>
          <p:cNvSpPr/>
          <p:nvPr/>
        </p:nvSpPr>
        <p:spPr>
          <a:xfrm>
            <a:off x="1070513" y="1676400"/>
            <a:ext cx="5006893" cy="0"/>
          </a:xfrm>
          <a:prstGeom prst="line">
            <a:avLst/>
          </a:prstGeom>
          <a:ln w="127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2F1B6DA1-34A6-128E-22DB-A79FC3C46FF4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0A888FFF-FFFB-1E0A-BD33-9D6A163A9F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5E28C0F8-C581-2915-D9B3-C3E99DF012CC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3D5646DE-A120-F347-7F1D-E97072110FC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ED657001-979A-3706-D9E8-62980EE1B7BE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61660771-209D-4699-1A16-DB0E786407E3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2C93160-6527-34F6-2879-08174D7BC8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006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923</TotalTime>
  <Words>766</Words>
  <Application>Microsoft Office PowerPoint</Application>
  <PresentationFormat>Widescreen</PresentationFormat>
  <Paragraphs>90</Paragraphs>
  <Slides>18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24</cp:revision>
  <dcterms:created xsi:type="dcterms:W3CDTF">2023-04-10T09:01:57Z</dcterms:created>
  <dcterms:modified xsi:type="dcterms:W3CDTF">2023-08-15T07:21:35Z</dcterms:modified>
  <cp:category>9Slide.vn</cp:category>
</cp:coreProperties>
</file>