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39"/>
  </p:notesMasterIdLst>
  <p:sldIdLst>
    <p:sldId id="256" r:id="rId6"/>
    <p:sldId id="257" r:id="rId7"/>
    <p:sldId id="317" r:id="rId8"/>
    <p:sldId id="318" r:id="rId9"/>
    <p:sldId id="319" r:id="rId10"/>
    <p:sldId id="320" r:id="rId11"/>
    <p:sldId id="321" r:id="rId12"/>
    <p:sldId id="261" r:id="rId13"/>
    <p:sldId id="277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263" r:id="rId22"/>
    <p:sldId id="329" r:id="rId23"/>
    <p:sldId id="330" r:id="rId24"/>
    <p:sldId id="331" r:id="rId25"/>
    <p:sldId id="288" r:id="rId26"/>
    <p:sldId id="332" r:id="rId27"/>
    <p:sldId id="333" r:id="rId28"/>
    <p:sldId id="287" r:id="rId29"/>
    <p:sldId id="334" r:id="rId30"/>
    <p:sldId id="295" r:id="rId31"/>
    <p:sldId id="296" r:id="rId32"/>
    <p:sldId id="297" r:id="rId33"/>
    <p:sldId id="283" r:id="rId34"/>
    <p:sldId id="285" r:id="rId35"/>
    <p:sldId id="335" r:id="rId36"/>
    <p:sldId id="267" r:id="rId37"/>
    <p:sldId id="336" r:id="rId3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29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07" autoAdjust="0"/>
  </p:normalViewPr>
  <p:slideViewPr>
    <p:cSldViewPr snapToGrid="0">
      <p:cViewPr>
        <p:scale>
          <a:sx n="75" d="100"/>
          <a:sy n="75" d="100"/>
        </p:scale>
        <p:origin x="384" y="312"/>
      </p:cViewPr>
      <p:guideLst>
        <p:guide orient="horz" pos="129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b="1"/>
              <a:t>Hướng dẫn chơi:</a:t>
            </a:r>
          </a:p>
          <a:p>
            <a:pPr marL="457200" indent="-298450"/>
            <a:r>
              <a:rPr lang="en-US"/>
              <a:t>Click vào người thợ săn để hiện câu hỏi</a:t>
            </a:r>
          </a:p>
          <a:p>
            <a:pPr marL="457200" indent="-298450"/>
            <a:r>
              <a:rPr lang="en-US"/>
              <a:t>Click bất kì để hiện đáp án</a:t>
            </a:r>
          </a:p>
          <a:p>
            <a:pPr marL="457200" indent="-298450"/>
            <a:r>
              <a:rPr lang="en-US"/>
              <a:t>Click vào mũi tên chỉ phải để quay trở về màn hình chính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07961D-9D27-4DDB-BE77-5A9015179B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207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298450"/>
            <a:r>
              <a:rPr lang="en-US"/>
              <a:t>Click bất kì để hiện đáp án</a:t>
            </a:r>
          </a:p>
          <a:p>
            <a:pPr marL="457200" indent="-298450"/>
            <a:r>
              <a:rPr lang="en-US"/>
              <a:t>Click vào mũi tên chỉ phải để quay trở về màn hình chính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68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298450"/>
            <a:r>
              <a:rPr lang="en-US"/>
              <a:t>Click bất kì để hiện đáp án</a:t>
            </a:r>
          </a:p>
          <a:p>
            <a:pPr marL="457200" indent="-298450"/>
            <a:r>
              <a:rPr lang="en-US"/>
              <a:t>Click vào mũi tên chỉ phải để quay trở về màn hình chính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45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298450"/>
            <a:r>
              <a:rPr lang="en-US"/>
              <a:t>Click bất kì để hiện đáp án</a:t>
            </a:r>
          </a:p>
          <a:p>
            <a:pPr marL="457200" indent="-298450"/>
            <a:r>
              <a:rPr lang="en-US"/>
              <a:t>Click vào mũi tên chỉ phải để quay trở về màn hình chính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3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2896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7251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vi-VN" dirty="0"/>
              <a:t>vào tên con vật để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vi-VN" dirty="0"/>
              <a:t>câu hỏi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vi-VN" dirty="0"/>
          </a:p>
          <a:p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</a:t>
            </a:r>
            <a:r>
              <a:rPr lang="vi-VN" dirty="0"/>
              <a:t> </a:t>
            </a:r>
            <a:r>
              <a:rPr lang="en-US" dirty="0"/>
              <a:t>click </a:t>
            </a:r>
            <a:r>
              <a:rPr lang="vi-VN" dirty="0"/>
              <a:t>vào khinh khí cầu để bay lên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785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527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226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126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744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4560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5152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8867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186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717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399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1714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62054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3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2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9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0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3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17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12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4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0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8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7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9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53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6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2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4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2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63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8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2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6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6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6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5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9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39800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23848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20302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07774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37185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52907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2543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40613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28304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24849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988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6199F-9AE4-45D4-B2DC-EE9C8D1944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7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F3B5-9DD2-44B0-BC4E-76596BEE669C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21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4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30833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3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7.wdp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microsoft.com/office/2007/relationships/hdphoto" Target="../media/hdphoto2.wdp"/><Relationship Id="rId21" Type="http://schemas.microsoft.com/office/2007/relationships/hdphoto" Target="../media/hdphoto11.wdp"/><Relationship Id="rId7" Type="http://schemas.microsoft.com/office/2007/relationships/hdphoto" Target="../media/hdphoto4.wdp"/><Relationship Id="rId12" Type="http://schemas.openxmlformats.org/officeDocument/2006/relationships/image" Target="../media/image9.png"/><Relationship Id="rId17" Type="http://schemas.microsoft.com/office/2007/relationships/hdphoto" Target="../media/hdphoto9.wdp"/><Relationship Id="rId25" Type="http://schemas.microsoft.com/office/2007/relationships/hdphoto" Target="../media/hdphoto13.wdp"/><Relationship Id="rId2" Type="http://schemas.openxmlformats.org/officeDocument/2006/relationships/image" Target="../media/image4.jpe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29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microsoft.com/office/2007/relationships/hdphoto" Target="../media/hdphoto6.wdp"/><Relationship Id="rId24" Type="http://schemas.openxmlformats.org/officeDocument/2006/relationships/image" Target="../media/image15.png"/><Relationship Id="rId5" Type="http://schemas.microsoft.com/office/2007/relationships/hdphoto" Target="../media/hdphoto3.wdp"/><Relationship Id="rId15" Type="http://schemas.microsoft.com/office/2007/relationships/hdphoto" Target="../media/hdphoto8.wdp"/><Relationship Id="rId23" Type="http://schemas.microsoft.com/office/2007/relationships/hdphoto" Target="../media/hdphoto12.wdp"/><Relationship Id="rId28" Type="http://schemas.openxmlformats.org/officeDocument/2006/relationships/image" Target="../media/image17.png"/><Relationship Id="rId10" Type="http://schemas.openxmlformats.org/officeDocument/2006/relationships/image" Target="../media/image8.png"/><Relationship Id="rId19" Type="http://schemas.microsoft.com/office/2007/relationships/hdphoto" Target="../media/hdphoto10.wdp"/><Relationship Id="rId4" Type="http://schemas.openxmlformats.org/officeDocument/2006/relationships/image" Target="../media/image5.png"/><Relationship Id="rId9" Type="http://schemas.microsoft.com/office/2007/relationships/hdphoto" Target="../media/hdphoto5.wdp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microsoft.com/office/2007/relationships/hdphoto" Target="../media/hdphoto14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12.png"/><Relationship Id="rId18" Type="http://schemas.openxmlformats.org/officeDocument/2006/relationships/slide" Target="slide6.xml"/><Relationship Id="rId26" Type="http://schemas.microsoft.com/office/2007/relationships/hdphoto" Target="../media/hdphoto13.wdp"/><Relationship Id="rId3" Type="http://schemas.openxmlformats.org/officeDocument/2006/relationships/audio" Target="../media/audio1.wav"/><Relationship Id="rId21" Type="http://schemas.openxmlformats.org/officeDocument/2006/relationships/image" Target="../media/image14.png"/><Relationship Id="rId34" Type="http://schemas.microsoft.com/office/2007/relationships/hdphoto" Target="../media/hdphoto22.wdp"/><Relationship Id="rId7" Type="http://schemas.openxmlformats.org/officeDocument/2006/relationships/image" Target="../media/image21.png"/><Relationship Id="rId12" Type="http://schemas.openxmlformats.org/officeDocument/2006/relationships/slide" Target="slide5.xml"/><Relationship Id="rId17" Type="http://schemas.openxmlformats.org/officeDocument/2006/relationships/image" Target="../media/image25.png"/><Relationship Id="rId25" Type="http://schemas.openxmlformats.org/officeDocument/2006/relationships/image" Target="../media/image15.png"/><Relationship Id="rId3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6" Type="http://schemas.openxmlformats.org/officeDocument/2006/relationships/slide" Target="slide7.xml"/><Relationship Id="rId20" Type="http://schemas.microsoft.com/office/2007/relationships/hdphoto" Target="../media/hdphoto9.wdp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5.wdp"/><Relationship Id="rId11" Type="http://schemas.openxmlformats.org/officeDocument/2006/relationships/image" Target="../media/image23.png"/><Relationship Id="rId24" Type="http://schemas.microsoft.com/office/2007/relationships/hdphoto" Target="../media/hdphoto18.wdp"/><Relationship Id="rId32" Type="http://schemas.microsoft.com/office/2007/relationships/hdphoto" Target="../media/hdphoto21.wdp"/><Relationship Id="rId5" Type="http://schemas.openxmlformats.org/officeDocument/2006/relationships/image" Target="../media/image20.png"/><Relationship Id="rId15" Type="http://schemas.openxmlformats.org/officeDocument/2006/relationships/image" Target="../media/image24.png"/><Relationship Id="rId23" Type="http://schemas.openxmlformats.org/officeDocument/2006/relationships/image" Target="../media/image26.png"/><Relationship Id="rId28" Type="http://schemas.microsoft.com/office/2007/relationships/hdphoto" Target="../media/hdphoto19.wdp"/><Relationship Id="rId10" Type="http://schemas.microsoft.com/office/2007/relationships/hdphoto" Target="../media/hdphoto17.wdp"/><Relationship Id="rId19" Type="http://schemas.openxmlformats.org/officeDocument/2006/relationships/image" Target="../media/image11.png"/><Relationship Id="rId31" Type="http://schemas.openxmlformats.org/officeDocument/2006/relationships/image" Target="../media/image29.png"/><Relationship Id="rId4" Type="http://schemas.openxmlformats.org/officeDocument/2006/relationships/image" Target="../media/image19.jpeg"/><Relationship Id="rId9" Type="http://schemas.openxmlformats.org/officeDocument/2006/relationships/image" Target="../media/image22.png"/><Relationship Id="rId14" Type="http://schemas.microsoft.com/office/2007/relationships/hdphoto" Target="../media/hdphoto10.wdp"/><Relationship Id="rId22" Type="http://schemas.microsoft.com/office/2007/relationships/hdphoto" Target="../media/hdphoto12.wdp"/><Relationship Id="rId27" Type="http://schemas.openxmlformats.org/officeDocument/2006/relationships/image" Target="../media/image27.png"/><Relationship Id="rId30" Type="http://schemas.microsoft.com/office/2007/relationships/hdphoto" Target="../media/hdphoto20.wdp"/><Relationship Id="rId35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audio" Target="../media/audio2.wav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openxmlformats.org/officeDocument/2006/relationships/image" Target="../media/image18.png"/><Relationship Id="rId5" Type="http://schemas.openxmlformats.org/officeDocument/2006/relationships/slide" Target="slide4.xml"/><Relationship Id="rId10" Type="http://schemas.microsoft.com/office/2007/relationships/hdphoto" Target="../media/hdphoto24.wdp"/><Relationship Id="rId4" Type="http://schemas.openxmlformats.org/officeDocument/2006/relationships/image" Target="../media/image19.jpeg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audio" Target="../media/audio2.wav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openxmlformats.org/officeDocument/2006/relationships/image" Target="../media/image18.png"/><Relationship Id="rId5" Type="http://schemas.openxmlformats.org/officeDocument/2006/relationships/slide" Target="slide4.xml"/><Relationship Id="rId10" Type="http://schemas.microsoft.com/office/2007/relationships/hdphoto" Target="../media/hdphoto24.wdp"/><Relationship Id="rId4" Type="http://schemas.openxmlformats.org/officeDocument/2006/relationships/image" Target="../media/image19.jpe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audio" Target="../media/audio2.wav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openxmlformats.org/officeDocument/2006/relationships/image" Target="../media/image18.png"/><Relationship Id="rId5" Type="http://schemas.openxmlformats.org/officeDocument/2006/relationships/slide" Target="slide4.xml"/><Relationship Id="rId10" Type="http://schemas.microsoft.com/office/2007/relationships/hdphoto" Target="../media/hdphoto24.wdp"/><Relationship Id="rId4" Type="http://schemas.openxmlformats.org/officeDocument/2006/relationships/image" Target="../media/image19.jpe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34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hyperlink" Target="https://hoc10.vn/doc-sach/toan-3-tap-1/1/132/34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s://hoc10.vn/doc-sach/toan-3-tap-1/1/132/34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png"/><Relationship Id="rId3" Type="http://schemas.microsoft.com/office/2007/relationships/hdphoto" Target="../media/hdphoto25.wdp"/><Relationship Id="rId7" Type="http://schemas.openxmlformats.org/officeDocument/2006/relationships/image" Target="../media/image41.png"/><Relationship Id="rId12" Type="http://schemas.microsoft.com/office/2007/relationships/hdphoto" Target="../media/hdphoto27.wdp"/><Relationship Id="rId2" Type="http://schemas.openxmlformats.org/officeDocument/2006/relationships/image" Target="../media/image38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microsoft.com/office/2007/relationships/hdphoto" Target="../media/hdphoto26.wdp"/><Relationship Id="rId15" Type="http://schemas.openxmlformats.org/officeDocument/2006/relationships/image" Target="../media/image17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slide" Target="slide16.xml"/><Relationship Id="rId3" Type="http://schemas.openxmlformats.org/officeDocument/2006/relationships/audio" Target="../media/audio3.wav"/><Relationship Id="rId7" Type="http://schemas.openxmlformats.org/officeDocument/2006/relationships/image" Target="../media/image48.png"/><Relationship Id="rId12" Type="http://schemas.openxmlformats.org/officeDocument/2006/relationships/slide" Target="slide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26.wdp"/><Relationship Id="rId11" Type="http://schemas.openxmlformats.org/officeDocument/2006/relationships/slide" Target="slide14.xml"/><Relationship Id="rId5" Type="http://schemas.openxmlformats.org/officeDocument/2006/relationships/image" Target="../media/image39.png"/><Relationship Id="rId10" Type="http://schemas.openxmlformats.org/officeDocument/2006/relationships/slide" Target="slide13.xml"/><Relationship Id="rId4" Type="http://schemas.openxmlformats.org/officeDocument/2006/relationships/image" Target="../media/image47.jpg"/><Relationship Id="rId9" Type="http://schemas.openxmlformats.org/officeDocument/2006/relationships/image" Target="../media/image42.png"/><Relationship Id="rId1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18.png"/><Relationship Id="rId3" Type="http://schemas.openxmlformats.org/officeDocument/2006/relationships/image" Target="../media/image50.png"/><Relationship Id="rId7" Type="http://schemas.openxmlformats.org/officeDocument/2006/relationships/slide" Target="slide12.xml"/><Relationship Id="rId12" Type="http://schemas.openxmlformats.org/officeDocument/2006/relationships/image" Target="../media/image5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10" Type="http://schemas.openxmlformats.org/officeDocument/2006/relationships/image" Target="../media/image54.png"/><Relationship Id="rId4" Type="http://schemas.openxmlformats.org/officeDocument/2006/relationships/image" Target="../media/image51.jpg"/><Relationship Id="rId9" Type="http://schemas.microsoft.com/office/2007/relationships/hdphoto" Target="../media/hdphoto26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jp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2.png"/><Relationship Id="rId11" Type="http://schemas.openxmlformats.org/officeDocument/2006/relationships/image" Target="../media/image18.png"/><Relationship Id="rId5" Type="http://schemas.openxmlformats.org/officeDocument/2006/relationships/image" Target="../media/image48.png"/><Relationship Id="rId10" Type="http://schemas.openxmlformats.org/officeDocument/2006/relationships/image" Target="../media/image55.png"/><Relationship Id="rId4" Type="http://schemas.openxmlformats.org/officeDocument/2006/relationships/slide" Target="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jp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2.png"/><Relationship Id="rId11" Type="http://schemas.openxmlformats.org/officeDocument/2006/relationships/image" Target="../media/image18.png"/><Relationship Id="rId5" Type="http://schemas.openxmlformats.org/officeDocument/2006/relationships/image" Target="../media/image49.png"/><Relationship Id="rId10" Type="http://schemas.openxmlformats.org/officeDocument/2006/relationships/image" Target="../media/image56.png"/><Relationship Id="rId4" Type="http://schemas.openxmlformats.org/officeDocument/2006/relationships/slide" Target="slide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jp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2.png"/><Relationship Id="rId11" Type="http://schemas.openxmlformats.org/officeDocument/2006/relationships/image" Target="../media/image18.png"/><Relationship Id="rId5" Type="http://schemas.openxmlformats.org/officeDocument/2006/relationships/image" Target="../media/image42.png"/><Relationship Id="rId10" Type="http://schemas.openxmlformats.org/officeDocument/2006/relationships/image" Target="../media/image57.png"/><Relationship Id="rId4" Type="http://schemas.openxmlformats.org/officeDocument/2006/relationships/slide" Target="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34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hyperlink" Target="https://hoc10.vn/doc-sach/toan-3-tap-1/1/132/34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9.jpg"/><Relationship Id="rId7" Type="http://schemas.openxmlformats.org/officeDocument/2006/relationships/image" Target="../media/image6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1.png"/><Relationship Id="rId3" Type="http://schemas.openxmlformats.org/officeDocument/2006/relationships/slideLayout" Target="../slideLayouts/slideLayout40.xml"/><Relationship Id="rId7" Type="http://schemas.openxmlformats.org/officeDocument/2006/relationships/slide" Target="slide22.xml"/><Relationship Id="rId12" Type="http://schemas.openxmlformats.org/officeDocument/2006/relationships/image" Target="../media/image70.png"/><Relationship Id="rId17" Type="http://schemas.openxmlformats.org/officeDocument/2006/relationships/image" Target="../media/image18.png"/><Relationship Id="rId2" Type="http://schemas.openxmlformats.org/officeDocument/2006/relationships/audio" Target="../media/media1.mp3"/><Relationship Id="rId16" Type="http://schemas.openxmlformats.org/officeDocument/2006/relationships/image" Target="../media/image73.png"/><Relationship Id="rId1" Type="http://schemas.microsoft.com/office/2007/relationships/media" Target="../media/media1.mp3"/><Relationship Id="rId6" Type="http://schemas.openxmlformats.org/officeDocument/2006/relationships/image" Target="../media/image66.png"/><Relationship Id="rId11" Type="http://schemas.openxmlformats.org/officeDocument/2006/relationships/image" Target="../media/image69.png"/><Relationship Id="rId5" Type="http://schemas.openxmlformats.org/officeDocument/2006/relationships/image" Target="../media/image65.png"/><Relationship Id="rId15" Type="http://schemas.microsoft.com/office/2007/relationships/hdphoto" Target="../media/hdphoto28.wdp"/><Relationship Id="rId10" Type="http://schemas.openxmlformats.org/officeDocument/2006/relationships/slide" Target="slide21.xml"/><Relationship Id="rId4" Type="http://schemas.openxmlformats.org/officeDocument/2006/relationships/image" Target="../media/image64.jpg"/><Relationship Id="rId9" Type="http://schemas.openxmlformats.org/officeDocument/2006/relationships/image" Target="../media/image68.png"/><Relationship Id="rId1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13" Type="http://schemas.openxmlformats.org/officeDocument/2006/relationships/slide" Target="slide20.xml"/><Relationship Id="rId3" Type="http://schemas.microsoft.com/office/2007/relationships/media" Target="../media/media3.mp3"/><Relationship Id="rId7" Type="http://schemas.openxmlformats.org/officeDocument/2006/relationships/audio" Target="../media/audio4.wav"/><Relationship Id="rId12" Type="http://schemas.openxmlformats.org/officeDocument/2006/relationships/image" Target="../media/image7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7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8.png"/><Relationship Id="rId10" Type="http://schemas.openxmlformats.org/officeDocument/2006/relationships/image" Target="../media/image76.png"/><Relationship Id="rId4" Type="http://schemas.openxmlformats.org/officeDocument/2006/relationships/audio" Target="../media/media3.mp3"/><Relationship Id="rId9" Type="http://schemas.openxmlformats.org/officeDocument/2006/relationships/image" Target="../media/image75.png"/><Relationship Id="rId1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13" Type="http://schemas.openxmlformats.org/officeDocument/2006/relationships/image" Target="../media/image82.png"/><Relationship Id="rId3" Type="http://schemas.microsoft.com/office/2007/relationships/media" Target="../media/media5.mp3"/><Relationship Id="rId7" Type="http://schemas.openxmlformats.org/officeDocument/2006/relationships/audio" Target="../media/audio4.wav"/><Relationship Id="rId12" Type="http://schemas.openxmlformats.org/officeDocument/2006/relationships/image" Target="../media/image73.png"/><Relationship Id="rId2" Type="http://schemas.openxmlformats.org/officeDocument/2006/relationships/audio" Target="../media/media4.mp3"/><Relationship Id="rId16" Type="http://schemas.openxmlformats.org/officeDocument/2006/relationships/image" Target="../media/image18.png"/><Relationship Id="rId1" Type="http://schemas.microsoft.com/office/2007/relationships/media" Target="../media/media4.mp3"/><Relationship Id="rId6" Type="http://schemas.openxmlformats.org/officeDocument/2006/relationships/notesSlide" Target="../notesSlides/notesSlide18.xml"/><Relationship Id="rId11" Type="http://schemas.openxmlformats.org/officeDocument/2006/relationships/image" Target="../media/image81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84.png"/><Relationship Id="rId10" Type="http://schemas.openxmlformats.org/officeDocument/2006/relationships/image" Target="../media/image80.png"/><Relationship Id="rId4" Type="http://schemas.openxmlformats.org/officeDocument/2006/relationships/audio" Target="../media/media5.mp3"/><Relationship Id="rId9" Type="http://schemas.openxmlformats.org/officeDocument/2006/relationships/image" Target="../media/image79.png"/><Relationship Id="rId14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image" Target="../media/image84.png"/><Relationship Id="rId3" Type="http://schemas.openxmlformats.org/officeDocument/2006/relationships/audio" Target="../media/audio4.wav"/><Relationship Id="rId7" Type="http://schemas.openxmlformats.org/officeDocument/2006/relationships/image" Target="../media/image85.png"/><Relationship Id="rId12" Type="http://schemas.openxmlformats.org/officeDocument/2006/relationships/image" Target="../media/image7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6.png"/><Relationship Id="rId11" Type="http://schemas.openxmlformats.org/officeDocument/2006/relationships/slide" Target="slide24.xml"/><Relationship Id="rId5" Type="http://schemas.openxmlformats.org/officeDocument/2006/relationships/image" Target="../media/image65.png"/><Relationship Id="rId15" Type="http://schemas.openxmlformats.org/officeDocument/2006/relationships/image" Target="../media/image18.png"/><Relationship Id="rId10" Type="http://schemas.openxmlformats.org/officeDocument/2006/relationships/image" Target="../media/image86.png"/><Relationship Id="rId4" Type="http://schemas.openxmlformats.org/officeDocument/2006/relationships/image" Target="../media/image64.jpg"/><Relationship Id="rId9" Type="http://schemas.openxmlformats.org/officeDocument/2006/relationships/image" Target="../media/image67.png"/><Relationship Id="rId14" Type="http://schemas.microsoft.com/office/2007/relationships/hdphoto" Target="../media/hdphoto29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13" Type="http://schemas.openxmlformats.org/officeDocument/2006/relationships/slide" Target="slide23.xml"/><Relationship Id="rId3" Type="http://schemas.microsoft.com/office/2007/relationships/media" Target="../media/media3.mp3"/><Relationship Id="rId7" Type="http://schemas.openxmlformats.org/officeDocument/2006/relationships/audio" Target="../media/audio4.wav"/><Relationship Id="rId12" Type="http://schemas.openxmlformats.org/officeDocument/2006/relationships/image" Target="../media/image7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19.xml"/><Relationship Id="rId11" Type="http://schemas.openxmlformats.org/officeDocument/2006/relationships/image" Target="../media/image7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8.png"/><Relationship Id="rId10" Type="http://schemas.openxmlformats.org/officeDocument/2006/relationships/image" Target="../media/image76.png"/><Relationship Id="rId4" Type="http://schemas.openxmlformats.org/officeDocument/2006/relationships/audio" Target="../media/media3.mp3"/><Relationship Id="rId9" Type="http://schemas.openxmlformats.org/officeDocument/2006/relationships/image" Target="../media/image75.png"/><Relationship Id="rId1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13" Type="http://schemas.openxmlformats.org/officeDocument/2006/relationships/image" Target="../media/image82.png"/><Relationship Id="rId3" Type="http://schemas.microsoft.com/office/2007/relationships/media" Target="../media/media5.mp3"/><Relationship Id="rId7" Type="http://schemas.openxmlformats.org/officeDocument/2006/relationships/audio" Target="../media/audio4.wav"/><Relationship Id="rId12" Type="http://schemas.openxmlformats.org/officeDocument/2006/relationships/image" Target="../media/image73.png"/><Relationship Id="rId2" Type="http://schemas.openxmlformats.org/officeDocument/2006/relationships/audio" Target="../media/media4.mp3"/><Relationship Id="rId16" Type="http://schemas.openxmlformats.org/officeDocument/2006/relationships/image" Target="../media/image18.png"/><Relationship Id="rId1" Type="http://schemas.microsoft.com/office/2007/relationships/media" Target="../media/media4.mp3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81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84.png"/><Relationship Id="rId10" Type="http://schemas.openxmlformats.org/officeDocument/2006/relationships/image" Target="../media/image80.png"/><Relationship Id="rId4" Type="http://schemas.openxmlformats.org/officeDocument/2006/relationships/audio" Target="../media/media5.mp3"/><Relationship Id="rId9" Type="http://schemas.openxmlformats.org/officeDocument/2006/relationships/image" Target="../media/image79.png"/><Relationship Id="rId14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86.png"/><Relationship Id="rId3" Type="http://schemas.openxmlformats.org/officeDocument/2006/relationships/audio" Target="../media/audio2.wav"/><Relationship Id="rId7" Type="http://schemas.openxmlformats.org/officeDocument/2006/relationships/image" Target="../media/image66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5.png"/><Relationship Id="rId11" Type="http://schemas.openxmlformats.org/officeDocument/2006/relationships/image" Target="../media/image67.png"/><Relationship Id="rId5" Type="http://schemas.openxmlformats.org/officeDocument/2006/relationships/image" Target="../media/image64.jpg"/><Relationship Id="rId15" Type="http://schemas.openxmlformats.org/officeDocument/2006/relationships/image" Target="../media/image84.png"/><Relationship Id="rId10" Type="http://schemas.openxmlformats.org/officeDocument/2006/relationships/slide" Target="slide27.xml"/><Relationship Id="rId4" Type="http://schemas.openxmlformats.org/officeDocument/2006/relationships/audio" Target="../media/audio4.wav"/><Relationship Id="rId9" Type="http://schemas.openxmlformats.org/officeDocument/2006/relationships/image" Target="../media/image70.png"/><Relationship Id="rId14" Type="http://schemas.microsoft.com/office/2007/relationships/hdphoto" Target="../media/hdphoto29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13" Type="http://schemas.openxmlformats.org/officeDocument/2006/relationships/slide" Target="slide26.xml"/><Relationship Id="rId3" Type="http://schemas.microsoft.com/office/2007/relationships/media" Target="../media/media3.mp3"/><Relationship Id="rId7" Type="http://schemas.openxmlformats.org/officeDocument/2006/relationships/audio" Target="../media/audio4.wav"/><Relationship Id="rId12" Type="http://schemas.openxmlformats.org/officeDocument/2006/relationships/image" Target="../media/image7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22.xml"/><Relationship Id="rId11" Type="http://schemas.openxmlformats.org/officeDocument/2006/relationships/image" Target="../media/image77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8.png"/><Relationship Id="rId10" Type="http://schemas.openxmlformats.org/officeDocument/2006/relationships/image" Target="../media/image76.png"/><Relationship Id="rId4" Type="http://schemas.openxmlformats.org/officeDocument/2006/relationships/audio" Target="../media/media3.mp3"/><Relationship Id="rId9" Type="http://schemas.openxmlformats.org/officeDocument/2006/relationships/image" Target="../media/image75.png"/><Relationship Id="rId1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13" Type="http://schemas.openxmlformats.org/officeDocument/2006/relationships/image" Target="../media/image83.png"/><Relationship Id="rId3" Type="http://schemas.microsoft.com/office/2007/relationships/media" Target="../media/media5.mp3"/><Relationship Id="rId7" Type="http://schemas.openxmlformats.org/officeDocument/2006/relationships/audio" Target="../media/audio4.wav"/><Relationship Id="rId12" Type="http://schemas.openxmlformats.org/officeDocument/2006/relationships/image" Target="../media/image73.png"/><Relationship Id="rId2" Type="http://schemas.openxmlformats.org/officeDocument/2006/relationships/audio" Target="../media/media4.mp3"/><Relationship Id="rId16" Type="http://schemas.openxmlformats.org/officeDocument/2006/relationships/image" Target="../media/image18.png"/><Relationship Id="rId1" Type="http://schemas.microsoft.com/office/2007/relationships/media" Target="../media/media4.mp3"/><Relationship Id="rId6" Type="http://schemas.openxmlformats.org/officeDocument/2006/relationships/notesSlide" Target="../notesSlides/notesSlide23.xml"/><Relationship Id="rId11" Type="http://schemas.openxmlformats.org/officeDocument/2006/relationships/image" Target="../media/image81.png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82.png"/><Relationship Id="rId10" Type="http://schemas.openxmlformats.org/officeDocument/2006/relationships/image" Target="../media/image80.png"/><Relationship Id="rId4" Type="http://schemas.openxmlformats.org/officeDocument/2006/relationships/audio" Target="../media/media5.mp3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79.png"/><Relationship Id="rId7" Type="http://schemas.openxmlformats.org/officeDocument/2006/relationships/image" Target="../media/image92.pn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10" Type="http://schemas.openxmlformats.org/officeDocument/2006/relationships/image" Target="../media/image18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99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14314" y="204487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5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15: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Gam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A96A8C9C-C980-8450-9AE1-9CD06E52A594}"/>
              </a:ext>
            </a:extLst>
          </p:cNvPr>
          <p:cNvSpPr/>
          <p:nvPr/>
        </p:nvSpPr>
        <p:spPr>
          <a:xfrm>
            <a:off x="2476500" y="1600201"/>
            <a:ext cx="7239000" cy="952500"/>
          </a:xfrm>
          <a:prstGeom prst="roundRect">
            <a:avLst>
              <a:gd name="adj" fmla="val 36354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0DB1EB-9167-1D95-3BC1-34DDA1E1E249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F5524292-27FA-DE02-2DE3-3EA3A98115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C14ED8B-BB1C-A685-D823-8B8F4A5D233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9309ac64-8288-4ea0-aa2f-061f9418d41f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0"/>
            <a:ext cx="122089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Lam tac\tải xuống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46600"/>
            <a:ext cx="1295400" cy="156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636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5330826"/>
            <a:ext cx="2383137" cy="80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0826"/>
            <a:ext cx="1016000" cy="6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37335" y="5295127"/>
            <a:ext cx="1219200" cy="74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3680603"/>
            <a:ext cx="1966643" cy="350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>
            <a:off x="9855992" y="3830552"/>
            <a:ext cx="2447745" cy="369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có liên quan"/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9133" l="4950" r="90900">
                        <a14:backgroundMark x1="50900" y1="25867" x2="52200" y2="26400"/>
                        <a14:backgroundMark x1="63000" y1="48667" x2="62200" y2="49333"/>
                        <a14:backgroundMark x1="64800" y1="41467" x2="63600" y2="42000"/>
                        <a14:backgroundMark x1="71800" y1="48933" x2="72300" y2="50000"/>
                        <a14:backgroundMark x1="59500" y1="61467" x2="58500" y2="62800"/>
                        <a14:backgroundMark x1="39700" y1="48800" x2="39700" y2="49867"/>
                        <a14:backgroundMark x1="38400" y1="51600" x2="38000" y2="51867"/>
                        <a14:backgroundMark x1="46700" y1="53600" x2="47200" y2="54933"/>
                        <a14:backgroundMark x1="53100" y1="35333" x2="53100" y2="35867"/>
                        <a14:backgroundMark x1="71700" y1="45733" x2="71200" y2="46133"/>
                        <a14:backgroundMark x1="74600" y1="44267" x2="74000" y2="44800"/>
                        <a14:backgroundMark x1="77200" y1="49200" x2="77300" y2="49867"/>
                        <a14:backgroundMark x1="19800" y1="50133" x2="20500" y2="50400"/>
                        <a14:backgroundMark x1="22000" y1="47333" x2="22700" y2="47333"/>
                        <a14:backgroundMark x1="21100" y1="56800" x2="21100" y2="57333"/>
                        <a14:backgroundMark x1="23300" y1="34400" x2="23500" y2="35067"/>
                        <a14:backgroundMark x1="53500" y1="42667" x2="53600" y2="43467"/>
                        <a14:backgroundMark x1="66300" y1="23200" x2="67600" y2="23867"/>
                        <a14:backgroundMark x1="73400" y1="58400" x2="73500" y2="58800"/>
                      </a14:backgroundRemoval>
                    </a14:imgEffect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689599" y="-2260599"/>
            <a:ext cx="12375769" cy="1099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ADMIN\Desktop\Tai nguyen thiet ke tro choi\Giai cuu rung xanh\playful-wild-monkeys_1308-2930 (4).jpg"/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19202" y="-133651"/>
            <a:ext cx="1219199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ình ảnh có liên quan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846623" y="3244817"/>
            <a:ext cx="1354183" cy="132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898" y="-838200"/>
            <a:ext cx="3474503" cy="349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822" y="1305004"/>
            <a:ext cx="27556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BẢO VỆ</a:t>
            </a:r>
          </a:p>
          <a:p>
            <a:pPr algn="ctr" defTabSz="1219170">
              <a:buClrTx/>
            </a:pPr>
            <a:r>
              <a:rPr lang="en-US" sz="3200" b="1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RỪNG XANH</a:t>
            </a:r>
          </a:p>
        </p:txBody>
      </p:sp>
      <p:pic>
        <p:nvPicPr>
          <p:cNvPr id="1034" name="Picture 10" descr="C:\Users\ADMIN\Desktop\Tai nguyen thiet ke tro choi\Angry birds epic birds\1505573783630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022" y="2746046"/>
            <a:ext cx="1536257" cy="93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E996E4-A094-5FF7-700E-F2F90B927CD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1511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DMIN\Desktop\Lam tac\tải xuố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62399" y="4076896"/>
            <a:ext cx="1016000" cy="128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\Desktop\Lam tac\800px_COLOURBOX9774185 (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84609" y="4708885"/>
            <a:ext cx="2235200" cy="57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0580">
            <a:off x="2267129" y="5170075"/>
            <a:ext cx="1455492" cy="49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\Desktop\Lam tac\tree-576145_960_720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56200"/>
            <a:ext cx="791633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1" descr="C:\Users\ADMIN\Desktop\Lam tac\lumberjack-lean-on-the-wood-log-vector-7780327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 flipH="1">
            <a:off x="2024381" y="4338351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ADMIN\Desktop\Untitleda (2)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399" y="2006600"/>
            <a:ext cx="5452533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3" descr="C:\Users\ADMIN\Desktop\Picture1a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151" y="4121206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2" descr="C:\Users\ADMIN\Desktop\Lam tac\il_570xN.938660066_slvo.jp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1999" y="4316605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ADMIN\Desktop\Tai nguyen thiet ke tro choi\Giai cuu rung xanh\playful-wild-monkeys_1308-2930 (4).jpg"/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608" y="-159051"/>
            <a:ext cx="1262592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Users\ADMIN\Desktop\Tai nguyen thiet ke tro choi\Giai cuu rung xanh\scimmia-del-fumetto-31653934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21875" y1="25791" x2="17750" y2="43845"/>
                        <a14:foregroundMark x1="39625" y1="23329" x2="31750" y2="45369"/>
                        <a14:foregroundMark x1="29750" y1="24385" x2="28625" y2="40914"/>
                        <a14:foregroundMark x1="14625" y1="28722" x2="19250" y2="40445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6793">
            <a:off x="4395028" y="715127"/>
            <a:ext cx="1063888" cy="11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ình ảnh có liên quan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7754544" y="478727"/>
            <a:ext cx="1114368" cy="108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ết quả hình ảnh cho pineapple cartoon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671" y="1267405"/>
            <a:ext cx="1105583" cy="116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ình ảnh có liên quan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91" y="1782883"/>
            <a:ext cx="667439" cy="80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Kết quả hình ảnh cho durian cartoon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0" b="100000" l="0" r="100000">
                        <a14:foregroundMark x1="24000" y1="4621" x2="31846" y2="21209"/>
                        <a14:foregroundMark x1="28462" y1="3791" x2="34308" y2="1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581" y="308680"/>
            <a:ext cx="749899" cy="97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Picture1.png"/>
          <p:cNvPicPr>
            <a:picLocks noChangeAspect="1" noChangeArrowheads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585" y="3665081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44994" flipH="1">
            <a:off x="1100883" y="5632318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ADMIN\Desktop\Picture1.png"/>
          <p:cNvPicPr>
            <a:picLocks noChangeAspect="1" noChangeArrowheads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679" y="3862274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7892" flipH="1">
            <a:off x="4166097" y="5980671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DMIN\Desktop\Picture1.png"/>
          <p:cNvPicPr>
            <a:picLocks noChangeAspect="1" noChangeArrowheads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35" y="3765550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ADMIN\Desktop\Picture1a (2)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83466">
            <a:off x="7491270" y="5629330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2844799" y="3686629"/>
            <a:ext cx="581491" cy="555171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srgbClr val="006600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40" name="Oval 39"/>
          <p:cNvSpPr/>
          <p:nvPr/>
        </p:nvSpPr>
        <p:spPr>
          <a:xfrm>
            <a:off x="5002261" y="3686629"/>
            <a:ext cx="581491" cy="555171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srgbClr val="006600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41" name="Oval 40"/>
          <p:cNvSpPr/>
          <p:nvPr/>
        </p:nvSpPr>
        <p:spPr>
          <a:xfrm>
            <a:off x="8120716" y="3733800"/>
            <a:ext cx="581491" cy="555171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srgbClr val="006600"/>
                </a:solidFill>
                <a:latin typeface="UTM Avo" panose="02040603050506020204" pitchFamily="18" charset="0"/>
              </a:rPr>
              <a:t>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FCCDA7-F764-E07B-C10E-1909FCBC6E0A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Arrow: Right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8F74A8E-62C0-B077-420A-97167482FFE3}"/>
              </a:ext>
            </a:extLst>
          </p:cNvPr>
          <p:cNvSpPr/>
          <p:nvPr/>
        </p:nvSpPr>
        <p:spPr>
          <a:xfrm>
            <a:off x="10262938" y="169195"/>
            <a:ext cx="1701664" cy="685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UTM Avo" panose="02040603050506020204" pitchFamily="18" charset="0"/>
              </a:rPr>
              <a:t>Phần tiếp theo</a:t>
            </a:r>
          </a:p>
        </p:txBody>
      </p:sp>
    </p:spTree>
    <p:extLst>
      <p:ext uri="{BB962C8B-B14F-4D97-AF65-F5344CB8AC3E}">
        <p14:creationId xmlns:p14="http://schemas.microsoft.com/office/powerpoint/2010/main" val="11238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6.17284E-7 L 0.00226 0.47284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23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83951E-6 L 0.00521 0.28487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14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44444E-6 L 0.00173 0.33426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3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F34AD640-4E4F-497C-DC64-D4F1C4F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1" y="418123"/>
            <a:ext cx="7322985" cy="321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ình ảnh có liên quan">
            <a:extLst>
              <a:ext uri="{FF2B5EF4-FFF2-40B4-BE49-F238E27FC236}">
                <a16:creationId xmlns:a16="http://schemas.microsoft.com/office/drawing/2014/main" id="{8C2B365B-7663-D58C-78F4-04E712773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3632201"/>
            <a:ext cx="4376584" cy="231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184F9B-ABBE-1EE3-82FB-2D870D8E7EA6}"/>
              </a:ext>
            </a:extLst>
          </p:cNvPr>
          <p:cNvSpPr txBox="1"/>
          <p:nvPr/>
        </p:nvSpPr>
        <p:spPr>
          <a:xfrm>
            <a:off x="2336800" y="1193800"/>
            <a:ext cx="4572000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4267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Gam là đơn vị dùng để đo gì?</a:t>
            </a:r>
            <a:endParaRPr lang="en-US" sz="4267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123168-1C61-50E4-0988-9EFEF8BBA472}"/>
              </a:ext>
            </a:extLst>
          </p:cNvPr>
          <p:cNvSpPr txBox="1"/>
          <p:nvPr/>
        </p:nvSpPr>
        <p:spPr>
          <a:xfrm>
            <a:off x="2743200" y="42418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Gam là đơn vị đo khối lượng</a:t>
            </a:r>
            <a:r>
              <a:rPr lang="en-US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DF5643-6FD2-9EC8-E2DB-BFEAE43108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8167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ình ảnh có liên quan">
            <a:extLst>
              <a:ext uri="{FF2B5EF4-FFF2-40B4-BE49-F238E27FC236}">
                <a16:creationId xmlns:a16="http://schemas.microsoft.com/office/drawing/2014/main" id="{F351AADA-2A60-CA51-B9C1-90D3226C9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1" y="418123"/>
            <a:ext cx="7322985" cy="321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ình ảnh có liên quan">
            <a:extLst>
              <a:ext uri="{FF2B5EF4-FFF2-40B4-BE49-F238E27FC236}">
                <a16:creationId xmlns:a16="http://schemas.microsoft.com/office/drawing/2014/main" id="{E339EC1E-A003-DC7A-5497-A6AD2D89B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3632201"/>
            <a:ext cx="4376584" cy="231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A067E6-4537-DBC4-73F8-E278C28EDB9D}"/>
              </a:ext>
            </a:extLst>
          </p:cNvPr>
          <p:cNvSpPr txBox="1"/>
          <p:nvPr/>
        </p:nvSpPr>
        <p:spPr>
          <a:xfrm>
            <a:off x="2336800" y="1193800"/>
            <a:ext cx="4572000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4267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Gam được viết tắt là gì?</a:t>
            </a:r>
            <a:endParaRPr lang="en-US" sz="4267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130DAB-D281-A73E-0FF3-6BFDD1A1413F}"/>
              </a:ext>
            </a:extLst>
          </p:cNvPr>
          <p:cNvSpPr txBox="1"/>
          <p:nvPr/>
        </p:nvSpPr>
        <p:spPr>
          <a:xfrm>
            <a:off x="3048000" y="4241800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Gam được viết tắt là g.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B3F82-9CBC-1899-7BE3-34C939F3C4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545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ình ảnh có liên quan">
            <a:extLst>
              <a:ext uri="{FF2B5EF4-FFF2-40B4-BE49-F238E27FC236}">
                <a16:creationId xmlns:a16="http://schemas.microsoft.com/office/drawing/2014/main" id="{B913C1C2-DD87-0507-6E36-5710AF5E6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1" y="418123"/>
            <a:ext cx="7322985" cy="321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ình ảnh có liên quan">
            <a:extLst>
              <a:ext uri="{FF2B5EF4-FFF2-40B4-BE49-F238E27FC236}">
                <a16:creationId xmlns:a16="http://schemas.microsoft.com/office/drawing/2014/main" id="{A5C5D20F-4B53-AC08-9CB8-693FBAD00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0" y="3632201"/>
            <a:ext cx="4376584" cy="231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777521-95F5-B54F-FEB1-56B7AE8C79D8}"/>
              </a:ext>
            </a:extLst>
          </p:cNvPr>
          <p:cNvSpPr txBox="1"/>
          <p:nvPr/>
        </p:nvSpPr>
        <p:spPr>
          <a:xfrm>
            <a:off x="2235200" y="1193800"/>
            <a:ext cx="4673600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nn-NO" sz="4267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 kg = ? g;</a:t>
            </a:r>
          </a:p>
          <a:p>
            <a:pPr algn="ctr" defTabSz="1219170">
              <a:buClrTx/>
            </a:pPr>
            <a:r>
              <a:rPr lang="nn-NO" sz="4267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1 000 g  = ? kg.</a:t>
            </a:r>
            <a:endParaRPr lang="en-US" sz="4267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D96A01-D70B-CC1E-1DC3-838C11C7FBE7}"/>
              </a:ext>
            </a:extLst>
          </p:cNvPr>
          <p:cNvSpPr txBox="1"/>
          <p:nvPr/>
        </p:nvSpPr>
        <p:spPr>
          <a:xfrm>
            <a:off x="2743200" y="42418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nn-NO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 kg = 1 000 g;</a:t>
            </a:r>
          </a:p>
          <a:p>
            <a:pPr algn="ctr" defTabSz="1219170">
              <a:buClrTx/>
            </a:pPr>
            <a:r>
              <a:rPr lang="nn-NO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1 000 g  = 1 kg.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2B311C-6B01-4F33-F8DC-380448D139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695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CBC54C7F-F854-656D-5B6C-1CAED86008EB}"/>
              </a:ext>
            </a:extLst>
          </p:cNvPr>
          <p:cNvSpPr/>
          <p:nvPr/>
        </p:nvSpPr>
        <p:spPr>
          <a:xfrm>
            <a:off x="2476500" y="1600201"/>
            <a:ext cx="7239000" cy="952500"/>
          </a:xfrm>
          <a:prstGeom prst="roundRect">
            <a:avLst>
              <a:gd name="adj" fmla="val 36354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B64BEA-C7DF-9BD7-7D2D-4AA4CDC4DFBD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70F8F448-7D30-5C95-70A8-AEDB25E305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FA0EA3-C3C8-9BBF-1C8C-4864DE73A50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4"/>
            <a:extLst>
              <a:ext uri="{FF2B5EF4-FFF2-40B4-BE49-F238E27FC236}">
                <a16:creationId xmlns:a16="http://schemas.microsoft.com/office/drawing/2014/main" id="{C9A5D7FF-7BF3-6385-1CDB-484BA7FA54CB}"/>
              </a:ext>
            </a:extLst>
          </p:cNvPr>
          <p:cNvSpPr/>
          <p:nvPr/>
        </p:nvSpPr>
        <p:spPr>
          <a:xfrm>
            <a:off x="828347" y="1047185"/>
            <a:ext cx="845513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6" name="Hộp Văn bản 38">
            <a:extLst>
              <a:ext uri="{FF2B5EF4-FFF2-40B4-BE49-F238E27FC236}">
                <a16:creationId xmlns:a16="http://schemas.microsoft.com/office/drawing/2014/main" id="{8A2C9E0B-CB3A-7FBB-E4F2-1C43048C4179}"/>
              </a:ext>
            </a:extLst>
          </p:cNvPr>
          <p:cNvSpPr txBox="1"/>
          <p:nvPr/>
        </p:nvSpPr>
        <p:spPr>
          <a:xfrm>
            <a:off x="779149" y="1671319"/>
            <a:ext cx="625665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Có hai quả đu đủ, quả thứ nhất cân nặng 1 kg, quả thứ hai nhẹ hơn quả thứ nhất 100 g. Hỏi quả đu đủ thứ hai cân nặng bao nhiêu gam?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6A9A18-BA48-EA00-0976-6B0CB3CCCC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042" t="15517" r="8645" b="23529"/>
          <a:stretch/>
        </p:blipFill>
        <p:spPr>
          <a:xfrm>
            <a:off x="7480300" y="1523999"/>
            <a:ext cx="3543300" cy="2551759"/>
          </a:xfrm>
          <a:prstGeom prst="rect">
            <a:avLst/>
          </a:prstGeom>
          <a:ln w="38100">
            <a:solidFill>
              <a:srgbClr val="FFECE5"/>
            </a:solidFill>
          </a:ln>
        </p:spPr>
      </p:pic>
    </p:spTree>
    <p:extLst>
      <p:ext uri="{BB962C8B-B14F-4D97-AF65-F5344CB8AC3E}">
        <p14:creationId xmlns:p14="http://schemas.microsoft.com/office/powerpoint/2010/main" val="66333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4"/>
            <a:extLst>
              <a:ext uri="{FF2B5EF4-FFF2-40B4-BE49-F238E27FC236}">
                <a16:creationId xmlns:a16="http://schemas.microsoft.com/office/drawing/2014/main" id="{C9A5D7FF-7BF3-6385-1CDB-484BA7FA54CB}"/>
              </a:ext>
            </a:extLst>
          </p:cNvPr>
          <p:cNvSpPr/>
          <p:nvPr/>
        </p:nvSpPr>
        <p:spPr>
          <a:xfrm>
            <a:off x="828347" y="1047185"/>
            <a:ext cx="845513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Google Shape;1899;p64">
                <a:extLst>
                  <a:ext uri="{FF2B5EF4-FFF2-40B4-BE49-F238E27FC236}">
                    <a16:creationId xmlns:a16="http://schemas.microsoft.com/office/drawing/2014/main" id="{3E62D773-E2B0-737C-CD8C-6FB9E2D2662E}"/>
                  </a:ext>
                </a:extLst>
              </p:cNvPr>
              <p:cNvSpPr/>
              <p:nvPr/>
            </p:nvSpPr>
            <p:spPr>
              <a:xfrm>
                <a:off x="5794310" y="1787892"/>
                <a:ext cx="5676330" cy="3662680"/>
              </a:xfrm>
              <a:prstGeom prst="roundRect">
                <a:avLst>
                  <a:gd name="adj" fmla="val 16667"/>
                </a:avLst>
              </a:prstGeom>
              <a:solidFill>
                <a:srgbClr val="FFECE5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300"/>
                  </a:spcAft>
                </a:pPr>
                <a:r>
                  <a:rPr lang="nl-NL" sz="2200" b="1" u="sng" dirty="0">
                    <a:solidFill>
                      <a:srgbClr val="000000"/>
                    </a:solidFill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Bài giải:</a:t>
                </a:r>
                <a:endParaRPr lang="en-US" sz="2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nl-NL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1 </m:t>
                      </m:r>
                      <m:r>
                        <m:rPr>
                          <m:nor/>
                        </m:rPr>
                        <a:rPr lang="nl-NL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kg</m:t>
                      </m:r>
                      <m:r>
                        <m:rPr>
                          <m:nor/>
                        </m:rPr>
                        <a:rPr lang="nl-NL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nl-NL" sz="2200" i="0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nl-NL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200" b="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nl-NL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000 </m:t>
                      </m:r>
                      <m:r>
                        <m:rPr>
                          <m:nor/>
                        </m:rPr>
                        <a:rPr lang="nl-NL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</m:t>
                      </m:r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nl-NL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Quả đu đủ thứ hai nặng số gam là:</a:t>
                </a:r>
                <a:endParaRPr lang="en-US" sz="2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200" b="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000</m:t>
                      </m:r>
                      <m:r>
                        <m:rPr>
                          <m:nor/>
                        </m:rPr>
                        <a:rPr lang="en-US" sz="2200" b="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sz="2200" i="0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 </m:t>
                      </m:r>
                      <m:r>
                        <m:rPr>
                          <m:nor/>
                        </m:rPr>
                        <a:rPr lang="en-US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100 </m:t>
                      </m:r>
                      <m:r>
                        <a:rPr lang="en-US" sz="2200" i="0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US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900 </m:t>
                      </m:r>
                      <m:r>
                        <m:rPr>
                          <m:nor/>
                        </m:rPr>
                        <a:rPr lang="en-US" sz="2200" i="0" dirty="0" smtClean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</m:t>
                      </m:r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         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Đáp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số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900 gam.</a:t>
                </a:r>
              </a:p>
            </p:txBody>
          </p:sp>
        </mc:Choice>
        <mc:Fallback>
          <p:sp>
            <p:nvSpPr>
              <p:cNvPr id="2" name="Google Shape;1899;p64">
                <a:extLst>
                  <a:ext uri="{FF2B5EF4-FFF2-40B4-BE49-F238E27FC236}">
                    <a16:creationId xmlns:a16="http://schemas.microsoft.com/office/drawing/2014/main" id="{3E62D773-E2B0-737C-CD8C-6FB9E2D266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4310" y="1787892"/>
                <a:ext cx="5676330" cy="3662680"/>
              </a:xfrm>
              <a:prstGeom prst="roundRect">
                <a:avLst>
                  <a:gd name="adj" fmla="val 16667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Google Shape;1900;p64">
            <a:extLst>
              <a:ext uri="{FF2B5EF4-FFF2-40B4-BE49-F238E27FC236}">
                <a16:creationId xmlns:a16="http://schemas.microsoft.com/office/drawing/2014/main" id="{14985036-582A-1CFA-96FF-1320ACAA6509}"/>
              </a:ext>
            </a:extLst>
          </p:cNvPr>
          <p:cNvSpPr/>
          <p:nvPr/>
        </p:nvSpPr>
        <p:spPr>
          <a:xfrm>
            <a:off x="1036321" y="1787998"/>
            <a:ext cx="4318000" cy="3662573"/>
          </a:xfrm>
          <a:prstGeom prst="roundRect">
            <a:avLst>
              <a:gd name="adj" fmla="val 16667"/>
            </a:avLst>
          </a:prstGeom>
          <a:solidFill>
            <a:srgbClr val="FFECE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algn="ctr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200" b="1" u="sng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Tóm tắt:</a:t>
            </a:r>
            <a:endParaRPr lang="en-US" sz="2200" b="1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Quả thứ nhất nặng: 1 kg.</a:t>
            </a:r>
            <a:endParaRPr lang="en-US" sz="22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Quả thứ hai nhẹ hơn quả thứ nhất: 100 g</a:t>
            </a:r>
            <a:endParaRPr lang="en-US" sz="22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</a:pPr>
            <a:r>
              <a:rPr lang="nl-NL" sz="22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Quả thứ hai nặng</a:t>
            </a:r>
            <a:r>
              <a:rPr lang="nl-NL" sz="220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? g.</a:t>
            </a:r>
            <a:endParaRPr lang="en-US" sz="22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5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D7A5D0-D16E-9356-D049-0E4A63BF97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4"/>
            <a:ext cx="12192000" cy="6858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12" y="2834333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580" y="1713151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199" y="2493037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520" y="1599190"/>
            <a:ext cx="2175133" cy="3385256"/>
          </a:xfrm>
          <a:prstGeom prst="rect">
            <a:avLst/>
          </a:prstGeom>
        </p:spPr>
      </p:pic>
      <p:sp>
        <p:nvSpPr>
          <p:cNvPr id="28" name="Rounded Rectangle 27">
            <a:hlinkClick r:id="rId10" action="ppaction://hlinksldjump"/>
          </p:cNvPr>
          <p:cNvSpPr/>
          <p:nvPr/>
        </p:nvSpPr>
        <p:spPr>
          <a:xfrm>
            <a:off x="1335004" y="6008922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Khỉ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9" name="Rounded Rectangle 28">
            <a:hlinkClick r:id="rId11" action="ppaction://hlinksldjump"/>
          </p:cNvPr>
          <p:cNvSpPr/>
          <p:nvPr/>
        </p:nvSpPr>
        <p:spPr>
          <a:xfrm>
            <a:off x="3499437" y="5148478"/>
            <a:ext cx="139618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0" name="Rounded Rectangle 29">
            <a:hlinkClick r:id="rId12" action="ppaction://hlinksldjump"/>
          </p:cNvPr>
          <p:cNvSpPr/>
          <p:nvPr/>
        </p:nvSpPr>
        <p:spPr>
          <a:xfrm>
            <a:off x="5646324" y="6252039"/>
            <a:ext cx="1931388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Ngựa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vằn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1" name="Rounded Rectangle 30">
            <a:hlinkClick r:id="rId13" action="ppaction://hlinksldjump"/>
          </p:cNvPr>
          <p:cNvSpPr/>
          <p:nvPr/>
        </p:nvSpPr>
        <p:spPr>
          <a:xfrm>
            <a:off x="8653539" y="4985059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Hổ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B392EC-CE59-4E4F-3578-1C5A871FBF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Arrow: Right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5EE96A5-F2D6-60E6-C913-3E944E530195}"/>
              </a:ext>
            </a:extLst>
          </p:cNvPr>
          <p:cNvSpPr/>
          <p:nvPr/>
        </p:nvSpPr>
        <p:spPr>
          <a:xfrm>
            <a:off x="10262938" y="169195"/>
            <a:ext cx="1701664" cy="685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UTM Avo" panose="02040603050506020204" pitchFamily="18" charset="0"/>
              </a:rPr>
              <a:t>Phần tiếp theo</a:t>
            </a:r>
          </a:p>
        </p:txBody>
      </p:sp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37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234 -0.7882 " pathEditMode="relative" rAng="0" ptsTypes="AA">
                                      <p:cBhvr>
                                        <p:cTn id="46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01081 -0.98866 " pathEditMode="relative" rAng="0" ptsTypes="AA">
                                      <p:cBhvr>
                                        <p:cTn id="55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01446 -0.73819 " pathEditMode="relative" rAng="0" ptsTypes="AA">
                                      <p:cBhvr>
                                        <p:cTn id="64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333DD8-41D0-4D08-BF7A-733B57E37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CC400F3-B41B-4324-9D92-0D23C9E732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5099" y="170776"/>
            <a:ext cx="8000189" cy="58992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6669035-5A5E-496D-BA16-CB52DB4702AF}"/>
              </a:ext>
            </a:extLst>
          </p:cNvPr>
          <p:cNvSpPr txBox="1"/>
          <p:nvPr/>
        </p:nvSpPr>
        <p:spPr>
          <a:xfrm>
            <a:off x="2168135" y="631024"/>
            <a:ext cx="6066435" cy="523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Chọn đơn vị đo (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kg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thích hợp</a:t>
            </a:r>
          </a:p>
        </p:txBody>
      </p:sp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D61E6C-596F-7A58-D564-105EF671925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3" t="42985" r="77187" b="13081"/>
          <a:stretch/>
        </p:blipFill>
        <p:spPr>
          <a:xfrm>
            <a:off x="4305300" y="1320800"/>
            <a:ext cx="1866900" cy="24891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7CEB71-4974-A7B6-5A6C-734294A83F29}"/>
                  </a:ext>
                </a:extLst>
              </p:cNvPr>
              <p:cNvSpPr txBox="1"/>
              <p:nvPr/>
            </p:nvSpPr>
            <p:spPr>
              <a:xfrm>
                <a:off x="5476240" y="3094022"/>
                <a:ext cx="38608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kumimoji="0" 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+mn-cs"/>
                        </a:rPr>
                        <m:t>g</m:t>
                      </m:r>
                    </m:oMath>
                  </m:oMathPara>
                </a14:m>
                <a:endPara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7CEB71-4974-A7B6-5A6C-734294A83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240" y="3094022"/>
                <a:ext cx="386080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F36ED259-BAE7-3F11-D323-6F4296BF04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2468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5D1BAC-7754-4167-AABC-4AA0ACD5D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CD6D2C4-65AD-645C-6DE6-0E55553A9F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5099" y="170776"/>
            <a:ext cx="8000189" cy="58992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DBA654-0A4E-3CF8-995F-67C63769D3FF}"/>
              </a:ext>
            </a:extLst>
          </p:cNvPr>
          <p:cNvSpPr txBox="1"/>
          <p:nvPr/>
        </p:nvSpPr>
        <p:spPr>
          <a:xfrm>
            <a:off x="2168135" y="631024"/>
            <a:ext cx="6066435" cy="523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Chọn đơn vị đo (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kg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thích hợp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1EC7D-6579-6594-70F1-5FB068F529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26" t="41640" r="51013" b="12633"/>
          <a:stretch/>
        </p:blipFill>
        <p:spPr>
          <a:xfrm>
            <a:off x="3848100" y="1320800"/>
            <a:ext cx="2997200" cy="2590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C4A9F19-B744-054A-D5FB-96C961A25B88}"/>
                  </a:ext>
                </a:extLst>
              </p:cNvPr>
              <p:cNvSpPr txBox="1"/>
              <p:nvPr/>
            </p:nvSpPr>
            <p:spPr>
              <a:xfrm>
                <a:off x="5505116" y="3151773"/>
                <a:ext cx="38608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kumimoji="0" 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+mn-cs"/>
                        </a:rPr>
                        <m:t>g</m:t>
                      </m:r>
                    </m:oMath>
                  </m:oMathPara>
                </a14:m>
                <a:endPara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C4A9F19-B744-054A-D5FB-96C961A25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116" y="3151773"/>
                <a:ext cx="38608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7C95C57-0354-5917-65E6-A52EECD6C6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2EB861-8C64-4509-B386-404F9B3B4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>
            <a:off x="10383756" y="1"/>
            <a:ext cx="1732044" cy="377351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25C2378-86C6-264B-DA34-92ED130046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5099" y="170776"/>
            <a:ext cx="8000189" cy="58992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441065-1D3F-F4F1-B397-8ECF9DB52F11}"/>
              </a:ext>
            </a:extLst>
          </p:cNvPr>
          <p:cNvSpPr txBox="1"/>
          <p:nvPr/>
        </p:nvSpPr>
        <p:spPr>
          <a:xfrm>
            <a:off x="2168135" y="631024"/>
            <a:ext cx="6066435" cy="523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Chọn đơn vị đo (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kg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thích hợp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02260E-963D-1B6A-8EA9-E7E632265F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5" t="32764" r="24058" b="12668"/>
          <a:stretch/>
        </p:blipFill>
        <p:spPr>
          <a:xfrm>
            <a:off x="3592918" y="1258809"/>
            <a:ext cx="3076610" cy="26539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C3A9A3-6D40-197E-0CBB-689E442D7217}"/>
                  </a:ext>
                </a:extLst>
              </p:cNvPr>
              <p:cNvSpPr txBox="1"/>
              <p:nvPr/>
            </p:nvSpPr>
            <p:spPr>
              <a:xfrm>
                <a:off x="5184986" y="3263356"/>
                <a:ext cx="38608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kumimoji="0" lang="en-US" sz="2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+mn-cs"/>
                        </a:rPr>
                        <m:t>kg</m:t>
                      </m:r>
                    </m:oMath>
                  </m:oMathPara>
                </a14:m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C3A9A3-6D40-197E-0CBB-689E442D7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986" y="3263356"/>
                <a:ext cx="386080" cy="523220"/>
              </a:xfrm>
              <a:prstGeom prst="rect">
                <a:avLst/>
              </a:prstGeom>
              <a:blipFill>
                <a:blip r:embed="rId10"/>
                <a:stretch>
                  <a:fillRect l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E7E18EB6-DDA8-C47B-51CB-E2B0ADF69F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9862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683B85-E4FC-4025-9773-8492BB0B5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16932" y="208539"/>
            <a:ext cx="2175133" cy="338525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A738FB6-D228-4F17-6EA7-55D08DA1FB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5099" y="170776"/>
            <a:ext cx="8000189" cy="58992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932529-5011-E315-DE6A-AB51846625E9}"/>
              </a:ext>
            </a:extLst>
          </p:cNvPr>
          <p:cNvSpPr txBox="1"/>
          <p:nvPr/>
        </p:nvSpPr>
        <p:spPr>
          <a:xfrm>
            <a:off x="2168135" y="631024"/>
            <a:ext cx="6066435" cy="523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Chọn đơn vị đo (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kg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thích hợp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D997B9-AD21-A00D-B408-1DF3C2367DD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5" t="43834" r="7295" b="12232"/>
          <a:stretch/>
        </p:blipFill>
        <p:spPr>
          <a:xfrm>
            <a:off x="4305300" y="1320800"/>
            <a:ext cx="1866900" cy="24891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A42E0E-4BB2-81F8-B849-A83E7D237271}"/>
                  </a:ext>
                </a:extLst>
              </p:cNvPr>
              <p:cNvSpPr txBox="1"/>
              <p:nvPr/>
            </p:nvSpPr>
            <p:spPr>
              <a:xfrm>
                <a:off x="5328920" y="3048302"/>
                <a:ext cx="386080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kumimoji="0" 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+mn-ea"/>
                          <a:cs typeface="+mn-cs"/>
                        </a:rPr>
                        <m:t>g</m:t>
                      </m:r>
                    </m:oMath>
                  </m:oMathPara>
                </a14:m>
                <a:endPara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A42E0E-4BB2-81F8-B849-A83E7D237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920" y="3048302"/>
                <a:ext cx="38608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BA86478-6F3C-3683-853A-B3D2ED63C8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0891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6C5A0D0A-213A-2190-4818-1B4DBA281685}"/>
              </a:ext>
            </a:extLst>
          </p:cNvPr>
          <p:cNvSpPr/>
          <p:nvPr/>
        </p:nvSpPr>
        <p:spPr>
          <a:xfrm>
            <a:off x="2476500" y="1600201"/>
            <a:ext cx="7239000" cy="952500"/>
          </a:xfrm>
          <a:prstGeom prst="roundRect">
            <a:avLst>
              <a:gd name="adj" fmla="val 36354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2CE5BC-2040-297F-FB1A-B759A2D5C0F5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B0E9ECD4-7E79-64A3-5706-19D95BDA8C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29AAF83-FABF-F64B-D2DF-2B5F6EC2681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4"/>
            <a:extLst>
              <a:ext uri="{FF2B5EF4-FFF2-40B4-BE49-F238E27FC236}">
                <a16:creationId xmlns:a16="http://schemas.microsoft.com/office/drawing/2014/main" id="{C9A5D7FF-7BF3-6385-1CDB-484BA7FA54CB}"/>
              </a:ext>
            </a:extLst>
          </p:cNvPr>
          <p:cNvSpPr/>
          <p:nvPr/>
        </p:nvSpPr>
        <p:spPr>
          <a:xfrm>
            <a:off x="828347" y="1047185"/>
            <a:ext cx="845513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6" name="Hộp Văn bản 38">
            <a:extLst>
              <a:ext uri="{FF2B5EF4-FFF2-40B4-BE49-F238E27FC236}">
                <a16:creationId xmlns:a16="http://schemas.microsoft.com/office/drawing/2014/main" id="{8A2C9E0B-CB3A-7FBB-E4F2-1C43048C4179}"/>
              </a:ext>
            </a:extLst>
          </p:cNvPr>
          <p:cNvSpPr txBox="1"/>
          <p:nvPr/>
        </p:nvSpPr>
        <p:spPr>
          <a:xfrm>
            <a:off x="1947549" y="884754"/>
            <a:ext cx="87814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800" dirty="0">
                <a:latin typeface="UTM Avo" panose="02040603050506020204" pitchFamily="18" charset="0"/>
              </a:rPr>
              <a:t>Ước lượng cân nặng của một số đồ vật rồi dùng cân kiểm tra lại.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491463-1F02-218D-1024-38F94D5B2A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45" t="19260" r="5176" b="5185"/>
          <a:stretch/>
        </p:blipFill>
        <p:spPr>
          <a:xfrm>
            <a:off x="1584960" y="1869440"/>
            <a:ext cx="9022080" cy="462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6484" y="2807460"/>
            <a:ext cx="3999737" cy="3999737"/>
          </a:xfrm>
          <a:prstGeom prst="rect">
            <a:avLst/>
          </a:prstGeom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/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44" y="4857559"/>
            <a:ext cx="1495945" cy="56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9681" y="2726274"/>
            <a:ext cx="1476972" cy="1476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THỢ SĂN HẠT DẺ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90D8D7-FD18-9475-2401-F9CB8EA1F9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5941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66 -0.00579 L 0.83268 -0.010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-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3301999" y="586715"/>
            <a:ext cx="6870701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0" cap="none" spc="50" normalizeH="0" baseline="0" noProof="0" dirty="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Chọn câu trả lời đúng:</a:t>
            </a:r>
            <a:endParaRPr kumimoji="0" lang="en-US" sz="44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2D2ADFD-22C9-0EE2-2062-343767FF3BE0}"/>
              </a:ext>
            </a:extLst>
          </p:cNvPr>
          <p:cNvGrpSpPr/>
          <p:nvPr/>
        </p:nvGrpSpPr>
        <p:grpSpPr>
          <a:xfrm>
            <a:off x="1175795" y="5324916"/>
            <a:ext cx="10004074" cy="1170278"/>
            <a:chOff x="736738" y="3935595"/>
            <a:chExt cx="10004074" cy="1170278"/>
          </a:xfrm>
        </p:grpSpPr>
        <p:pic>
          <p:nvPicPr>
            <p:cNvPr id="24" name="Picture 23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8123" y="4255658"/>
              <a:ext cx="9092689" cy="721954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736738" y="3935595"/>
              <a:ext cx="836761" cy="1170278"/>
              <a:chOff x="736738" y="3935595"/>
              <a:chExt cx="836761" cy="1170278"/>
            </a:xfrm>
          </p:grpSpPr>
          <p:pic>
            <p:nvPicPr>
              <p:cNvPr id="27" name="Picture 26">
                <a:hlinkClick r:id="rId7" action="ppaction://hlinksldjump"/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88400" y="4220773"/>
                <a:ext cx="933438" cy="836761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7" action="ppaction://hlinksldjump"/>
              </p:cNvPr>
              <p:cNvSpPr txBox="1"/>
              <p:nvPr/>
            </p:nvSpPr>
            <p:spPr>
              <a:xfrm>
                <a:off x="1167869" y="3935595"/>
                <a:ext cx="38663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D</a:t>
                </a:r>
              </a:p>
            </p:txBody>
          </p:sp>
        </p:grpSp>
        <p:sp>
          <p:nvSpPr>
            <p:cNvPr id="31" name="TextBox 30">
              <a:hlinkClick r:id="rId7" action="ppaction://hlinksldjump"/>
            </p:cNvPr>
            <p:cNvSpPr txBox="1"/>
            <p:nvPr/>
          </p:nvSpPr>
          <p:spPr>
            <a:xfrm>
              <a:off x="1870992" y="4230854"/>
              <a:ext cx="86950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Một</a:t>
              </a: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quả</a:t>
              </a: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bóng</a:t>
              </a: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bàn</a:t>
              </a: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cân</a:t>
              </a: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nặng</a:t>
              </a: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khoảng</a:t>
              </a:r>
              <a:r>
                <a:rPr kumimoji="0" lang="en-US" sz="32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3 g.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45FE78E-6E72-6D4D-C806-D52CA07FE31A}"/>
              </a:ext>
            </a:extLst>
          </p:cNvPr>
          <p:cNvGrpSpPr/>
          <p:nvPr/>
        </p:nvGrpSpPr>
        <p:grpSpPr>
          <a:xfrm>
            <a:off x="1163744" y="4210567"/>
            <a:ext cx="10020812" cy="1253250"/>
            <a:chOff x="-4334420" y="5304810"/>
            <a:chExt cx="10020812" cy="125325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14638" y="5743429"/>
              <a:ext cx="9101030" cy="736913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-4334420" y="5304810"/>
              <a:ext cx="1072988" cy="1253250"/>
              <a:chOff x="-4334420" y="5304810"/>
              <a:chExt cx="1072988" cy="1253250"/>
            </a:xfrm>
          </p:grpSpPr>
          <p:pic>
            <p:nvPicPr>
              <p:cNvPr id="25" name="Picture 2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-4385102" y="5630044"/>
                <a:ext cx="978698" cy="87733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0" action="ppaction://hlinksldjump"/>
              </p:cNvPr>
              <p:cNvSpPr txBox="1"/>
              <p:nvPr/>
            </p:nvSpPr>
            <p:spPr>
              <a:xfrm>
                <a:off x="-3946235" y="5304810"/>
                <a:ext cx="684803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2" name="TextBox 31">
              <a:hlinkClick r:id="rId10" action="ppaction://hlinksldjump"/>
            </p:cNvPr>
            <p:cNvSpPr txBox="1"/>
            <p:nvPr/>
          </p:nvSpPr>
          <p:spPr>
            <a:xfrm>
              <a:off x="-3126550" y="5786006"/>
              <a:ext cx="85161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Một</a:t>
              </a: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quyển</a:t>
              </a: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Toán</a:t>
              </a: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cân</a:t>
              </a: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nặng</a:t>
              </a: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khoảng</a:t>
              </a:r>
              <a:r>
                <a:rPr kumimoji="0" lang="en-US" sz="28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200 kg.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F94E51-8988-7819-8462-4478DFEC274F}"/>
              </a:ext>
            </a:extLst>
          </p:cNvPr>
          <p:cNvGrpSpPr/>
          <p:nvPr/>
        </p:nvGrpSpPr>
        <p:grpSpPr>
          <a:xfrm>
            <a:off x="1131387" y="3309231"/>
            <a:ext cx="10057313" cy="1141450"/>
            <a:chOff x="6837029" y="2945208"/>
            <a:chExt cx="10057313" cy="1141450"/>
          </a:xfrm>
        </p:grpSpPr>
        <p:pic>
          <p:nvPicPr>
            <p:cNvPr id="23" name="Picture 2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0508" y="3258909"/>
              <a:ext cx="9173834" cy="738113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837029" y="2945208"/>
              <a:ext cx="879416" cy="1141450"/>
              <a:chOff x="6837029" y="2945208"/>
              <a:chExt cx="879416" cy="1141450"/>
            </a:xfrm>
          </p:grpSpPr>
          <p:pic>
            <p:nvPicPr>
              <p:cNvPr id="26" name="Picture 25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789184" y="3210598"/>
                <a:ext cx="923905" cy="828216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10" action="ppaction://hlinksldjump"/>
              </p:cNvPr>
              <p:cNvSpPr txBox="1"/>
              <p:nvPr/>
            </p:nvSpPr>
            <p:spPr>
              <a:xfrm>
                <a:off x="7179118" y="2945208"/>
                <a:ext cx="537327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3" name="TextBox 32">
              <a:hlinkClick r:id="rId10" action="ppaction://hlinksldjump"/>
            </p:cNvPr>
            <p:cNvSpPr txBox="1"/>
            <p:nvPr/>
          </p:nvSpPr>
          <p:spPr>
            <a:xfrm>
              <a:off x="8019646" y="3277399"/>
              <a:ext cx="59955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1 kg sắt nặng hơn 1 kg bông.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85BC8E4-2D1F-741A-289A-9B896254C053}"/>
              </a:ext>
            </a:extLst>
          </p:cNvPr>
          <p:cNvGrpSpPr/>
          <p:nvPr/>
        </p:nvGrpSpPr>
        <p:grpSpPr>
          <a:xfrm>
            <a:off x="1104165" y="2198068"/>
            <a:ext cx="10109935" cy="1276653"/>
            <a:chOff x="822894" y="1728970"/>
            <a:chExt cx="10109935" cy="1276653"/>
          </a:xfrm>
        </p:grpSpPr>
        <p:pic>
          <p:nvPicPr>
            <p:cNvPr id="5" name="Picture 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7499" y="2238633"/>
              <a:ext cx="9265330" cy="76699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822894" y="1728970"/>
              <a:ext cx="931221" cy="1227098"/>
              <a:chOff x="822894" y="1728970"/>
              <a:chExt cx="931221" cy="1227098"/>
            </a:xfrm>
          </p:grpSpPr>
          <p:pic>
            <p:nvPicPr>
              <p:cNvPr id="15" name="Picture 14">
                <a:hlinkClick r:id="rId10" action="ppaction://hlinksldjump"/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778489" y="2142991"/>
                <a:ext cx="857482" cy="768672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10" action="ppaction://hlinksldjump"/>
              </p:cNvPr>
              <p:cNvSpPr txBox="1"/>
              <p:nvPr/>
            </p:nvSpPr>
            <p:spPr>
              <a:xfrm>
                <a:off x="1114196" y="1728970"/>
                <a:ext cx="63991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4" name="TextBox 33">
              <a:hlinkClick r:id="rId10" action="ppaction://hlinksldjump"/>
            </p:cNvPr>
            <p:cNvSpPr txBox="1"/>
            <p:nvPr/>
          </p:nvSpPr>
          <p:spPr>
            <a:xfrm>
              <a:off x="2010419" y="2276371"/>
              <a:ext cx="70038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Một con vịt cân nặng khoảng 4 g.</a:t>
              </a:r>
            </a:p>
          </p:txBody>
        </p:sp>
      </p:grpSp>
      <p:pic>
        <p:nvPicPr>
          <p:cNvPr id="14" name="Am-thanh-lam-phep-bang-cay-dua-than-www_tiengdong_com">
            <a:hlinkClick r:id="" action="ppaction://media"/>
            <a:extLst>
              <a:ext uri="{FF2B5EF4-FFF2-40B4-BE49-F238E27FC236}">
                <a16:creationId xmlns:a16="http://schemas.microsoft.com/office/drawing/2014/main" id="{3AFB2C1F-8080-839D-DF8F-BCEA072270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BB3992E-FF8B-3802-DBB5-17F4DBC08425}"/>
              </a:ext>
            </a:extLst>
          </p:cNvPr>
          <p:cNvSpPr txBox="1"/>
          <p:nvPr/>
        </p:nvSpPr>
        <p:spPr>
          <a:xfrm>
            <a:off x="3981450" y="-656846"/>
            <a:ext cx="6191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  <a:r>
              <a:rPr kumimoji="0" lang="vi-VN" sz="1400" b="0" i="0" u="none" strike="noStrike" kern="1200" cap="none" spc="0" normalizeH="0" baseline="0" noProof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 kg sắt nặng hơn 1 kg bông.</a:t>
            </a:r>
            <a:endParaRPr kumimoji="0" lang="en-US" sz="14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A8C7F6-A001-3600-88C2-E5375DC6C31C}"/>
              </a:ext>
            </a:extLst>
          </p:cNvPr>
          <p:cNvSpPr txBox="1"/>
          <p:nvPr/>
        </p:nvSpPr>
        <p:spPr>
          <a:xfrm>
            <a:off x="7680325" y="-389419"/>
            <a:ext cx="6191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400" b="0" i="0" u="none" strike="noStrike" kern="1200" cap="none" spc="0" normalizeH="0" baseline="0" noProof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rPr>
              <a:t>Một con vịt cân nặng khoảng 4 g.</a:t>
            </a:r>
            <a:endParaRPr kumimoji="0" lang="en-US" sz="1400" b="0" i="0" u="none" strike="noStrike" kern="1200" cap="none" spc="0" normalizeH="0" baseline="0" noProof="0" dirty="0">
              <a:ln>
                <a:solidFill>
                  <a:prstClr val="black">
                    <a:lumMod val="95000"/>
                    <a:lumOff val="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0F823B6-ED1B-D23D-93C4-96E14E8D3D3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8738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97148" cy="2315496"/>
            <a:chOff x="7132139" y="154298"/>
            <a:chExt cx="4397148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29155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13" name="Picture 12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128927" y="5207669"/>
            <a:ext cx="1752296" cy="1650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371EDC-A9FE-DBE6-5399-FB077C1A4E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4459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0472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Đúng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718311-9F99-9180-2EEC-D8BE9987716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3111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35980" y="-50147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8CCCB1E-5D6D-4B1D-94ED-906BCD4A2D0C}"/>
                  </a:ext>
                </a:extLst>
              </p:cNvPr>
              <p:cNvSpPr/>
              <p:nvPr/>
            </p:nvSpPr>
            <p:spPr>
              <a:xfrm>
                <a:off x="3253340" y="586715"/>
                <a:ext cx="6843562" cy="16205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0" cap="none" spc="50" normalizeH="0" baseline="0" noProof="0" dirty="0" err="1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Chọn</a:t>
                </a:r>
                <a:r>
                  <a:rPr kumimoji="0" lang="en-US" sz="36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en-US" sz="3600" b="1" i="0" u="none" strike="noStrike" kern="0" cap="none" spc="50" normalizeH="0" baseline="0" noProof="0" dirty="0" err="1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số</a:t>
                </a:r>
                <a:r>
                  <a:rPr kumimoji="0" lang="en-US" sz="36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en-US" sz="3600" b="1" i="0" u="none" strike="noStrike" kern="0" cap="none" spc="50" normalizeH="0" baseline="0" noProof="0" dirty="0" err="1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thích</a:t>
                </a:r>
                <a:r>
                  <a:rPr kumimoji="0" lang="en-US" sz="36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en-US" sz="3600" b="1" i="0" u="none" strike="noStrike" kern="0" cap="none" spc="50" normalizeH="0" baseline="0" noProof="0" dirty="0" err="1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hợp</a:t>
                </a:r>
                <a:r>
                  <a:rPr kumimoji="0" lang="en-US" sz="36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en-US" sz="3600" b="1" i="0" u="none" strike="noStrike" kern="0" cap="none" spc="50" normalizeH="0" baseline="0" noProof="0" dirty="0" err="1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điền</a:t>
                </a:r>
                <a:r>
                  <a:rPr kumimoji="0" lang="en-US" sz="36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en-US" sz="3600" b="1" i="0" u="none" strike="noStrike" kern="0" cap="none" spc="50" normalizeH="0" baseline="0" noProof="0" dirty="0" err="1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vào</a:t>
                </a:r>
                <a:r>
                  <a:rPr kumimoji="0" lang="en-US" sz="36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en-US" sz="3600" b="1" i="0" u="none" strike="noStrike" kern="0" cap="none" spc="50" normalizeH="0" baseline="0" noProof="0" dirty="0" err="1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chỗ</a:t>
                </a:r>
                <a:r>
                  <a:rPr kumimoji="0" lang="en-US" sz="36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kumimoji="0" lang="en-US" sz="3600" b="1" i="0" u="none" strike="noStrike" kern="0" cap="none" spc="50" normalizeH="0" baseline="0" noProof="0" dirty="0" err="1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trống</a:t>
                </a:r>
                <a:r>
                  <a:rPr kumimoji="0" lang="en-US" sz="36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: 2 kg </a:t>
                </a:r>
                <a14:m>
                  <m:oMath xmlns:m="http://schemas.openxmlformats.org/officeDocument/2006/math">
                    <m:r>
                      <a:rPr kumimoji="0" lang="en-US" sz="3600" b="1" i="1" u="none" strike="noStrike" kern="0" cap="none" spc="50" normalizeH="0" baseline="0" noProof="0" dirty="0" smtClean="0">
                        <a:ln w="9525" cmpd="sng"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prstDash val="solid"/>
                        </a:ln>
                        <a:solidFill>
                          <a:srgbClr val="EB701D"/>
                        </a:solidFill>
                        <a:effectLst>
                          <a:glow rad="38100">
                            <a:srgbClr val="5B9BD5">
                              <a:alpha val="40000"/>
                            </a:srgbClr>
                          </a:glow>
                        </a:effectLst>
                        <a:uLnTx/>
                        <a:uFillTx/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=</m:t>
                    </m:r>
                  </m:oMath>
                </a14:m>
                <a:r>
                  <a:rPr kumimoji="0" lang="en-US" sz="36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.... g.</a:t>
                </a:r>
                <a:endParaRPr kumimoji="0" lang="en-US" sz="3600" b="1" i="0" u="none" strike="noStrike" kern="0" cap="none" spc="50" normalizeH="0" baseline="0" noProof="0" dirty="0">
                  <a:ln w="28575" cmpd="sng">
                    <a:solidFill>
                      <a:sysClr val="windowText" lastClr="000000"/>
                    </a:solidFill>
                    <a:prstDash val="solid"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>
                    <a:glow rad="38100">
                      <a:srgbClr val="5B9BD5">
                        <a:alpha val="40000"/>
                      </a:srgbClr>
                    </a:glow>
                  </a:effectLst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8CCCB1E-5D6D-4B1D-94ED-906BCD4A2D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340" y="586715"/>
                <a:ext cx="6843562" cy="16205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1206500" y="4156772"/>
            <a:ext cx="4686358" cy="1805403"/>
            <a:chOff x="7340600" y="4715572"/>
            <a:chExt cx="4686358" cy="1805403"/>
          </a:xfrm>
        </p:grpSpPr>
        <p:pic>
          <p:nvPicPr>
            <p:cNvPr id="24" name="Picture 23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600" y="5098536"/>
              <a:ext cx="3639037" cy="142243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10535012" y="4715572"/>
              <a:ext cx="1491946" cy="1761521"/>
              <a:chOff x="10535012" y="4715572"/>
              <a:chExt cx="1491946" cy="1761521"/>
            </a:xfrm>
          </p:grpSpPr>
          <p:pic>
            <p:nvPicPr>
              <p:cNvPr id="27" name="Picture 26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10458003" y="506702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8" action="ppaction://hlinksldjump"/>
              </p:cNvPr>
              <p:cNvSpPr txBox="1"/>
              <p:nvPr/>
            </p:nvSpPr>
            <p:spPr>
              <a:xfrm>
                <a:off x="11342155" y="4715572"/>
                <a:ext cx="684803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C</a:t>
                </a:r>
              </a:p>
            </p:txBody>
          </p:sp>
        </p:grpSp>
        <p:sp>
          <p:nvSpPr>
            <p:cNvPr id="31" name="TextBox 30">
              <a:hlinkClick r:id="rId8" action="ppaction://hlinksldjump"/>
            </p:cNvPr>
            <p:cNvSpPr txBox="1"/>
            <p:nvPr/>
          </p:nvSpPr>
          <p:spPr>
            <a:xfrm>
              <a:off x="8019932" y="5232528"/>
              <a:ext cx="217880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2 000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573299" y="4152396"/>
            <a:ext cx="4541130" cy="1831207"/>
            <a:chOff x="119770" y="4711196"/>
            <a:chExt cx="4541130" cy="1831207"/>
          </a:xfrm>
        </p:grpSpPr>
        <p:pic>
          <p:nvPicPr>
            <p:cNvPr id="13" name="Picture 1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3724920" cy="1422439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119770" y="4711196"/>
              <a:ext cx="1406575" cy="1831207"/>
              <a:chOff x="119770" y="4711196"/>
              <a:chExt cx="1406575" cy="1831207"/>
            </a:xfrm>
          </p:grpSpPr>
          <p:pic>
            <p:nvPicPr>
              <p:cNvPr id="25" name="Picture 24">
                <a:hlinkClick r:id="rId11" action="ppaction://hlinksldjump"/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116272" y="5132330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28" name="TextBox 27">
                <a:hlinkClick r:id="rId11" action="ppaction://hlinksldjump"/>
              </p:cNvPr>
              <p:cNvSpPr txBox="1"/>
              <p:nvPr/>
            </p:nvSpPr>
            <p:spPr>
              <a:xfrm>
                <a:off x="119770" y="4711196"/>
                <a:ext cx="643125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D</a:t>
                </a:r>
              </a:p>
            </p:txBody>
          </p:sp>
        </p:grpSp>
        <p:sp>
          <p:nvSpPr>
            <p:cNvPr id="32" name="TextBox 31">
              <a:hlinkClick r:id="rId11" action="ppaction://hlinksldjump"/>
            </p:cNvPr>
            <p:cNvSpPr txBox="1"/>
            <p:nvPr/>
          </p:nvSpPr>
          <p:spPr>
            <a:xfrm>
              <a:off x="2499259" y="5308263"/>
              <a:ext cx="61106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708524" y="2405659"/>
            <a:ext cx="6037253" cy="1842018"/>
            <a:chOff x="6592295" y="2964459"/>
            <a:chExt cx="6037253" cy="1842018"/>
          </a:xfrm>
        </p:grpSpPr>
        <p:pic>
          <p:nvPicPr>
            <p:cNvPr id="23" name="Picture 2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2500" y="3384038"/>
              <a:ext cx="3677137" cy="1422439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592295" y="2964459"/>
              <a:ext cx="1001611" cy="1570159"/>
              <a:chOff x="6592295" y="2964459"/>
              <a:chExt cx="1001611" cy="1570159"/>
            </a:xfrm>
          </p:grpSpPr>
          <p:pic>
            <p:nvPicPr>
              <p:cNvPr id="26" name="Picture 25">
                <a:hlinkClick r:id="rId11" action="ppaction://hlinksldjump"/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534434" y="3475145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11" action="ppaction://hlinksldjump"/>
              </p:cNvPr>
              <p:cNvSpPr txBox="1"/>
              <p:nvPr/>
            </p:nvSpPr>
            <p:spPr>
              <a:xfrm>
                <a:off x="6681812" y="2964459"/>
                <a:ext cx="537327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3" name="TextBox 32">
              <a:hlinkClick r:id="rId11" action="ppaction://hlinksldjump"/>
            </p:cNvPr>
            <p:cNvSpPr txBox="1"/>
            <p:nvPr/>
          </p:nvSpPr>
          <p:spPr>
            <a:xfrm>
              <a:off x="8582481" y="3498780"/>
              <a:ext cx="40470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20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02680" y="2382953"/>
            <a:ext cx="4506751" cy="1864724"/>
            <a:chOff x="935980" y="2941753"/>
            <a:chExt cx="4506751" cy="1864724"/>
          </a:xfrm>
        </p:grpSpPr>
        <p:pic>
          <p:nvPicPr>
            <p:cNvPr id="5" name="Picture 4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3737620" cy="142243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4391837" y="2941753"/>
              <a:ext cx="1050894" cy="1531482"/>
              <a:chOff x="4391837" y="2941753"/>
              <a:chExt cx="1050894" cy="1531482"/>
            </a:xfrm>
          </p:grpSpPr>
          <p:pic>
            <p:nvPicPr>
              <p:cNvPr id="15" name="Picture 14">
                <a:hlinkClick r:id="rId11" action="ppaction://hlinksldjump"/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4333976" y="3413762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11" action="ppaction://hlinksldjump"/>
              </p:cNvPr>
              <p:cNvSpPr txBox="1"/>
              <p:nvPr/>
            </p:nvSpPr>
            <p:spPr>
              <a:xfrm>
                <a:off x="4802812" y="2941753"/>
                <a:ext cx="63991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4" name="TextBox 33">
              <a:hlinkClick r:id="rId11" action="ppaction://hlinksldjump"/>
            </p:cNvPr>
            <p:cNvSpPr txBox="1"/>
            <p:nvPr/>
          </p:nvSpPr>
          <p:spPr>
            <a:xfrm>
              <a:off x="1944793" y="3604658"/>
              <a:ext cx="251571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200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2245A30-043B-3DF9-891A-A70F933F158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0924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97148" cy="2315496"/>
            <a:chOff x="7132139" y="154298"/>
            <a:chExt cx="4397148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29155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53D75B-40AF-E2FE-8A18-0E403F218EF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6335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0472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Đúng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6F3BA3-A8AF-182B-9AB1-906E76CEBBE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59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511" y="2866781"/>
            <a:ext cx="3384258" cy="1422439"/>
          </a:xfrm>
          <a:prstGeom prst="rect">
            <a:avLst/>
          </a:prstGeom>
          <a:ln>
            <a:noFill/>
          </a:ln>
        </p:spPr>
      </p:pic>
      <p:pic>
        <p:nvPicPr>
          <p:cNvPr id="13" name="Picture 12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4830907"/>
            <a:ext cx="3384258" cy="14224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8CCCB1E-5D6D-4B1D-94ED-906BCD4A2D0C}"/>
                  </a:ext>
                </a:extLst>
              </p:cNvPr>
              <p:cNvSpPr/>
              <p:nvPr/>
            </p:nvSpPr>
            <p:spPr>
              <a:xfrm>
                <a:off x="2502567" y="586715"/>
                <a:ext cx="8433201" cy="16205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54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Tính: 7 g </a:t>
                </a:r>
                <a14:m>
                  <m:oMath xmlns:m="http://schemas.openxmlformats.org/officeDocument/2006/math">
                    <m:r>
                      <a:rPr kumimoji="0" lang="pt-BR" sz="5400" b="1" i="1" u="none" strike="noStrike" kern="0" cap="none" spc="50" normalizeH="0" baseline="0" noProof="0" dirty="0" smtClean="0">
                        <a:ln w="9525" cmpd="sng"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prstDash val="solid"/>
                        </a:ln>
                        <a:solidFill>
                          <a:srgbClr val="EB701D"/>
                        </a:solidFill>
                        <a:effectLst>
                          <a:glow rad="38100">
                            <a:srgbClr val="5B9BD5">
                              <a:alpha val="40000"/>
                            </a:srgbClr>
                          </a:glow>
                        </a:effectLst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pt-BR" sz="54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8 </a:t>
                </a:r>
                <a14:m>
                  <m:oMath xmlns:m="http://schemas.openxmlformats.org/officeDocument/2006/math">
                    <m:r>
                      <a:rPr kumimoji="0" lang="pt-BR" sz="5400" b="1" i="1" u="none" strike="noStrike" kern="0" cap="none" spc="50" normalizeH="0" baseline="0" noProof="0" dirty="0" smtClean="0">
                        <a:ln w="9525" cmpd="sng"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prstDash val="solid"/>
                        </a:ln>
                        <a:solidFill>
                          <a:srgbClr val="EB701D"/>
                        </a:solidFill>
                        <a:effectLst>
                          <a:glow rad="38100">
                            <a:srgbClr val="5B9BD5">
                              <a:alpha val="40000"/>
                            </a:srgbClr>
                          </a:glow>
                        </a:effectLst>
                        <a:uLnTx/>
                        <a:uFillTx/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=</m:t>
                    </m:r>
                  </m:oMath>
                </a14:m>
                <a:r>
                  <a:rPr kumimoji="0" lang="pt-BR" sz="5400" b="1" i="0" u="none" strike="noStrike" kern="0" cap="none" spc="50" normalizeH="0" baseline="0" noProof="0" dirty="0">
                    <a:ln w="9525" cmpd="sng"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prstDash val="solid"/>
                    </a:ln>
                    <a:solidFill>
                      <a:srgbClr val="EB701D"/>
                    </a:solidFill>
                    <a:effectLst>
                      <a:glow rad="38100">
                        <a:srgbClr val="5B9BD5">
                          <a:alpha val="40000"/>
                        </a:srgbClr>
                      </a:glow>
                    </a:effectLst>
                    <a:uLnTx/>
                    <a:uFillTx/>
                    <a:latin typeface="UTM Avo" panose="02040603050506020204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 ?</a:t>
                </a:r>
                <a:endParaRPr kumimoji="0" lang="en-US" sz="5400" b="1" i="0" u="none" strike="noStrike" kern="0" cap="none" spc="50" normalizeH="0" baseline="0" noProof="0" dirty="0">
                  <a:ln w="9525" cmpd="sng">
                    <a:solidFill>
                      <a:prstClr val="black">
                        <a:lumMod val="85000"/>
                        <a:lumOff val="15000"/>
                      </a:prstClr>
                    </a:solidFill>
                    <a:prstDash val="solid"/>
                  </a:ln>
                  <a:solidFill>
                    <a:srgbClr val="EB701D"/>
                  </a:solidFill>
                  <a:effectLst>
                    <a:glow rad="38100">
                      <a:srgbClr val="5B9BD5">
                        <a:alpha val="40000"/>
                      </a:srgbClr>
                    </a:glow>
                  </a:effectLst>
                  <a:uLnTx/>
                  <a:uFillTx/>
                  <a:latin typeface="UTM Avo" panose="02040603050506020204" pitchFamily="18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8CCCB1E-5D6D-4B1D-94ED-906BCD4A2D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567" y="586715"/>
                <a:ext cx="8433201" cy="162057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63" y="2972056"/>
            <a:ext cx="3384258" cy="1422439"/>
          </a:xfrm>
          <a:prstGeom prst="rect">
            <a:avLst/>
          </a:prstGeom>
        </p:spPr>
      </p:pic>
      <p:pic>
        <p:nvPicPr>
          <p:cNvPr id="24" name="Picture 23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379" y="4830907"/>
            <a:ext cx="3384258" cy="1422439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6835280" y="2736679"/>
            <a:ext cx="1001611" cy="1414304"/>
            <a:chOff x="4375090" y="3060699"/>
            <a:chExt cx="1001611" cy="1414304"/>
          </a:xfrm>
        </p:grpSpPr>
        <p:pic>
          <p:nvPicPr>
            <p:cNvPr id="15" name="Picture 1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4317229" y="3415530"/>
              <a:ext cx="1117334" cy="1001611"/>
            </a:xfrm>
            <a:prstGeom prst="rect">
              <a:avLst/>
            </a:prstGeom>
          </p:spPr>
        </p:pic>
        <p:sp>
          <p:nvSpPr>
            <p:cNvPr id="8" name="TextBox 7">
              <a:hlinkClick r:id="rId8" action="ppaction://hlinksldjump"/>
            </p:cNvPr>
            <p:cNvSpPr txBox="1"/>
            <p:nvPr/>
          </p:nvSpPr>
          <p:spPr>
            <a:xfrm>
              <a:off x="4425676" y="3060699"/>
              <a:ext cx="537327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901682" y="4415627"/>
            <a:ext cx="1333064" cy="1859147"/>
            <a:chOff x="3901682" y="4683256"/>
            <a:chExt cx="1333064" cy="1859147"/>
          </a:xfrm>
        </p:grpSpPr>
        <p:pic>
          <p:nvPicPr>
            <p:cNvPr id="25" name="Picture 24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3824673" y="5132330"/>
              <a:ext cx="1487082" cy="1333064"/>
            </a:xfrm>
            <a:prstGeom prst="rect">
              <a:avLst/>
            </a:prstGeom>
          </p:spPr>
        </p:pic>
        <p:sp>
          <p:nvSpPr>
            <p:cNvPr id="28" name="TextBox 27">
              <a:hlinkClick r:id="rId10" action="ppaction://hlinksldjump"/>
            </p:cNvPr>
            <p:cNvSpPr txBox="1"/>
            <p:nvPr/>
          </p:nvSpPr>
          <p:spPr>
            <a:xfrm>
              <a:off x="4475871" y="4683256"/>
              <a:ext cx="684803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064037" y="2736680"/>
            <a:ext cx="1051753" cy="1438333"/>
            <a:chOff x="6250629" y="3037489"/>
            <a:chExt cx="1051753" cy="1438333"/>
          </a:xfrm>
        </p:grpSpPr>
        <p:pic>
          <p:nvPicPr>
            <p:cNvPr id="26" name="Picture 25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6192768" y="3416349"/>
              <a:ext cx="1117334" cy="1001611"/>
            </a:xfrm>
            <a:prstGeom prst="rect">
              <a:avLst/>
            </a:prstGeom>
          </p:spPr>
        </p:pic>
        <p:sp>
          <p:nvSpPr>
            <p:cNvPr id="29" name="TextBox 28">
              <a:hlinkClick r:id="rId10" action="ppaction://hlinksldjump"/>
            </p:cNvPr>
            <p:cNvSpPr txBox="1"/>
            <p:nvPr/>
          </p:nvSpPr>
          <p:spPr>
            <a:xfrm>
              <a:off x="6662463" y="3037489"/>
              <a:ext cx="639919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780706" y="4418735"/>
            <a:ext cx="1333064" cy="1866931"/>
            <a:chOff x="6780706" y="4686364"/>
            <a:chExt cx="1333064" cy="1866931"/>
          </a:xfrm>
        </p:grpSpPr>
        <p:pic>
          <p:nvPicPr>
            <p:cNvPr id="27" name="Picture 26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49333" flipH="1">
              <a:off x="6703697" y="5143222"/>
              <a:ext cx="1487082" cy="1333064"/>
            </a:xfrm>
            <a:prstGeom prst="rect">
              <a:avLst/>
            </a:prstGeom>
          </p:spPr>
        </p:pic>
        <p:sp>
          <p:nvSpPr>
            <p:cNvPr id="30" name="TextBox 29">
              <a:hlinkClick r:id="rId10" action="ppaction://hlinksldjump"/>
            </p:cNvPr>
            <p:cNvSpPr txBox="1"/>
            <p:nvPr/>
          </p:nvSpPr>
          <p:spPr>
            <a:xfrm>
              <a:off x="6971899" y="4686364"/>
              <a:ext cx="643125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28575">
                    <a:solidFill>
                      <a:prstClr val="black"/>
                    </a:solidFill>
                  </a:ln>
                  <a:solidFill>
                    <a:srgbClr val="C3793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</a:t>
              </a:r>
            </a:p>
          </p:txBody>
        </p:sp>
      </p:grpSp>
      <p:sp>
        <p:nvSpPr>
          <p:cNvPr id="31" name="TextBox 30">
            <a:hlinkClick r:id="rId8" action="ppaction://hlinksldjump"/>
          </p:cNvPr>
          <p:cNvSpPr txBox="1"/>
          <p:nvPr/>
        </p:nvSpPr>
        <p:spPr>
          <a:xfrm>
            <a:off x="8335539" y="2906704"/>
            <a:ext cx="2084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56 g</a:t>
            </a:r>
          </a:p>
        </p:txBody>
      </p:sp>
      <p:sp>
        <p:nvSpPr>
          <p:cNvPr id="32" name="TextBox 31">
            <a:hlinkClick r:id="rId10" action="ppaction://hlinksldjump"/>
          </p:cNvPr>
          <p:cNvSpPr txBox="1"/>
          <p:nvPr/>
        </p:nvSpPr>
        <p:spPr>
          <a:xfrm>
            <a:off x="8742712" y="4830117"/>
            <a:ext cx="11977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56</a:t>
            </a:r>
          </a:p>
        </p:txBody>
      </p:sp>
      <p:sp>
        <p:nvSpPr>
          <p:cNvPr id="33" name="TextBox 32">
            <a:hlinkClick r:id="rId10" action="ppaction://hlinksldjump"/>
          </p:cNvPr>
          <p:cNvSpPr txBox="1"/>
          <p:nvPr/>
        </p:nvSpPr>
        <p:spPr>
          <a:xfrm>
            <a:off x="1839197" y="3008622"/>
            <a:ext cx="20842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15 g</a:t>
            </a:r>
          </a:p>
        </p:txBody>
      </p:sp>
      <p:sp>
        <p:nvSpPr>
          <p:cNvPr id="34" name="TextBox 33">
            <a:hlinkClick r:id="rId10" action="ppaction://hlinksldjump"/>
          </p:cNvPr>
          <p:cNvSpPr txBox="1"/>
          <p:nvPr/>
        </p:nvSpPr>
        <p:spPr>
          <a:xfrm>
            <a:off x="1438853" y="4856580"/>
            <a:ext cx="25474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56 kg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EA3268-D8AF-7639-2FDA-7D9DE02B09D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3160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97148" cy="2315496"/>
            <a:chOff x="7132139" y="154298"/>
            <a:chExt cx="4397148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29155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66131E-4FA6-8206-6067-C43CF6B2794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2550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0472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Đúng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10" name="Picture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B6D2DFE-C459-3A72-8457-1EB4AEFB0EC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4D19B0-F2D1-D2D1-40C4-B7D17E3B885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789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7974265" y="3937882"/>
            <a:ext cx="1674275" cy="1936767"/>
            <a:chOff x="7974265" y="3937882"/>
            <a:chExt cx="1674275" cy="19367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974265" y="3937882"/>
              <a:ext cx="1674275" cy="193676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8677" y="4717478"/>
              <a:ext cx="700765" cy="62818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7550" y="4403385"/>
              <a:ext cx="700765" cy="62818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996" y="4717478"/>
              <a:ext cx="700765" cy="62818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1077" y="4869878"/>
              <a:ext cx="700765" cy="62818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771" y="4403385"/>
              <a:ext cx="700765" cy="62818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3468438" y="3958590"/>
            <a:ext cx="1199082" cy="1387074"/>
            <a:chOff x="3407044" y="3961843"/>
            <a:chExt cx="1199082" cy="138707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22721">
              <a:off x="3407044" y="3961843"/>
              <a:ext cx="1199082" cy="138707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87029" y="4608301"/>
              <a:ext cx="350382" cy="314093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97915" y="4479585"/>
              <a:ext cx="530757" cy="47578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559604" y="4343864"/>
              <a:ext cx="530757" cy="475786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932161" y="4725817"/>
              <a:ext cx="379355" cy="340065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508" y="1771650"/>
            <a:ext cx="4882895" cy="50863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979542" y="670846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NO BỤNG RỒI!!!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C891E5-1268-CDC3-DEA6-FA58AC3FF7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7595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"/>
                            </p:stCondLst>
                            <p:childTnLst>
                              <p:par>
                                <p:cTn id="24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2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338760" y="1764865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Qua bài học hôm nay, em biết thêm được điều gì?</a:t>
            </a:r>
          </a:p>
        </p:txBody>
      </p:sp>
    </p:spTree>
    <p:extLst>
      <p:ext uri="{BB962C8B-B14F-4D97-AF65-F5344CB8AC3E}">
        <p14:creationId xmlns:p14="http://schemas.microsoft.com/office/powerpoint/2010/main" val="15092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460708" y="1249358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sp>
        <p:nvSpPr>
          <p:cNvPr id="4" name="Google Shape;4503;p54">
            <a:extLst>
              <a:ext uri="{FF2B5EF4-FFF2-40B4-BE49-F238E27FC236}">
                <a16:creationId xmlns:a16="http://schemas.microsoft.com/office/drawing/2014/main" id="{CF483CE6-B9CF-5618-A913-5B1BAD67DF55}"/>
              </a:ext>
            </a:extLst>
          </p:cNvPr>
          <p:cNvSpPr/>
          <p:nvPr/>
        </p:nvSpPr>
        <p:spPr>
          <a:xfrm rot="10800000">
            <a:off x="2288493" y="225723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Google Shape;4504;p54">
            <a:extLst>
              <a:ext uri="{FF2B5EF4-FFF2-40B4-BE49-F238E27FC236}">
                <a16:creationId xmlns:a16="http://schemas.microsoft.com/office/drawing/2014/main" id="{83D28E26-91DB-3C17-E631-8FF531367F5D}"/>
              </a:ext>
            </a:extLst>
          </p:cNvPr>
          <p:cNvSpPr/>
          <p:nvPr/>
        </p:nvSpPr>
        <p:spPr>
          <a:xfrm rot="10800000">
            <a:off x="4695014" y="225723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4505;p54">
            <a:extLst>
              <a:ext uri="{FF2B5EF4-FFF2-40B4-BE49-F238E27FC236}">
                <a16:creationId xmlns:a16="http://schemas.microsoft.com/office/drawing/2014/main" id="{5BE31422-EBCC-240F-4572-A924D1A76DEE}"/>
              </a:ext>
            </a:extLst>
          </p:cNvPr>
          <p:cNvSpPr/>
          <p:nvPr/>
        </p:nvSpPr>
        <p:spPr>
          <a:xfrm rot="10800000">
            <a:off x="7965485" y="225723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7" name="Google Shape;4506;p54">
            <a:extLst>
              <a:ext uri="{FF2B5EF4-FFF2-40B4-BE49-F238E27FC236}">
                <a16:creationId xmlns:a16="http://schemas.microsoft.com/office/drawing/2014/main" id="{1A8E43A9-3DCA-0658-54CE-558EE8E03589}"/>
              </a:ext>
            </a:extLst>
          </p:cNvPr>
          <p:cNvGrpSpPr/>
          <p:nvPr/>
        </p:nvGrpSpPr>
        <p:grpSpPr>
          <a:xfrm>
            <a:off x="2581270" y="2464133"/>
            <a:ext cx="445075" cy="548624"/>
            <a:chOff x="1023550" y="1277100"/>
            <a:chExt cx="362350" cy="444050"/>
          </a:xfrm>
        </p:grpSpPr>
        <p:sp>
          <p:nvSpPr>
            <p:cNvPr id="8" name="Google Shape;4507;p54">
              <a:extLst>
                <a:ext uri="{FF2B5EF4-FFF2-40B4-BE49-F238E27FC236}">
                  <a16:creationId xmlns:a16="http://schemas.microsoft.com/office/drawing/2014/main" id="{38EDC47A-7A29-10E7-BCC4-FEA1D177DC3C}"/>
                </a:ext>
              </a:extLst>
            </p:cNvPr>
            <p:cNvSpPr/>
            <p:nvPr/>
          </p:nvSpPr>
          <p:spPr>
            <a:xfrm>
              <a:off x="1054600" y="1618500"/>
              <a:ext cx="312925" cy="71600"/>
            </a:xfrm>
            <a:custGeom>
              <a:avLst/>
              <a:gdLst/>
              <a:ahLst/>
              <a:cxnLst/>
              <a:rect l="l" t="t" r="r" b="b"/>
              <a:pathLst>
                <a:path w="12517" h="2864" extrusionOk="0">
                  <a:moveTo>
                    <a:pt x="1445" y="1"/>
                  </a:moveTo>
                  <a:lnTo>
                    <a:pt x="1140" y="26"/>
                  </a:lnTo>
                  <a:lnTo>
                    <a:pt x="887" y="102"/>
                  </a:lnTo>
                  <a:lnTo>
                    <a:pt x="634" y="229"/>
                  </a:lnTo>
                  <a:lnTo>
                    <a:pt x="431" y="406"/>
                  </a:lnTo>
                  <a:lnTo>
                    <a:pt x="254" y="634"/>
                  </a:lnTo>
                  <a:lnTo>
                    <a:pt x="127" y="862"/>
                  </a:lnTo>
                  <a:lnTo>
                    <a:pt x="26" y="1141"/>
                  </a:lnTo>
                  <a:lnTo>
                    <a:pt x="0" y="1419"/>
                  </a:lnTo>
                  <a:lnTo>
                    <a:pt x="26" y="1723"/>
                  </a:lnTo>
                  <a:lnTo>
                    <a:pt x="127" y="2002"/>
                  </a:lnTo>
                  <a:lnTo>
                    <a:pt x="254" y="2230"/>
                  </a:lnTo>
                  <a:lnTo>
                    <a:pt x="431" y="2458"/>
                  </a:lnTo>
                  <a:lnTo>
                    <a:pt x="634" y="2636"/>
                  </a:lnTo>
                  <a:lnTo>
                    <a:pt x="887" y="2762"/>
                  </a:lnTo>
                  <a:lnTo>
                    <a:pt x="1140" y="2838"/>
                  </a:lnTo>
                  <a:lnTo>
                    <a:pt x="1445" y="2864"/>
                  </a:lnTo>
                  <a:lnTo>
                    <a:pt x="12517" y="2864"/>
                  </a:lnTo>
                  <a:lnTo>
                    <a:pt x="12517" y="1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4508;p54">
              <a:extLst>
                <a:ext uri="{FF2B5EF4-FFF2-40B4-BE49-F238E27FC236}">
                  <a16:creationId xmlns:a16="http://schemas.microsoft.com/office/drawing/2014/main" id="{B087920E-D2A7-EFF5-C73B-1CDB8246D334}"/>
                </a:ext>
              </a:extLst>
            </p:cNvPr>
            <p:cNvSpPr/>
            <p:nvPr/>
          </p:nvSpPr>
          <p:spPr>
            <a:xfrm>
              <a:off x="1054600" y="1618500"/>
              <a:ext cx="64000" cy="71600"/>
            </a:xfrm>
            <a:custGeom>
              <a:avLst/>
              <a:gdLst/>
              <a:ahLst/>
              <a:cxnLst/>
              <a:rect l="l" t="t" r="r" b="b"/>
              <a:pathLst>
                <a:path w="2560" h="2864" extrusionOk="0">
                  <a:moveTo>
                    <a:pt x="1445" y="1"/>
                  </a:moveTo>
                  <a:lnTo>
                    <a:pt x="1140" y="26"/>
                  </a:lnTo>
                  <a:lnTo>
                    <a:pt x="887" y="102"/>
                  </a:lnTo>
                  <a:lnTo>
                    <a:pt x="634" y="229"/>
                  </a:lnTo>
                  <a:lnTo>
                    <a:pt x="431" y="406"/>
                  </a:lnTo>
                  <a:lnTo>
                    <a:pt x="254" y="634"/>
                  </a:lnTo>
                  <a:lnTo>
                    <a:pt x="127" y="862"/>
                  </a:lnTo>
                  <a:lnTo>
                    <a:pt x="26" y="1141"/>
                  </a:lnTo>
                  <a:lnTo>
                    <a:pt x="0" y="1419"/>
                  </a:lnTo>
                  <a:lnTo>
                    <a:pt x="26" y="1723"/>
                  </a:lnTo>
                  <a:lnTo>
                    <a:pt x="127" y="2002"/>
                  </a:lnTo>
                  <a:lnTo>
                    <a:pt x="254" y="2230"/>
                  </a:lnTo>
                  <a:lnTo>
                    <a:pt x="431" y="2458"/>
                  </a:lnTo>
                  <a:lnTo>
                    <a:pt x="634" y="2636"/>
                  </a:lnTo>
                  <a:lnTo>
                    <a:pt x="887" y="2762"/>
                  </a:lnTo>
                  <a:lnTo>
                    <a:pt x="1140" y="2838"/>
                  </a:lnTo>
                  <a:lnTo>
                    <a:pt x="1445" y="2864"/>
                  </a:lnTo>
                  <a:lnTo>
                    <a:pt x="2559" y="2864"/>
                  </a:lnTo>
                  <a:lnTo>
                    <a:pt x="2255" y="2838"/>
                  </a:lnTo>
                  <a:lnTo>
                    <a:pt x="2002" y="2762"/>
                  </a:lnTo>
                  <a:lnTo>
                    <a:pt x="1749" y="2636"/>
                  </a:lnTo>
                  <a:lnTo>
                    <a:pt x="1546" y="2458"/>
                  </a:lnTo>
                  <a:lnTo>
                    <a:pt x="1369" y="2230"/>
                  </a:lnTo>
                  <a:lnTo>
                    <a:pt x="1216" y="2002"/>
                  </a:lnTo>
                  <a:lnTo>
                    <a:pt x="1140" y="1723"/>
                  </a:lnTo>
                  <a:lnTo>
                    <a:pt x="1115" y="1419"/>
                  </a:lnTo>
                  <a:lnTo>
                    <a:pt x="1140" y="1141"/>
                  </a:lnTo>
                  <a:lnTo>
                    <a:pt x="1216" y="862"/>
                  </a:lnTo>
                  <a:lnTo>
                    <a:pt x="1369" y="634"/>
                  </a:lnTo>
                  <a:lnTo>
                    <a:pt x="1546" y="406"/>
                  </a:lnTo>
                  <a:lnTo>
                    <a:pt x="1749" y="229"/>
                  </a:lnTo>
                  <a:lnTo>
                    <a:pt x="2002" y="102"/>
                  </a:lnTo>
                  <a:lnTo>
                    <a:pt x="2255" y="26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EAD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4509;p54">
              <a:extLst>
                <a:ext uri="{FF2B5EF4-FFF2-40B4-BE49-F238E27FC236}">
                  <a16:creationId xmlns:a16="http://schemas.microsoft.com/office/drawing/2014/main" id="{B8D4C70A-BEB3-3EE8-4BA4-11295E4ED89F}"/>
                </a:ext>
              </a:extLst>
            </p:cNvPr>
            <p:cNvSpPr/>
            <p:nvPr/>
          </p:nvSpPr>
          <p:spPr>
            <a:xfrm>
              <a:off x="1023550" y="1277100"/>
              <a:ext cx="362350" cy="444050"/>
            </a:xfrm>
            <a:custGeom>
              <a:avLst/>
              <a:gdLst/>
              <a:ahLst/>
              <a:cxnLst/>
              <a:rect l="l" t="t" r="r" b="b"/>
              <a:pathLst>
                <a:path w="14494" h="17762" extrusionOk="0">
                  <a:moveTo>
                    <a:pt x="2484" y="0"/>
                  </a:moveTo>
                  <a:lnTo>
                    <a:pt x="2230" y="25"/>
                  </a:lnTo>
                  <a:lnTo>
                    <a:pt x="2002" y="51"/>
                  </a:lnTo>
                  <a:lnTo>
                    <a:pt x="1749" y="101"/>
                  </a:lnTo>
                  <a:lnTo>
                    <a:pt x="1521" y="203"/>
                  </a:lnTo>
                  <a:lnTo>
                    <a:pt x="1293" y="304"/>
                  </a:lnTo>
                  <a:lnTo>
                    <a:pt x="1090" y="431"/>
                  </a:lnTo>
                  <a:lnTo>
                    <a:pt x="913" y="583"/>
                  </a:lnTo>
                  <a:lnTo>
                    <a:pt x="736" y="735"/>
                  </a:lnTo>
                  <a:lnTo>
                    <a:pt x="558" y="912"/>
                  </a:lnTo>
                  <a:lnTo>
                    <a:pt x="432" y="1089"/>
                  </a:lnTo>
                  <a:lnTo>
                    <a:pt x="305" y="1318"/>
                  </a:lnTo>
                  <a:lnTo>
                    <a:pt x="204" y="1520"/>
                  </a:lnTo>
                  <a:lnTo>
                    <a:pt x="102" y="1748"/>
                  </a:lnTo>
                  <a:lnTo>
                    <a:pt x="51" y="2002"/>
                  </a:lnTo>
                  <a:lnTo>
                    <a:pt x="1" y="2230"/>
                  </a:lnTo>
                  <a:lnTo>
                    <a:pt x="1" y="2508"/>
                  </a:lnTo>
                  <a:lnTo>
                    <a:pt x="1" y="15278"/>
                  </a:lnTo>
                  <a:lnTo>
                    <a:pt x="1" y="15532"/>
                  </a:lnTo>
                  <a:lnTo>
                    <a:pt x="51" y="15785"/>
                  </a:lnTo>
                  <a:lnTo>
                    <a:pt x="102" y="16013"/>
                  </a:lnTo>
                  <a:lnTo>
                    <a:pt x="204" y="16241"/>
                  </a:lnTo>
                  <a:lnTo>
                    <a:pt x="305" y="16469"/>
                  </a:lnTo>
                  <a:lnTo>
                    <a:pt x="432" y="16672"/>
                  </a:lnTo>
                  <a:lnTo>
                    <a:pt x="558" y="16874"/>
                  </a:lnTo>
                  <a:lnTo>
                    <a:pt x="736" y="17052"/>
                  </a:lnTo>
                  <a:lnTo>
                    <a:pt x="913" y="17204"/>
                  </a:lnTo>
                  <a:lnTo>
                    <a:pt x="1090" y="17356"/>
                  </a:lnTo>
                  <a:lnTo>
                    <a:pt x="1293" y="17457"/>
                  </a:lnTo>
                  <a:lnTo>
                    <a:pt x="1521" y="17584"/>
                  </a:lnTo>
                  <a:lnTo>
                    <a:pt x="1749" y="17660"/>
                  </a:lnTo>
                  <a:lnTo>
                    <a:pt x="2002" y="17710"/>
                  </a:lnTo>
                  <a:lnTo>
                    <a:pt x="2230" y="17761"/>
                  </a:lnTo>
                  <a:lnTo>
                    <a:pt x="13987" y="17761"/>
                  </a:lnTo>
                  <a:lnTo>
                    <a:pt x="14113" y="17710"/>
                  </a:lnTo>
                  <a:lnTo>
                    <a:pt x="14215" y="17660"/>
                  </a:lnTo>
                  <a:lnTo>
                    <a:pt x="14316" y="17584"/>
                  </a:lnTo>
                  <a:lnTo>
                    <a:pt x="14392" y="17508"/>
                  </a:lnTo>
                  <a:lnTo>
                    <a:pt x="14443" y="17381"/>
                  </a:lnTo>
                  <a:lnTo>
                    <a:pt x="14468" y="17280"/>
                  </a:lnTo>
                  <a:lnTo>
                    <a:pt x="14494" y="17153"/>
                  </a:lnTo>
                  <a:lnTo>
                    <a:pt x="14468" y="17026"/>
                  </a:lnTo>
                  <a:lnTo>
                    <a:pt x="14443" y="16900"/>
                  </a:lnTo>
                  <a:lnTo>
                    <a:pt x="14392" y="16798"/>
                  </a:lnTo>
                  <a:lnTo>
                    <a:pt x="14316" y="16697"/>
                  </a:lnTo>
                  <a:lnTo>
                    <a:pt x="14215" y="16621"/>
                  </a:lnTo>
                  <a:lnTo>
                    <a:pt x="14113" y="16570"/>
                  </a:lnTo>
                  <a:lnTo>
                    <a:pt x="13987" y="16545"/>
                  </a:lnTo>
                  <a:lnTo>
                    <a:pt x="13860" y="16520"/>
                  </a:lnTo>
                  <a:lnTo>
                    <a:pt x="2687" y="16520"/>
                  </a:lnTo>
                  <a:lnTo>
                    <a:pt x="2382" y="16494"/>
                  </a:lnTo>
                  <a:lnTo>
                    <a:pt x="2129" y="16418"/>
                  </a:lnTo>
                  <a:lnTo>
                    <a:pt x="1876" y="16292"/>
                  </a:lnTo>
                  <a:lnTo>
                    <a:pt x="1673" y="16114"/>
                  </a:lnTo>
                  <a:lnTo>
                    <a:pt x="1496" y="15886"/>
                  </a:lnTo>
                  <a:lnTo>
                    <a:pt x="1369" y="15658"/>
                  </a:lnTo>
                  <a:lnTo>
                    <a:pt x="1268" y="15379"/>
                  </a:lnTo>
                  <a:lnTo>
                    <a:pt x="1242" y="15075"/>
                  </a:lnTo>
                  <a:lnTo>
                    <a:pt x="1268" y="14797"/>
                  </a:lnTo>
                  <a:lnTo>
                    <a:pt x="1369" y="14518"/>
                  </a:lnTo>
                  <a:lnTo>
                    <a:pt x="1496" y="14290"/>
                  </a:lnTo>
                  <a:lnTo>
                    <a:pt x="1673" y="14062"/>
                  </a:lnTo>
                  <a:lnTo>
                    <a:pt x="1876" y="13885"/>
                  </a:lnTo>
                  <a:lnTo>
                    <a:pt x="2129" y="13758"/>
                  </a:lnTo>
                  <a:lnTo>
                    <a:pt x="2382" y="13682"/>
                  </a:lnTo>
                  <a:lnTo>
                    <a:pt x="2687" y="13657"/>
                  </a:lnTo>
                  <a:lnTo>
                    <a:pt x="13860" y="13657"/>
                  </a:lnTo>
                  <a:lnTo>
                    <a:pt x="13987" y="13631"/>
                  </a:lnTo>
                  <a:lnTo>
                    <a:pt x="14113" y="13606"/>
                  </a:lnTo>
                  <a:lnTo>
                    <a:pt x="14215" y="13530"/>
                  </a:lnTo>
                  <a:lnTo>
                    <a:pt x="14316" y="13454"/>
                  </a:lnTo>
                  <a:lnTo>
                    <a:pt x="14392" y="13378"/>
                  </a:lnTo>
                  <a:lnTo>
                    <a:pt x="14443" y="13277"/>
                  </a:lnTo>
                  <a:lnTo>
                    <a:pt x="14468" y="13150"/>
                  </a:lnTo>
                  <a:lnTo>
                    <a:pt x="14494" y="13023"/>
                  </a:lnTo>
                  <a:lnTo>
                    <a:pt x="14494" y="633"/>
                  </a:lnTo>
                  <a:lnTo>
                    <a:pt x="14468" y="507"/>
                  </a:lnTo>
                  <a:lnTo>
                    <a:pt x="14443" y="380"/>
                  </a:lnTo>
                  <a:lnTo>
                    <a:pt x="14392" y="279"/>
                  </a:lnTo>
                  <a:lnTo>
                    <a:pt x="14316" y="177"/>
                  </a:lnTo>
                  <a:lnTo>
                    <a:pt x="14215" y="101"/>
                  </a:lnTo>
                  <a:lnTo>
                    <a:pt x="14113" y="51"/>
                  </a:lnTo>
                  <a:lnTo>
                    <a:pt x="13987" y="25"/>
                  </a:lnTo>
                  <a:lnTo>
                    <a:pt x="1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4510;p54">
              <a:extLst>
                <a:ext uri="{FF2B5EF4-FFF2-40B4-BE49-F238E27FC236}">
                  <a16:creationId xmlns:a16="http://schemas.microsoft.com/office/drawing/2014/main" id="{2B71AD2A-BF4F-FBD5-64C8-DB946F9E20D9}"/>
                </a:ext>
              </a:extLst>
            </p:cNvPr>
            <p:cNvSpPr/>
            <p:nvPr/>
          </p:nvSpPr>
          <p:spPr>
            <a:xfrm>
              <a:off x="1023550" y="1277100"/>
              <a:ext cx="362350" cy="444050"/>
            </a:xfrm>
            <a:custGeom>
              <a:avLst/>
              <a:gdLst/>
              <a:ahLst/>
              <a:cxnLst/>
              <a:rect l="l" t="t" r="r" b="b"/>
              <a:pathLst>
                <a:path w="14494" h="17762" extrusionOk="0">
                  <a:moveTo>
                    <a:pt x="2484" y="0"/>
                  </a:moveTo>
                  <a:lnTo>
                    <a:pt x="2230" y="25"/>
                  </a:lnTo>
                  <a:lnTo>
                    <a:pt x="2002" y="51"/>
                  </a:lnTo>
                  <a:lnTo>
                    <a:pt x="1749" y="101"/>
                  </a:lnTo>
                  <a:lnTo>
                    <a:pt x="1521" y="203"/>
                  </a:lnTo>
                  <a:lnTo>
                    <a:pt x="1293" y="304"/>
                  </a:lnTo>
                  <a:lnTo>
                    <a:pt x="1090" y="431"/>
                  </a:lnTo>
                  <a:lnTo>
                    <a:pt x="913" y="583"/>
                  </a:lnTo>
                  <a:lnTo>
                    <a:pt x="736" y="735"/>
                  </a:lnTo>
                  <a:lnTo>
                    <a:pt x="558" y="912"/>
                  </a:lnTo>
                  <a:lnTo>
                    <a:pt x="432" y="1089"/>
                  </a:lnTo>
                  <a:lnTo>
                    <a:pt x="305" y="1318"/>
                  </a:lnTo>
                  <a:lnTo>
                    <a:pt x="204" y="1520"/>
                  </a:lnTo>
                  <a:lnTo>
                    <a:pt x="102" y="1748"/>
                  </a:lnTo>
                  <a:lnTo>
                    <a:pt x="51" y="2002"/>
                  </a:lnTo>
                  <a:lnTo>
                    <a:pt x="1" y="2230"/>
                  </a:lnTo>
                  <a:lnTo>
                    <a:pt x="1" y="2508"/>
                  </a:lnTo>
                  <a:lnTo>
                    <a:pt x="1" y="15278"/>
                  </a:lnTo>
                  <a:lnTo>
                    <a:pt x="1" y="15532"/>
                  </a:lnTo>
                  <a:lnTo>
                    <a:pt x="51" y="15785"/>
                  </a:lnTo>
                  <a:lnTo>
                    <a:pt x="102" y="16013"/>
                  </a:lnTo>
                  <a:lnTo>
                    <a:pt x="204" y="16241"/>
                  </a:lnTo>
                  <a:lnTo>
                    <a:pt x="305" y="16469"/>
                  </a:lnTo>
                  <a:lnTo>
                    <a:pt x="432" y="16672"/>
                  </a:lnTo>
                  <a:lnTo>
                    <a:pt x="558" y="16874"/>
                  </a:lnTo>
                  <a:lnTo>
                    <a:pt x="736" y="17052"/>
                  </a:lnTo>
                  <a:lnTo>
                    <a:pt x="913" y="17204"/>
                  </a:lnTo>
                  <a:lnTo>
                    <a:pt x="1090" y="17356"/>
                  </a:lnTo>
                  <a:lnTo>
                    <a:pt x="1293" y="17457"/>
                  </a:lnTo>
                  <a:lnTo>
                    <a:pt x="1521" y="17584"/>
                  </a:lnTo>
                  <a:lnTo>
                    <a:pt x="1749" y="17660"/>
                  </a:lnTo>
                  <a:lnTo>
                    <a:pt x="2002" y="17710"/>
                  </a:lnTo>
                  <a:lnTo>
                    <a:pt x="2230" y="17761"/>
                  </a:lnTo>
                  <a:lnTo>
                    <a:pt x="13987" y="17761"/>
                  </a:lnTo>
                  <a:lnTo>
                    <a:pt x="14113" y="17710"/>
                  </a:lnTo>
                  <a:lnTo>
                    <a:pt x="14215" y="17660"/>
                  </a:lnTo>
                  <a:lnTo>
                    <a:pt x="14316" y="17584"/>
                  </a:lnTo>
                  <a:lnTo>
                    <a:pt x="14392" y="17508"/>
                  </a:lnTo>
                  <a:lnTo>
                    <a:pt x="14443" y="17381"/>
                  </a:lnTo>
                  <a:lnTo>
                    <a:pt x="14468" y="17280"/>
                  </a:lnTo>
                  <a:lnTo>
                    <a:pt x="14494" y="17153"/>
                  </a:lnTo>
                  <a:lnTo>
                    <a:pt x="14468" y="17026"/>
                  </a:lnTo>
                  <a:lnTo>
                    <a:pt x="14443" y="16900"/>
                  </a:lnTo>
                  <a:lnTo>
                    <a:pt x="14392" y="16798"/>
                  </a:lnTo>
                  <a:lnTo>
                    <a:pt x="14316" y="16697"/>
                  </a:lnTo>
                  <a:lnTo>
                    <a:pt x="14215" y="16621"/>
                  </a:lnTo>
                  <a:lnTo>
                    <a:pt x="14113" y="16570"/>
                  </a:lnTo>
                  <a:lnTo>
                    <a:pt x="13987" y="16545"/>
                  </a:lnTo>
                  <a:lnTo>
                    <a:pt x="13860" y="16520"/>
                  </a:lnTo>
                  <a:lnTo>
                    <a:pt x="2687" y="16520"/>
                  </a:lnTo>
                  <a:lnTo>
                    <a:pt x="2382" y="16494"/>
                  </a:lnTo>
                  <a:lnTo>
                    <a:pt x="2129" y="16418"/>
                  </a:lnTo>
                  <a:lnTo>
                    <a:pt x="1876" y="16292"/>
                  </a:lnTo>
                  <a:lnTo>
                    <a:pt x="1673" y="16114"/>
                  </a:lnTo>
                  <a:lnTo>
                    <a:pt x="1496" y="15886"/>
                  </a:lnTo>
                  <a:lnTo>
                    <a:pt x="1369" y="15658"/>
                  </a:lnTo>
                  <a:lnTo>
                    <a:pt x="1268" y="15379"/>
                  </a:lnTo>
                  <a:lnTo>
                    <a:pt x="1242" y="15075"/>
                  </a:lnTo>
                  <a:lnTo>
                    <a:pt x="1268" y="14797"/>
                  </a:lnTo>
                  <a:lnTo>
                    <a:pt x="1369" y="14518"/>
                  </a:lnTo>
                  <a:lnTo>
                    <a:pt x="1496" y="14290"/>
                  </a:lnTo>
                  <a:lnTo>
                    <a:pt x="1673" y="14062"/>
                  </a:lnTo>
                  <a:lnTo>
                    <a:pt x="1876" y="13885"/>
                  </a:lnTo>
                  <a:lnTo>
                    <a:pt x="2129" y="13758"/>
                  </a:lnTo>
                  <a:lnTo>
                    <a:pt x="2382" y="13682"/>
                  </a:lnTo>
                  <a:lnTo>
                    <a:pt x="2687" y="13657"/>
                  </a:lnTo>
                  <a:lnTo>
                    <a:pt x="3421" y="13657"/>
                  </a:lnTo>
                  <a:lnTo>
                    <a:pt x="34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2" name="Google Shape;4511;p54">
            <a:extLst>
              <a:ext uri="{FF2B5EF4-FFF2-40B4-BE49-F238E27FC236}">
                <a16:creationId xmlns:a16="http://schemas.microsoft.com/office/drawing/2014/main" id="{919FD8AC-D931-F22D-1C70-0237A083C5A5}"/>
              </a:ext>
            </a:extLst>
          </p:cNvPr>
          <p:cNvGrpSpPr/>
          <p:nvPr/>
        </p:nvGrpSpPr>
        <p:grpSpPr>
          <a:xfrm>
            <a:off x="4986240" y="2464133"/>
            <a:ext cx="448176" cy="548624"/>
            <a:chOff x="1766575" y="1277100"/>
            <a:chExt cx="364875" cy="444050"/>
          </a:xfrm>
        </p:grpSpPr>
        <p:sp>
          <p:nvSpPr>
            <p:cNvPr id="13" name="Google Shape;4512;p54">
              <a:extLst>
                <a:ext uri="{FF2B5EF4-FFF2-40B4-BE49-F238E27FC236}">
                  <a16:creationId xmlns:a16="http://schemas.microsoft.com/office/drawing/2014/main" id="{CB8A1E43-B42D-CCDE-A6CF-F2D5294B26BE}"/>
                </a:ext>
              </a:extLst>
            </p:cNvPr>
            <p:cNvSpPr/>
            <p:nvPr/>
          </p:nvSpPr>
          <p:spPr>
            <a:xfrm>
              <a:off x="1909075" y="1277100"/>
              <a:ext cx="79850" cy="91850"/>
            </a:xfrm>
            <a:custGeom>
              <a:avLst/>
              <a:gdLst/>
              <a:ahLst/>
              <a:cxnLst/>
              <a:rect l="l" t="t" r="r" b="b"/>
              <a:pathLst>
                <a:path w="3194" h="3674" extrusionOk="0">
                  <a:moveTo>
                    <a:pt x="1445" y="0"/>
                  </a:moveTo>
                  <a:lnTo>
                    <a:pt x="1268" y="25"/>
                  </a:lnTo>
                  <a:lnTo>
                    <a:pt x="1116" y="76"/>
                  </a:lnTo>
                  <a:lnTo>
                    <a:pt x="989" y="127"/>
                  </a:lnTo>
                  <a:lnTo>
                    <a:pt x="710" y="279"/>
                  </a:lnTo>
                  <a:lnTo>
                    <a:pt x="482" y="481"/>
                  </a:lnTo>
                  <a:lnTo>
                    <a:pt x="280" y="709"/>
                  </a:lnTo>
                  <a:lnTo>
                    <a:pt x="128" y="988"/>
                  </a:lnTo>
                  <a:lnTo>
                    <a:pt x="77" y="1115"/>
                  </a:lnTo>
                  <a:lnTo>
                    <a:pt x="26" y="1267"/>
                  </a:lnTo>
                  <a:lnTo>
                    <a:pt x="1" y="1444"/>
                  </a:lnTo>
                  <a:lnTo>
                    <a:pt x="1" y="1596"/>
                  </a:lnTo>
                  <a:lnTo>
                    <a:pt x="1" y="3420"/>
                  </a:lnTo>
                  <a:lnTo>
                    <a:pt x="26" y="3522"/>
                  </a:lnTo>
                  <a:lnTo>
                    <a:pt x="77" y="3598"/>
                  </a:lnTo>
                  <a:lnTo>
                    <a:pt x="153" y="3649"/>
                  </a:lnTo>
                  <a:lnTo>
                    <a:pt x="254" y="3674"/>
                  </a:lnTo>
                  <a:lnTo>
                    <a:pt x="356" y="3649"/>
                  </a:lnTo>
                  <a:lnTo>
                    <a:pt x="457" y="3598"/>
                  </a:lnTo>
                  <a:lnTo>
                    <a:pt x="508" y="3522"/>
                  </a:lnTo>
                  <a:lnTo>
                    <a:pt x="533" y="3420"/>
                  </a:lnTo>
                  <a:lnTo>
                    <a:pt x="533" y="1596"/>
                  </a:lnTo>
                  <a:lnTo>
                    <a:pt x="558" y="1394"/>
                  </a:lnTo>
                  <a:lnTo>
                    <a:pt x="609" y="1191"/>
                  </a:lnTo>
                  <a:lnTo>
                    <a:pt x="710" y="988"/>
                  </a:lnTo>
                  <a:lnTo>
                    <a:pt x="837" y="836"/>
                  </a:lnTo>
                  <a:lnTo>
                    <a:pt x="989" y="709"/>
                  </a:lnTo>
                  <a:lnTo>
                    <a:pt x="1192" y="608"/>
                  </a:lnTo>
                  <a:lnTo>
                    <a:pt x="1394" y="532"/>
                  </a:lnTo>
                  <a:lnTo>
                    <a:pt x="1825" y="532"/>
                  </a:lnTo>
                  <a:lnTo>
                    <a:pt x="2028" y="608"/>
                  </a:lnTo>
                  <a:lnTo>
                    <a:pt x="2205" y="709"/>
                  </a:lnTo>
                  <a:lnTo>
                    <a:pt x="2357" y="836"/>
                  </a:lnTo>
                  <a:lnTo>
                    <a:pt x="2484" y="988"/>
                  </a:lnTo>
                  <a:lnTo>
                    <a:pt x="2585" y="1191"/>
                  </a:lnTo>
                  <a:lnTo>
                    <a:pt x="2661" y="1394"/>
                  </a:lnTo>
                  <a:lnTo>
                    <a:pt x="2687" y="1596"/>
                  </a:lnTo>
                  <a:lnTo>
                    <a:pt x="2687" y="3420"/>
                  </a:lnTo>
                  <a:lnTo>
                    <a:pt x="2687" y="3522"/>
                  </a:lnTo>
                  <a:lnTo>
                    <a:pt x="2763" y="3598"/>
                  </a:lnTo>
                  <a:lnTo>
                    <a:pt x="2839" y="3649"/>
                  </a:lnTo>
                  <a:lnTo>
                    <a:pt x="2940" y="3674"/>
                  </a:lnTo>
                  <a:lnTo>
                    <a:pt x="3041" y="3649"/>
                  </a:lnTo>
                  <a:lnTo>
                    <a:pt x="3117" y="3598"/>
                  </a:lnTo>
                  <a:lnTo>
                    <a:pt x="3168" y="3522"/>
                  </a:lnTo>
                  <a:lnTo>
                    <a:pt x="3193" y="3420"/>
                  </a:lnTo>
                  <a:lnTo>
                    <a:pt x="3193" y="1596"/>
                  </a:lnTo>
                  <a:lnTo>
                    <a:pt x="3193" y="1444"/>
                  </a:lnTo>
                  <a:lnTo>
                    <a:pt x="3168" y="1267"/>
                  </a:lnTo>
                  <a:lnTo>
                    <a:pt x="3117" y="1115"/>
                  </a:lnTo>
                  <a:lnTo>
                    <a:pt x="3067" y="988"/>
                  </a:lnTo>
                  <a:lnTo>
                    <a:pt x="2915" y="709"/>
                  </a:lnTo>
                  <a:lnTo>
                    <a:pt x="2737" y="481"/>
                  </a:lnTo>
                  <a:lnTo>
                    <a:pt x="2484" y="279"/>
                  </a:lnTo>
                  <a:lnTo>
                    <a:pt x="2231" y="127"/>
                  </a:lnTo>
                  <a:lnTo>
                    <a:pt x="2078" y="76"/>
                  </a:lnTo>
                  <a:lnTo>
                    <a:pt x="1926" y="25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4513;p54">
              <a:extLst>
                <a:ext uri="{FF2B5EF4-FFF2-40B4-BE49-F238E27FC236}">
                  <a16:creationId xmlns:a16="http://schemas.microsoft.com/office/drawing/2014/main" id="{5C00836A-6953-1BB5-53EE-E4A1E1D1EB86}"/>
                </a:ext>
              </a:extLst>
            </p:cNvPr>
            <p:cNvSpPr/>
            <p:nvPr/>
          </p:nvSpPr>
          <p:spPr>
            <a:xfrm>
              <a:off x="1785575" y="1372100"/>
              <a:ext cx="327500" cy="259725"/>
            </a:xfrm>
            <a:custGeom>
              <a:avLst/>
              <a:gdLst/>
              <a:ahLst/>
              <a:cxnLst/>
              <a:rect l="l" t="t" r="r" b="b"/>
              <a:pathLst>
                <a:path w="13100" h="10389" extrusionOk="0">
                  <a:moveTo>
                    <a:pt x="1571" y="1"/>
                  </a:moveTo>
                  <a:lnTo>
                    <a:pt x="1394" y="26"/>
                  </a:lnTo>
                  <a:lnTo>
                    <a:pt x="1242" y="77"/>
                  </a:lnTo>
                  <a:lnTo>
                    <a:pt x="1115" y="153"/>
                  </a:lnTo>
                  <a:lnTo>
                    <a:pt x="988" y="229"/>
                  </a:lnTo>
                  <a:lnTo>
                    <a:pt x="862" y="355"/>
                  </a:lnTo>
                  <a:lnTo>
                    <a:pt x="786" y="482"/>
                  </a:lnTo>
                  <a:lnTo>
                    <a:pt x="735" y="634"/>
                  </a:lnTo>
                  <a:lnTo>
                    <a:pt x="710" y="786"/>
                  </a:lnTo>
                  <a:lnTo>
                    <a:pt x="0" y="9477"/>
                  </a:lnTo>
                  <a:lnTo>
                    <a:pt x="0" y="9654"/>
                  </a:lnTo>
                  <a:lnTo>
                    <a:pt x="51" y="9831"/>
                  </a:lnTo>
                  <a:lnTo>
                    <a:pt x="127" y="9983"/>
                  </a:lnTo>
                  <a:lnTo>
                    <a:pt x="228" y="10110"/>
                  </a:lnTo>
                  <a:lnTo>
                    <a:pt x="355" y="10237"/>
                  </a:lnTo>
                  <a:lnTo>
                    <a:pt x="507" y="10313"/>
                  </a:lnTo>
                  <a:lnTo>
                    <a:pt x="659" y="10363"/>
                  </a:lnTo>
                  <a:lnTo>
                    <a:pt x="862" y="10389"/>
                  </a:lnTo>
                  <a:lnTo>
                    <a:pt x="12238" y="10389"/>
                  </a:lnTo>
                  <a:lnTo>
                    <a:pt x="12415" y="10363"/>
                  </a:lnTo>
                  <a:lnTo>
                    <a:pt x="12593" y="10313"/>
                  </a:lnTo>
                  <a:lnTo>
                    <a:pt x="12745" y="10237"/>
                  </a:lnTo>
                  <a:lnTo>
                    <a:pt x="12871" y="10110"/>
                  </a:lnTo>
                  <a:lnTo>
                    <a:pt x="12973" y="9983"/>
                  </a:lnTo>
                  <a:lnTo>
                    <a:pt x="13049" y="9831"/>
                  </a:lnTo>
                  <a:lnTo>
                    <a:pt x="13074" y="9654"/>
                  </a:lnTo>
                  <a:lnTo>
                    <a:pt x="13099" y="9477"/>
                  </a:lnTo>
                  <a:lnTo>
                    <a:pt x="12390" y="786"/>
                  </a:lnTo>
                  <a:lnTo>
                    <a:pt x="12339" y="634"/>
                  </a:lnTo>
                  <a:lnTo>
                    <a:pt x="12289" y="482"/>
                  </a:lnTo>
                  <a:lnTo>
                    <a:pt x="12213" y="355"/>
                  </a:lnTo>
                  <a:lnTo>
                    <a:pt x="12111" y="229"/>
                  </a:lnTo>
                  <a:lnTo>
                    <a:pt x="11985" y="153"/>
                  </a:lnTo>
                  <a:lnTo>
                    <a:pt x="11832" y="77"/>
                  </a:lnTo>
                  <a:lnTo>
                    <a:pt x="11680" y="26"/>
                  </a:lnTo>
                  <a:lnTo>
                    <a:pt x="115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4514;p54">
              <a:extLst>
                <a:ext uri="{FF2B5EF4-FFF2-40B4-BE49-F238E27FC236}">
                  <a16:creationId xmlns:a16="http://schemas.microsoft.com/office/drawing/2014/main" id="{24DC035F-3D57-4CEC-E18B-DF92C86F9DEA}"/>
                </a:ext>
              </a:extLst>
            </p:cNvPr>
            <p:cNvSpPr/>
            <p:nvPr/>
          </p:nvSpPr>
          <p:spPr>
            <a:xfrm>
              <a:off x="1766575" y="1581775"/>
              <a:ext cx="364875" cy="139375"/>
            </a:xfrm>
            <a:custGeom>
              <a:avLst/>
              <a:gdLst/>
              <a:ahLst/>
              <a:cxnLst/>
              <a:rect l="l" t="t" r="r" b="b"/>
              <a:pathLst>
                <a:path w="14595" h="5575" extrusionOk="0">
                  <a:moveTo>
                    <a:pt x="329" y="0"/>
                  </a:moveTo>
                  <a:lnTo>
                    <a:pt x="203" y="25"/>
                  </a:lnTo>
                  <a:lnTo>
                    <a:pt x="101" y="101"/>
                  </a:lnTo>
                  <a:lnTo>
                    <a:pt x="25" y="203"/>
                  </a:lnTo>
                  <a:lnTo>
                    <a:pt x="0" y="329"/>
                  </a:lnTo>
                  <a:lnTo>
                    <a:pt x="0" y="4054"/>
                  </a:lnTo>
                  <a:lnTo>
                    <a:pt x="25" y="4206"/>
                  </a:lnTo>
                  <a:lnTo>
                    <a:pt x="51" y="4358"/>
                  </a:lnTo>
                  <a:lnTo>
                    <a:pt x="127" y="4662"/>
                  </a:lnTo>
                  <a:lnTo>
                    <a:pt x="279" y="4915"/>
                  </a:lnTo>
                  <a:lnTo>
                    <a:pt x="456" y="5143"/>
                  </a:lnTo>
                  <a:lnTo>
                    <a:pt x="684" y="5321"/>
                  </a:lnTo>
                  <a:lnTo>
                    <a:pt x="938" y="5473"/>
                  </a:lnTo>
                  <a:lnTo>
                    <a:pt x="1216" y="5549"/>
                  </a:lnTo>
                  <a:lnTo>
                    <a:pt x="1368" y="5574"/>
                  </a:lnTo>
                  <a:lnTo>
                    <a:pt x="13226" y="5574"/>
                  </a:lnTo>
                  <a:lnTo>
                    <a:pt x="13378" y="5549"/>
                  </a:lnTo>
                  <a:lnTo>
                    <a:pt x="13657" y="5473"/>
                  </a:lnTo>
                  <a:lnTo>
                    <a:pt x="13910" y="5321"/>
                  </a:lnTo>
                  <a:lnTo>
                    <a:pt x="14138" y="5143"/>
                  </a:lnTo>
                  <a:lnTo>
                    <a:pt x="14341" y="4915"/>
                  </a:lnTo>
                  <a:lnTo>
                    <a:pt x="14467" y="4662"/>
                  </a:lnTo>
                  <a:lnTo>
                    <a:pt x="14569" y="4358"/>
                  </a:lnTo>
                  <a:lnTo>
                    <a:pt x="14594" y="4206"/>
                  </a:lnTo>
                  <a:lnTo>
                    <a:pt x="14594" y="4054"/>
                  </a:lnTo>
                  <a:lnTo>
                    <a:pt x="14594" y="329"/>
                  </a:lnTo>
                  <a:lnTo>
                    <a:pt x="14569" y="203"/>
                  </a:lnTo>
                  <a:lnTo>
                    <a:pt x="14493" y="101"/>
                  </a:lnTo>
                  <a:lnTo>
                    <a:pt x="14391" y="25"/>
                  </a:lnTo>
                  <a:lnTo>
                    <a:pt x="142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4515;p54">
              <a:extLst>
                <a:ext uri="{FF2B5EF4-FFF2-40B4-BE49-F238E27FC236}">
                  <a16:creationId xmlns:a16="http://schemas.microsoft.com/office/drawing/2014/main" id="{6DF9A0FA-7A82-9081-8270-8E686394F2FD}"/>
                </a:ext>
              </a:extLst>
            </p:cNvPr>
            <p:cNvSpPr/>
            <p:nvPr/>
          </p:nvSpPr>
          <p:spPr>
            <a:xfrm>
              <a:off x="1807725" y="1341075"/>
              <a:ext cx="282550" cy="380075"/>
            </a:xfrm>
            <a:custGeom>
              <a:avLst/>
              <a:gdLst/>
              <a:ahLst/>
              <a:cxnLst/>
              <a:rect l="l" t="t" r="r" b="b"/>
              <a:pathLst>
                <a:path w="11302" h="15203" extrusionOk="0">
                  <a:moveTo>
                    <a:pt x="5651" y="0"/>
                  </a:moveTo>
                  <a:lnTo>
                    <a:pt x="5170" y="25"/>
                  </a:lnTo>
                  <a:lnTo>
                    <a:pt x="4714" y="101"/>
                  </a:lnTo>
                  <a:lnTo>
                    <a:pt x="4258" y="203"/>
                  </a:lnTo>
                  <a:lnTo>
                    <a:pt x="3827" y="355"/>
                  </a:lnTo>
                  <a:lnTo>
                    <a:pt x="3396" y="557"/>
                  </a:lnTo>
                  <a:lnTo>
                    <a:pt x="2991" y="785"/>
                  </a:lnTo>
                  <a:lnTo>
                    <a:pt x="2636" y="1039"/>
                  </a:lnTo>
                  <a:lnTo>
                    <a:pt x="2281" y="1318"/>
                  </a:lnTo>
                  <a:lnTo>
                    <a:pt x="1952" y="1647"/>
                  </a:lnTo>
                  <a:lnTo>
                    <a:pt x="1673" y="2002"/>
                  </a:lnTo>
                  <a:lnTo>
                    <a:pt x="1420" y="2382"/>
                  </a:lnTo>
                  <a:lnTo>
                    <a:pt x="1192" y="2787"/>
                  </a:lnTo>
                  <a:lnTo>
                    <a:pt x="1014" y="3192"/>
                  </a:lnTo>
                  <a:lnTo>
                    <a:pt x="862" y="3649"/>
                  </a:lnTo>
                  <a:lnTo>
                    <a:pt x="761" y="4105"/>
                  </a:lnTo>
                  <a:lnTo>
                    <a:pt x="685" y="4586"/>
                  </a:lnTo>
                  <a:lnTo>
                    <a:pt x="26" y="12871"/>
                  </a:lnTo>
                  <a:lnTo>
                    <a:pt x="1" y="13099"/>
                  </a:lnTo>
                  <a:lnTo>
                    <a:pt x="26" y="13327"/>
                  </a:lnTo>
                  <a:lnTo>
                    <a:pt x="77" y="13555"/>
                  </a:lnTo>
                  <a:lnTo>
                    <a:pt x="128" y="13783"/>
                  </a:lnTo>
                  <a:lnTo>
                    <a:pt x="229" y="13986"/>
                  </a:lnTo>
                  <a:lnTo>
                    <a:pt x="330" y="14163"/>
                  </a:lnTo>
                  <a:lnTo>
                    <a:pt x="432" y="14341"/>
                  </a:lnTo>
                  <a:lnTo>
                    <a:pt x="584" y="14518"/>
                  </a:lnTo>
                  <a:lnTo>
                    <a:pt x="736" y="14670"/>
                  </a:lnTo>
                  <a:lnTo>
                    <a:pt x="913" y="14797"/>
                  </a:lnTo>
                  <a:lnTo>
                    <a:pt x="1090" y="14923"/>
                  </a:lnTo>
                  <a:lnTo>
                    <a:pt x="1293" y="15025"/>
                  </a:lnTo>
                  <a:lnTo>
                    <a:pt x="1496" y="15101"/>
                  </a:lnTo>
                  <a:lnTo>
                    <a:pt x="1724" y="15151"/>
                  </a:lnTo>
                  <a:lnTo>
                    <a:pt x="1927" y="15202"/>
                  </a:lnTo>
                  <a:lnTo>
                    <a:pt x="9376" y="15202"/>
                  </a:lnTo>
                  <a:lnTo>
                    <a:pt x="9604" y="15151"/>
                  </a:lnTo>
                  <a:lnTo>
                    <a:pt x="9806" y="15101"/>
                  </a:lnTo>
                  <a:lnTo>
                    <a:pt x="10034" y="15025"/>
                  </a:lnTo>
                  <a:lnTo>
                    <a:pt x="10212" y="14923"/>
                  </a:lnTo>
                  <a:lnTo>
                    <a:pt x="10414" y="14797"/>
                  </a:lnTo>
                  <a:lnTo>
                    <a:pt x="10566" y="14670"/>
                  </a:lnTo>
                  <a:lnTo>
                    <a:pt x="10718" y="14518"/>
                  </a:lnTo>
                  <a:lnTo>
                    <a:pt x="10870" y="14341"/>
                  </a:lnTo>
                  <a:lnTo>
                    <a:pt x="10997" y="14163"/>
                  </a:lnTo>
                  <a:lnTo>
                    <a:pt x="11099" y="13986"/>
                  </a:lnTo>
                  <a:lnTo>
                    <a:pt x="11175" y="13783"/>
                  </a:lnTo>
                  <a:lnTo>
                    <a:pt x="11251" y="13555"/>
                  </a:lnTo>
                  <a:lnTo>
                    <a:pt x="11276" y="13327"/>
                  </a:lnTo>
                  <a:lnTo>
                    <a:pt x="11301" y="13099"/>
                  </a:lnTo>
                  <a:lnTo>
                    <a:pt x="11301" y="12871"/>
                  </a:lnTo>
                  <a:lnTo>
                    <a:pt x="10617" y="4586"/>
                  </a:lnTo>
                  <a:lnTo>
                    <a:pt x="10566" y="4105"/>
                  </a:lnTo>
                  <a:lnTo>
                    <a:pt x="10440" y="3649"/>
                  </a:lnTo>
                  <a:lnTo>
                    <a:pt x="10313" y="3192"/>
                  </a:lnTo>
                  <a:lnTo>
                    <a:pt x="10110" y="2787"/>
                  </a:lnTo>
                  <a:lnTo>
                    <a:pt x="9882" y="2382"/>
                  </a:lnTo>
                  <a:lnTo>
                    <a:pt x="9629" y="2002"/>
                  </a:lnTo>
                  <a:lnTo>
                    <a:pt x="9350" y="1647"/>
                  </a:lnTo>
                  <a:lnTo>
                    <a:pt x="9021" y="1318"/>
                  </a:lnTo>
                  <a:lnTo>
                    <a:pt x="8692" y="1039"/>
                  </a:lnTo>
                  <a:lnTo>
                    <a:pt x="8311" y="785"/>
                  </a:lnTo>
                  <a:lnTo>
                    <a:pt x="7906" y="557"/>
                  </a:lnTo>
                  <a:lnTo>
                    <a:pt x="7501" y="355"/>
                  </a:lnTo>
                  <a:lnTo>
                    <a:pt x="7070" y="203"/>
                  </a:lnTo>
                  <a:lnTo>
                    <a:pt x="6614" y="101"/>
                  </a:lnTo>
                  <a:lnTo>
                    <a:pt x="6132" y="25"/>
                  </a:lnTo>
                  <a:lnTo>
                    <a:pt x="56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4516;p54">
              <a:extLst>
                <a:ext uri="{FF2B5EF4-FFF2-40B4-BE49-F238E27FC236}">
                  <a16:creationId xmlns:a16="http://schemas.microsoft.com/office/drawing/2014/main" id="{BBD3C03F-FFEF-74DD-6688-16E3CE5D93BD}"/>
                </a:ext>
              </a:extLst>
            </p:cNvPr>
            <p:cNvSpPr/>
            <p:nvPr/>
          </p:nvSpPr>
          <p:spPr>
            <a:xfrm>
              <a:off x="1807725" y="1341075"/>
              <a:ext cx="154600" cy="380075"/>
            </a:xfrm>
            <a:custGeom>
              <a:avLst/>
              <a:gdLst/>
              <a:ahLst/>
              <a:cxnLst/>
              <a:rect l="l" t="t" r="r" b="b"/>
              <a:pathLst>
                <a:path w="6184" h="15203" extrusionOk="0">
                  <a:moveTo>
                    <a:pt x="5651" y="0"/>
                  </a:moveTo>
                  <a:lnTo>
                    <a:pt x="5170" y="25"/>
                  </a:lnTo>
                  <a:lnTo>
                    <a:pt x="4714" y="101"/>
                  </a:lnTo>
                  <a:lnTo>
                    <a:pt x="4258" y="203"/>
                  </a:lnTo>
                  <a:lnTo>
                    <a:pt x="3827" y="355"/>
                  </a:lnTo>
                  <a:lnTo>
                    <a:pt x="3396" y="557"/>
                  </a:lnTo>
                  <a:lnTo>
                    <a:pt x="2991" y="785"/>
                  </a:lnTo>
                  <a:lnTo>
                    <a:pt x="2636" y="1039"/>
                  </a:lnTo>
                  <a:lnTo>
                    <a:pt x="2281" y="1318"/>
                  </a:lnTo>
                  <a:lnTo>
                    <a:pt x="1952" y="1647"/>
                  </a:lnTo>
                  <a:lnTo>
                    <a:pt x="1673" y="2002"/>
                  </a:lnTo>
                  <a:lnTo>
                    <a:pt x="1420" y="2382"/>
                  </a:lnTo>
                  <a:lnTo>
                    <a:pt x="1192" y="2787"/>
                  </a:lnTo>
                  <a:lnTo>
                    <a:pt x="1014" y="3192"/>
                  </a:lnTo>
                  <a:lnTo>
                    <a:pt x="862" y="3649"/>
                  </a:lnTo>
                  <a:lnTo>
                    <a:pt x="761" y="4105"/>
                  </a:lnTo>
                  <a:lnTo>
                    <a:pt x="685" y="4586"/>
                  </a:lnTo>
                  <a:lnTo>
                    <a:pt x="26" y="12871"/>
                  </a:lnTo>
                  <a:lnTo>
                    <a:pt x="1" y="13099"/>
                  </a:lnTo>
                  <a:lnTo>
                    <a:pt x="26" y="13327"/>
                  </a:lnTo>
                  <a:lnTo>
                    <a:pt x="77" y="13555"/>
                  </a:lnTo>
                  <a:lnTo>
                    <a:pt x="128" y="13783"/>
                  </a:lnTo>
                  <a:lnTo>
                    <a:pt x="229" y="13986"/>
                  </a:lnTo>
                  <a:lnTo>
                    <a:pt x="330" y="14163"/>
                  </a:lnTo>
                  <a:lnTo>
                    <a:pt x="432" y="14341"/>
                  </a:lnTo>
                  <a:lnTo>
                    <a:pt x="584" y="14518"/>
                  </a:lnTo>
                  <a:lnTo>
                    <a:pt x="736" y="14670"/>
                  </a:lnTo>
                  <a:lnTo>
                    <a:pt x="913" y="14797"/>
                  </a:lnTo>
                  <a:lnTo>
                    <a:pt x="1090" y="14923"/>
                  </a:lnTo>
                  <a:lnTo>
                    <a:pt x="1293" y="15025"/>
                  </a:lnTo>
                  <a:lnTo>
                    <a:pt x="1496" y="15101"/>
                  </a:lnTo>
                  <a:lnTo>
                    <a:pt x="1724" y="15151"/>
                  </a:lnTo>
                  <a:lnTo>
                    <a:pt x="1927" y="15202"/>
                  </a:lnTo>
                  <a:lnTo>
                    <a:pt x="2991" y="15202"/>
                  </a:lnTo>
                  <a:lnTo>
                    <a:pt x="2763" y="15151"/>
                  </a:lnTo>
                  <a:lnTo>
                    <a:pt x="2560" y="15101"/>
                  </a:lnTo>
                  <a:lnTo>
                    <a:pt x="2357" y="15025"/>
                  </a:lnTo>
                  <a:lnTo>
                    <a:pt x="2155" y="14923"/>
                  </a:lnTo>
                  <a:lnTo>
                    <a:pt x="1977" y="14797"/>
                  </a:lnTo>
                  <a:lnTo>
                    <a:pt x="1800" y="14670"/>
                  </a:lnTo>
                  <a:lnTo>
                    <a:pt x="1648" y="14518"/>
                  </a:lnTo>
                  <a:lnTo>
                    <a:pt x="1496" y="14341"/>
                  </a:lnTo>
                  <a:lnTo>
                    <a:pt x="1369" y="14163"/>
                  </a:lnTo>
                  <a:lnTo>
                    <a:pt x="1268" y="13986"/>
                  </a:lnTo>
                  <a:lnTo>
                    <a:pt x="1192" y="13783"/>
                  </a:lnTo>
                  <a:lnTo>
                    <a:pt x="1116" y="13555"/>
                  </a:lnTo>
                  <a:lnTo>
                    <a:pt x="1090" y="13327"/>
                  </a:lnTo>
                  <a:lnTo>
                    <a:pt x="1065" y="13099"/>
                  </a:lnTo>
                  <a:lnTo>
                    <a:pt x="1065" y="12871"/>
                  </a:lnTo>
                  <a:lnTo>
                    <a:pt x="1749" y="4586"/>
                  </a:lnTo>
                  <a:lnTo>
                    <a:pt x="1800" y="4130"/>
                  </a:lnTo>
                  <a:lnTo>
                    <a:pt x="1901" y="3699"/>
                  </a:lnTo>
                  <a:lnTo>
                    <a:pt x="2028" y="3294"/>
                  </a:lnTo>
                  <a:lnTo>
                    <a:pt x="2205" y="2888"/>
                  </a:lnTo>
                  <a:lnTo>
                    <a:pt x="2383" y="2508"/>
                  </a:lnTo>
                  <a:lnTo>
                    <a:pt x="2611" y="2154"/>
                  </a:lnTo>
                  <a:lnTo>
                    <a:pt x="2889" y="1824"/>
                  </a:lnTo>
                  <a:lnTo>
                    <a:pt x="3168" y="1495"/>
                  </a:lnTo>
                  <a:lnTo>
                    <a:pt x="3472" y="1216"/>
                  </a:lnTo>
                  <a:lnTo>
                    <a:pt x="3801" y="963"/>
                  </a:lnTo>
                  <a:lnTo>
                    <a:pt x="4156" y="709"/>
                  </a:lnTo>
                  <a:lnTo>
                    <a:pt x="4536" y="507"/>
                  </a:lnTo>
                  <a:lnTo>
                    <a:pt x="4916" y="355"/>
                  </a:lnTo>
                  <a:lnTo>
                    <a:pt x="5322" y="203"/>
                  </a:lnTo>
                  <a:lnTo>
                    <a:pt x="5752" y="101"/>
                  </a:lnTo>
                  <a:lnTo>
                    <a:pt x="6183" y="51"/>
                  </a:lnTo>
                  <a:lnTo>
                    <a:pt x="56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4517;p54">
              <a:extLst>
                <a:ext uri="{FF2B5EF4-FFF2-40B4-BE49-F238E27FC236}">
                  <a16:creationId xmlns:a16="http://schemas.microsoft.com/office/drawing/2014/main" id="{7D0E4920-5656-511D-9E21-FE0132438E59}"/>
                </a:ext>
              </a:extLst>
            </p:cNvPr>
            <p:cNvSpPr/>
            <p:nvPr/>
          </p:nvSpPr>
          <p:spPr>
            <a:xfrm>
              <a:off x="1850175" y="1565300"/>
              <a:ext cx="197650" cy="113400"/>
            </a:xfrm>
            <a:custGeom>
              <a:avLst/>
              <a:gdLst/>
              <a:ahLst/>
              <a:cxnLst/>
              <a:rect l="l" t="t" r="r" b="b"/>
              <a:pathLst>
                <a:path w="7906" h="4536" extrusionOk="0">
                  <a:moveTo>
                    <a:pt x="837" y="0"/>
                  </a:moveTo>
                  <a:lnTo>
                    <a:pt x="735" y="26"/>
                  </a:lnTo>
                  <a:lnTo>
                    <a:pt x="609" y="51"/>
                  </a:lnTo>
                  <a:lnTo>
                    <a:pt x="507" y="102"/>
                  </a:lnTo>
                  <a:lnTo>
                    <a:pt x="431" y="178"/>
                  </a:lnTo>
                  <a:lnTo>
                    <a:pt x="355" y="254"/>
                  </a:lnTo>
                  <a:lnTo>
                    <a:pt x="279" y="355"/>
                  </a:lnTo>
                  <a:lnTo>
                    <a:pt x="254" y="456"/>
                  </a:lnTo>
                  <a:lnTo>
                    <a:pt x="229" y="583"/>
                  </a:lnTo>
                  <a:lnTo>
                    <a:pt x="1" y="3877"/>
                  </a:lnTo>
                  <a:lnTo>
                    <a:pt x="1" y="4004"/>
                  </a:lnTo>
                  <a:lnTo>
                    <a:pt x="51" y="4130"/>
                  </a:lnTo>
                  <a:lnTo>
                    <a:pt x="102" y="4232"/>
                  </a:lnTo>
                  <a:lnTo>
                    <a:pt x="178" y="4333"/>
                  </a:lnTo>
                  <a:lnTo>
                    <a:pt x="254" y="4409"/>
                  </a:lnTo>
                  <a:lnTo>
                    <a:pt x="381" y="4485"/>
                  </a:lnTo>
                  <a:lnTo>
                    <a:pt x="482" y="4510"/>
                  </a:lnTo>
                  <a:lnTo>
                    <a:pt x="609" y="4536"/>
                  </a:lnTo>
                  <a:lnTo>
                    <a:pt x="7298" y="4536"/>
                  </a:lnTo>
                  <a:lnTo>
                    <a:pt x="7424" y="4510"/>
                  </a:lnTo>
                  <a:lnTo>
                    <a:pt x="7551" y="4485"/>
                  </a:lnTo>
                  <a:lnTo>
                    <a:pt x="7652" y="4409"/>
                  </a:lnTo>
                  <a:lnTo>
                    <a:pt x="7754" y="4333"/>
                  </a:lnTo>
                  <a:lnTo>
                    <a:pt x="7830" y="4232"/>
                  </a:lnTo>
                  <a:lnTo>
                    <a:pt x="7880" y="4130"/>
                  </a:lnTo>
                  <a:lnTo>
                    <a:pt x="7906" y="4004"/>
                  </a:lnTo>
                  <a:lnTo>
                    <a:pt x="7906" y="3877"/>
                  </a:lnTo>
                  <a:lnTo>
                    <a:pt x="7678" y="583"/>
                  </a:lnTo>
                  <a:lnTo>
                    <a:pt x="7652" y="456"/>
                  </a:lnTo>
                  <a:lnTo>
                    <a:pt x="7627" y="355"/>
                  </a:lnTo>
                  <a:lnTo>
                    <a:pt x="7576" y="254"/>
                  </a:lnTo>
                  <a:lnTo>
                    <a:pt x="7500" y="178"/>
                  </a:lnTo>
                  <a:lnTo>
                    <a:pt x="7399" y="102"/>
                  </a:lnTo>
                  <a:lnTo>
                    <a:pt x="7298" y="51"/>
                  </a:lnTo>
                  <a:lnTo>
                    <a:pt x="7196" y="26"/>
                  </a:lnTo>
                  <a:lnTo>
                    <a:pt x="7070" y="0"/>
                  </a:lnTo>
                  <a:close/>
                </a:path>
              </a:pathLst>
            </a:custGeom>
            <a:solidFill>
              <a:srgbClr val="E2AE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4518;p54">
              <a:extLst>
                <a:ext uri="{FF2B5EF4-FFF2-40B4-BE49-F238E27FC236}">
                  <a16:creationId xmlns:a16="http://schemas.microsoft.com/office/drawing/2014/main" id="{00676C0B-4177-4105-C1AF-9EEF5B0FEEED}"/>
                </a:ext>
              </a:extLst>
            </p:cNvPr>
            <p:cNvSpPr/>
            <p:nvPr/>
          </p:nvSpPr>
          <p:spPr>
            <a:xfrm>
              <a:off x="1850175" y="1565300"/>
              <a:ext cx="47525" cy="113400"/>
            </a:xfrm>
            <a:custGeom>
              <a:avLst/>
              <a:gdLst/>
              <a:ahLst/>
              <a:cxnLst/>
              <a:rect l="l" t="t" r="r" b="b"/>
              <a:pathLst>
                <a:path w="1901" h="4536" extrusionOk="0">
                  <a:moveTo>
                    <a:pt x="837" y="0"/>
                  </a:moveTo>
                  <a:lnTo>
                    <a:pt x="735" y="26"/>
                  </a:lnTo>
                  <a:lnTo>
                    <a:pt x="609" y="51"/>
                  </a:lnTo>
                  <a:lnTo>
                    <a:pt x="507" y="102"/>
                  </a:lnTo>
                  <a:lnTo>
                    <a:pt x="431" y="178"/>
                  </a:lnTo>
                  <a:lnTo>
                    <a:pt x="355" y="254"/>
                  </a:lnTo>
                  <a:lnTo>
                    <a:pt x="279" y="355"/>
                  </a:lnTo>
                  <a:lnTo>
                    <a:pt x="254" y="456"/>
                  </a:lnTo>
                  <a:lnTo>
                    <a:pt x="229" y="583"/>
                  </a:lnTo>
                  <a:lnTo>
                    <a:pt x="1" y="3877"/>
                  </a:lnTo>
                  <a:lnTo>
                    <a:pt x="1" y="4004"/>
                  </a:lnTo>
                  <a:lnTo>
                    <a:pt x="51" y="4130"/>
                  </a:lnTo>
                  <a:lnTo>
                    <a:pt x="102" y="4232"/>
                  </a:lnTo>
                  <a:lnTo>
                    <a:pt x="178" y="4333"/>
                  </a:lnTo>
                  <a:lnTo>
                    <a:pt x="254" y="4409"/>
                  </a:lnTo>
                  <a:lnTo>
                    <a:pt x="381" y="4485"/>
                  </a:lnTo>
                  <a:lnTo>
                    <a:pt x="482" y="4510"/>
                  </a:lnTo>
                  <a:lnTo>
                    <a:pt x="609" y="4536"/>
                  </a:lnTo>
                  <a:lnTo>
                    <a:pt x="1673" y="4536"/>
                  </a:lnTo>
                  <a:lnTo>
                    <a:pt x="1546" y="4510"/>
                  </a:lnTo>
                  <a:lnTo>
                    <a:pt x="1419" y="4485"/>
                  </a:lnTo>
                  <a:lnTo>
                    <a:pt x="1318" y="4409"/>
                  </a:lnTo>
                  <a:lnTo>
                    <a:pt x="1217" y="4333"/>
                  </a:lnTo>
                  <a:lnTo>
                    <a:pt x="1141" y="4232"/>
                  </a:lnTo>
                  <a:lnTo>
                    <a:pt x="1090" y="4130"/>
                  </a:lnTo>
                  <a:lnTo>
                    <a:pt x="1065" y="4004"/>
                  </a:lnTo>
                  <a:lnTo>
                    <a:pt x="1065" y="3877"/>
                  </a:lnTo>
                  <a:lnTo>
                    <a:pt x="1293" y="583"/>
                  </a:lnTo>
                  <a:lnTo>
                    <a:pt x="1318" y="456"/>
                  </a:lnTo>
                  <a:lnTo>
                    <a:pt x="1343" y="355"/>
                  </a:lnTo>
                  <a:lnTo>
                    <a:pt x="1419" y="254"/>
                  </a:lnTo>
                  <a:lnTo>
                    <a:pt x="1470" y="178"/>
                  </a:lnTo>
                  <a:lnTo>
                    <a:pt x="1571" y="102"/>
                  </a:lnTo>
                  <a:lnTo>
                    <a:pt x="1673" y="51"/>
                  </a:lnTo>
                  <a:lnTo>
                    <a:pt x="1774" y="26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rgbClr val="E2AE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4519;p54">
              <a:extLst>
                <a:ext uri="{FF2B5EF4-FFF2-40B4-BE49-F238E27FC236}">
                  <a16:creationId xmlns:a16="http://schemas.microsoft.com/office/drawing/2014/main" id="{73F9FFEE-A2FE-512E-79EC-39B16B726A9A}"/>
                </a:ext>
              </a:extLst>
            </p:cNvPr>
            <p:cNvSpPr/>
            <p:nvPr/>
          </p:nvSpPr>
          <p:spPr>
            <a:xfrm>
              <a:off x="1840675" y="1538700"/>
              <a:ext cx="216650" cy="86800"/>
            </a:xfrm>
            <a:custGeom>
              <a:avLst/>
              <a:gdLst/>
              <a:ahLst/>
              <a:cxnLst/>
              <a:rect l="l" t="t" r="r" b="b"/>
              <a:pathLst>
                <a:path w="8666" h="3472" extrusionOk="0">
                  <a:moveTo>
                    <a:pt x="558" y="0"/>
                  </a:moveTo>
                  <a:lnTo>
                    <a:pt x="457" y="25"/>
                  </a:lnTo>
                  <a:lnTo>
                    <a:pt x="381" y="76"/>
                  </a:lnTo>
                  <a:lnTo>
                    <a:pt x="305" y="127"/>
                  </a:lnTo>
                  <a:lnTo>
                    <a:pt x="254" y="177"/>
                  </a:lnTo>
                  <a:lnTo>
                    <a:pt x="203" y="253"/>
                  </a:lnTo>
                  <a:lnTo>
                    <a:pt x="178" y="355"/>
                  </a:lnTo>
                  <a:lnTo>
                    <a:pt x="152" y="431"/>
                  </a:lnTo>
                  <a:lnTo>
                    <a:pt x="0" y="2204"/>
                  </a:lnTo>
                  <a:lnTo>
                    <a:pt x="0" y="2280"/>
                  </a:lnTo>
                  <a:lnTo>
                    <a:pt x="26" y="2382"/>
                  </a:lnTo>
                  <a:lnTo>
                    <a:pt x="51" y="2458"/>
                  </a:lnTo>
                  <a:lnTo>
                    <a:pt x="102" y="2534"/>
                  </a:lnTo>
                  <a:lnTo>
                    <a:pt x="152" y="2584"/>
                  </a:lnTo>
                  <a:lnTo>
                    <a:pt x="228" y="2661"/>
                  </a:lnTo>
                  <a:lnTo>
                    <a:pt x="305" y="2686"/>
                  </a:lnTo>
                  <a:lnTo>
                    <a:pt x="381" y="2711"/>
                  </a:lnTo>
                  <a:lnTo>
                    <a:pt x="3624" y="3395"/>
                  </a:lnTo>
                  <a:lnTo>
                    <a:pt x="3978" y="3446"/>
                  </a:lnTo>
                  <a:lnTo>
                    <a:pt x="4333" y="3471"/>
                  </a:lnTo>
                  <a:lnTo>
                    <a:pt x="4688" y="3446"/>
                  </a:lnTo>
                  <a:lnTo>
                    <a:pt x="5068" y="3395"/>
                  </a:lnTo>
                  <a:lnTo>
                    <a:pt x="8286" y="2711"/>
                  </a:lnTo>
                  <a:lnTo>
                    <a:pt x="8387" y="2686"/>
                  </a:lnTo>
                  <a:lnTo>
                    <a:pt x="8463" y="2661"/>
                  </a:lnTo>
                  <a:lnTo>
                    <a:pt x="8514" y="2584"/>
                  </a:lnTo>
                  <a:lnTo>
                    <a:pt x="8590" y="2534"/>
                  </a:lnTo>
                  <a:lnTo>
                    <a:pt x="8615" y="2458"/>
                  </a:lnTo>
                  <a:lnTo>
                    <a:pt x="8666" y="2382"/>
                  </a:lnTo>
                  <a:lnTo>
                    <a:pt x="8666" y="2280"/>
                  </a:lnTo>
                  <a:lnTo>
                    <a:pt x="8666" y="2204"/>
                  </a:lnTo>
                  <a:lnTo>
                    <a:pt x="8514" y="431"/>
                  </a:lnTo>
                  <a:lnTo>
                    <a:pt x="8488" y="355"/>
                  </a:lnTo>
                  <a:lnTo>
                    <a:pt x="8463" y="253"/>
                  </a:lnTo>
                  <a:lnTo>
                    <a:pt x="8412" y="177"/>
                  </a:lnTo>
                  <a:lnTo>
                    <a:pt x="8362" y="127"/>
                  </a:lnTo>
                  <a:lnTo>
                    <a:pt x="8286" y="76"/>
                  </a:lnTo>
                  <a:lnTo>
                    <a:pt x="8210" y="25"/>
                  </a:lnTo>
                  <a:lnTo>
                    <a:pt x="8134" y="0"/>
                  </a:lnTo>
                  <a:close/>
                </a:path>
              </a:pathLst>
            </a:custGeom>
            <a:solidFill>
              <a:srgbClr val="FFCB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4520;p54">
              <a:extLst>
                <a:ext uri="{FF2B5EF4-FFF2-40B4-BE49-F238E27FC236}">
                  <a16:creationId xmlns:a16="http://schemas.microsoft.com/office/drawing/2014/main" id="{8CD4EDFA-33B1-AC91-0054-B8ADB1A32E1B}"/>
                </a:ext>
              </a:extLst>
            </p:cNvPr>
            <p:cNvSpPr/>
            <p:nvPr/>
          </p:nvSpPr>
          <p:spPr>
            <a:xfrm>
              <a:off x="1840675" y="1538700"/>
              <a:ext cx="40575" cy="70950"/>
            </a:xfrm>
            <a:custGeom>
              <a:avLst/>
              <a:gdLst/>
              <a:ahLst/>
              <a:cxnLst/>
              <a:rect l="l" t="t" r="r" b="b"/>
              <a:pathLst>
                <a:path w="1623" h="2838" extrusionOk="0">
                  <a:moveTo>
                    <a:pt x="558" y="0"/>
                  </a:moveTo>
                  <a:lnTo>
                    <a:pt x="457" y="25"/>
                  </a:lnTo>
                  <a:lnTo>
                    <a:pt x="381" y="76"/>
                  </a:lnTo>
                  <a:lnTo>
                    <a:pt x="305" y="127"/>
                  </a:lnTo>
                  <a:lnTo>
                    <a:pt x="254" y="177"/>
                  </a:lnTo>
                  <a:lnTo>
                    <a:pt x="203" y="253"/>
                  </a:lnTo>
                  <a:lnTo>
                    <a:pt x="178" y="355"/>
                  </a:lnTo>
                  <a:lnTo>
                    <a:pt x="152" y="431"/>
                  </a:lnTo>
                  <a:lnTo>
                    <a:pt x="0" y="2204"/>
                  </a:lnTo>
                  <a:lnTo>
                    <a:pt x="0" y="2280"/>
                  </a:lnTo>
                  <a:lnTo>
                    <a:pt x="26" y="2382"/>
                  </a:lnTo>
                  <a:lnTo>
                    <a:pt x="51" y="2458"/>
                  </a:lnTo>
                  <a:lnTo>
                    <a:pt x="102" y="2534"/>
                  </a:lnTo>
                  <a:lnTo>
                    <a:pt x="152" y="2584"/>
                  </a:lnTo>
                  <a:lnTo>
                    <a:pt x="228" y="2661"/>
                  </a:lnTo>
                  <a:lnTo>
                    <a:pt x="305" y="2686"/>
                  </a:lnTo>
                  <a:lnTo>
                    <a:pt x="381" y="2711"/>
                  </a:lnTo>
                  <a:lnTo>
                    <a:pt x="989" y="2838"/>
                  </a:lnTo>
                  <a:lnTo>
                    <a:pt x="1217" y="431"/>
                  </a:lnTo>
                  <a:lnTo>
                    <a:pt x="1242" y="355"/>
                  </a:lnTo>
                  <a:lnTo>
                    <a:pt x="1267" y="253"/>
                  </a:lnTo>
                  <a:lnTo>
                    <a:pt x="1318" y="177"/>
                  </a:lnTo>
                  <a:lnTo>
                    <a:pt x="1369" y="127"/>
                  </a:lnTo>
                  <a:lnTo>
                    <a:pt x="1445" y="76"/>
                  </a:lnTo>
                  <a:lnTo>
                    <a:pt x="1521" y="25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rgbClr val="E2AE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4521;p54">
              <a:extLst>
                <a:ext uri="{FF2B5EF4-FFF2-40B4-BE49-F238E27FC236}">
                  <a16:creationId xmlns:a16="http://schemas.microsoft.com/office/drawing/2014/main" id="{6791F2D8-E901-6A9F-0156-BF8889D96587}"/>
                </a:ext>
              </a:extLst>
            </p:cNvPr>
            <p:cNvSpPr/>
            <p:nvPr/>
          </p:nvSpPr>
          <p:spPr>
            <a:xfrm>
              <a:off x="1849550" y="1365775"/>
              <a:ext cx="199550" cy="101375"/>
            </a:xfrm>
            <a:custGeom>
              <a:avLst/>
              <a:gdLst/>
              <a:ahLst/>
              <a:cxnLst/>
              <a:rect l="l" t="t" r="r" b="b"/>
              <a:pathLst>
                <a:path w="7982" h="4055" extrusionOk="0">
                  <a:moveTo>
                    <a:pt x="3978" y="0"/>
                  </a:moveTo>
                  <a:lnTo>
                    <a:pt x="3598" y="26"/>
                  </a:lnTo>
                  <a:lnTo>
                    <a:pt x="3243" y="76"/>
                  </a:lnTo>
                  <a:lnTo>
                    <a:pt x="2889" y="152"/>
                  </a:lnTo>
                  <a:lnTo>
                    <a:pt x="2534" y="279"/>
                  </a:lnTo>
                  <a:lnTo>
                    <a:pt x="2179" y="431"/>
                  </a:lnTo>
                  <a:lnTo>
                    <a:pt x="1875" y="608"/>
                  </a:lnTo>
                  <a:lnTo>
                    <a:pt x="1571" y="811"/>
                  </a:lnTo>
                  <a:lnTo>
                    <a:pt x="1267" y="1064"/>
                  </a:lnTo>
                  <a:lnTo>
                    <a:pt x="1014" y="1318"/>
                  </a:lnTo>
                  <a:lnTo>
                    <a:pt x="786" y="1622"/>
                  </a:lnTo>
                  <a:lnTo>
                    <a:pt x="558" y="1926"/>
                  </a:lnTo>
                  <a:lnTo>
                    <a:pt x="380" y="2255"/>
                  </a:lnTo>
                  <a:lnTo>
                    <a:pt x="254" y="2585"/>
                  </a:lnTo>
                  <a:lnTo>
                    <a:pt x="127" y="2939"/>
                  </a:lnTo>
                  <a:lnTo>
                    <a:pt x="51" y="3294"/>
                  </a:lnTo>
                  <a:lnTo>
                    <a:pt x="0" y="3674"/>
                  </a:lnTo>
                  <a:lnTo>
                    <a:pt x="0" y="3775"/>
                  </a:lnTo>
                  <a:lnTo>
                    <a:pt x="51" y="3851"/>
                  </a:lnTo>
                  <a:lnTo>
                    <a:pt x="127" y="3927"/>
                  </a:lnTo>
                  <a:lnTo>
                    <a:pt x="228" y="3953"/>
                  </a:lnTo>
                  <a:lnTo>
                    <a:pt x="330" y="3953"/>
                  </a:lnTo>
                  <a:lnTo>
                    <a:pt x="431" y="3902"/>
                  </a:lnTo>
                  <a:lnTo>
                    <a:pt x="482" y="3826"/>
                  </a:lnTo>
                  <a:lnTo>
                    <a:pt x="507" y="3725"/>
                  </a:lnTo>
                  <a:lnTo>
                    <a:pt x="558" y="3395"/>
                  </a:lnTo>
                  <a:lnTo>
                    <a:pt x="634" y="3066"/>
                  </a:lnTo>
                  <a:lnTo>
                    <a:pt x="735" y="2762"/>
                  </a:lnTo>
                  <a:lnTo>
                    <a:pt x="862" y="2483"/>
                  </a:lnTo>
                  <a:lnTo>
                    <a:pt x="1014" y="2204"/>
                  </a:lnTo>
                  <a:lnTo>
                    <a:pt x="1191" y="1926"/>
                  </a:lnTo>
                  <a:lnTo>
                    <a:pt x="1394" y="1672"/>
                  </a:lnTo>
                  <a:lnTo>
                    <a:pt x="1622" y="1444"/>
                  </a:lnTo>
                  <a:lnTo>
                    <a:pt x="1875" y="1242"/>
                  </a:lnTo>
                  <a:lnTo>
                    <a:pt x="2154" y="1039"/>
                  </a:lnTo>
                  <a:lnTo>
                    <a:pt x="2433" y="887"/>
                  </a:lnTo>
                  <a:lnTo>
                    <a:pt x="2711" y="760"/>
                  </a:lnTo>
                  <a:lnTo>
                    <a:pt x="3015" y="659"/>
                  </a:lnTo>
                  <a:lnTo>
                    <a:pt x="3345" y="583"/>
                  </a:lnTo>
                  <a:lnTo>
                    <a:pt x="3649" y="532"/>
                  </a:lnTo>
                  <a:lnTo>
                    <a:pt x="4307" y="532"/>
                  </a:lnTo>
                  <a:lnTo>
                    <a:pt x="4637" y="583"/>
                  </a:lnTo>
                  <a:lnTo>
                    <a:pt x="4941" y="659"/>
                  </a:lnTo>
                  <a:lnTo>
                    <a:pt x="5245" y="760"/>
                  </a:lnTo>
                  <a:lnTo>
                    <a:pt x="5549" y="887"/>
                  </a:lnTo>
                  <a:lnTo>
                    <a:pt x="5828" y="1039"/>
                  </a:lnTo>
                  <a:lnTo>
                    <a:pt x="6081" y="1242"/>
                  </a:lnTo>
                  <a:lnTo>
                    <a:pt x="6334" y="1444"/>
                  </a:lnTo>
                  <a:lnTo>
                    <a:pt x="6562" y="1672"/>
                  </a:lnTo>
                  <a:lnTo>
                    <a:pt x="6765" y="1926"/>
                  </a:lnTo>
                  <a:lnTo>
                    <a:pt x="6942" y="2204"/>
                  </a:lnTo>
                  <a:lnTo>
                    <a:pt x="7120" y="2483"/>
                  </a:lnTo>
                  <a:lnTo>
                    <a:pt x="7247" y="2762"/>
                  </a:lnTo>
                  <a:lnTo>
                    <a:pt x="7323" y="3066"/>
                  </a:lnTo>
                  <a:lnTo>
                    <a:pt x="7399" y="3395"/>
                  </a:lnTo>
                  <a:lnTo>
                    <a:pt x="7449" y="3725"/>
                  </a:lnTo>
                  <a:lnTo>
                    <a:pt x="7449" y="3826"/>
                  </a:lnTo>
                  <a:lnTo>
                    <a:pt x="7475" y="3927"/>
                  </a:lnTo>
                  <a:lnTo>
                    <a:pt x="7551" y="4003"/>
                  </a:lnTo>
                  <a:lnTo>
                    <a:pt x="7627" y="4054"/>
                  </a:lnTo>
                  <a:lnTo>
                    <a:pt x="7728" y="4054"/>
                  </a:lnTo>
                  <a:lnTo>
                    <a:pt x="7829" y="4029"/>
                  </a:lnTo>
                  <a:lnTo>
                    <a:pt x="7905" y="3978"/>
                  </a:lnTo>
                  <a:lnTo>
                    <a:pt x="7956" y="3877"/>
                  </a:lnTo>
                  <a:lnTo>
                    <a:pt x="7981" y="3775"/>
                  </a:lnTo>
                  <a:lnTo>
                    <a:pt x="7956" y="3674"/>
                  </a:lnTo>
                  <a:lnTo>
                    <a:pt x="7931" y="3294"/>
                  </a:lnTo>
                  <a:lnTo>
                    <a:pt x="7829" y="2939"/>
                  </a:lnTo>
                  <a:lnTo>
                    <a:pt x="7728" y="2585"/>
                  </a:lnTo>
                  <a:lnTo>
                    <a:pt x="7576" y="2255"/>
                  </a:lnTo>
                  <a:lnTo>
                    <a:pt x="7399" y="1926"/>
                  </a:lnTo>
                  <a:lnTo>
                    <a:pt x="7196" y="1622"/>
                  </a:lnTo>
                  <a:lnTo>
                    <a:pt x="6968" y="1318"/>
                  </a:lnTo>
                  <a:lnTo>
                    <a:pt x="6689" y="1064"/>
                  </a:lnTo>
                  <a:lnTo>
                    <a:pt x="6410" y="811"/>
                  </a:lnTo>
                  <a:lnTo>
                    <a:pt x="6106" y="608"/>
                  </a:lnTo>
                  <a:lnTo>
                    <a:pt x="5777" y="431"/>
                  </a:lnTo>
                  <a:lnTo>
                    <a:pt x="5448" y="279"/>
                  </a:lnTo>
                  <a:lnTo>
                    <a:pt x="5093" y="152"/>
                  </a:lnTo>
                  <a:lnTo>
                    <a:pt x="4738" y="76"/>
                  </a:lnTo>
                  <a:lnTo>
                    <a:pt x="4358" y="26"/>
                  </a:lnTo>
                  <a:lnTo>
                    <a:pt x="3978" y="0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3" name="Google Shape;4522;p54">
            <a:extLst>
              <a:ext uri="{FF2B5EF4-FFF2-40B4-BE49-F238E27FC236}">
                <a16:creationId xmlns:a16="http://schemas.microsoft.com/office/drawing/2014/main" id="{19E27926-1248-DFED-AB6E-52FB936D505B}"/>
              </a:ext>
            </a:extLst>
          </p:cNvPr>
          <p:cNvGrpSpPr/>
          <p:nvPr/>
        </p:nvGrpSpPr>
        <p:grpSpPr>
          <a:xfrm>
            <a:off x="8253978" y="2464133"/>
            <a:ext cx="453642" cy="548624"/>
            <a:chOff x="2508925" y="1277100"/>
            <a:chExt cx="369325" cy="444050"/>
          </a:xfrm>
        </p:grpSpPr>
        <p:sp>
          <p:nvSpPr>
            <p:cNvPr id="24" name="Google Shape;4523;p54">
              <a:extLst>
                <a:ext uri="{FF2B5EF4-FFF2-40B4-BE49-F238E27FC236}">
                  <a16:creationId xmlns:a16="http://schemas.microsoft.com/office/drawing/2014/main" id="{4806A6A6-62AE-A303-808E-8AF29FCD6329}"/>
                </a:ext>
              </a:extLst>
            </p:cNvPr>
            <p:cNvSpPr/>
            <p:nvPr/>
          </p:nvSpPr>
          <p:spPr>
            <a:xfrm>
              <a:off x="2550750" y="1660300"/>
              <a:ext cx="288225" cy="34225"/>
            </a:xfrm>
            <a:custGeom>
              <a:avLst/>
              <a:gdLst/>
              <a:ahLst/>
              <a:cxnLst/>
              <a:rect l="l" t="t" r="r" b="b"/>
              <a:pathLst>
                <a:path w="11529" h="1369" extrusionOk="0">
                  <a:moveTo>
                    <a:pt x="684" y="1"/>
                  </a:moveTo>
                  <a:lnTo>
                    <a:pt x="532" y="26"/>
                  </a:lnTo>
                  <a:lnTo>
                    <a:pt x="406" y="51"/>
                  </a:lnTo>
                  <a:lnTo>
                    <a:pt x="304" y="127"/>
                  </a:lnTo>
                  <a:lnTo>
                    <a:pt x="203" y="204"/>
                  </a:lnTo>
                  <a:lnTo>
                    <a:pt x="102" y="305"/>
                  </a:lnTo>
                  <a:lnTo>
                    <a:pt x="51" y="432"/>
                  </a:lnTo>
                  <a:lnTo>
                    <a:pt x="0" y="558"/>
                  </a:lnTo>
                  <a:lnTo>
                    <a:pt x="0" y="685"/>
                  </a:lnTo>
                  <a:lnTo>
                    <a:pt x="0" y="837"/>
                  </a:lnTo>
                  <a:lnTo>
                    <a:pt x="51" y="964"/>
                  </a:lnTo>
                  <a:lnTo>
                    <a:pt x="102" y="1065"/>
                  </a:lnTo>
                  <a:lnTo>
                    <a:pt x="203" y="1166"/>
                  </a:lnTo>
                  <a:lnTo>
                    <a:pt x="304" y="1268"/>
                  </a:lnTo>
                  <a:lnTo>
                    <a:pt x="406" y="1318"/>
                  </a:lnTo>
                  <a:lnTo>
                    <a:pt x="532" y="1369"/>
                  </a:lnTo>
                  <a:lnTo>
                    <a:pt x="11528" y="1369"/>
                  </a:lnTo>
                  <a:lnTo>
                    <a:pt x="11528" y="1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4524;p54">
              <a:extLst>
                <a:ext uri="{FF2B5EF4-FFF2-40B4-BE49-F238E27FC236}">
                  <a16:creationId xmlns:a16="http://schemas.microsoft.com/office/drawing/2014/main" id="{D1205A87-61CE-BC8B-3401-6825D79FB433}"/>
                </a:ext>
              </a:extLst>
            </p:cNvPr>
            <p:cNvSpPr/>
            <p:nvPr/>
          </p:nvSpPr>
          <p:spPr>
            <a:xfrm>
              <a:off x="2550750" y="1660300"/>
              <a:ext cx="43725" cy="34225"/>
            </a:xfrm>
            <a:custGeom>
              <a:avLst/>
              <a:gdLst/>
              <a:ahLst/>
              <a:cxnLst/>
              <a:rect l="l" t="t" r="r" b="b"/>
              <a:pathLst>
                <a:path w="1749" h="1369" extrusionOk="0">
                  <a:moveTo>
                    <a:pt x="684" y="1"/>
                  </a:moveTo>
                  <a:lnTo>
                    <a:pt x="532" y="26"/>
                  </a:lnTo>
                  <a:lnTo>
                    <a:pt x="406" y="51"/>
                  </a:lnTo>
                  <a:lnTo>
                    <a:pt x="304" y="127"/>
                  </a:lnTo>
                  <a:lnTo>
                    <a:pt x="203" y="204"/>
                  </a:lnTo>
                  <a:lnTo>
                    <a:pt x="102" y="305"/>
                  </a:lnTo>
                  <a:lnTo>
                    <a:pt x="51" y="432"/>
                  </a:lnTo>
                  <a:lnTo>
                    <a:pt x="0" y="558"/>
                  </a:lnTo>
                  <a:lnTo>
                    <a:pt x="0" y="685"/>
                  </a:lnTo>
                  <a:lnTo>
                    <a:pt x="0" y="837"/>
                  </a:lnTo>
                  <a:lnTo>
                    <a:pt x="51" y="964"/>
                  </a:lnTo>
                  <a:lnTo>
                    <a:pt x="102" y="1065"/>
                  </a:lnTo>
                  <a:lnTo>
                    <a:pt x="203" y="1166"/>
                  </a:lnTo>
                  <a:lnTo>
                    <a:pt x="304" y="1268"/>
                  </a:lnTo>
                  <a:lnTo>
                    <a:pt x="406" y="1318"/>
                  </a:lnTo>
                  <a:lnTo>
                    <a:pt x="532" y="1369"/>
                  </a:lnTo>
                  <a:lnTo>
                    <a:pt x="1622" y="1369"/>
                  </a:lnTo>
                  <a:lnTo>
                    <a:pt x="1495" y="1318"/>
                  </a:lnTo>
                  <a:lnTo>
                    <a:pt x="1368" y="1268"/>
                  </a:lnTo>
                  <a:lnTo>
                    <a:pt x="1267" y="1166"/>
                  </a:lnTo>
                  <a:lnTo>
                    <a:pt x="1191" y="1065"/>
                  </a:lnTo>
                  <a:lnTo>
                    <a:pt x="1115" y="964"/>
                  </a:lnTo>
                  <a:lnTo>
                    <a:pt x="1090" y="837"/>
                  </a:lnTo>
                  <a:lnTo>
                    <a:pt x="1064" y="685"/>
                  </a:lnTo>
                  <a:lnTo>
                    <a:pt x="1090" y="558"/>
                  </a:lnTo>
                  <a:lnTo>
                    <a:pt x="1115" y="432"/>
                  </a:lnTo>
                  <a:lnTo>
                    <a:pt x="1191" y="305"/>
                  </a:lnTo>
                  <a:lnTo>
                    <a:pt x="1267" y="204"/>
                  </a:lnTo>
                  <a:lnTo>
                    <a:pt x="1368" y="127"/>
                  </a:lnTo>
                  <a:lnTo>
                    <a:pt x="1495" y="51"/>
                  </a:lnTo>
                  <a:lnTo>
                    <a:pt x="1622" y="26"/>
                  </a:lnTo>
                  <a:lnTo>
                    <a:pt x="1748" y="1"/>
                  </a:lnTo>
                  <a:close/>
                </a:path>
              </a:pathLst>
            </a:custGeom>
            <a:solidFill>
              <a:srgbClr val="EAD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4525;p54">
              <a:extLst>
                <a:ext uri="{FF2B5EF4-FFF2-40B4-BE49-F238E27FC236}">
                  <a16:creationId xmlns:a16="http://schemas.microsoft.com/office/drawing/2014/main" id="{BC7C2618-9042-4290-ABEC-02487FE21E07}"/>
                </a:ext>
              </a:extLst>
            </p:cNvPr>
            <p:cNvSpPr/>
            <p:nvPr/>
          </p:nvSpPr>
          <p:spPr>
            <a:xfrm>
              <a:off x="2799050" y="1311925"/>
              <a:ext cx="79200" cy="88700"/>
            </a:xfrm>
            <a:custGeom>
              <a:avLst/>
              <a:gdLst/>
              <a:ahLst/>
              <a:cxnLst/>
              <a:rect l="l" t="t" r="r" b="b"/>
              <a:pathLst>
                <a:path w="3168" h="3548" extrusionOk="0">
                  <a:moveTo>
                    <a:pt x="482" y="1"/>
                  </a:moveTo>
                  <a:lnTo>
                    <a:pt x="380" y="26"/>
                  </a:lnTo>
                  <a:lnTo>
                    <a:pt x="304" y="51"/>
                  </a:lnTo>
                  <a:lnTo>
                    <a:pt x="228" y="102"/>
                  </a:lnTo>
                  <a:lnTo>
                    <a:pt x="152" y="153"/>
                  </a:lnTo>
                  <a:lnTo>
                    <a:pt x="102" y="229"/>
                  </a:lnTo>
                  <a:lnTo>
                    <a:pt x="51" y="305"/>
                  </a:lnTo>
                  <a:lnTo>
                    <a:pt x="26" y="381"/>
                  </a:lnTo>
                  <a:lnTo>
                    <a:pt x="0" y="482"/>
                  </a:lnTo>
                  <a:lnTo>
                    <a:pt x="0" y="3092"/>
                  </a:lnTo>
                  <a:lnTo>
                    <a:pt x="26" y="3193"/>
                  </a:lnTo>
                  <a:lnTo>
                    <a:pt x="51" y="3269"/>
                  </a:lnTo>
                  <a:lnTo>
                    <a:pt x="102" y="3345"/>
                  </a:lnTo>
                  <a:lnTo>
                    <a:pt x="152" y="3421"/>
                  </a:lnTo>
                  <a:lnTo>
                    <a:pt x="228" y="3472"/>
                  </a:lnTo>
                  <a:lnTo>
                    <a:pt x="304" y="3522"/>
                  </a:lnTo>
                  <a:lnTo>
                    <a:pt x="380" y="3548"/>
                  </a:lnTo>
                  <a:lnTo>
                    <a:pt x="2787" y="3548"/>
                  </a:lnTo>
                  <a:lnTo>
                    <a:pt x="2889" y="3522"/>
                  </a:lnTo>
                  <a:lnTo>
                    <a:pt x="2965" y="3472"/>
                  </a:lnTo>
                  <a:lnTo>
                    <a:pt x="3041" y="3421"/>
                  </a:lnTo>
                  <a:lnTo>
                    <a:pt x="3091" y="3345"/>
                  </a:lnTo>
                  <a:lnTo>
                    <a:pt x="3142" y="3269"/>
                  </a:lnTo>
                  <a:lnTo>
                    <a:pt x="3167" y="3193"/>
                  </a:lnTo>
                  <a:lnTo>
                    <a:pt x="3167" y="3092"/>
                  </a:lnTo>
                  <a:lnTo>
                    <a:pt x="3167" y="482"/>
                  </a:lnTo>
                  <a:lnTo>
                    <a:pt x="3167" y="381"/>
                  </a:lnTo>
                  <a:lnTo>
                    <a:pt x="3142" y="305"/>
                  </a:lnTo>
                  <a:lnTo>
                    <a:pt x="3091" y="229"/>
                  </a:lnTo>
                  <a:lnTo>
                    <a:pt x="3041" y="153"/>
                  </a:lnTo>
                  <a:lnTo>
                    <a:pt x="2965" y="102"/>
                  </a:lnTo>
                  <a:lnTo>
                    <a:pt x="2889" y="51"/>
                  </a:lnTo>
                  <a:lnTo>
                    <a:pt x="2787" y="26"/>
                  </a:lnTo>
                  <a:lnTo>
                    <a:pt x="2711" y="1"/>
                  </a:lnTo>
                  <a:close/>
                </a:path>
              </a:pathLst>
            </a:custGeom>
            <a:solidFill>
              <a:srgbClr val="6AB4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4526;p54">
              <a:extLst>
                <a:ext uri="{FF2B5EF4-FFF2-40B4-BE49-F238E27FC236}">
                  <a16:creationId xmlns:a16="http://schemas.microsoft.com/office/drawing/2014/main" id="{CEED9F39-B4D8-D951-8345-074EF65D99B2}"/>
                </a:ext>
              </a:extLst>
            </p:cNvPr>
            <p:cNvSpPr/>
            <p:nvPr/>
          </p:nvSpPr>
          <p:spPr>
            <a:xfrm>
              <a:off x="2799050" y="1424675"/>
              <a:ext cx="79200" cy="88700"/>
            </a:xfrm>
            <a:custGeom>
              <a:avLst/>
              <a:gdLst/>
              <a:ahLst/>
              <a:cxnLst/>
              <a:rect l="l" t="t" r="r" b="b"/>
              <a:pathLst>
                <a:path w="3168" h="3548" extrusionOk="0">
                  <a:moveTo>
                    <a:pt x="482" y="0"/>
                  </a:moveTo>
                  <a:lnTo>
                    <a:pt x="380" y="26"/>
                  </a:lnTo>
                  <a:lnTo>
                    <a:pt x="304" y="51"/>
                  </a:lnTo>
                  <a:lnTo>
                    <a:pt x="228" y="102"/>
                  </a:lnTo>
                  <a:lnTo>
                    <a:pt x="152" y="153"/>
                  </a:lnTo>
                  <a:lnTo>
                    <a:pt x="102" y="229"/>
                  </a:lnTo>
                  <a:lnTo>
                    <a:pt x="51" y="305"/>
                  </a:lnTo>
                  <a:lnTo>
                    <a:pt x="26" y="381"/>
                  </a:lnTo>
                  <a:lnTo>
                    <a:pt x="0" y="482"/>
                  </a:lnTo>
                  <a:lnTo>
                    <a:pt x="0" y="3092"/>
                  </a:lnTo>
                  <a:lnTo>
                    <a:pt x="26" y="3168"/>
                  </a:lnTo>
                  <a:lnTo>
                    <a:pt x="51" y="3269"/>
                  </a:lnTo>
                  <a:lnTo>
                    <a:pt x="102" y="3345"/>
                  </a:lnTo>
                  <a:lnTo>
                    <a:pt x="152" y="3421"/>
                  </a:lnTo>
                  <a:lnTo>
                    <a:pt x="228" y="3472"/>
                  </a:lnTo>
                  <a:lnTo>
                    <a:pt x="304" y="3522"/>
                  </a:lnTo>
                  <a:lnTo>
                    <a:pt x="380" y="3548"/>
                  </a:lnTo>
                  <a:lnTo>
                    <a:pt x="2787" y="3548"/>
                  </a:lnTo>
                  <a:lnTo>
                    <a:pt x="2889" y="3522"/>
                  </a:lnTo>
                  <a:lnTo>
                    <a:pt x="2965" y="3472"/>
                  </a:lnTo>
                  <a:lnTo>
                    <a:pt x="3041" y="3421"/>
                  </a:lnTo>
                  <a:lnTo>
                    <a:pt x="3091" y="3345"/>
                  </a:lnTo>
                  <a:lnTo>
                    <a:pt x="3142" y="3269"/>
                  </a:lnTo>
                  <a:lnTo>
                    <a:pt x="3167" y="3168"/>
                  </a:lnTo>
                  <a:lnTo>
                    <a:pt x="3167" y="3092"/>
                  </a:lnTo>
                  <a:lnTo>
                    <a:pt x="3167" y="482"/>
                  </a:lnTo>
                  <a:lnTo>
                    <a:pt x="3167" y="381"/>
                  </a:lnTo>
                  <a:lnTo>
                    <a:pt x="3142" y="305"/>
                  </a:lnTo>
                  <a:lnTo>
                    <a:pt x="3091" y="229"/>
                  </a:lnTo>
                  <a:lnTo>
                    <a:pt x="3041" y="153"/>
                  </a:lnTo>
                  <a:lnTo>
                    <a:pt x="2965" y="102"/>
                  </a:lnTo>
                  <a:lnTo>
                    <a:pt x="2889" y="51"/>
                  </a:lnTo>
                  <a:lnTo>
                    <a:pt x="2787" y="26"/>
                  </a:lnTo>
                  <a:lnTo>
                    <a:pt x="2711" y="0"/>
                  </a:lnTo>
                  <a:close/>
                </a:path>
              </a:pathLst>
            </a:custGeom>
            <a:solidFill>
              <a:srgbClr val="FF8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4527;p54">
              <a:extLst>
                <a:ext uri="{FF2B5EF4-FFF2-40B4-BE49-F238E27FC236}">
                  <a16:creationId xmlns:a16="http://schemas.microsoft.com/office/drawing/2014/main" id="{58548EBE-561C-1113-B629-6218DF7601B7}"/>
                </a:ext>
              </a:extLst>
            </p:cNvPr>
            <p:cNvSpPr/>
            <p:nvPr/>
          </p:nvSpPr>
          <p:spPr>
            <a:xfrm>
              <a:off x="2524150" y="1277100"/>
              <a:ext cx="323700" cy="444050"/>
            </a:xfrm>
            <a:custGeom>
              <a:avLst/>
              <a:gdLst/>
              <a:ahLst/>
              <a:cxnLst/>
              <a:rect l="l" t="t" r="r" b="b"/>
              <a:pathLst>
                <a:path w="12948" h="17762" extrusionOk="0">
                  <a:moveTo>
                    <a:pt x="1444" y="0"/>
                  </a:moveTo>
                  <a:lnTo>
                    <a:pt x="1292" y="25"/>
                  </a:lnTo>
                  <a:lnTo>
                    <a:pt x="1140" y="76"/>
                  </a:lnTo>
                  <a:lnTo>
                    <a:pt x="988" y="127"/>
                  </a:lnTo>
                  <a:lnTo>
                    <a:pt x="836" y="203"/>
                  </a:lnTo>
                  <a:lnTo>
                    <a:pt x="709" y="279"/>
                  </a:lnTo>
                  <a:lnTo>
                    <a:pt x="481" y="481"/>
                  </a:lnTo>
                  <a:lnTo>
                    <a:pt x="279" y="709"/>
                  </a:lnTo>
                  <a:lnTo>
                    <a:pt x="177" y="861"/>
                  </a:lnTo>
                  <a:lnTo>
                    <a:pt x="127" y="988"/>
                  </a:lnTo>
                  <a:lnTo>
                    <a:pt x="76" y="1140"/>
                  </a:lnTo>
                  <a:lnTo>
                    <a:pt x="25" y="1292"/>
                  </a:lnTo>
                  <a:lnTo>
                    <a:pt x="0" y="1470"/>
                  </a:lnTo>
                  <a:lnTo>
                    <a:pt x="0" y="1622"/>
                  </a:lnTo>
                  <a:lnTo>
                    <a:pt x="0" y="16140"/>
                  </a:lnTo>
                  <a:lnTo>
                    <a:pt x="0" y="16317"/>
                  </a:lnTo>
                  <a:lnTo>
                    <a:pt x="25" y="16469"/>
                  </a:lnTo>
                  <a:lnTo>
                    <a:pt x="76" y="16621"/>
                  </a:lnTo>
                  <a:lnTo>
                    <a:pt x="127" y="16773"/>
                  </a:lnTo>
                  <a:lnTo>
                    <a:pt x="177" y="16925"/>
                  </a:lnTo>
                  <a:lnTo>
                    <a:pt x="279" y="17052"/>
                  </a:lnTo>
                  <a:lnTo>
                    <a:pt x="481" y="17305"/>
                  </a:lnTo>
                  <a:lnTo>
                    <a:pt x="709" y="17482"/>
                  </a:lnTo>
                  <a:lnTo>
                    <a:pt x="836" y="17584"/>
                  </a:lnTo>
                  <a:lnTo>
                    <a:pt x="988" y="17634"/>
                  </a:lnTo>
                  <a:lnTo>
                    <a:pt x="1140" y="17685"/>
                  </a:lnTo>
                  <a:lnTo>
                    <a:pt x="1292" y="17736"/>
                  </a:lnTo>
                  <a:lnTo>
                    <a:pt x="1444" y="17761"/>
                  </a:lnTo>
                  <a:lnTo>
                    <a:pt x="12516" y="17761"/>
                  </a:lnTo>
                  <a:lnTo>
                    <a:pt x="12618" y="17736"/>
                  </a:lnTo>
                  <a:lnTo>
                    <a:pt x="12719" y="17685"/>
                  </a:lnTo>
                  <a:lnTo>
                    <a:pt x="12795" y="17609"/>
                  </a:lnTo>
                  <a:lnTo>
                    <a:pt x="12846" y="17533"/>
                  </a:lnTo>
                  <a:lnTo>
                    <a:pt x="12897" y="17457"/>
                  </a:lnTo>
                  <a:lnTo>
                    <a:pt x="12922" y="17356"/>
                  </a:lnTo>
                  <a:lnTo>
                    <a:pt x="12947" y="17229"/>
                  </a:lnTo>
                  <a:lnTo>
                    <a:pt x="12922" y="17128"/>
                  </a:lnTo>
                  <a:lnTo>
                    <a:pt x="12897" y="17026"/>
                  </a:lnTo>
                  <a:lnTo>
                    <a:pt x="12846" y="16950"/>
                  </a:lnTo>
                  <a:lnTo>
                    <a:pt x="12795" y="16874"/>
                  </a:lnTo>
                  <a:lnTo>
                    <a:pt x="12719" y="16798"/>
                  </a:lnTo>
                  <a:lnTo>
                    <a:pt x="12618" y="16748"/>
                  </a:lnTo>
                  <a:lnTo>
                    <a:pt x="12516" y="16722"/>
                  </a:lnTo>
                  <a:lnTo>
                    <a:pt x="12415" y="16697"/>
                  </a:lnTo>
                  <a:lnTo>
                    <a:pt x="1596" y="16697"/>
                  </a:lnTo>
                  <a:lnTo>
                    <a:pt x="1470" y="16646"/>
                  </a:lnTo>
                  <a:lnTo>
                    <a:pt x="1343" y="16596"/>
                  </a:lnTo>
                  <a:lnTo>
                    <a:pt x="1242" y="16494"/>
                  </a:lnTo>
                  <a:lnTo>
                    <a:pt x="1166" y="16393"/>
                  </a:lnTo>
                  <a:lnTo>
                    <a:pt x="1115" y="16266"/>
                  </a:lnTo>
                  <a:lnTo>
                    <a:pt x="1064" y="16140"/>
                  </a:lnTo>
                  <a:lnTo>
                    <a:pt x="1064" y="15988"/>
                  </a:lnTo>
                  <a:lnTo>
                    <a:pt x="1064" y="15861"/>
                  </a:lnTo>
                  <a:lnTo>
                    <a:pt x="1115" y="15734"/>
                  </a:lnTo>
                  <a:lnTo>
                    <a:pt x="1191" y="15633"/>
                  </a:lnTo>
                  <a:lnTo>
                    <a:pt x="1267" y="15532"/>
                  </a:lnTo>
                  <a:lnTo>
                    <a:pt x="1368" y="15455"/>
                  </a:lnTo>
                  <a:lnTo>
                    <a:pt x="1495" y="15379"/>
                  </a:lnTo>
                  <a:lnTo>
                    <a:pt x="1622" y="15354"/>
                  </a:lnTo>
                  <a:lnTo>
                    <a:pt x="1748" y="15329"/>
                  </a:lnTo>
                  <a:lnTo>
                    <a:pt x="12516" y="15329"/>
                  </a:lnTo>
                  <a:lnTo>
                    <a:pt x="12618" y="15303"/>
                  </a:lnTo>
                  <a:lnTo>
                    <a:pt x="12719" y="15253"/>
                  </a:lnTo>
                  <a:lnTo>
                    <a:pt x="12795" y="15177"/>
                  </a:lnTo>
                  <a:lnTo>
                    <a:pt x="12846" y="15101"/>
                  </a:lnTo>
                  <a:lnTo>
                    <a:pt x="12897" y="15025"/>
                  </a:lnTo>
                  <a:lnTo>
                    <a:pt x="12922" y="14923"/>
                  </a:lnTo>
                  <a:lnTo>
                    <a:pt x="12947" y="14797"/>
                  </a:lnTo>
                  <a:lnTo>
                    <a:pt x="12947" y="532"/>
                  </a:lnTo>
                  <a:lnTo>
                    <a:pt x="12922" y="431"/>
                  </a:lnTo>
                  <a:lnTo>
                    <a:pt x="12897" y="329"/>
                  </a:lnTo>
                  <a:lnTo>
                    <a:pt x="12846" y="228"/>
                  </a:lnTo>
                  <a:lnTo>
                    <a:pt x="12795" y="152"/>
                  </a:lnTo>
                  <a:lnTo>
                    <a:pt x="12719" y="101"/>
                  </a:lnTo>
                  <a:lnTo>
                    <a:pt x="12618" y="51"/>
                  </a:lnTo>
                  <a:lnTo>
                    <a:pt x="12516" y="0"/>
                  </a:lnTo>
                  <a:close/>
                </a:path>
              </a:pathLst>
            </a:custGeom>
            <a:solidFill>
              <a:srgbClr val="C050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4528;p54">
              <a:extLst>
                <a:ext uri="{FF2B5EF4-FFF2-40B4-BE49-F238E27FC236}">
                  <a16:creationId xmlns:a16="http://schemas.microsoft.com/office/drawing/2014/main" id="{57063DF7-9FEC-BB27-B8DB-3E88F289DE35}"/>
                </a:ext>
              </a:extLst>
            </p:cNvPr>
            <p:cNvSpPr/>
            <p:nvPr/>
          </p:nvSpPr>
          <p:spPr>
            <a:xfrm>
              <a:off x="2524150" y="1277100"/>
              <a:ext cx="323700" cy="444050"/>
            </a:xfrm>
            <a:custGeom>
              <a:avLst/>
              <a:gdLst/>
              <a:ahLst/>
              <a:cxnLst/>
              <a:rect l="l" t="t" r="r" b="b"/>
              <a:pathLst>
                <a:path w="12948" h="17762" extrusionOk="0">
                  <a:moveTo>
                    <a:pt x="1444" y="0"/>
                  </a:moveTo>
                  <a:lnTo>
                    <a:pt x="1292" y="25"/>
                  </a:lnTo>
                  <a:lnTo>
                    <a:pt x="1140" y="76"/>
                  </a:lnTo>
                  <a:lnTo>
                    <a:pt x="988" y="127"/>
                  </a:lnTo>
                  <a:lnTo>
                    <a:pt x="836" y="203"/>
                  </a:lnTo>
                  <a:lnTo>
                    <a:pt x="709" y="279"/>
                  </a:lnTo>
                  <a:lnTo>
                    <a:pt x="481" y="481"/>
                  </a:lnTo>
                  <a:lnTo>
                    <a:pt x="279" y="709"/>
                  </a:lnTo>
                  <a:lnTo>
                    <a:pt x="177" y="861"/>
                  </a:lnTo>
                  <a:lnTo>
                    <a:pt x="127" y="988"/>
                  </a:lnTo>
                  <a:lnTo>
                    <a:pt x="76" y="1140"/>
                  </a:lnTo>
                  <a:lnTo>
                    <a:pt x="25" y="1292"/>
                  </a:lnTo>
                  <a:lnTo>
                    <a:pt x="0" y="1470"/>
                  </a:lnTo>
                  <a:lnTo>
                    <a:pt x="0" y="1622"/>
                  </a:lnTo>
                  <a:lnTo>
                    <a:pt x="0" y="16140"/>
                  </a:lnTo>
                  <a:lnTo>
                    <a:pt x="0" y="16317"/>
                  </a:lnTo>
                  <a:lnTo>
                    <a:pt x="25" y="16469"/>
                  </a:lnTo>
                  <a:lnTo>
                    <a:pt x="76" y="16621"/>
                  </a:lnTo>
                  <a:lnTo>
                    <a:pt x="127" y="16773"/>
                  </a:lnTo>
                  <a:lnTo>
                    <a:pt x="177" y="16925"/>
                  </a:lnTo>
                  <a:lnTo>
                    <a:pt x="279" y="17052"/>
                  </a:lnTo>
                  <a:lnTo>
                    <a:pt x="481" y="17305"/>
                  </a:lnTo>
                  <a:lnTo>
                    <a:pt x="709" y="17482"/>
                  </a:lnTo>
                  <a:lnTo>
                    <a:pt x="836" y="17584"/>
                  </a:lnTo>
                  <a:lnTo>
                    <a:pt x="988" y="17634"/>
                  </a:lnTo>
                  <a:lnTo>
                    <a:pt x="1140" y="17685"/>
                  </a:lnTo>
                  <a:lnTo>
                    <a:pt x="1292" y="17736"/>
                  </a:lnTo>
                  <a:lnTo>
                    <a:pt x="1444" y="17761"/>
                  </a:lnTo>
                  <a:lnTo>
                    <a:pt x="12516" y="17761"/>
                  </a:lnTo>
                  <a:lnTo>
                    <a:pt x="12618" y="17736"/>
                  </a:lnTo>
                  <a:lnTo>
                    <a:pt x="12719" y="17685"/>
                  </a:lnTo>
                  <a:lnTo>
                    <a:pt x="12795" y="17609"/>
                  </a:lnTo>
                  <a:lnTo>
                    <a:pt x="12846" y="17533"/>
                  </a:lnTo>
                  <a:lnTo>
                    <a:pt x="12897" y="17457"/>
                  </a:lnTo>
                  <a:lnTo>
                    <a:pt x="12922" y="17356"/>
                  </a:lnTo>
                  <a:lnTo>
                    <a:pt x="12947" y="17229"/>
                  </a:lnTo>
                  <a:lnTo>
                    <a:pt x="12922" y="17128"/>
                  </a:lnTo>
                  <a:lnTo>
                    <a:pt x="12897" y="17026"/>
                  </a:lnTo>
                  <a:lnTo>
                    <a:pt x="12846" y="16950"/>
                  </a:lnTo>
                  <a:lnTo>
                    <a:pt x="12795" y="16874"/>
                  </a:lnTo>
                  <a:lnTo>
                    <a:pt x="12719" y="16798"/>
                  </a:lnTo>
                  <a:lnTo>
                    <a:pt x="12618" y="16748"/>
                  </a:lnTo>
                  <a:lnTo>
                    <a:pt x="12516" y="16722"/>
                  </a:lnTo>
                  <a:lnTo>
                    <a:pt x="12415" y="16697"/>
                  </a:lnTo>
                  <a:lnTo>
                    <a:pt x="1596" y="16697"/>
                  </a:lnTo>
                  <a:lnTo>
                    <a:pt x="1470" y="16646"/>
                  </a:lnTo>
                  <a:lnTo>
                    <a:pt x="1343" y="16596"/>
                  </a:lnTo>
                  <a:lnTo>
                    <a:pt x="1242" y="16494"/>
                  </a:lnTo>
                  <a:lnTo>
                    <a:pt x="1166" y="16393"/>
                  </a:lnTo>
                  <a:lnTo>
                    <a:pt x="1115" y="16266"/>
                  </a:lnTo>
                  <a:lnTo>
                    <a:pt x="1064" y="16140"/>
                  </a:lnTo>
                  <a:lnTo>
                    <a:pt x="1064" y="15988"/>
                  </a:lnTo>
                  <a:lnTo>
                    <a:pt x="1064" y="15861"/>
                  </a:lnTo>
                  <a:lnTo>
                    <a:pt x="1115" y="15734"/>
                  </a:lnTo>
                  <a:lnTo>
                    <a:pt x="1191" y="15633"/>
                  </a:lnTo>
                  <a:lnTo>
                    <a:pt x="1267" y="15532"/>
                  </a:lnTo>
                  <a:lnTo>
                    <a:pt x="1368" y="15455"/>
                  </a:lnTo>
                  <a:lnTo>
                    <a:pt x="1495" y="15379"/>
                  </a:lnTo>
                  <a:lnTo>
                    <a:pt x="1622" y="15354"/>
                  </a:lnTo>
                  <a:lnTo>
                    <a:pt x="1748" y="15329"/>
                  </a:lnTo>
                  <a:lnTo>
                    <a:pt x="2230" y="15329"/>
                  </a:lnTo>
                  <a:lnTo>
                    <a:pt x="2230" y="0"/>
                  </a:lnTo>
                  <a:close/>
                </a:path>
              </a:pathLst>
            </a:custGeom>
            <a:solidFill>
              <a:srgbClr val="A83F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4529;p54">
              <a:extLst>
                <a:ext uri="{FF2B5EF4-FFF2-40B4-BE49-F238E27FC236}">
                  <a16:creationId xmlns:a16="http://schemas.microsoft.com/office/drawing/2014/main" id="{FC8E8ED6-9BDA-CED2-5396-542E4534F72D}"/>
                </a:ext>
              </a:extLst>
            </p:cNvPr>
            <p:cNvSpPr/>
            <p:nvPr/>
          </p:nvSpPr>
          <p:spPr>
            <a:xfrm>
              <a:off x="2508925" y="133220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521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521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4530;p54">
              <a:extLst>
                <a:ext uri="{FF2B5EF4-FFF2-40B4-BE49-F238E27FC236}">
                  <a16:creationId xmlns:a16="http://schemas.microsoft.com/office/drawing/2014/main" id="{AC4DFADB-C1F8-38E1-F32A-6BA2713B44CA}"/>
                </a:ext>
              </a:extLst>
            </p:cNvPr>
            <p:cNvSpPr/>
            <p:nvPr/>
          </p:nvSpPr>
          <p:spPr>
            <a:xfrm>
              <a:off x="2508925" y="133220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521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521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304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6" name="Google Shape;4531;p54">
              <a:extLst>
                <a:ext uri="{FF2B5EF4-FFF2-40B4-BE49-F238E27FC236}">
                  <a16:creationId xmlns:a16="http://schemas.microsoft.com/office/drawing/2014/main" id="{480CD2D0-ADE7-7898-5F7F-F866424C1E76}"/>
                </a:ext>
              </a:extLst>
            </p:cNvPr>
            <p:cNvSpPr/>
            <p:nvPr/>
          </p:nvSpPr>
          <p:spPr>
            <a:xfrm>
              <a:off x="2508925" y="155770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495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7" name="Google Shape;4532;p54">
              <a:extLst>
                <a:ext uri="{FF2B5EF4-FFF2-40B4-BE49-F238E27FC236}">
                  <a16:creationId xmlns:a16="http://schemas.microsoft.com/office/drawing/2014/main" id="{82127124-9C55-4FB9-059B-6D6B0E98A0C7}"/>
                </a:ext>
              </a:extLst>
            </p:cNvPr>
            <p:cNvSpPr/>
            <p:nvPr/>
          </p:nvSpPr>
          <p:spPr>
            <a:xfrm>
              <a:off x="2508925" y="155770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279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495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279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8" name="Google Shape;4533;p54">
              <a:extLst>
                <a:ext uri="{FF2B5EF4-FFF2-40B4-BE49-F238E27FC236}">
                  <a16:creationId xmlns:a16="http://schemas.microsoft.com/office/drawing/2014/main" id="{2BEAEB26-42B8-B33F-4E0C-2904AD25399B}"/>
                </a:ext>
              </a:extLst>
            </p:cNvPr>
            <p:cNvSpPr/>
            <p:nvPr/>
          </p:nvSpPr>
          <p:spPr>
            <a:xfrm>
              <a:off x="2508925" y="144495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495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9" name="Google Shape;4534;p54">
              <a:extLst>
                <a:ext uri="{FF2B5EF4-FFF2-40B4-BE49-F238E27FC236}">
                  <a16:creationId xmlns:a16="http://schemas.microsoft.com/office/drawing/2014/main" id="{795DAB2B-F77B-AADA-6556-04F6AAFA62E7}"/>
                </a:ext>
              </a:extLst>
            </p:cNvPr>
            <p:cNvSpPr/>
            <p:nvPr/>
          </p:nvSpPr>
          <p:spPr>
            <a:xfrm>
              <a:off x="2508925" y="144495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495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304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60" name="Hộp Văn bản 230">
            <a:extLst>
              <a:ext uri="{FF2B5EF4-FFF2-40B4-BE49-F238E27FC236}">
                <a16:creationId xmlns:a16="http://schemas.microsoft.com/office/drawing/2014/main" id="{B485445E-90A5-0557-0781-B8B87FE8DDB7}"/>
              </a:ext>
            </a:extLst>
          </p:cNvPr>
          <p:cNvSpPr txBox="1"/>
          <p:nvPr/>
        </p:nvSpPr>
        <p:spPr>
          <a:xfrm>
            <a:off x="1717819" y="3395966"/>
            <a:ext cx="2148236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Ôn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kiến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thức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học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62" name="Hộp Văn bản 231">
            <a:extLst>
              <a:ext uri="{FF2B5EF4-FFF2-40B4-BE49-F238E27FC236}">
                <a16:creationId xmlns:a16="http://schemas.microsoft.com/office/drawing/2014/main" id="{DDB0BC45-B39E-6CFB-15F3-01757FB88AE6}"/>
              </a:ext>
            </a:extLst>
          </p:cNvPr>
          <p:cNvSpPr txBox="1"/>
          <p:nvPr/>
        </p:nvSpPr>
        <p:spPr>
          <a:xfrm>
            <a:off x="4116352" y="3395966"/>
            <a:ext cx="250236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Hoàn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SBT</a:t>
            </a:r>
          </a:p>
        </p:txBody>
      </p:sp>
      <p:sp>
        <p:nvSpPr>
          <p:cNvPr id="263" name="Hộp Văn bản 232">
            <a:extLst>
              <a:ext uri="{FF2B5EF4-FFF2-40B4-BE49-F238E27FC236}">
                <a16:creationId xmlns:a16="http://schemas.microsoft.com/office/drawing/2014/main" id="{8BC58298-F8C6-A0B6-D6BB-0C1A69C58CB3}"/>
              </a:ext>
            </a:extLst>
          </p:cNvPr>
          <p:cNvSpPr txBox="1"/>
          <p:nvPr/>
        </p:nvSpPr>
        <p:spPr>
          <a:xfrm>
            <a:off x="6793849" y="3421602"/>
            <a:ext cx="3498231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Đọc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trước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: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chia,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chia 2,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chia 5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00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4" grpId="0" animBg="1"/>
      <p:bldP spid="5" grpId="0" animBg="1"/>
      <p:bldP spid="6" grpId="0" animBg="1"/>
      <p:bldP spid="260" grpId="0"/>
      <p:bldP spid="262" grpId="0"/>
      <p:bldP spid="26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853</Words>
  <Application>Microsoft Office PowerPoint</Application>
  <PresentationFormat>Widescreen</PresentationFormat>
  <Paragraphs>134</Paragraphs>
  <Slides>33</Slides>
  <Notes>25</Notes>
  <HiddenSlides>7</HiddenSlides>
  <MMClips>13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Calibri</vt:lpstr>
      <vt:lpstr>Calibri Light</vt:lpstr>
      <vt:lpstr>Cambria Math</vt:lpstr>
      <vt:lpstr>iCiel Cadena</vt:lpstr>
      <vt:lpstr>UTM Avo</vt:lpstr>
      <vt:lpstr>Office Theme</vt:lpstr>
      <vt:lpstr>2_Office Theme</vt:lpstr>
      <vt:lpstr>3_Office Theme</vt:lpstr>
      <vt:lpstr>4_Office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14</cp:revision>
  <dcterms:modified xsi:type="dcterms:W3CDTF">2023-08-28T03:20:47Z</dcterms:modified>
</cp:coreProperties>
</file>