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28"/>
  </p:notesMasterIdLst>
  <p:sldIdLst>
    <p:sldId id="256" r:id="rId4"/>
    <p:sldId id="257" r:id="rId5"/>
    <p:sldId id="258" r:id="rId6"/>
    <p:sldId id="259" r:id="rId7"/>
    <p:sldId id="260" r:id="rId8"/>
    <p:sldId id="267" r:id="rId9"/>
    <p:sldId id="261" r:id="rId10"/>
    <p:sldId id="262" r:id="rId11"/>
    <p:sldId id="268" r:id="rId12"/>
    <p:sldId id="280" r:id="rId13"/>
    <p:sldId id="290" r:id="rId14"/>
    <p:sldId id="282" r:id="rId15"/>
    <p:sldId id="312" r:id="rId16"/>
    <p:sldId id="310" r:id="rId17"/>
    <p:sldId id="311" r:id="rId18"/>
    <p:sldId id="313" r:id="rId19"/>
    <p:sldId id="314" r:id="rId20"/>
    <p:sldId id="315" r:id="rId21"/>
    <p:sldId id="316" r:id="rId22"/>
    <p:sldId id="317" r:id="rId23"/>
    <p:sldId id="318" r:id="rId24"/>
    <p:sldId id="265" r:id="rId25"/>
    <p:sldId id="266" r:id="rId26"/>
    <p:sldId id="319" r:id="rId2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82" d="100"/>
          <a:sy n="82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7988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686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0341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53175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6402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2688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4989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9483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75096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04403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7242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5636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59176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041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19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02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97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80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230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2553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34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38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0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37329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33523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67159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92841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68622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34175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03125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52472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2888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62694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0839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4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67054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88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jpg"/><Relationship Id="rId10" Type="http://schemas.openxmlformats.org/officeDocument/2006/relationships/image" Target="../media/image26.png"/><Relationship Id="rId4" Type="http://schemas.openxmlformats.org/officeDocument/2006/relationships/audio" Target="../media/audio1.wav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11" Type="http://schemas.openxmlformats.org/officeDocument/2006/relationships/image" Target="../media/image32.png"/><Relationship Id="rId5" Type="http://schemas.openxmlformats.org/officeDocument/2006/relationships/image" Target="../media/image28.jpg"/><Relationship Id="rId15" Type="http://schemas.openxmlformats.org/officeDocument/2006/relationships/image" Target="../media/image27.jpeg"/><Relationship Id="rId10" Type="http://schemas.openxmlformats.org/officeDocument/2006/relationships/slide" Target="slide11.xml"/><Relationship Id="rId4" Type="http://schemas.openxmlformats.org/officeDocument/2006/relationships/audio" Target="../media/audio1.wav"/><Relationship Id="rId9" Type="http://schemas.openxmlformats.org/officeDocument/2006/relationships/image" Target="../media/image31.png"/><Relationship Id="rId1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13" Type="http://schemas.openxmlformats.org/officeDocument/2006/relationships/slide" Target="slide10.xml"/><Relationship Id="rId3" Type="http://schemas.microsoft.com/office/2007/relationships/media" Target="../media/media3.mp3"/><Relationship Id="rId7" Type="http://schemas.openxmlformats.org/officeDocument/2006/relationships/audio" Target="../media/audio1.wav"/><Relationship Id="rId12" Type="http://schemas.openxmlformats.org/officeDocument/2006/relationships/image" Target="../media/image2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10.xml"/><Relationship Id="rId11" Type="http://schemas.openxmlformats.org/officeDocument/2006/relationships/image" Target="../media/image38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7.jpeg"/><Relationship Id="rId10" Type="http://schemas.openxmlformats.org/officeDocument/2006/relationships/image" Target="../media/image37.png"/><Relationship Id="rId4" Type="http://schemas.openxmlformats.org/officeDocument/2006/relationships/audio" Target="../media/media3.mp3"/><Relationship Id="rId9" Type="http://schemas.openxmlformats.org/officeDocument/2006/relationships/image" Target="../media/image36.png"/><Relationship Id="rId1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13" Type="http://schemas.openxmlformats.org/officeDocument/2006/relationships/slide" Target="slide13.xml"/><Relationship Id="rId3" Type="http://schemas.microsoft.com/office/2007/relationships/media" Target="../media/media5.mp3"/><Relationship Id="rId7" Type="http://schemas.openxmlformats.org/officeDocument/2006/relationships/audio" Target="../media/audio1.wav"/><Relationship Id="rId12" Type="http://schemas.openxmlformats.org/officeDocument/2006/relationships/image" Target="../media/image23.png"/><Relationship Id="rId17" Type="http://schemas.openxmlformats.org/officeDocument/2006/relationships/image" Target="../media/image27.jpeg"/><Relationship Id="rId2" Type="http://schemas.openxmlformats.org/officeDocument/2006/relationships/audio" Target="../media/media4.mp3"/><Relationship Id="rId16" Type="http://schemas.openxmlformats.org/officeDocument/2006/relationships/image" Target="../media/image34.png"/><Relationship Id="rId1" Type="http://schemas.microsoft.com/office/2007/relationships/media" Target="../media/media4.mp3"/><Relationship Id="rId6" Type="http://schemas.openxmlformats.org/officeDocument/2006/relationships/notesSlide" Target="../notesSlides/notesSlide11.xml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44.png"/><Relationship Id="rId10" Type="http://schemas.openxmlformats.org/officeDocument/2006/relationships/image" Target="../media/image41.png"/><Relationship Id="rId4" Type="http://schemas.openxmlformats.org/officeDocument/2006/relationships/audio" Target="../media/media5.mp3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17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11" Type="http://schemas.openxmlformats.org/officeDocument/2006/relationships/slide" Target="slide15.xml"/><Relationship Id="rId5" Type="http://schemas.openxmlformats.org/officeDocument/2006/relationships/image" Target="../media/image28.jpg"/><Relationship Id="rId15" Type="http://schemas.openxmlformats.org/officeDocument/2006/relationships/slide" Target="slide12.xml"/><Relationship Id="rId10" Type="http://schemas.openxmlformats.org/officeDocument/2006/relationships/image" Target="../media/image32.png"/><Relationship Id="rId4" Type="http://schemas.openxmlformats.org/officeDocument/2006/relationships/audio" Target="../media/audio1.wav"/><Relationship Id="rId9" Type="http://schemas.openxmlformats.org/officeDocument/2006/relationships/image" Target="../media/image31.png"/><Relationship Id="rId14" Type="http://schemas.openxmlformats.org/officeDocument/2006/relationships/slide" Target="slide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13" Type="http://schemas.openxmlformats.org/officeDocument/2006/relationships/slide" Target="slide13.xml"/><Relationship Id="rId3" Type="http://schemas.microsoft.com/office/2007/relationships/media" Target="../media/media3.mp3"/><Relationship Id="rId7" Type="http://schemas.openxmlformats.org/officeDocument/2006/relationships/audio" Target="../media/audio1.wav"/><Relationship Id="rId12" Type="http://schemas.openxmlformats.org/officeDocument/2006/relationships/image" Target="../media/image2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13.xml"/><Relationship Id="rId11" Type="http://schemas.openxmlformats.org/officeDocument/2006/relationships/image" Target="../media/image38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7.jpeg"/><Relationship Id="rId10" Type="http://schemas.openxmlformats.org/officeDocument/2006/relationships/image" Target="../media/image37.png"/><Relationship Id="rId4" Type="http://schemas.openxmlformats.org/officeDocument/2006/relationships/audio" Target="../media/media3.mp3"/><Relationship Id="rId9" Type="http://schemas.openxmlformats.org/officeDocument/2006/relationships/image" Target="../media/image36.png"/><Relationship Id="rId1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13" Type="http://schemas.openxmlformats.org/officeDocument/2006/relationships/slide" Target="slide16.xml"/><Relationship Id="rId3" Type="http://schemas.microsoft.com/office/2007/relationships/media" Target="../media/media5.mp3"/><Relationship Id="rId7" Type="http://schemas.openxmlformats.org/officeDocument/2006/relationships/audio" Target="../media/audio1.wav"/><Relationship Id="rId12" Type="http://schemas.openxmlformats.org/officeDocument/2006/relationships/image" Target="../media/image23.png"/><Relationship Id="rId17" Type="http://schemas.openxmlformats.org/officeDocument/2006/relationships/image" Target="../media/image27.jpeg"/><Relationship Id="rId2" Type="http://schemas.openxmlformats.org/officeDocument/2006/relationships/audio" Target="../media/media4.mp3"/><Relationship Id="rId16" Type="http://schemas.openxmlformats.org/officeDocument/2006/relationships/image" Target="../media/image34.png"/><Relationship Id="rId1" Type="http://schemas.microsoft.com/office/2007/relationships/media" Target="../media/media4.mp3"/><Relationship Id="rId6" Type="http://schemas.openxmlformats.org/officeDocument/2006/relationships/notesSlide" Target="../notesSlides/notesSlide14.xml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44.png"/><Relationship Id="rId10" Type="http://schemas.openxmlformats.org/officeDocument/2006/relationships/image" Target="../media/image41.png"/><Relationship Id="rId4" Type="http://schemas.openxmlformats.org/officeDocument/2006/relationships/audio" Target="../media/media5.mp3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17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11" Type="http://schemas.openxmlformats.org/officeDocument/2006/relationships/slide" Target="slide18.xml"/><Relationship Id="rId5" Type="http://schemas.openxmlformats.org/officeDocument/2006/relationships/image" Target="../media/image28.jpg"/><Relationship Id="rId15" Type="http://schemas.openxmlformats.org/officeDocument/2006/relationships/slide" Target="slide12.xml"/><Relationship Id="rId10" Type="http://schemas.openxmlformats.org/officeDocument/2006/relationships/image" Target="../media/image32.png"/><Relationship Id="rId4" Type="http://schemas.openxmlformats.org/officeDocument/2006/relationships/audio" Target="../media/audio1.wav"/><Relationship Id="rId9" Type="http://schemas.openxmlformats.org/officeDocument/2006/relationships/image" Target="../media/image31.png"/><Relationship Id="rId14" Type="http://schemas.openxmlformats.org/officeDocument/2006/relationships/slide" Target="slide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13" Type="http://schemas.openxmlformats.org/officeDocument/2006/relationships/slide" Target="slide16.xml"/><Relationship Id="rId3" Type="http://schemas.microsoft.com/office/2007/relationships/media" Target="../media/media3.mp3"/><Relationship Id="rId7" Type="http://schemas.openxmlformats.org/officeDocument/2006/relationships/audio" Target="../media/audio1.wav"/><Relationship Id="rId12" Type="http://schemas.openxmlformats.org/officeDocument/2006/relationships/image" Target="../media/image2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16.xml"/><Relationship Id="rId11" Type="http://schemas.openxmlformats.org/officeDocument/2006/relationships/image" Target="../media/image38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7.jpeg"/><Relationship Id="rId10" Type="http://schemas.openxmlformats.org/officeDocument/2006/relationships/image" Target="../media/image37.png"/><Relationship Id="rId4" Type="http://schemas.openxmlformats.org/officeDocument/2006/relationships/audio" Target="../media/media3.mp3"/><Relationship Id="rId9" Type="http://schemas.openxmlformats.org/officeDocument/2006/relationships/image" Target="../media/image36.png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13" Type="http://schemas.openxmlformats.org/officeDocument/2006/relationships/slide" Target="slide19.xml"/><Relationship Id="rId18" Type="http://schemas.openxmlformats.org/officeDocument/2006/relationships/slide" Target="slide16.xml"/><Relationship Id="rId3" Type="http://schemas.microsoft.com/office/2007/relationships/media" Target="../media/media5.mp3"/><Relationship Id="rId7" Type="http://schemas.openxmlformats.org/officeDocument/2006/relationships/audio" Target="../media/audio1.wav"/><Relationship Id="rId12" Type="http://schemas.openxmlformats.org/officeDocument/2006/relationships/image" Target="../media/image23.png"/><Relationship Id="rId17" Type="http://schemas.openxmlformats.org/officeDocument/2006/relationships/image" Target="../media/image27.jpeg"/><Relationship Id="rId2" Type="http://schemas.openxmlformats.org/officeDocument/2006/relationships/audio" Target="../media/media4.mp3"/><Relationship Id="rId16" Type="http://schemas.openxmlformats.org/officeDocument/2006/relationships/image" Target="../media/image34.png"/><Relationship Id="rId1" Type="http://schemas.microsoft.com/office/2007/relationships/media" Target="../media/media4.mp3"/><Relationship Id="rId6" Type="http://schemas.openxmlformats.org/officeDocument/2006/relationships/notesSlide" Target="../notesSlides/notesSlide17.xml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44.png"/><Relationship Id="rId10" Type="http://schemas.openxmlformats.org/officeDocument/2006/relationships/image" Target="../media/image41.png"/><Relationship Id="rId4" Type="http://schemas.openxmlformats.org/officeDocument/2006/relationships/audio" Target="../media/media5.mp3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30.png"/><Relationship Id="rId12" Type="http://schemas.openxmlformats.org/officeDocument/2006/relationships/image" Target="../media/image33.png"/><Relationship Id="rId17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11" Type="http://schemas.openxmlformats.org/officeDocument/2006/relationships/image" Target="../media/image32.png"/><Relationship Id="rId5" Type="http://schemas.openxmlformats.org/officeDocument/2006/relationships/image" Target="../media/image28.jpg"/><Relationship Id="rId15" Type="http://schemas.openxmlformats.org/officeDocument/2006/relationships/slide" Target="slide12.xml"/><Relationship Id="rId10" Type="http://schemas.openxmlformats.org/officeDocument/2006/relationships/slide" Target="slide21.xml"/><Relationship Id="rId4" Type="http://schemas.openxmlformats.org/officeDocument/2006/relationships/audio" Target="../media/audio1.wav"/><Relationship Id="rId9" Type="http://schemas.openxmlformats.org/officeDocument/2006/relationships/image" Target="../media/image31.png"/><Relationship Id="rId14" Type="http://schemas.openxmlformats.org/officeDocument/2006/relationships/slide" Target="slide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13" Type="http://schemas.openxmlformats.org/officeDocument/2006/relationships/slide" Target="slide19.xml"/><Relationship Id="rId3" Type="http://schemas.microsoft.com/office/2007/relationships/media" Target="../media/media3.mp3"/><Relationship Id="rId7" Type="http://schemas.openxmlformats.org/officeDocument/2006/relationships/audio" Target="../media/audio1.wav"/><Relationship Id="rId12" Type="http://schemas.openxmlformats.org/officeDocument/2006/relationships/image" Target="../media/image2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19.xml"/><Relationship Id="rId11" Type="http://schemas.openxmlformats.org/officeDocument/2006/relationships/image" Target="../media/image38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7.jpeg"/><Relationship Id="rId10" Type="http://schemas.openxmlformats.org/officeDocument/2006/relationships/image" Target="../media/image37.png"/><Relationship Id="rId4" Type="http://schemas.openxmlformats.org/officeDocument/2006/relationships/audio" Target="../media/media3.mp3"/><Relationship Id="rId9" Type="http://schemas.openxmlformats.org/officeDocument/2006/relationships/image" Target="../media/image36.png"/><Relationship Id="rId1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13" Type="http://schemas.openxmlformats.org/officeDocument/2006/relationships/slide" Target="slide22.xml"/><Relationship Id="rId3" Type="http://schemas.microsoft.com/office/2007/relationships/media" Target="../media/media5.mp3"/><Relationship Id="rId7" Type="http://schemas.openxmlformats.org/officeDocument/2006/relationships/audio" Target="../media/audio1.wav"/><Relationship Id="rId12" Type="http://schemas.openxmlformats.org/officeDocument/2006/relationships/image" Target="../media/image23.png"/><Relationship Id="rId17" Type="http://schemas.openxmlformats.org/officeDocument/2006/relationships/image" Target="../media/image27.jpeg"/><Relationship Id="rId2" Type="http://schemas.openxmlformats.org/officeDocument/2006/relationships/audio" Target="../media/media4.mp3"/><Relationship Id="rId16" Type="http://schemas.openxmlformats.org/officeDocument/2006/relationships/image" Target="../media/image34.png"/><Relationship Id="rId1" Type="http://schemas.microsoft.com/office/2007/relationships/media" Target="../media/media4.mp3"/><Relationship Id="rId6" Type="http://schemas.openxmlformats.org/officeDocument/2006/relationships/notesSlide" Target="../notesSlides/notesSlide20.xml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44.png"/><Relationship Id="rId10" Type="http://schemas.openxmlformats.org/officeDocument/2006/relationships/image" Target="../media/image41.png"/><Relationship Id="rId4" Type="http://schemas.openxmlformats.org/officeDocument/2006/relationships/audio" Target="../media/media5.mp3"/><Relationship Id="rId9" Type="http://schemas.openxmlformats.org/officeDocument/2006/relationships/image" Target="../media/image40.png"/><Relationship Id="rId1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99304" y="931820"/>
            <a:ext cx="11530826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Chủ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đề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5: Con </a:t>
            </a:r>
            <a:r>
              <a:rPr lang="en-US" sz="48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người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và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sức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khỏe</a:t>
            </a:r>
            <a:endParaRPr sz="48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ea typeface="UD Digi Kyokasho N-B" panose="02020700000000000000" pitchFamily="18" charset="-128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110770" y="2977603"/>
            <a:ext cx="970789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6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Bài</a:t>
            </a:r>
            <a:r>
              <a:rPr lang="en-US" sz="46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15</a:t>
            </a:r>
            <a:endParaRPr sz="4600" dirty="0">
              <a:latin typeface="UTM Avo" panose="02040603050506020204" pitchFamily="18" charset="0"/>
              <a:ea typeface="UD Digi Kyokasho N-B" panose="02020700000000000000" pitchFamily="18" charset="-128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6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Phòng</a:t>
            </a:r>
            <a:r>
              <a:rPr lang="en-US" sz="46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46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tránh</a:t>
            </a:r>
            <a:r>
              <a:rPr lang="en-US" sz="46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46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cong</a:t>
            </a:r>
            <a:r>
              <a:rPr lang="en-US" sz="46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46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vẹo</a:t>
            </a:r>
            <a:r>
              <a:rPr lang="en-US" sz="46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46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cột</a:t>
            </a:r>
            <a:r>
              <a:rPr lang="en-US" sz="46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46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sống</a:t>
            </a:r>
            <a:endParaRPr lang="en-US" sz="46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ea typeface="UD Digi Kyokasho N-B" panose="02020700000000000000" pitchFamily="18" charset="-128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600" b="1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(</a:t>
            </a:r>
            <a:r>
              <a:rPr lang="en-US" sz="4600" b="1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Tiết</a:t>
            </a:r>
            <a:r>
              <a:rPr lang="en-US" sz="4600" b="1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 1)</a:t>
            </a:r>
            <a:endParaRPr sz="46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ea typeface="UD Digi Kyokasho N-B" panose="02020700000000000000" pitchFamily="18" charset="-128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ea typeface="UD Digi Kyokasho N-B" panose="02020700000000000000" pitchFamily="18" charset="-128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F3E6A51-12B5-1DD7-8BC6-1BA87D012763}"/>
              </a:ext>
            </a:extLst>
          </p:cNvPr>
          <p:cNvGrpSpPr/>
          <p:nvPr/>
        </p:nvGrpSpPr>
        <p:grpSpPr>
          <a:xfrm>
            <a:off x="2525252" y="54259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4EAD97B-13F8-EC66-8202-BFE27D1E4E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406E524-0B0E-434E-8D3B-40ACC920E8C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73DEFA-F4C2-6D7B-35FE-35F70E0CE970}"/>
              </a:ext>
            </a:extLst>
          </p:cNvPr>
          <p:cNvSpPr txBox="1"/>
          <p:nvPr/>
        </p:nvSpPr>
        <p:spPr>
          <a:xfrm>
            <a:off x="3287519" y="1044126"/>
            <a:ext cx="5441812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TRÒ CHƠI</a:t>
            </a:r>
          </a:p>
          <a:p>
            <a:pPr algn="ctr">
              <a:lnSpc>
                <a:spcPct val="150000"/>
              </a:lnSpc>
            </a:pPr>
            <a:r>
              <a:rPr lang="en-US" sz="2600" b="1">
                <a:solidFill>
                  <a:schemeClr val="accent4">
                    <a:lumMod val="50000"/>
                  </a:schemeClr>
                </a:solidFill>
                <a:latin typeface="UTM Avo" panose="02040603050506020204" pitchFamily="18" charset="0"/>
              </a:rPr>
              <a:t>“Tập làm người mẫu”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9CCBBE-F53E-6FE5-AE0E-19B117687F08}"/>
              </a:ext>
            </a:extLst>
          </p:cNvPr>
          <p:cNvSpPr txBox="1"/>
          <p:nvPr/>
        </p:nvSpPr>
        <p:spPr>
          <a:xfrm>
            <a:off x="860350" y="2225882"/>
            <a:ext cx="11230366" cy="1807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solidFill>
                  <a:srgbClr val="C00000"/>
                </a:solidFill>
                <a:latin typeface="UTM Avo" panose="02040603050506020204" pitchFamily="18" charset="0"/>
              </a:rPr>
              <a:t>Các</a:t>
            </a:r>
            <a:r>
              <a:rPr lang="en-US" sz="2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C00000"/>
                </a:solidFill>
                <a:latin typeface="UTM Avo" panose="02040603050506020204" pitchFamily="18" charset="0"/>
              </a:rPr>
              <a:t>em</a:t>
            </a:r>
            <a:r>
              <a:rPr lang="en-US" sz="2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C00000"/>
                </a:solidFill>
                <a:latin typeface="UTM Avo" panose="02040603050506020204" pitchFamily="18" charset="0"/>
              </a:rPr>
              <a:t>hãy</a:t>
            </a:r>
            <a:r>
              <a:rPr lang="en-US" sz="2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C00000"/>
                </a:solidFill>
                <a:latin typeface="UTM Avo" panose="02040603050506020204" pitchFamily="18" charset="0"/>
              </a:rPr>
              <a:t>tập</a:t>
            </a:r>
            <a:r>
              <a:rPr lang="en-US" sz="2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C00000"/>
                </a:solidFill>
                <a:latin typeface="UTM Avo" panose="02040603050506020204" pitchFamily="18" charset="0"/>
              </a:rPr>
              <a:t>làm</a:t>
            </a:r>
            <a:r>
              <a:rPr lang="en-US" sz="2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C00000"/>
                </a:solidFill>
                <a:latin typeface="UTM Avo" panose="02040603050506020204" pitchFamily="18" charset="0"/>
              </a:rPr>
              <a:t>người</a:t>
            </a:r>
            <a:r>
              <a:rPr lang="en-US" sz="2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C00000"/>
                </a:solidFill>
                <a:latin typeface="UTM Avo" panose="02040603050506020204" pitchFamily="18" charset="0"/>
              </a:rPr>
              <a:t>mẫu</a:t>
            </a:r>
            <a:r>
              <a:rPr lang="en-US" sz="2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C00000"/>
                </a:solidFill>
                <a:latin typeface="UTM Avo" panose="02040603050506020204" pitchFamily="18" charset="0"/>
              </a:rPr>
              <a:t>như</a:t>
            </a:r>
            <a:r>
              <a:rPr lang="en-US" sz="2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C00000"/>
                </a:solidFill>
                <a:latin typeface="UTM Avo" panose="02040603050506020204" pitchFamily="18" charset="0"/>
              </a:rPr>
              <a:t>các</a:t>
            </a:r>
            <a:r>
              <a:rPr lang="en-US" sz="2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C00000"/>
                </a:solidFill>
                <a:latin typeface="UTM Avo" panose="02040603050506020204" pitchFamily="18" charset="0"/>
              </a:rPr>
              <a:t>bạn</a:t>
            </a:r>
            <a:r>
              <a:rPr lang="en-US" sz="2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C00000"/>
                </a:solidFill>
                <a:latin typeface="UTM Avo" panose="02040603050506020204" pitchFamily="18" charset="0"/>
              </a:rPr>
              <a:t>trong</a:t>
            </a:r>
            <a:r>
              <a:rPr lang="en-US" sz="2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C00000"/>
                </a:solidFill>
                <a:latin typeface="UTM Avo" panose="02040603050506020204" pitchFamily="18" charset="0"/>
              </a:rPr>
              <a:t>hình</a:t>
            </a:r>
            <a:r>
              <a:rPr lang="en-US" sz="2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C00000"/>
                </a:solidFill>
                <a:latin typeface="UTM Avo" panose="02040603050506020204" pitchFamily="18" charset="0"/>
              </a:rPr>
              <a:t>và</a:t>
            </a:r>
            <a:r>
              <a:rPr lang="en-US" sz="2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nl-NL" sz="2600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nhận xét về dáng đi của các bạn ở tư thế đặt cuốn sách trên đầu khi đi? </a:t>
            </a:r>
            <a:endParaRPr lang="en-US" sz="2600" dirty="0">
              <a:solidFill>
                <a:srgbClr val="C0000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26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6" name="Google Shape;470;p27">
            <a:extLst>
              <a:ext uri="{FF2B5EF4-FFF2-40B4-BE49-F238E27FC236}">
                <a16:creationId xmlns:a16="http://schemas.microsoft.com/office/drawing/2014/main" id="{1A58A131-A6A1-3682-2B1E-B7082D4BFB4C}"/>
              </a:ext>
            </a:extLst>
          </p:cNvPr>
          <p:cNvGrpSpPr/>
          <p:nvPr/>
        </p:nvGrpSpPr>
        <p:grpSpPr>
          <a:xfrm>
            <a:off x="144577" y="4720855"/>
            <a:ext cx="1758652" cy="1964365"/>
            <a:chOff x="620400" y="2400250"/>
            <a:chExt cx="2175269" cy="2268350"/>
          </a:xfrm>
        </p:grpSpPr>
        <p:sp>
          <p:nvSpPr>
            <p:cNvPr id="7" name="Google Shape;471;p27">
              <a:extLst>
                <a:ext uri="{FF2B5EF4-FFF2-40B4-BE49-F238E27FC236}">
                  <a16:creationId xmlns:a16="http://schemas.microsoft.com/office/drawing/2014/main" id="{BC64D3CC-354A-CFD9-BF12-F08D549D53D0}"/>
                </a:ext>
              </a:extLst>
            </p:cNvPr>
            <p:cNvSpPr/>
            <p:nvPr/>
          </p:nvSpPr>
          <p:spPr>
            <a:xfrm>
              <a:off x="726600" y="4505700"/>
              <a:ext cx="2022000" cy="162900"/>
            </a:xfrm>
            <a:prstGeom prst="ellipse">
              <a:avLst/>
            </a:prstGeom>
            <a:solidFill>
              <a:srgbClr val="41294A">
                <a:alpha val="51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" name="Google Shape;472;p27">
              <a:extLst>
                <a:ext uri="{FF2B5EF4-FFF2-40B4-BE49-F238E27FC236}">
                  <a16:creationId xmlns:a16="http://schemas.microsoft.com/office/drawing/2014/main" id="{8876487B-7814-2E74-E082-CD94C5D3A9B7}"/>
                </a:ext>
              </a:extLst>
            </p:cNvPr>
            <p:cNvSpPr/>
            <p:nvPr/>
          </p:nvSpPr>
          <p:spPr>
            <a:xfrm>
              <a:off x="1650941" y="2400250"/>
              <a:ext cx="636352" cy="467027"/>
            </a:xfrm>
            <a:custGeom>
              <a:avLst/>
              <a:gdLst/>
              <a:ahLst/>
              <a:cxnLst/>
              <a:rect l="l" t="t" r="r" b="b"/>
              <a:pathLst>
                <a:path w="7941" h="5828" extrusionOk="0">
                  <a:moveTo>
                    <a:pt x="3772" y="1"/>
                  </a:moveTo>
                  <a:cubicBezTo>
                    <a:pt x="1167" y="1"/>
                    <a:pt x="101" y="2586"/>
                    <a:pt x="0" y="2618"/>
                  </a:cubicBezTo>
                  <a:lnTo>
                    <a:pt x="2154" y="5626"/>
                  </a:lnTo>
                  <a:cubicBezTo>
                    <a:pt x="2154" y="5626"/>
                    <a:pt x="3112" y="5828"/>
                    <a:pt x="4233" y="5828"/>
                  </a:cubicBezTo>
                  <a:cubicBezTo>
                    <a:pt x="4794" y="5828"/>
                    <a:pt x="5395" y="5777"/>
                    <a:pt x="5937" y="5626"/>
                  </a:cubicBezTo>
                  <a:cubicBezTo>
                    <a:pt x="7568" y="5178"/>
                    <a:pt x="5904" y="3637"/>
                    <a:pt x="5904" y="3637"/>
                  </a:cubicBezTo>
                  <a:lnTo>
                    <a:pt x="5904" y="3637"/>
                  </a:lnTo>
                  <a:cubicBezTo>
                    <a:pt x="5904" y="3637"/>
                    <a:pt x="6327" y="3893"/>
                    <a:pt x="6699" y="3893"/>
                  </a:cubicBezTo>
                  <a:cubicBezTo>
                    <a:pt x="6885" y="3893"/>
                    <a:pt x="7058" y="3829"/>
                    <a:pt x="7159" y="3637"/>
                  </a:cubicBezTo>
                  <a:cubicBezTo>
                    <a:pt x="7466" y="3058"/>
                    <a:pt x="6244" y="2618"/>
                    <a:pt x="6243" y="2618"/>
                  </a:cubicBezTo>
                  <a:lnTo>
                    <a:pt x="6243" y="2618"/>
                  </a:lnTo>
                  <a:cubicBezTo>
                    <a:pt x="6243" y="2618"/>
                    <a:pt x="6396" y="2651"/>
                    <a:pt x="6602" y="2651"/>
                  </a:cubicBezTo>
                  <a:cubicBezTo>
                    <a:pt x="6912" y="2651"/>
                    <a:pt x="7345" y="2578"/>
                    <a:pt x="7569" y="2212"/>
                  </a:cubicBezTo>
                  <a:cubicBezTo>
                    <a:pt x="7941" y="1600"/>
                    <a:pt x="6719" y="142"/>
                    <a:pt x="3971" y="6"/>
                  </a:cubicBezTo>
                  <a:cubicBezTo>
                    <a:pt x="3904" y="2"/>
                    <a:pt x="3837" y="1"/>
                    <a:pt x="3772" y="1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" name="Google Shape;473;p27">
              <a:extLst>
                <a:ext uri="{FF2B5EF4-FFF2-40B4-BE49-F238E27FC236}">
                  <a16:creationId xmlns:a16="http://schemas.microsoft.com/office/drawing/2014/main" id="{4591A1DB-4769-1A88-D04B-B7AEEFD3906E}"/>
                </a:ext>
              </a:extLst>
            </p:cNvPr>
            <p:cNvSpPr/>
            <p:nvPr/>
          </p:nvSpPr>
          <p:spPr>
            <a:xfrm>
              <a:off x="1700304" y="2455544"/>
              <a:ext cx="321982" cy="318376"/>
            </a:xfrm>
            <a:custGeom>
              <a:avLst/>
              <a:gdLst/>
              <a:ahLst/>
              <a:cxnLst/>
              <a:rect l="l" t="t" r="r" b="b"/>
              <a:pathLst>
                <a:path w="4018" h="3973" extrusionOk="0">
                  <a:moveTo>
                    <a:pt x="3148" y="0"/>
                  </a:moveTo>
                  <a:cubicBezTo>
                    <a:pt x="3070" y="0"/>
                    <a:pt x="2993" y="6"/>
                    <a:pt x="2919" y="15"/>
                  </a:cubicBezTo>
                  <a:cubicBezTo>
                    <a:pt x="1893" y="138"/>
                    <a:pt x="789" y="657"/>
                    <a:pt x="363" y="1658"/>
                  </a:cubicBezTo>
                  <a:cubicBezTo>
                    <a:pt x="0" y="2504"/>
                    <a:pt x="919" y="3476"/>
                    <a:pt x="1638" y="3802"/>
                  </a:cubicBezTo>
                  <a:cubicBezTo>
                    <a:pt x="1879" y="3913"/>
                    <a:pt x="2148" y="3972"/>
                    <a:pt x="2415" y="3972"/>
                  </a:cubicBezTo>
                  <a:cubicBezTo>
                    <a:pt x="2717" y="3972"/>
                    <a:pt x="3017" y="3895"/>
                    <a:pt x="3268" y="3729"/>
                  </a:cubicBezTo>
                  <a:cubicBezTo>
                    <a:pt x="3391" y="3646"/>
                    <a:pt x="3508" y="3539"/>
                    <a:pt x="3575" y="3406"/>
                  </a:cubicBezTo>
                  <a:cubicBezTo>
                    <a:pt x="3741" y="3067"/>
                    <a:pt x="3564" y="2657"/>
                    <a:pt x="3341" y="2351"/>
                  </a:cubicBezTo>
                  <a:lnTo>
                    <a:pt x="3341" y="2351"/>
                  </a:lnTo>
                  <a:cubicBezTo>
                    <a:pt x="3381" y="2353"/>
                    <a:pt x="3421" y="2354"/>
                    <a:pt x="3462" y="2354"/>
                  </a:cubicBezTo>
                  <a:cubicBezTo>
                    <a:pt x="3570" y="2354"/>
                    <a:pt x="3678" y="2343"/>
                    <a:pt x="3777" y="2297"/>
                  </a:cubicBezTo>
                  <a:cubicBezTo>
                    <a:pt x="3910" y="2237"/>
                    <a:pt x="4017" y="2091"/>
                    <a:pt x="3984" y="1945"/>
                  </a:cubicBezTo>
                  <a:cubicBezTo>
                    <a:pt x="3964" y="1868"/>
                    <a:pt x="3907" y="1805"/>
                    <a:pt x="3847" y="1752"/>
                  </a:cubicBezTo>
                  <a:cubicBezTo>
                    <a:pt x="3627" y="1549"/>
                    <a:pt x="3335" y="1426"/>
                    <a:pt x="3039" y="1409"/>
                  </a:cubicBezTo>
                  <a:cubicBezTo>
                    <a:pt x="3275" y="1312"/>
                    <a:pt x="3518" y="1213"/>
                    <a:pt x="3698" y="1033"/>
                  </a:cubicBezTo>
                  <a:cubicBezTo>
                    <a:pt x="3877" y="853"/>
                    <a:pt x="3977" y="567"/>
                    <a:pt x="3867" y="337"/>
                  </a:cubicBezTo>
                  <a:cubicBezTo>
                    <a:pt x="3746" y="79"/>
                    <a:pt x="3445" y="0"/>
                    <a:pt x="3148" y="0"/>
                  </a:cubicBezTo>
                  <a:close/>
                </a:path>
              </a:pathLst>
            </a:custGeom>
            <a:solidFill>
              <a:srgbClr val="C3D7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" name="Google Shape;474;p27">
              <a:extLst>
                <a:ext uri="{FF2B5EF4-FFF2-40B4-BE49-F238E27FC236}">
                  <a16:creationId xmlns:a16="http://schemas.microsoft.com/office/drawing/2014/main" id="{130BA3C7-F09E-CD69-54E3-08B96747EE0D}"/>
                </a:ext>
              </a:extLst>
            </p:cNvPr>
            <p:cNvSpPr/>
            <p:nvPr/>
          </p:nvSpPr>
          <p:spPr>
            <a:xfrm>
              <a:off x="620400" y="2621425"/>
              <a:ext cx="614555" cy="548444"/>
            </a:xfrm>
            <a:custGeom>
              <a:avLst/>
              <a:gdLst/>
              <a:ahLst/>
              <a:cxnLst/>
              <a:rect l="l" t="t" r="r" b="b"/>
              <a:pathLst>
                <a:path w="7669" h="6844" extrusionOk="0">
                  <a:moveTo>
                    <a:pt x="4434" y="1"/>
                  </a:moveTo>
                  <a:cubicBezTo>
                    <a:pt x="3676" y="1"/>
                    <a:pt x="2890" y="164"/>
                    <a:pt x="2206" y="637"/>
                  </a:cubicBezTo>
                  <a:cubicBezTo>
                    <a:pt x="0" y="2164"/>
                    <a:pt x="33" y="5253"/>
                    <a:pt x="916" y="5456"/>
                  </a:cubicBezTo>
                  <a:cubicBezTo>
                    <a:pt x="985" y="5472"/>
                    <a:pt x="1053" y="5479"/>
                    <a:pt x="1118" y="5479"/>
                  </a:cubicBezTo>
                  <a:cubicBezTo>
                    <a:pt x="1885" y="5479"/>
                    <a:pt x="2376" y="4475"/>
                    <a:pt x="2377" y="4474"/>
                  </a:cubicBezTo>
                  <a:lnTo>
                    <a:pt x="2377" y="4474"/>
                  </a:lnTo>
                  <a:cubicBezTo>
                    <a:pt x="2376" y="4475"/>
                    <a:pt x="1798" y="6338"/>
                    <a:pt x="2543" y="6408"/>
                  </a:cubicBezTo>
                  <a:cubicBezTo>
                    <a:pt x="2561" y="6410"/>
                    <a:pt x="2580" y="6411"/>
                    <a:pt x="2598" y="6411"/>
                  </a:cubicBezTo>
                  <a:cubicBezTo>
                    <a:pt x="3312" y="6411"/>
                    <a:pt x="3698" y="5187"/>
                    <a:pt x="3698" y="5187"/>
                  </a:cubicBezTo>
                  <a:cubicBezTo>
                    <a:pt x="3698" y="5187"/>
                    <a:pt x="3738" y="6688"/>
                    <a:pt x="4310" y="6828"/>
                  </a:cubicBezTo>
                  <a:cubicBezTo>
                    <a:pt x="4353" y="6838"/>
                    <a:pt x="4395" y="6843"/>
                    <a:pt x="4436" y="6843"/>
                  </a:cubicBezTo>
                  <a:cubicBezTo>
                    <a:pt x="5277" y="6843"/>
                    <a:pt x="5564" y="4674"/>
                    <a:pt x="5564" y="4674"/>
                  </a:cubicBezTo>
                  <a:lnTo>
                    <a:pt x="7668" y="806"/>
                  </a:lnTo>
                  <a:cubicBezTo>
                    <a:pt x="7668" y="806"/>
                    <a:pt x="6119" y="1"/>
                    <a:pt x="4434" y="1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1" name="Google Shape;475;p27">
              <a:extLst>
                <a:ext uri="{FF2B5EF4-FFF2-40B4-BE49-F238E27FC236}">
                  <a16:creationId xmlns:a16="http://schemas.microsoft.com/office/drawing/2014/main" id="{C6A7B349-00D2-8926-9F56-2CD040978615}"/>
                </a:ext>
              </a:extLst>
            </p:cNvPr>
            <p:cNvSpPr/>
            <p:nvPr/>
          </p:nvSpPr>
          <p:spPr>
            <a:xfrm>
              <a:off x="731788" y="2708452"/>
              <a:ext cx="440502" cy="259878"/>
            </a:xfrm>
            <a:custGeom>
              <a:avLst/>
              <a:gdLst/>
              <a:ahLst/>
              <a:cxnLst/>
              <a:rect l="l" t="t" r="r" b="b"/>
              <a:pathLst>
                <a:path w="5497" h="3243" extrusionOk="0">
                  <a:moveTo>
                    <a:pt x="3204" y="0"/>
                  </a:moveTo>
                  <a:cubicBezTo>
                    <a:pt x="3083" y="0"/>
                    <a:pt x="2969" y="5"/>
                    <a:pt x="2867" y="14"/>
                  </a:cubicBezTo>
                  <a:cubicBezTo>
                    <a:pt x="2241" y="70"/>
                    <a:pt x="1572" y="383"/>
                    <a:pt x="1086" y="772"/>
                  </a:cubicBezTo>
                  <a:cubicBezTo>
                    <a:pt x="693" y="1089"/>
                    <a:pt x="1" y="2114"/>
                    <a:pt x="790" y="2447"/>
                  </a:cubicBezTo>
                  <a:cubicBezTo>
                    <a:pt x="860" y="2476"/>
                    <a:pt x="935" y="2487"/>
                    <a:pt x="1012" y="2487"/>
                  </a:cubicBezTo>
                  <a:cubicBezTo>
                    <a:pt x="1065" y="2487"/>
                    <a:pt x="1119" y="2481"/>
                    <a:pt x="1173" y="2473"/>
                  </a:cubicBezTo>
                  <a:cubicBezTo>
                    <a:pt x="1535" y="2416"/>
                    <a:pt x="1877" y="2240"/>
                    <a:pt x="2130" y="1978"/>
                  </a:cubicBezTo>
                  <a:lnTo>
                    <a:pt x="2130" y="1978"/>
                  </a:lnTo>
                  <a:cubicBezTo>
                    <a:pt x="1916" y="2202"/>
                    <a:pt x="2158" y="2647"/>
                    <a:pt x="2328" y="2829"/>
                  </a:cubicBezTo>
                  <a:cubicBezTo>
                    <a:pt x="2589" y="3113"/>
                    <a:pt x="2964" y="3243"/>
                    <a:pt x="3339" y="3243"/>
                  </a:cubicBezTo>
                  <a:cubicBezTo>
                    <a:pt x="3457" y="3243"/>
                    <a:pt x="3574" y="3230"/>
                    <a:pt x="3689" y="3205"/>
                  </a:cubicBezTo>
                  <a:cubicBezTo>
                    <a:pt x="4261" y="3086"/>
                    <a:pt x="4501" y="2673"/>
                    <a:pt x="4947" y="2360"/>
                  </a:cubicBezTo>
                  <a:cubicBezTo>
                    <a:pt x="5289" y="2117"/>
                    <a:pt x="5496" y="1954"/>
                    <a:pt x="5486" y="1495"/>
                  </a:cubicBezTo>
                  <a:cubicBezTo>
                    <a:pt x="5480" y="1218"/>
                    <a:pt x="5449" y="909"/>
                    <a:pt x="5273" y="682"/>
                  </a:cubicBezTo>
                  <a:cubicBezTo>
                    <a:pt x="4864" y="165"/>
                    <a:pt x="3911" y="0"/>
                    <a:pt x="3204" y="0"/>
                  </a:cubicBezTo>
                  <a:close/>
                </a:path>
              </a:pathLst>
            </a:custGeom>
            <a:solidFill>
              <a:srgbClr val="C3D7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2" name="Google Shape;476;p27">
              <a:extLst>
                <a:ext uri="{FF2B5EF4-FFF2-40B4-BE49-F238E27FC236}">
                  <a16:creationId xmlns:a16="http://schemas.microsoft.com/office/drawing/2014/main" id="{EEA94242-C619-15B6-5A8B-5379D797A513}"/>
                </a:ext>
              </a:extLst>
            </p:cNvPr>
            <p:cNvSpPr/>
            <p:nvPr/>
          </p:nvSpPr>
          <p:spPr>
            <a:xfrm>
              <a:off x="1643168" y="2823447"/>
              <a:ext cx="1152502" cy="1643168"/>
            </a:xfrm>
            <a:custGeom>
              <a:avLst/>
              <a:gdLst/>
              <a:ahLst/>
              <a:cxnLst/>
              <a:rect l="l" t="t" r="r" b="b"/>
              <a:pathLst>
                <a:path w="14382" h="20505" extrusionOk="0">
                  <a:moveTo>
                    <a:pt x="2478" y="1"/>
                  </a:moveTo>
                  <a:cubicBezTo>
                    <a:pt x="2381" y="1"/>
                    <a:pt x="2284" y="1"/>
                    <a:pt x="2187" y="3"/>
                  </a:cubicBezTo>
                  <a:cubicBezTo>
                    <a:pt x="1" y="33"/>
                    <a:pt x="1565" y="1421"/>
                    <a:pt x="1565" y="1421"/>
                  </a:cubicBezTo>
                  <a:cubicBezTo>
                    <a:pt x="1565" y="1421"/>
                    <a:pt x="1926" y="1386"/>
                    <a:pt x="2518" y="1386"/>
                  </a:cubicBezTo>
                  <a:cubicBezTo>
                    <a:pt x="5120" y="1386"/>
                    <a:pt x="12176" y="2057"/>
                    <a:pt x="12578" y="9299"/>
                  </a:cubicBezTo>
                  <a:cubicBezTo>
                    <a:pt x="12997" y="16877"/>
                    <a:pt x="5858" y="19200"/>
                    <a:pt x="2606" y="19749"/>
                  </a:cubicBezTo>
                  <a:cubicBezTo>
                    <a:pt x="2526" y="19763"/>
                    <a:pt x="2454" y="19772"/>
                    <a:pt x="2380" y="19786"/>
                  </a:cubicBezTo>
                  <a:cubicBezTo>
                    <a:pt x="2307" y="19795"/>
                    <a:pt x="2244" y="19809"/>
                    <a:pt x="2187" y="19826"/>
                  </a:cubicBezTo>
                  <a:cubicBezTo>
                    <a:pt x="1588" y="20012"/>
                    <a:pt x="2051" y="20501"/>
                    <a:pt x="2051" y="20501"/>
                  </a:cubicBezTo>
                  <a:cubicBezTo>
                    <a:pt x="2091" y="20505"/>
                    <a:pt x="2141" y="20505"/>
                    <a:pt x="2187" y="20505"/>
                  </a:cubicBezTo>
                  <a:cubicBezTo>
                    <a:pt x="2320" y="20505"/>
                    <a:pt x="2474" y="20505"/>
                    <a:pt x="2646" y="20501"/>
                  </a:cubicBezTo>
                  <a:cubicBezTo>
                    <a:pt x="5641" y="20411"/>
                    <a:pt x="14382" y="19153"/>
                    <a:pt x="13962" y="9795"/>
                  </a:cubicBezTo>
                  <a:cubicBezTo>
                    <a:pt x="13664" y="3158"/>
                    <a:pt x="8879" y="1"/>
                    <a:pt x="2478" y="1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3" name="Google Shape;477;p27">
              <a:extLst>
                <a:ext uri="{FF2B5EF4-FFF2-40B4-BE49-F238E27FC236}">
                  <a16:creationId xmlns:a16="http://schemas.microsoft.com/office/drawing/2014/main" id="{C63B6096-1AD2-97D9-4850-A360914FE174}"/>
                </a:ext>
              </a:extLst>
            </p:cNvPr>
            <p:cNvSpPr/>
            <p:nvPr/>
          </p:nvSpPr>
          <p:spPr>
            <a:xfrm>
              <a:off x="1607748" y="4521925"/>
              <a:ext cx="415019" cy="85825"/>
            </a:xfrm>
            <a:custGeom>
              <a:avLst/>
              <a:gdLst/>
              <a:ahLst/>
              <a:cxnLst/>
              <a:rect l="l" t="t" r="r" b="b"/>
              <a:pathLst>
                <a:path w="5179" h="1071" extrusionOk="0">
                  <a:moveTo>
                    <a:pt x="2537" y="1"/>
                  </a:moveTo>
                  <a:cubicBezTo>
                    <a:pt x="2366" y="1"/>
                    <a:pt x="2190" y="17"/>
                    <a:pt x="2007" y="49"/>
                  </a:cubicBezTo>
                  <a:cubicBezTo>
                    <a:pt x="1381" y="155"/>
                    <a:pt x="702" y="458"/>
                    <a:pt x="0" y="1070"/>
                  </a:cubicBezTo>
                  <a:lnTo>
                    <a:pt x="5179" y="1070"/>
                  </a:lnTo>
                  <a:cubicBezTo>
                    <a:pt x="5179" y="1070"/>
                    <a:pt x="4340" y="235"/>
                    <a:pt x="3088" y="38"/>
                  </a:cubicBezTo>
                  <a:cubicBezTo>
                    <a:pt x="2942" y="15"/>
                    <a:pt x="2789" y="2"/>
                    <a:pt x="2629" y="2"/>
                  </a:cubicBezTo>
                  <a:cubicBezTo>
                    <a:pt x="2599" y="1"/>
                    <a:pt x="2568" y="1"/>
                    <a:pt x="2537" y="1"/>
                  </a:cubicBez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4" name="Google Shape;478;p27">
              <a:extLst>
                <a:ext uri="{FF2B5EF4-FFF2-40B4-BE49-F238E27FC236}">
                  <a16:creationId xmlns:a16="http://schemas.microsoft.com/office/drawing/2014/main" id="{3DD87C17-6EC0-F19F-A67F-BA378E2CF86A}"/>
                </a:ext>
              </a:extLst>
            </p:cNvPr>
            <p:cNvSpPr/>
            <p:nvPr/>
          </p:nvSpPr>
          <p:spPr>
            <a:xfrm>
              <a:off x="1768500" y="4309965"/>
              <a:ext cx="89992" cy="250662"/>
            </a:xfrm>
            <a:custGeom>
              <a:avLst/>
              <a:gdLst/>
              <a:ahLst/>
              <a:cxnLst/>
              <a:rect l="l" t="t" r="r" b="b"/>
              <a:pathLst>
                <a:path w="1123" h="3128" extrusionOk="0">
                  <a:moveTo>
                    <a:pt x="1" y="1"/>
                  </a:moveTo>
                  <a:lnTo>
                    <a:pt x="1" y="2694"/>
                  </a:lnTo>
                  <a:cubicBezTo>
                    <a:pt x="1" y="2694"/>
                    <a:pt x="52" y="3127"/>
                    <a:pt x="369" y="3127"/>
                  </a:cubicBezTo>
                  <a:cubicBezTo>
                    <a:pt x="440" y="3127"/>
                    <a:pt x="523" y="3106"/>
                    <a:pt x="623" y="3053"/>
                  </a:cubicBezTo>
                  <a:cubicBezTo>
                    <a:pt x="750" y="2987"/>
                    <a:pt x="902" y="2870"/>
                    <a:pt x="1082" y="2683"/>
                  </a:cubicBezTo>
                  <a:cubicBezTo>
                    <a:pt x="1096" y="2674"/>
                    <a:pt x="1109" y="2660"/>
                    <a:pt x="1122" y="2647"/>
                  </a:cubicBezTo>
                  <a:lnTo>
                    <a:pt x="1082" y="1951"/>
                  </a:lnTo>
                  <a:lnTo>
                    <a:pt x="1042" y="1199"/>
                  </a:lnTo>
                  <a:lnTo>
                    <a:pt x="976" y="1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5" name="Google Shape;479;p27">
              <a:extLst>
                <a:ext uri="{FF2B5EF4-FFF2-40B4-BE49-F238E27FC236}">
                  <a16:creationId xmlns:a16="http://schemas.microsoft.com/office/drawing/2014/main" id="{87E19A3E-5C8C-8D71-D980-08CA3CB641F0}"/>
                </a:ext>
              </a:extLst>
            </p:cNvPr>
            <p:cNvSpPr/>
            <p:nvPr/>
          </p:nvSpPr>
          <p:spPr>
            <a:xfrm>
              <a:off x="1852001" y="2827374"/>
              <a:ext cx="911135" cy="1639001"/>
            </a:xfrm>
            <a:custGeom>
              <a:avLst/>
              <a:gdLst/>
              <a:ahLst/>
              <a:cxnLst/>
              <a:rect l="l" t="t" r="r" b="b"/>
              <a:pathLst>
                <a:path w="11370" h="20453" extrusionOk="0">
                  <a:moveTo>
                    <a:pt x="1209" y="1"/>
                  </a:moveTo>
                  <a:lnTo>
                    <a:pt x="1209" y="1"/>
                  </a:lnTo>
                  <a:cubicBezTo>
                    <a:pt x="1302" y="400"/>
                    <a:pt x="1312" y="796"/>
                    <a:pt x="1275" y="1166"/>
                  </a:cubicBezTo>
                  <a:cubicBezTo>
                    <a:pt x="1745" y="1265"/>
                    <a:pt x="2204" y="1405"/>
                    <a:pt x="2643" y="1575"/>
                  </a:cubicBezTo>
                  <a:cubicBezTo>
                    <a:pt x="5728" y="2127"/>
                    <a:pt x="9676" y="3885"/>
                    <a:pt x="9972" y="9250"/>
                  </a:cubicBezTo>
                  <a:cubicBezTo>
                    <a:pt x="9985" y="9466"/>
                    <a:pt x="9989" y="9676"/>
                    <a:pt x="9989" y="9882"/>
                  </a:cubicBezTo>
                  <a:cubicBezTo>
                    <a:pt x="9989" y="16958"/>
                    <a:pt x="3163" y="19164"/>
                    <a:pt x="0" y="19700"/>
                  </a:cubicBezTo>
                  <a:lnTo>
                    <a:pt x="40" y="20452"/>
                  </a:lnTo>
                  <a:cubicBezTo>
                    <a:pt x="2966" y="20362"/>
                    <a:pt x="11370" y="19164"/>
                    <a:pt x="11370" y="10388"/>
                  </a:cubicBezTo>
                  <a:cubicBezTo>
                    <a:pt x="11370" y="10178"/>
                    <a:pt x="11367" y="9966"/>
                    <a:pt x="11356" y="9746"/>
                  </a:cubicBezTo>
                  <a:cubicBezTo>
                    <a:pt x="11080" y="3582"/>
                    <a:pt x="6929" y="420"/>
                    <a:pt x="1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480;p27">
              <a:extLst>
                <a:ext uri="{FF2B5EF4-FFF2-40B4-BE49-F238E27FC236}">
                  <a16:creationId xmlns:a16="http://schemas.microsoft.com/office/drawing/2014/main" id="{553155C0-C0B3-1F5F-7A20-3C03F8DED129}"/>
                </a:ext>
              </a:extLst>
            </p:cNvPr>
            <p:cNvSpPr/>
            <p:nvPr/>
          </p:nvSpPr>
          <p:spPr>
            <a:xfrm>
              <a:off x="1818344" y="4524970"/>
              <a:ext cx="204424" cy="82779"/>
            </a:xfrm>
            <a:custGeom>
              <a:avLst/>
              <a:gdLst/>
              <a:ahLst/>
              <a:cxnLst/>
              <a:rect l="l" t="t" r="r" b="b"/>
              <a:pathLst>
                <a:path w="2551" h="1033" extrusionOk="0">
                  <a:moveTo>
                    <a:pt x="460" y="0"/>
                  </a:moveTo>
                  <a:cubicBezTo>
                    <a:pt x="280" y="187"/>
                    <a:pt x="128" y="304"/>
                    <a:pt x="1" y="370"/>
                  </a:cubicBezTo>
                  <a:lnTo>
                    <a:pt x="1" y="1032"/>
                  </a:lnTo>
                  <a:lnTo>
                    <a:pt x="2551" y="1032"/>
                  </a:lnTo>
                  <a:cubicBezTo>
                    <a:pt x="2551" y="1032"/>
                    <a:pt x="1712" y="197"/>
                    <a:pt x="4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481;p27">
              <a:extLst>
                <a:ext uri="{FF2B5EF4-FFF2-40B4-BE49-F238E27FC236}">
                  <a16:creationId xmlns:a16="http://schemas.microsoft.com/office/drawing/2014/main" id="{53E05308-7C08-9F62-566B-E33EACD27DA1}"/>
                </a:ext>
              </a:extLst>
            </p:cNvPr>
            <p:cNvSpPr/>
            <p:nvPr/>
          </p:nvSpPr>
          <p:spPr>
            <a:xfrm>
              <a:off x="1818344" y="4309965"/>
              <a:ext cx="40148" cy="244652"/>
            </a:xfrm>
            <a:custGeom>
              <a:avLst/>
              <a:gdLst/>
              <a:ahLst/>
              <a:cxnLst/>
              <a:rect l="l" t="t" r="r" b="b"/>
              <a:pathLst>
                <a:path w="501" h="3053" extrusionOk="0">
                  <a:moveTo>
                    <a:pt x="354" y="1"/>
                  </a:moveTo>
                  <a:cubicBezTo>
                    <a:pt x="237" y="7"/>
                    <a:pt x="121" y="11"/>
                    <a:pt x="1" y="14"/>
                  </a:cubicBezTo>
                  <a:lnTo>
                    <a:pt x="1" y="3053"/>
                  </a:lnTo>
                  <a:cubicBezTo>
                    <a:pt x="128" y="2987"/>
                    <a:pt x="280" y="2870"/>
                    <a:pt x="460" y="2683"/>
                  </a:cubicBezTo>
                  <a:cubicBezTo>
                    <a:pt x="474" y="2674"/>
                    <a:pt x="487" y="2660"/>
                    <a:pt x="500" y="2647"/>
                  </a:cubicBezTo>
                  <a:lnTo>
                    <a:pt x="460" y="1951"/>
                  </a:lnTo>
                  <a:lnTo>
                    <a:pt x="420" y="1199"/>
                  </a:lnTo>
                  <a:lnTo>
                    <a:pt x="3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482;p27">
              <a:extLst>
                <a:ext uri="{FF2B5EF4-FFF2-40B4-BE49-F238E27FC236}">
                  <a16:creationId xmlns:a16="http://schemas.microsoft.com/office/drawing/2014/main" id="{D7C79412-07EA-C013-F833-B0055FF23298}"/>
                </a:ext>
              </a:extLst>
            </p:cNvPr>
            <p:cNvSpPr/>
            <p:nvPr/>
          </p:nvSpPr>
          <p:spPr>
            <a:xfrm>
              <a:off x="941743" y="2551947"/>
              <a:ext cx="1176302" cy="780114"/>
            </a:xfrm>
            <a:custGeom>
              <a:avLst/>
              <a:gdLst/>
              <a:ahLst/>
              <a:cxnLst/>
              <a:rect l="l" t="t" r="r" b="b"/>
              <a:pathLst>
                <a:path w="14679" h="9735" extrusionOk="0">
                  <a:moveTo>
                    <a:pt x="6858" y="1"/>
                  </a:moveTo>
                  <a:cubicBezTo>
                    <a:pt x="3461" y="1"/>
                    <a:pt x="2247" y="2945"/>
                    <a:pt x="2247" y="2945"/>
                  </a:cubicBezTo>
                  <a:cubicBezTo>
                    <a:pt x="1" y="8044"/>
                    <a:pt x="4101" y="9735"/>
                    <a:pt x="4101" y="9735"/>
                  </a:cubicBezTo>
                  <a:lnTo>
                    <a:pt x="11958" y="6646"/>
                  </a:lnTo>
                  <a:cubicBezTo>
                    <a:pt x="11958" y="6646"/>
                    <a:pt x="14678" y="2329"/>
                    <a:pt x="9356" y="466"/>
                  </a:cubicBezTo>
                  <a:cubicBezTo>
                    <a:pt x="8416" y="136"/>
                    <a:pt x="7587" y="1"/>
                    <a:pt x="6858" y="1"/>
                  </a:cubicBezTo>
                  <a:close/>
                </a:path>
              </a:pathLst>
            </a:custGeom>
            <a:solidFill>
              <a:srgbClr val="BBCC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9" name="Google Shape;483;p27">
              <a:extLst>
                <a:ext uri="{FF2B5EF4-FFF2-40B4-BE49-F238E27FC236}">
                  <a16:creationId xmlns:a16="http://schemas.microsoft.com/office/drawing/2014/main" id="{980928BD-B5EB-C65B-E9BE-C1915D1E4901}"/>
                </a:ext>
              </a:extLst>
            </p:cNvPr>
            <p:cNvSpPr/>
            <p:nvPr/>
          </p:nvSpPr>
          <p:spPr>
            <a:xfrm>
              <a:off x="1287447" y="3025229"/>
              <a:ext cx="111227" cy="111388"/>
            </a:xfrm>
            <a:custGeom>
              <a:avLst/>
              <a:gdLst/>
              <a:ahLst/>
              <a:cxnLst/>
              <a:rect l="l" t="t" r="r" b="b"/>
              <a:pathLst>
                <a:path w="1388" h="1390" extrusionOk="0">
                  <a:moveTo>
                    <a:pt x="695" y="1"/>
                  </a:moveTo>
                  <a:cubicBezTo>
                    <a:pt x="309" y="1"/>
                    <a:pt x="0" y="311"/>
                    <a:pt x="0" y="697"/>
                  </a:cubicBezTo>
                  <a:cubicBezTo>
                    <a:pt x="0" y="1079"/>
                    <a:pt x="309" y="1389"/>
                    <a:pt x="695" y="1389"/>
                  </a:cubicBezTo>
                  <a:cubicBezTo>
                    <a:pt x="1078" y="1389"/>
                    <a:pt x="1388" y="1079"/>
                    <a:pt x="1388" y="697"/>
                  </a:cubicBezTo>
                  <a:cubicBezTo>
                    <a:pt x="1388" y="311"/>
                    <a:pt x="1078" y="1"/>
                    <a:pt x="695" y="1"/>
                  </a:cubicBezTo>
                  <a:close/>
                </a:path>
              </a:pathLst>
            </a:custGeom>
            <a:solidFill>
              <a:srgbClr val="F46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484;p27">
              <a:extLst>
                <a:ext uri="{FF2B5EF4-FFF2-40B4-BE49-F238E27FC236}">
                  <a16:creationId xmlns:a16="http://schemas.microsoft.com/office/drawing/2014/main" id="{823A248E-41BF-14D5-3025-A96718A2F147}"/>
                </a:ext>
              </a:extLst>
            </p:cNvPr>
            <p:cNvSpPr/>
            <p:nvPr/>
          </p:nvSpPr>
          <p:spPr>
            <a:xfrm>
              <a:off x="1707436" y="2849812"/>
              <a:ext cx="110987" cy="111227"/>
            </a:xfrm>
            <a:custGeom>
              <a:avLst/>
              <a:gdLst/>
              <a:ahLst/>
              <a:cxnLst/>
              <a:rect l="l" t="t" r="r" b="b"/>
              <a:pathLst>
                <a:path w="1385" h="1388" extrusionOk="0">
                  <a:moveTo>
                    <a:pt x="693" y="1"/>
                  </a:moveTo>
                  <a:cubicBezTo>
                    <a:pt x="311" y="1"/>
                    <a:pt x="1" y="313"/>
                    <a:pt x="1" y="695"/>
                  </a:cubicBezTo>
                  <a:cubicBezTo>
                    <a:pt x="1" y="1079"/>
                    <a:pt x="311" y="1388"/>
                    <a:pt x="693" y="1388"/>
                  </a:cubicBezTo>
                  <a:cubicBezTo>
                    <a:pt x="1076" y="1388"/>
                    <a:pt x="1385" y="1079"/>
                    <a:pt x="1385" y="695"/>
                  </a:cubicBezTo>
                  <a:cubicBezTo>
                    <a:pt x="1385" y="313"/>
                    <a:pt x="1076" y="1"/>
                    <a:pt x="693" y="1"/>
                  </a:cubicBezTo>
                  <a:close/>
                </a:path>
              </a:pathLst>
            </a:custGeom>
            <a:solidFill>
              <a:srgbClr val="F46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485;p27">
              <a:extLst>
                <a:ext uri="{FF2B5EF4-FFF2-40B4-BE49-F238E27FC236}">
                  <a16:creationId xmlns:a16="http://schemas.microsoft.com/office/drawing/2014/main" id="{4CE3404D-6177-64A6-10A7-E4B19A57CB18}"/>
                </a:ext>
              </a:extLst>
            </p:cNvPr>
            <p:cNvSpPr/>
            <p:nvPr/>
          </p:nvSpPr>
          <p:spPr>
            <a:xfrm>
              <a:off x="1104658" y="2905506"/>
              <a:ext cx="1405648" cy="1405648"/>
            </a:xfrm>
            <a:custGeom>
              <a:avLst/>
              <a:gdLst/>
              <a:ahLst/>
              <a:cxnLst/>
              <a:rect l="l" t="t" r="r" b="b"/>
              <a:pathLst>
                <a:path w="17541" h="17541" extrusionOk="0">
                  <a:moveTo>
                    <a:pt x="8771" y="0"/>
                  </a:moveTo>
                  <a:cubicBezTo>
                    <a:pt x="6737" y="0"/>
                    <a:pt x="4867" y="690"/>
                    <a:pt x="3379" y="1854"/>
                  </a:cubicBezTo>
                  <a:cubicBezTo>
                    <a:pt x="1323" y="3459"/>
                    <a:pt x="1" y="5958"/>
                    <a:pt x="1" y="8771"/>
                  </a:cubicBezTo>
                  <a:cubicBezTo>
                    <a:pt x="1" y="11610"/>
                    <a:pt x="1349" y="14132"/>
                    <a:pt x="3443" y="15733"/>
                  </a:cubicBezTo>
                  <a:cubicBezTo>
                    <a:pt x="4917" y="16868"/>
                    <a:pt x="6764" y="17540"/>
                    <a:pt x="8771" y="17540"/>
                  </a:cubicBezTo>
                  <a:cubicBezTo>
                    <a:pt x="9643" y="17540"/>
                    <a:pt x="10481" y="17413"/>
                    <a:pt x="11277" y="17174"/>
                  </a:cubicBezTo>
                  <a:cubicBezTo>
                    <a:pt x="11992" y="16965"/>
                    <a:pt x="12668" y="16662"/>
                    <a:pt x="13294" y="16282"/>
                  </a:cubicBezTo>
                  <a:cubicBezTo>
                    <a:pt x="15231" y="15114"/>
                    <a:pt x="16675" y="13224"/>
                    <a:pt x="17258" y="10980"/>
                  </a:cubicBezTo>
                  <a:cubicBezTo>
                    <a:pt x="17441" y="10275"/>
                    <a:pt x="17541" y="9536"/>
                    <a:pt x="17541" y="8771"/>
                  </a:cubicBezTo>
                  <a:cubicBezTo>
                    <a:pt x="17541" y="7689"/>
                    <a:pt x="17344" y="6650"/>
                    <a:pt x="16982" y="5692"/>
                  </a:cubicBezTo>
                  <a:cubicBezTo>
                    <a:pt x="16422" y="4191"/>
                    <a:pt x="15457" y="2883"/>
                    <a:pt x="14226" y="1905"/>
                  </a:cubicBezTo>
                  <a:cubicBezTo>
                    <a:pt x="13823" y="1585"/>
                    <a:pt x="13394" y="1298"/>
                    <a:pt x="12937" y="1052"/>
                  </a:cubicBezTo>
                  <a:cubicBezTo>
                    <a:pt x="11699" y="380"/>
                    <a:pt x="10278" y="0"/>
                    <a:pt x="8771" y="0"/>
                  </a:cubicBezTo>
                  <a:close/>
                </a:path>
              </a:pathLst>
            </a:custGeom>
            <a:solidFill>
              <a:srgbClr val="2FE4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486;p27">
              <a:extLst>
                <a:ext uri="{FF2B5EF4-FFF2-40B4-BE49-F238E27FC236}">
                  <a16:creationId xmlns:a16="http://schemas.microsoft.com/office/drawing/2014/main" id="{82378A61-24F1-7ACA-DF1F-BF167949E8F1}"/>
                </a:ext>
              </a:extLst>
            </p:cNvPr>
            <p:cNvSpPr/>
            <p:nvPr/>
          </p:nvSpPr>
          <p:spPr>
            <a:xfrm>
              <a:off x="1375436" y="2905506"/>
              <a:ext cx="869224" cy="596525"/>
            </a:xfrm>
            <a:custGeom>
              <a:avLst/>
              <a:gdLst/>
              <a:ahLst/>
              <a:cxnLst/>
              <a:rect l="l" t="t" r="r" b="b"/>
              <a:pathLst>
                <a:path w="10847" h="7444" extrusionOk="0">
                  <a:moveTo>
                    <a:pt x="5392" y="0"/>
                  </a:moveTo>
                  <a:cubicBezTo>
                    <a:pt x="3358" y="0"/>
                    <a:pt x="1488" y="690"/>
                    <a:pt x="0" y="1854"/>
                  </a:cubicBezTo>
                  <a:cubicBezTo>
                    <a:pt x="73" y="2167"/>
                    <a:pt x="263" y="2524"/>
                    <a:pt x="416" y="2767"/>
                  </a:cubicBezTo>
                  <a:cubicBezTo>
                    <a:pt x="786" y="3346"/>
                    <a:pt x="1454" y="3711"/>
                    <a:pt x="1724" y="4347"/>
                  </a:cubicBezTo>
                  <a:cubicBezTo>
                    <a:pt x="1844" y="4627"/>
                    <a:pt x="1870" y="4940"/>
                    <a:pt x="1930" y="5240"/>
                  </a:cubicBezTo>
                  <a:cubicBezTo>
                    <a:pt x="2050" y="5868"/>
                    <a:pt x="2313" y="6474"/>
                    <a:pt x="2686" y="6997"/>
                  </a:cubicBezTo>
                  <a:cubicBezTo>
                    <a:pt x="2796" y="7149"/>
                    <a:pt x="2922" y="7303"/>
                    <a:pt x="3092" y="7386"/>
                  </a:cubicBezTo>
                  <a:cubicBezTo>
                    <a:pt x="3169" y="7423"/>
                    <a:pt x="3256" y="7443"/>
                    <a:pt x="3341" y="7443"/>
                  </a:cubicBezTo>
                  <a:cubicBezTo>
                    <a:pt x="3447" y="7443"/>
                    <a:pt x="3550" y="7411"/>
                    <a:pt x="3628" y="7339"/>
                  </a:cubicBezTo>
                  <a:cubicBezTo>
                    <a:pt x="3950" y="7034"/>
                    <a:pt x="3518" y="6490"/>
                    <a:pt x="3624" y="6055"/>
                  </a:cubicBezTo>
                  <a:cubicBezTo>
                    <a:pt x="3671" y="5868"/>
                    <a:pt x="3811" y="5725"/>
                    <a:pt x="3924" y="5569"/>
                  </a:cubicBezTo>
                  <a:cubicBezTo>
                    <a:pt x="4350" y="4986"/>
                    <a:pt x="4390" y="4218"/>
                    <a:pt x="4363" y="3499"/>
                  </a:cubicBezTo>
                  <a:cubicBezTo>
                    <a:pt x="4357" y="3312"/>
                    <a:pt x="4350" y="3112"/>
                    <a:pt x="4457" y="2963"/>
                  </a:cubicBezTo>
                  <a:cubicBezTo>
                    <a:pt x="4506" y="2890"/>
                    <a:pt x="4580" y="2836"/>
                    <a:pt x="4656" y="2790"/>
                  </a:cubicBezTo>
                  <a:cubicBezTo>
                    <a:pt x="4933" y="2628"/>
                    <a:pt x="5248" y="2566"/>
                    <a:pt x="5569" y="2566"/>
                  </a:cubicBezTo>
                  <a:cubicBezTo>
                    <a:pt x="5809" y="2566"/>
                    <a:pt x="6052" y="2601"/>
                    <a:pt x="6283" y="2653"/>
                  </a:cubicBezTo>
                  <a:cubicBezTo>
                    <a:pt x="6826" y="2776"/>
                    <a:pt x="7352" y="2989"/>
                    <a:pt x="7904" y="3063"/>
                  </a:cubicBezTo>
                  <a:cubicBezTo>
                    <a:pt x="8040" y="3081"/>
                    <a:pt x="8177" y="3089"/>
                    <a:pt x="8314" y="3089"/>
                  </a:cubicBezTo>
                  <a:cubicBezTo>
                    <a:pt x="9170" y="3089"/>
                    <a:pt x="10029" y="2747"/>
                    <a:pt x="10637" y="2141"/>
                  </a:cubicBezTo>
                  <a:cubicBezTo>
                    <a:pt x="10710" y="2068"/>
                    <a:pt x="10784" y="1988"/>
                    <a:pt x="10847" y="1905"/>
                  </a:cubicBezTo>
                  <a:cubicBezTo>
                    <a:pt x="9349" y="713"/>
                    <a:pt x="7455" y="0"/>
                    <a:pt x="5392" y="0"/>
                  </a:cubicBezTo>
                  <a:close/>
                </a:path>
              </a:pathLst>
            </a:custGeom>
            <a:solidFill>
              <a:srgbClr val="219B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3" name="Google Shape;487;p27">
              <a:extLst>
                <a:ext uri="{FF2B5EF4-FFF2-40B4-BE49-F238E27FC236}">
                  <a16:creationId xmlns:a16="http://schemas.microsoft.com/office/drawing/2014/main" id="{F58B020C-42BC-C1CC-21AD-52D42801BAC8}"/>
                </a:ext>
              </a:extLst>
            </p:cNvPr>
            <p:cNvSpPr/>
            <p:nvPr/>
          </p:nvSpPr>
          <p:spPr>
            <a:xfrm>
              <a:off x="2080066" y="3290318"/>
              <a:ext cx="430245" cy="536344"/>
            </a:xfrm>
            <a:custGeom>
              <a:avLst/>
              <a:gdLst/>
              <a:ahLst/>
              <a:cxnLst/>
              <a:rect l="l" t="t" r="r" b="b"/>
              <a:pathLst>
                <a:path w="5369" h="6693" extrusionOk="0">
                  <a:moveTo>
                    <a:pt x="3055" y="1"/>
                  </a:moveTo>
                  <a:cubicBezTo>
                    <a:pt x="2990" y="1"/>
                    <a:pt x="2926" y="13"/>
                    <a:pt x="2862" y="41"/>
                  </a:cubicBezTo>
                  <a:cubicBezTo>
                    <a:pt x="2682" y="121"/>
                    <a:pt x="2573" y="301"/>
                    <a:pt x="2416" y="414"/>
                  </a:cubicBezTo>
                  <a:cubicBezTo>
                    <a:pt x="2257" y="529"/>
                    <a:pt x="2071" y="566"/>
                    <a:pt x="1876" y="566"/>
                  </a:cubicBezTo>
                  <a:cubicBezTo>
                    <a:pt x="1628" y="566"/>
                    <a:pt x="1364" y="506"/>
                    <a:pt x="1118" y="470"/>
                  </a:cubicBezTo>
                  <a:cubicBezTo>
                    <a:pt x="1051" y="460"/>
                    <a:pt x="979" y="455"/>
                    <a:pt x="907" y="455"/>
                  </a:cubicBezTo>
                  <a:cubicBezTo>
                    <a:pt x="510" y="455"/>
                    <a:pt x="86" y="615"/>
                    <a:pt x="43" y="989"/>
                  </a:cubicBezTo>
                  <a:cubicBezTo>
                    <a:pt x="0" y="1356"/>
                    <a:pt x="360" y="1622"/>
                    <a:pt x="599" y="1908"/>
                  </a:cubicBezTo>
                  <a:cubicBezTo>
                    <a:pt x="925" y="2301"/>
                    <a:pt x="1039" y="2860"/>
                    <a:pt x="899" y="3353"/>
                  </a:cubicBezTo>
                  <a:cubicBezTo>
                    <a:pt x="793" y="3719"/>
                    <a:pt x="556" y="4038"/>
                    <a:pt x="449" y="4404"/>
                  </a:cubicBezTo>
                  <a:cubicBezTo>
                    <a:pt x="293" y="4934"/>
                    <a:pt x="486" y="5599"/>
                    <a:pt x="995" y="5809"/>
                  </a:cubicBezTo>
                  <a:cubicBezTo>
                    <a:pt x="1162" y="5878"/>
                    <a:pt x="1348" y="5895"/>
                    <a:pt x="1537" y="5895"/>
                  </a:cubicBezTo>
                  <a:cubicBezTo>
                    <a:pt x="1727" y="5895"/>
                    <a:pt x="1922" y="5878"/>
                    <a:pt x="2106" y="5878"/>
                  </a:cubicBezTo>
                  <a:cubicBezTo>
                    <a:pt x="2390" y="5878"/>
                    <a:pt x="2651" y="5918"/>
                    <a:pt x="2836" y="6126"/>
                  </a:cubicBezTo>
                  <a:cubicBezTo>
                    <a:pt x="2939" y="6241"/>
                    <a:pt x="2996" y="6395"/>
                    <a:pt x="3105" y="6505"/>
                  </a:cubicBezTo>
                  <a:cubicBezTo>
                    <a:pt x="3247" y="6646"/>
                    <a:pt x="3450" y="6692"/>
                    <a:pt x="3655" y="6692"/>
                  </a:cubicBezTo>
                  <a:cubicBezTo>
                    <a:pt x="3735" y="6692"/>
                    <a:pt x="3815" y="6685"/>
                    <a:pt x="3891" y="6674"/>
                  </a:cubicBezTo>
                  <a:cubicBezTo>
                    <a:pt x="4323" y="6608"/>
                    <a:pt x="4722" y="6428"/>
                    <a:pt x="5086" y="6178"/>
                  </a:cubicBezTo>
                  <a:cubicBezTo>
                    <a:pt x="5269" y="5473"/>
                    <a:pt x="5369" y="4734"/>
                    <a:pt x="5369" y="3969"/>
                  </a:cubicBezTo>
                  <a:cubicBezTo>
                    <a:pt x="5369" y="2887"/>
                    <a:pt x="5172" y="1848"/>
                    <a:pt x="4810" y="890"/>
                  </a:cubicBezTo>
                  <a:cubicBezTo>
                    <a:pt x="4735" y="907"/>
                    <a:pt x="4666" y="915"/>
                    <a:pt x="4601" y="915"/>
                  </a:cubicBezTo>
                  <a:cubicBezTo>
                    <a:pt x="4278" y="915"/>
                    <a:pt x="4055" y="714"/>
                    <a:pt x="3794" y="434"/>
                  </a:cubicBezTo>
                  <a:cubicBezTo>
                    <a:pt x="3598" y="221"/>
                    <a:pt x="3326" y="1"/>
                    <a:pt x="3055" y="1"/>
                  </a:cubicBezTo>
                  <a:close/>
                </a:path>
              </a:pathLst>
            </a:custGeom>
            <a:solidFill>
              <a:srgbClr val="2F64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4" name="Google Shape;488;p27">
              <a:extLst>
                <a:ext uri="{FF2B5EF4-FFF2-40B4-BE49-F238E27FC236}">
                  <a16:creationId xmlns:a16="http://schemas.microsoft.com/office/drawing/2014/main" id="{AF2F2CDE-C4D8-DB15-98E6-AE7F039F7FEC}"/>
                </a:ext>
              </a:extLst>
            </p:cNvPr>
            <p:cNvSpPr/>
            <p:nvPr/>
          </p:nvSpPr>
          <p:spPr>
            <a:xfrm>
              <a:off x="1380484" y="3636024"/>
              <a:ext cx="677702" cy="675137"/>
            </a:xfrm>
            <a:custGeom>
              <a:avLst/>
              <a:gdLst/>
              <a:ahLst/>
              <a:cxnLst/>
              <a:rect l="l" t="t" r="r" b="b"/>
              <a:pathLst>
                <a:path w="8457" h="8425" extrusionOk="0">
                  <a:moveTo>
                    <a:pt x="7228" y="0"/>
                  </a:moveTo>
                  <a:cubicBezTo>
                    <a:pt x="7219" y="0"/>
                    <a:pt x="7211" y="1"/>
                    <a:pt x="7202" y="1"/>
                  </a:cubicBezTo>
                  <a:cubicBezTo>
                    <a:pt x="6899" y="10"/>
                    <a:pt x="6560" y="154"/>
                    <a:pt x="6477" y="446"/>
                  </a:cubicBezTo>
                  <a:cubicBezTo>
                    <a:pt x="6423" y="613"/>
                    <a:pt x="6470" y="793"/>
                    <a:pt x="6507" y="966"/>
                  </a:cubicBezTo>
                  <a:cubicBezTo>
                    <a:pt x="6600" y="1412"/>
                    <a:pt x="6567" y="1994"/>
                    <a:pt x="6151" y="2177"/>
                  </a:cubicBezTo>
                  <a:cubicBezTo>
                    <a:pt x="5931" y="2271"/>
                    <a:pt x="5658" y="2224"/>
                    <a:pt x="5462" y="2360"/>
                  </a:cubicBezTo>
                  <a:cubicBezTo>
                    <a:pt x="5042" y="2650"/>
                    <a:pt x="5399" y="3342"/>
                    <a:pt x="5185" y="3804"/>
                  </a:cubicBezTo>
                  <a:cubicBezTo>
                    <a:pt x="5030" y="4154"/>
                    <a:pt x="4600" y="4268"/>
                    <a:pt x="4224" y="4344"/>
                  </a:cubicBezTo>
                  <a:cubicBezTo>
                    <a:pt x="3784" y="4431"/>
                    <a:pt x="3348" y="4520"/>
                    <a:pt x="2902" y="4557"/>
                  </a:cubicBezTo>
                  <a:cubicBezTo>
                    <a:pt x="2480" y="4590"/>
                    <a:pt x="2041" y="4577"/>
                    <a:pt x="1648" y="4737"/>
                  </a:cubicBezTo>
                  <a:cubicBezTo>
                    <a:pt x="1371" y="4847"/>
                    <a:pt x="1132" y="5039"/>
                    <a:pt x="906" y="5236"/>
                  </a:cubicBezTo>
                  <a:cubicBezTo>
                    <a:pt x="489" y="5602"/>
                    <a:pt x="77" y="6098"/>
                    <a:pt x="1" y="6617"/>
                  </a:cubicBezTo>
                  <a:cubicBezTo>
                    <a:pt x="1475" y="7752"/>
                    <a:pt x="3322" y="8424"/>
                    <a:pt x="5329" y="8424"/>
                  </a:cubicBezTo>
                  <a:cubicBezTo>
                    <a:pt x="6201" y="8424"/>
                    <a:pt x="7042" y="8297"/>
                    <a:pt x="7835" y="8058"/>
                  </a:cubicBezTo>
                  <a:cubicBezTo>
                    <a:pt x="7685" y="7629"/>
                    <a:pt x="7149" y="7303"/>
                    <a:pt x="6756" y="7179"/>
                  </a:cubicBezTo>
                  <a:cubicBezTo>
                    <a:pt x="6510" y="7090"/>
                    <a:pt x="6248" y="7036"/>
                    <a:pt x="6031" y="6890"/>
                  </a:cubicBezTo>
                  <a:cubicBezTo>
                    <a:pt x="5812" y="6744"/>
                    <a:pt x="5652" y="6471"/>
                    <a:pt x="5738" y="6221"/>
                  </a:cubicBezTo>
                  <a:cubicBezTo>
                    <a:pt x="5878" y="5821"/>
                    <a:pt x="6437" y="5855"/>
                    <a:pt x="6847" y="5732"/>
                  </a:cubicBezTo>
                  <a:cubicBezTo>
                    <a:pt x="7249" y="5612"/>
                    <a:pt x="7552" y="5282"/>
                    <a:pt x="7835" y="4970"/>
                  </a:cubicBezTo>
                  <a:cubicBezTo>
                    <a:pt x="8138" y="4634"/>
                    <a:pt x="8457" y="4224"/>
                    <a:pt x="8368" y="3784"/>
                  </a:cubicBezTo>
                  <a:cubicBezTo>
                    <a:pt x="8317" y="3538"/>
                    <a:pt x="8141" y="3339"/>
                    <a:pt x="8058" y="3106"/>
                  </a:cubicBezTo>
                  <a:cubicBezTo>
                    <a:pt x="7975" y="2879"/>
                    <a:pt x="7975" y="2637"/>
                    <a:pt x="7975" y="2397"/>
                  </a:cubicBezTo>
                  <a:cubicBezTo>
                    <a:pt x="7975" y="1858"/>
                    <a:pt x="7978" y="1315"/>
                    <a:pt x="7978" y="773"/>
                  </a:cubicBezTo>
                  <a:cubicBezTo>
                    <a:pt x="7978" y="623"/>
                    <a:pt x="7978" y="470"/>
                    <a:pt x="7911" y="337"/>
                  </a:cubicBezTo>
                  <a:cubicBezTo>
                    <a:pt x="7795" y="98"/>
                    <a:pt x="7498" y="0"/>
                    <a:pt x="7228" y="0"/>
                  </a:cubicBezTo>
                  <a:close/>
                </a:path>
              </a:pathLst>
            </a:custGeom>
            <a:solidFill>
              <a:srgbClr val="2F64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489;p27">
              <a:extLst>
                <a:ext uri="{FF2B5EF4-FFF2-40B4-BE49-F238E27FC236}">
                  <a16:creationId xmlns:a16="http://schemas.microsoft.com/office/drawing/2014/main" id="{26347CAE-DF49-4AA4-BC35-0378672D2D1E}"/>
                </a:ext>
              </a:extLst>
            </p:cNvPr>
            <p:cNvSpPr/>
            <p:nvPr/>
          </p:nvSpPr>
          <p:spPr>
            <a:xfrm>
              <a:off x="1189521" y="2850052"/>
              <a:ext cx="140316" cy="169966"/>
            </a:xfrm>
            <a:custGeom>
              <a:avLst/>
              <a:gdLst/>
              <a:ahLst/>
              <a:cxnLst/>
              <a:rect l="l" t="t" r="r" b="b"/>
              <a:pathLst>
                <a:path w="1751" h="2121" extrusionOk="0">
                  <a:moveTo>
                    <a:pt x="1335" y="1"/>
                  </a:moveTo>
                  <a:lnTo>
                    <a:pt x="1418" y="360"/>
                  </a:lnTo>
                  <a:cubicBezTo>
                    <a:pt x="1488" y="663"/>
                    <a:pt x="1522" y="932"/>
                    <a:pt x="1518" y="1182"/>
                  </a:cubicBezTo>
                  <a:cubicBezTo>
                    <a:pt x="1511" y="1292"/>
                    <a:pt x="1498" y="1431"/>
                    <a:pt x="1448" y="1555"/>
                  </a:cubicBezTo>
                  <a:cubicBezTo>
                    <a:pt x="1402" y="1661"/>
                    <a:pt x="1325" y="1748"/>
                    <a:pt x="1229" y="1798"/>
                  </a:cubicBezTo>
                  <a:cubicBezTo>
                    <a:pt x="1142" y="1842"/>
                    <a:pt x="1048" y="1864"/>
                    <a:pt x="956" y="1864"/>
                  </a:cubicBezTo>
                  <a:cubicBezTo>
                    <a:pt x="816" y="1864"/>
                    <a:pt x="680" y="1813"/>
                    <a:pt x="579" y="1715"/>
                  </a:cubicBezTo>
                  <a:cubicBezTo>
                    <a:pt x="410" y="1561"/>
                    <a:pt x="267" y="1342"/>
                    <a:pt x="140" y="1036"/>
                  </a:cubicBezTo>
                  <a:lnTo>
                    <a:pt x="0" y="692"/>
                  </a:lnTo>
                  <a:lnTo>
                    <a:pt x="57" y="1062"/>
                  </a:lnTo>
                  <a:cubicBezTo>
                    <a:pt x="110" y="1399"/>
                    <a:pt x="233" y="1675"/>
                    <a:pt x="423" y="1878"/>
                  </a:cubicBezTo>
                  <a:cubicBezTo>
                    <a:pt x="536" y="2004"/>
                    <a:pt x="696" y="2090"/>
                    <a:pt x="852" y="2110"/>
                  </a:cubicBezTo>
                  <a:cubicBezTo>
                    <a:pt x="875" y="2121"/>
                    <a:pt x="903" y="2121"/>
                    <a:pt x="926" y="2121"/>
                  </a:cubicBezTo>
                  <a:lnTo>
                    <a:pt x="982" y="2121"/>
                  </a:lnTo>
                  <a:cubicBezTo>
                    <a:pt x="1032" y="2121"/>
                    <a:pt x="1075" y="2117"/>
                    <a:pt x="1112" y="2107"/>
                  </a:cubicBezTo>
                  <a:lnTo>
                    <a:pt x="1149" y="2101"/>
                  </a:lnTo>
                  <a:cubicBezTo>
                    <a:pt x="1175" y="2094"/>
                    <a:pt x="1205" y="2090"/>
                    <a:pt x="1235" y="2081"/>
                  </a:cubicBezTo>
                  <a:lnTo>
                    <a:pt x="1352" y="2030"/>
                  </a:lnTo>
                  <a:cubicBezTo>
                    <a:pt x="1502" y="1950"/>
                    <a:pt x="1625" y="1811"/>
                    <a:pt x="1685" y="1648"/>
                  </a:cubicBezTo>
                  <a:cubicBezTo>
                    <a:pt x="1734" y="1502"/>
                    <a:pt x="1751" y="1345"/>
                    <a:pt x="1741" y="1179"/>
                  </a:cubicBezTo>
                  <a:cubicBezTo>
                    <a:pt x="1725" y="899"/>
                    <a:pt x="1641" y="613"/>
                    <a:pt x="1502" y="330"/>
                  </a:cubicBezTo>
                  <a:lnTo>
                    <a:pt x="1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490;p27">
              <a:extLst>
                <a:ext uri="{FF2B5EF4-FFF2-40B4-BE49-F238E27FC236}">
                  <a16:creationId xmlns:a16="http://schemas.microsoft.com/office/drawing/2014/main" id="{5804C081-52BC-7E9B-DE00-9C59B07C2576}"/>
                </a:ext>
              </a:extLst>
            </p:cNvPr>
            <p:cNvSpPr/>
            <p:nvPr/>
          </p:nvSpPr>
          <p:spPr>
            <a:xfrm>
              <a:off x="1612236" y="2707090"/>
              <a:ext cx="154260" cy="139836"/>
            </a:xfrm>
            <a:custGeom>
              <a:avLst/>
              <a:gdLst/>
              <a:ahLst/>
              <a:cxnLst/>
              <a:rect l="l" t="t" r="r" b="b"/>
              <a:pathLst>
                <a:path w="1925" h="1745" extrusionOk="0">
                  <a:moveTo>
                    <a:pt x="1562" y="0"/>
                  </a:moveTo>
                  <a:lnTo>
                    <a:pt x="1634" y="327"/>
                  </a:lnTo>
                  <a:cubicBezTo>
                    <a:pt x="1698" y="630"/>
                    <a:pt x="1721" y="866"/>
                    <a:pt x="1701" y="1069"/>
                  </a:cubicBezTo>
                  <a:cubicBezTo>
                    <a:pt x="1685" y="1202"/>
                    <a:pt x="1648" y="1298"/>
                    <a:pt x="1594" y="1362"/>
                  </a:cubicBezTo>
                  <a:cubicBezTo>
                    <a:pt x="1545" y="1425"/>
                    <a:pt x="1459" y="1462"/>
                    <a:pt x="1339" y="1478"/>
                  </a:cubicBezTo>
                  <a:cubicBezTo>
                    <a:pt x="1314" y="1481"/>
                    <a:pt x="1290" y="1482"/>
                    <a:pt x="1265" y="1482"/>
                  </a:cubicBezTo>
                  <a:cubicBezTo>
                    <a:pt x="1047" y="1482"/>
                    <a:pt x="851" y="1367"/>
                    <a:pt x="716" y="1266"/>
                  </a:cubicBezTo>
                  <a:cubicBezTo>
                    <a:pt x="540" y="1129"/>
                    <a:pt x="370" y="952"/>
                    <a:pt x="201" y="719"/>
                  </a:cubicBezTo>
                  <a:lnTo>
                    <a:pt x="1" y="453"/>
                  </a:lnTo>
                  <a:lnTo>
                    <a:pt x="1" y="453"/>
                  </a:lnTo>
                  <a:lnTo>
                    <a:pt x="124" y="763"/>
                  </a:lnTo>
                  <a:cubicBezTo>
                    <a:pt x="233" y="1035"/>
                    <a:pt x="383" y="1262"/>
                    <a:pt x="570" y="1435"/>
                  </a:cubicBezTo>
                  <a:cubicBezTo>
                    <a:pt x="772" y="1631"/>
                    <a:pt x="1032" y="1745"/>
                    <a:pt x="1275" y="1745"/>
                  </a:cubicBezTo>
                  <a:cubicBezTo>
                    <a:pt x="1308" y="1745"/>
                    <a:pt x="1339" y="1742"/>
                    <a:pt x="1368" y="1738"/>
                  </a:cubicBezTo>
                  <a:cubicBezTo>
                    <a:pt x="1502" y="1722"/>
                    <a:pt x="1681" y="1668"/>
                    <a:pt x="1794" y="1518"/>
                  </a:cubicBezTo>
                  <a:cubicBezTo>
                    <a:pt x="1881" y="1402"/>
                    <a:pt x="1924" y="1255"/>
                    <a:pt x="1924" y="1083"/>
                  </a:cubicBezTo>
                  <a:cubicBezTo>
                    <a:pt x="1924" y="833"/>
                    <a:pt x="1858" y="576"/>
                    <a:pt x="1714" y="300"/>
                  </a:cubicBezTo>
                  <a:lnTo>
                    <a:pt x="15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491;p27">
              <a:extLst>
                <a:ext uri="{FF2B5EF4-FFF2-40B4-BE49-F238E27FC236}">
                  <a16:creationId xmlns:a16="http://schemas.microsoft.com/office/drawing/2014/main" id="{E0124CDC-8BB4-E365-435F-852962104821}"/>
                </a:ext>
              </a:extLst>
            </p:cNvPr>
            <p:cNvSpPr/>
            <p:nvPr/>
          </p:nvSpPr>
          <p:spPr>
            <a:xfrm>
              <a:off x="1290572" y="2421726"/>
              <a:ext cx="284399" cy="213960"/>
            </a:xfrm>
            <a:custGeom>
              <a:avLst/>
              <a:gdLst/>
              <a:ahLst/>
              <a:cxnLst/>
              <a:rect l="l" t="t" r="r" b="b"/>
              <a:pathLst>
                <a:path w="3549" h="2670" extrusionOk="0">
                  <a:moveTo>
                    <a:pt x="720" y="0"/>
                  </a:moveTo>
                  <a:cubicBezTo>
                    <a:pt x="1" y="0"/>
                    <a:pt x="400" y="2570"/>
                    <a:pt x="370" y="2670"/>
                  </a:cubicBezTo>
                  <a:lnTo>
                    <a:pt x="2144" y="2420"/>
                  </a:lnTo>
                  <a:cubicBezTo>
                    <a:pt x="2144" y="2420"/>
                    <a:pt x="3548" y="1538"/>
                    <a:pt x="2946" y="1209"/>
                  </a:cubicBezTo>
                  <a:cubicBezTo>
                    <a:pt x="2874" y="1170"/>
                    <a:pt x="2800" y="1153"/>
                    <a:pt x="2727" y="1153"/>
                  </a:cubicBezTo>
                  <a:cubicBezTo>
                    <a:pt x="2371" y="1153"/>
                    <a:pt x="2013" y="1554"/>
                    <a:pt x="1808" y="1832"/>
                  </a:cubicBezTo>
                  <a:lnTo>
                    <a:pt x="1808" y="1832"/>
                  </a:lnTo>
                  <a:cubicBezTo>
                    <a:pt x="2038" y="1464"/>
                    <a:pt x="2366" y="829"/>
                    <a:pt x="1938" y="756"/>
                  </a:cubicBezTo>
                  <a:cubicBezTo>
                    <a:pt x="1918" y="753"/>
                    <a:pt x="1898" y="751"/>
                    <a:pt x="1879" y="751"/>
                  </a:cubicBezTo>
                  <a:cubicBezTo>
                    <a:pt x="1312" y="751"/>
                    <a:pt x="1029" y="2117"/>
                    <a:pt x="1029" y="2117"/>
                  </a:cubicBezTo>
                  <a:cubicBezTo>
                    <a:pt x="1029" y="2117"/>
                    <a:pt x="1459" y="27"/>
                    <a:pt x="730" y="0"/>
                  </a:cubicBezTo>
                  <a:cubicBezTo>
                    <a:pt x="726" y="0"/>
                    <a:pt x="723" y="0"/>
                    <a:pt x="720" y="0"/>
                  </a:cubicBezTo>
                  <a:close/>
                </a:path>
              </a:pathLst>
            </a:custGeom>
            <a:solidFill>
              <a:srgbClr val="BBCC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8" name="Google Shape;492;p27">
              <a:extLst>
                <a:ext uri="{FF2B5EF4-FFF2-40B4-BE49-F238E27FC236}">
                  <a16:creationId xmlns:a16="http://schemas.microsoft.com/office/drawing/2014/main" id="{68DE7939-A409-52D9-8BDA-432CB7112B58}"/>
                </a:ext>
              </a:extLst>
            </p:cNvPr>
            <p:cNvSpPr/>
            <p:nvPr/>
          </p:nvSpPr>
          <p:spPr>
            <a:xfrm>
              <a:off x="1434335" y="2783059"/>
              <a:ext cx="212438" cy="236799"/>
            </a:xfrm>
            <a:custGeom>
              <a:avLst/>
              <a:gdLst/>
              <a:ahLst/>
              <a:cxnLst/>
              <a:rect l="l" t="t" r="r" b="b"/>
              <a:pathLst>
                <a:path w="2651" h="2955" extrusionOk="0">
                  <a:moveTo>
                    <a:pt x="706" y="0"/>
                  </a:moveTo>
                  <a:cubicBezTo>
                    <a:pt x="658" y="0"/>
                    <a:pt x="614" y="6"/>
                    <a:pt x="573" y="18"/>
                  </a:cubicBezTo>
                  <a:cubicBezTo>
                    <a:pt x="164" y="138"/>
                    <a:pt x="0" y="1149"/>
                    <a:pt x="74" y="1988"/>
                  </a:cubicBezTo>
                  <a:cubicBezTo>
                    <a:pt x="128" y="2605"/>
                    <a:pt x="642" y="2954"/>
                    <a:pt x="1158" y="2954"/>
                  </a:cubicBezTo>
                  <a:cubicBezTo>
                    <a:pt x="1537" y="2954"/>
                    <a:pt x="1918" y="2765"/>
                    <a:pt x="2117" y="2354"/>
                  </a:cubicBezTo>
                  <a:cubicBezTo>
                    <a:pt x="2121" y="2341"/>
                    <a:pt x="2127" y="2331"/>
                    <a:pt x="2134" y="2318"/>
                  </a:cubicBezTo>
                  <a:cubicBezTo>
                    <a:pt x="2651" y="1188"/>
                    <a:pt x="1387" y="0"/>
                    <a:pt x="7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9" name="Google Shape;493;p27">
              <a:extLst>
                <a:ext uri="{FF2B5EF4-FFF2-40B4-BE49-F238E27FC236}">
                  <a16:creationId xmlns:a16="http://schemas.microsoft.com/office/drawing/2014/main" id="{B57CBA5C-EE24-AC8D-B213-69B348FCC26A}"/>
                </a:ext>
              </a:extLst>
            </p:cNvPr>
            <p:cNvSpPr/>
            <p:nvPr/>
          </p:nvSpPr>
          <p:spPr>
            <a:xfrm>
              <a:off x="1104658" y="3054078"/>
              <a:ext cx="1065315" cy="1257078"/>
            </a:xfrm>
            <a:custGeom>
              <a:avLst/>
              <a:gdLst/>
              <a:ahLst/>
              <a:cxnLst/>
              <a:rect l="l" t="t" r="r" b="b"/>
              <a:pathLst>
                <a:path w="13294" h="15687" extrusionOk="0">
                  <a:moveTo>
                    <a:pt x="3379" y="0"/>
                  </a:moveTo>
                  <a:cubicBezTo>
                    <a:pt x="1323" y="1605"/>
                    <a:pt x="1" y="4104"/>
                    <a:pt x="1" y="6917"/>
                  </a:cubicBezTo>
                  <a:cubicBezTo>
                    <a:pt x="1" y="9756"/>
                    <a:pt x="1349" y="12278"/>
                    <a:pt x="3443" y="13879"/>
                  </a:cubicBezTo>
                  <a:cubicBezTo>
                    <a:pt x="3519" y="13360"/>
                    <a:pt x="3931" y="12864"/>
                    <a:pt x="4348" y="12498"/>
                  </a:cubicBezTo>
                  <a:cubicBezTo>
                    <a:pt x="4574" y="12301"/>
                    <a:pt x="4813" y="12109"/>
                    <a:pt x="5090" y="11999"/>
                  </a:cubicBezTo>
                  <a:cubicBezTo>
                    <a:pt x="5483" y="11839"/>
                    <a:pt x="5922" y="11852"/>
                    <a:pt x="6344" y="11819"/>
                  </a:cubicBezTo>
                  <a:cubicBezTo>
                    <a:pt x="6790" y="11782"/>
                    <a:pt x="7226" y="11693"/>
                    <a:pt x="7666" y="11606"/>
                  </a:cubicBezTo>
                  <a:cubicBezTo>
                    <a:pt x="8042" y="11530"/>
                    <a:pt x="8472" y="11416"/>
                    <a:pt x="8627" y="11066"/>
                  </a:cubicBezTo>
                  <a:cubicBezTo>
                    <a:pt x="8841" y="10604"/>
                    <a:pt x="8484" y="9912"/>
                    <a:pt x="8904" y="9622"/>
                  </a:cubicBezTo>
                  <a:cubicBezTo>
                    <a:pt x="9100" y="9486"/>
                    <a:pt x="9373" y="9533"/>
                    <a:pt x="9593" y="9439"/>
                  </a:cubicBezTo>
                  <a:cubicBezTo>
                    <a:pt x="9606" y="9433"/>
                    <a:pt x="9623" y="9423"/>
                    <a:pt x="9636" y="9416"/>
                  </a:cubicBezTo>
                  <a:cubicBezTo>
                    <a:pt x="9550" y="9183"/>
                    <a:pt x="9473" y="8947"/>
                    <a:pt x="9406" y="8707"/>
                  </a:cubicBezTo>
                  <a:cubicBezTo>
                    <a:pt x="8491" y="5482"/>
                    <a:pt x="9610" y="2926"/>
                    <a:pt x="10994" y="1159"/>
                  </a:cubicBezTo>
                  <a:cubicBezTo>
                    <a:pt x="10548" y="1062"/>
                    <a:pt x="10112" y="899"/>
                    <a:pt x="9662" y="799"/>
                  </a:cubicBezTo>
                  <a:cubicBezTo>
                    <a:pt x="9433" y="746"/>
                    <a:pt x="9190" y="713"/>
                    <a:pt x="8951" y="713"/>
                  </a:cubicBezTo>
                  <a:cubicBezTo>
                    <a:pt x="8627" y="713"/>
                    <a:pt x="8312" y="773"/>
                    <a:pt x="8035" y="936"/>
                  </a:cubicBezTo>
                  <a:cubicBezTo>
                    <a:pt x="7959" y="982"/>
                    <a:pt x="7885" y="1036"/>
                    <a:pt x="7836" y="1109"/>
                  </a:cubicBezTo>
                  <a:cubicBezTo>
                    <a:pt x="7729" y="1258"/>
                    <a:pt x="7736" y="1458"/>
                    <a:pt x="7742" y="1645"/>
                  </a:cubicBezTo>
                  <a:cubicBezTo>
                    <a:pt x="7769" y="2364"/>
                    <a:pt x="7729" y="3132"/>
                    <a:pt x="7303" y="3715"/>
                  </a:cubicBezTo>
                  <a:cubicBezTo>
                    <a:pt x="7190" y="3871"/>
                    <a:pt x="7050" y="4014"/>
                    <a:pt x="7003" y="4201"/>
                  </a:cubicBezTo>
                  <a:cubicBezTo>
                    <a:pt x="6897" y="4636"/>
                    <a:pt x="7329" y="5180"/>
                    <a:pt x="7007" y="5485"/>
                  </a:cubicBezTo>
                  <a:cubicBezTo>
                    <a:pt x="6930" y="5559"/>
                    <a:pt x="6827" y="5589"/>
                    <a:pt x="6721" y="5589"/>
                  </a:cubicBezTo>
                  <a:cubicBezTo>
                    <a:pt x="6634" y="5589"/>
                    <a:pt x="6547" y="5569"/>
                    <a:pt x="6471" y="5532"/>
                  </a:cubicBezTo>
                  <a:cubicBezTo>
                    <a:pt x="6301" y="5449"/>
                    <a:pt x="6175" y="5295"/>
                    <a:pt x="6065" y="5143"/>
                  </a:cubicBezTo>
                  <a:cubicBezTo>
                    <a:pt x="5692" y="4620"/>
                    <a:pt x="5429" y="4014"/>
                    <a:pt x="5309" y="3386"/>
                  </a:cubicBezTo>
                  <a:cubicBezTo>
                    <a:pt x="5249" y="3086"/>
                    <a:pt x="5223" y="2773"/>
                    <a:pt x="5103" y="2493"/>
                  </a:cubicBezTo>
                  <a:cubicBezTo>
                    <a:pt x="4833" y="1857"/>
                    <a:pt x="4165" y="1492"/>
                    <a:pt x="3795" y="913"/>
                  </a:cubicBezTo>
                  <a:cubicBezTo>
                    <a:pt x="3642" y="670"/>
                    <a:pt x="3452" y="313"/>
                    <a:pt x="3379" y="0"/>
                  </a:cubicBezTo>
                  <a:close/>
                  <a:moveTo>
                    <a:pt x="11240" y="12272"/>
                  </a:moveTo>
                  <a:cubicBezTo>
                    <a:pt x="10968" y="12574"/>
                    <a:pt x="10675" y="12880"/>
                    <a:pt x="10289" y="12994"/>
                  </a:cubicBezTo>
                  <a:cubicBezTo>
                    <a:pt x="9879" y="13117"/>
                    <a:pt x="9320" y="13083"/>
                    <a:pt x="9180" y="13483"/>
                  </a:cubicBezTo>
                  <a:cubicBezTo>
                    <a:pt x="9094" y="13733"/>
                    <a:pt x="9254" y="14006"/>
                    <a:pt x="9473" y="14152"/>
                  </a:cubicBezTo>
                  <a:cubicBezTo>
                    <a:pt x="9690" y="14298"/>
                    <a:pt x="9952" y="14352"/>
                    <a:pt x="10198" y="14441"/>
                  </a:cubicBezTo>
                  <a:cubicBezTo>
                    <a:pt x="10591" y="14565"/>
                    <a:pt x="11127" y="14891"/>
                    <a:pt x="11277" y="15320"/>
                  </a:cubicBezTo>
                  <a:cubicBezTo>
                    <a:pt x="11992" y="15111"/>
                    <a:pt x="12668" y="14808"/>
                    <a:pt x="13294" y="14428"/>
                  </a:cubicBezTo>
                  <a:cubicBezTo>
                    <a:pt x="12561" y="13793"/>
                    <a:pt x="11856" y="13074"/>
                    <a:pt x="11240" y="12272"/>
                  </a:cubicBezTo>
                  <a:close/>
                  <a:moveTo>
                    <a:pt x="11277" y="15320"/>
                  </a:moveTo>
                  <a:lnTo>
                    <a:pt x="11277" y="15320"/>
                  </a:lnTo>
                  <a:cubicBezTo>
                    <a:pt x="10481" y="15559"/>
                    <a:pt x="9643" y="15686"/>
                    <a:pt x="8771" y="15686"/>
                  </a:cubicBezTo>
                  <a:cubicBezTo>
                    <a:pt x="9643" y="15686"/>
                    <a:pt x="10484" y="15559"/>
                    <a:pt x="11277" y="15320"/>
                  </a:cubicBezTo>
                  <a:close/>
                </a:path>
              </a:pathLst>
            </a:custGeom>
            <a:solidFill>
              <a:srgbClr val="25C7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0" name="Google Shape;494;p27">
              <a:extLst>
                <a:ext uri="{FF2B5EF4-FFF2-40B4-BE49-F238E27FC236}">
                  <a16:creationId xmlns:a16="http://schemas.microsoft.com/office/drawing/2014/main" id="{14FD0C5A-B312-CD34-FD64-11BBC859B31D}"/>
                </a:ext>
              </a:extLst>
            </p:cNvPr>
            <p:cNvSpPr/>
            <p:nvPr/>
          </p:nvSpPr>
          <p:spPr>
            <a:xfrm>
              <a:off x="1375436" y="2905506"/>
              <a:ext cx="766010" cy="596445"/>
            </a:xfrm>
            <a:custGeom>
              <a:avLst/>
              <a:gdLst/>
              <a:ahLst/>
              <a:cxnLst/>
              <a:rect l="l" t="t" r="r" b="b"/>
              <a:pathLst>
                <a:path w="9559" h="7443" extrusionOk="0">
                  <a:moveTo>
                    <a:pt x="5392" y="0"/>
                  </a:moveTo>
                  <a:cubicBezTo>
                    <a:pt x="4557" y="0"/>
                    <a:pt x="3751" y="117"/>
                    <a:pt x="2985" y="334"/>
                  </a:cubicBezTo>
                  <a:cubicBezTo>
                    <a:pt x="2976" y="484"/>
                    <a:pt x="2939" y="636"/>
                    <a:pt x="2869" y="790"/>
                  </a:cubicBezTo>
                  <a:cubicBezTo>
                    <a:pt x="2862" y="803"/>
                    <a:pt x="2856" y="813"/>
                    <a:pt x="2852" y="826"/>
                  </a:cubicBezTo>
                  <a:cubicBezTo>
                    <a:pt x="2652" y="1239"/>
                    <a:pt x="2273" y="1425"/>
                    <a:pt x="1893" y="1425"/>
                  </a:cubicBezTo>
                  <a:cubicBezTo>
                    <a:pt x="1604" y="1425"/>
                    <a:pt x="1318" y="1318"/>
                    <a:pt x="1111" y="1116"/>
                  </a:cubicBezTo>
                  <a:cubicBezTo>
                    <a:pt x="722" y="1332"/>
                    <a:pt x="349" y="1578"/>
                    <a:pt x="0" y="1854"/>
                  </a:cubicBezTo>
                  <a:cubicBezTo>
                    <a:pt x="73" y="2167"/>
                    <a:pt x="263" y="2524"/>
                    <a:pt x="416" y="2767"/>
                  </a:cubicBezTo>
                  <a:cubicBezTo>
                    <a:pt x="786" y="3346"/>
                    <a:pt x="1454" y="3711"/>
                    <a:pt x="1724" y="4347"/>
                  </a:cubicBezTo>
                  <a:cubicBezTo>
                    <a:pt x="1844" y="4627"/>
                    <a:pt x="1870" y="4940"/>
                    <a:pt x="1930" y="5240"/>
                  </a:cubicBezTo>
                  <a:cubicBezTo>
                    <a:pt x="2050" y="5868"/>
                    <a:pt x="2313" y="6474"/>
                    <a:pt x="2686" y="6997"/>
                  </a:cubicBezTo>
                  <a:cubicBezTo>
                    <a:pt x="2796" y="7149"/>
                    <a:pt x="2922" y="7303"/>
                    <a:pt x="3092" y="7386"/>
                  </a:cubicBezTo>
                  <a:cubicBezTo>
                    <a:pt x="3168" y="7423"/>
                    <a:pt x="3255" y="7443"/>
                    <a:pt x="3342" y="7443"/>
                  </a:cubicBezTo>
                  <a:cubicBezTo>
                    <a:pt x="3448" y="7443"/>
                    <a:pt x="3551" y="7413"/>
                    <a:pt x="3628" y="7339"/>
                  </a:cubicBezTo>
                  <a:cubicBezTo>
                    <a:pt x="3950" y="7034"/>
                    <a:pt x="3518" y="6490"/>
                    <a:pt x="3624" y="6055"/>
                  </a:cubicBezTo>
                  <a:cubicBezTo>
                    <a:pt x="3671" y="5868"/>
                    <a:pt x="3811" y="5725"/>
                    <a:pt x="3924" y="5569"/>
                  </a:cubicBezTo>
                  <a:cubicBezTo>
                    <a:pt x="4350" y="4986"/>
                    <a:pt x="4390" y="4218"/>
                    <a:pt x="4363" y="3499"/>
                  </a:cubicBezTo>
                  <a:cubicBezTo>
                    <a:pt x="4357" y="3312"/>
                    <a:pt x="4350" y="3112"/>
                    <a:pt x="4457" y="2963"/>
                  </a:cubicBezTo>
                  <a:cubicBezTo>
                    <a:pt x="4506" y="2890"/>
                    <a:pt x="4580" y="2836"/>
                    <a:pt x="4656" y="2790"/>
                  </a:cubicBezTo>
                  <a:cubicBezTo>
                    <a:pt x="4933" y="2627"/>
                    <a:pt x="5248" y="2567"/>
                    <a:pt x="5572" y="2567"/>
                  </a:cubicBezTo>
                  <a:cubicBezTo>
                    <a:pt x="5811" y="2567"/>
                    <a:pt x="6054" y="2600"/>
                    <a:pt x="6283" y="2653"/>
                  </a:cubicBezTo>
                  <a:cubicBezTo>
                    <a:pt x="6733" y="2753"/>
                    <a:pt x="7169" y="2916"/>
                    <a:pt x="7615" y="3013"/>
                  </a:cubicBezTo>
                  <a:cubicBezTo>
                    <a:pt x="8264" y="2184"/>
                    <a:pt x="8973" y="1525"/>
                    <a:pt x="9558" y="1052"/>
                  </a:cubicBezTo>
                  <a:cubicBezTo>
                    <a:pt x="8320" y="380"/>
                    <a:pt x="6899" y="0"/>
                    <a:pt x="5392" y="0"/>
                  </a:cubicBezTo>
                  <a:close/>
                </a:path>
              </a:pathLst>
            </a:custGeom>
            <a:solidFill>
              <a:srgbClr val="2F64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1" name="Google Shape;495;p27">
              <a:extLst>
                <a:ext uri="{FF2B5EF4-FFF2-40B4-BE49-F238E27FC236}">
                  <a16:creationId xmlns:a16="http://schemas.microsoft.com/office/drawing/2014/main" id="{28ACDCD1-795F-A03C-9970-53C3B0AA61F4}"/>
                </a:ext>
              </a:extLst>
            </p:cNvPr>
            <p:cNvSpPr/>
            <p:nvPr/>
          </p:nvSpPr>
          <p:spPr>
            <a:xfrm>
              <a:off x="1380484" y="3808636"/>
              <a:ext cx="627858" cy="502527"/>
            </a:xfrm>
            <a:custGeom>
              <a:avLst/>
              <a:gdLst/>
              <a:ahLst/>
              <a:cxnLst/>
              <a:rect l="l" t="t" r="r" b="b"/>
              <a:pathLst>
                <a:path w="7835" h="6271" extrusionOk="0">
                  <a:moveTo>
                    <a:pt x="6194" y="0"/>
                  </a:moveTo>
                  <a:cubicBezTo>
                    <a:pt x="6181" y="7"/>
                    <a:pt x="6164" y="17"/>
                    <a:pt x="6151" y="23"/>
                  </a:cubicBezTo>
                  <a:cubicBezTo>
                    <a:pt x="5931" y="117"/>
                    <a:pt x="5658" y="70"/>
                    <a:pt x="5462" y="206"/>
                  </a:cubicBezTo>
                  <a:cubicBezTo>
                    <a:pt x="5042" y="496"/>
                    <a:pt x="5399" y="1188"/>
                    <a:pt x="5185" y="1650"/>
                  </a:cubicBezTo>
                  <a:cubicBezTo>
                    <a:pt x="5030" y="2000"/>
                    <a:pt x="4600" y="2114"/>
                    <a:pt x="4224" y="2190"/>
                  </a:cubicBezTo>
                  <a:cubicBezTo>
                    <a:pt x="3784" y="2277"/>
                    <a:pt x="3348" y="2366"/>
                    <a:pt x="2902" y="2403"/>
                  </a:cubicBezTo>
                  <a:cubicBezTo>
                    <a:pt x="2480" y="2436"/>
                    <a:pt x="2041" y="2423"/>
                    <a:pt x="1648" y="2583"/>
                  </a:cubicBezTo>
                  <a:cubicBezTo>
                    <a:pt x="1371" y="2693"/>
                    <a:pt x="1132" y="2885"/>
                    <a:pt x="906" y="3082"/>
                  </a:cubicBezTo>
                  <a:cubicBezTo>
                    <a:pt x="489" y="3448"/>
                    <a:pt x="77" y="3944"/>
                    <a:pt x="1" y="4463"/>
                  </a:cubicBezTo>
                  <a:cubicBezTo>
                    <a:pt x="1475" y="5598"/>
                    <a:pt x="3322" y="6270"/>
                    <a:pt x="5329" y="6270"/>
                  </a:cubicBezTo>
                  <a:cubicBezTo>
                    <a:pt x="6201" y="6270"/>
                    <a:pt x="7042" y="6143"/>
                    <a:pt x="7835" y="5904"/>
                  </a:cubicBezTo>
                  <a:cubicBezTo>
                    <a:pt x="7685" y="5475"/>
                    <a:pt x="7149" y="5149"/>
                    <a:pt x="6756" y="5025"/>
                  </a:cubicBezTo>
                  <a:cubicBezTo>
                    <a:pt x="6510" y="4936"/>
                    <a:pt x="6248" y="4882"/>
                    <a:pt x="6031" y="4736"/>
                  </a:cubicBezTo>
                  <a:cubicBezTo>
                    <a:pt x="5812" y="4590"/>
                    <a:pt x="5652" y="4317"/>
                    <a:pt x="5738" y="4067"/>
                  </a:cubicBezTo>
                  <a:cubicBezTo>
                    <a:pt x="5878" y="3667"/>
                    <a:pt x="6437" y="3701"/>
                    <a:pt x="6847" y="3578"/>
                  </a:cubicBezTo>
                  <a:cubicBezTo>
                    <a:pt x="7233" y="3464"/>
                    <a:pt x="7526" y="3158"/>
                    <a:pt x="7798" y="2856"/>
                  </a:cubicBezTo>
                  <a:cubicBezTo>
                    <a:pt x="7139" y="2000"/>
                    <a:pt x="6580" y="1048"/>
                    <a:pt x="6194" y="0"/>
                  </a:cubicBezTo>
                  <a:close/>
                </a:path>
              </a:pathLst>
            </a:custGeom>
            <a:solidFill>
              <a:srgbClr val="2F64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2" name="Google Shape;496;p27">
              <a:extLst>
                <a:ext uri="{FF2B5EF4-FFF2-40B4-BE49-F238E27FC236}">
                  <a16:creationId xmlns:a16="http://schemas.microsoft.com/office/drawing/2014/main" id="{9CB32C22-A4D7-14FC-5E7E-A2189733D70B}"/>
                </a:ext>
              </a:extLst>
            </p:cNvPr>
            <p:cNvSpPr/>
            <p:nvPr/>
          </p:nvSpPr>
          <p:spPr>
            <a:xfrm>
              <a:off x="1464466" y="2932191"/>
              <a:ext cx="150253" cy="87588"/>
            </a:xfrm>
            <a:custGeom>
              <a:avLst/>
              <a:gdLst/>
              <a:ahLst/>
              <a:cxnLst/>
              <a:rect l="l" t="t" r="r" b="b"/>
              <a:pathLst>
                <a:path w="1875" h="1093" extrusionOk="0">
                  <a:moveTo>
                    <a:pt x="1874" y="1"/>
                  </a:moveTo>
                  <a:cubicBezTo>
                    <a:pt x="1215" y="191"/>
                    <a:pt x="587" y="453"/>
                    <a:pt x="0" y="783"/>
                  </a:cubicBezTo>
                  <a:cubicBezTo>
                    <a:pt x="207" y="985"/>
                    <a:pt x="493" y="1092"/>
                    <a:pt x="782" y="1092"/>
                  </a:cubicBezTo>
                  <a:cubicBezTo>
                    <a:pt x="1162" y="1092"/>
                    <a:pt x="1541" y="906"/>
                    <a:pt x="1741" y="493"/>
                  </a:cubicBezTo>
                  <a:cubicBezTo>
                    <a:pt x="1745" y="480"/>
                    <a:pt x="1751" y="470"/>
                    <a:pt x="1758" y="457"/>
                  </a:cubicBezTo>
                  <a:cubicBezTo>
                    <a:pt x="1828" y="303"/>
                    <a:pt x="1865" y="151"/>
                    <a:pt x="1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3" name="Google Shape;497;p27">
              <a:extLst>
                <a:ext uri="{FF2B5EF4-FFF2-40B4-BE49-F238E27FC236}">
                  <a16:creationId xmlns:a16="http://schemas.microsoft.com/office/drawing/2014/main" id="{AF2DE550-CF10-96DD-6DBC-A360C8561AB0}"/>
                </a:ext>
              </a:extLst>
            </p:cNvPr>
            <p:cNvSpPr/>
            <p:nvPr/>
          </p:nvSpPr>
          <p:spPr>
            <a:xfrm>
              <a:off x="964982" y="3208900"/>
              <a:ext cx="347305" cy="349549"/>
            </a:xfrm>
            <a:custGeom>
              <a:avLst/>
              <a:gdLst/>
              <a:ahLst/>
              <a:cxnLst/>
              <a:rect l="l" t="t" r="r" b="b"/>
              <a:pathLst>
                <a:path w="4334" h="4362" extrusionOk="0">
                  <a:moveTo>
                    <a:pt x="2283" y="0"/>
                  </a:moveTo>
                  <a:cubicBezTo>
                    <a:pt x="1741" y="0"/>
                    <a:pt x="1122" y="113"/>
                    <a:pt x="885" y="581"/>
                  </a:cubicBezTo>
                  <a:cubicBezTo>
                    <a:pt x="0" y="2318"/>
                    <a:pt x="1588" y="4362"/>
                    <a:pt x="2702" y="4362"/>
                  </a:cubicBezTo>
                  <a:cubicBezTo>
                    <a:pt x="2707" y="4362"/>
                    <a:pt x="2711" y="4362"/>
                    <a:pt x="2716" y="4362"/>
                  </a:cubicBezTo>
                  <a:cubicBezTo>
                    <a:pt x="3831" y="4349"/>
                    <a:pt x="2210" y="3181"/>
                    <a:pt x="2210" y="3180"/>
                  </a:cubicBezTo>
                  <a:lnTo>
                    <a:pt x="2210" y="3180"/>
                  </a:lnTo>
                  <a:cubicBezTo>
                    <a:pt x="2210" y="3181"/>
                    <a:pt x="3046" y="3685"/>
                    <a:pt x="3513" y="3685"/>
                  </a:cubicBezTo>
                  <a:cubicBezTo>
                    <a:pt x="3571" y="3685"/>
                    <a:pt x="3623" y="3677"/>
                    <a:pt x="3668" y="3660"/>
                  </a:cubicBezTo>
                  <a:cubicBezTo>
                    <a:pt x="4067" y="3497"/>
                    <a:pt x="2610" y="2385"/>
                    <a:pt x="2610" y="2385"/>
                  </a:cubicBezTo>
                  <a:lnTo>
                    <a:pt x="2610" y="2385"/>
                  </a:lnTo>
                  <a:cubicBezTo>
                    <a:pt x="2610" y="2385"/>
                    <a:pt x="3279" y="2652"/>
                    <a:pt x="3726" y="2652"/>
                  </a:cubicBezTo>
                  <a:cubicBezTo>
                    <a:pt x="3876" y="2652"/>
                    <a:pt x="4001" y="2622"/>
                    <a:pt x="4067" y="2541"/>
                  </a:cubicBezTo>
                  <a:cubicBezTo>
                    <a:pt x="4333" y="2225"/>
                    <a:pt x="2559" y="1287"/>
                    <a:pt x="2559" y="1287"/>
                  </a:cubicBezTo>
                  <a:cubicBezTo>
                    <a:pt x="2559" y="1287"/>
                    <a:pt x="3345" y="787"/>
                    <a:pt x="3229" y="99"/>
                  </a:cubicBezTo>
                  <a:cubicBezTo>
                    <a:pt x="3229" y="99"/>
                    <a:pt x="2789" y="0"/>
                    <a:pt x="2283" y="0"/>
                  </a:cubicBezTo>
                  <a:close/>
                </a:path>
              </a:pathLst>
            </a:custGeom>
            <a:solidFill>
              <a:srgbClr val="BBCC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4" name="Google Shape;498;p27">
              <a:extLst>
                <a:ext uri="{FF2B5EF4-FFF2-40B4-BE49-F238E27FC236}">
                  <a16:creationId xmlns:a16="http://schemas.microsoft.com/office/drawing/2014/main" id="{D272F068-53D3-A24A-61F3-9CF772825BA0}"/>
                </a:ext>
              </a:extLst>
            </p:cNvPr>
            <p:cNvSpPr/>
            <p:nvPr/>
          </p:nvSpPr>
          <p:spPr>
            <a:xfrm>
              <a:off x="1902165" y="2849972"/>
              <a:ext cx="330397" cy="305074"/>
            </a:xfrm>
            <a:custGeom>
              <a:avLst/>
              <a:gdLst/>
              <a:ahLst/>
              <a:cxnLst/>
              <a:rect l="l" t="t" r="r" b="b"/>
              <a:pathLst>
                <a:path w="4123" h="3807" extrusionOk="0">
                  <a:moveTo>
                    <a:pt x="1588" y="0"/>
                  </a:moveTo>
                  <a:cubicBezTo>
                    <a:pt x="848" y="0"/>
                    <a:pt x="266" y="364"/>
                    <a:pt x="266" y="364"/>
                  </a:cubicBezTo>
                  <a:cubicBezTo>
                    <a:pt x="143" y="913"/>
                    <a:pt x="1116" y="1352"/>
                    <a:pt x="1116" y="1352"/>
                  </a:cubicBezTo>
                  <a:cubicBezTo>
                    <a:pt x="1116" y="1352"/>
                    <a:pt x="0" y="3120"/>
                    <a:pt x="423" y="3217"/>
                  </a:cubicBezTo>
                  <a:cubicBezTo>
                    <a:pt x="439" y="3220"/>
                    <a:pt x="455" y="3222"/>
                    <a:pt x="471" y="3222"/>
                  </a:cubicBezTo>
                  <a:cubicBezTo>
                    <a:pt x="896" y="3222"/>
                    <a:pt x="1538" y="2062"/>
                    <a:pt x="1538" y="2062"/>
                  </a:cubicBezTo>
                  <a:lnTo>
                    <a:pt x="1538" y="2062"/>
                  </a:lnTo>
                  <a:cubicBezTo>
                    <a:pt x="1538" y="2062"/>
                    <a:pt x="1191" y="3506"/>
                    <a:pt x="1455" y="3543"/>
                  </a:cubicBezTo>
                  <a:cubicBezTo>
                    <a:pt x="1460" y="3543"/>
                    <a:pt x="1466" y="3544"/>
                    <a:pt x="1471" y="3544"/>
                  </a:cubicBezTo>
                  <a:cubicBezTo>
                    <a:pt x="1746" y="3544"/>
                    <a:pt x="2443" y="2601"/>
                    <a:pt x="2443" y="2601"/>
                  </a:cubicBezTo>
                  <a:lnTo>
                    <a:pt x="2443" y="2601"/>
                  </a:lnTo>
                  <a:cubicBezTo>
                    <a:pt x="2443" y="2601"/>
                    <a:pt x="2210" y="3679"/>
                    <a:pt x="2636" y="3802"/>
                  </a:cubicBezTo>
                  <a:cubicBezTo>
                    <a:pt x="2647" y="3805"/>
                    <a:pt x="2658" y="3807"/>
                    <a:pt x="2670" y="3807"/>
                  </a:cubicBezTo>
                  <a:cubicBezTo>
                    <a:pt x="3113" y="3807"/>
                    <a:pt x="4123" y="1480"/>
                    <a:pt x="2925" y="487"/>
                  </a:cubicBezTo>
                  <a:cubicBezTo>
                    <a:pt x="2480" y="118"/>
                    <a:pt x="2009" y="0"/>
                    <a:pt x="1588" y="0"/>
                  </a:cubicBezTo>
                  <a:close/>
                </a:path>
              </a:pathLst>
            </a:custGeom>
            <a:solidFill>
              <a:srgbClr val="BBCC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5" name="Google Shape;499;p27">
              <a:extLst>
                <a:ext uri="{FF2B5EF4-FFF2-40B4-BE49-F238E27FC236}">
                  <a16:creationId xmlns:a16="http://schemas.microsoft.com/office/drawing/2014/main" id="{17C2F730-B49C-994F-91C1-50EFF8C9D846}"/>
                </a:ext>
              </a:extLst>
            </p:cNvPr>
            <p:cNvSpPr/>
            <p:nvPr/>
          </p:nvSpPr>
          <p:spPr>
            <a:xfrm>
              <a:off x="761198" y="2767352"/>
              <a:ext cx="13943" cy="44635"/>
            </a:xfrm>
            <a:custGeom>
              <a:avLst/>
              <a:gdLst/>
              <a:ahLst/>
              <a:cxnLst/>
              <a:rect l="l" t="t" r="r" b="b"/>
              <a:pathLst>
                <a:path w="174" h="557" extrusionOk="0">
                  <a:moveTo>
                    <a:pt x="64" y="1"/>
                  </a:moveTo>
                  <a:cubicBezTo>
                    <a:pt x="33" y="1"/>
                    <a:pt x="0" y="21"/>
                    <a:pt x="4" y="64"/>
                  </a:cubicBezTo>
                  <a:cubicBezTo>
                    <a:pt x="17" y="207"/>
                    <a:pt x="27" y="351"/>
                    <a:pt x="40" y="494"/>
                  </a:cubicBezTo>
                  <a:cubicBezTo>
                    <a:pt x="44" y="537"/>
                    <a:pt x="77" y="557"/>
                    <a:pt x="110" y="557"/>
                  </a:cubicBezTo>
                  <a:cubicBezTo>
                    <a:pt x="143" y="557"/>
                    <a:pt x="173" y="537"/>
                    <a:pt x="170" y="494"/>
                  </a:cubicBezTo>
                  <a:cubicBezTo>
                    <a:pt x="160" y="351"/>
                    <a:pt x="147" y="207"/>
                    <a:pt x="137" y="64"/>
                  </a:cubicBezTo>
                  <a:cubicBezTo>
                    <a:pt x="133" y="21"/>
                    <a:pt x="97" y="1"/>
                    <a:pt x="64" y="1"/>
                  </a:cubicBezTo>
                  <a:close/>
                </a:path>
              </a:pathLst>
            </a:custGeom>
            <a:solidFill>
              <a:srgbClr val="648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6" name="Google Shape;500;p27">
              <a:extLst>
                <a:ext uri="{FF2B5EF4-FFF2-40B4-BE49-F238E27FC236}">
                  <a16:creationId xmlns:a16="http://schemas.microsoft.com/office/drawing/2014/main" id="{345099D0-22A5-2322-A5F2-CFF6EAC1DBF4}"/>
                </a:ext>
              </a:extLst>
            </p:cNvPr>
            <p:cNvSpPr/>
            <p:nvPr/>
          </p:nvSpPr>
          <p:spPr>
            <a:xfrm>
              <a:off x="796137" y="2735137"/>
              <a:ext cx="10738" cy="37904"/>
            </a:xfrm>
            <a:custGeom>
              <a:avLst/>
              <a:gdLst/>
              <a:ahLst/>
              <a:cxnLst/>
              <a:rect l="l" t="t" r="r" b="b"/>
              <a:pathLst>
                <a:path w="134" h="473" extrusionOk="0">
                  <a:moveTo>
                    <a:pt x="67" y="0"/>
                  </a:moveTo>
                  <a:cubicBezTo>
                    <a:pt x="33" y="0"/>
                    <a:pt x="1" y="20"/>
                    <a:pt x="1" y="63"/>
                  </a:cubicBezTo>
                  <a:lnTo>
                    <a:pt x="1" y="409"/>
                  </a:lnTo>
                  <a:cubicBezTo>
                    <a:pt x="1" y="449"/>
                    <a:pt x="33" y="473"/>
                    <a:pt x="67" y="473"/>
                  </a:cubicBezTo>
                  <a:cubicBezTo>
                    <a:pt x="100" y="473"/>
                    <a:pt x="133" y="449"/>
                    <a:pt x="133" y="409"/>
                  </a:cubicBezTo>
                  <a:lnTo>
                    <a:pt x="133" y="63"/>
                  </a:lnTo>
                  <a:cubicBezTo>
                    <a:pt x="133" y="20"/>
                    <a:pt x="100" y="0"/>
                    <a:pt x="67" y="0"/>
                  </a:cubicBezTo>
                  <a:close/>
                </a:path>
              </a:pathLst>
            </a:custGeom>
            <a:solidFill>
              <a:srgbClr val="648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7" name="Google Shape;501;p27">
              <a:extLst>
                <a:ext uri="{FF2B5EF4-FFF2-40B4-BE49-F238E27FC236}">
                  <a16:creationId xmlns:a16="http://schemas.microsoft.com/office/drawing/2014/main" id="{F99AA5DD-73D6-7EDE-E141-2FA2AB2C4656}"/>
                </a:ext>
              </a:extLst>
            </p:cNvPr>
            <p:cNvSpPr/>
            <p:nvPr/>
          </p:nvSpPr>
          <p:spPr>
            <a:xfrm>
              <a:off x="1001203" y="2822646"/>
              <a:ext cx="10498" cy="28528"/>
            </a:xfrm>
            <a:custGeom>
              <a:avLst/>
              <a:gdLst/>
              <a:ahLst/>
              <a:cxnLst/>
              <a:rect l="l" t="t" r="r" b="b"/>
              <a:pathLst>
                <a:path w="131" h="356" extrusionOk="0">
                  <a:moveTo>
                    <a:pt x="67" y="0"/>
                  </a:moveTo>
                  <a:cubicBezTo>
                    <a:pt x="34" y="0"/>
                    <a:pt x="1" y="20"/>
                    <a:pt x="1" y="63"/>
                  </a:cubicBezTo>
                  <a:lnTo>
                    <a:pt x="1" y="292"/>
                  </a:lnTo>
                  <a:cubicBezTo>
                    <a:pt x="1" y="336"/>
                    <a:pt x="34" y="355"/>
                    <a:pt x="67" y="355"/>
                  </a:cubicBezTo>
                  <a:cubicBezTo>
                    <a:pt x="101" y="355"/>
                    <a:pt x="130" y="336"/>
                    <a:pt x="130" y="292"/>
                  </a:cubicBezTo>
                  <a:lnTo>
                    <a:pt x="130" y="63"/>
                  </a:lnTo>
                  <a:cubicBezTo>
                    <a:pt x="130" y="20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83A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8" name="Google Shape;502;p27">
              <a:extLst>
                <a:ext uri="{FF2B5EF4-FFF2-40B4-BE49-F238E27FC236}">
                  <a16:creationId xmlns:a16="http://schemas.microsoft.com/office/drawing/2014/main" id="{204D16D4-A115-D2DE-0418-FFCE9CD97EED}"/>
                </a:ext>
              </a:extLst>
            </p:cNvPr>
            <p:cNvSpPr/>
            <p:nvPr/>
          </p:nvSpPr>
          <p:spPr>
            <a:xfrm>
              <a:off x="1016990" y="2778571"/>
              <a:ext cx="14184" cy="33657"/>
            </a:xfrm>
            <a:custGeom>
              <a:avLst/>
              <a:gdLst/>
              <a:ahLst/>
              <a:cxnLst/>
              <a:rect l="l" t="t" r="r" b="b"/>
              <a:pathLst>
                <a:path w="177" h="420" extrusionOk="0">
                  <a:moveTo>
                    <a:pt x="80" y="0"/>
                  </a:moveTo>
                  <a:cubicBezTo>
                    <a:pt x="40" y="0"/>
                    <a:pt x="0" y="34"/>
                    <a:pt x="13" y="84"/>
                  </a:cubicBezTo>
                  <a:cubicBezTo>
                    <a:pt x="36" y="167"/>
                    <a:pt x="47" y="250"/>
                    <a:pt x="33" y="337"/>
                  </a:cubicBezTo>
                  <a:cubicBezTo>
                    <a:pt x="27" y="386"/>
                    <a:pt x="70" y="420"/>
                    <a:pt x="107" y="420"/>
                  </a:cubicBezTo>
                  <a:cubicBezTo>
                    <a:pt x="133" y="420"/>
                    <a:pt x="156" y="406"/>
                    <a:pt x="160" y="374"/>
                  </a:cubicBezTo>
                  <a:cubicBezTo>
                    <a:pt x="176" y="260"/>
                    <a:pt x="170" y="157"/>
                    <a:pt x="140" y="47"/>
                  </a:cubicBezTo>
                  <a:cubicBezTo>
                    <a:pt x="133" y="14"/>
                    <a:pt x="107" y="0"/>
                    <a:pt x="80" y="0"/>
                  </a:cubicBezTo>
                  <a:close/>
                </a:path>
              </a:pathLst>
            </a:custGeom>
            <a:solidFill>
              <a:srgbClr val="83A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9" name="Google Shape;503;p27">
              <a:extLst>
                <a:ext uri="{FF2B5EF4-FFF2-40B4-BE49-F238E27FC236}">
                  <a16:creationId xmlns:a16="http://schemas.microsoft.com/office/drawing/2014/main" id="{0EDAFDAF-E185-6A9B-988B-BCF783F8CCB2}"/>
                </a:ext>
              </a:extLst>
            </p:cNvPr>
            <p:cNvSpPr/>
            <p:nvPr/>
          </p:nvSpPr>
          <p:spPr>
            <a:xfrm>
              <a:off x="892940" y="2804134"/>
              <a:ext cx="10738" cy="33176"/>
            </a:xfrm>
            <a:custGeom>
              <a:avLst/>
              <a:gdLst/>
              <a:ahLst/>
              <a:cxnLst/>
              <a:rect l="l" t="t" r="r" b="b"/>
              <a:pathLst>
                <a:path w="134" h="414" extrusionOk="0">
                  <a:moveTo>
                    <a:pt x="67" y="1"/>
                  </a:moveTo>
                  <a:cubicBezTo>
                    <a:pt x="34" y="1"/>
                    <a:pt x="0" y="21"/>
                    <a:pt x="0" y="64"/>
                  </a:cubicBezTo>
                  <a:lnTo>
                    <a:pt x="0" y="351"/>
                  </a:lnTo>
                  <a:cubicBezTo>
                    <a:pt x="0" y="394"/>
                    <a:pt x="34" y="414"/>
                    <a:pt x="67" y="414"/>
                  </a:cubicBezTo>
                  <a:cubicBezTo>
                    <a:pt x="100" y="414"/>
                    <a:pt x="134" y="394"/>
                    <a:pt x="134" y="351"/>
                  </a:cubicBezTo>
                  <a:lnTo>
                    <a:pt x="134" y="64"/>
                  </a:lnTo>
                  <a:cubicBezTo>
                    <a:pt x="134" y="21"/>
                    <a:pt x="100" y="1"/>
                    <a:pt x="67" y="1"/>
                  </a:cubicBezTo>
                  <a:close/>
                </a:path>
              </a:pathLst>
            </a:custGeom>
            <a:solidFill>
              <a:srgbClr val="83A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0" name="Google Shape;504;p27">
              <a:extLst>
                <a:ext uri="{FF2B5EF4-FFF2-40B4-BE49-F238E27FC236}">
                  <a16:creationId xmlns:a16="http://schemas.microsoft.com/office/drawing/2014/main" id="{B2B1873B-CB9B-C076-162D-A4CA7CC41172}"/>
                </a:ext>
              </a:extLst>
            </p:cNvPr>
            <p:cNvSpPr/>
            <p:nvPr/>
          </p:nvSpPr>
          <p:spPr>
            <a:xfrm>
              <a:off x="911372" y="2889238"/>
              <a:ext cx="10658" cy="26525"/>
            </a:xfrm>
            <a:custGeom>
              <a:avLst/>
              <a:gdLst/>
              <a:ahLst/>
              <a:cxnLst/>
              <a:rect l="l" t="t" r="r" b="b"/>
              <a:pathLst>
                <a:path w="133" h="331" extrusionOk="0">
                  <a:moveTo>
                    <a:pt x="67" y="1"/>
                  </a:moveTo>
                  <a:cubicBezTo>
                    <a:pt x="33" y="1"/>
                    <a:pt x="0" y="24"/>
                    <a:pt x="0" y="68"/>
                  </a:cubicBezTo>
                  <a:lnTo>
                    <a:pt x="0" y="267"/>
                  </a:lnTo>
                  <a:cubicBezTo>
                    <a:pt x="0" y="310"/>
                    <a:pt x="33" y="330"/>
                    <a:pt x="67" y="330"/>
                  </a:cubicBezTo>
                  <a:cubicBezTo>
                    <a:pt x="100" y="330"/>
                    <a:pt x="133" y="310"/>
                    <a:pt x="133" y="267"/>
                  </a:cubicBezTo>
                  <a:lnTo>
                    <a:pt x="133" y="68"/>
                  </a:lnTo>
                  <a:cubicBezTo>
                    <a:pt x="133" y="24"/>
                    <a:pt x="100" y="1"/>
                    <a:pt x="67" y="1"/>
                  </a:cubicBezTo>
                  <a:close/>
                </a:path>
              </a:pathLst>
            </a:custGeom>
            <a:solidFill>
              <a:srgbClr val="83A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1" name="Google Shape;505;p27">
              <a:extLst>
                <a:ext uri="{FF2B5EF4-FFF2-40B4-BE49-F238E27FC236}">
                  <a16:creationId xmlns:a16="http://schemas.microsoft.com/office/drawing/2014/main" id="{6865857B-1956-B645-BDDB-AAE76716F952}"/>
                </a:ext>
              </a:extLst>
            </p:cNvPr>
            <p:cNvSpPr/>
            <p:nvPr/>
          </p:nvSpPr>
          <p:spPr>
            <a:xfrm>
              <a:off x="1060984" y="2666060"/>
              <a:ext cx="10738" cy="21636"/>
            </a:xfrm>
            <a:custGeom>
              <a:avLst/>
              <a:gdLst/>
              <a:ahLst/>
              <a:cxnLst/>
              <a:rect l="l" t="t" r="r" b="b"/>
              <a:pathLst>
                <a:path w="134" h="270" extrusionOk="0">
                  <a:moveTo>
                    <a:pt x="66" y="0"/>
                  </a:moveTo>
                  <a:cubicBezTo>
                    <a:pt x="34" y="0"/>
                    <a:pt x="0" y="20"/>
                    <a:pt x="0" y="63"/>
                  </a:cubicBezTo>
                  <a:lnTo>
                    <a:pt x="0" y="206"/>
                  </a:lnTo>
                  <a:cubicBezTo>
                    <a:pt x="0" y="249"/>
                    <a:pt x="34" y="269"/>
                    <a:pt x="66" y="269"/>
                  </a:cubicBezTo>
                  <a:cubicBezTo>
                    <a:pt x="100" y="269"/>
                    <a:pt x="133" y="249"/>
                    <a:pt x="133" y="206"/>
                  </a:cubicBezTo>
                  <a:lnTo>
                    <a:pt x="133" y="63"/>
                  </a:lnTo>
                  <a:cubicBezTo>
                    <a:pt x="133" y="20"/>
                    <a:pt x="100" y="0"/>
                    <a:pt x="66" y="0"/>
                  </a:cubicBezTo>
                  <a:close/>
                </a:path>
              </a:pathLst>
            </a:custGeom>
            <a:solidFill>
              <a:srgbClr val="648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2" name="Google Shape;506;p27">
              <a:extLst>
                <a:ext uri="{FF2B5EF4-FFF2-40B4-BE49-F238E27FC236}">
                  <a16:creationId xmlns:a16="http://schemas.microsoft.com/office/drawing/2014/main" id="{CCE33055-0D69-D750-EC1F-1CF37573DE26}"/>
                </a:ext>
              </a:extLst>
            </p:cNvPr>
            <p:cNvSpPr/>
            <p:nvPr/>
          </p:nvSpPr>
          <p:spPr>
            <a:xfrm>
              <a:off x="1854645" y="2504667"/>
              <a:ext cx="22278" cy="42472"/>
            </a:xfrm>
            <a:custGeom>
              <a:avLst/>
              <a:gdLst/>
              <a:ahLst/>
              <a:cxnLst/>
              <a:rect l="l" t="t" r="r" b="b"/>
              <a:pathLst>
                <a:path w="278" h="530" extrusionOk="0">
                  <a:moveTo>
                    <a:pt x="81" y="1"/>
                  </a:moveTo>
                  <a:cubicBezTo>
                    <a:pt x="41" y="1"/>
                    <a:pt x="1" y="34"/>
                    <a:pt x="11" y="84"/>
                  </a:cubicBezTo>
                  <a:cubicBezTo>
                    <a:pt x="41" y="220"/>
                    <a:pt x="81" y="354"/>
                    <a:pt x="131" y="483"/>
                  </a:cubicBezTo>
                  <a:cubicBezTo>
                    <a:pt x="144" y="517"/>
                    <a:pt x="171" y="529"/>
                    <a:pt x="197" y="529"/>
                  </a:cubicBezTo>
                  <a:cubicBezTo>
                    <a:pt x="237" y="529"/>
                    <a:pt x="277" y="497"/>
                    <a:pt x="257" y="449"/>
                  </a:cubicBezTo>
                  <a:cubicBezTo>
                    <a:pt x="207" y="320"/>
                    <a:pt x="167" y="187"/>
                    <a:pt x="137" y="47"/>
                  </a:cubicBezTo>
                  <a:cubicBezTo>
                    <a:pt x="131" y="14"/>
                    <a:pt x="107" y="1"/>
                    <a:pt x="81" y="1"/>
                  </a:cubicBezTo>
                  <a:close/>
                </a:path>
              </a:pathLst>
            </a:custGeom>
            <a:solidFill>
              <a:srgbClr val="83A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3" name="Google Shape;507;p27">
              <a:extLst>
                <a:ext uri="{FF2B5EF4-FFF2-40B4-BE49-F238E27FC236}">
                  <a16:creationId xmlns:a16="http://schemas.microsoft.com/office/drawing/2014/main" id="{028E8E26-29F8-5F80-0E65-B47E2C1E703C}"/>
                </a:ext>
              </a:extLst>
            </p:cNvPr>
            <p:cNvSpPr/>
            <p:nvPr/>
          </p:nvSpPr>
          <p:spPr>
            <a:xfrm>
              <a:off x="1879728" y="2529990"/>
              <a:ext cx="17710" cy="44635"/>
            </a:xfrm>
            <a:custGeom>
              <a:avLst/>
              <a:gdLst/>
              <a:ahLst/>
              <a:cxnLst/>
              <a:rect l="l" t="t" r="r" b="b"/>
              <a:pathLst>
                <a:path w="221" h="557" extrusionOk="0">
                  <a:moveTo>
                    <a:pt x="90" y="1"/>
                  </a:moveTo>
                  <a:cubicBezTo>
                    <a:pt x="58" y="1"/>
                    <a:pt x="24" y="24"/>
                    <a:pt x="18" y="64"/>
                  </a:cubicBezTo>
                  <a:cubicBezTo>
                    <a:pt x="1" y="217"/>
                    <a:pt x="21" y="370"/>
                    <a:pt x="78" y="513"/>
                  </a:cubicBezTo>
                  <a:cubicBezTo>
                    <a:pt x="87" y="543"/>
                    <a:pt x="113" y="557"/>
                    <a:pt x="141" y="557"/>
                  </a:cubicBezTo>
                  <a:cubicBezTo>
                    <a:pt x="184" y="557"/>
                    <a:pt x="221" y="526"/>
                    <a:pt x="204" y="480"/>
                  </a:cubicBezTo>
                  <a:cubicBezTo>
                    <a:pt x="153" y="344"/>
                    <a:pt x="133" y="207"/>
                    <a:pt x="150" y="64"/>
                  </a:cubicBezTo>
                  <a:cubicBezTo>
                    <a:pt x="153" y="24"/>
                    <a:pt x="124" y="1"/>
                    <a:pt x="90" y="1"/>
                  </a:cubicBezTo>
                  <a:close/>
                </a:path>
              </a:pathLst>
            </a:custGeom>
            <a:solidFill>
              <a:srgbClr val="83A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4" name="Google Shape;508;p27">
              <a:extLst>
                <a:ext uri="{FF2B5EF4-FFF2-40B4-BE49-F238E27FC236}">
                  <a16:creationId xmlns:a16="http://schemas.microsoft.com/office/drawing/2014/main" id="{DF159AB6-AE18-344F-9B9E-D2B590503AE5}"/>
                </a:ext>
              </a:extLst>
            </p:cNvPr>
            <p:cNvSpPr/>
            <p:nvPr/>
          </p:nvSpPr>
          <p:spPr>
            <a:xfrm>
              <a:off x="1993360" y="2451617"/>
              <a:ext cx="12100" cy="21396"/>
            </a:xfrm>
            <a:custGeom>
              <a:avLst/>
              <a:gdLst/>
              <a:ahLst/>
              <a:cxnLst/>
              <a:rect l="l" t="t" r="r" b="b"/>
              <a:pathLst>
                <a:path w="151" h="267" extrusionOk="0">
                  <a:moveTo>
                    <a:pt x="67" y="0"/>
                  </a:moveTo>
                  <a:cubicBezTo>
                    <a:pt x="44" y="0"/>
                    <a:pt x="21" y="17"/>
                    <a:pt x="13" y="50"/>
                  </a:cubicBezTo>
                  <a:cubicBezTo>
                    <a:pt x="7" y="87"/>
                    <a:pt x="4" y="123"/>
                    <a:pt x="1" y="163"/>
                  </a:cubicBezTo>
                  <a:cubicBezTo>
                    <a:pt x="50" y="190"/>
                    <a:pt x="93" y="223"/>
                    <a:pt x="130" y="266"/>
                  </a:cubicBezTo>
                  <a:cubicBezTo>
                    <a:pt x="127" y="206"/>
                    <a:pt x="130" y="147"/>
                    <a:pt x="140" y="83"/>
                  </a:cubicBezTo>
                  <a:cubicBezTo>
                    <a:pt x="150" y="33"/>
                    <a:pt x="107" y="0"/>
                    <a:pt x="67" y="0"/>
                  </a:cubicBezTo>
                  <a:close/>
                </a:path>
              </a:pathLst>
            </a:custGeom>
            <a:solidFill>
              <a:srgbClr val="648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5" name="Google Shape;509;p27">
              <a:extLst>
                <a:ext uri="{FF2B5EF4-FFF2-40B4-BE49-F238E27FC236}">
                  <a16:creationId xmlns:a16="http://schemas.microsoft.com/office/drawing/2014/main" id="{2ECB5979-CCCF-5E7E-064E-F39DB6878558}"/>
                </a:ext>
              </a:extLst>
            </p:cNvPr>
            <p:cNvSpPr/>
            <p:nvPr/>
          </p:nvSpPr>
          <p:spPr>
            <a:xfrm>
              <a:off x="1992799" y="2464679"/>
              <a:ext cx="16908" cy="36622"/>
            </a:xfrm>
            <a:custGeom>
              <a:avLst/>
              <a:gdLst/>
              <a:ahLst/>
              <a:cxnLst/>
              <a:rect l="l" t="t" r="r" b="b"/>
              <a:pathLst>
                <a:path w="211" h="457" extrusionOk="0">
                  <a:moveTo>
                    <a:pt x="8" y="0"/>
                  </a:moveTo>
                  <a:lnTo>
                    <a:pt x="8" y="0"/>
                  </a:lnTo>
                  <a:cubicBezTo>
                    <a:pt x="0" y="140"/>
                    <a:pt x="17" y="277"/>
                    <a:pt x="64" y="413"/>
                  </a:cubicBezTo>
                  <a:cubicBezTo>
                    <a:pt x="77" y="443"/>
                    <a:pt x="104" y="456"/>
                    <a:pt x="131" y="456"/>
                  </a:cubicBezTo>
                  <a:cubicBezTo>
                    <a:pt x="171" y="456"/>
                    <a:pt x="211" y="426"/>
                    <a:pt x="194" y="377"/>
                  </a:cubicBezTo>
                  <a:cubicBezTo>
                    <a:pt x="160" y="286"/>
                    <a:pt x="144" y="197"/>
                    <a:pt x="137" y="103"/>
                  </a:cubicBezTo>
                  <a:cubicBezTo>
                    <a:pt x="100" y="60"/>
                    <a:pt x="57" y="27"/>
                    <a:pt x="8" y="0"/>
                  </a:cubicBezTo>
                  <a:close/>
                </a:path>
              </a:pathLst>
            </a:custGeom>
            <a:solidFill>
              <a:srgbClr val="83A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6" name="Google Shape;510;p27">
              <a:extLst>
                <a:ext uri="{FF2B5EF4-FFF2-40B4-BE49-F238E27FC236}">
                  <a16:creationId xmlns:a16="http://schemas.microsoft.com/office/drawing/2014/main" id="{0C0086A5-E3F3-7958-A3A1-BD6603166865}"/>
                </a:ext>
              </a:extLst>
            </p:cNvPr>
            <p:cNvSpPr/>
            <p:nvPr/>
          </p:nvSpPr>
          <p:spPr>
            <a:xfrm>
              <a:off x="2020606" y="2472452"/>
              <a:ext cx="14745" cy="30932"/>
            </a:xfrm>
            <a:custGeom>
              <a:avLst/>
              <a:gdLst/>
              <a:ahLst/>
              <a:cxnLst/>
              <a:rect l="l" t="t" r="r" b="b"/>
              <a:pathLst>
                <a:path w="184" h="386" extrusionOk="0">
                  <a:moveTo>
                    <a:pt x="80" y="0"/>
                  </a:moveTo>
                  <a:cubicBezTo>
                    <a:pt x="40" y="0"/>
                    <a:pt x="0" y="33"/>
                    <a:pt x="17" y="83"/>
                  </a:cubicBezTo>
                  <a:cubicBezTo>
                    <a:pt x="43" y="163"/>
                    <a:pt x="50" y="240"/>
                    <a:pt x="40" y="323"/>
                  </a:cubicBezTo>
                  <a:cubicBezTo>
                    <a:pt x="37" y="366"/>
                    <a:pt x="66" y="386"/>
                    <a:pt x="97" y="386"/>
                  </a:cubicBezTo>
                  <a:cubicBezTo>
                    <a:pt x="130" y="386"/>
                    <a:pt x="166" y="366"/>
                    <a:pt x="173" y="323"/>
                  </a:cubicBezTo>
                  <a:cubicBezTo>
                    <a:pt x="183" y="229"/>
                    <a:pt x="173" y="137"/>
                    <a:pt x="143" y="46"/>
                  </a:cubicBezTo>
                  <a:cubicBezTo>
                    <a:pt x="133" y="17"/>
                    <a:pt x="106" y="0"/>
                    <a:pt x="80" y="0"/>
                  </a:cubicBezTo>
                  <a:close/>
                </a:path>
              </a:pathLst>
            </a:custGeom>
            <a:solidFill>
              <a:srgbClr val="648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7" name="Google Shape;511;p27">
              <a:extLst>
                <a:ext uri="{FF2B5EF4-FFF2-40B4-BE49-F238E27FC236}">
                  <a16:creationId xmlns:a16="http://schemas.microsoft.com/office/drawing/2014/main" id="{DD9BD175-6679-8B1E-969E-DFF1AC49D2FC}"/>
                </a:ext>
              </a:extLst>
            </p:cNvPr>
            <p:cNvSpPr/>
            <p:nvPr/>
          </p:nvSpPr>
          <p:spPr>
            <a:xfrm>
              <a:off x="1968037" y="2643863"/>
              <a:ext cx="4888" cy="7052"/>
            </a:xfrm>
            <a:custGeom>
              <a:avLst/>
              <a:gdLst/>
              <a:ahLst/>
              <a:cxnLst/>
              <a:rect l="l" t="t" r="r" b="b"/>
              <a:pathLst>
                <a:path w="61" h="88" extrusionOk="0">
                  <a:moveTo>
                    <a:pt x="0" y="1"/>
                  </a:moveTo>
                  <a:cubicBezTo>
                    <a:pt x="20" y="30"/>
                    <a:pt x="40" y="58"/>
                    <a:pt x="60" y="87"/>
                  </a:cubicBezTo>
                  <a:cubicBezTo>
                    <a:pt x="50" y="58"/>
                    <a:pt x="40" y="30"/>
                    <a:pt x="30" y="1"/>
                  </a:cubicBezTo>
                  <a:close/>
                </a:path>
              </a:pathLst>
            </a:custGeom>
            <a:solidFill>
              <a:srgbClr val="648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8" name="Google Shape;512;p27">
              <a:extLst>
                <a:ext uri="{FF2B5EF4-FFF2-40B4-BE49-F238E27FC236}">
                  <a16:creationId xmlns:a16="http://schemas.microsoft.com/office/drawing/2014/main" id="{04CDEB3C-4A1A-074C-8C58-F6FAE3F43DA8}"/>
                </a:ext>
              </a:extLst>
            </p:cNvPr>
            <p:cNvSpPr/>
            <p:nvPr/>
          </p:nvSpPr>
          <p:spPr>
            <a:xfrm>
              <a:off x="1957299" y="2636410"/>
              <a:ext cx="25243" cy="44395"/>
            </a:xfrm>
            <a:custGeom>
              <a:avLst/>
              <a:gdLst/>
              <a:ahLst/>
              <a:cxnLst/>
              <a:rect l="l" t="t" r="r" b="b"/>
              <a:pathLst>
                <a:path w="315" h="554" extrusionOk="0">
                  <a:moveTo>
                    <a:pt x="81" y="0"/>
                  </a:moveTo>
                  <a:cubicBezTo>
                    <a:pt x="41" y="0"/>
                    <a:pt x="1" y="31"/>
                    <a:pt x="18" y="80"/>
                  </a:cubicBezTo>
                  <a:cubicBezTo>
                    <a:pt x="68" y="223"/>
                    <a:pt x="121" y="367"/>
                    <a:pt x="171" y="510"/>
                  </a:cubicBezTo>
                  <a:cubicBezTo>
                    <a:pt x="181" y="540"/>
                    <a:pt x="208" y="553"/>
                    <a:pt x="234" y="553"/>
                  </a:cubicBezTo>
                  <a:cubicBezTo>
                    <a:pt x="274" y="553"/>
                    <a:pt x="314" y="523"/>
                    <a:pt x="297" y="473"/>
                  </a:cubicBezTo>
                  <a:cubicBezTo>
                    <a:pt x="264" y="377"/>
                    <a:pt x="228" y="277"/>
                    <a:pt x="194" y="180"/>
                  </a:cubicBezTo>
                  <a:cubicBezTo>
                    <a:pt x="174" y="151"/>
                    <a:pt x="154" y="123"/>
                    <a:pt x="134" y="94"/>
                  </a:cubicBezTo>
                  <a:lnTo>
                    <a:pt x="164" y="94"/>
                  </a:lnTo>
                  <a:cubicBezTo>
                    <a:pt x="158" y="77"/>
                    <a:pt x="151" y="60"/>
                    <a:pt x="144" y="44"/>
                  </a:cubicBezTo>
                  <a:cubicBezTo>
                    <a:pt x="134" y="14"/>
                    <a:pt x="108" y="0"/>
                    <a:pt x="81" y="0"/>
                  </a:cubicBezTo>
                  <a:close/>
                </a:path>
              </a:pathLst>
            </a:custGeom>
            <a:solidFill>
              <a:srgbClr val="83A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9" name="Google Shape;513;p27">
              <a:extLst>
                <a:ext uri="{FF2B5EF4-FFF2-40B4-BE49-F238E27FC236}">
                  <a16:creationId xmlns:a16="http://schemas.microsoft.com/office/drawing/2014/main" id="{FF2C5BF7-EBDB-B119-0B68-725E4C1E9E83}"/>
                </a:ext>
              </a:extLst>
            </p:cNvPr>
            <p:cNvSpPr/>
            <p:nvPr/>
          </p:nvSpPr>
          <p:spPr>
            <a:xfrm>
              <a:off x="2006662" y="2629198"/>
              <a:ext cx="16348" cy="37984"/>
            </a:xfrm>
            <a:custGeom>
              <a:avLst/>
              <a:gdLst/>
              <a:ahLst/>
              <a:cxnLst/>
              <a:rect l="l" t="t" r="r" b="b"/>
              <a:pathLst>
                <a:path w="204" h="474" extrusionOk="0">
                  <a:moveTo>
                    <a:pt x="111" y="1"/>
                  </a:moveTo>
                  <a:cubicBezTo>
                    <a:pt x="81" y="41"/>
                    <a:pt x="44" y="78"/>
                    <a:pt x="1" y="107"/>
                  </a:cubicBezTo>
                  <a:cubicBezTo>
                    <a:pt x="21" y="213"/>
                    <a:pt x="44" y="320"/>
                    <a:pt x="67" y="427"/>
                  </a:cubicBezTo>
                  <a:cubicBezTo>
                    <a:pt x="74" y="460"/>
                    <a:pt x="97" y="473"/>
                    <a:pt x="124" y="473"/>
                  </a:cubicBezTo>
                  <a:cubicBezTo>
                    <a:pt x="161" y="473"/>
                    <a:pt x="204" y="440"/>
                    <a:pt x="194" y="393"/>
                  </a:cubicBezTo>
                  <a:cubicBezTo>
                    <a:pt x="164" y="261"/>
                    <a:pt x="137" y="130"/>
                    <a:pt x="111" y="1"/>
                  </a:cubicBezTo>
                  <a:close/>
                </a:path>
              </a:pathLst>
            </a:custGeom>
            <a:solidFill>
              <a:srgbClr val="648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0" name="Google Shape;514;p27">
              <a:extLst>
                <a:ext uri="{FF2B5EF4-FFF2-40B4-BE49-F238E27FC236}">
                  <a16:creationId xmlns:a16="http://schemas.microsoft.com/office/drawing/2014/main" id="{0C3F8ACE-FFD9-B0EB-ADC7-0BECF5008D4F}"/>
                </a:ext>
              </a:extLst>
            </p:cNvPr>
            <p:cNvSpPr/>
            <p:nvPr/>
          </p:nvSpPr>
          <p:spPr>
            <a:xfrm>
              <a:off x="2004338" y="2624470"/>
              <a:ext cx="11299" cy="13383"/>
            </a:xfrm>
            <a:custGeom>
              <a:avLst/>
              <a:gdLst/>
              <a:ahLst/>
              <a:cxnLst/>
              <a:rect l="l" t="t" r="r" b="b"/>
              <a:pathLst>
                <a:path w="141" h="167" extrusionOk="0">
                  <a:moveTo>
                    <a:pt x="80" y="0"/>
                  </a:moveTo>
                  <a:cubicBezTo>
                    <a:pt x="43" y="0"/>
                    <a:pt x="0" y="33"/>
                    <a:pt x="10" y="83"/>
                  </a:cubicBezTo>
                  <a:cubicBezTo>
                    <a:pt x="16" y="109"/>
                    <a:pt x="23" y="137"/>
                    <a:pt x="30" y="166"/>
                  </a:cubicBezTo>
                  <a:cubicBezTo>
                    <a:pt x="73" y="137"/>
                    <a:pt x="110" y="100"/>
                    <a:pt x="140" y="60"/>
                  </a:cubicBezTo>
                  <a:lnTo>
                    <a:pt x="140" y="46"/>
                  </a:lnTo>
                  <a:cubicBezTo>
                    <a:pt x="130" y="17"/>
                    <a:pt x="106" y="0"/>
                    <a:pt x="80" y="0"/>
                  </a:cubicBezTo>
                  <a:close/>
                </a:path>
              </a:pathLst>
            </a:custGeom>
            <a:solidFill>
              <a:srgbClr val="83A7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1" name="Google Shape;515;p27">
              <a:extLst>
                <a:ext uri="{FF2B5EF4-FFF2-40B4-BE49-F238E27FC236}">
                  <a16:creationId xmlns:a16="http://schemas.microsoft.com/office/drawing/2014/main" id="{E7E2F328-F846-95EF-5C57-6DB3BB1654FA}"/>
                </a:ext>
              </a:extLst>
            </p:cNvPr>
            <p:cNvSpPr/>
            <p:nvPr/>
          </p:nvSpPr>
          <p:spPr>
            <a:xfrm>
              <a:off x="2027016" y="2744193"/>
              <a:ext cx="13623" cy="40308"/>
            </a:xfrm>
            <a:custGeom>
              <a:avLst/>
              <a:gdLst/>
              <a:ahLst/>
              <a:cxnLst/>
              <a:rect l="l" t="t" r="r" b="b"/>
              <a:pathLst>
                <a:path w="170" h="503" extrusionOk="0">
                  <a:moveTo>
                    <a:pt x="63" y="1"/>
                  </a:moveTo>
                  <a:cubicBezTo>
                    <a:pt x="30" y="1"/>
                    <a:pt x="0" y="21"/>
                    <a:pt x="3" y="64"/>
                  </a:cubicBezTo>
                  <a:cubicBezTo>
                    <a:pt x="13" y="190"/>
                    <a:pt x="23" y="313"/>
                    <a:pt x="37" y="440"/>
                  </a:cubicBezTo>
                  <a:cubicBezTo>
                    <a:pt x="40" y="483"/>
                    <a:pt x="73" y="503"/>
                    <a:pt x="106" y="503"/>
                  </a:cubicBezTo>
                  <a:cubicBezTo>
                    <a:pt x="140" y="503"/>
                    <a:pt x="169" y="483"/>
                    <a:pt x="166" y="440"/>
                  </a:cubicBezTo>
                  <a:cubicBezTo>
                    <a:pt x="157" y="313"/>
                    <a:pt x="146" y="190"/>
                    <a:pt x="133" y="64"/>
                  </a:cubicBezTo>
                  <a:cubicBezTo>
                    <a:pt x="129" y="24"/>
                    <a:pt x="97" y="1"/>
                    <a:pt x="63" y="1"/>
                  </a:cubicBezTo>
                  <a:close/>
                </a:path>
              </a:pathLst>
            </a:custGeom>
            <a:solidFill>
              <a:srgbClr val="648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2" name="Google Shape;516;p27">
              <a:extLst>
                <a:ext uri="{FF2B5EF4-FFF2-40B4-BE49-F238E27FC236}">
                  <a16:creationId xmlns:a16="http://schemas.microsoft.com/office/drawing/2014/main" id="{AD426624-8C78-A018-DCEB-FA26622A3BD4}"/>
                </a:ext>
              </a:extLst>
            </p:cNvPr>
            <p:cNvSpPr/>
            <p:nvPr/>
          </p:nvSpPr>
          <p:spPr>
            <a:xfrm>
              <a:off x="2109075" y="2613010"/>
              <a:ext cx="10578" cy="37904"/>
            </a:xfrm>
            <a:custGeom>
              <a:avLst/>
              <a:gdLst/>
              <a:ahLst/>
              <a:cxnLst/>
              <a:rect l="l" t="t" r="r" b="b"/>
              <a:pathLst>
                <a:path w="132" h="473" extrusionOk="0">
                  <a:moveTo>
                    <a:pt x="67" y="0"/>
                  </a:moveTo>
                  <a:cubicBezTo>
                    <a:pt x="34" y="0"/>
                    <a:pt x="1" y="20"/>
                    <a:pt x="1" y="63"/>
                  </a:cubicBezTo>
                  <a:lnTo>
                    <a:pt x="1" y="409"/>
                  </a:lnTo>
                  <a:cubicBezTo>
                    <a:pt x="1" y="452"/>
                    <a:pt x="34" y="472"/>
                    <a:pt x="67" y="472"/>
                  </a:cubicBezTo>
                  <a:cubicBezTo>
                    <a:pt x="101" y="472"/>
                    <a:pt x="131" y="452"/>
                    <a:pt x="131" y="409"/>
                  </a:cubicBezTo>
                  <a:lnTo>
                    <a:pt x="131" y="63"/>
                  </a:lnTo>
                  <a:cubicBezTo>
                    <a:pt x="131" y="20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648D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3" name="Google Shape;517;p27">
              <a:extLst>
                <a:ext uri="{FF2B5EF4-FFF2-40B4-BE49-F238E27FC236}">
                  <a16:creationId xmlns:a16="http://schemas.microsoft.com/office/drawing/2014/main" id="{28C2A38A-C03C-A519-BA9E-4FEC56123EAB}"/>
                </a:ext>
              </a:extLst>
            </p:cNvPr>
            <p:cNvSpPr/>
            <p:nvPr/>
          </p:nvSpPr>
          <p:spPr>
            <a:xfrm>
              <a:off x="1262044" y="2718790"/>
              <a:ext cx="18271" cy="35981"/>
            </a:xfrm>
            <a:custGeom>
              <a:avLst/>
              <a:gdLst/>
              <a:ahLst/>
              <a:cxnLst/>
              <a:rect l="l" t="t" r="r" b="b"/>
              <a:pathLst>
                <a:path w="228" h="449" extrusionOk="0">
                  <a:moveTo>
                    <a:pt x="83" y="1"/>
                  </a:moveTo>
                  <a:cubicBezTo>
                    <a:pt x="57" y="1"/>
                    <a:pt x="34" y="15"/>
                    <a:pt x="27" y="48"/>
                  </a:cubicBezTo>
                  <a:cubicBezTo>
                    <a:pt x="1" y="178"/>
                    <a:pt x="21" y="301"/>
                    <a:pt x="84" y="417"/>
                  </a:cubicBezTo>
                  <a:cubicBezTo>
                    <a:pt x="97" y="440"/>
                    <a:pt x="117" y="449"/>
                    <a:pt x="137" y="449"/>
                  </a:cubicBezTo>
                  <a:cubicBezTo>
                    <a:pt x="182" y="449"/>
                    <a:pt x="227" y="401"/>
                    <a:pt x="197" y="350"/>
                  </a:cubicBezTo>
                  <a:cubicBezTo>
                    <a:pt x="150" y="267"/>
                    <a:pt x="137" y="178"/>
                    <a:pt x="153" y="84"/>
                  </a:cubicBezTo>
                  <a:cubicBezTo>
                    <a:pt x="164" y="34"/>
                    <a:pt x="121" y="1"/>
                    <a:pt x="83" y="1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4" name="Google Shape;518;p27">
              <a:extLst>
                <a:ext uri="{FF2B5EF4-FFF2-40B4-BE49-F238E27FC236}">
                  <a16:creationId xmlns:a16="http://schemas.microsoft.com/office/drawing/2014/main" id="{456BBD4D-DDFA-744D-DDEC-AF056F95902E}"/>
                </a:ext>
              </a:extLst>
            </p:cNvPr>
            <p:cNvSpPr/>
            <p:nvPr/>
          </p:nvSpPr>
          <p:spPr>
            <a:xfrm>
              <a:off x="1287367" y="2697794"/>
              <a:ext cx="19713" cy="29089"/>
            </a:xfrm>
            <a:custGeom>
              <a:avLst/>
              <a:gdLst/>
              <a:ahLst/>
              <a:cxnLst/>
              <a:rect l="l" t="t" r="r" b="b"/>
              <a:pathLst>
                <a:path w="246" h="363" extrusionOk="0">
                  <a:moveTo>
                    <a:pt x="91" y="1"/>
                  </a:moveTo>
                  <a:cubicBezTo>
                    <a:pt x="45" y="1"/>
                    <a:pt x="0" y="68"/>
                    <a:pt x="41" y="116"/>
                  </a:cubicBezTo>
                  <a:cubicBezTo>
                    <a:pt x="84" y="170"/>
                    <a:pt x="107" y="230"/>
                    <a:pt x="111" y="300"/>
                  </a:cubicBezTo>
                  <a:cubicBezTo>
                    <a:pt x="114" y="342"/>
                    <a:pt x="148" y="362"/>
                    <a:pt x="181" y="362"/>
                  </a:cubicBezTo>
                  <a:cubicBezTo>
                    <a:pt x="214" y="362"/>
                    <a:pt x="246" y="342"/>
                    <a:pt x="244" y="300"/>
                  </a:cubicBezTo>
                  <a:cubicBezTo>
                    <a:pt x="237" y="193"/>
                    <a:pt x="201" y="107"/>
                    <a:pt x="134" y="24"/>
                  </a:cubicBezTo>
                  <a:cubicBezTo>
                    <a:pt x="121" y="8"/>
                    <a:pt x="106" y="1"/>
                    <a:pt x="91" y="1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5" name="Google Shape;519;p27">
              <a:extLst>
                <a:ext uri="{FF2B5EF4-FFF2-40B4-BE49-F238E27FC236}">
                  <a16:creationId xmlns:a16="http://schemas.microsoft.com/office/drawing/2014/main" id="{0AFABF9C-2FDB-3DD9-8B59-D1E48DB3CC78}"/>
                </a:ext>
              </a:extLst>
            </p:cNvPr>
            <p:cNvSpPr/>
            <p:nvPr/>
          </p:nvSpPr>
          <p:spPr>
            <a:xfrm>
              <a:off x="1495238" y="2582799"/>
              <a:ext cx="22117" cy="31653"/>
            </a:xfrm>
            <a:custGeom>
              <a:avLst/>
              <a:gdLst/>
              <a:ahLst/>
              <a:cxnLst/>
              <a:rect l="l" t="t" r="r" b="b"/>
              <a:pathLst>
                <a:path w="276" h="395" extrusionOk="0">
                  <a:moveTo>
                    <a:pt x="90" y="0"/>
                  </a:moveTo>
                  <a:cubicBezTo>
                    <a:pt x="47" y="0"/>
                    <a:pt x="1" y="48"/>
                    <a:pt x="26" y="101"/>
                  </a:cubicBezTo>
                  <a:cubicBezTo>
                    <a:pt x="63" y="187"/>
                    <a:pt x="103" y="273"/>
                    <a:pt x="139" y="360"/>
                  </a:cubicBezTo>
                  <a:cubicBezTo>
                    <a:pt x="149" y="384"/>
                    <a:pt x="168" y="394"/>
                    <a:pt x="187" y="394"/>
                  </a:cubicBezTo>
                  <a:cubicBezTo>
                    <a:pt x="229" y="394"/>
                    <a:pt x="275" y="346"/>
                    <a:pt x="252" y="293"/>
                  </a:cubicBezTo>
                  <a:cubicBezTo>
                    <a:pt x="216" y="207"/>
                    <a:pt x="176" y="121"/>
                    <a:pt x="139" y="34"/>
                  </a:cubicBezTo>
                  <a:cubicBezTo>
                    <a:pt x="128" y="10"/>
                    <a:pt x="109" y="0"/>
                    <a:pt x="90" y="0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6" name="Google Shape;520;p27">
              <a:extLst>
                <a:ext uri="{FF2B5EF4-FFF2-40B4-BE49-F238E27FC236}">
                  <a16:creationId xmlns:a16="http://schemas.microsoft.com/office/drawing/2014/main" id="{CCB94513-32FE-D3F1-F936-9BFD69DDA6A9}"/>
                </a:ext>
              </a:extLst>
            </p:cNvPr>
            <p:cNvSpPr/>
            <p:nvPr/>
          </p:nvSpPr>
          <p:spPr>
            <a:xfrm>
              <a:off x="1529937" y="2596342"/>
              <a:ext cx="24121" cy="34057"/>
            </a:xfrm>
            <a:custGeom>
              <a:avLst/>
              <a:gdLst/>
              <a:ahLst/>
              <a:cxnLst/>
              <a:rect l="l" t="t" r="r" b="b"/>
              <a:pathLst>
                <a:path w="301" h="425" extrusionOk="0">
                  <a:moveTo>
                    <a:pt x="89" y="1"/>
                  </a:moveTo>
                  <a:cubicBezTo>
                    <a:pt x="46" y="1"/>
                    <a:pt x="1" y="48"/>
                    <a:pt x="25" y="101"/>
                  </a:cubicBezTo>
                  <a:cubicBezTo>
                    <a:pt x="73" y="198"/>
                    <a:pt x="116" y="294"/>
                    <a:pt x="162" y="391"/>
                  </a:cubicBezTo>
                  <a:cubicBezTo>
                    <a:pt x="174" y="415"/>
                    <a:pt x="193" y="425"/>
                    <a:pt x="212" y="425"/>
                  </a:cubicBezTo>
                  <a:cubicBezTo>
                    <a:pt x="255" y="425"/>
                    <a:pt x="301" y="378"/>
                    <a:pt x="275" y="328"/>
                  </a:cubicBezTo>
                  <a:cubicBezTo>
                    <a:pt x="232" y="228"/>
                    <a:pt x="185" y="131"/>
                    <a:pt x="139" y="35"/>
                  </a:cubicBezTo>
                  <a:cubicBezTo>
                    <a:pt x="127" y="11"/>
                    <a:pt x="108" y="1"/>
                    <a:pt x="89" y="1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7" name="Google Shape;521;p27">
              <a:extLst>
                <a:ext uri="{FF2B5EF4-FFF2-40B4-BE49-F238E27FC236}">
                  <a16:creationId xmlns:a16="http://schemas.microsoft.com/office/drawing/2014/main" id="{897F6758-E1AE-29E6-F4BE-2D642563FE70}"/>
                </a:ext>
              </a:extLst>
            </p:cNvPr>
            <p:cNvSpPr/>
            <p:nvPr/>
          </p:nvSpPr>
          <p:spPr>
            <a:xfrm>
              <a:off x="1481054" y="2704846"/>
              <a:ext cx="24682" cy="38144"/>
            </a:xfrm>
            <a:custGeom>
              <a:avLst/>
              <a:gdLst/>
              <a:ahLst/>
              <a:cxnLst/>
              <a:rect l="l" t="t" r="r" b="b"/>
              <a:pathLst>
                <a:path w="308" h="476" extrusionOk="0">
                  <a:moveTo>
                    <a:pt x="90" y="0"/>
                  </a:moveTo>
                  <a:cubicBezTo>
                    <a:pt x="45" y="0"/>
                    <a:pt x="0" y="48"/>
                    <a:pt x="30" y="99"/>
                  </a:cubicBezTo>
                  <a:cubicBezTo>
                    <a:pt x="93" y="202"/>
                    <a:pt x="136" y="312"/>
                    <a:pt x="170" y="428"/>
                  </a:cubicBezTo>
                  <a:cubicBezTo>
                    <a:pt x="178" y="461"/>
                    <a:pt x="203" y="475"/>
                    <a:pt x="228" y="475"/>
                  </a:cubicBezTo>
                  <a:cubicBezTo>
                    <a:pt x="267" y="475"/>
                    <a:pt x="308" y="443"/>
                    <a:pt x="296" y="395"/>
                  </a:cubicBezTo>
                  <a:cubicBezTo>
                    <a:pt x="263" y="265"/>
                    <a:pt x="213" y="145"/>
                    <a:pt x="143" y="32"/>
                  </a:cubicBezTo>
                  <a:cubicBezTo>
                    <a:pt x="130" y="10"/>
                    <a:pt x="110" y="0"/>
                    <a:pt x="90" y="0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8" name="Google Shape;522;p27">
              <a:extLst>
                <a:ext uri="{FF2B5EF4-FFF2-40B4-BE49-F238E27FC236}">
                  <a16:creationId xmlns:a16="http://schemas.microsoft.com/office/drawing/2014/main" id="{0DFF5521-082D-1FE3-2E5A-6EFECB39546F}"/>
                </a:ext>
              </a:extLst>
            </p:cNvPr>
            <p:cNvSpPr/>
            <p:nvPr/>
          </p:nvSpPr>
          <p:spPr>
            <a:xfrm>
              <a:off x="1803759" y="2758136"/>
              <a:ext cx="18431" cy="28368"/>
            </a:xfrm>
            <a:custGeom>
              <a:avLst/>
              <a:gdLst/>
              <a:ahLst/>
              <a:cxnLst/>
              <a:rect l="l" t="t" r="r" b="b"/>
              <a:pathLst>
                <a:path w="230" h="354" extrusionOk="0">
                  <a:moveTo>
                    <a:pt x="80" y="0"/>
                  </a:moveTo>
                  <a:cubicBezTo>
                    <a:pt x="40" y="0"/>
                    <a:pt x="1" y="32"/>
                    <a:pt x="17" y="82"/>
                  </a:cubicBezTo>
                  <a:lnTo>
                    <a:pt x="87" y="309"/>
                  </a:lnTo>
                  <a:cubicBezTo>
                    <a:pt x="97" y="340"/>
                    <a:pt x="123" y="354"/>
                    <a:pt x="149" y="354"/>
                  </a:cubicBezTo>
                  <a:cubicBezTo>
                    <a:pt x="189" y="354"/>
                    <a:pt x="229" y="321"/>
                    <a:pt x="213" y="272"/>
                  </a:cubicBezTo>
                  <a:cubicBezTo>
                    <a:pt x="190" y="196"/>
                    <a:pt x="167" y="122"/>
                    <a:pt x="143" y="46"/>
                  </a:cubicBezTo>
                  <a:cubicBezTo>
                    <a:pt x="132" y="14"/>
                    <a:pt x="106" y="0"/>
                    <a:pt x="80" y="0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9" name="Google Shape;523;p27">
              <a:extLst>
                <a:ext uri="{FF2B5EF4-FFF2-40B4-BE49-F238E27FC236}">
                  <a16:creationId xmlns:a16="http://schemas.microsoft.com/office/drawing/2014/main" id="{7B6D7AE2-7965-0030-B9EB-8F5ADEB7537D}"/>
                </a:ext>
              </a:extLst>
            </p:cNvPr>
            <p:cNvSpPr/>
            <p:nvPr/>
          </p:nvSpPr>
          <p:spPr>
            <a:xfrm>
              <a:off x="1828922" y="2755171"/>
              <a:ext cx="21797" cy="33817"/>
            </a:xfrm>
            <a:custGeom>
              <a:avLst/>
              <a:gdLst/>
              <a:ahLst/>
              <a:cxnLst/>
              <a:rect l="l" t="t" r="r" b="b"/>
              <a:pathLst>
                <a:path w="272" h="422" extrusionOk="0">
                  <a:moveTo>
                    <a:pt x="89" y="0"/>
                  </a:moveTo>
                  <a:cubicBezTo>
                    <a:pt x="43" y="0"/>
                    <a:pt x="1" y="66"/>
                    <a:pt x="39" y="116"/>
                  </a:cubicBezTo>
                  <a:cubicBezTo>
                    <a:pt x="96" y="186"/>
                    <a:pt x="128" y="269"/>
                    <a:pt x="136" y="359"/>
                  </a:cubicBezTo>
                  <a:cubicBezTo>
                    <a:pt x="140" y="401"/>
                    <a:pt x="175" y="422"/>
                    <a:pt x="208" y="422"/>
                  </a:cubicBezTo>
                  <a:cubicBezTo>
                    <a:pt x="241" y="422"/>
                    <a:pt x="272" y="401"/>
                    <a:pt x="268" y="359"/>
                  </a:cubicBezTo>
                  <a:cubicBezTo>
                    <a:pt x="255" y="233"/>
                    <a:pt x="212" y="123"/>
                    <a:pt x="132" y="23"/>
                  </a:cubicBezTo>
                  <a:cubicBezTo>
                    <a:pt x="119" y="7"/>
                    <a:pt x="104" y="0"/>
                    <a:pt x="89" y="0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0" name="Google Shape;524;p27">
              <a:extLst>
                <a:ext uri="{FF2B5EF4-FFF2-40B4-BE49-F238E27FC236}">
                  <a16:creationId xmlns:a16="http://schemas.microsoft.com/office/drawing/2014/main" id="{C7FF12E2-5454-A6E5-E4F2-01C8945EE56A}"/>
                </a:ext>
              </a:extLst>
            </p:cNvPr>
            <p:cNvSpPr/>
            <p:nvPr/>
          </p:nvSpPr>
          <p:spPr>
            <a:xfrm>
              <a:off x="1112271" y="3032121"/>
              <a:ext cx="20354" cy="26925"/>
            </a:xfrm>
            <a:custGeom>
              <a:avLst/>
              <a:gdLst/>
              <a:ahLst/>
              <a:cxnLst/>
              <a:rect l="l" t="t" r="r" b="b"/>
              <a:pathLst>
                <a:path w="254" h="336" extrusionOk="0">
                  <a:moveTo>
                    <a:pt x="91" y="1"/>
                  </a:moveTo>
                  <a:cubicBezTo>
                    <a:pt x="48" y="1"/>
                    <a:pt x="1" y="49"/>
                    <a:pt x="25" y="102"/>
                  </a:cubicBezTo>
                  <a:cubicBezTo>
                    <a:pt x="56" y="168"/>
                    <a:pt x="85" y="234"/>
                    <a:pt x="116" y="302"/>
                  </a:cubicBezTo>
                  <a:cubicBezTo>
                    <a:pt x="127" y="325"/>
                    <a:pt x="146" y="335"/>
                    <a:pt x="165" y="335"/>
                  </a:cubicBezTo>
                  <a:cubicBezTo>
                    <a:pt x="208" y="335"/>
                    <a:pt x="254" y="287"/>
                    <a:pt x="229" y="234"/>
                  </a:cubicBezTo>
                  <a:cubicBezTo>
                    <a:pt x="199" y="168"/>
                    <a:pt x="169" y="102"/>
                    <a:pt x="139" y="35"/>
                  </a:cubicBezTo>
                  <a:cubicBezTo>
                    <a:pt x="128" y="11"/>
                    <a:pt x="110" y="1"/>
                    <a:pt x="91" y="1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1" name="Google Shape;525;p27">
              <a:extLst>
                <a:ext uri="{FF2B5EF4-FFF2-40B4-BE49-F238E27FC236}">
                  <a16:creationId xmlns:a16="http://schemas.microsoft.com/office/drawing/2014/main" id="{85FAE8EF-3F32-A8ED-C4AF-9735245671BF}"/>
                </a:ext>
              </a:extLst>
            </p:cNvPr>
            <p:cNvSpPr/>
            <p:nvPr/>
          </p:nvSpPr>
          <p:spPr>
            <a:xfrm>
              <a:off x="1119563" y="2990530"/>
              <a:ext cx="25082" cy="33657"/>
            </a:xfrm>
            <a:custGeom>
              <a:avLst/>
              <a:gdLst/>
              <a:ahLst/>
              <a:cxnLst/>
              <a:rect l="l" t="t" r="r" b="b"/>
              <a:pathLst>
                <a:path w="313" h="420" extrusionOk="0">
                  <a:moveTo>
                    <a:pt x="89" y="1"/>
                  </a:moveTo>
                  <a:cubicBezTo>
                    <a:pt x="46" y="1"/>
                    <a:pt x="0" y="49"/>
                    <a:pt x="28" y="102"/>
                  </a:cubicBezTo>
                  <a:cubicBezTo>
                    <a:pt x="74" y="194"/>
                    <a:pt x="125" y="291"/>
                    <a:pt x="174" y="388"/>
                  </a:cubicBezTo>
                  <a:cubicBezTo>
                    <a:pt x="185" y="410"/>
                    <a:pt x="204" y="419"/>
                    <a:pt x="223" y="419"/>
                  </a:cubicBezTo>
                  <a:cubicBezTo>
                    <a:pt x="266" y="419"/>
                    <a:pt x="313" y="372"/>
                    <a:pt x="288" y="321"/>
                  </a:cubicBezTo>
                  <a:cubicBezTo>
                    <a:pt x="238" y="225"/>
                    <a:pt x="188" y="128"/>
                    <a:pt x="141" y="35"/>
                  </a:cubicBezTo>
                  <a:cubicBezTo>
                    <a:pt x="129" y="11"/>
                    <a:pt x="109" y="1"/>
                    <a:pt x="89" y="1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2" name="Google Shape;526;p27">
              <a:extLst>
                <a:ext uri="{FF2B5EF4-FFF2-40B4-BE49-F238E27FC236}">
                  <a16:creationId xmlns:a16="http://schemas.microsoft.com/office/drawing/2014/main" id="{87D4D894-F0DA-CB75-C6F7-1B1F7230152B}"/>
                </a:ext>
              </a:extLst>
            </p:cNvPr>
            <p:cNvSpPr/>
            <p:nvPr/>
          </p:nvSpPr>
          <p:spPr>
            <a:xfrm>
              <a:off x="1066514" y="3319487"/>
              <a:ext cx="19072" cy="29329"/>
            </a:xfrm>
            <a:custGeom>
              <a:avLst/>
              <a:gdLst/>
              <a:ahLst/>
              <a:cxnLst/>
              <a:rect l="l" t="t" r="r" b="b"/>
              <a:pathLst>
                <a:path w="238" h="366" extrusionOk="0">
                  <a:moveTo>
                    <a:pt x="90" y="0"/>
                  </a:moveTo>
                  <a:cubicBezTo>
                    <a:pt x="42" y="0"/>
                    <a:pt x="1" y="66"/>
                    <a:pt x="41" y="117"/>
                  </a:cubicBezTo>
                  <a:cubicBezTo>
                    <a:pt x="84" y="170"/>
                    <a:pt x="104" y="230"/>
                    <a:pt x="104" y="303"/>
                  </a:cubicBezTo>
                  <a:cubicBezTo>
                    <a:pt x="104" y="344"/>
                    <a:pt x="137" y="365"/>
                    <a:pt x="169" y="365"/>
                  </a:cubicBezTo>
                  <a:cubicBezTo>
                    <a:pt x="201" y="365"/>
                    <a:pt x="234" y="344"/>
                    <a:pt x="234" y="303"/>
                  </a:cubicBezTo>
                  <a:cubicBezTo>
                    <a:pt x="237" y="197"/>
                    <a:pt x="201" y="103"/>
                    <a:pt x="134" y="23"/>
                  </a:cubicBez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3" name="Google Shape;527;p27">
              <a:extLst>
                <a:ext uri="{FF2B5EF4-FFF2-40B4-BE49-F238E27FC236}">
                  <a16:creationId xmlns:a16="http://schemas.microsoft.com/office/drawing/2014/main" id="{22C56F00-536F-B3D0-2848-1270F98937F6}"/>
                </a:ext>
              </a:extLst>
            </p:cNvPr>
            <p:cNvSpPr/>
            <p:nvPr/>
          </p:nvSpPr>
          <p:spPr>
            <a:xfrm>
              <a:off x="1082461" y="3287834"/>
              <a:ext cx="20034" cy="22278"/>
            </a:xfrm>
            <a:custGeom>
              <a:avLst/>
              <a:gdLst/>
              <a:ahLst/>
              <a:cxnLst/>
              <a:rect l="l" t="t" r="r" b="b"/>
              <a:pathLst>
                <a:path w="250" h="278" extrusionOk="0">
                  <a:moveTo>
                    <a:pt x="91" y="1"/>
                  </a:moveTo>
                  <a:cubicBezTo>
                    <a:pt x="47" y="1"/>
                    <a:pt x="1" y="48"/>
                    <a:pt x="28" y="99"/>
                  </a:cubicBezTo>
                  <a:lnTo>
                    <a:pt x="108" y="246"/>
                  </a:lnTo>
                  <a:cubicBezTo>
                    <a:pt x="121" y="268"/>
                    <a:pt x="140" y="277"/>
                    <a:pt x="159" y="277"/>
                  </a:cubicBezTo>
                  <a:cubicBezTo>
                    <a:pt x="203" y="277"/>
                    <a:pt x="249" y="230"/>
                    <a:pt x="222" y="179"/>
                  </a:cubicBezTo>
                  <a:lnTo>
                    <a:pt x="142" y="32"/>
                  </a:lnTo>
                  <a:cubicBezTo>
                    <a:pt x="130" y="10"/>
                    <a:pt x="110" y="1"/>
                    <a:pt x="91" y="1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4" name="Google Shape;528;p27">
              <a:extLst>
                <a:ext uri="{FF2B5EF4-FFF2-40B4-BE49-F238E27FC236}">
                  <a16:creationId xmlns:a16="http://schemas.microsoft.com/office/drawing/2014/main" id="{8F43949B-F9D7-D1D3-CAC0-88B00DB2864F}"/>
                </a:ext>
              </a:extLst>
            </p:cNvPr>
            <p:cNvSpPr/>
            <p:nvPr/>
          </p:nvSpPr>
          <p:spPr>
            <a:xfrm>
              <a:off x="2052419" y="2924017"/>
              <a:ext cx="19072" cy="40308"/>
            </a:xfrm>
            <a:custGeom>
              <a:avLst/>
              <a:gdLst/>
              <a:ahLst/>
              <a:cxnLst/>
              <a:rect l="l" t="t" r="r" b="b"/>
              <a:pathLst>
                <a:path w="238" h="503" extrusionOk="0">
                  <a:moveTo>
                    <a:pt x="81" y="0"/>
                  </a:moveTo>
                  <a:cubicBezTo>
                    <a:pt x="42" y="0"/>
                    <a:pt x="0" y="32"/>
                    <a:pt x="12" y="83"/>
                  </a:cubicBezTo>
                  <a:cubicBezTo>
                    <a:pt x="42" y="206"/>
                    <a:pt x="69" y="333"/>
                    <a:pt x="99" y="456"/>
                  </a:cubicBezTo>
                  <a:cubicBezTo>
                    <a:pt x="107" y="489"/>
                    <a:pt x="132" y="503"/>
                    <a:pt x="157" y="503"/>
                  </a:cubicBezTo>
                  <a:cubicBezTo>
                    <a:pt x="196" y="503"/>
                    <a:pt x="237" y="470"/>
                    <a:pt x="225" y="422"/>
                  </a:cubicBezTo>
                  <a:cubicBezTo>
                    <a:pt x="195" y="296"/>
                    <a:pt x="169" y="173"/>
                    <a:pt x="139" y="46"/>
                  </a:cubicBezTo>
                  <a:cubicBezTo>
                    <a:pt x="131" y="14"/>
                    <a:pt x="106" y="0"/>
                    <a:pt x="81" y="0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5" name="Google Shape;529;p27">
              <a:extLst>
                <a:ext uri="{FF2B5EF4-FFF2-40B4-BE49-F238E27FC236}">
                  <a16:creationId xmlns:a16="http://schemas.microsoft.com/office/drawing/2014/main" id="{EDC85CB2-8A6B-EF71-B8D4-28AAF286F296}"/>
                </a:ext>
              </a:extLst>
            </p:cNvPr>
            <p:cNvSpPr/>
            <p:nvPr/>
          </p:nvSpPr>
          <p:spPr>
            <a:xfrm>
              <a:off x="2088080" y="2937801"/>
              <a:ext cx="21957" cy="42472"/>
            </a:xfrm>
            <a:custGeom>
              <a:avLst/>
              <a:gdLst/>
              <a:ahLst/>
              <a:cxnLst/>
              <a:rect l="l" t="t" r="r" b="b"/>
              <a:pathLst>
                <a:path w="274" h="530" extrusionOk="0">
                  <a:moveTo>
                    <a:pt x="64" y="0"/>
                  </a:moveTo>
                  <a:cubicBezTo>
                    <a:pt x="32" y="0"/>
                    <a:pt x="0" y="21"/>
                    <a:pt x="0" y="64"/>
                  </a:cubicBezTo>
                  <a:cubicBezTo>
                    <a:pt x="6" y="220"/>
                    <a:pt x="46" y="367"/>
                    <a:pt x="129" y="500"/>
                  </a:cubicBezTo>
                  <a:cubicBezTo>
                    <a:pt x="143" y="521"/>
                    <a:pt x="162" y="529"/>
                    <a:pt x="181" y="529"/>
                  </a:cubicBezTo>
                  <a:cubicBezTo>
                    <a:pt x="227" y="529"/>
                    <a:pt x="273" y="482"/>
                    <a:pt x="243" y="433"/>
                  </a:cubicBezTo>
                  <a:cubicBezTo>
                    <a:pt x="173" y="316"/>
                    <a:pt x="137" y="197"/>
                    <a:pt x="133" y="64"/>
                  </a:cubicBezTo>
                  <a:cubicBezTo>
                    <a:pt x="131" y="22"/>
                    <a:pt x="97" y="0"/>
                    <a:pt x="64" y="0"/>
                  </a:cubicBezTo>
                  <a:close/>
                </a:path>
              </a:pathLst>
            </a:custGeom>
            <a:solidFill>
              <a:srgbClr val="94B6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6" name="Google Shape;530;p27">
              <a:extLst>
                <a:ext uri="{FF2B5EF4-FFF2-40B4-BE49-F238E27FC236}">
                  <a16:creationId xmlns:a16="http://schemas.microsoft.com/office/drawing/2014/main" id="{DFF3DBE1-21A9-F6B5-0B4B-8D32A7D6C5CD}"/>
                </a:ext>
              </a:extLst>
            </p:cNvPr>
            <p:cNvSpPr/>
            <p:nvPr/>
          </p:nvSpPr>
          <p:spPr>
            <a:xfrm>
              <a:off x="2691339" y="3584016"/>
              <a:ext cx="29410" cy="29410"/>
            </a:xfrm>
            <a:custGeom>
              <a:avLst/>
              <a:gdLst/>
              <a:ahLst/>
              <a:cxnLst/>
              <a:rect l="l" t="t" r="r" b="b"/>
              <a:pathLst>
                <a:path w="367" h="367" extrusionOk="0">
                  <a:moveTo>
                    <a:pt x="183" y="0"/>
                  </a:moveTo>
                  <a:cubicBezTo>
                    <a:pt x="80" y="0"/>
                    <a:pt x="0" y="84"/>
                    <a:pt x="0" y="184"/>
                  </a:cubicBezTo>
                  <a:cubicBezTo>
                    <a:pt x="0" y="284"/>
                    <a:pt x="80" y="367"/>
                    <a:pt x="183" y="367"/>
                  </a:cubicBezTo>
                  <a:cubicBezTo>
                    <a:pt x="283" y="367"/>
                    <a:pt x="366" y="284"/>
                    <a:pt x="366" y="184"/>
                  </a:cubicBezTo>
                  <a:cubicBezTo>
                    <a:pt x="366" y="84"/>
                    <a:pt x="283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7" name="Google Shape;531;p27">
              <a:extLst>
                <a:ext uri="{FF2B5EF4-FFF2-40B4-BE49-F238E27FC236}">
                  <a16:creationId xmlns:a16="http://schemas.microsoft.com/office/drawing/2014/main" id="{53DD8A4D-BFF3-94D5-B905-EEED2F50334F}"/>
                </a:ext>
              </a:extLst>
            </p:cNvPr>
            <p:cNvSpPr/>
            <p:nvPr/>
          </p:nvSpPr>
          <p:spPr>
            <a:xfrm>
              <a:off x="2689496" y="3582172"/>
              <a:ext cx="32855" cy="33176"/>
            </a:xfrm>
            <a:custGeom>
              <a:avLst/>
              <a:gdLst/>
              <a:ahLst/>
              <a:cxnLst/>
              <a:rect l="l" t="t" r="r" b="b"/>
              <a:pathLst>
                <a:path w="410" h="414" extrusionOk="0">
                  <a:moveTo>
                    <a:pt x="206" y="47"/>
                  </a:moveTo>
                  <a:cubicBezTo>
                    <a:pt x="293" y="47"/>
                    <a:pt x="366" y="117"/>
                    <a:pt x="366" y="207"/>
                  </a:cubicBezTo>
                  <a:cubicBezTo>
                    <a:pt x="366" y="293"/>
                    <a:pt x="293" y="367"/>
                    <a:pt x="206" y="367"/>
                  </a:cubicBezTo>
                  <a:cubicBezTo>
                    <a:pt x="117" y="367"/>
                    <a:pt x="47" y="293"/>
                    <a:pt x="47" y="207"/>
                  </a:cubicBezTo>
                  <a:cubicBezTo>
                    <a:pt x="47" y="117"/>
                    <a:pt x="117" y="47"/>
                    <a:pt x="206" y="47"/>
                  </a:cubicBezTo>
                  <a:close/>
                  <a:moveTo>
                    <a:pt x="206" y="0"/>
                  </a:moveTo>
                  <a:cubicBezTo>
                    <a:pt x="93" y="0"/>
                    <a:pt x="0" y="94"/>
                    <a:pt x="0" y="207"/>
                  </a:cubicBezTo>
                  <a:cubicBezTo>
                    <a:pt x="0" y="320"/>
                    <a:pt x="93" y="413"/>
                    <a:pt x="206" y="413"/>
                  </a:cubicBezTo>
                  <a:cubicBezTo>
                    <a:pt x="320" y="413"/>
                    <a:pt x="409" y="320"/>
                    <a:pt x="409" y="207"/>
                  </a:cubicBezTo>
                  <a:cubicBezTo>
                    <a:pt x="409" y="94"/>
                    <a:pt x="320" y="0"/>
                    <a:pt x="2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8" name="Google Shape;532;p27">
              <a:extLst>
                <a:ext uri="{FF2B5EF4-FFF2-40B4-BE49-F238E27FC236}">
                  <a16:creationId xmlns:a16="http://schemas.microsoft.com/office/drawing/2014/main" id="{9F4FBA62-56F2-EF56-4037-47CE3A5CA41F}"/>
                </a:ext>
              </a:extLst>
            </p:cNvPr>
            <p:cNvSpPr/>
            <p:nvPr/>
          </p:nvSpPr>
          <p:spPr>
            <a:xfrm>
              <a:off x="2543008" y="4075248"/>
              <a:ext cx="29490" cy="29249"/>
            </a:xfrm>
            <a:custGeom>
              <a:avLst/>
              <a:gdLst/>
              <a:ahLst/>
              <a:cxnLst/>
              <a:rect l="l" t="t" r="r" b="b"/>
              <a:pathLst>
                <a:path w="368" h="365" extrusionOk="0">
                  <a:moveTo>
                    <a:pt x="184" y="1"/>
                  </a:moveTo>
                  <a:cubicBezTo>
                    <a:pt x="84" y="1"/>
                    <a:pt x="1" y="81"/>
                    <a:pt x="1" y="181"/>
                  </a:cubicBezTo>
                  <a:cubicBezTo>
                    <a:pt x="1" y="284"/>
                    <a:pt x="84" y="364"/>
                    <a:pt x="184" y="364"/>
                  </a:cubicBezTo>
                  <a:cubicBezTo>
                    <a:pt x="283" y="364"/>
                    <a:pt x="367" y="284"/>
                    <a:pt x="367" y="181"/>
                  </a:cubicBezTo>
                  <a:cubicBezTo>
                    <a:pt x="367" y="81"/>
                    <a:pt x="283" y="1"/>
                    <a:pt x="1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9" name="Google Shape;533;p27">
              <a:extLst>
                <a:ext uri="{FF2B5EF4-FFF2-40B4-BE49-F238E27FC236}">
                  <a16:creationId xmlns:a16="http://schemas.microsoft.com/office/drawing/2014/main" id="{E8AFAB8A-399F-37BE-19FB-39F544CE4002}"/>
                </a:ext>
              </a:extLst>
            </p:cNvPr>
            <p:cNvSpPr/>
            <p:nvPr/>
          </p:nvSpPr>
          <p:spPr>
            <a:xfrm>
              <a:off x="2541165" y="4073405"/>
              <a:ext cx="32935" cy="32935"/>
            </a:xfrm>
            <a:custGeom>
              <a:avLst/>
              <a:gdLst/>
              <a:ahLst/>
              <a:cxnLst/>
              <a:rect l="l" t="t" r="r" b="b"/>
              <a:pathLst>
                <a:path w="411" h="411" extrusionOk="0">
                  <a:moveTo>
                    <a:pt x="207" y="44"/>
                  </a:moveTo>
                  <a:cubicBezTo>
                    <a:pt x="294" y="44"/>
                    <a:pt x="366" y="117"/>
                    <a:pt x="366" y="204"/>
                  </a:cubicBezTo>
                  <a:cubicBezTo>
                    <a:pt x="366" y="294"/>
                    <a:pt x="294" y="363"/>
                    <a:pt x="207" y="363"/>
                  </a:cubicBezTo>
                  <a:cubicBezTo>
                    <a:pt x="117" y="363"/>
                    <a:pt x="47" y="294"/>
                    <a:pt x="47" y="204"/>
                  </a:cubicBezTo>
                  <a:cubicBezTo>
                    <a:pt x="47" y="117"/>
                    <a:pt x="117" y="44"/>
                    <a:pt x="207" y="44"/>
                  </a:cubicBezTo>
                  <a:close/>
                  <a:moveTo>
                    <a:pt x="207" y="1"/>
                  </a:moveTo>
                  <a:cubicBezTo>
                    <a:pt x="94" y="1"/>
                    <a:pt x="0" y="91"/>
                    <a:pt x="0" y="204"/>
                  </a:cubicBezTo>
                  <a:cubicBezTo>
                    <a:pt x="0" y="317"/>
                    <a:pt x="94" y="410"/>
                    <a:pt x="207" y="410"/>
                  </a:cubicBezTo>
                  <a:cubicBezTo>
                    <a:pt x="320" y="410"/>
                    <a:pt x="410" y="317"/>
                    <a:pt x="410" y="204"/>
                  </a:cubicBezTo>
                  <a:cubicBezTo>
                    <a:pt x="410" y="91"/>
                    <a:pt x="320" y="1"/>
                    <a:pt x="2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0" name="Google Shape;534;p27">
              <a:extLst>
                <a:ext uri="{FF2B5EF4-FFF2-40B4-BE49-F238E27FC236}">
                  <a16:creationId xmlns:a16="http://schemas.microsoft.com/office/drawing/2014/main" id="{F615EA94-093C-1520-8EE4-BE9793669552}"/>
                </a:ext>
              </a:extLst>
            </p:cNvPr>
            <p:cNvSpPr/>
            <p:nvPr/>
          </p:nvSpPr>
          <p:spPr>
            <a:xfrm>
              <a:off x="2248030" y="4316376"/>
              <a:ext cx="29169" cy="29169"/>
            </a:xfrm>
            <a:custGeom>
              <a:avLst/>
              <a:gdLst/>
              <a:ahLst/>
              <a:cxnLst/>
              <a:rect l="l" t="t" r="r" b="b"/>
              <a:pathLst>
                <a:path w="364" h="364" extrusionOk="0">
                  <a:moveTo>
                    <a:pt x="181" y="1"/>
                  </a:moveTo>
                  <a:cubicBezTo>
                    <a:pt x="81" y="1"/>
                    <a:pt x="1" y="81"/>
                    <a:pt x="1" y="184"/>
                  </a:cubicBezTo>
                  <a:cubicBezTo>
                    <a:pt x="1" y="284"/>
                    <a:pt x="81" y="363"/>
                    <a:pt x="181" y="363"/>
                  </a:cubicBezTo>
                  <a:cubicBezTo>
                    <a:pt x="284" y="363"/>
                    <a:pt x="364" y="284"/>
                    <a:pt x="364" y="184"/>
                  </a:cubicBezTo>
                  <a:cubicBezTo>
                    <a:pt x="364" y="81"/>
                    <a:pt x="284" y="1"/>
                    <a:pt x="1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1" name="Google Shape;535;p27">
              <a:extLst>
                <a:ext uri="{FF2B5EF4-FFF2-40B4-BE49-F238E27FC236}">
                  <a16:creationId xmlns:a16="http://schemas.microsoft.com/office/drawing/2014/main" id="{8A497101-7CFE-94E2-13C9-AF7A2EEC8E5A}"/>
                </a:ext>
              </a:extLst>
            </p:cNvPr>
            <p:cNvSpPr/>
            <p:nvPr/>
          </p:nvSpPr>
          <p:spPr>
            <a:xfrm>
              <a:off x="2246187" y="4314533"/>
              <a:ext cx="32855" cy="32855"/>
            </a:xfrm>
            <a:custGeom>
              <a:avLst/>
              <a:gdLst/>
              <a:ahLst/>
              <a:cxnLst/>
              <a:rect l="l" t="t" r="r" b="b"/>
              <a:pathLst>
                <a:path w="410" h="410" extrusionOk="0">
                  <a:moveTo>
                    <a:pt x="204" y="47"/>
                  </a:moveTo>
                  <a:cubicBezTo>
                    <a:pt x="293" y="47"/>
                    <a:pt x="363" y="117"/>
                    <a:pt x="363" y="207"/>
                  </a:cubicBezTo>
                  <a:cubicBezTo>
                    <a:pt x="363" y="294"/>
                    <a:pt x="293" y="366"/>
                    <a:pt x="204" y="366"/>
                  </a:cubicBezTo>
                  <a:cubicBezTo>
                    <a:pt x="117" y="366"/>
                    <a:pt x="44" y="294"/>
                    <a:pt x="44" y="207"/>
                  </a:cubicBezTo>
                  <a:cubicBezTo>
                    <a:pt x="44" y="117"/>
                    <a:pt x="117" y="47"/>
                    <a:pt x="204" y="47"/>
                  </a:cubicBezTo>
                  <a:close/>
                  <a:moveTo>
                    <a:pt x="204" y="1"/>
                  </a:moveTo>
                  <a:cubicBezTo>
                    <a:pt x="90" y="1"/>
                    <a:pt x="1" y="94"/>
                    <a:pt x="1" y="207"/>
                  </a:cubicBezTo>
                  <a:cubicBezTo>
                    <a:pt x="1" y="320"/>
                    <a:pt x="90" y="410"/>
                    <a:pt x="204" y="410"/>
                  </a:cubicBezTo>
                  <a:cubicBezTo>
                    <a:pt x="317" y="410"/>
                    <a:pt x="410" y="320"/>
                    <a:pt x="410" y="207"/>
                  </a:cubicBezTo>
                  <a:cubicBezTo>
                    <a:pt x="410" y="94"/>
                    <a:pt x="317" y="1"/>
                    <a:pt x="2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2" name="Google Shape;536;p27">
              <a:extLst>
                <a:ext uri="{FF2B5EF4-FFF2-40B4-BE49-F238E27FC236}">
                  <a16:creationId xmlns:a16="http://schemas.microsoft.com/office/drawing/2014/main" id="{A86D0C16-4FB1-238E-781A-EB0C6FE4481F}"/>
                </a:ext>
              </a:extLst>
            </p:cNvPr>
            <p:cNvSpPr/>
            <p:nvPr/>
          </p:nvSpPr>
          <p:spPr>
            <a:xfrm>
              <a:off x="2513679" y="3121873"/>
              <a:ext cx="29410" cy="29410"/>
            </a:xfrm>
            <a:custGeom>
              <a:avLst/>
              <a:gdLst/>
              <a:ahLst/>
              <a:cxnLst/>
              <a:rect l="l" t="t" r="r" b="b"/>
              <a:pathLst>
                <a:path w="367" h="367" extrusionOk="0">
                  <a:moveTo>
                    <a:pt x="184" y="0"/>
                  </a:moveTo>
                  <a:cubicBezTo>
                    <a:pt x="84" y="0"/>
                    <a:pt x="1" y="83"/>
                    <a:pt x="1" y="183"/>
                  </a:cubicBezTo>
                  <a:cubicBezTo>
                    <a:pt x="1" y="283"/>
                    <a:pt x="84" y="366"/>
                    <a:pt x="184" y="366"/>
                  </a:cubicBezTo>
                  <a:cubicBezTo>
                    <a:pt x="284" y="366"/>
                    <a:pt x="367" y="283"/>
                    <a:pt x="367" y="183"/>
                  </a:cubicBezTo>
                  <a:cubicBezTo>
                    <a:pt x="367" y="83"/>
                    <a:pt x="284" y="0"/>
                    <a:pt x="1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3" name="Google Shape;537;p27">
              <a:extLst>
                <a:ext uri="{FF2B5EF4-FFF2-40B4-BE49-F238E27FC236}">
                  <a16:creationId xmlns:a16="http://schemas.microsoft.com/office/drawing/2014/main" id="{B182ED30-DB42-EC76-ACFD-D1056C9AE510}"/>
                </a:ext>
              </a:extLst>
            </p:cNvPr>
            <p:cNvSpPr/>
            <p:nvPr/>
          </p:nvSpPr>
          <p:spPr>
            <a:xfrm>
              <a:off x="2512076" y="3119949"/>
              <a:ext cx="32855" cy="33176"/>
            </a:xfrm>
            <a:custGeom>
              <a:avLst/>
              <a:gdLst/>
              <a:ahLst/>
              <a:cxnLst/>
              <a:rect l="l" t="t" r="r" b="b"/>
              <a:pathLst>
                <a:path w="410" h="414" extrusionOk="0">
                  <a:moveTo>
                    <a:pt x="204" y="47"/>
                  </a:moveTo>
                  <a:cubicBezTo>
                    <a:pt x="294" y="47"/>
                    <a:pt x="363" y="117"/>
                    <a:pt x="363" y="207"/>
                  </a:cubicBezTo>
                  <a:cubicBezTo>
                    <a:pt x="363" y="293"/>
                    <a:pt x="294" y="367"/>
                    <a:pt x="204" y="367"/>
                  </a:cubicBezTo>
                  <a:cubicBezTo>
                    <a:pt x="117" y="367"/>
                    <a:pt x="44" y="293"/>
                    <a:pt x="44" y="207"/>
                  </a:cubicBezTo>
                  <a:cubicBezTo>
                    <a:pt x="44" y="117"/>
                    <a:pt x="117" y="47"/>
                    <a:pt x="204" y="47"/>
                  </a:cubicBezTo>
                  <a:close/>
                  <a:moveTo>
                    <a:pt x="204" y="0"/>
                  </a:moveTo>
                  <a:cubicBezTo>
                    <a:pt x="90" y="0"/>
                    <a:pt x="1" y="94"/>
                    <a:pt x="1" y="207"/>
                  </a:cubicBezTo>
                  <a:cubicBezTo>
                    <a:pt x="1" y="320"/>
                    <a:pt x="90" y="413"/>
                    <a:pt x="204" y="413"/>
                  </a:cubicBezTo>
                  <a:cubicBezTo>
                    <a:pt x="317" y="413"/>
                    <a:pt x="410" y="320"/>
                    <a:pt x="410" y="207"/>
                  </a:cubicBezTo>
                  <a:cubicBezTo>
                    <a:pt x="410" y="94"/>
                    <a:pt x="317" y="0"/>
                    <a:pt x="2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4E139237-FAFB-BDCB-5F52-D9AED6AB0A0E}"/>
              </a:ext>
            </a:extLst>
          </p:cNvPr>
          <p:cNvSpPr txBox="1"/>
          <p:nvPr/>
        </p:nvSpPr>
        <p:spPr>
          <a:xfrm>
            <a:off x="2355950" y="3630364"/>
            <a:ext cx="3375396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Dáng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các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bạn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thẳng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đúng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tư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</a:rPr>
              <a:t>thế</a:t>
            </a:r>
            <a:endParaRPr lang="en-US" sz="26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78B9A5EF-B634-0112-22DC-6B7F7CA8A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035" y="3667854"/>
            <a:ext cx="4090906" cy="32384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43;p28">
            <a:extLst>
              <a:ext uri="{FF2B5EF4-FFF2-40B4-BE49-F238E27FC236}">
                <a16:creationId xmlns:a16="http://schemas.microsoft.com/office/drawing/2014/main" id="{D90AB72A-9819-5C5E-27CC-41AB463A04ED}"/>
              </a:ext>
            </a:extLst>
          </p:cNvPr>
          <p:cNvSpPr/>
          <p:nvPr/>
        </p:nvSpPr>
        <p:spPr>
          <a:xfrm rot="-126080" flipH="1">
            <a:off x="7100741" y="1269928"/>
            <a:ext cx="1911250" cy="986357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latin typeface="UTM Avo" panose="02040603050506020204" pitchFamily="18" charset="0"/>
            </a:endParaRPr>
          </a:p>
        </p:txBody>
      </p:sp>
      <p:grpSp>
        <p:nvGrpSpPr>
          <p:cNvPr id="3" name="Google Shape;547;p28">
            <a:extLst>
              <a:ext uri="{FF2B5EF4-FFF2-40B4-BE49-F238E27FC236}">
                <a16:creationId xmlns:a16="http://schemas.microsoft.com/office/drawing/2014/main" id="{061D91BF-B316-8662-7F02-C2EED4734C39}"/>
              </a:ext>
            </a:extLst>
          </p:cNvPr>
          <p:cNvGrpSpPr/>
          <p:nvPr/>
        </p:nvGrpSpPr>
        <p:grpSpPr>
          <a:xfrm>
            <a:off x="1321040" y="1816085"/>
            <a:ext cx="7429692" cy="4199282"/>
            <a:chOff x="1246613" y="540178"/>
            <a:chExt cx="7429692" cy="4199282"/>
          </a:xfrm>
        </p:grpSpPr>
        <p:sp>
          <p:nvSpPr>
            <p:cNvPr id="4" name="Google Shape;548;p28">
              <a:extLst>
                <a:ext uri="{FF2B5EF4-FFF2-40B4-BE49-F238E27FC236}">
                  <a16:creationId xmlns:a16="http://schemas.microsoft.com/office/drawing/2014/main" id="{D108E50C-5726-CB0F-1117-6E18F43EC08F}"/>
                </a:ext>
              </a:extLst>
            </p:cNvPr>
            <p:cNvSpPr/>
            <p:nvPr/>
          </p:nvSpPr>
          <p:spPr>
            <a:xfrm flipH="1">
              <a:off x="1246613" y="4499953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" name="Google Shape;549;p28">
              <a:extLst>
                <a:ext uri="{FF2B5EF4-FFF2-40B4-BE49-F238E27FC236}">
                  <a16:creationId xmlns:a16="http://schemas.microsoft.com/office/drawing/2014/main" id="{EDD01A94-B85A-CE32-AA55-8149EC0E2B81}"/>
                </a:ext>
              </a:extLst>
            </p:cNvPr>
            <p:cNvSpPr/>
            <p:nvPr/>
          </p:nvSpPr>
          <p:spPr>
            <a:xfrm flipH="1">
              <a:off x="8439363" y="234212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" name="Google Shape;550;p28">
              <a:extLst>
                <a:ext uri="{FF2B5EF4-FFF2-40B4-BE49-F238E27FC236}">
                  <a16:creationId xmlns:a16="http://schemas.microsoft.com/office/drawing/2014/main" id="{6D5C2F95-B66E-8C8D-FA04-330F8765D3E8}"/>
                </a:ext>
              </a:extLst>
            </p:cNvPr>
            <p:cNvSpPr/>
            <p:nvPr/>
          </p:nvSpPr>
          <p:spPr>
            <a:xfrm flipH="1">
              <a:off x="2753013" y="54017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latin typeface="UTM Avo" panose="02040603050506020204" pitchFamily="18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CFF6AAA-5304-9ED3-CD1C-348CE147AE5C}"/>
              </a:ext>
            </a:extLst>
          </p:cNvPr>
          <p:cNvSpPr txBox="1"/>
          <p:nvPr/>
        </p:nvSpPr>
        <p:spPr>
          <a:xfrm>
            <a:off x="454147" y="1465227"/>
            <a:ext cx="10588991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2882265" algn="l"/>
                <a:tab pos="3160395" algn="ctr"/>
                <a:tab pos="5740400" algn="l"/>
              </a:tabLst>
            </a:pPr>
            <a:r>
              <a:rPr lang="nl-NL" sz="2600" b="1" dirty="0">
                <a:solidFill>
                  <a:schemeClr val="accent2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Phát hiện một số dấu hiệu ở người bị cong vẹo cột sống</a:t>
            </a:r>
            <a:endParaRPr lang="en-US" sz="2600" dirty="0">
              <a:solidFill>
                <a:schemeClr val="accent2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A1E3F43-CA96-1A72-F11A-3CE7E0FBC15A}"/>
              </a:ext>
            </a:extLst>
          </p:cNvPr>
          <p:cNvSpPr/>
          <p:nvPr/>
        </p:nvSpPr>
        <p:spPr>
          <a:xfrm>
            <a:off x="454148" y="1503290"/>
            <a:ext cx="11046190" cy="595760"/>
          </a:xfrm>
          <a:prstGeom prst="roundRect">
            <a:avLst/>
          </a:prstGeom>
          <a:noFill/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8D37A-555C-6118-5AE4-E4CF653DF549}"/>
              </a:ext>
            </a:extLst>
          </p:cNvPr>
          <p:cNvSpPr txBox="1"/>
          <p:nvPr/>
        </p:nvSpPr>
        <p:spPr>
          <a:xfrm>
            <a:off x="507396" y="2292123"/>
            <a:ext cx="1177838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Quan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sát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hình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nhận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xét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“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</a:t>
            </a:r>
            <a:r>
              <a:rPr lang="en-US" sz="2600" b="1" i="0" dirty="0" err="1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ình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1" i="0" dirty="0" err="1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trạng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1" i="0" dirty="0" err="1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cột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1" i="0" dirty="0" err="1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sống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, </a:t>
            </a:r>
            <a:r>
              <a:rPr lang="en-US" sz="2600" b="1" i="0" dirty="0" err="1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vị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1" i="0" dirty="0" err="1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trí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1" i="0" dirty="0" err="1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của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 2 </a:t>
            </a:r>
            <a:r>
              <a:rPr lang="en-US" sz="2600" b="1" i="0" dirty="0" err="1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vai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UTM Avo" panose="02040603050506020204" pitchFamily="18" charset="0"/>
              </a:rPr>
              <a:t>”?</a:t>
            </a:r>
          </a:p>
          <a:p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91AD75-7DD6-403A-68A7-146D1B605F89}"/>
              </a:ext>
            </a:extLst>
          </p:cNvPr>
          <p:cNvSpPr txBox="1"/>
          <p:nvPr/>
        </p:nvSpPr>
        <p:spPr>
          <a:xfrm>
            <a:off x="507396" y="2827635"/>
            <a:ext cx="7194957" cy="3187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Courier New" panose="02070309020205020404" pitchFamily="49" charset="0"/>
              <a:buChar char="o"/>
              <a:tabLst>
                <a:tab pos="3160395" algn="ctr"/>
                <a:tab pos="5740400" algn="l"/>
              </a:tabLst>
            </a:pPr>
            <a:r>
              <a:rPr lang="nl-NL" sz="2600" b="1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H1: </a:t>
            </a:r>
            <a:r>
              <a:rPr lang="nl-NL" sz="2600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Cột sống chạy thẳng từ trên xuống dưới ở đường giữa sổng lưng; hai vai ngang nhau.</a:t>
            </a:r>
            <a:endParaRPr lang="en-US" sz="26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Courier New" panose="02070309020205020404" pitchFamily="49" charset="0"/>
              <a:buChar char="o"/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H2: </a:t>
            </a:r>
            <a:r>
              <a:rPr lang="nl-NL" sz="2600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Cột sống bị cong sang trái; hai vai lệch nhau, vai trái cao hơn vai phải.</a:t>
            </a:r>
            <a:endParaRPr lang="en-US" sz="26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F57EE1B-9571-6075-CC5E-8C3F079E86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1940" y="3050624"/>
            <a:ext cx="2543618" cy="27519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9B178F-2EE8-3F88-FE82-0CFBBB0DF7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5169" y="3021469"/>
            <a:ext cx="2171581" cy="2781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55;p29">
            <a:extLst>
              <a:ext uri="{FF2B5EF4-FFF2-40B4-BE49-F238E27FC236}">
                <a16:creationId xmlns:a16="http://schemas.microsoft.com/office/drawing/2014/main" id="{330ACC25-7B55-EA5C-078B-483A1380A9D4}"/>
              </a:ext>
            </a:extLst>
          </p:cNvPr>
          <p:cNvSpPr/>
          <p:nvPr/>
        </p:nvSpPr>
        <p:spPr>
          <a:xfrm>
            <a:off x="7417800" y="3493380"/>
            <a:ext cx="2067655" cy="1067070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latin typeface="UTM Avo" panose="02040603050506020204" pitchFamily="18" charset="0"/>
            </a:endParaRPr>
          </a:p>
        </p:txBody>
      </p:sp>
      <p:sp>
        <p:nvSpPr>
          <p:cNvPr id="3" name="Google Shape;565;p29">
            <a:extLst>
              <a:ext uri="{FF2B5EF4-FFF2-40B4-BE49-F238E27FC236}">
                <a16:creationId xmlns:a16="http://schemas.microsoft.com/office/drawing/2014/main" id="{EC833100-94C0-2365-B0D4-F31274F468C2}"/>
              </a:ext>
            </a:extLst>
          </p:cNvPr>
          <p:cNvSpPr/>
          <p:nvPr/>
        </p:nvSpPr>
        <p:spPr>
          <a:xfrm>
            <a:off x="3064792" y="2149111"/>
            <a:ext cx="482423" cy="248979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B794A-E997-A51E-1818-4CCF0E04918C}"/>
              </a:ext>
            </a:extLst>
          </p:cNvPr>
          <p:cNvSpPr txBox="1"/>
          <p:nvPr/>
        </p:nvSpPr>
        <p:spPr>
          <a:xfrm>
            <a:off x="1145264" y="1688511"/>
            <a:ext cx="9795637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2882265" algn="l"/>
                <a:tab pos="3160395" algn="ctr"/>
                <a:tab pos="5740400" algn="l"/>
              </a:tabLst>
            </a:pPr>
            <a:r>
              <a:rPr lang="nl-NL" sz="2600" b="1" dirty="0">
                <a:solidFill>
                  <a:schemeClr val="accent2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Phát hiện một số dấu hiệu ở người bị cong vẹo cột sống</a:t>
            </a:r>
            <a:endParaRPr lang="en-US" sz="2600" dirty="0">
              <a:solidFill>
                <a:schemeClr val="accent2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90CCD13-075A-3E63-66A1-161066721E29}"/>
              </a:ext>
            </a:extLst>
          </p:cNvPr>
          <p:cNvSpPr/>
          <p:nvPr/>
        </p:nvSpPr>
        <p:spPr>
          <a:xfrm>
            <a:off x="1145265" y="1688511"/>
            <a:ext cx="9701884" cy="595760"/>
          </a:xfrm>
          <a:prstGeom prst="roundRect">
            <a:avLst/>
          </a:prstGeom>
          <a:noFill/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grpSp>
        <p:nvGrpSpPr>
          <p:cNvPr id="8" name="Google Shape;566;p29">
            <a:extLst>
              <a:ext uri="{FF2B5EF4-FFF2-40B4-BE49-F238E27FC236}">
                <a16:creationId xmlns:a16="http://schemas.microsoft.com/office/drawing/2014/main" id="{224E5ED9-EBD8-05C1-665A-404CAF30F587}"/>
              </a:ext>
            </a:extLst>
          </p:cNvPr>
          <p:cNvGrpSpPr/>
          <p:nvPr/>
        </p:nvGrpSpPr>
        <p:grpSpPr>
          <a:xfrm>
            <a:off x="7953981" y="2330541"/>
            <a:ext cx="1619583" cy="1175561"/>
            <a:chOff x="2981705" y="1619574"/>
            <a:chExt cx="3194949" cy="2291139"/>
          </a:xfrm>
        </p:grpSpPr>
        <p:grpSp>
          <p:nvGrpSpPr>
            <p:cNvPr id="9" name="Google Shape;567;p29">
              <a:extLst>
                <a:ext uri="{FF2B5EF4-FFF2-40B4-BE49-F238E27FC236}">
                  <a16:creationId xmlns:a16="http://schemas.microsoft.com/office/drawing/2014/main" id="{E1B7D9A7-BFA4-4858-7EDD-9C4EB9D8E62E}"/>
                </a:ext>
              </a:extLst>
            </p:cNvPr>
            <p:cNvGrpSpPr/>
            <p:nvPr/>
          </p:nvGrpSpPr>
          <p:grpSpPr>
            <a:xfrm>
              <a:off x="2981705" y="1619574"/>
              <a:ext cx="3194949" cy="2291139"/>
              <a:chOff x="2981705" y="1619574"/>
              <a:chExt cx="3194949" cy="2291139"/>
            </a:xfrm>
          </p:grpSpPr>
          <p:sp>
            <p:nvSpPr>
              <p:cNvPr id="16" name="Google Shape;568;p29">
                <a:extLst>
                  <a:ext uri="{FF2B5EF4-FFF2-40B4-BE49-F238E27FC236}">
                    <a16:creationId xmlns:a16="http://schemas.microsoft.com/office/drawing/2014/main" id="{5A0CC4CD-EF59-F4C6-2E0B-D55ACBAAA315}"/>
                  </a:ext>
                </a:extLst>
              </p:cNvPr>
              <p:cNvSpPr/>
              <p:nvPr/>
            </p:nvSpPr>
            <p:spPr>
              <a:xfrm>
                <a:off x="3727450" y="1920638"/>
                <a:ext cx="1688920" cy="1689010"/>
              </a:xfrm>
              <a:custGeom>
                <a:avLst/>
                <a:gdLst/>
                <a:ahLst/>
                <a:cxnLst/>
                <a:rect l="l" t="t" r="r" b="b"/>
                <a:pathLst>
                  <a:path w="18759" h="18760" extrusionOk="0">
                    <a:moveTo>
                      <a:pt x="9379" y="1"/>
                    </a:moveTo>
                    <a:cubicBezTo>
                      <a:pt x="4198" y="1"/>
                      <a:pt x="0" y="4200"/>
                      <a:pt x="0" y="9380"/>
                    </a:cubicBezTo>
                    <a:cubicBezTo>
                      <a:pt x="0" y="14561"/>
                      <a:pt x="4198" y="18759"/>
                      <a:pt x="9379" y="18759"/>
                    </a:cubicBezTo>
                    <a:cubicBezTo>
                      <a:pt x="14560" y="18759"/>
                      <a:pt x="18759" y="14561"/>
                      <a:pt x="18759" y="9380"/>
                    </a:cubicBezTo>
                    <a:cubicBezTo>
                      <a:pt x="18759" y="4200"/>
                      <a:pt x="14560" y="1"/>
                      <a:pt x="9379" y="1"/>
                    </a:cubicBezTo>
                    <a:close/>
                  </a:path>
                </a:pathLst>
              </a:custGeom>
              <a:solidFill>
                <a:srgbClr val="FFE08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00">
                  <a:latin typeface="UTM Avo" panose="02040603050506020204" pitchFamily="18" charset="0"/>
                </a:endParaRPr>
              </a:p>
            </p:txBody>
          </p:sp>
          <p:grpSp>
            <p:nvGrpSpPr>
              <p:cNvPr id="17" name="Google Shape;569;p29">
                <a:extLst>
                  <a:ext uri="{FF2B5EF4-FFF2-40B4-BE49-F238E27FC236}">
                    <a16:creationId xmlns:a16="http://schemas.microsoft.com/office/drawing/2014/main" id="{159D0951-3483-67ED-384E-8FDF3F5A3A2D}"/>
                  </a:ext>
                </a:extLst>
              </p:cNvPr>
              <p:cNvGrpSpPr/>
              <p:nvPr/>
            </p:nvGrpSpPr>
            <p:grpSpPr>
              <a:xfrm>
                <a:off x="2981705" y="1619574"/>
                <a:ext cx="3194949" cy="2291139"/>
                <a:chOff x="6646898" y="3473600"/>
                <a:chExt cx="862730" cy="618675"/>
              </a:xfrm>
            </p:grpSpPr>
            <p:sp>
              <p:nvSpPr>
                <p:cNvPr id="18" name="Google Shape;570;p29">
                  <a:extLst>
                    <a:ext uri="{FF2B5EF4-FFF2-40B4-BE49-F238E27FC236}">
                      <a16:creationId xmlns:a16="http://schemas.microsoft.com/office/drawing/2014/main" id="{CA1CBFE5-3805-52A2-E4A4-C96185B32632}"/>
                    </a:ext>
                  </a:extLst>
                </p:cNvPr>
                <p:cNvSpPr/>
                <p:nvPr/>
              </p:nvSpPr>
              <p:spPr>
                <a:xfrm>
                  <a:off x="7275300" y="3585125"/>
                  <a:ext cx="49800" cy="4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2" h="1626" extrusionOk="0">
                      <a:moveTo>
                        <a:pt x="1519" y="1"/>
                      </a:moveTo>
                      <a:cubicBezTo>
                        <a:pt x="1452" y="1"/>
                        <a:pt x="1386" y="18"/>
                        <a:pt x="1327" y="56"/>
                      </a:cubicBezTo>
                      <a:cubicBezTo>
                        <a:pt x="947" y="310"/>
                        <a:pt x="592" y="601"/>
                        <a:pt x="275" y="935"/>
                      </a:cubicBezTo>
                      <a:cubicBezTo>
                        <a:pt x="0" y="1223"/>
                        <a:pt x="273" y="1625"/>
                        <a:pt x="576" y="1625"/>
                      </a:cubicBezTo>
                      <a:cubicBezTo>
                        <a:pt x="667" y="1625"/>
                        <a:pt x="761" y="1589"/>
                        <a:pt x="843" y="1503"/>
                      </a:cubicBezTo>
                      <a:cubicBezTo>
                        <a:pt x="1113" y="1219"/>
                        <a:pt x="1408" y="968"/>
                        <a:pt x="1735" y="751"/>
                      </a:cubicBezTo>
                      <a:cubicBezTo>
                        <a:pt x="1915" y="631"/>
                        <a:pt x="1992" y="397"/>
                        <a:pt x="1878" y="200"/>
                      </a:cubicBezTo>
                      <a:cubicBezTo>
                        <a:pt x="1808" y="80"/>
                        <a:pt x="1663" y="1"/>
                        <a:pt x="1519" y="1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9" name="Google Shape;571;p29">
                  <a:extLst>
                    <a:ext uri="{FF2B5EF4-FFF2-40B4-BE49-F238E27FC236}">
                      <a16:creationId xmlns:a16="http://schemas.microsoft.com/office/drawing/2014/main" id="{F41A0713-6043-ADC5-2EA4-AD1F1F95D079}"/>
                    </a:ext>
                  </a:extLst>
                </p:cNvPr>
                <p:cNvSpPr/>
                <p:nvPr/>
              </p:nvSpPr>
              <p:spPr>
                <a:xfrm rot="-298937">
                  <a:off x="7324139" y="3651792"/>
                  <a:ext cx="173841" cy="372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3" h="1322" extrusionOk="0">
                      <a:moveTo>
                        <a:pt x="2011" y="1"/>
                      </a:moveTo>
                      <a:cubicBezTo>
                        <a:pt x="1977" y="1"/>
                        <a:pt x="1941" y="5"/>
                        <a:pt x="1904" y="14"/>
                      </a:cubicBezTo>
                      <a:cubicBezTo>
                        <a:pt x="1370" y="147"/>
                        <a:pt x="852" y="318"/>
                        <a:pt x="341" y="525"/>
                      </a:cubicBezTo>
                      <a:cubicBezTo>
                        <a:pt x="141" y="608"/>
                        <a:pt x="0" y="792"/>
                        <a:pt x="60" y="1019"/>
                      </a:cubicBezTo>
                      <a:cubicBezTo>
                        <a:pt x="102" y="1176"/>
                        <a:pt x="274" y="1321"/>
                        <a:pt x="446" y="1321"/>
                      </a:cubicBezTo>
                      <a:cubicBezTo>
                        <a:pt x="483" y="1321"/>
                        <a:pt x="520" y="1315"/>
                        <a:pt x="555" y="1300"/>
                      </a:cubicBezTo>
                      <a:cubicBezTo>
                        <a:pt x="1066" y="1092"/>
                        <a:pt x="1583" y="922"/>
                        <a:pt x="2118" y="792"/>
                      </a:cubicBezTo>
                      <a:cubicBezTo>
                        <a:pt x="2582" y="674"/>
                        <a:pt x="2436" y="1"/>
                        <a:pt x="2011" y="1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20" name="Google Shape;572;p29">
                  <a:extLst>
                    <a:ext uri="{FF2B5EF4-FFF2-40B4-BE49-F238E27FC236}">
                      <a16:creationId xmlns:a16="http://schemas.microsoft.com/office/drawing/2014/main" id="{3DEA7234-5507-C35A-DEAA-019A59547122}"/>
                    </a:ext>
                  </a:extLst>
                </p:cNvPr>
                <p:cNvSpPr/>
                <p:nvPr/>
              </p:nvSpPr>
              <p:spPr>
                <a:xfrm>
                  <a:off x="7338025" y="3762300"/>
                  <a:ext cx="82625" cy="2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5" h="918" extrusionOk="0">
                      <a:moveTo>
                        <a:pt x="947" y="0"/>
                      </a:moveTo>
                      <a:cubicBezTo>
                        <a:pt x="805" y="0"/>
                        <a:pt x="662" y="3"/>
                        <a:pt x="519" y="8"/>
                      </a:cubicBezTo>
                      <a:cubicBezTo>
                        <a:pt x="9" y="27"/>
                        <a:pt x="1" y="813"/>
                        <a:pt x="503" y="813"/>
                      </a:cubicBezTo>
                      <a:cubicBezTo>
                        <a:pt x="508" y="813"/>
                        <a:pt x="513" y="813"/>
                        <a:pt x="519" y="813"/>
                      </a:cubicBezTo>
                      <a:cubicBezTo>
                        <a:pt x="681" y="806"/>
                        <a:pt x="842" y="803"/>
                        <a:pt x="1004" y="803"/>
                      </a:cubicBezTo>
                      <a:cubicBezTo>
                        <a:pt x="1539" y="803"/>
                        <a:pt x="2072" y="838"/>
                        <a:pt x="2603" y="913"/>
                      </a:cubicBezTo>
                      <a:cubicBezTo>
                        <a:pt x="2626" y="916"/>
                        <a:pt x="2648" y="918"/>
                        <a:pt x="2669" y="918"/>
                      </a:cubicBezTo>
                      <a:cubicBezTo>
                        <a:pt x="3128" y="918"/>
                        <a:pt x="3305" y="208"/>
                        <a:pt x="2816" y="138"/>
                      </a:cubicBezTo>
                      <a:cubicBezTo>
                        <a:pt x="2193" y="48"/>
                        <a:pt x="1573" y="0"/>
                        <a:pt x="947" y="0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21" name="Google Shape;573;p29">
                  <a:extLst>
                    <a:ext uri="{FF2B5EF4-FFF2-40B4-BE49-F238E27FC236}">
                      <a16:creationId xmlns:a16="http://schemas.microsoft.com/office/drawing/2014/main" id="{79C1E490-B5EA-5B11-F87D-F17F57770DC0}"/>
                    </a:ext>
                  </a:extLst>
                </p:cNvPr>
                <p:cNvSpPr/>
                <p:nvPr/>
              </p:nvSpPr>
              <p:spPr>
                <a:xfrm rot="548653">
                  <a:off x="7309272" y="3868851"/>
                  <a:ext cx="198575" cy="38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1291" extrusionOk="0">
                      <a:moveTo>
                        <a:pt x="600" y="1"/>
                      </a:moveTo>
                      <a:cubicBezTo>
                        <a:pt x="162" y="1"/>
                        <a:pt x="1" y="689"/>
                        <a:pt x="477" y="786"/>
                      </a:cubicBezTo>
                      <a:cubicBezTo>
                        <a:pt x="998" y="892"/>
                        <a:pt x="1508" y="1039"/>
                        <a:pt x="1997" y="1247"/>
                      </a:cubicBezTo>
                      <a:cubicBezTo>
                        <a:pt x="2066" y="1275"/>
                        <a:pt x="2138" y="1291"/>
                        <a:pt x="2208" y="1291"/>
                      </a:cubicBezTo>
                      <a:cubicBezTo>
                        <a:pt x="2341" y="1291"/>
                        <a:pt x="2465" y="1234"/>
                        <a:pt x="2544" y="1103"/>
                      </a:cubicBezTo>
                      <a:cubicBezTo>
                        <a:pt x="2648" y="932"/>
                        <a:pt x="2601" y="635"/>
                        <a:pt x="2401" y="551"/>
                      </a:cubicBezTo>
                      <a:cubicBezTo>
                        <a:pt x="1846" y="317"/>
                        <a:pt x="1282" y="131"/>
                        <a:pt x="691" y="10"/>
                      </a:cubicBezTo>
                      <a:cubicBezTo>
                        <a:pt x="659" y="4"/>
                        <a:pt x="629" y="1"/>
                        <a:pt x="600" y="1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22" name="Google Shape;574;p29">
                  <a:extLst>
                    <a:ext uri="{FF2B5EF4-FFF2-40B4-BE49-F238E27FC236}">
                      <a16:creationId xmlns:a16="http://schemas.microsoft.com/office/drawing/2014/main" id="{AA1C28C6-FFD0-8EF2-B67D-3C56C12A2352}"/>
                    </a:ext>
                  </a:extLst>
                </p:cNvPr>
                <p:cNvSpPr/>
                <p:nvPr/>
              </p:nvSpPr>
              <p:spPr>
                <a:xfrm>
                  <a:off x="7288225" y="3942050"/>
                  <a:ext cx="74400" cy="4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76" h="1643" extrusionOk="0">
                      <a:moveTo>
                        <a:pt x="531" y="0"/>
                      </a:moveTo>
                      <a:cubicBezTo>
                        <a:pt x="135" y="0"/>
                        <a:pt x="0" y="655"/>
                        <a:pt x="446" y="797"/>
                      </a:cubicBezTo>
                      <a:cubicBezTo>
                        <a:pt x="1060" y="998"/>
                        <a:pt x="1635" y="1258"/>
                        <a:pt x="2190" y="1585"/>
                      </a:cubicBezTo>
                      <a:cubicBezTo>
                        <a:pt x="2259" y="1625"/>
                        <a:pt x="2327" y="1643"/>
                        <a:pt x="2391" y="1643"/>
                      </a:cubicBezTo>
                      <a:cubicBezTo>
                        <a:pt x="2743" y="1643"/>
                        <a:pt x="2976" y="1114"/>
                        <a:pt x="2597" y="890"/>
                      </a:cubicBezTo>
                      <a:cubicBezTo>
                        <a:pt x="1982" y="530"/>
                        <a:pt x="1338" y="243"/>
                        <a:pt x="660" y="22"/>
                      </a:cubicBezTo>
                      <a:cubicBezTo>
                        <a:pt x="614" y="7"/>
                        <a:pt x="571" y="0"/>
                        <a:pt x="531" y="0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23" name="Google Shape;575;p29">
                  <a:extLst>
                    <a:ext uri="{FF2B5EF4-FFF2-40B4-BE49-F238E27FC236}">
                      <a16:creationId xmlns:a16="http://schemas.microsoft.com/office/drawing/2014/main" id="{94614949-7234-32B8-C3FC-55F91FA76BE7}"/>
                    </a:ext>
                  </a:extLst>
                </p:cNvPr>
                <p:cNvSpPr/>
                <p:nvPr/>
              </p:nvSpPr>
              <p:spPr>
                <a:xfrm>
                  <a:off x="7201750" y="4016475"/>
                  <a:ext cx="47050" cy="50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2" h="2015" extrusionOk="0">
                      <a:moveTo>
                        <a:pt x="466" y="0"/>
                      </a:moveTo>
                      <a:cubicBezTo>
                        <a:pt x="403" y="0"/>
                        <a:pt x="338" y="17"/>
                        <a:pt x="275" y="54"/>
                      </a:cubicBezTo>
                      <a:cubicBezTo>
                        <a:pt x="107" y="155"/>
                        <a:pt x="1" y="432"/>
                        <a:pt x="130" y="606"/>
                      </a:cubicBezTo>
                      <a:cubicBezTo>
                        <a:pt x="438" y="1010"/>
                        <a:pt x="749" y="1414"/>
                        <a:pt x="1056" y="1815"/>
                      </a:cubicBezTo>
                      <a:cubicBezTo>
                        <a:pt x="1146" y="1935"/>
                        <a:pt x="1275" y="2014"/>
                        <a:pt x="1413" y="2014"/>
                      </a:cubicBezTo>
                      <a:cubicBezTo>
                        <a:pt x="1476" y="2014"/>
                        <a:pt x="1540" y="1998"/>
                        <a:pt x="1604" y="1962"/>
                      </a:cubicBezTo>
                      <a:cubicBezTo>
                        <a:pt x="1774" y="1861"/>
                        <a:pt x="1881" y="1585"/>
                        <a:pt x="1751" y="1411"/>
                      </a:cubicBezTo>
                      <a:cubicBezTo>
                        <a:pt x="1440" y="1007"/>
                        <a:pt x="1133" y="603"/>
                        <a:pt x="825" y="198"/>
                      </a:cubicBezTo>
                      <a:cubicBezTo>
                        <a:pt x="736" y="81"/>
                        <a:pt x="606" y="0"/>
                        <a:pt x="466" y="0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24" name="Google Shape;576;p29">
                  <a:extLst>
                    <a:ext uri="{FF2B5EF4-FFF2-40B4-BE49-F238E27FC236}">
                      <a16:creationId xmlns:a16="http://schemas.microsoft.com/office/drawing/2014/main" id="{62196E74-6DCF-940D-C4FE-7098FB7A66C0}"/>
                    </a:ext>
                  </a:extLst>
                </p:cNvPr>
                <p:cNvSpPr/>
                <p:nvPr/>
              </p:nvSpPr>
              <p:spPr>
                <a:xfrm>
                  <a:off x="7084750" y="4041000"/>
                  <a:ext cx="25250" cy="51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0" h="2051" extrusionOk="0">
                      <a:moveTo>
                        <a:pt x="520" y="1"/>
                      </a:moveTo>
                      <a:cubicBezTo>
                        <a:pt x="362" y="1"/>
                        <a:pt x="208" y="87"/>
                        <a:pt x="158" y="286"/>
                      </a:cubicBezTo>
                      <a:cubicBezTo>
                        <a:pt x="45" y="737"/>
                        <a:pt x="1" y="1201"/>
                        <a:pt x="37" y="1666"/>
                      </a:cubicBezTo>
                      <a:cubicBezTo>
                        <a:pt x="59" y="1922"/>
                        <a:pt x="272" y="2050"/>
                        <a:pt x="474" y="2050"/>
                      </a:cubicBezTo>
                      <a:cubicBezTo>
                        <a:pt x="675" y="2050"/>
                        <a:pt x="864" y="1923"/>
                        <a:pt x="842" y="1666"/>
                      </a:cubicBezTo>
                      <a:cubicBezTo>
                        <a:pt x="809" y="1268"/>
                        <a:pt x="836" y="888"/>
                        <a:pt x="933" y="500"/>
                      </a:cubicBezTo>
                      <a:cubicBezTo>
                        <a:pt x="1009" y="198"/>
                        <a:pt x="759" y="1"/>
                        <a:pt x="520" y="1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25" name="Google Shape;577;p29">
                  <a:extLst>
                    <a:ext uri="{FF2B5EF4-FFF2-40B4-BE49-F238E27FC236}">
                      <a16:creationId xmlns:a16="http://schemas.microsoft.com/office/drawing/2014/main" id="{D7E232C0-173B-AA22-11C2-B62868EBB0C2}"/>
                    </a:ext>
                  </a:extLst>
                </p:cNvPr>
                <p:cNvSpPr/>
                <p:nvPr/>
              </p:nvSpPr>
              <p:spPr>
                <a:xfrm>
                  <a:off x="7216275" y="3524425"/>
                  <a:ext cx="32950" cy="4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8" h="1842" extrusionOk="0">
                      <a:moveTo>
                        <a:pt x="881" y="1"/>
                      </a:moveTo>
                      <a:cubicBezTo>
                        <a:pt x="739" y="1"/>
                        <a:pt x="592" y="65"/>
                        <a:pt x="535" y="196"/>
                      </a:cubicBezTo>
                      <a:cubicBezTo>
                        <a:pt x="385" y="544"/>
                        <a:pt x="235" y="891"/>
                        <a:pt x="84" y="1238"/>
                      </a:cubicBezTo>
                      <a:cubicBezTo>
                        <a:pt x="1" y="1439"/>
                        <a:pt x="27" y="1670"/>
                        <a:pt x="228" y="1790"/>
                      </a:cubicBezTo>
                      <a:cubicBezTo>
                        <a:pt x="286" y="1824"/>
                        <a:pt x="359" y="1842"/>
                        <a:pt x="434" y="1842"/>
                      </a:cubicBezTo>
                      <a:cubicBezTo>
                        <a:pt x="576" y="1842"/>
                        <a:pt x="722" y="1778"/>
                        <a:pt x="779" y="1646"/>
                      </a:cubicBezTo>
                      <a:cubicBezTo>
                        <a:pt x="929" y="1299"/>
                        <a:pt x="1080" y="951"/>
                        <a:pt x="1230" y="600"/>
                      </a:cubicBezTo>
                      <a:cubicBezTo>
                        <a:pt x="1317" y="404"/>
                        <a:pt x="1290" y="170"/>
                        <a:pt x="1086" y="53"/>
                      </a:cubicBezTo>
                      <a:cubicBezTo>
                        <a:pt x="1028" y="18"/>
                        <a:pt x="955" y="1"/>
                        <a:pt x="881" y="1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26" name="Google Shape;578;p29">
                  <a:extLst>
                    <a:ext uri="{FF2B5EF4-FFF2-40B4-BE49-F238E27FC236}">
                      <a16:creationId xmlns:a16="http://schemas.microsoft.com/office/drawing/2014/main" id="{3590B26C-3FD0-0E5C-6BBE-464166145B6D}"/>
                    </a:ext>
                  </a:extLst>
                </p:cNvPr>
                <p:cNvSpPr/>
                <p:nvPr/>
              </p:nvSpPr>
              <p:spPr>
                <a:xfrm>
                  <a:off x="7125250" y="3473600"/>
                  <a:ext cx="30525" cy="5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1" h="2188" extrusionOk="0">
                      <a:moveTo>
                        <a:pt x="543" y="0"/>
                      </a:moveTo>
                      <a:cubicBezTo>
                        <a:pt x="280" y="0"/>
                        <a:pt x="1" y="293"/>
                        <a:pt x="155" y="613"/>
                      </a:cubicBezTo>
                      <a:cubicBezTo>
                        <a:pt x="335" y="987"/>
                        <a:pt x="412" y="1384"/>
                        <a:pt x="409" y="1799"/>
                      </a:cubicBezTo>
                      <a:cubicBezTo>
                        <a:pt x="404" y="2058"/>
                        <a:pt x="602" y="2187"/>
                        <a:pt x="803" y="2187"/>
                      </a:cubicBezTo>
                      <a:cubicBezTo>
                        <a:pt x="1004" y="2187"/>
                        <a:pt x="1207" y="2058"/>
                        <a:pt x="1210" y="1799"/>
                      </a:cubicBezTo>
                      <a:cubicBezTo>
                        <a:pt x="1220" y="1241"/>
                        <a:pt x="1090" y="709"/>
                        <a:pt x="850" y="205"/>
                      </a:cubicBezTo>
                      <a:cubicBezTo>
                        <a:pt x="779" y="60"/>
                        <a:pt x="663" y="0"/>
                        <a:pt x="543" y="0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27" name="Google Shape;579;p29">
                  <a:extLst>
                    <a:ext uri="{FF2B5EF4-FFF2-40B4-BE49-F238E27FC236}">
                      <a16:creationId xmlns:a16="http://schemas.microsoft.com/office/drawing/2014/main" id="{DD037497-7F42-0844-7A95-D89D33985DC1}"/>
                    </a:ext>
                  </a:extLst>
                </p:cNvPr>
                <p:cNvSpPr/>
                <p:nvPr/>
              </p:nvSpPr>
              <p:spPr>
                <a:xfrm>
                  <a:off x="7008325" y="3478650"/>
                  <a:ext cx="31600" cy="52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4" h="2103" extrusionOk="0">
                      <a:moveTo>
                        <a:pt x="490" y="1"/>
                      </a:moveTo>
                      <a:cubicBezTo>
                        <a:pt x="250" y="1"/>
                        <a:pt x="0" y="198"/>
                        <a:pt x="79" y="501"/>
                      </a:cubicBezTo>
                      <a:cubicBezTo>
                        <a:pt x="189" y="939"/>
                        <a:pt x="299" y="1376"/>
                        <a:pt x="412" y="1817"/>
                      </a:cubicBezTo>
                      <a:cubicBezTo>
                        <a:pt x="463" y="2016"/>
                        <a:pt x="616" y="2103"/>
                        <a:pt x="774" y="2103"/>
                      </a:cubicBezTo>
                      <a:cubicBezTo>
                        <a:pt x="1013" y="2103"/>
                        <a:pt x="1264" y="1905"/>
                        <a:pt x="1187" y="1603"/>
                      </a:cubicBezTo>
                      <a:cubicBezTo>
                        <a:pt x="1074" y="1162"/>
                        <a:pt x="964" y="725"/>
                        <a:pt x="853" y="287"/>
                      </a:cubicBezTo>
                      <a:cubicBezTo>
                        <a:pt x="803" y="87"/>
                        <a:pt x="649" y="1"/>
                        <a:pt x="490" y="1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28" name="Google Shape;580;p29">
                  <a:extLst>
                    <a:ext uri="{FF2B5EF4-FFF2-40B4-BE49-F238E27FC236}">
                      <a16:creationId xmlns:a16="http://schemas.microsoft.com/office/drawing/2014/main" id="{D0E737F2-28DF-453A-FE3F-A596AEB46386}"/>
                    </a:ext>
                  </a:extLst>
                </p:cNvPr>
                <p:cNvSpPr/>
                <p:nvPr/>
              </p:nvSpPr>
              <p:spPr>
                <a:xfrm>
                  <a:off x="6882000" y="3539175"/>
                  <a:ext cx="59975" cy="4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9" h="1919" extrusionOk="0">
                      <a:moveTo>
                        <a:pt x="586" y="1"/>
                      </a:moveTo>
                      <a:cubicBezTo>
                        <a:pt x="278" y="1"/>
                        <a:pt x="1" y="404"/>
                        <a:pt x="285" y="685"/>
                      </a:cubicBezTo>
                      <a:cubicBezTo>
                        <a:pt x="679" y="1083"/>
                        <a:pt x="1090" y="1457"/>
                        <a:pt x="1517" y="1818"/>
                      </a:cubicBezTo>
                      <a:cubicBezTo>
                        <a:pt x="1601" y="1888"/>
                        <a:pt x="1693" y="1918"/>
                        <a:pt x="1782" y="1918"/>
                      </a:cubicBezTo>
                      <a:cubicBezTo>
                        <a:pt x="2111" y="1918"/>
                        <a:pt x="2399" y="1513"/>
                        <a:pt x="2089" y="1250"/>
                      </a:cubicBezTo>
                      <a:cubicBezTo>
                        <a:pt x="1661" y="889"/>
                        <a:pt x="1250" y="511"/>
                        <a:pt x="852" y="118"/>
                      </a:cubicBezTo>
                      <a:cubicBezTo>
                        <a:pt x="770" y="35"/>
                        <a:pt x="677" y="1"/>
                        <a:pt x="586" y="1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29" name="Google Shape;581;p29">
                  <a:extLst>
                    <a:ext uri="{FF2B5EF4-FFF2-40B4-BE49-F238E27FC236}">
                      <a16:creationId xmlns:a16="http://schemas.microsoft.com/office/drawing/2014/main" id="{E75EB5F6-5CA8-96C7-81FC-507CB4E1A459}"/>
                    </a:ext>
                  </a:extLst>
                </p:cNvPr>
                <p:cNvSpPr/>
                <p:nvPr/>
              </p:nvSpPr>
              <p:spPr>
                <a:xfrm rot="475683">
                  <a:off x="6673691" y="3626467"/>
                  <a:ext cx="173117" cy="332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9" h="1329" extrusionOk="0">
                      <a:moveTo>
                        <a:pt x="534" y="0"/>
                      </a:moveTo>
                      <a:cubicBezTo>
                        <a:pt x="134" y="0"/>
                        <a:pt x="0" y="653"/>
                        <a:pt x="447" y="796"/>
                      </a:cubicBezTo>
                      <a:cubicBezTo>
                        <a:pt x="1185" y="1033"/>
                        <a:pt x="1933" y="1207"/>
                        <a:pt x="2698" y="1324"/>
                      </a:cubicBezTo>
                      <a:cubicBezTo>
                        <a:pt x="2722" y="1327"/>
                        <a:pt x="2745" y="1329"/>
                        <a:pt x="2767" y="1329"/>
                      </a:cubicBezTo>
                      <a:cubicBezTo>
                        <a:pt x="3221" y="1329"/>
                        <a:pt x="3399" y="623"/>
                        <a:pt x="2912" y="549"/>
                      </a:cubicBezTo>
                      <a:cubicBezTo>
                        <a:pt x="2147" y="432"/>
                        <a:pt x="1399" y="258"/>
                        <a:pt x="661" y="21"/>
                      </a:cubicBezTo>
                      <a:cubicBezTo>
                        <a:pt x="616" y="7"/>
                        <a:pt x="573" y="0"/>
                        <a:pt x="534" y="0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30" name="Google Shape;582;p29">
                  <a:extLst>
                    <a:ext uri="{FF2B5EF4-FFF2-40B4-BE49-F238E27FC236}">
                      <a16:creationId xmlns:a16="http://schemas.microsoft.com/office/drawing/2014/main" id="{B3231909-E483-5525-CDCC-66C6275AE7B3}"/>
                    </a:ext>
                  </a:extLst>
                </p:cNvPr>
                <p:cNvSpPr/>
                <p:nvPr/>
              </p:nvSpPr>
              <p:spPr>
                <a:xfrm>
                  <a:off x="6731950" y="3730600"/>
                  <a:ext cx="88125" cy="27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5" h="1113" extrusionOk="0">
                      <a:moveTo>
                        <a:pt x="607" y="1"/>
                      </a:moveTo>
                      <a:cubicBezTo>
                        <a:pt x="165" y="1"/>
                        <a:pt x="0" y="693"/>
                        <a:pt x="478" y="784"/>
                      </a:cubicBezTo>
                      <a:cubicBezTo>
                        <a:pt x="1317" y="945"/>
                        <a:pt x="2158" y="1055"/>
                        <a:pt x="3007" y="1111"/>
                      </a:cubicBezTo>
                      <a:cubicBezTo>
                        <a:pt x="3017" y="1112"/>
                        <a:pt x="3028" y="1112"/>
                        <a:pt x="3038" y="1112"/>
                      </a:cubicBezTo>
                      <a:cubicBezTo>
                        <a:pt x="3524" y="1112"/>
                        <a:pt x="3511" y="339"/>
                        <a:pt x="3007" y="306"/>
                      </a:cubicBezTo>
                      <a:cubicBezTo>
                        <a:pt x="2228" y="257"/>
                        <a:pt x="1460" y="157"/>
                        <a:pt x="692" y="9"/>
                      </a:cubicBezTo>
                      <a:cubicBezTo>
                        <a:pt x="663" y="3"/>
                        <a:pt x="634" y="1"/>
                        <a:pt x="607" y="1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31" name="Google Shape;583;p29">
                  <a:extLst>
                    <a:ext uri="{FF2B5EF4-FFF2-40B4-BE49-F238E27FC236}">
                      <a16:creationId xmlns:a16="http://schemas.microsoft.com/office/drawing/2014/main" id="{B7A1641B-DAFE-1462-D860-187ED0F901B5}"/>
                    </a:ext>
                  </a:extLst>
                </p:cNvPr>
                <p:cNvSpPr/>
                <p:nvPr/>
              </p:nvSpPr>
              <p:spPr>
                <a:xfrm rot="-761052">
                  <a:off x="6648274" y="3833428"/>
                  <a:ext cx="184623" cy="33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17" h="1325" extrusionOk="0">
                      <a:moveTo>
                        <a:pt x="2366" y="0"/>
                      </a:moveTo>
                      <a:cubicBezTo>
                        <a:pt x="2328" y="0"/>
                        <a:pt x="2288" y="6"/>
                        <a:pt x="2246" y="18"/>
                      </a:cubicBezTo>
                      <a:cubicBezTo>
                        <a:pt x="1648" y="189"/>
                        <a:pt x="1054" y="359"/>
                        <a:pt x="456" y="533"/>
                      </a:cubicBezTo>
                      <a:cubicBezTo>
                        <a:pt x="0" y="664"/>
                        <a:pt x="141" y="1325"/>
                        <a:pt x="550" y="1325"/>
                      </a:cubicBezTo>
                      <a:cubicBezTo>
                        <a:pt x="588" y="1325"/>
                        <a:pt x="628" y="1319"/>
                        <a:pt x="670" y="1307"/>
                      </a:cubicBezTo>
                      <a:cubicBezTo>
                        <a:pt x="1268" y="1137"/>
                        <a:pt x="1862" y="963"/>
                        <a:pt x="2460" y="793"/>
                      </a:cubicBezTo>
                      <a:cubicBezTo>
                        <a:pt x="2916" y="662"/>
                        <a:pt x="2775" y="0"/>
                        <a:pt x="2366" y="0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32" name="Google Shape;584;p29">
                  <a:extLst>
                    <a:ext uri="{FF2B5EF4-FFF2-40B4-BE49-F238E27FC236}">
                      <a16:creationId xmlns:a16="http://schemas.microsoft.com/office/drawing/2014/main" id="{BA718E20-EFC0-53BE-A9A2-E4C823DF3127}"/>
                    </a:ext>
                  </a:extLst>
                </p:cNvPr>
                <p:cNvSpPr/>
                <p:nvPr/>
              </p:nvSpPr>
              <p:spPr>
                <a:xfrm>
                  <a:off x="6804050" y="3922450"/>
                  <a:ext cx="64925" cy="4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7" h="1847" extrusionOk="0">
                      <a:moveTo>
                        <a:pt x="2002" y="1"/>
                      </a:moveTo>
                      <a:cubicBezTo>
                        <a:pt x="1911" y="1"/>
                        <a:pt x="1818" y="33"/>
                        <a:pt x="1733" y="111"/>
                      </a:cubicBezTo>
                      <a:cubicBezTo>
                        <a:pt x="1322" y="492"/>
                        <a:pt x="871" y="820"/>
                        <a:pt x="383" y="1097"/>
                      </a:cubicBezTo>
                      <a:cubicBezTo>
                        <a:pt x="0" y="1312"/>
                        <a:pt x="234" y="1846"/>
                        <a:pt x="590" y="1846"/>
                      </a:cubicBezTo>
                      <a:cubicBezTo>
                        <a:pt x="653" y="1846"/>
                        <a:pt x="719" y="1830"/>
                        <a:pt x="787" y="1791"/>
                      </a:cubicBezTo>
                      <a:cubicBezTo>
                        <a:pt x="1335" y="1481"/>
                        <a:pt x="1840" y="1107"/>
                        <a:pt x="2301" y="679"/>
                      </a:cubicBezTo>
                      <a:cubicBezTo>
                        <a:pt x="2597" y="404"/>
                        <a:pt x="2319" y="1"/>
                        <a:pt x="2002" y="1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33" name="Google Shape;585;p29">
                  <a:extLst>
                    <a:ext uri="{FF2B5EF4-FFF2-40B4-BE49-F238E27FC236}">
                      <a16:creationId xmlns:a16="http://schemas.microsoft.com/office/drawing/2014/main" id="{A30B7B3C-83BC-BD5B-4E95-4EC45EB962D8}"/>
                    </a:ext>
                  </a:extLst>
                </p:cNvPr>
                <p:cNvSpPr/>
                <p:nvPr/>
              </p:nvSpPr>
              <p:spPr>
                <a:xfrm>
                  <a:off x="6873775" y="3996825"/>
                  <a:ext cx="62925" cy="6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7" h="2447" extrusionOk="0">
                      <a:moveTo>
                        <a:pt x="1945" y="0"/>
                      </a:moveTo>
                      <a:cubicBezTo>
                        <a:pt x="1822" y="0"/>
                        <a:pt x="1697" y="51"/>
                        <a:pt x="1606" y="173"/>
                      </a:cubicBezTo>
                      <a:cubicBezTo>
                        <a:pt x="1195" y="727"/>
                        <a:pt x="748" y="1252"/>
                        <a:pt x="273" y="1753"/>
                      </a:cubicBezTo>
                      <a:cubicBezTo>
                        <a:pt x="1" y="2043"/>
                        <a:pt x="272" y="2446"/>
                        <a:pt x="574" y="2446"/>
                      </a:cubicBezTo>
                      <a:cubicBezTo>
                        <a:pt x="665" y="2446"/>
                        <a:pt x="758" y="2410"/>
                        <a:pt x="841" y="2324"/>
                      </a:cubicBezTo>
                      <a:cubicBezTo>
                        <a:pt x="1365" y="1770"/>
                        <a:pt x="1846" y="1188"/>
                        <a:pt x="2301" y="577"/>
                      </a:cubicBezTo>
                      <a:cubicBezTo>
                        <a:pt x="2517" y="285"/>
                        <a:pt x="2237" y="0"/>
                        <a:pt x="1945" y="0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34" name="Google Shape;586;p29">
                  <a:extLst>
                    <a:ext uri="{FF2B5EF4-FFF2-40B4-BE49-F238E27FC236}">
                      <a16:creationId xmlns:a16="http://schemas.microsoft.com/office/drawing/2014/main" id="{C365BD7B-D22A-9643-087D-D8867BD7DD56}"/>
                    </a:ext>
                  </a:extLst>
                </p:cNvPr>
                <p:cNvSpPr/>
                <p:nvPr/>
              </p:nvSpPr>
              <p:spPr>
                <a:xfrm>
                  <a:off x="6953300" y="4031175"/>
                  <a:ext cx="39475" cy="52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9" h="2118" extrusionOk="0">
                      <a:moveTo>
                        <a:pt x="1189" y="1"/>
                      </a:moveTo>
                      <a:cubicBezTo>
                        <a:pt x="987" y="1"/>
                        <a:pt x="773" y="129"/>
                        <a:pt x="749" y="385"/>
                      </a:cubicBezTo>
                      <a:cubicBezTo>
                        <a:pt x="713" y="780"/>
                        <a:pt x="539" y="1137"/>
                        <a:pt x="272" y="1424"/>
                      </a:cubicBezTo>
                      <a:cubicBezTo>
                        <a:pt x="0" y="1714"/>
                        <a:pt x="271" y="2117"/>
                        <a:pt x="572" y="2117"/>
                      </a:cubicBezTo>
                      <a:cubicBezTo>
                        <a:pt x="664" y="2117"/>
                        <a:pt x="757" y="2080"/>
                        <a:pt x="840" y="1992"/>
                      </a:cubicBezTo>
                      <a:cubicBezTo>
                        <a:pt x="1261" y="1541"/>
                        <a:pt x="1495" y="997"/>
                        <a:pt x="1555" y="385"/>
                      </a:cubicBezTo>
                      <a:cubicBezTo>
                        <a:pt x="1578" y="128"/>
                        <a:pt x="1389" y="1"/>
                        <a:pt x="1189" y="1"/>
                      </a:cubicBezTo>
                      <a:close/>
                    </a:path>
                  </a:pathLst>
                </a:custGeom>
                <a:solidFill>
                  <a:srgbClr val="FFE08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600">
                    <a:latin typeface="UTM Avo" panose="02040603050506020204" pitchFamily="18" charset="0"/>
                  </a:endParaRPr>
                </a:p>
              </p:txBody>
            </p:sp>
          </p:grpSp>
        </p:grpSp>
        <p:grpSp>
          <p:nvGrpSpPr>
            <p:cNvPr id="10" name="Google Shape;587;p29">
              <a:extLst>
                <a:ext uri="{FF2B5EF4-FFF2-40B4-BE49-F238E27FC236}">
                  <a16:creationId xmlns:a16="http://schemas.microsoft.com/office/drawing/2014/main" id="{7837EE42-4505-A201-E927-32B85CCC7F2F}"/>
                </a:ext>
              </a:extLst>
            </p:cNvPr>
            <p:cNvGrpSpPr/>
            <p:nvPr/>
          </p:nvGrpSpPr>
          <p:grpSpPr>
            <a:xfrm>
              <a:off x="4089725" y="2497025"/>
              <a:ext cx="964551" cy="536249"/>
              <a:chOff x="4089725" y="2497025"/>
              <a:chExt cx="964551" cy="536249"/>
            </a:xfrm>
          </p:grpSpPr>
          <p:sp>
            <p:nvSpPr>
              <p:cNvPr id="11" name="Google Shape;588;p29">
                <a:extLst>
                  <a:ext uri="{FF2B5EF4-FFF2-40B4-BE49-F238E27FC236}">
                    <a16:creationId xmlns:a16="http://schemas.microsoft.com/office/drawing/2014/main" id="{C75CFFCE-5F53-D170-5332-C965E229E7FD}"/>
                  </a:ext>
                </a:extLst>
              </p:cNvPr>
              <p:cNvSpPr/>
              <p:nvPr/>
            </p:nvSpPr>
            <p:spPr>
              <a:xfrm>
                <a:off x="4089725" y="2497025"/>
                <a:ext cx="263957" cy="264266"/>
              </a:xfrm>
              <a:custGeom>
                <a:avLst/>
                <a:gdLst/>
                <a:ahLst/>
                <a:cxnLst/>
                <a:rect l="l" t="t" r="r" b="b"/>
                <a:pathLst>
                  <a:path w="3320" h="3324" extrusionOk="0">
                    <a:moveTo>
                      <a:pt x="321" y="0"/>
                    </a:moveTo>
                    <a:cubicBezTo>
                      <a:pt x="110" y="558"/>
                      <a:pt x="0" y="1156"/>
                      <a:pt x="47" y="1777"/>
                    </a:cubicBezTo>
                    <a:cubicBezTo>
                      <a:pt x="70" y="2085"/>
                      <a:pt x="137" y="2405"/>
                      <a:pt x="314" y="2706"/>
                    </a:cubicBezTo>
                    <a:cubicBezTo>
                      <a:pt x="358" y="2780"/>
                      <a:pt x="418" y="2846"/>
                      <a:pt x="471" y="2917"/>
                    </a:cubicBezTo>
                    <a:cubicBezTo>
                      <a:pt x="528" y="2983"/>
                      <a:pt x="605" y="3033"/>
                      <a:pt x="674" y="3093"/>
                    </a:cubicBezTo>
                    <a:cubicBezTo>
                      <a:pt x="742" y="3157"/>
                      <a:pt x="831" y="3180"/>
                      <a:pt x="912" y="3224"/>
                    </a:cubicBezTo>
                    <a:cubicBezTo>
                      <a:pt x="992" y="3267"/>
                      <a:pt x="1082" y="3290"/>
                      <a:pt x="1172" y="3310"/>
                    </a:cubicBezTo>
                    <a:cubicBezTo>
                      <a:pt x="1227" y="3319"/>
                      <a:pt x="1283" y="3323"/>
                      <a:pt x="1339" y="3323"/>
                    </a:cubicBezTo>
                    <a:cubicBezTo>
                      <a:pt x="1473" y="3323"/>
                      <a:pt x="1606" y="3299"/>
                      <a:pt x="1727" y="3253"/>
                    </a:cubicBezTo>
                    <a:cubicBezTo>
                      <a:pt x="1901" y="3190"/>
                      <a:pt x="2047" y="3097"/>
                      <a:pt x="2174" y="2986"/>
                    </a:cubicBezTo>
                    <a:cubicBezTo>
                      <a:pt x="2422" y="2763"/>
                      <a:pt x="2609" y="2509"/>
                      <a:pt x="2755" y="2242"/>
                    </a:cubicBezTo>
                    <a:cubicBezTo>
                      <a:pt x="3050" y="1704"/>
                      <a:pt x="3233" y="1129"/>
                      <a:pt x="3320" y="541"/>
                    </a:cubicBezTo>
                    <a:lnTo>
                      <a:pt x="3320" y="541"/>
                    </a:lnTo>
                    <a:cubicBezTo>
                      <a:pt x="3036" y="1062"/>
                      <a:pt x="2755" y="1574"/>
                      <a:pt x="2425" y="2031"/>
                    </a:cubicBezTo>
                    <a:cubicBezTo>
                      <a:pt x="2132" y="2434"/>
                      <a:pt x="1740" y="2827"/>
                      <a:pt x="1361" y="2827"/>
                    </a:cubicBezTo>
                    <a:cubicBezTo>
                      <a:pt x="1326" y="2827"/>
                      <a:pt x="1290" y="2823"/>
                      <a:pt x="1255" y="2816"/>
                    </a:cubicBezTo>
                    <a:cubicBezTo>
                      <a:pt x="1206" y="2806"/>
                      <a:pt x="1152" y="2796"/>
                      <a:pt x="1102" y="2766"/>
                    </a:cubicBezTo>
                    <a:cubicBezTo>
                      <a:pt x="1055" y="2739"/>
                      <a:pt x="992" y="2732"/>
                      <a:pt x="952" y="2692"/>
                    </a:cubicBezTo>
                    <a:cubicBezTo>
                      <a:pt x="912" y="2652"/>
                      <a:pt x="859" y="2629"/>
                      <a:pt x="825" y="2586"/>
                    </a:cubicBezTo>
                    <a:cubicBezTo>
                      <a:pt x="788" y="2539"/>
                      <a:pt x="748" y="2499"/>
                      <a:pt x="711" y="2448"/>
                    </a:cubicBezTo>
                    <a:cubicBezTo>
                      <a:pt x="568" y="2255"/>
                      <a:pt x="494" y="1988"/>
                      <a:pt x="431" y="1721"/>
                    </a:cubicBezTo>
                    <a:cubicBezTo>
                      <a:pt x="321" y="1179"/>
                      <a:pt x="310" y="592"/>
                      <a:pt x="321" y="0"/>
                    </a:cubicBezTo>
                    <a:close/>
                  </a:path>
                </a:pathLst>
              </a:custGeom>
              <a:solidFill>
                <a:srgbClr val="353B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2" name="Google Shape;589;p29">
                <a:extLst>
                  <a:ext uri="{FF2B5EF4-FFF2-40B4-BE49-F238E27FC236}">
                    <a16:creationId xmlns:a16="http://schemas.microsoft.com/office/drawing/2014/main" id="{349281AF-5DF9-6D2D-07B9-12AB764F9568}"/>
                  </a:ext>
                </a:extLst>
              </p:cNvPr>
              <p:cNvSpPr/>
              <p:nvPr/>
            </p:nvSpPr>
            <p:spPr>
              <a:xfrm>
                <a:off x="4772431" y="2702541"/>
                <a:ext cx="281845" cy="263869"/>
              </a:xfrm>
              <a:custGeom>
                <a:avLst/>
                <a:gdLst/>
                <a:ahLst/>
                <a:cxnLst/>
                <a:rect l="l" t="t" r="r" b="b"/>
                <a:pathLst>
                  <a:path w="3545" h="3319" extrusionOk="0">
                    <a:moveTo>
                      <a:pt x="361" y="1"/>
                    </a:moveTo>
                    <a:cubicBezTo>
                      <a:pt x="131" y="532"/>
                      <a:pt x="0" y="1109"/>
                      <a:pt x="14" y="1714"/>
                    </a:cubicBezTo>
                    <a:cubicBezTo>
                      <a:pt x="24" y="2015"/>
                      <a:pt x="80" y="2329"/>
                      <a:pt x="234" y="2629"/>
                    </a:cubicBezTo>
                    <a:cubicBezTo>
                      <a:pt x="311" y="2780"/>
                      <a:pt x="424" y="2920"/>
                      <a:pt x="561" y="3033"/>
                    </a:cubicBezTo>
                    <a:cubicBezTo>
                      <a:pt x="702" y="3147"/>
                      <a:pt x="865" y="3224"/>
                      <a:pt x="1033" y="3270"/>
                    </a:cubicBezTo>
                    <a:cubicBezTo>
                      <a:pt x="1175" y="3301"/>
                      <a:pt x="1322" y="3319"/>
                      <a:pt x="1467" y="3319"/>
                    </a:cubicBezTo>
                    <a:cubicBezTo>
                      <a:pt x="1659" y="3319"/>
                      <a:pt x="1848" y="3288"/>
                      <a:pt x="2024" y="3214"/>
                    </a:cubicBezTo>
                    <a:cubicBezTo>
                      <a:pt x="2328" y="3087"/>
                      <a:pt x="2589" y="2890"/>
                      <a:pt x="2789" y="2660"/>
                    </a:cubicBezTo>
                    <a:cubicBezTo>
                      <a:pt x="3194" y="2199"/>
                      <a:pt x="3435" y="1647"/>
                      <a:pt x="3544" y="1076"/>
                    </a:cubicBezTo>
                    <a:lnTo>
                      <a:pt x="3544" y="1076"/>
                    </a:lnTo>
                    <a:cubicBezTo>
                      <a:pt x="3234" y="1561"/>
                      <a:pt x="2900" y="2021"/>
                      <a:pt x="2502" y="2369"/>
                    </a:cubicBezTo>
                    <a:cubicBezTo>
                      <a:pt x="2191" y="2638"/>
                      <a:pt x="1829" y="2807"/>
                      <a:pt x="1468" y="2807"/>
                    </a:cubicBezTo>
                    <a:cubicBezTo>
                      <a:pt x="1368" y="2807"/>
                      <a:pt x="1268" y="2794"/>
                      <a:pt x="1170" y="2766"/>
                    </a:cubicBezTo>
                    <a:cubicBezTo>
                      <a:pt x="732" y="2676"/>
                      <a:pt x="509" y="2199"/>
                      <a:pt x="421" y="1674"/>
                    </a:cubicBezTo>
                    <a:cubicBezTo>
                      <a:pt x="335" y="1143"/>
                      <a:pt x="341" y="575"/>
                      <a:pt x="361" y="1"/>
                    </a:cubicBezTo>
                    <a:close/>
                  </a:path>
                </a:pathLst>
              </a:custGeom>
              <a:solidFill>
                <a:srgbClr val="353B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3" name="Google Shape;590;p29">
                <a:extLst>
                  <a:ext uri="{FF2B5EF4-FFF2-40B4-BE49-F238E27FC236}">
                    <a16:creationId xmlns:a16="http://schemas.microsoft.com/office/drawing/2014/main" id="{80130EEB-C846-1E5D-4AD5-4E304B68EAE9}"/>
                  </a:ext>
                </a:extLst>
              </p:cNvPr>
              <p:cNvSpPr/>
              <p:nvPr/>
            </p:nvSpPr>
            <p:spPr>
              <a:xfrm>
                <a:off x="4733633" y="2953772"/>
                <a:ext cx="79744" cy="79503"/>
              </a:xfrm>
              <a:custGeom>
                <a:avLst/>
                <a:gdLst/>
                <a:ahLst/>
                <a:cxnLst/>
                <a:rect l="l" t="t" r="r" b="b"/>
                <a:pathLst>
                  <a:path w="1003" h="1000" extrusionOk="0">
                    <a:moveTo>
                      <a:pt x="502" y="1"/>
                    </a:moveTo>
                    <a:cubicBezTo>
                      <a:pt x="225" y="1"/>
                      <a:pt x="1" y="224"/>
                      <a:pt x="1" y="498"/>
                    </a:cubicBezTo>
                    <a:cubicBezTo>
                      <a:pt x="1" y="775"/>
                      <a:pt x="225" y="999"/>
                      <a:pt x="502" y="999"/>
                    </a:cubicBezTo>
                    <a:cubicBezTo>
                      <a:pt x="776" y="999"/>
                      <a:pt x="1003" y="775"/>
                      <a:pt x="1003" y="498"/>
                    </a:cubicBezTo>
                    <a:cubicBezTo>
                      <a:pt x="1003" y="224"/>
                      <a:pt x="776" y="1"/>
                      <a:pt x="502" y="1"/>
                    </a:cubicBezTo>
                    <a:close/>
                  </a:path>
                </a:pathLst>
              </a:custGeom>
              <a:solidFill>
                <a:srgbClr val="F460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4" name="Google Shape;591;p29">
                <a:extLst>
                  <a:ext uri="{FF2B5EF4-FFF2-40B4-BE49-F238E27FC236}">
                    <a16:creationId xmlns:a16="http://schemas.microsoft.com/office/drawing/2014/main" id="{38A08FC5-8B00-C9F3-877B-37B4BCF01A82}"/>
                  </a:ext>
                </a:extLst>
              </p:cNvPr>
              <p:cNvSpPr/>
              <p:nvPr/>
            </p:nvSpPr>
            <p:spPr>
              <a:xfrm>
                <a:off x="4092587" y="2806134"/>
                <a:ext cx="79425" cy="79503"/>
              </a:xfrm>
              <a:custGeom>
                <a:avLst/>
                <a:gdLst/>
                <a:ahLst/>
                <a:cxnLst/>
                <a:rect l="l" t="t" r="r" b="b"/>
                <a:pathLst>
                  <a:path w="999" h="1000" extrusionOk="0">
                    <a:moveTo>
                      <a:pt x="498" y="0"/>
                    </a:moveTo>
                    <a:cubicBezTo>
                      <a:pt x="225" y="0"/>
                      <a:pt x="1" y="224"/>
                      <a:pt x="1" y="498"/>
                    </a:cubicBezTo>
                    <a:cubicBezTo>
                      <a:pt x="1" y="775"/>
                      <a:pt x="225" y="999"/>
                      <a:pt x="498" y="999"/>
                    </a:cubicBezTo>
                    <a:cubicBezTo>
                      <a:pt x="775" y="999"/>
                      <a:pt x="999" y="775"/>
                      <a:pt x="999" y="498"/>
                    </a:cubicBezTo>
                    <a:cubicBezTo>
                      <a:pt x="999" y="224"/>
                      <a:pt x="775" y="0"/>
                      <a:pt x="498" y="0"/>
                    </a:cubicBezTo>
                    <a:close/>
                  </a:path>
                </a:pathLst>
              </a:custGeom>
              <a:solidFill>
                <a:srgbClr val="F460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00">
                  <a:latin typeface="UTM Avo" panose="02040603050506020204" pitchFamily="18" charset="0"/>
                </a:endParaRPr>
              </a:p>
            </p:txBody>
          </p:sp>
          <p:sp>
            <p:nvSpPr>
              <p:cNvPr id="15" name="Google Shape;592;p29">
                <a:extLst>
                  <a:ext uri="{FF2B5EF4-FFF2-40B4-BE49-F238E27FC236}">
                    <a16:creationId xmlns:a16="http://schemas.microsoft.com/office/drawing/2014/main" id="{7ABCFB98-49B0-48AF-C224-608ADB192FF6}"/>
                  </a:ext>
                </a:extLst>
              </p:cNvPr>
              <p:cNvSpPr/>
              <p:nvPr/>
            </p:nvSpPr>
            <p:spPr>
              <a:xfrm>
                <a:off x="4395897" y="2782919"/>
                <a:ext cx="251633" cy="169022"/>
              </a:xfrm>
              <a:custGeom>
                <a:avLst/>
                <a:gdLst/>
                <a:ahLst/>
                <a:cxnLst/>
                <a:rect l="l" t="t" r="r" b="b"/>
                <a:pathLst>
                  <a:path w="3165" h="2126" extrusionOk="0">
                    <a:moveTo>
                      <a:pt x="158" y="1"/>
                    </a:moveTo>
                    <a:cubicBezTo>
                      <a:pt x="108" y="1"/>
                      <a:pt x="55" y="33"/>
                      <a:pt x="50" y="98"/>
                    </a:cubicBezTo>
                    <a:cubicBezTo>
                      <a:pt x="0" y="964"/>
                      <a:pt x="458" y="1909"/>
                      <a:pt x="1366" y="2099"/>
                    </a:cubicBezTo>
                    <a:cubicBezTo>
                      <a:pt x="1453" y="2117"/>
                      <a:pt x="1538" y="2126"/>
                      <a:pt x="1620" y="2126"/>
                    </a:cubicBezTo>
                    <a:cubicBezTo>
                      <a:pt x="2343" y="2126"/>
                      <a:pt x="2891" y="1467"/>
                      <a:pt x="3136" y="816"/>
                    </a:cubicBezTo>
                    <a:cubicBezTo>
                      <a:pt x="3165" y="744"/>
                      <a:pt x="3105" y="696"/>
                      <a:pt x="3043" y="696"/>
                    </a:cubicBezTo>
                    <a:cubicBezTo>
                      <a:pt x="3003" y="696"/>
                      <a:pt x="2961" y="716"/>
                      <a:pt x="2943" y="764"/>
                    </a:cubicBezTo>
                    <a:cubicBezTo>
                      <a:pt x="2725" y="1348"/>
                      <a:pt x="2237" y="1918"/>
                      <a:pt x="1606" y="1918"/>
                    </a:cubicBezTo>
                    <a:cubicBezTo>
                      <a:pt x="1502" y="1918"/>
                      <a:pt x="1394" y="1903"/>
                      <a:pt x="1283" y="1869"/>
                    </a:cubicBezTo>
                    <a:cubicBezTo>
                      <a:pt x="541" y="1645"/>
                      <a:pt x="207" y="816"/>
                      <a:pt x="254" y="98"/>
                    </a:cubicBezTo>
                    <a:cubicBezTo>
                      <a:pt x="258" y="33"/>
                      <a:pt x="209" y="1"/>
                      <a:pt x="158" y="1"/>
                    </a:cubicBezTo>
                    <a:close/>
                  </a:path>
                </a:pathLst>
              </a:custGeom>
              <a:solidFill>
                <a:srgbClr val="353B5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600">
                  <a:latin typeface="UTM Avo" panose="02040603050506020204" pitchFamily="18" charset="0"/>
                </a:endParaRPr>
              </a:p>
            </p:txBody>
          </p:sp>
        </p:grpSp>
      </p:grpSp>
      <p:pic>
        <p:nvPicPr>
          <p:cNvPr id="35" name="Picture 4">
            <a:extLst>
              <a:ext uri="{FF2B5EF4-FFF2-40B4-BE49-F238E27FC236}">
                <a16:creationId xmlns:a16="http://schemas.microsoft.com/office/drawing/2014/main" id="{D4A3116D-4C53-FCBF-E773-D807CBD933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8299" y="5313389"/>
            <a:ext cx="1647629" cy="1216250"/>
          </a:xfrm>
          <a:prstGeom prst="rect">
            <a:avLst/>
          </a:prstGeom>
        </p:spPr>
      </p:pic>
      <p:pic>
        <p:nvPicPr>
          <p:cNvPr id="36" name="Picture 34">
            <a:extLst>
              <a:ext uri="{FF2B5EF4-FFF2-40B4-BE49-F238E27FC236}">
                <a16:creationId xmlns:a16="http://schemas.microsoft.com/office/drawing/2014/main" id="{38F55759-525F-55A7-0491-8C1E8BE757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098188" y="4782679"/>
            <a:ext cx="1156943" cy="185986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BA04A0F-5861-E14A-6CB0-E7F9B5D94E5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37773" y="2220588"/>
            <a:ext cx="772760" cy="107811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1312335-18A3-CE4C-E63B-3BC697977A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3158" y="2538758"/>
            <a:ext cx="5786272" cy="3772784"/>
          </a:xfrm>
          <a:prstGeom prst="rect">
            <a:avLst/>
          </a:prstGeom>
        </p:spPr>
      </p:pic>
      <p:pic>
        <p:nvPicPr>
          <p:cNvPr id="7" name="Picture 2" descr="Top 10 cách giảng bài hay tạo hứng thú học tập cho học sinh - Hachim">
            <a:extLst>
              <a:ext uri="{FF2B5EF4-FFF2-40B4-BE49-F238E27FC236}">
                <a16:creationId xmlns:a16="http://schemas.microsoft.com/office/drawing/2014/main" id="{09892F27-537F-046C-643E-B774BBB0D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070" y="2538757"/>
            <a:ext cx="3022545" cy="203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194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680EC9-744D-0BCA-659E-85AAB54AA3BE}"/>
              </a:ext>
            </a:extLst>
          </p:cNvPr>
          <p:cNvSpPr txBox="1"/>
          <p:nvPr/>
        </p:nvSpPr>
        <p:spPr>
          <a:xfrm>
            <a:off x="1069349" y="1639875"/>
            <a:ext cx="10445711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2882265" algn="l"/>
                <a:tab pos="3160395" algn="ctr"/>
                <a:tab pos="5740400" algn="l"/>
              </a:tabLst>
            </a:pPr>
            <a:r>
              <a:rPr lang="nl-NL" sz="2600" b="1" dirty="0">
                <a:solidFill>
                  <a:schemeClr val="accent2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Tìm hiểu một số nguyên nhân dẫn đến cong vẹo cột sống</a:t>
            </a:r>
            <a:endParaRPr lang="en-US" sz="2600" dirty="0">
              <a:solidFill>
                <a:schemeClr val="accent2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BC408AB-9014-891D-492C-293F6A7BDA36}"/>
              </a:ext>
            </a:extLst>
          </p:cNvPr>
          <p:cNvSpPr/>
          <p:nvPr/>
        </p:nvSpPr>
        <p:spPr>
          <a:xfrm>
            <a:off x="978097" y="1639875"/>
            <a:ext cx="10643289" cy="549231"/>
          </a:xfrm>
          <a:prstGeom prst="roundRect">
            <a:avLst/>
          </a:prstGeom>
          <a:noFill/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E097BE-6E76-71D5-B642-2177BE30F86A}"/>
              </a:ext>
            </a:extLst>
          </p:cNvPr>
          <p:cNvSpPr txBox="1"/>
          <p:nvPr/>
        </p:nvSpPr>
        <p:spPr>
          <a:xfrm>
            <a:off x="978097" y="2354256"/>
            <a:ext cx="10245367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2882265" algn="l"/>
                <a:tab pos="3160395" algn="ctr"/>
                <a:tab pos="5740400" algn="l"/>
              </a:tabLst>
            </a:pPr>
            <a:r>
              <a:rPr lang="nl-NL" sz="2600" i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Đóng vai “bác sĩ’’ để nói về tình trạng cột sống của hai bạn trong hình?</a:t>
            </a:r>
            <a:endParaRPr lang="en-US" sz="2600" dirty="0">
              <a:solidFill>
                <a:srgbClr val="C0000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18EC0D-199B-96C2-4993-74DB075AD97F}"/>
              </a:ext>
            </a:extLst>
          </p:cNvPr>
          <p:cNvSpPr txBox="1"/>
          <p:nvPr/>
        </p:nvSpPr>
        <p:spPr>
          <a:xfrm>
            <a:off x="978097" y="3721964"/>
            <a:ext cx="4765949" cy="2596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Courier New" panose="02070309020205020404" pitchFamily="49" charset="0"/>
              <a:buChar char="o"/>
              <a:tabLst>
                <a:tab pos="3160395" algn="ctr"/>
                <a:tab pos="5740400" algn="l"/>
              </a:tabLst>
            </a:pPr>
            <a:r>
              <a:rPr lang="nl-NL" sz="2600" b="1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 trạng cột sống của hai bạn ở Hình 1,2 lần lượt là gù, cong vẹo</a:t>
            </a:r>
            <a:r>
              <a:rPr lang="nl-NL" sz="2600" b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600" b="1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600" b="1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AF1FD5-C7C9-BDFF-21A4-8DEA93FA4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3638" y="3535326"/>
            <a:ext cx="6288362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6484" y="2807460"/>
            <a:ext cx="3999737" cy="3999737"/>
          </a:xfrm>
          <a:prstGeom prst="rect">
            <a:avLst/>
          </a:prstGeom>
          <a:ln>
            <a:noFill/>
          </a:ln>
        </p:spPr>
      </p:pic>
      <p:pic>
        <p:nvPicPr>
          <p:cNvPr id="7" name="581c6ee138d9f">
            <a:hlinkClick r:id="" action="ppaction://media"/>
            <a:extLst>
              <a:ext uri="{FF2B5EF4-FFF2-40B4-BE49-F238E27FC236}">
                <a16:creationId xmlns:a16="http://schemas.microsoft.com/office/drawing/2014/main" id="{1D6055FF-8C49-406E-A62C-230215AF60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41322" y="297406"/>
            <a:ext cx="609600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/>
          <a:srcRect l="13548" t="19986" r="55968" b="17188"/>
          <a:stretch/>
        </p:blipFill>
        <p:spPr>
          <a:xfrm>
            <a:off x="9790235" y="4159002"/>
            <a:ext cx="2401765" cy="2782997"/>
          </a:xfrm>
          <a:prstGeom prst="rect">
            <a:avLst/>
          </a:prstGeom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52F28D-03D3-4D6D-AC5E-DF195FFC53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44" y="4857559"/>
            <a:ext cx="1495945" cy="5669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89681" y="2726274"/>
            <a:ext cx="1476972" cy="14769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617846" y="1685427"/>
            <a:ext cx="10780825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prstTxWarp prst="textChevro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50" normalizeH="0" baseline="0" noProof="0" dirty="0">
                <a:ln w="28575" cmpd="sng">
                  <a:solidFill>
                    <a:prstClr val="black">
                      <a:lumMod val="95000"/>
                      <a:lumOff val="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THỢ SĂN HẠT DẺ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A1EE808-ECA4-C5BD-5F96-85A95185ACF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1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766 -0.00579 L 0.83268 -0.0106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10" y="-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85635" y="-48871"/>
            <a:ext cx="10265420" cy="2461871"/>
            <a:chOff x="885635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991055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635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73" y="3203374"/>
            <a:ext cx="3850433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3463229" y="594574"/>
            <a:ext cx="6455012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50" normalizeH="0" baseline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Nguyên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nhân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nào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dưới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đây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dẫn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tới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tình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trạng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cong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vẹo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cột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sống</a:t>
            </a:r>
            <a:r>
              <a:rPr kumimoji="0" lang="en-US" sz="26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?</a:t>
            </a:r>
          </a:p>
        </p:txBody>
      </p:sp>
      <p:pic>
        <p:nvPicPr>
          <p:cNvPr id="23" name="Picture 22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89" y="5098536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175" y="5078064"/>
            <a:ext cx="3774027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10" action="ppaction://hlinksldjump"/>
            </p:cNvPr>
            <p:cNvSpPr txBox="1"/>
            <p:nvPr/>
          </p:nvSpPr>
          <p:spPr>
            <a:xfrm>
              <a:off x="4396412" y="2941753"/>
              <a:ext cx="43152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6836631" y="3126366"/>
            <a:ext cx="1019066" cy="1478979"/>
            <a:chOff x="3901682" y="4683256"/>
            <a:chExt cx="1333064" cy="1859147"/>
          </a:xfrm>
        </p:grpSpPr>
        <p:pic>
          <p:nvPicPr>
            <p:cNvPr id="25" name="Picture 24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8" action="ppaction://hlinksldjump"/>
            </p:cNvPr>
            <p:cNvSpPr txBox="1"/>
            <p:nvPr/>
          </p:nvSpPr>
          <p:spPr>
            <a:xfrm>
              <a:off x="4499655" y="4683256"/>
              <a:ext cx="491101" cy="619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B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 flipH="1">
            <a:off x="3966319" y="4732281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10" action="ppaction://hlinksldjump"/>
            </p:cNvPr>
            <p:cNvSpPr txBox="1"/>
            <p:nvPr/>
          </p:nvSpPr>
          <p:spPr>
            <a:xfrm>
              <a:off x="7092410" y="2964459"/>
              <a:ext cx="455574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686364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10" action="ppaction://hlinksldjump"/>
            </p:cNvPr>
            <p:cNvSpPr txBox="1"/>
            <p:nvPr/>
          </p:nvSpPr>
          <p:spPr>
            <a:xfrm>
              <a:off x="6971899" y="4686364"/>
              <a:ext cx="433132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D</a:t>
              </a:r>
            </a:p>
          </p:txBody>
        </p:sp>
      </p:grpSp>
      <p:sp>
        <p:nvSpPr>
          <p:cNvPr id="31" name="TextBox 30">
            <a:hlinkClick r:id="rId10" action="ppaction://hlinksldjump"/>
          </p:cNvPr>
          <p:cNvSpPr txBox="1"/>
          <p:nvPr/>
        </p:nvSpPr>
        <p:spPr>
          <a:xfrm>
            <a:off x="8094764" y="3652584"/>
            <a:ext cx="36327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Đi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thẳng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lưng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2" name="TextBox 31">
            <a:hlinkClick r:id="rId10" action="ppaction://hlinksldjump"/>
          </p:cNvPr>
          <p:cNvSpPr txBox="1"/>
          <p:nvPr/>
        </p:nvSpPr>
        <p:spPr>
          <a:xfrm>
            <a:off x="8589838" y="5486798"/>
            <a:ext cx="13404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Đi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chậm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3" name="TextBox 32">
            <a:hlinkClick r:id="rId10" action="ppaction://hlinksldjump"/>
          </p:cNvPr>
          <p:cNvSpPr txBox="1"/>
          <p:nvPr/>
        </p:nvSpPr>
        <p:spPr>
          <a:xfrm>
            <a:off x="1487882" y="5562071"/>
            <a:ext cx="14077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Đi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nhanh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4" name="TextBox 33">
            <a:hlinkClick r:id="rId8" action="ppaction://hlinksldjump"/>
          </p:cNvPr>
          <p:cNvSpPr txBox="1"/>
          <p:nvPr/>
        </p:nvSpPr>
        <p:spPr>
          <a:xfrm>
            <a:off x="1433368" y="3711549"/>
            <a:ext cx="28160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Ngồi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không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đún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g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tư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thế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ED10314E-31A3-3728-F234-FBF41A17B42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40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!!!</a:t>
              </a:r>
            </a:p>
          </p:txBody>
        </p:sp>
      </p:grpSp>
      <p:pic>
        <p:nvPicPr>
          <p:cNvPr id="16" name="Picture 15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D644BED-D6F5-FB04-B241-C3957B59D05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3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BCC405A-1DBE-1299-C926-3F9420DE33C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3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85635" y="-48871"/>
            <a:ext cx="10265420" cy="2461871"/>
            <a:chOff x="885635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991055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635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73" y="3203374"/>
            <a:ext cx="3850433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3463229" y="594574"/>
            <a:ext cx="6455012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50" normalizeH="0" baseline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Nguyên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</a:t>
            </a:r>
            <a:r>
              <a:rPr kumimoji="0" lang="en-US" sz="2600" b="1" i="0" u="none" strike="noStrike" kern="0" cap="none" spc="50" normalizeH="0" baseline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hân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nào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sau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đây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dẫn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tới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tình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trạng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cong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vẹo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cột</a:t>
            </a:r>
            <a:r>
              <a:rPr kumimoji="0" lang="en-US" sz="2600" b="1" i="0" u="none" strike="noStrike" kern="0" cap="none" spc="50" normalizeH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50" normalizeH="0" noProof="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sống</a:t>
            </a:r>
            <a:r>
              <a:rPr kumimoji="0" lang="en-US" sz="26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?</a:t>
            </a:r>
          </a:p>
        </p:txBody>
      </p:sp>
      <p:pic>
        <p:nvPicPr>
          <p:cNvPr id="23" name="Picture 2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89" y="5098536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73" y="5098536"/>
            <a:ext cx="3774027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14" action="ppaction://hlinksldjump"/>
            </p:cNvPr>
            <p:cNvSpPr txBox="1"/>
            <p:nvPr/>
          </p:nvSpPr>
          <p:spPr>
            <a:xfrm>
              <a:off x="4396412" y="2941753"/>
              <a:ext cx="43152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6836631" y="3126366"/>
            <a:ext cx="1019066" cy="1478979"/>
            <a:chOff x="3901682" y="4683256"/>
            <a:chExt cx="1333064" cy="1859147"/>
          </a:xfrm>
        </p:grpSpPr>
        <p:pic>
          <p:nvPicPr>
            <p:cNvPr id="25" name="Picture 24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15" action="ppaction://hlinksldjump"/>
            </p:cNvPr>
            <p:cNvSpPr txBox="1"/>
            <p:nvPr/>
          </p:nvSpPr>
          <p:spPr>
            <a:xfrm>
              <a:off x="4499655" y="4683256"/>
              <a:ext cx="491101" cy="619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B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 flipH="1">
            <a:off x="3966319" y="4732281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14" action="ppaction://hlinksldjump"/>
            </p:cNvPr>
            <p:cNvSpPr txBox="1"/>
            <p:nvPr/>
          </p:nvSpPr>
          <p:spPr>
            <a:xfrm>
              <a:off x="7092410" y="2964459"/>
              <a:ext cx="455574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867412" y="4824321"/>
            <a:ext cx="1042222" cy="1761241"/>
            <a:chOff x="6875984" y="4686364"/>
            <a:chExt cx="1145253" cy="1901771"/>
          </a:xfrm>
        </p:grpSpPr>
        <p:pic>
          <p:nvPicPr>
            <p:cNvPr id="27" name="Picture 26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09825" y="5376722"/>
              <a:ext cx="1277572" cy="1145253"/>
            </a:xfrm>
            <a:prstGeom prst="rect">
              <a:avLst/>
            </a:prstGeom>
          </p:spPr>
        </p:pic>
        <p:sp>
          <p:nvSpPr>
            <p:cNvPr id="30" name="TextBox 29">
              <a:hlinkClick r:id="rId14" action="ppaction://hlinksldjump"/>
            </p:cNvPr>
            <p:cNvSpPr txBox="1"/>
            <p:nvPr/>
          </p:nvSpPr>
          <p:spPr>
            <a:xfrm>
              <a:off x="6971899" y="4686364"/>
              <a:ext cx="433132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D</a:t>
              </a:r>
            </a:p>
          </p:txBody>
        </p:sp>
      </p:grpSp>
      <p:sp>
        <p:nvSpPr>
          <p:cNvPr id="31" name="TextBox 30">
            <a:hlinkClick r:id="rId8" action="ppaction://hlinksldjump"/>
          </p:cNvPr>
          <p:cNvSpPr txBox="1"/>
          <p:nvPr/>
        </p:nvSpPr>
        <p:spPr>
          <a:xfrm>
            <a:off x="7927540" y="3699123"/>
            <a:ext cx="36327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Ngồi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đúng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tư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thế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2" name="TextBox 31">
            <a:hlinkClick r:id="rId11" action="ppaction://hlinksldjump"/>
          </p:cNvPr>
          <p:cNvSpPr txBox="1"/>
          <p:nvPr/>
        </p:nvSpPr>
        <p:spPr>
          <a:xfrm>
            <a:off x="7933467" y="5563091"/>
            <a:ext cx="29450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Đeo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cặp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sách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nặng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3" name="TextBox 32">
            <a:hlinkClick r:id="rId8" action="ppaction://hlinksldjump"/>
          </p:cNvPr>
          <p:cNvSpPr txBox="1"/>
          <p:nvPr/>
        </p:nvSpPr>
        <p:spPr>
          <a:xfrm>
            <a:off x="1159690" y="5404562"/>
            <a:ext cx="30720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Đứng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thẳng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người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4" name="TextBox 33">
            <a:hlinkClick r:id="rId8" action="ppaction://hlinksldjump"/>
          </p:cNvPr>
          <p:cNvSpPr txBox="1"/>
          <p:nvPr/>
        </p:nvSpPr>
        <p:spPr>
          <a:xfrm>
            <a:off x="1580333" y="3815875"/>
            <a:ext cx="28160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Tập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thể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dục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ED10314E-31A3-3728-F234-FBF41A17B42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!!!</a:t>
              </a:r>
            </a:p>
          </p:txBody>
        </p:sp>
      </p:grpSp>
      <p:pic>
        <p:nvPicPr>
          <p:cNvPr id="16" name="Picture 15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3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17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85635" y="-48871"/>
            <a:ext cx="10265420" cy="2461871"/>
            <a:chOff x="885635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991055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635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48" y="3372109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973" y="3203374"/>
            <a:ext cx="3850433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3463229" y="594574"/>
            <a:ext cx="6455012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Để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không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bị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cong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vẹo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cột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sống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tư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thế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ngồi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nào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sau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đây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là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đúng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kumimoji="0" lang="en-US" sz="26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pic>
        <p:nvPicPr>
          <p:cNvPr id="23" name="Picture 22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89" y="5098536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175" y="5078064"/>
            <a:ext cx="3774027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14" action="ppaction://hlinksldjump"/>
            </p:cNvPr>
            <p:cNvSpPr txBox="1"/>
            <p:nvPr/>
          </p:nvSpPr>
          <p:spPr>
            <a:xfrm>
              <a:off x="4396412" y="2941753"/>
              <a:ext cx="43152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A</a:t>
              </a:r>
              <a:endParaRPr kumimoji="0" lang="en-US" sz="26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C3793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6836631" y="3126366"/>
            <a:ext cx="1019066" cy="1478979"/>
            <a:chOff x="3901682" y="4683256"/>
            <a:chExt cx="1333064" cy="1859147"/>
          </a:xfrm>
        </p:grpSpPr>
        <p:pic>
          <p:nvPicPr>
            <p:cNvPr id="25" name="Picture 24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15" action="ppaction://hlinksldjump"/>
            </p:cNvPr>
            <p:cNvSpPr txBox="1"/>
            <p:nvPr/>
          </p:nvSpPr>
          <p:spPr>
            <a:xfrm>
              <a:off x="4499655" y="4683256"/>
              <a:ext cx="491101" cy="619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B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 flipH="1">
            <a:off x="3966319" y="4732281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14" action="ppaction://hlinksldjump"/>
            </p:cNvPr>
            <p:cNvSpPr txBox="1"/>
            <p:nvPr/>
          </p:nvSpPr>
          <p:spPr>
            <a:xfrm>
              <a:off x="7092410" y="2964459"/>
              <a:ext cx="455574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5" y="4991894"/>
            <a:ext cx="1140551" cy="1561402"/>
            <a:chOff x="6780706" y="4686364"/>
            <a:chExt cx="1333064" cy="1866931"/>
          </a:xfrm>
        </p:grpSpPr>
        <p:pic>
          <p:nvPicPr>
            <p:cNvPr id="27" name="Picture 26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14" action="ppaction://hlinksldjump"/>
            </p:cNvPr>
            <p:cNvSpPr txBox="1"/>
            <p:nvPr/>
          </p:nvSpPr>
          <p:spPr>
            <a:xfrm>
              <a:off x="6971899" y="4686364"/>
              <a:ext cx="433132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D</a:t>
              </a:r>
            </a:p>
          </p:txBody>
        </p:sp>
      </p:grpSp>
      <p:sp>
        <p:nvSpPr>
          <p:cNvPr id="31" name="TextBox 30">
            <a:hlinkClick r:id="rId8" action="ppaction://hlinksldjump"/>
          </p:cNvPr>
          <p:cNvSpPr txBox="1"/>
          <p:nvPr/>
        </p:nvSpPr>
        <p:spPr>
          <a:xfrm>
            <a:off x="7927540" y="3699123"/>
            <a:ext cx="36327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Ngồ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i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cúi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sâu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2" name="TextBox 31">
            <a:hlinkClick r:id="rId8" action="ppaction://hlinksldjump"/>
          </p:cNvPr>
          <p:cNvSpPr txBox="1"/>
          <p:nvPr/>
        </p:nvSpPr>
        <p:spPr>
          <a:xfrm>
            <a:off x="7927540" y="5573839"/>
            <a:ext cx="21210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Ngồi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ngả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lưng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3" name="TextBox 32">
            <a:hlinkClick r:id="rId11" action="ppaction://hlinksldjump"/>
          </p:cNvPr>
          <p:cNvSpPr txBox="1"/>
          <p:nvPr/>
        </p:nvSpPr>
        <p:spPr>
          <a:xfrm>
            <a:off x="1159690" y="5404562"/>
            <a:ext cx="30720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Ngồi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thẳng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lưng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4" name="TextBox 33">
            <a:hlinkClick r:id="rId8" action="ppaction://hlinksldjump"/>
          </p:cNvPr>
          <p:cNvSpPr txBox="1"/>
          <p:nvPr/>
        </p:nvSpPr>
        <p:spPr>
          <a:xfrm>
            <a:off x="1245443" y="3708790"/>
            <a:ext cx="32048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Ngồi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nghiêng</a:t>
            </a:r>
            <a:r>
              <a:rPr kumimoji="0" lang="en-US" sz="2200" b="0" i="0" u="none" strike="noStrike" kern="1200" cap="none" spc="0" normalizeH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người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ED10314E-31A3-3728-F234-FBF41A17B42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9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!!!</a:t>
              </a:r>
            </a:p>
          </p:txBody>
        </p:sp>
      </p:grpSp>
      <p:pic>
        <p:nvPicPr>
          <p:cNvPr id="16" name="Picture 15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34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10" name="Picture 9">
            <a:hlinkClick r:id="rId18" action="ppaction://hlinksldjump"/>
            <a:extLst>
              <a:ext uri="{FF2B5EF4-FFF2-40B4-BE49-F238E27FC236}">
                <a16:creationId xmlns:a16="http://schemas.microsoft.com/office/drawing/2014/main" id="{75674E3D-EB59-C208-3852-FE3F04A61BD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rot="10800000">
            <a:off x="0" y="5643603"/>
            <a:ext cx="1752296" cy="165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72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85635" y="-48871"/>
            <a:ext cx="10265420" cy="2461871"/>
            <a:chOff x="885635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991055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635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384038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893" y="3203374"/>
            <a:ext cx="3958513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3463229" y="594574"/>
            <a:ext cx="6455012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Để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không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bị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cong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vẹo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cột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sống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tư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thế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đứng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nào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sau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đây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là </a:t>
            </a:r>
            <a:r>
              <a:rPr lang="en-US" sz="2600" b="1" spc="50" dirty="0" err="1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đúng</a:t>
            </a:r>
            <a:r>
              <a:rPr lang="en-US" sz="26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pic>
        <p:nvPicPr>
          <p:cNvPr id="23" name="Picture 2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89" y="5098536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175" y="5078064"/>
            <a:ext cx="3774027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3985437" y="294175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14" action="ppaction://hlinksldjump"/>
            </p:cNvPr>
            <p:cNvSpPr txBox="1"/>
            <p:nvPr/>
          </p:nvSpPr>
          <p:spPr>
            <a:xfrm>
              <a:off x="4396412" y="2941753"/>
              <a:ext cx="43152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6836631" y="3126366"/>
            <a:ext cx="1019066" cy="1478979"/>
            <a:chOff x="3901682" y="4683256"/>
            <a:chExt cx="1333064" cy="1859147"/>
          </a:xfrm>
        </p:grpSpPr>
        <p:pic>
          <p:nvPicPr>
            <p:cNvPr id="25" name="Picture 24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15" action="ppaction://hlinksldjump"/>
            </p:cNvPr>
            <p:cNvSpPr txBox="1"/>
            <p:nvPr/>
          </p:nvSpPr>
          <p:spPr>
            <a:xfrm>
              <a:off x="4499655" y="4683256"/>
              <a:ext cx="491101" cy="619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B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 flipH="1">
            <a:off x="3966319" y="4732281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14" action="ppaction://hlinksldjump"/>
            </p:cNvPr>
            <p:cNvSpPr txBox="1"/>
            <p:nvPr/>
          </p:nvSpPr>
          <p:spPr>
            <a:xfrm>
              <a:off x="7092410" y="2964459"/>
              <a:ext cx="455574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901328"/>
            <a:ext cx="1213137" cy="1651967"/>
            <a:chOff x="6780706" y="4686364"/>
            <a:chExt cx="1333064" cy="1866931"/>
          </a:xfrm>
        </p:grpSpPr>
        <p:pic>
          <p:nvPicPr>
            <p:cNvPr id="27" name="Picture 26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14" action="ppaction://hlinksldjump"/>
            </p:cNvPr>
            <p:cNvSpPr txBox="1"/>
            <p:nvPr/>
          </p:nvSpPr>
          <p:spPr>
            <a:xfrm>
              <a:off x="6971899" y="4686364"/>
              <a:ext cx="433132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D</a:t>
              </a:r>
            </a:p>
          </p:txBody>
        </p:sp>
      </p:grpSp>
      <p:sp>
        <p:nvSpPr>
          <p:cNvPr id="31" name="TextBox 30">
            <a:hlinkClick r:id="rId10" action="ppaction://hlinksldjump"/>
          </p:cNvPr>
          <p:cNvSpPr txBox="1"/>
          <p:nvPr/>
        </p:nvSpPr>
        <p:spPr>
          <a:xfrm>
            <a:off x="7857058" y="3720138"/>
            <a:ext cx="36327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Đứng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thẳng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lưng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2" name="TextBox 31">
            <a:hlinkClick r:id="rId8" action="ppaction://hlinksldjump"/>
          </p:cNvPr>
          <p:cNvSpPr txBox="1"/>
          <p:nvPr/>
        </p:nvSpPr>
        <p:spPr>
          <a:xfrm>
            <a:off x="7982559" y="5545900"/>
            <a:ext cx="34462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Đứng</a:t>
            </a:r>
            <a:r>
              <a:rPr lang="en-US" sz="2200" kern="120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ngả</a:t>
            </a:r>
            <a:r>
              <a:rPr lang="en-US" sz="2200" kern="120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lưng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3" name="TextBox 32">
            <a:hlinkClick r:id="rId8" action="ppaction://hlinksldjump"/>
          </p:cNvPr>
          <p:cNvSpPr txBox="1"/>
          <p:nvPr/>
        </p:nvSpPr>
        <p:spPr>
          <a:xfrm>
            <a:off x="1159690" y="5404562"/>
            <a:ext cx="30720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Đứng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gập</a:t>
            </a:r>
            <a:r>
              <a:rPr lang="en-US" sz="2200" kern="120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lưng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34" name="TextBox 33">
            <a:hlinkClick r:id="rId8" action="ppaction://hlinksldjump"/>
          </p:cNvPr>
          <p:cNvSpPr txBox="1"/>
          <p:nvPr/>
        </p:nvSpPr>
        <p:spPr>
          <a:xfrm>
            <a:off x="1159690" y="3798403"/>
            <a:ext cx="28160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Đứng</a:t>
            </a:r>
            <a:r>
              <a:rPr lang="en-US" sz="2200" kern="120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nghiêng</a:t>
            </a:r>
            <a:r>
              <a:rPr lang="en-US" sz="2200" kern="120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kern="120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lưng</a:t>
            </a:r>
            <a:endParaRPr kumimoji="0" lang="en-US" sz="22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ED10314E-31A3-3728-F234-FBF41A17B42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4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!!!</a:t>
              </a:r>
            </a:p>
          </p:txBody>
        </p:sp>
      </p:grpSp>
      <p:pic>
        <p:nvPicPr>
          <p:cNvPr id="16" name="Picture 15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4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Arial"/>
                  <a:sym typeface="Arial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Arial"/>
                  <a:sym typeface="Arial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78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3;p32">
            <a:extLst>
              <a:ext uri="{FF2B5EF4-FFF2-40B4-BE49-F238E27FC236}">
                <a16:creationId xmlns:a16="http://schemas.microsoft.com/office/drawing/2014/main" id="{ECEEE075-1D0D-09E4-11DE-56EC49561F34}"/>
              </a:ext>
            </a:extLst>
          </p:cNvPr>
          <p:cNvSpPr/>
          <p:nvPr/>
        </p:nvSpPr>
        <p:spPr>
          <a:xfrm rot="-126069" flipH="1">
            <a:off x="2731809" y="2016084"/>
            <a:ext cx="2150129" cy="1109652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3" name="Google Shape;924;p32">
            <a:extLst>
              <a:ext uri="{FF2B5EF4-FFF2-40B4-BE49-F238E27FC236}">
                <a16:creationId xmlns:a16="http://schemas.microsoft.com/office/drawing/2014/main" id="{C63DDAA6-6E44-25DE-2A7F-80A37B97AB9C}"/>
              </a:ext>
            </a:extLst>
          </p:cNvPr>
          <p:cNvSpPr/>
          <p:nvPr/>
        </p:nvSpPr>
        <p:spPr>
          <a:xfrm rot="-126069" flipH="1">
            <a:off x="6191777" y="2016084"/>
            <a:ext cx="2150129" cy="1109652"/>
          </a:xfrm>
          <a:custGeom>
            <a:avLst/>
            <a:gdLst/>
            <a:ahLst/>
            <a:cxnLst/>
            <a:rect l="l" t="t" r="r" b="b"/>
            <a:pathLst>
              <a:path w="12918" h="6667" extrusionOk="0">
                <a:moveTo>
                  <a:pt x="3008" y="1"/>
                </a:moveTo>
                <a:cubicBezTo>
                  <a:pt x="2923" y="1"/>
                  <a:pt x="2834" y="14"/>
                  <a:pt x="2740" y="43"/>
                </a:cubicBezTo>
                <a:cubicBezTo>
                  <a:pt x="1263" y="497"/>
                  <a:pt x="2426" y="4763"/>
                  <a:pt x="2426" y="4763"/>
                </a:cubicBezTo>
                <a:cubicBezTo>
                  <a:pt x="2193" y="4713"/>
                  <a:pt x="1982" y="4691"/>
                  <a:pt x="1792" y="4691"/>
                </a:cubicBezTo>
                <a:cubicBezTo>
                  <a:pt x="3" y="4691"/>
                  <a:pt x="1" y="6667"/>
                  <a:pt x="1" y="6667"/>
                </a:cubicBezTo>
                <a:lnTo>
                  <a:pt x="12530" y="6409"/>
                </a:lnTo>
                <a:cubicBezTo>
                  <a:pt x="12530" y="6409"/>
                  <a:pt x="12918" y="4820"/>
                  <a:pt x="11418" y="4078"/>
                </a:cubicBezTo>
                <a:cubicBezTo>
                  <a:pt x="11110" y="3926"/>
                  <a:pt x="10784" y="3866"/>
                  <a:pt x="10462" y="3866"/>
                </a:cubicBezTo>
                <a:cubicBezTo>
                  <a:pt x="9221" y="3866"/>
                  <a:pt x="8028" y="4763"/>
                  <a:pt x="8028" y="4763"/>
                </a:cubicBezTo>
                <a:cubicBezTo>
                  <a:pt x="8028" y="4763"/>
                  <a:pt x="8425" y="2090"/>
                  <a:pt x="6898" y="1482"/>
                </a:cubicBezTo>
                <a:cubicBezTo>
                  <a:pt x="6704" y="1406"/>
                  <a:pt x="6522" y="1372"/>
                  <a:pt x="6353" y="1372"/>
                </a:cubicBezTo>
                <a:cubicBezTo>
                  <a:pt x="5192" y="1372"/>
                  <a:pt x="4627" y="2952"/>
                  <a:pt x="4627" y="2952"/>
                </a:cubicBezTo>
                <a:cubicBezTo>
                  <a:pt x="4627" y="2952"/>
                  <a:pt x="4270" y="1"/>
                  <a:pt x="3008" y="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5" name="Google Shape;927;p32">
            <a:extLst>
              <a:ext uri="{FF2B5EF4-FFF2-40B4-BE49-F238E27FC236}">
                <a16:creationId xmlns:a16="http://schemas.microsoft.com/office/drawing/2014/main" id="{47570A52-DDC5-53A7-A9F7-7311D95B98B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41822" y="2699485"/>
            <a:ext cx="2330100" cy="7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UTM Avo" panose="02040603050506020204" pitchFamily="18" charset="0"/>
                <a:ea typeface="UD Digi Kyokasho N-B" panose="02020700000000000000" pitchFamily="18" charset="-128"/>
              </a:rPr>
              <a:t>A.</a:t>
            </a:r>
            <a:endParaRPr sz="26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6" name="Google Shape;929;p32">
            <a:extLst>
              <a:ext uri="{FF2B5EF4-FFF2-40B4-BE49-F238E27FC236}">
                <a16:creationId xmlns:a16="http://schemas.microsoft.com/office/drawing/2014/main" id="{CEC87254-A261-3317-7D78-3D2204ECCD57}"/>
              </a:ext>
            </a:extLst>
          </p:cNvPr>
          <p:cNvSpPr txBox="1">
            <a:spLocks/>
          </p:cNvSpPr>
          <p:nvPr/>
        </p:nvSpPr>
        <p:spPr>
          <a:xfrm>
            <a:off x="6101790" y="2699485"/>
            <a:ext cx="2330100" cy="7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600">
                <a:latin typeface="UTM Avo" panose="02040603050506020204" pitchFamily="18" charset="0"/>
                <a:ea typeface="UD Digi Kyokasho N-B" panose="02020700000000000000" pitchFamily="18" charset="-128"/>
              </a:rPr>
              <a:t>B.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44D260-BB63-BB3B-9D04-52A4A88506AF}"/>
              </a:ext>
            </a:extLst>
          </p:cNvPr>
          <p:cNvSpPr txBox="1"/>
          <p:nvPr/>
        </p:nvSpPr>
        <p:spPr>
          <a:xfrm>
            <a:off x="2673423" y="3373053"/>
            <a:ext cx="2249914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Hoàn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thành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vở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tập</a:t>
            </a:r>
            <a:endParaRPr lang="en-US" sz="2600" b="1" dirty="0">
              <a:solidFill>
                <a:schemeClr val="accent2">
                  <a:lumMod val="75000"/>
                </a:schemeClr>
              </a:solidFill>
              <a:latin typeface="UTM Avo" panose="02040603050506020204" pitchFamily="18" charset="0"/>
              <a:ea typeface="UD Digi Kyokasho N-B" panose="020207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F3724D-F019-597F-A39E-8B743B29CA81}"/>
              </a:ext>
            </a:extLst>
          </p:cNvPr>
          <p:cNvSpPr txBox="1"/>
          <p:nvPr/>
        </p:nvSpPr>
        <p:spPr>
          <a:xfrm>
            <a:off x="5316277" y="3373053"/>
            <a:ext cx="4657061" cy="1807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Chuẩn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bị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bài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 15: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Phòng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tránh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cong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vẹo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cột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sống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 (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Tiết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  <a:sym typeface="Nunito"/>
              </a:rPr>
              <a:t> 2)</a:t>
            </a:r>
          </a:p>
        </p:txBody>
      </p:sp>
      <p:sp>
        <p:nvSpPr>
          <p:cNvPr id="9" name="Google Shape;3194;p35">
            <a:extLst>
              <a:ext uri="{FF2B5EF4-FFF2-40B4-BE49-F238E27FC236}">
                <a16:creationId xmlns:a16="http://schemas.microsoft.com/office/drawing/2014/main" id="{B19DC1AB-29DE-97AF-6889-F54C3C591740}"/>
              </a:ext>
            </a:extLst>
          </p:cNvPr>
          <p:cNvSpPr txBox="1">
            <a:spLocks/>
          </p:cNvSpPr>
          <p:nvPr/>
        </p:nvSpPr>
        <p:spPr>
          <a:xfrm>
            <a:off x="3470339" y="1296736"/>
            <a:ext cx="4682714" cy="74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HƯỚNG DẪN VỀ NHÀ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669</Words>
  <Application>Microsoft Office PowerPoint</Application>
  <PresentationFormat>Widescreen</PresentationFormat>
  <Paragraphs>98</Paragraphs>
  <Slides>24</Slides>
  <Notes>23</Notes>
  <HiddenSlides>0</HiddenSlides>
  <MMClips>17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</vt:lpstr>
      <vt:lpstr>Calibri</vt:lpstr>
      <vt:lpstr>Calibri Light</vt:lpstr>
      <vt:lpstr>Concert One</vt:lpstr>
      <vt:lpstr>Courier New</vt:lpstr>
      <vt:lpstr>iCiel Cadena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Administrator</cp:lastModifiedBy>
  <cp:revision>9</cp:revision>
  <dcterms:created xsi:type="dcterms:W3CDTF">2023-04-10T09:01:57Z</dcterms:created>
  <dcterms:modified xsi:type="dcterms:W3CDTF">2023-08-15T10:25:54Z</dcterms:modified>
</cp:coreProperties>
</file>